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6"/>
  </p:notesMasterIdLst>
  <p:handoutMasterIdLst>
    <p:handoutMasterId r:id="rId37"/>
  </p:handoutMasterIdLst>
  <p:sldIdLst>
    <p:sldId id="294" r:id="rId2"/>
    <p:sldId id="301" r:id="rId3"/>
    <p:sldId id="338" r:id="rId4"/>
    <p:sldId id="296" r:id="rId5"/>
    <p:sldId id="297" r:id="rId6"/>
    <p:sldId id="328" r:id="rId7"/>
    <p:sldId id="298" r:id="rId8"/>
    <p:sldId id="303" r:id="rId9"/>
    <p:sldId id="302" r:id="rId10"/>
    <p:sldId id="329" r:id="rId11"/>
    <p:sldId id="339" r:id="rId12"/>
    <p:sldId id="340" r:id="rId13"/>
    <p:sldId id="341" r:id="rId14"/>
    <p:sldId id="323" r:id="rId15"/>
    <p:sldId id="322" r:id="rId16"/>
    <p:sldId id="324" r:id="rId17"/>
    <p:sldId id="299" r:id="rId18"/>
    <p:sldId id="305" r:id="rId19"/>
    <p:sldId id="315" r:id="rId20"/>
    <p:sldId id="306" r:id="rId21"/>
    <p:sldId id="307" r:id="rId22"/>
    <p:sldId id="332" r:id="rId23"/>
    <p:sldId id="333" r:id="rId24"/>
    <p:sldId id="337" r:id="rId25"/>
    <p:sldId id="334" r:id="rId26"/>
    <p:sldId id="335" r:id="rId27"/>
    <p:sldId id="336" r:id="rId28"/>
    <p:sldId id="325" r:id="rId29"/>
    <p:sldId id="313" r:id="rId30"/>
    <p:sldId id="308" r:id="rId31"/>
    <p:sldId id="310" r:id="rId32"/>
    <p:sldId id="311" r:id="rId33"/>
    <p:sldId id="314" r:id="rId34"/>
    <p:sldId id="316" r:id="rId3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D62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DF72A-B468-B443-BA59-2560909B9F80}" v="1" dt="2018-10-22T13:43:40.7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8443"/>
  </p:normalViewPr>
  <p:slideViewPr>
    <p:cSldViewPr snapToGrid="0" snapToObjects="1" showGuides="1">
      <p:cViewPr varScale="1">
        <p:scale>
          <a:sx n="126" d="100"/>
          <a:sy n="126" d="100"/>
        </p:scale>
        <p:origin x="1040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42" Type="http://schemas.microsoft.com/office/2016/11/relationships/changesInfo" Target="changesInfos/changesInfo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erwent" userId="3f549895-cdf5-42b9-8457-d405cf7f5828" providerId="ADAL" clId="{9E3DF72A-B468-B443-BA59-2560909B9F80}"/>
    <pc:docChg chg="custSel modSld sldOrd">
      <pc:chgData name="Paul Derwent" userId="3f549895-cdf5-42b9-8457-d405cf7f5828" providerId="ADAL" clId="{9E3DF72A-B468-B443-BA59-2560909B9F80}" dt="2018-10-22T13:43:40.695" v="66"/>
      <pc:docMkLst>
        <pc:docMk/>
      </pc:docMkLst>
      <pc:sldChg chg="ord">
        <pc:chgData name="Paul Derwent" userId="3f549895-cdf5-42b9-8457-d405cf7f5828" providerId="ADAL" clId="{9E3DF72A-B468-B443-BA59-2560909B9F80}" dt="2018-10-22T13:43:40.695" v="66"/>
        <pc:sldMkLst>
          <pc:docMk/>
          <pc:sldMk cId="55556253" sldId="315"/>
        </pc:sldMkLst>
      </pc:sldChg>
      <pc:sldChg chg="modSp modNotesTx">
        <pc:chgData name="Paul Derwent" userId="3f549895-cdf5-42b9-8457-d405cf7f5828" providerId="ADAL" clId="{9E3DF72A-B468-B443-BA59-2560909B9F80}" dt="2018-10-22T13:41:58.158" v="64" actId="20577"/>
        <pc:sldMkLst>
          <pc:docMk/>
          <pc:sldMk cId="561513910" sldId="329"/>
        </pc:sldMkLst>
        <pc:spChg chg="mod">
          <ac:chgData name="Paul Derwent" userId="3f549895-cdf5-42b9-8457-d405cf7f5828" providerId="ADAL" clId="{9E3DF72A-B468-B443-BA59-2560909B9F80}" dt="2018-10-22T13:39:33.468" v="18" actId="20577"/>
          <ac:spMkLst>
            <pc:docMk/>
            <pc:sldMk cId="561513910" sldId="329"/>
            <ac:spMk id="2" creationId="{40AA7F3E-622A-3147-A6CB-3B585A25EFF2}"/>
          </ac:spMkLst>
        </pc:spChg>
        <pc:spChg chg="mod">
          <ac:chgData name="Paul Derwent" userId="3f549895-cdf5-42b9-8457-d405cf7f5828" providerId="ADAL" clId="{9E3DF72A-B468-B443-BA59-2560909B9F80}" dt="2018-10-22T13:41:07.854" v="63" actId="14100"/>
          <ac:spMkLst>
            <pc:docMk/>
            <pc:sldMk cId="561513910" sldId="329"/>
            <ac:spMk id="3" creationId="{D90261D1-B710-A442-9E9C-D76325D6476D}"/>
          </ac:spMkLst>
        </pc:spChg>
      </pc:sldChg>
      <pc:sldChg chg="delSp">
        <pc:chgData name="Paul Derwent" userId="3f549895-cdf5-42b9-8457-d405cf7f5828" providerId="ADAL" clId="{9E3DF72A-B468-B443-BA59-2560909B9F80}" dt="2018-10-22T13:42:56.062" v="65" actId="478"/>
        <pc:sldMkLst>
          <pc:docMk/>
          <pc:sldMk cId="291053581" sldId="333"/>
        </pc:sldMkLst>
        <pc:spChg chg="del">
          <ac:chgData name="Paul Derwent" userId="3f549895-cdf5-42b9-8457-d405cf7f5828" providerId="ADAL" clId="{9E3DF72A-B468-B443-BA59-2560909B9F80}" dt="2018-10-22T13:42:56.062" v="65" actId="478"/>
          <ac:spMkLst>
            <pc:docMk/>
            <pc:sldMk cId="291053581" sldId="333"/>
            <ac:spMk id="3" creationId="{C31759B3-DAD7-4E42-8599-6CE145A2E72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/Users/pellico/AppData/Local/Microsoft/Windows/INetCache/Content.Outlook/H2QBUPKD/FAKEDATA.xlsm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62112128644"/>
          <c:y val="0.0898991128905824"/>
          <c:w val="0.669192246000839"/>
          <c:h val="0.78229463441194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'Plotting Data'!$A$3:$A$8751</c:f>
              <c:numCache>
                <c:formatCode>m/d/yyyy</c:formatCode>
                <c:ptCount val="8749"/>
                <c:pt idx="0">
                  <c:v>34436.0</c:v>
                </c:pt>
                <c:pt idx="1">
                  <c:v>34437.0</c:v>
                </c:pt>
                <c:pt idx="2">
                  <c:v>34438.0</c:v>
                </c:pt>
                <c:pt idx="3">
                  <c:v>34439.0</c:v>
                </c:pt>
                <c:pt idx="4">
                  <c:v>34440.0</c:v>
                </c:pt>
                <c:pt idx="5">
                  <c:v>34441.0</c:v>
                </c:pt>
                <c:pt idx="6">
                  <c:v>34442.0</c:v>
                </c:pt>
                <c:pt idx="7">
                  <c:v>34443.0</c:v>
                </c:pt>
                <c:pt idx="8">
                  <c:v>34444.0</c:v>
                </c:pt>
                <c:pt idx="9">
                  <c:v>34445.0</c:v>
                </c:pt>
                <c:pt idx="10">
                  <c:v>34446.0</c:v>
                </c:pt>
                <c:pt idx="11">
                  <c:v>34447.0</c:v>
                </c:pt>
                <c:pt idx="12">
                  <c:v>34448.0</c:v>
                </c:pt>
                <c:pt idx="13">
                  <c:v>34449.0</c:v>
                </c:pt>
                <c:pt idx="14">
                  <c:v>34451.0</c:v>
                </c:pt>
                <c:pt idx="15">
                  <c:v>34452.0</c:v>
                </c:pt>
                <c:pt idx="16">
                  <c:v>34453.0</c:v>
                </c:pt>
                <c:pt idx="17">
                  <c:v>34454.0</c:v>
                </c:pt>
                <c:pt idx="18">
                  <c:v>34455.0</c:v>
                </c:pt>
                <c:pt idx="19">
                  <c:v>34456.0</c:v>
                </c:pt>
                <c:pt idx="20">
                  <c:v>34465.0</c:v>
                </c:pt>
                <c:pt idx="21">
                  <c:v>34466.0</c:v>
                </c:pt>
                <c:pt idx="22">
                  <c:v>34467.0</c:v>
                </c:pt>
                <c:pt idx="23">
                  <c:v>34468.0</c:v>
                </c:pt>
                <c:pt idx="24">
                  <c:v>34469.0</c:v>
                </c:pt>
                <c:pt idx="25">
                  <c:v>34470.0</c:v>
                </c:pt>
                <c:pt idx="26">
                  <c:v>34471.0</c:v>
                </c:pt>
                <c:pt idx="27">
                  <c:v>34472.0</c:v>
                </c:pt>
                <c:pt idx="28">
                  <c:v>34473.0</c:v>
                </c:pt>
                <c:pt idx="29">
                  <c:v>34474.0</c:v>
                </c:pt>
                <c:pt idx="30">
                  <c:v>34475.0</c:v>
                </c:pt>
                <c:pt idx="31">
                  <c:v>34476.0</c:v>
                </c:pt>
                <c:pt idx="32">
                  <c:v>34477.0</c:v>
                </c:pt>
                <c:pt idx="33">
                  <c:v>34478.0</c:v>
                </c:pt>
                <c:pt idx="34">
                  <c:v>34479.0</c:v>
                </c:pt>
                <c:pt idx="35">
                  <c:v>34480.0</c:v>
                </c:pt>
                <c:pt idx="36">
                  <c:v>34481.0</c:v>
                </c:pt>
                <c:pt idx="37">
                  <c:v>34482.0</c:v>
                </c:pt>
                <c:pt idx="38">
                  <c:v>34483.0</c:v>
                </c:pt>
                <c:pt idx="39">
                  <c:v>34484.0</c:v>
                </c:pt>
                <c:pt idx="40">
                  <c:v>34485.0</c:v>
                </c:pt>
                <c:pt idx="41">
                  <c:v>34486.0</c:v>
                </c:pt>
                <c:pt idx="42">
                  <c:v>34487.0</c:v>
                </c:pt>
                <c:pt idx="43">
                  <c:v>34488.0</c:v>
                </c:pt>
                <c:pt idx="44">
                  <c:v>34489.0</c:v>
                </c:pt>
                <c:pt idx="45">
                  <c:v>34490.0</c:v>
                </c:pt>
                <c:pt idx="46">
                  <c:v>34491.0</c:v>
                </c:pt>
                <c:pt idx="47">
                  <c:v>34492.0</c:v>
                </c:pt>
                <c:pt idx="48">
                  <c:v>34493.0</c:v>
                </c:pt>
                <c:pt idx="49">
                  <c:v>34494.0</c:v>
                </c:pt>
                <c:pt idx="50">
                  <c:v>34495.0</c:v>
                </c:pt>
                <c:pt idx="51">
                  <c:v>34496.0</c:v>
                </c:pt>
                <c:pt idx="52">
                  <c:v>34497.0</c:v>
                </c:pt>
                <c:pt idx="53">
                  <c:v>34498.0</c:v>
                </c:pt>
                <c:pt idx="54">
                  <c:v>34499.0</c:v>
                </c:pt>
                <c:pt idx="55">
                  <c:v>34500.0</c:v>
                </c:pt>
                <c:pt idx="56">
                  <c:v>34501.0</c:v>
                </c:pt>
                <c:pt idx="57">
                  <c:v>34502.0</c:v>
                </c:pt>
                <c:pt idx="58">
                  <c:v>34503.0</c:v>
                </c:pt>
                <c:pt idx="59">
                  <c:v>34504.0</c:v>
                </c:pt>
                <c:pt idx="60">
                  <c:v>34505.0</c:v>
                </c:pt>
                <c:pt idx="61">
                  <c:v>34506.0</c:v>
                </c:pt>
                <c:pt idx="62">
                  <c:v>34507.0</c:v>
                </c:pt>
                <c:pt idx="63">
                  <c:v>34508.0</c:v>
                </c:pt>
                <c:pt idx="64">
                  <c:v>34509.0</c:v>
                </c:pt>
                <c:pt idx="65">
                  <c:v>34510.0</c:v>
                </c:pt>
                <c:pt idx="66">
                  <c:v>34511.0</c:v>
                </c:pt>
                <c:pt idx="67">
                  <c:v>34512.0</c:v>
                </c:pt>
                <c:pt idx="68">
                  <c:v>34513.0</c:v>
                </c:pt>
                <c:pt idx="69">
                  <c:v>34514.0</c:v>
                </c:pt>
                <c:pt idx="70">
                  <c:v>34515.0</c:v>
                </c:pt>
                <c:pt idx="71">
                  <c:v>34516.0</c:v>
                </c:pt>
                <c:pt idx="72">
                  <c:v>34517.0</c:v>
                </c:pt>
                <c:pt idx="73">
                  <c:v>34518.0</c:v>
                </c:pt>
                <c:pt idx="74">
                  <c:v>34519.0</c:v>
                </c:pt>
                <c:pt idx="75">
                  <c:v>34520.0</c:v>
                </c:pt>
                <c:pt idx="76">
                  <c:v>34521.0</c:v>
                </c:pt>
                <c:pt idx="77">
                  <c:v>34522.0</c:v>
                </c:pt>
                <c:pt idx="78">
                  <c:v>34523.0</c:v>
                </c:pt>
                <c:pt idx="79">
                  <c:v>34524.0</c:v>
                </c:pt>
                <c:pt idx="80">
                  <c:v>34525.0</c:v>
                </c:pt>
                <c:pt idx="81">
                  <c:v>34526.0</c:v>
                </c:pt>
                <c:pt idx="82">
                  <c:v>34527.0</c:v>
                </c:pt>
                <c:pt idx="83">
                  <c:v>34528.0</c:v>
                </c:pt>
                <c:pt idx="84">
                  <c:v>34529.0</c:v>
                </c:pt>
                <c:pt idx="85">
                  <c:v>34530.0</c:v>
                </c:pt>
                <c:pt idx="86">
                  <c:v>34531.0</c:v>
                </c:pt>
                <c:pt idx="87">
                  <c:v>34532.0</c:v>
                </c:pt>
                <c:pt idx="88">
                  <c:v>34533.0</c:v>
                </c:pt>
                <c:pt idx="89">
                  <c:v>34534.0</c:v>
                </c:pt>
                <c:pt idx="90">
                  <c:v>34535.0</c:v>
                </c:pt>
                <c:pt idx="91">
                  <c:v>34536.0</c:v>
                </c:pt>
                <c:pt idx="92">
                  <c:v>34537.0</c:v>
                </c:pt>
                <c:pt idx="93">
                  <c:v>34538.0</c:v>
                </c:pt>
                <c:pt idx="94">
                  <c:v>34539.0</c:v>
                </c:pt>
                <c:pt idx="95">
                  <c:v>34540.0</c:v>
                </c:pt>
                <c:pt idx="96">
                  <c:v>34541.0</c:v>
                </c:pt>
                <c:pt idx="97">
                  <c:v>34542.0</c:v>
                </c:pt>
                <c:pt idx="98">
                  <c:v>34543.0</c:v>
                </c:pt>
                <c:pt idx="99">
                  <c:v>34544.0</c:v>
                </c:pt>
                <c:pt idx="100">
                  <c:v>34545.0</c:v>
                </c:pt>
                <c:pt idx="101">
                  <c:v>34546.0</c:v>
                </c:pt>
                <c:pt idx="102">
                  <c:v>34547.0</c:v>
                </c:pt>
                <c:pt idx="103">
                  <c:v>34548.0</c:v>
                </c:pt>
                <c:pt idx="104">
                  <c:v>34549.0</c:v>
                </c:pt>
                <c:pt idx="105">
                  <c:v>34550.0</c:v>
                </c:pt>
                <c:pt idx="106">
                  <c:v>34551.0</c:v>
                </c:pt>
                <c:pt idx="107">
                  <c:v>34552.0</c:v>
                </c:pt>
                <c:pt idx="108">
                  <c:v>34553.0</c:v>
                </c:pt>
                <c:pt idx="109">
                  <c:v>34554.0</c:v>
                </c:pt>
                <c:pt idx="110">
                  <c:v>34555.0</c:v>
                </c:pt>
                <c:pt idx="111">
                  <c:v>34556.0</c:v>
                </c:pt>
                <c:pt idx="112">
                  <c:v>34557.0</c:v>
                </c:pt>
                <c:pt idx="113">
                  <c:v>34558.0</c:v>
                </c:pt>
                <c:pt idx="114">
                  <c:v>34559.0</c:v>
                </c:pt>
                <c:pt idx="115">
                  <c:v>34560.0</c:v>
                </c:pt>
                <c:pt idx="116">
                  <c:v>34561.0</c:v>
                </c:pt>
                <c:pt idx="117">
                  <c:v>34562.0</c:v>
                </c:pt>
                <c:pt idx="118">
                  <c:v>34563.0</c:v>
                </c:pt>
                <c:pt idx="119">
                  <c:v>34564.0</c:v>
                </c:pt>
                <c:pt idx="120">
                  <c:v>34565.0</c:v>
                </c:pt>
                <c:pt idx="121">
                  <c:v>34566.0</c:v>
                </c:pt>
                <c:pt idx="122">
                  <c:v>34567.0</c:v>
                </c:pt>
                <c:pt idx="123">
                  <c:v>34568.0</c:v>
                </c:pt>
                <c:pt idx="124">
                  <c:v>34569.0</c:v>
                </c:pt>
                <c:pt idx="125">
                  <c:v>34570.0</c:v>
                </c:pt>
                <c:pt idx="126">
                  <c:v>34571.0</c:v>
                </c:pt>
                <c:pt idx="127">
                  <c:v>34572.0</c:v>
                </c:pt>
                <c:pt idx="128">
                  <c:v>34573.0</c:v>
                </c:pt>
                <c:pt idx="129">
                  <c:v>34574.0</c:v>
                </c:pt>
                <c:pt idx="130">
                  <c:v>34575.0</c:v>
                </c:pt>
                <c:pt idx="131">
                  <c:v>34576.0</c:v>
                </c:pt>
                <c:pt idx="132">
                  <c:v>34577.0</c:v>
                </c:pt>
                <c:pt idx="133">
                  <c:v>34578.0</c:v>
                </c:pt>
                <c:pt idx="134">
                  <c:v>34579.0</c:v>
                </c:pt>
                <c:pt idx="135">
                  <c:v>34582.0</c:v>
                </c:pt>
                <c:pt idx="136">
                  <c:v>34583.0</c:v>
                </c:pt>
                <c:pt idx="137">
                  <c:v>34584.0</c:v>
                </c:pt>
                <c:pt idx="138">
                  <c:v>34585.0</c:v>
                </c:pt>
                <c:pt idx="139">
                  <c:v>34586.0</c:v>
                </c:pt>
                <c:pt idx="140">
                  <c:v>34587.0</c:v>
                </c:pt>
                <c:pt idx="141">
                  <c:v>34588.0</c:v>
                </c:pt>
                <c:pt idx="142">
                  <c:v>34589.0</c:v>
                </c:pt>
                <c:pt idx="143">
                  <c:v>34590.0</c:v>
                </c:pt>
                <c:pt idx="144">
                  <c:v>34591.0</c:v>
                </c:pt>
                <c:pt idx="145">
                  <c:v>34592.0</c:v>
                </c:pt>
                <c:pt idx="146">
                  <c:v>34593.0</c:v>
                </c:pt>
                <c:pt idx="147">
                  <c:v>34594.0</c:v>
                </c:pt>
                <c:pt idx="148">
                  <c:v>34595.0</c:v>
                </c:pt>
                <c:pt idx="149">
                  <c:v>34596.0</c:v>
                </c:pt>
                <c:pt idx="150">
                  <c:v>34597.0</c:v>
                </c:pt>
                <c:pt idx="151">
                  <c:v>34598.0</c:v>
                </c:pt>
                <c:pt idx="152">
                  <c:v>34599.0</c:v>
                </c:pt>
                <c:pt idx="153">
                  <c:v>34600.0</c:v>
                </c:pt>
                <c:pt idx="154">
                  <c:v>34601.0</c:v>
                </c:pt>
                <c:pt idx="155">
                  <c:v>34602.0</c:v>
                </c:pt>
                <c:pt idx="156">
                  <c:v>34603.0</c:v>
                </c:pt>
                <c:pt idx="157">
                  <c:v>34604.0</c:v>
                </c:pt>
                <c:pt idx="158">
                  <c:v>34605.0</c:v>
                </c:pt>
                <c:pt idx="159">
                  <c:v>34606.0</c:v>
                </c:pt>
                <c:pt idx="160">
                  <c:v>34607.0</c:v>
                </c:pt>
                <c:pt idx="161">
                  <c:v>34608.0</c:v>
                </c:pt>
                <c:pt idx="162">
                  <c:v>34609.0</c:v>
                </c:pt>
                <c:pt idx="163">
                  <c:v>34610.0</c:v>
                </c:pt>
                <c:pt idx="164">
                  <c:v>34611.0</c:v>
                </c:pt>
                <c:pt idx="165">
                  <c:v>34612.0</c:v>
                </c:pt>
                <c:pt idx="166">
                  <c:v>34613.0</c:v>
                </c:pt>
                <c:pt idx="167">
                  <c:v>34614.0</c:v>
                </c:pt>
                <c:pt idx="168">
                  <c:v>34615.0</c:v>
                </c:pt>
                <c:pt idx="169">
                  <c:v>34616.0</c:v>
                </c:pt>
                <c:pt idx="170">
                  <c:v>34617.0</c:v>
                </c:pt>
                <c:pt idx="171">
                  <c:v>34618.0</c:v>
                </c:pt>
                <c:pt idx="172">
                  <c:v>34619.0</c:v>
                </c:pt>
                <c:pt idx="173">
                  <c:v>34620.0</c:v>
                </c:pt>
                <c:pt idx="174">
                  <c:v>34621.0</c:v>
                </c:pt>
                <c:pt idx="175">
                  <c:v>34622.0</c:v>
                </c:pt>
                <c:pt idx="176">
                  <c:v>34623.0</c:v>
                </c:pt>
                <c:pt idx="177">
                  <c:v>34624.0</c:v>
                </c:pt>
                <c:pt idx="178">
                  <c:v>34625.0</c:v>
                </c:pt>
                <c:pt idx="179">
                  <c:v>34626.0</c:v>
                </c:pt>
                <c:pt idx="180">
                  <c:v>34627.0</c:v>
                </c:pt>
                <c:pt idx="181">
                  <c:v>34628.0</c:v>
                </c:pt>
                <c:pt idx="182">
                  <c:v>34629.0</c:v>
                </c:pt>
                <c:pt idx="183">
                  <c:v>34630.0</c:v>
                </c:pt>
                <c:pt idx="184">
                  <c:v>34631.0</c:v>
                </c:pt>
                <c:pt idx="185">
                  <c:v>34632.0</c:v>
                </c:pt>
                <c:pt idx="186">
                  <c:v>34633.0</c:v>
                </c:pt>
                <c:pt idx="187">
                  <c:v>34634.0</c:v>
                </c:pt>
                <c:pt idx="188">
                  <c:v>34635.0</c:v>
                </c:pt>
                <c:pt idx="189">
                  <c:v>34636.0</c:v>
                </c:pt>
                <c:pt idx="190">
                  <c:v>34637.0</c:v>
                </c:pt>
                <c:pt idx="191">
                  <c:v>34638.0</c:v>
                </c:pt>
                <c:pt idx="192">
                  <c:v>34639.0</c:v>
                </c:pt>
                <c:pt idx="193">
                  <c:v>34640.0</c:v>
                </c:pt>
                <c:pt idx="194">
                  <c:v>34641.0</c:v>
                </c:pt>
                <c:pt idx="195">
                  <c:v>34642.0</c:v>
                </c:pt>
                <c:pt idx="196">
                  <c:v>34643.0</c:v>
                </c:pt>
                <c:pt idx="197">
                  <c:v>34644.0</c:v>
                </c:pt>
                <c:pt idx="198">
                  <c:v>34645.0</c:v>
                </c:pt>
                <c:pt idx="199">
                  <c:v>34646.0</c:v>
                </c:pt>
                <c:pt idx="200">
                  <c:v>34647.0</c:v>
                </c:pt>
                <c:pt idx="201">
                  <c:v>34648.0</c:v>
                </c:pt>
                <c:pt idx="202">
                  <c:v>34649.0</c:v>
                </c:pt>
                <c:pt idx="203">
                  <c:v>34650.0</c:v>
                </c:pt>
                <c:pt idx="204">
                  <c:v>34651.0</c:v>
                </c:pt>
                <c:pt idx="205">
                  <c:v>34652.0</c:v>
                </c:pt>
                <c:pt idx="206">
                  <c:v>34653.0</c:v>
                </c:pt>
                <c:pt idx="207">
                  <c:v>34654.0</c:v>
                </c:pt>
                <c:pt idx="208">
                  <c:v>34655.0</c:v>
                </c:pt>
                <c:pt idx="209">
                  <c:v>34656.0</c:v>
                </c:pt>
                <c:pt idx="210">
                  <c:v>34657.0</c:v>
                </c:pt>
                <c:pt idx="211">
                  <c:v>34658.0</c:v>
                </c:pt>
                <c:pt idx="212">
                  <c:v>34659.0</c:v>
                </c:pt>
                <c:pt idx="213">
                  <c:v>34660.0</c:v>
                </c:pt>
                <c:pt idx="214">
                  <c:v>34661.0</c:v>
                </c:pt>
                <c:pt idx="215">
                  <c:v>34662.0</c:v>
                </c:pt>
                <c:pt idx="216">
                  <c:v>34663.0</c:v>
                </c:pt>
                <c:pt idx="217">
                  <c:v>34664.0</c:v>
                </c:pt>
                <c:pt idx="218">
                  <c:v>34665.0</c:v>
                </c:pt>
                <c:pt idx="219">
                  <c:v>34666.0</c:v>
                </c:pt>
                <c:pt idx="220">
                  <c:v>34667.0</c:v>
                </c:pt>
                <c:pt idx="221">
                  <c:v>34668.0</c:v>
                </c:pt>
                <c:pt idx="222">
                  <c:v>34669.0</c:v>
                </c:pt>
                <c:pt idx="223">
                  <c:v>34670.0</c:v>
                </c:pt>
                <c:pt idx="224">
                  <c:v>34671.0</c:v>
                </c:pt>
                <c:pt idx="225">
                  <c:v>34672.0</c:v>
                </c:pt>
                <c:pt idx="226">
                  <c:v>34673.0</c:v>
                </c:pt>
                <c:pt idx="227">
                  <c:v>34674.0</c:v>
                </c:pt>
                <c:pt idx="228">
                  <c:v>34675.0</c:v>
                </c:pt>
                <c:pt idx="229">
                  <c:v>34676.0</c:v>
                </c:pt>
                <c:pt idx="230">
                  <c:v>34677.0</c:v>
                </c:pt>
                <c:pt idx="231">
                  <c:v>34678.0</c:v>
                </c:pt>
                <c:pt idx="232">
                  <c:v>34679.0</c:v>
                </c:pt>
                <c:pt idx="233">
                  <c:v>34680.0</c:v>
                </c:pt>
                <c:pt idx="234">
                  <c:v>34681.0</c:v>
                </c:pt>
                <c:pt idx="235">
                  <c:v>34682.0</c:v>
                </c:pt>
                <c:pt idx="236">
                  <c:v>34683.0</c:v>
                </c:pt>
                <c:pt idx="237">
                  <c:v>34684.0</c:v>
                </c:pt>
                <c:pt idx="238">
                  <c:v>34685.0</c:v>
                </c:pt>
                <c:pt idx="239">
                  <c:v>34686.0</c:v>
                </c:pt>
                <c:pt idx="240">
                  <c:v>34687.0</c:v>
                </c:pt>
                <c:pt idx="241">
                  <c:v>34688.0</c:v>
                </c:pt>
                <c:pt idx="242">
                  <c:v>34689.0</c:v>
                </c:pt>
                <c:pt idx="243">
                  <c:v>34690.0</c:v>
                </c:pt>
                <c:pt idx="244">
                  <c:v>34691.0</c:v>
                </c:pt>
                <c:pt idx="245">
                  <c:v>34692.0</c:v>
                </c:pt>
                <c:pt idx="246">
                  <c:v>34693.0</c:v>
                </c:pt>
                <c:pt idx="247">
                  <c:v>34694.0</c:v>
                </c:pt>
                <c:pt idx="248">
                  <c:v>34695.0</c:v>
                </c:pt>
                <c:pt idx="249">
                  <c:v>34696.0</c:v>
                </c:pt>
                <c:pt idx="250">
                  <c:v>34697.0</c:v>
                </c:pt>
                <c:pt idx="251">
                  <c:v>34698.0</c:v>
                </c:pt>
                <c:pt idx="252">
                  <c:v>34699.0</c:v>
                </c:pt>
                <c:pt idx="253">
                  <c:v>34700.0</c:v>
                </c:pt>
                <c:pt idx="254">
                  <c:v>34701.0</c:v>
                </c:pt>
                <c:pt idx="255">
                  <c:v>34702.0</c:v>
                </c:pt>
                <c:pt idx="256">
                  <c:v>34703.0</c:v>
                </c:pt>
                <c:pt idx="257">
                  <c:v>34704.0</c:v>
                </c:pt>
                <c:pt idx="258">
                  <c:v>34705.0</c:v>
                </c:pt>
                <c:pt idx="259">
                  <c:v>34706.0</c:v>
                </c:pt>
                <c:pt idx="260">
                  <c:v>34707.0</c:v>
                </c:pt>
                <c:pt idx="261">
                  <c:v>34708.0</c:v>
                </c:pt>
                <c:pt idx="262">
                  <c:v>34709.0</c:v>
                </c:pt>
                <c:pt idx="263">
                  <c:v>34710.0</c:v>
                </c:pt>
                <c:pt idx="264">
                  <c:v>34711.0</c:v>
                </c:pt>
                <c:pt idx="265">
                  <c:v>34712.0</c:v>
                </c:pt>
                <c:pt idx="266">
                  <c:v>34713.0</c:v>
                </c:pt>
                <c:pt idx="267">
                  <c:v>34714.0</c:v>
                </c:pt>
                <c:pt idx="268">
                  <c:v>34715.0</c:v>
                </c:pt>
                <c:pt idx="269">
                  <c:v>34716.0</c:v>
                </c:pt>
                <c:pt idx="270">
                  <c:v>34717.0</c:v>
                </c:pt>
                <c:pt idx="271">
                  <c:v>34718.0</c:v>
                </c:pt>
                <c:pt idx="272">
                  <c:v>34719.0</c:v>
                </c:pt>
                <c:pt idx="273">
                  <c:v>34720.0</c:v>
                </c:pt>
                <c:pt idx="274">
                  <c:v>34721.0</c:v>
                </c:pt>
                <c:pt idx="275">
                  <c:v>34722.0</c:v>
                </c:pt>
                <c:pt idx="276">
                  <c:v>34723.0</c:v>
                </c:pt>
                <c:pt idx="277">
                  <c:v>34724.0</c:v>
                </c:pt>
                <c:pt idx="278">
                  <c:v>34725.0</c:v>
                </c:pt>
                <c:pt idx="279">
                  <c:v>34726.0</c:v>
                </c:pt>
                <c:pt idx="280">
                  <c:v>34727.0</c:v>
                </c:pt>
                <c:pt idx="281">
                  <c:v>34728.0</c:v>
                </c:pt>
                <c:pt idx="282">
                  <c:v>34729.0</c:v>
                </c:pt>
                <c:pt idx="283">
                  <c:v>34730.0</c:v>
                </c:pt>
                <c:pt idx="284">
                  <c:v>34731.0</c:v>
                </c:pt>
                <c:pt idx="285">
                  <c:v>34732.0</c:v>
                </c:pt>
                <c:pt idx="286">
                  <c:v>34733.0</c:v>
                </c:pt>
                <c:pt idx="287">
                  <c:v>34734.0</c:v>
                </c:pt>
                <c:pt idx="288">
                  <c:v>34735.0</c:v>
                </c:pt>
                <c:pt idx="289">
                  <c:v>34736.0</c:v>
                </c:pt>
                <c:pt idx="290">
                  <c:v>34737.0</c:v>
                </c:pt>
                <c:pt idx="291">
                  <c:v>34738.0</c:v>
                </c:pt>
                <c:pt idx="292">
                  <c:v>34739.0</c:v>
                </c:pt>
                <c:pt idx="293">
                  <c:v>34740.0</c:v>
                </c:pt>
                <c:pt idx="294">
                  <c:v>34741.0</c:v>
                </c:pt>
                <c:pt idx="295">
                  <c:v>34742.0</c:v>
                </c:pt>
                <c:pt idx="296">
                  <c:v>34743.0</c:v>
                </c:pt>
                <c:pt idx="297">
                  <c:v>34744.0</c:v>
                </c:pt>
                <c:pt idx="298">
                  <c:v>34745.0</c:v>
                </c:pt>
                <c:pt idx="299">
                  <c:v>34746.0</c:v>
                </c:pt>
                <c:pt idx="300">
                  <c:v>34747.0</c:v>
                </c:pt>
                <c:pt idx="301">
                  <c:v>34748.0</c:v>
                </c:pt>
                <c:pt idx="302">
                  <c:v>34749.0</c:v>
                </c:pt>
                <c:pt idx="303">
                  <c:v>34750.0</c:v>
                </c:pt>
                <c:pt idx="304">
                  <c:v>34751.0</c:v>
                </c:pt>
                <c:pt idx="305">
                  <c:v>34752.0</c:v>
                </c:pt>
                <c:pt idx="306">
                  <c:v>34753.0</c:v>
                </c:pt>
                <c:pt idx="307">
                  <c:v>34754.0</c:v>
                </c:pt>
                <c:pt idx="308">
                  <c:v>34755.0</c:v>
                </c:pt>
                <c:pt idx="309">
                  <c:v>34756.0</c:v>
                </c:pt>
                <c:pt idx="310">
                  <c:v>34757.0</c:v>
                </c:pt>
                <c:pt idx="311">
                  <c:v>34758.0</c:v>
                </c:pt>
                <c:pt idx="312">
                  <c:v>34759.0</c:v>
                </c:pt>
                <c:pt idx="313">
                  <c:v>34760.0</c:v>
                </c:pt>
                <c:pt idx="314">
                  <c:v>34761.0</c:v>
                </c:pt>
                <c:pt idx="315">
                  <c:v>34762.0</c:v>
                </c:pt>
                <c:pt idx="316">
                  <c:v>34763.0</c:v>
                </c:pt>
                <c:pt idx="317">
                  <c:v>34764.0</c:v>
                </c:pt>
                <c:pt idx="318">
                  <c:v>34765.0</c:v>
                </c:pt>
                <c:pt idx="319">
                  <c:v>34766.0</c:v>
                </c:pt>
                <c:pt idx="320">
                  <c:v>34767.0</c:v>
                </c:pt>
                <c:pt idx="321">
                  <c:v>34768.0</c:v>
                </c:pt>
                <c:pt idx="322">
                  <c:v>34769.0</c:v>
                </c:pt>
                <c:pt idx="323">
                  <c:v>34770.0</c:v>
                </c:pt>
                <c:pt idx="324">
                  <c:v>34771.0</c:v>
                </c:pt>
                <c:pt idx="325">
                  <c:v>34772.0</c:v>
                </c:pt>
                <c:pt idx="326">
                  <c:v>34773.0</c:v>
                </c:pt>
                <c:pt idx="327">
                  <c:v>34774.0</c:v>
                </c:pt>
                <c:pt idx="328">
                  <c:v>34775.0</c:v>
                </c:pt>
                <c:pt idx="329">
                  <c:v>34776.0</c:v>
                </c:pt>
                <c:pt idx="330">
                  <c:v>34777.0</c:v>
                </c:pt>
                <c:pt idx="331">
                  <c:v>34778.0</c:v>
                </c:pt>
                <c:pt idx="332">
                  <c:v>34779.0</c:v>
                </c:pt>
                <c:pt idx="333">
                  <c:v>34780.0</c:v>
                </c:pt>
                <c:pt idx="334">
                  <c:v>34781.0</c:v>
                </c:pt>
                <c:pt idx="335">
                  <c:v>34782.0</c:v>
                </c:pt>
                <c:pt idx="336">
                  <c:v>34783.0</c:v>
                </c:pt>
                <c:pt idx="337">
                  <c:v>34784.0</c:v>
                </c:pt>
                <c:pt idx="338">
                  <c:v>34785.0</c:v>
                </c:pt>
                <c:pt idx="339">
                  <c:v>34786.0</c:v>
                </c:pt>
                <c:pt idx="340">
                  <c:v>34787.0</c:v>
                </c:pt>
                <c:pt idx="341">
                  <c:v>34788.0</c:v>
                </c:pt>
                <c:pt idx="342">
                  <c:v>34789.0</c:v>
                </c:pt>
                <c:pt idx="343">
                  <c:v>34790.0</c:v>
                </c:pt>
                <c:pt idx="344">
                  <c:v>34791.0</c:v>
                </c:pt>
                <c:pt idx="345">
                  <c:v>34792.0</c:v>
                </c:pt>
                <c:pt idx="346">
                  <c:v>34793.0</c:v>
                </c:pt>
                <c:pt idx="347">
                  <c:v>34794.0</c:v>
                </c:pt>
                <c:pt idx="348">
                  <c:v>34795.0</c:v>
                </c:pt>
                <c:pt idx="349">
                  <c:v>34796.0</c:v>
                </c:pt>
                <c:pt idx="350">
                  <c:v>34797.0</c:v>
                </c:pt>
                <c:pt idx="351">
                  <c:v>34798.0</c:v>
                </c:pt>
                <c:pt idx="352">
                  <c:v>34799.0</c:v>
                </c:pt>
                <c:pt idx="353">
                  <c:v>34800.0</c:v>
                </c:pt>
                <c:pt idx="354">
                  <c:v>34801.0</c:v>
                </c:pt>
                <c:pt idx="355">
                  <c:v>34802.0</c:v>
                </c:pt>
                <c:pt idx="356">
                  <c:v>34803.0</c:v>
                </c:pt>
                <c:pt idx="357">
                  <c:v>34804.0</c:v>
                </c:pt>
                <c:pt idx="358">
                  <c:v>34805.0</c:v>
                </c:pt>
                <c:pt idx="359">
                  <c:v>34806.0</c:v>
                </c:pt>
                <c:pt idx="360">
                  <c:v>34807.0</c:v>
                </c:pt>
                <c:pt idx="361">
                  <c:v>34808.0</c:v>
                </c:pt>
                <c:pt idx="362">
                  <c:v>34809.0</c:v>
                </c:pt>
                <c:pt idx="363">
                  <c:v>34810.0</c:v>
                </c:pt>
                <c:pt idx="364">
                  <c:v>34811.0</c:v>
                </c:pt>
                <c:pt idx="365">
                  <c:v>34812.0</c:v>
                </c:pt>
                <c:pt idx="366">
                  <c:v>34813.0</c:v>
                </c:pt>
                <c:pt idx="367">
                  <c:v>34814.0</c:v>
                </c:pt>
                <c:pt idx="368">
                  <c:v>34815.0</c:v>
                </c:pt>
                <c:pt idx="369">
                  <c:v>34816.0</c:v>
                </c:pt>
                <c:pt idx="370">
                  <c:v>34817.0</c:v>
                </c:pt>
                <c:pt idx="371">
                  <c:v>34818.0</c:v>
                </c:pt>
                <c:pt idx="372">
                  <c:v>34819.0</c:v>
                </c:pt>
                <c:pt idx="373">
                  <c:v>34820.0</c:v>
                </c:pt>
                <c:pt idx="374">
                  <c:v>34821.0</c:v>
                </c:pt>
                <c:pt idx="375">
                  <c:v>34822.0</c:v>
                </c:pt>
                <c:pt idx="376">
                  <c:v>34823.0</c:v>
                </c:pt>
                <c:pt idx="377">
                  <c:v>34824.0</c:v>
                </c:pt>
                <c:pt idx="378">
                  <c:v>34825.0</c:v>
                </c:pt>
                <c:pt idx="379">
                  <c:v>34826.0</c:v>
                </c:pt>
                <c:pt idx="380">
                  <c:v>34827.0</c:v>
                </c:pt>
                <c:pt idx="381">
                  <c:v>34828.0</c:v>
                </c:pt>
                <c:pt idx="382">
                  <c:v>34829.0</c:v>
                </c:pt>
                <c:pt idx="383">
                  <c:v>34830.0</c:v>
                </c:pt>
                <c:pt idx="384">
                  <c:v>34831.0</c:v>
                </c:pt>
                <c:pt idx="385">
                  <c:v>34832.0</c:v>
                </c:pt>
                <c:pt idx="386">
                  <c:v>34833.0</c:v>
                </c:pt>
                <c:pt idx="387">
                  <c:v>34834.0</c:v>
                </c:pt>
                <c:pt idx="388">
                  <c:v>34835.0</c:v>
                </c:pt>
                <c:pt idx="389">
                  <c:v>34836.0</c:v>
                </c:pt>
                <c:pt idx="390">
                  <c:v>34837.0</c:v>
                </c:pt>
                <c:pt idx="391">
                  <c:v>34838.0</c:v>
                </c:pt>
                <c:pt idx="392">
                  <c:v>34839.0</c:v>
                </c:pt>
                <c:pt idx="393">
                  <c:v>34840.0</c:v>
                </c:pt>
                <c:pt idx="394">
                  <c:v>34841.0</c:v>
                </c:pt>
                <c:pt idx="395">
                  <c:v>34842.0</c:v>
                </c:pt>
                <c:pt idx="396">
                  <c:v>34843.0</c:v>
                </c:pt>
                <c:pt idx="397">
                  <c:v>34844.0</c:v>
                </c:pt>
                <c:pt idx="398">
                  <c:v>34845.0</c:v>
                </c:pt>
                <c:pt idx="399">
                  <c:v>34846.0</c:v>
                </c:pt>
                <c:pt idx="400">
                  <c:v>34847.0</c:v>
                </c:pt>
                <c:pt idx="401">
                  <c:v>34848.0</c:v>
                </c:pt>
                <c:pt idx="402">
                  <c:v>34849.0</c:v>
                </c:pt>
                <c:pt idx="403">
                  <c:v>34850.0</c:v>
                </c:pt>
                <c:pt idx="404">
                  <c:v>34851.0</c:v>
                </c:pt>
                <c:pt idx="405">
                  <c:v>34852.0</c:v>
                </c:pt>
                <c:pt idx="406">
                  <c:v>34853.0</c:v>
                </c:pt>
                <c:pt idx="407">
                  <c:v>34854.0</c:v>
                </c:pt>
                <c:pt idx="408">
                  <c:v>34855.0</c:v>
                </c:pt>
                <c:pt idx="409">
                  <c:v>34856.0</c:v>
                </c:pt>
                <c:pt idx="410">
                  <c:v>34857.0</c:v>
                </c:pt>
                <c:pt idx="411">
                  <c:v>34858.0</c:v>
                </c:pt>
                <c:pt idx="412">
                  <c:v>34859.0</c:v>
                </c:pt>
                <c:pt idx="413">
                  <c:v>34860.0</c:v>
                </c:pt>
                <c:pt idx="414">
                  <c:v>34861.0</c:v>
                </c:pt>
                <c:pt idx="415">
                  <c:v>34862.0</c:v>
                </c:pt>
                <c:pt idx="416">
                  <c:v>34863.0</c:v>
                </c:pt>
                <c:pt idx="417">
                  <c:v>34864.0</c:v>
                </c:pt>
                <c:pt idx="418">
                  <c:v>34865.0</c:v>
                </c:pt>
                <c:pt idx="419">
                  <c:v>34866.0</c:v>
                </c:pt>
                <c:pt idx="420">
                  <c:v>34867.0</c:v>
                </c:pt>
                <c:pt idx="421">
                  <c:v>34868.0</c:v>
                </c:pt>
                <c:pt idx="422">
                  <c:v>34869.0</c:v>
                </c:pt>
                <c:pt idx="423">
                  <c:v>34870.0</c:v>
                </c:pt>
                <c:pt idx="424">
                  <c:v>34871.0</c:v>
                </c:pt>
                <c:pt idx="425">
                  <c:v>34872.0</c:v>
                </c:pt>
                <c:pt idx="426">
                  <c:v>34873.0</c:v>
                </c:pt>
                <c:pt idx="427">
                  <c:v>34874.0</c:v>
                </c:pt>
                <c:pt idx="428">
                  <c:v>34875.0</c:v>
                </c:pt>
                <c:pt idx="429">
                  <c:v>34876.0</c:v>
                </c:pt>
                <c:pt idx="430">
                  <c:v>34877.0</c:v>
                </c:pt>
                <c:pt idx="431">
                  <c:v>34878.0</c:v>
                </c:pt>
                <c:pt idx="432">
                  <c:v>34879.0</c:v>
                </c:pt>
                <c:pt idx="433">
                  <c:v>34880.0</c:v>
                </c:pt>
                <c:pt idx="434">
                  <c:v>34881.0</c:v>
                </c:pt>
                <c:pt idx="435">
                  <c:v>34882.0</c:v>
                </c:pt>
                <c:pt idx="436">
                  <c:v>34883.0</c:v>
                </c:pt>
                <c:pt idx="437">
                  <c:v>34884.0</c:v>
                </c:pt>
                <c:pt idx="438">
                  <c:v>34885.0</c:v>
                </c:pt>
                <c:pt idx="439">
                  <c:v>34886.0</c:v>
                </c:pt>
                <c:pt idx="440">
                  <c:v>34887.0</c:v>
                </c:pt>
                <c:pt idx="441">
                  <c:v>34888.0</c:v>
                </c:pt>
                <c:pt idx="442">
                  <c:v>34889.0</c:v>
                </c:pt>
                <c:pt idx="443">
                  <c:v>34890.0</c:v>
                </c:pt>
                <c:pt idx="444">
                  <c:v>34891.0</c:v>
                </c:pt>
                <c:pt idx="445">
                  <c:v>34892.0</c:v>
                </c:pt>
                <c:pt idx="446">
                  <c:v>34893.0</c:v>
                </c:pt>
                <c:pt idx="447">
                  <c:v>34894.0</c:v>
                </c:pt>
                <c:pt idx="448">
                  <c:v>34895.0</c:v>
                </c:pt>
                <c:pt idx="449">
                  <c:v>34896.0</c:v>
                </c:pt>
                <c:pt idx="450">
                  <c:v>34897.0</c:v>
                </c:pt>
                <c:pt idx="451">
                  <c:v>34898.0</c:v>
                </c:pt>
                <c:pt idx="452">
                  <c:v>34899.0</c:v>
                </c:pt>
                <c:pt idx="453">
                  <c:v>34900.0</c:v>
                </c:pt>
                <c:pt idx="454">
                  <c:v>34901.0</c:v>
                </c:pt>
                <c:pt idx="455">
                  <c:v>34902.0</c:v>
                </c:pt>
                <c:pt idx="456">
                  <c:v>34903.0</c:v>
                </c:pt>
                <c:pt idx="457">
                  <c:v>34904.0</c:v>
                </c:pt>
                <c:pt idx="458">
                  <c:v>34905.0</c:v>
                </c:pt>
                <c:pt idx="459">
                  <c:v>34906.0</c:v>
                </c:pt>
                <c:pt idx="460">
                  <c:v>34907.0</c:v>
                </c:pt>
                <c:pt idx="461">
                  <c:v>34908.0</c:v>
                </c:pt>
                <c:pt idx="462">
                  <c:v>34909.0</c:v>
                </c:pt>
                <c:pt idx="463">
                  <c:v>34910.0</c:v>
                </c:pt>
                <c:pt idx="464">
                  <c:v>34911.0</c:v>
                </c:pt>
                <c:pt idx="465">
                  <c:v>34912.0</c:v>
                </c:pt>
                <c:pt idx="466">
                  <c:v>34913.0</c:v>
                </c:pt>
                <c:pt idx="467">
                  <c:v>34914.0</c:v>
                </c:pt>
                <c:pt idx="468">
                  <c:v>34915.0</c:v>
                </c:pt>
                <c:pt idx="469">
                  <c:v>34916.0</c:v>
                </c:pt>
                <c:pt idx="470">
                  <c:v>34917.0</c:v>
                </c:pt>
                <c:pt idx="471">
                  <c:v>34918.0</c:v>
                </c:pt>
                <c:pt idx="472">
                  <c:v>34919.0</c:v>
                </c:pt>
                <c:pt idx="473">
                  <c:v>34920.0</c:v>
                </c:pt>
                <c:pt idx="474">
                  <c:v>34921.0</c:v>
                </c:pt>
                <c:pt idx="475">
                  <c:v>34922.0</c:v>
                </c:pt>
                <c:pt idx="476">
                  <c:v>34923.0</c:v>
                </c:pt>
                <c:pt idx="477">
                  <c:v>34924.0</c:v>
                </c:pt>
                <c:pt idx="478">
                  <c:v>34925.0</c:v>
                </c:pt>
                <c:pt idx="479">
                  <c:v>34926.0</c:v>
                </c:pt>
                <c:pt idx="480">
                  <c:v>34927.0</c:v>
                </c:pt>
                <c:pt idx="481">
                  <c:v>34928.0</c:v>
                </c:pt>
                <c:pt idx="482">
                  <c:v>34929.0</c:v>
                </c:pt>
                <c:pt idx="483">
                  <c:v>34931.0</c:v>
                </c:pt>
                <c:pt idx="484">
                  <c:v>34932.0</c:v>
                </c:pt>
                <c:pt idx="485">
                  <c:v>34933.0</c:v>
                </c:pt>
                <c:pt idx="486">
                  <c:v>34934.0</c:v>
                </c:pt>
                <c:pt idx="487">
                  <c:v>34935.0</c:v>
                </c:pt>
                <c:pt idx="488">
                  <c:v>34936.0</c:v>
                </c:pt>
                <c:pt idx="489">
                  <c:v>34937.0</c:v>
                </c:pt>
                <c:pt idx="490">
                  <c:v>34938.0</c:v>
                </c:pt>
                <c:pt idx="491">
                  <c:v>34939.0</c:v>
                </c:pt>
                <c:pt idx="492">
                  <c:v>34940.0</c:v>
                </c:pt>
                <c:pt idx="493">
                  <c:v>34941.0</c:v>
                </c:pt>
                <c:pt idx="494">
                  <c:v>34942.0</c:v>
                </c:pt>
                <c:pt idx="495">
                  <c:v>34943.0</c:v>
                </c:pt>
                <c:pt idx="496">
                  <c:v>34944.0</c:v>
                </c:pt>
                <c:pt idx="497">
                  <c:v>34945.0</c:v>
                </c:pt>
                <c:pt idx="498">
                  <c:v>34946.0</c:v>
                </c:pt>
                <c:pt idx="499">
                  <c:v>34947.0</c:v>
                </c:pt>
                <c:pt idx="500">
                  <c:v>34948.0</c:v>
                </c:pt>
                <c:pt idx="501">
                  <c:v>34949.0</c:v>
                </c:pt>
                <c:pt idx="502">
                  <c:v>34950.0</c:v>
                </c:pt>
                <c:pt idx="503">
                  <c:v>34951.0</c:v>
                </c:pt>
                <c:pt idx="504">
                  <c:v>34952.0</c:v>
                </c:pt>
                <c:pt idx="505">
                  <c:v>34953.0</c:v>
                </c:pt>
                <c:pt idx="506">
                  <c:v>34954.0</c:v>
                </c:pt>
                <c:pt idx="507">
                  <c:v>34955.0</c:v>
                </c:pt>
                <c:pt idx="508">
                  <c:v>34956.0</c:v>
                </c:pt>
                <c:pt idx="509">
                  <c:v>34957.0</c:v>
                </c:pt>
                <c:pt idx="510">
                  <c:v>34958.0</c:v>
                </c:pt>
                <c:pt idx="511">
                  <c:v>34959.0</c:v>
                </c:pt>
                <c:pt idx="512">
                  <c:v>34960.0</c:v>
                </c:pt>
                <c:pt idx="513">
                  <c:v>34961.0</c:v>
                </c:pt>
                <c:pt idx="514">
                  <c:v>34962.0</c:v>
                </c:pt>
                <c:pt idx="515">
                  <c:v>34963.0</c:v>
                </c:pt>
                <c:pt idx="516">
                  <c:v>34964.0</c:v>
                </c:pt>
                <c:pt idx="517">
                  <c:v>34965.0</c:v>
                </c:pt>
                <c:pt idx="518">
                  <c:v>34966.0</c:v>
                </c:pt>
                <c:pt idx="519">
                  <c:v>34967.0</c:v>
                </c:pt>
                <c:pt idx="520">
                  <c:v>34968.0</c:v>
                </c:pt>
                <c:pt idx="521">
                  <c:v>34969.0</c:v>
                </c:pt>
                <c:pt idx="522">
                  <c:v>34970.0</c:v>
                </c:pt>
                <c:pt idx="523">
                  <c:v>34971.0</c:v>
                </c:pt>
                <c:pt idx="524">
                  <c:v>34972.0</c:v>
                </c:pt>
                <c:pt idx="525">
                  <c:v>34973.0</c:v>
                </c:pt>
                <c:pt idx="526">
                  <c:v>34974.0</c:v>
                </c:pt>
                <c:pt idx="527">
                  <c:v>34975.0</c:v>
                </c:pt>
                <c:pt idx="528">
                  <c:v>34976.0</c:v>
                </c:pt>
                <c:pt idx="529">
                  <c:v>34977.0</c:v>
                </c:pt>
                <c:pt idx="530">
                  <c:v>34978.0</c:v>
                </c:pt>
                <c:pt idx="531">
                  <c:v>34979.0</c:v>
                </c:pt>
                <c:pt idx="532">
                  <c:v>34980.0</c:v>
                </c:pt>
                <c:pt idx="533">
                  <c:v>34981.0</c:v>
                </c:pt>
                <c:pt idx="534">
                  <c:v>34982.0</c:v>
                </c:pt>
                <c:pt idx="535">
                  <c:v>34983.0</c:v>
                </c:pt>
                <c:pt idx="536">
                  <c:v>34984.0</c:v>
                </c:pt>
                <c:pt idx="537">
                  <c:v>34985.0</c:v>
                </c:pt>
                <c:pt idx="538">
                  <c:v>34986.0</c:v>
                </c:pt>
                <c:pt idx="539">
                  <c:v>34987.0</c:v>
                </c:pt>
                <c:pt idx="540">
                  <c:v>34988.0</c:v>
                </c:pt>
                <c:pt idx="541">
                  <c:v>34989.0</c:v>
                </c:pt>
                <c:pt idx="542">
                  <c:v>34990.0</c:v>
                </c:pt>
                <c:pt idx="543">
                  <c:v>34991.0</c:v>
                </c:pt>
                <c:pt idx="544">
                  <c:v>34992.0</c:v>
                </c:pt>
                <c:pt idx="545">
                  <c:v>34993.0</c:v>
                </c:pt>
                <c:pt idx="546">
                  <c:v>34994.0</c:v>
                </c:pt>
                <c:pt idx="547">
                  <c:v>34995.0</c:v>
                </c:pt>
                <c:pt idx="548">
                  <c:v>34996.0</c:v>
                </c:pt>
                <c:pt idx="549">
                  <c:v>34997.0</c:v>
                </c:pt>
                <c:pt idx="550">
                  <c:v>34998.0</c:v>
                </c:pt>
                <c:pt idx="551">
                  <c:v>34999.0</c:v>
                </c:pt>
                <c:pt idx="552">
                  <c:v>35000.0</c:v>
                </c:pt>
                <c:pt idx="553">
                  <c:v>35001.0</c:v>
                </c:pt>
                <c:pt idx="554">
                  <c:v>35002.0</c:v>
                </c:pt>
                <c:pt idx="555">
                  <c:v>35003.0</c:v>
                </c:pt>
                <c:pt idx="556">
                  <c:v>35004.0</c:v>
                </c:pt>
                <c:pt idx="557">
                  <c:v>35005.0</c:v>
                </c:pt>
                <c:pt idx="558">
                  <c:v>35006.0</c:v>
                </c:pt>
                <c:pt idx="559">
                  <c:v>35007.0</c:v>
                </c:pt>
                <c:pt idx="560">
                  <c:v>35008.0</c:v>
                </c:pt>
                <c:pt idx="561">
                  <c:v>35009.0</c:v>
                </c:pt>
                <c:pt idx="562">
                  <c:v>35010.0</c:v>
                </c:pt>
                <c:pt idx="563">
                  <c:v>35011.0</c:v>
                </c:pt>
                <c:pt idx="564">
                  <c:v>35012.0</c:v>
                </c:pt>
                <c:pt idx="565">
                  <c:v>35013.0</c:v>
                </c:pt>
                <c:pt idx="566">
                  <c:v>35014.0</c:v>
                </c:pt>
                <c:pt idx="567">
                  <c:v>35015.0</c:v>
                </c:pt>
                <c:pt idx="568">
                  <c:v>35016.0</c:v>
                </c:pt>
                <c:pt idx="569">
                  <c:v>35017.0</c:v>
                </c:pt>
                <c:pt idx="570">
                  <c:v>35018.0</c:v>
                </c:pt>
                <c:pt idx="571">
                  <c:v>35019.0</c:v>
                </c:pt>
                <c:pt idx="572">
                  <c:v>35020.0</c:v>
                </c:pt>
                <c:pt idx="573">
                  <c:v>35021.0</c:v>
                </c:pt>
                <c:pt idx="574">
                  <c:v>35022.0</c:v>
                </c:pt>
                <c:pt idx="575">
                  <c:v>35023.0</c:v>
                </c:pt>
                <c:pt idx="576">
                  <c:v>35024.0</c:v>
                </c:pt>
                <c:pt idx="577">
                  <c:v>35025.0</c:v>
                </c:pt>
                <c:pt idx="578">
                  <c:v>35026.0</c:v>
                </c:pt>
                <c:pt idx="579">
                  <c:v>35027.0</c:v>
                </c:pt>
                <c:pt idx="580">
                  <c:v>35028.0</c:v>
                </c:pt>
                <c:pt idx="581">
                  <c:v>35029.0</c:v>
                </c:pt>
                <c:pt idx="582">
                  <c:v>35030.0</c:v>
                </c:pt>
                <c:pt idx="583">
                  <c:v>35031.0</c:v>
                </c:pt>
                <c:pt idx="584">
                  <c:v>35032.0</c:v>
                </c:pt>
                <c:pt idx="585">
                  <c:v>35033.0</c:v>
                </c:pt>
                <c:pt idx="586">
                  <c:v>35034.0</c:v>
                </c:pt>
                <c:pt idx="587">
                  <c:v>35035.0</c:v>
                </c:pt>
                <c:pt idx="588">
                  <c:v>35036.0</c:v>
                </c:pt>
                <c:pt idx="589">
                  <c:v>35037.0</c:v>
                </c:pt>
                <c:pt idx="590">
                  <c:v>35038.0</c:v>
                </c:pt>
                <c:pt idx="591">
                  <c:v>35039.0</c:v>
                </c:pt>
                <c:pt idx="592">
                  <c:v>35040.0</c:v>
                </c:pt>
                <c:pt idx="593">
                  <c:v>35041.0</c:v>
                </c:pt>
                <c:pt idx="594">
                  <c:v>35042.0</c:v>
                </c:pt>
                <c:pt idx="595">
                  <c:v>35043.0</c:v>
                </c:pt>
                <c:pt idx="596">
                  <c:v>35044.0</c:v>
                </c:pt>
                <c:pt idx="597">
                  <c:v>35045.0</c:v>
                </c:pt>
                <c:pt idx="598">
                  <c:v>35046.0</c:v>
                </c:pt>
                <c:pt idx="599">
                  <c:v>35047.0</c:v>
                </c:pt>
                <c:pt idx="600">
                  <c:v>35048.0</c:v>
                </c:pt>
                <c:pt idx="601">
                  <c:v>35049.0</c:v>
                </c:pt>
                <c:pt idx="602">
                  <c:v>35050.0</c:v>
                </c:pt>
                <c:pt idx="603">
                  <c:v>35051.0</c:v>
                </c:pt>
                <c:pt idx="604">
                  <c:v>35052.0</c:v>
                </c:pt>
                <c:pt idx="605">
                  <c:v>35053.0</c:v>
                </c:pt>
                <c:pt idx="606">
                  <c:v>35054.0</c:v>
                </c:pt>
                <c:pt idx="607">
                  <c:v>35055.0</c:v>
                </c:pt>
                <c:pt idx="608">
                  <c:v>35056.0</c:v>
                </c:pt>
                <c:pt idx="609">
                  <c:v>35057.0</c:v>
                </c:pt>
                <c:pt idx="610">
                  <c:v>35058.0</c:v>
                </c:pt>
                <c:pt idx="611">
                  <c:v>35059.0</c:v>
                </c:pt>
                <c:pt idx="612">
                  <c:v>35060.0</c:v>
                </c:pt>
                <c:pt idx="613">
                  <c:v>35061.0</c:v>
                </c:pt>
                <c:pt idx="614">
                  <c:v>35062.0</c:v>
                </c:pt>
                <c:pt idx="615">
                  <c:v>35063.0</c:v>
                </c:pt>
                <c:pt idx="616">
                  <c:v>35064.0</c:v>
                </c:pt>
                <c:pt idx="617">
                  <c:v>35065.0</c:v>
                </c:pt>
                <c:pt idx="618">
                  <c:v>35066.0</c:v>
                </c:pt>
                <c:pt idx="619">
                  <c:v>35067.0</c:v>
                </c:pt>
                <c:pt idx="620">
                  <c:v>35068.0</c:v>
                </c:pt>
                <c:pt idx="621">
                  <c:v>35069.0</c:v>
                </c:pt>
                <c:pt idx="622">
                  <c:v>35070.0</c:v>
                </c:pt>
                <c:pt idx="623">
                  <c:v>35071.0</c:v>
                </c:pt>
                <c:pt idx="624">
                  <c:v>35072.0</c:v>
                </c:pt>
                <c:pt idx="625">
                  <c:v>35073.0</c:v>
                </c:pt>
                <c:pt idx="626">
                  <c:v>35074.0</c:v>
                </c:pt>
                <c:pt idx="627">
                  <c:v>35075.0</c:v>
                </c:pt>
                <c:pt idx="628">
                  <c:v>35076.0</c:v>
                </c:pt>
                <c:pt idx="629">
                  <c:v>35077.0</c:v>
                </c:pt>
                <c:pt idx="630">
                  <c:v>35078.0</c:v>
                </c:pt>
                <c:pt idx="631">
                  <c:v>35079.0</c:v>
                </c:pt>
                <c:pt idx="632">
                  <c:v>35080.0</c:v>
                </c:pt>
                <c:pt idx="633">
                  <c:v>35081.0</c:v>
                </c:pt>
                <c:pt idx="634">
                  <c:v>35082.0</c:v>
                </c:pt>
                <c:pt idx="635">
                  <c:v>35083.0</c:v>
                </c:pt>
                <c:pt idx="636">
                  <c:v>35084.0</c:v>
                </c:pt>
                <c:pt idx="637">
                  <c:v>35085.0</c:v>
                </c:pt>
                <c:pt idx="638">
                  <c:v>35086.0</c:v>
                </c:pt>
                <c:pt idx="639">
                  <c:v>35087.0</c:v>
                </c:pt>
                <c:pt idx="640">
                  <c:v>35088.0</c:v>
                </c:pt>
                <c:pt idx="641">
                  <c:v>35089.0</c:v>
                </c:pt>
                <c:pt idx="642">
                  <c:v>35090.0</c:v>
                </c:pt>
                <c:pt idx="643">
                  <c:v>35091.0</c:v>
                </c:pt>
                <c:pt idx="644">
                  <c:v>35092.0</c:v>
                </c:pt>
                <c:pt idx="645">
                  <c:v>35093.0</c:v>
                </c:pt>
                <c:pt idx="646">
                  <c:v>35094.0</c:v>
                </c:pt>
                <c:pt idx="647">
                  <c:v>35095.0</c:v>
                </c:pt>
                <c:pt idx="648">
                  <c:v>35096.0</c:v>
                </c:pt>
                <c:pt idx="649">
                  <c:v>35097.0</c:v>
                </c:pt>
                <c:pt idx="650">
                  <c:v>35098.0</c:v>
                </c:pt>
                <c:pt idx="651">
                  <c:v>35099.0</c:v>
                </c:pt>
                <c:pt idx="652">
                  <c:v>35100.0</c:v>
                </c:pt>
                <c:pt idx="653">
                  <c:v>35101.0</c:v>
                </c:pt>
                <c:pt idx="654">
                  <c:v>35102.0</c:v>
                </c:pt>
                <c:pt idx="655">
                  <c:v>35103.0</c:v>
                </c:pt>
                <c:pt idx="656">
                  <c:v>35104.0</c:v>
                </c:pt>
                <c:pt idx="657">
                  <c:v>35105.0</c:v>
                </c:pt>
                <c:pt idx="658">
                  <c:v>35106.0</c:v>
                </c:pt>
                <c:pt idx="659">
                  <c:v>35107.0</c:v>
                </c:pt>
                <c:pt idx="660">
                  <c:v>35108.0</c:v>
                </c:pt>
                <c:pt idx="661">
                  <c:v>35109.0</c:v>
                </c:pt>
                <c:pt idx="662">
                  <c:v>35110.0</c:v>
                </c:pt>
                <c:pt idx="663">
                  <c:v>35111.0</c:v>
                </c:pt>
                <c:pt idx="664">
                  <c:v>35112.0</c:v>
                </c:pt>
                <c:pt idx="665">
                  <c:v>35113.0</c:v>
                </c:pt>
                <c:pt idx="666">
                  <c:v>35114.0</c:v>
                </c:pt>
                <c:pt idx="667">
                  <c:v>35115.0</c:v>
                </c:pt>
                <c:pt idx="668">
                  <c:v>35116.0</c:v>
                </c:pt>
                <c:pt idx="669">
                  <c:v>35117.0</c:v>
                </c:pt>
                <c:pt idx="670">
                  <c:v>35118.0</c:v>
                </c:pt>
                <c:pt idx="671">
                  <c:v>35119.0</c:v>
                </c:pt>
                <c:pt idx="672">
                  <c:v>35120.0</c:v>
                </c:pt>
                <c:pt idx="673">
                  <c:v>35121.0</c:v>
                </c:pt>
                <c:pt idx="674">
                  <c:v>35122.0</c:v>
                </c:pt>
                <c:pt idx="675">
                  <c:v>35123.0</c:v>
                </c:pt>
                <c:pt idx="676">
                  <c:v>35124.0</c:v>
                </c:pt>
                <c:pt idx="677">
                  <c:v>35125.0</c:v>
                </c:pt>
                <c:pt idx="678">
                  <c:v>35126.0</c:v>
                </c:pt>
                <c:pt idx="679">
                  <c:v>35127.0</c:v>
                </c:pt>
                <c:pt idx="680">
                  <c:v>35128.0</c:v>
                </c:pt>
                <c:pt idx="681">
                  <c:v>35129.0</c:v>
                </c:pt>
                <c:pt idx="682">
                  <c:v>35130.0</c:v>
                </c:pt>
                <c:pt idx="683">
                  <c:v>35131.0</c:v>
                </c:pt>
                <c:pt idx="684">
                  <c:v>35132.0</c:v>
                </c:pt>
                <c:pt idx="685">
                  <c:v>35133.0</c:v>
                </c:pt>
                <c:pt idx="686">
                  <c:v>35134.0</c:v>
                </c:pt>
                <c:pt idx="687">
                  <c:v>35135.0</c:v>
                </c:pt>
                <c:pt idx="688">
                  <c:v>35136.0</c:v>
                </c:pt>
                <c:pt idx="689">
                  <c:v>35137.0</c:v>
                </c:pt>
                <c:pt idx="690">
                  <c:v>35138.0</c:v>
                </c:pt>
                <c:pt idx="691">
                  <c:v>35139.0</c:v>
                </c:pt>
                <c:pt idx="692">
                  <c:v>35140.0</c:v>
                </c:pt>
                <c:pt idx="693">
                  <c:v>35141.0</c:v>
                </c:pt>
                <c:pt idx="694">
                  <c:v>35142.0</c:v>
                </c:pt>
                <c:pt idx="695">
                  <c:v>35143.0</c:v>
                </c:pt>
                <c:pt idx="696">
                  <c:v>35144.0</c:v>
                </c:pt>
                <c:pt idx="697">
                  <c:v>35145.0</c:v>
                </c:pt>
                <c:pt idx="698">
                  <c:v>35146.0</c:v>
                </c:pt>
                <c:pt idx="699">
                  <c:v>35147.0</c:v>
                </c:pt>
                <c:pt idx="700">
                  <c:v>35148.0</c:v>
                </c:pt>
                <c:pt idx="701">
                  <c:v>35149.0</c:v>
                </c:pt>
                <c:pt idx="702">
                  <c:v>35150.0</c:v>
                </c:pt>
                <c:pt idx="703">
                  <c:v>35151.0</c:v>
                </c:pt>
                <c:pt idx="704">
                  <c:v>35152.0</c:v>
                </c:pt>
                <c:pt idx="705">
                  <c:v>35153.0</c:v>
                </c:pt>
                <c:pt idx="706">
                  <c:v>35154.0</c:v>
                </c:pt>
                <c:pt idx="707">
                  <c:v>35155.0</c:v>
                </c:pt>
                <c:pt idx="708">
                  <c:v>35156.0</c:v>
                </c:pt>
                <c:pt idx="709">
                  <c:v>35157.0</c:v>
                </c:pt>
                <c:pt idx="710">
                  <c:v>35158.0</c:v>
                </c:pt>
                <c:pt idx="711">
                  <c:v>35159.0</c:v>
                </c:pt>
                <c:pt idx="712">
                  <c:v>35160.0</c:v>
                </c:pt>
                <c:pt idx="713">
                  <c:v>35161.0</c:v>
                </c:pt>
                <c:pt idx="714">
                  <c:v>35162.0</c:v>
                </c:pt>
                <c:pt idx="715">
                  <c:v>35163.0</c:v>
                </c:pt>
                <c:pt idx="716">
                  <c:v>35164.0</c:v>
                </c:pt>
                <c:pt idx="717">
                  <c:v>35165.0</c:v>
                </c:pt>
                <c:pt idx="718">
                  <c:v>35166.0</c:v>
                </c:pt>
                <c:pt idx="719">
                  <c:v>35167.0</c:v>
                </c:pt>
                <c:pt idx="720">
                  <c:v>35168.0</c:v>
                </c:pt>
                <c:pt idx="721">
                  <c:v>35169.0</c:v>
                </c:pt>
                <c:pt idx="722">
                  <c:v>35170.0</c:v>
                </c:pt>
                <c:pt idx="723">
                  <c:v>35171.0</c:v>
                </c:pt>
                <c:pt idx="724">
                  <c:v>35172.0</c:v>
                </c:pt>
                <c:pt idx="725">
                  <c:v>35173.0</c:v>
                </c:pt>
                <c:pt idx="726">
                  <c:v>35174.0</c:v>
                </c:pt>
                <c:pt idx="727">
                  <c:v>35175.0</c:v>
                </c:pt>
                <c:pt idx="728">
                  <c:v>35176.0</c:v>
                </c:pt>
                <c:pt idx="729">
                  <c:v>35177.0</c:v>
                </c:pt>
                <c:pt idx="730">
                  <c:v>35178.0</c:v>
                </c:pt>
                <c:pt idx="731">
                  <c:v>35179.0</c:v>
                </c:pt>
                <c:pt idx="732">
                  <c:v>35180.0</c:v>
                </c:pt>
                <c:pt idx="733">
                  <c:v>35181.0</c:v>
                </c:pt>
                <c:pt idx="734">
                  <c:v>35182.0</c:v>
                </c:pt>
                <c:pt idx="735">
                  <c:v>35183.0</c:v>
                </c:pt>
                <c:pt idx="736">
                  <c:v>35184.0</c:v>
                </c:pt>
                <c:pt idx="737">
                  <c:v>35185.0</c:v>
                </c:pt>
                <c:pt idx="738">
                  <c:v>35186.0</c:v>
                </c:pt>
                <c:pt idx="739">
                  <c:v>35187.0</c:v>
                </c:pt>
                <c:pt idx="740">
                  <c:v>35188.0</c:v>
                </c:pt>
                <c:pt idx="741">
                  <c:v>35189.0</c:v>
                </c:pt>
                <c:pt idx="742">
                  <c:v>35190.0</c:v>
                </c:pt>
                <c:pt idx="743">
                  <c:v>35191.0</c:v>
                </c:pt>
                <c:pt idx="744">
                  <c:v>35192.0</c:v>
                </c:pt>
                <c:pt idx="745">
                  <c:v>35193.0</c:v>
                </c:pt>
                <c:pt idx="746">
                  <c:v>35194.0</c:v>
                </c:pt>
                <c:pt idx="747">
                  <c:v>35195.0</c:v>
                </c:pt>
                <c:pt idx="748">
                  <c:v>35196.0</c:v>
                </c:pt>
                <c:pt idx="749">
                  <c:v>35197.0</c:v>
                </c:pt>
                <c:pt idx="750">
                  <c:v>35198.0</c:v>
                </c:pt>
                <c:pt idx="751">
                  <c:v>35199.0</c:v>
                </c:pt>
                <c:pt idx="752">
                  <c:v>35200.0</c:v>
                </c:pt>
                <c:pt idx="753">
                  <c:v>35201.0</c:v>
                </c:pt>
                <c:pt idx="754">
                  <c:v>35202.0</c:v>
                </c:pt>
                <c:pt idx="755">
                  <c:v>35203.0</c:v>
                </c:pt>
                <c:pt idx="756">
                  <c:v>35204.0</c:v>
                </c:pt>
                <c:pt idx="757">
                  <c:v>35205.0</c:v>
                </c:pt>
                <c:pt idx="758">
                  <c:v>35206.0</c:v>
                </c:pt>
                <c:pt idx="759">
                  <c:v>35207.0</c:v>
                </c:pt>
                <c:pt idx="760">
                  <c:v>35208.0</c:v>
                </c:pt>
                <c:pt idx="761">
                  <c:v>35209.0</c:v>
                </c:pt>
                <c:pt idx="762">
                  <c:v>35210.0</c:v>
                </c:pt>
                <c:pt idx="763">
                  <c:v>35211.0</c:v>
                </c:pt>
                <c:pt idx="764">
                  <c:v>35212.0</c:v>
                </c:pt>
                <c:pt idx="765">
                  <c:v>35213.0</c:v>
                </c:pt>
                <c:pt idx="766">
                  <c:v>35214.0</c:v>
                </c:pt>
                <c:pt idx="767">
                  <c:v>35215.0</c:v>
                </c:pt>
                <c:pt idx="768">
                  <c:v>35216.0</c:v>
                </c:pt>
                <c:pt idx="769">
                  <c:v>35217.0</c:v>
                </c:pt>
                <c:pt idx="770">
                  <c:v>35218.0</c:v>
                </c:pt>
                <c:pt idx="771">
                  <c:v>35219.0</c:v>
                </c:pt>
                <c:pt idx="772">
                  <c:v>35220.0</c:v>
                </c:pt>
                <c:pt idx="773">
                  <c:v>35221.0</c:v>
                </c:pt>
                <c:pt idx="774">
                  <c:v>35222.0</c:v>
                </c:pt>
                <c:pt idx="775">
                  <c:v>35223.0</c:v>
                </c:pt>
                <c:pt idx="776">
                  <c:v>35224.0</c:v>
                </c:pt>
                <c:pt idx="777">
                  <c:v>35225.0</c:v>
                </c:pt>
                <c:pt idx="778">
                  <c:v>35226.0</c:v>
                </c:pt>
                <c:pt idx="779">
                  <c:v>35227.0</c:v>
                </c:pt>
                <c:pt idx="780">
                  <c:v>35228.0</c:v>
                </c:pt>
                <c:pt idx="781">
                  <c:v>35229.0</c:v>
                </c:pt>
                <c:pt idx="782">
                  <c:v>35230.0</c:v>
                </c:pt>
                <c:pt idx="783">
                  <c:v>35231.0</c:v>
                </c:pt>
                <c:pt idx="784">
                  <c:v>35232.0</c:v>
                </c:pt>
                <c:pt idx="785">
                  <c:v>35233.0</c:v>
                </c:pt>
                <c:pt idx="786">
                  <c:v>35234.0</c:v>
                </c:pt>
                <c:pt idx="787">
                  <c:v>35235.0</c:v>
                </c:pt>
                <c:pt idx="788">
                  <c:v>35236.0</c:v>
                </c:pt>
                <c:pt idx="789">
                  <c:v>35237.0</c:v>
                </c:pt>
                <c:pt idx="790">
                  <c:v>35238.0</c:v>
                </c:pt>
                <c:pt idx="791">
                  <c:v>35239.0</c:v>
                </c:pt>
                <c:pt idx="792">
                  <c:v>35240.0</c:v>
                </c:pt>
                <c:pt idx="793">
                  <c:v>35241.0</c:v>
                </c:pt>
                <c:pt idx="794">
                  <c:v>35242.0</c:v>
                </c:pt>
                <c:pt idx="795">
                  <c:v>35243.0</c:v>
                </c:pt>
                <c:pt idx="796">
                  <c:v>35244.0</c:v>
                </c:pt>
                <c:pt idx="797">
                  <c:v>35245.0</c:v>
                </c:pt>
                <c:pt idx="798">
                  <c:v>35246.0</c:v>
                </c:pt>
                <c:pt idx="799">
                  <c:v>35247.0</c:v>
                </c:pt>
                <c:pt idx="800">
                  <c:v>35248.0</c:v>
                </c:pt>
                <c:pt idx="801">
                  <c:v>35249.0</c:v>
                </c:pt>
                <c:pt idx="802">
                  <c:v>35250.0</c:v>
                </c:pt>
                <c:pt idx="803">
                  <c:v>35251.0</c:v>
                </c:pt>
                <c:pt idx="804">
                  <c:v>35252.0</c:v>
                </c:pt>
                <c:pt idx="805">
                  <c:v>35253.0</c:v>
                </c:pt>
                <c:pt idx="806">
                  <c:v>35254.0</c:v>
                </c:pt>
                <c:pt idx="807">
                  <c:v>35255.0</c:v>
                </c:pt>
                <c:pt idx="808">
                  <c:v>35256.0</c:v>
                </c:pt>
                <c:pt idx="809">
                  <c:v>35257.0</c:v>
                </c:pt>
                <c:pt idx="810">
                  <c:v>35258.0</c:v>
                </c:pt>
                <c:pt idx="811">
                  <c:v>35259.0</c:v>
                </c:pt>
                <c:pt idx="812">
                  <c:v>35260.0</c:v>
                </c:pt>
                <c:pt idx="813">
                  <c:v>35261.0</c:v>
                </c:pt>
                <c:pt idx="814">
                  <c:v>35262.0</c:v>
                </c:pt>
                <c:pt idx="815">
                  <c:v>35263.0</c:v>
                </c:pt>
                <c:pt idx="816">
                  <c:v>35264.0</c:v>
                </c:pt>
                <c:pt idx="817">
                  <c:v>35265.0</c:v>
                </c:pt>
                <c:pt idx="818">
                  <c:v>35266.0</c:v>
                </c:pt>
                <c:pt idx="819">
                  <c:v>35267.0</c:v>
                </c:pt>
                <c:pt idx="820">
                  <c:v>35268.0</c:v>
                </c:pt>
                <c:pt idx="821">
                  <c:v>35269.0</c:v>
                </c:pt>
                <c:pt idx="822">
                  <c:v>35270.0</c:v>
                </c:pt>
                <c:pt idx="823">
                  <c:v>35271.0</c:v>
                </c:pt>
                <c:pt idx="824">
                  <c:v>35272.0</c:v>
                </c:pt>
                <c:pt idx="825">
                  <c:v>35273.0</c:v>
                </c:pt>
                <c:pt idx="826">
                  <c:v>35274.0</c:v>
                </c:pt>
                <c:pt idx="827">
                  <c:v>35275.0</c:v>
                </c:pt>
                <c:pt idx="828">
                  <c:v>35276.0</c:v>
                </c:pt>
                <c:pt idx="829">
                  <c:v>35277.0</c:v>
                </c:pt>
                <c:pt idx="830">
                  <c:v>35278.0</c:v>
                </c:pt>
                <c:pt idx="831">
                  <c:v>35279.0</c:v>
                </c:pt>
                <c:pt idx="832">
                  <c:v>35280.0</c:v>
                </c:pt>
                <c:pt idx="833">
                  <c:v>35281.0</c:v>
                </c:pt>
                <c:pt idx="834">
                  <c:v>35282.0</c:v>
                </c:pt>
                <c:pt idx="835">
                  <c:v>35283.0</c:v>
                </c:pt>
                <c:pt idx="836">
                  <c:v>35284.0</c:v>
                </c:pt>
                <c:pt idx="837">
                  <c:v>35285.0</c:v>
                </c:pt>
                <c:pt idx="838">
                  <c:v>35286.0</c:v>
                </c:pt>
                <c:pt idx="839">
                  <c:v>35287.0</c:v>
                </c:pt>
                <c:pt idx="840">
                  <c:v>35288.0</c:v>
                </c:pt>
                <c:pt idx="841">
                  <c:v>35289.0</c:v>
                </c:pt>
                <c:pt idx="842">
                  <c:v>35290.0</c:v>
                </c:pt>
                <c:pt idx="843">
                  <c:v>35291.0</c:v>
                </c:pt>
                <c:pt idx="844">
                  <c:v>35292.0</c:v>
                </c:pt>
                <c:pt idx="845">
                  <c:v>35293.0</c:v>
                </c:pt>
                <c:pt idx="846">
                  <c:v>35294.0</c:v>
                </c:pt>
                <c:pt idx="847">
                  <c:v>35295.0</c:v>
                </c:pt>
                <c:pt idx="848">
                  <c:v>35296.0</c:v>
                </c:pt>
                <c:pt idx="849">
                  <c:v>35297.0</c:v>
                </c:pt>
                <c:pt idx="850">
                  <c:v>35298.0</c:v>
                </c:pt>
                <c:pt idx="851">
                  <c:v>35299.0</c:v>
                </c:pt>
                <c:pt idx="852">
                  <c:v>35300.0</c:v>
                </c:pt>
                <c:pt idx="853">
                  <c:v>35301.0</c:v>
                </c:pt>
                <c:pt idx="854">
                  <c:v>35302.0</c:v>
                </c:pt>
                <c:pt idx="855">
                  <c:v>35303.0</c:v>
                </c:pt>
                <c:pt idx="856">
                  <c:v>35304.0</c:v>
                </c:pt>
                <c:pt idx="857">
                  <c:v>35305.0</c:v>
                </c:pt>
                <c:pt idx="858">
                  <c:v>35306.0</c:v>
                </c:pt>
                <c:pt idx="859">
                  <c:v>35307.0</c:v>
                </c:pt>
                <c:pt idx="860">
                  <c:v>35308.0</c:v>
                </c:pt>
                <c:pt idx="861">
                  <c:v>35309.0</c:v>
                </c:pt>
                <c:pt idx="862">
                  <c:v>35310.0</c:v>
                </c:pt>
                <c:pt idx="863">
                  <c:v>35311.0</c:v>
                </c:pt>
                <c:pt idx="864">
                  <c:v>35312.0</c:v>
                </c:pt>
                <c:pt idx="865">
                  <c:v>35313.0</c:v>
                </c:pt>
                <c:pt idx="866">
                  <c:v>35314.0</c:v>
                </c:pt>
                <c:pt idx="867">
                  <c:v>35315.0</c:v>
                </c:pt>
                <c:pt idx="868">
                  <c:v>35316.0</c:v>
                </c:pt>
                <c:pt idx="869">
                  <c:v>35317.0</c:v>
                </c:pt>
                <c:pt idx="870">
                  <c:v>35318.0</c:v>
                </c:pt>
                <c:pt idx="871">
                  <c:v>35319.0</c:v>
                </c:pt>
                <c:pt idx="872">
                  <c:v>35320.0</c:v>
                </c:pt>
                <c:pt idx="873">
                  <c:v>35321.0</c:v>
                </c:pt>
                <c:pt idx="874">
                  <c:v>35322.0</c:v>
                </c:pt>
                <c:pt idx="875">
                  <c:v>35323.0</c:v>
                </c:pt>
                <c:pt idx="876">
                  <c:v>35324.0</c:v>
                </c:pt>
                <c:pt idx="877">
                  <c:v>35325.0</c:v>
                </c:pt>
                <c:pt idx="878">
                  <c:v>35326.0</c:v>
                </c:pt>
                <c:pt idx="879">
                  <c:v>35327.0</c:v>
                </c:pt>
                <c:pt idx="880">
                  <c:v>35328.0</c:v>
                </c:pt>
                <c:pt idx="881">
                  <c:v>35329.0</c:v>
                </c:pt>
                <c:pt idx="882">
                  <c:v>35330.0</c:v>
                </c:pt>
                <c:pt idx="883">
                  <c:v>35331.0</c:v>
                </c:pt>
                <c:pt idx="884">
                  <c:v>35332.0</c:v>
                </c:pt>
                <c:pt idx="885">
                  <c:v>35333.0</c:v>
                </c:pt>
                <c:pt idx="886">
                  <c:v>35334.0</c:v>
                </c:pt>
                <c:pt idx="887">
                  <c:v>35335.0</c:v>
                </c:pt>
                <c:pt idx="888">
                  <c:v>35336.0</c:v>
                </c:pt>
                <c:pt idx="889">
                  <c:v>35337.0</c:v>
                </c:pt>
                <c:pt idx="890">
                  <c:v>35338.0</c:v>
                </c:pt>
                <c:pt idx="891">
                  <c:v>35339.0</c:v>
                </c:pt>
                <c:pt idx="892">
                  <c:v>35340.0</c:v>
                </c:pt>
                <c:pt idx="893">
                  <c:v>35341.0</c:v>
                </c:pt>
                <c:pt idx="894">
                  <c:v>35342.0</c:v>
                </c:pt>
                <c:pt idx="895">
                  <c:v>35343.0</c:v>
                </c:pt>
                <c:pt idx="896">
                  <c:v>35344.0</c:v>
                </c:pt>
                <c:pt idx="897">
                  <c:v>35345.0</c:v>
                </c:pt>
                <c:pt idx="898">
                  <c:v>35346.0</c:v>
                </c:pt>
                <c:pt idx="899">
                  <c:v>35347.0</c:v>
                </c:pt>
                <c:pt idx="900">
                  <c:v>35348.0</c:v>
                </c:pt>
                <c:pt idx="901">
                  <c:v>35349.0</c:v>
                </c:pt>
                <c:pt idx="902">
                  <c:v>35350.0</c:v>
                </c:pt>
                <c:pt idx="903">
                  <c:v>35351.0</c:v>
                </c:pt>
                <c:pt idx="904">
                  <c:v>35352.0</c:v>
                </c:pt>
                <c:pt idx="905">
                  <c:v>35353.0</c:v>
                </c:pt>
                <c:pt idx="906">
                  <c:v>35354.0</c:v>
                </c:pt>
                <c:pt idx="907">
                  <c:v>35355.0</c:v>
                </c:pt>
                <c:pt idx="908">
                  <c:v>35356.0</c:v>
                </c:pt>
                <c:pt idx="909">
                  <c:v>35357.0</c:v>
                </c:pt>
                <c:pt idx="910">
                  <c:v>35358.0</c:v>
                </c:pt>
                <c:pt idx="911">
                  <c:v>35359.0</c:v>
                </c:pt>
                <c:pt idx="912">
                  <c:v>35360.0</c:v>
                </c:pt>
                <c:pt idx="913">
                  <c:v>35361.0</c:v>
                </c:pt>
                <c:pt idx="914">
                  <c:v>35362.0</c:v>
                </c:pt>
                <c:pt idx="915">
                  <c:v>35363.0</c:v>
                </c:pt>
                <c:pt idx="916">
                  <c:v>35364.0</c:v>
                </c:pt>
                <c:pt idx="917">
                  <c:v>35365.0</c:v>
                </c:pt>
                <c:pt idx="918">
                  <c:v>35366.0</c:v>
                </c:pt>
                <c:pt idx="919">
                  <c:v>35367.0</c:v>
                </c:pt>
                <c:pt idx="920">
                  <c:v>35368.0</c:v>
                </c:pt>
                <c:pt idx="921">
                  <c:v>35369.0</c:v>
                </c:pt>
                <c:pt idx="922">
                  <c:v>35370.0</c:v>
                </c:pt>
                <c:pt idx="923">
                  <c:v>35371.0</c:v>
                </c:pt>
                <c:pt idx="924">
                  <c:v>35372.0</c:v>
                </c:pt>
                <c:pt idx="925">
                  <c:v>35373.0</c:v>
                </c:pt>
                <c:pt idx="926">
                  <c:v>35374.0</c:v>
                </c:pt>
                <c:pt idx="927">
                  <c:v>35375.0</c:v>
                </c:pt>
                <c:pt idx="928">
                  <c:v>35376.0</c:v>
                </c:pt>
                <c:pt idx="929">
                  <c:v>35377.0</c:v>
                </c:pt>
                <c:pt idx="930">
                  <c:v>35378.0</c:v>
                </c:pt>
                <c:pt idx="931">
                  <c:v>35379.0</c:v>
                </c:pt>
                <c:pt idx="932">
                  <c:v>35380.0</c:v>
                </c:pt>
                <c:pt idx="933">
                  <c:v>35381.0</c:v>
                </c:pt>
                <c:pt idx="934">
                  <c:v>35382.0</c:v>
                </c:pt>
                <c:pt idx="935">
                  <c:v>35383.0</c:v>
                </c:pt>
                <c:pt idx="936">
                  <c:v>35384.0</c:v>
                </c:pt>
                <c:pt idx="937">
                  <c:v>35385.0</c:v>
                </c:pt>
                <c:pt idx="938">
                  <c:v>35386.0</c:v>
                </c:pt>
                <c:pt idx="939">
                  <c:v>35387.0</c:v>
                </c:pt>
                <c:pt idx="940">
                  <c:v>35388.0</c:v>
                </c:pt>
                <c:pt idx="941">
                  <c:v>35389.0</c:v>
                </c:pt>
                <c:pt idx="942">
                  <c:v>35390.0</c:v>
                </c:pt>
                <c:pt idx="943">
                  <c:v>35391.0</c:v>
                </c:pt>
                <c:pt idx="944">
                  <c:v>35392.0</c:v>
                </c:pt>
                <c:pt idx="945">
                  <c:v>35393.0</c:v>
                </c:pt>
                <c:pt idx="946">
                  <c:v>35394.0</c:v>
                </c:pt>
                <c:pt idx="947">
                  <c:v>35395.0</c:v>
                </c:pt>
                <c:pt idx="948">
                  <c:v>35396.0</c:v>
                </c:pt>
                <c:pt idx="949">
                  <c:v>35397.0</c:v>
                </c:pt>
                <c:pt idx="950">
                  <c:v>35398.0</c:v>
                </c:pt>
                <c:pt idx="951">
                  <c:v>35399.0</c:v>
                </c:pt>
                <c:pt idx="952">
                  <c:v>35400.0</c:v>
                </c:pt>
                <c:pt idx="953">
                  <c:v>35401.0</c:v>
                </c:pt>
                <c:pt idx="954">
                  <c:v>35402.0</c:v>
                </c:pt>
                <c:pt idx="955">
                  <c:v>35403.0</c:v>
                </c:pt>
                <c:pt idx="956">
                  <c:v>35404.0</c:v>
                </c:pt>
                <c:pt idx="957">
                  <c:v>35405.0</c:v>
                </c:pt>
                <c:pt idx="958">
                  <c:v>35406.0</c:v>
                </c:pt>
                <c:pt idx="959">
                  <c:v>35407.0</c:v>
                </c:pt>
                <c:pt idx="960">
                  <c:v>35408.0</c:v>
                </c:pt>
                <c:pt idx="961">
                  <c:v>35409.0</c:v>
                </c:pt>
                <c:pt idx="962">
                  <c:v>35410.0</c:v>
                </c:pt>
                <c:pt idx="963">
                  <c:v>35411.0</c:v>
                </c:pt>
                <c:pt idx="964">
                  <c:v>35412.0</c:v>
                </c:pt>
                <c:pt idx="965">
                  <c:v>35413.0</c:v>
                </c:pt>
                <c:pt idx="966">
                  <c:v>35414.0</c:v>
                </c:pt>
                <c:pt idx="967">
                  <c:v>35415.0</c:v>
                </c:pt>
                <c:pt idx="968">
                  <c:v>35416.0</c:v>
                </c:pt>
                <c:pt idx="969">
                  <c:v>35417.0</c:v>
                </c:pt>
                <c:pt idx="970">
                  <c:v>35418.0</c:v>
                </c:pt>
                <c:pt idx="971">
                  <c:v>35419.0</c:v>
                </c:pt>
                <c:pt idx="972">
                  <c:v>35420.0</c:v>
                </c:pt>
                <c:pt idx="973">
                  <c:v>35421.0</c:v>
                </c:pt>
                <c:pt idx="974">
                  <c:v>35422.0</c:v>
                </c:pt>
                <c:pt idx="975">
                  <c:v>35423.0</c:v>
                </c:pt>
                <c:pt idx="976">
                  <c:v>35424.0</c:v>
                </c:pt>
                <c:pt idx="977">
                  <c:v>35425.0</c:v>
                </c:pt>
                <c:pt idx="978">
                  <c:v>35426.0</c:v>
                </c:pt>
                <c:pt idx="979">
                  <c:v>35427.0</c:v>
                </c:pt>
                <c:pt idx="980">
                  <c:v>35428.0</c:v>
                </c:pt>
                <c:pt idx="981">
                  <c:v>35429.0</c:v>
                </c:pt>
                <c:pt idx="982">
                  <c:v>35430.0</c:v>
                </c:pt>
                <c:pt idx="983">
                  <c:v>35431.0</c:v>
                </c:pt>
                <c:pt idx="984">
                  <c:v>35432.0</c:v>
                </c:pt>
                <c:pt idx="985">
                  <c:v>35433.0</c:v>
                </c:pt>
                <c:pt idx="986">
                  <c:v>35434.0</c:v>
                </c:pt>
                <c:pt idx="987">
                  <c:v>35435.0</c:v>
                </c:pt>
                <c:pt idx="988">
                  <c:v>35436.0</c:v>
                </c:pt>
                <c:pt idx="989">
                  <c:v>35437.0</c:v>
                </c:pt>
                <c:pt idx="990">
                  <c:v>35438.0</c:v>
                </c:pt>
                <c:pt idx="991">
                  <c:v>35439.0</c:v>
                </c:pt>
                <c:pt idx="992">
                  <c:v>35440.0</c:v>
                </c:pt>
                <c:pt idx="993">
                  <c:v>35441.0</c:v>
                </c:pt>
                <c:pt idx="994">
                  <c:v>35442.0</c:v>
                </c:pt>
                <c:pt idx="995">
                  <c:v>35443.0</c:v>
                </c:pt>
                <c:pt idx="996">
                  <c:v>35444.0</c:v>
                </c:pt>
                <c:pt idx="997">
                  <c:v>35445.0</c:v>
                </c:pt>
                <c:pt idx="998">
                  <c:v>35446.0</c:v>
                </c:pt>
                <c:pt idx="999">
                  <c:v>35447.0</c:v>
                </c:pt>
                <c:pt idx="1000">
                  <c:v>35448.0</c:v>
                </c:pt>
                <c:pt idx="1001">
                  <c:v>35449.0</c:v>
                </c:pt>
                <c:pt idx="1002">
                  <c:v>35450.0</c:v>
                </c:pt>
                <c:pt idx="1003">
                  <c:v>35451.0</c:v>
                </c:pt>
                <c:pt idx="1004">
                  <c:v>35452.0</c:v>
                </c:pt>
                <c:pt idx="1005">
                  <c:v>35453.0</c:v>
                </c:pt>
                <c:pt idx="1006">
                  <c:v>35454.0</c:v>
                </c:pt>
                <c:pt idx="1007">
                  <c:v>35455.0</c:v>
                </c:pt>
                <c:pt idx="1008">
                  <c:v>35456.0</c:v>
                </c:pt>
                <c:pt idx="1009">
                  <c:v>35457.0</c:v>
                </c:pt>
                <c:pt idx="1010">
                  <c:v>35458.0</c:v>
                </c:pt>
                <c:pt idx="1011">
                  <c:v>35459.0</c:v>
                </c:pt>
                <c:pt idx="1012">
                  <c:v>35460.0</c:v>
                </c:pt>
                <c:pt idx="1013">
                  <c:v>35461.0</c:v>
                </c:pt>
                <c:pt idx="1014">
                  <c:v>35462.0</c:v>
                </c:pt>
                <c:pt idx="1015">
                  <c:v>35463.0</c:v>
                </c:pt>
                <c:pt idx="1016">
                  <c:v>35464.0</c:v>
                </c:pt>
                <c:pt idx="1017">
                  <c:v>35465.0</c:v>
                </c:pt>
                <c:pt idx="1018">
                  <c:v>35466.0</c:v>
                </c:pt>
                <c:pt idx="1019">
                  <c:v>35467.0</c:v>
                </c:pt>
                <c:pt idx="1020">
                  <c:v>35468.0</c:v>
                </c:pt>
                <c:pt idx="1021">
                  <c:v>35469.0</c:v>
                </c:pt>
                <c:pt idx="1022">
                  <c:v>35470.0</c:v>
                </c:pt>
                <c:pt idx="1023">
                  <c:v>35471.0</c:v>
                </c:pt>
                <c:pt idx="1024">
                  <c:v>35472.0</c:v>
                </c:pt>
                <c:pt idx="1025">
                  <c:v>35473.0</c:v>
                </c:pt>
                <c:pt idx="1026">
                  <c:v>35474.0</c:v>
                </c:pt>
                <c:pt idx="1027">
                  <c:v>35475.0</c:v>
                </c:pt>
                <c:pt idx="1028">
                  <c:v>35476.0</c:v>
                </c:pt>
                <c:pt idx="1029">
                  <c:v>35477.0</c:v>
                </c:pt>
                <c:pt idx="1030">
                  <c:v>35478.0</c:v>
                </c:pt>
                <c:pt idx="1031">
                  <c:v>35479.0</c:v>
                </c:pt>
                <c:pt idx="1032">
                  <c:v>35480.0</c:v>
                </c:pt>
                <c:pt idx="1033">
                  <c:v>35481.0</c:v>
                </c:pt>
                <c:pt idx="1034">
                  <c:v>35482.0</c:v>
                </c:pt>
                <c:pt idx="1035">
                  <c:v>35483.0</c:v>
                </c:pt>
                <c:pt idx="1036">
                  <c:v>35484.0</c:v>
                </c:pt>
                <c:pt idx="1037">
                  <c:v>35485.0</c:v>
                </c:pt>
                <c:pt idx="1038">
                  <c:v>35486.0</c:v>
                </c:pt>
                <c:pt idx="1039">
                  <c:v>35487.0</c:v>
                </c:pt>
                <c:pt idx="1040">
                  <c:v>35488.0</c:v>
                </c:pt>
                <c:pt idx="1041">
                  <c:v>35489.0</c:v>
                </c:pt>
                <c:pt idx="1042">
                  <c:v>35490.0</c:v>
                </c:pt>
                <c:pt idx="1043">
                  <c:v>35491.0</c:v>
                </c:pt>
                <c:pt idx="1044">
                  <c:v>35492.0</c:v>
                </c:pt>
                <c:pt idx="1045">
                  <c:v>35493.0</c:v>
                </c:pt>
                <c:pt idx="1046">
                  <c:v>35494.0</c:v>
                </c:pt>
                <c:pt idx="1047">
                  <c:v>35495.0</c:v>
                </c:pt>
                <c:pt idx="1048">
                  <c:v>35496.0</c:v>
                </c:pt>
                <c:pt idx="1049">
                  <c:v>35497.0</c:v>
                </c:pt>
                <c:pt idx="1050">
                  <c:v>35498.0</c:v>
                </c:pt>
                <c:pt idx="1051">
                  <c:v>35499.0</c:v>
                </c:pt>
                <c:pt idx="1052">
                  <c:v>35500.0</c:v>
                </c:pt>
                <c:pt idx="1053">
                  <c:v>35501.0</c:v>
                </c:pt>
                <c:pt idx="1054">
                  <c:v>35502.0</c:v>
                </c:pt>
                <c:pt idx="1055">
                  <c:v>35503.0</c:v>
                </c:pt>
                <c:pt idx="1056">
                  <c:v>35504.0</c:v>
                </c:pt>
                <c:pt idx="1057">
                  <c:v>35505.0</c:v>
                </c:pt>
                <c:pt idx="1058">
                  <c:v>35506.0</c:v>
                </c:pt>
                <c:pt idx="1059">
                  <c:v>35507.0</c:v>
                </c:pt>
                <c:pt idx="1060">
                  <c:v>35508.0</c:v>
                </c:pt>
                <c:pt idx="1061">
                  <c:v>35509.0</c:v>
                </c:pt>
                <c:pt idx="1062">
                  <c:v>35510.0</c:v>
                </c:pt>
                <c:pt idx="1063">
                  <c:v>35511.0</c:v>
                </c:pt>
                <c:pt idx="1064">
                  <c:v>35512.0</c:v>
                </c:pt>
                <c:pt idx="1065">
                  <c:v>35513.0</c:v>
                </c:pt>
                <c:pt idx="1066">
                  <c:v>35514.0</c:v>
                </c:pt>
                <c:pt idx="1067">
                  <c:v>35515.0</c:v>
                </c:pt>
                <c:pt idx="1068">
                  <c:v>35516.0</c:v>
                </c:pt>
                <c:pt idx="1069">
                  <c:v>35517.0</c:v>
                </c:pt>
                <c:pt idx="1070">
                  <c:v>35518.0</c:v>
                </c:pt>
                <c:pt idx="1071">
                  <c:v>35519.0</c:v>
                </c:pt>
                <c:pt idx="1072">
                  <c:v>35520.0</c:v>
                </c:pt>
                <c:pt idx="1073">
                  <c:v>35521.0</c:v>
                </c:pt>
                <c:pt idx="1074">
                  <c:v>35522.0</c:v>
                </c:pt>
                <c:pt idx="1075">
                  <c:v>35523.0</c:v>
                </c:pt>
                <c:pt idx="1076">
                  <c:v>35524.0</c:v>
                </c:pt>
                <c:pt idx="1077">
                  <c:v>35525.0</c:v>
                </c:pt>
                <c:pt idx="1078">
                  <c:v>35526.0</c:v>
                </c:pt>
                <c:pt idx="1079">
                  <c:v>35527.0</c:v>
                </c:pt>
                <c:pt idx="1080">
                  <c:v>35528.0</c:v>
                </c:pt>
                <c:pt idx="1081">
                  <c:v>35529.0</c:v>
                </c:pt>
                <c:pt idx="1082">
                  <c:v>35530.0</c:v>
                </c:pt>
                <c:pt idx="1083">
                  <c:v>35531.0</c:v>
                </c:pt>
                <c:pt idx="1084">
                  <c:v>35532.0</c:v>
                </c:pt>
                <c:pt idx="1085">
                  <c:v>35533.0</c:v>
                </c:pt>
                <c:pt idx="1086">
                  <c:v>35534.0</c:v>
                </c:pt>
                <c:pt idx="1087">
                  <c:v>35535.0</c:v>
                </c:pt>
                <c:pt idx="1088">
                  <c:v>35536.0</c:v>
                </c:pt>
                <c:pt idx="1089">
                  <c:v>35537.0</c:v>
                </c:pt>
                <c:pt idx="1090">
                  <c:v>35538.0</c:v>
                </c:pt>
                <c:pt idx="1091">
                  <c:v>35539.0</c:v>
                </c:pt>
                <c:pt idx="1092">
                  <c:v>35540.0</c:v>
                </c:pt>
                <c:pt idx="1093">
                  <c:v>35541.0</c:v>
                </c:pt>
                <c:pt idx="1094">
                  <c:v>35542.0</c:v>
                </c:pt>
                <c:pt idx="1095">
                  <c:v>35543.0</c:v>
                </c:pt>
                <c:pt idx="1096">
                  <c:v>35544.0</c:v>
                </c:pt>
                <c:pt idx="1097">
                  <c:v>35545.0</c:v>
                </c:pt>
                <c:pt idx="1098">
                  <c:v>35546.0</c:v>
                </c:pt>
                <c:pt idx="1099">
                  <c:v>35547.0</c:v>
                </c:pt>
                <c:pt idx="1100">
                  <c:v>35548.0</c:v>
                </c:pt>
                <c:pt idx="1101">
                  <c:v>35549.0</c:v>
                </c:pt>
                <c:pt idx="1102">
                  <c:v>35550.0</c:v>
                </c:pt>
                <c:pt idx="1103">
                  <c:v>35551.0</c:v>
                </c:pt>
                <c:pt idx="1104">
                  <c:v>35552.0</c:v>
                </c:pt>
                <c:pt idx="1105">
                  <c:v>35553.0</c:v>
                </c:pt>
                <c:pt idx="1106">
                  <c:v>35554.0</c:v>
                </c:pt>
                <c:pt idx="1107">
                  <c:v>35555.0</c:v>
                </c:pt>
                <c:pt idx="1108">
                  <c:v>35556.0</c:v>
                </c:pt>
                <c:pt idx="1109">
                  <c:v>35557.0</c:v>
                </c:pt>
                <c:pt idx="1110">
                  <c:v>35558.0</c:v>
                </c:pt>
                <c:pt idx="1111">
                  <c:v>35559.0</c:v>
                </c:pt>
                <c:pt idx="1112">
                  <c:v>35560.0</c:v>
                </c:pt>
                <c:pt idx="1113">
                  <c:v>35561.0</c:v>
                </c:pt>
                <c:pt idx="1114">
                  <c:v>35562.0</c:v>
                </c:pt>
                <c:pt idx="1115">
                  <c:v>35563.0</c:v>
                </c:pt>
                <c:pt idx="1116">
                  <c:v>35564.0</c:v>
                </c:pt>
                <c:pt idx="1117">
                  <c:v>35565.0</c:v>
                </c:pt>
                <c:pt idx="1118">
                  <c:v>35566.0</c:v>
                </c:pt>
                <c:pt idx="1119">
                  <c:v>35567.0</c:v>
                </c:pt>
                <c:pt idx="1120">
                  <c:v>35568.0</c:v>
                </c:pt>
                <c:pt idx="1121">
                  <c:v>35569.0</c:v>
                </c:pt>
                <c:pt idx="1122">
                  <c:v>35570.0</c:v>
                </c:pt>
                <c:pt idx="1123">
                  <c:v>35571.0</c:v>
                </c:pt>
                <c:pt idx="1124">
                  <c:v>35572.0</c:v>
                </c:pt>
                <c:pt idx="1125">
                  <c:v>35573.0</c:v>
                </c:pt>
                <c:pt idx="1126">
                  <c:v>35574.0</c:v>
                </c:pt>
                <c:pt idx="1127">
                  <c:v>35575.0</c:v>
                </c:pt>
                <c:pt idx="1128">
                  <c:v>35576.0</c:v>
                </c:pt>
                <c:pt idx="1129">
                  <c:v>35577.0</c:v>
                </c:pt>
                <c:pt idx="1130">
                  <c:v>35578.0</c:v>
                </c:pt>
                <c:pt idx="1131">
                  <c:v>35579.0</c:v>
                </c:pt>
                <c:pt idx="1132">
                  <c:v>35580.0</c:v>
                </c:pt>
                <c:pt idx="1133">
                  <c:v>35581.0</c:v>
                </c:pt>
                <c:pt idx="1134">
                  <c:v>35582.0</c:v>
                </c:pt>
                <c:pt idx="1135">
                  <c:v>35583.0</c:v>
                </c:pt>
                <c:pt idx="1136">
                  <c:v>35584.0</c:v>
                </c:pt>
                <c:pt idx="1137">
                  <c:v>35585.0</c:v>
                </c:pt>
                <c:pt idx="1138">
                  <c:v>35586.0</c:v>
                </c:pt>
                <c:pt idx="1139">
                  <c:v>35587.0</c:v>
                </c:pt>
                <c:pt idx="1140">
                  <c:v>35588.0</c:v>
                </c:pt>
                <c:pt idx="1141">
                  <c:v>35589.0</c:v>
                </c:pt>
                <c:pt idx="1142">
                  <c:v>35590.0</c:v>
                </c:pt>
                <c:pt idx="1143">
                  <c:v>35591.0</c:v>
                </c:pt>
                <c:pt idx="1144">
                  <c:v>35592.0</c:v>
                </c:pt>
                <c:pt idx="1145">
                  <c:v>35593.0</c:v>
                </c:pt>
                <c:pt idx="1146">
                  <c:v>35594.0</c:v>
                </c:pt>
                <c:pt idx="1147">
                  <c:v>35595.0</c:v>
                </c:pt>
                <c:pt idx="1148">
                  <c:v>35596.0</c:v>
                </c:pt>
                <c:pt idx="1149">
                  <c:v>35597.0</c:v>
                </c:pt>
                <c:pt idx="1150">
                  <c:v>35598.0</c:v>
                </c:pt>
                <c:pt idx="1151">
                  <c:v>35599.0</c:v>
                </c:pt>
                <c:pt idx="1152">
                  <c:v>35600.0</c:v>
                </c:pt>
                <c:pt idx="1153">
                  <c:v>35601.0</c:v>
                </c:pt>
                <c:pt idx="1154">
                  <c:v>35602.0</c:v>
                </c:pt>
                <c:pt idx="1155">
                  <c:v>35603.0</c:v>
                </c:pt>
                <c:pt idx="1156">
                  <c:v>35604.0</c:v>
                </c:pt>
                <c:pt idx="1157">
                  <c:v>35605.0</c:v>
                </c:pt>
                <c:pt idx="1158">
                  <c:v>35606.0</c:v>
                </c:pt>
                <c:pt idx="1159">
                  <c:v>35607.0</c:v>
                </c:pt>
                <c:pt idx="1160">
                  <c:v>35608.0</c:v>
                </c:pt>
                <c:pt idx="1161">
                  <c:v>35609.0</c:v>
                </c:pt>
                <c:pt idx="1162">
                  <c:v>35610.0</c:v>
                </c:pt>
                <c:pt idx="1163">
                  <c:v>35611.0</c:v>
                </c:pt>
                <c:pt idx="1164">
                  <c:v>35612.0</c:v>
                </c:pt>
                <c:pt idx="1165">
                  <c:v>35613.0</c:v>
                </c:pt>
                <c:pt idx="1166">
                  <c:v>35614.0</c:v>
                </c:pt>
                <c:pt idx="1167">
                  <c:v>35615.0</c:v>
                </c:pt>
                <c:pt idx="1168">
                  <c:v>35616.0</c:v>
                </c:pt>
                <c:pt idx="1169">
                  <c:v>35617.0</c:v>
                </c:pt>
                <c:pt idx="1170">
                  <c:v>35618.0</c:v>
                </c:pt>
                <c:pt idx="1171">
                  <c:v>35619.0</c:v>
                </c:pt>
                <c:pt idx="1172">
                  <c:v>35620.0</c:v>
                </c:pt>
                <c:pt idx="1173">
                  <c:v>35621.0</c:v>
                </c:pt>
                <c:pt idx="1174">
                  <c:v>35622.0</c:v>
                </c:pt>
                <c:pt idx="1175">
                  <c:v>35623.0</c:v>
                </c:pt>
                <c:pt idx="1176">
                  <c:v>35624.0</c:v>
                </c:pt>
                <c:pt idx="1177">
                  <c:v>35625.0</c:v>
                </c:pt>
                <c:pt idx="1178">
                  <c:v>35626.0</c:v>
                </c:pt>
                <c:pt idx="1179">
                  <c:v>35627.0</c:v>
                </c:pt>
                <c:pt idx="1180">
                  <c:v>35628.0</c:v>
                </c:pt>
                <c:pt idx="1181">
                  <c:v>35629.0</c:v>
                </c:pt>
                <c:pt idx="1182">
                  <c:v>35630.0</c:v>
                </c:pt>
                <c:pt idx="1183">
                  <c:v>35631.0</c:v>
                </c:pt>
                <c:pt idx="1184">
                  <c:v>35632.0</c:v>
                </c:pt>
                <c:pt idx="1185">
                  <c:v>35633.0</c:v>
                </c:pt>
                <c:pt idx="1186">
                  <c:v>35634.0</c:v>
                </c:pt>
                <c:pt idx="1187">
                  <c:v>35635.0</c:v>
                </c:pt>
                <c:pt idx="1188">
                  <c:v>35636.0</c:v>
                </c:pt>
                <c:pt idx="1189">
                  <c:v>35637.0</c:v>
                </c:pt>
                <c:pt idx="1190">
                  <c:v>35638.0</c:v>
                </c:pt>
                <c:pt idx="1191">
                  <c:v>35639.0</c:v>
                </c:pt>
                <c:pt idx="1192">
                  <c:v>35640.0</c:v>
                </c:pt>
                <c:pt idx="1193">
                  <c:v>35641.0</c:v>
                </c:pt>
                <c:pt idx="1194">
                  <c:v>35642.0</c:v>
                </c:pt>
                <c:pt idx="1195">
                  <c:v>35643.0</c:v>
                </c:pt>
                <c:pt idx="1196">
                  <c:v>35644.0</c:v>
                </c:pt>
                <c:pt idx="1197">
                  <c:v>35645.0</c:v>
                </c:pt>
                <c:pt idx="1198">
                  <c:v>35646.0</c:v>
                </c:pt>
                <c:pt idx="1199">
                  <c:v>35647.0</c:v>
                </c:pt>
                <c:pt idx="1200">
                  <c:v>35648.0</c:v>
                </c:pt>
                <c:pt idx="1201">
                  <c:v>35649.0</c:v>
                </c:pt>
                <c:pt idx="1202">
                  <c:v>35650.0</c:v>
                </c:pt>
                <c:pt idx="1203">
                  <c:v>35651.0</c:v>
                </c:pt>
                <c:pt idx="1204">
                  <c:v>35652.0</c:v>
                </c:pt>
                <c:pt idx="1205">
                  <c:v>35653.0</c:v>
                </c:pt>
                <c:pt idx="1206">
                  <c:v>35654.0</c:v>
                </c:pt>
                <c:pt idx="1207">
                  <c:v>35655.0</c:v>
                </c:pt>
                <c:pt idx="1208">
                  <c:v>35656.0</c:v>
                </c:pt>
                <c:pt idx="1209">
                  <c:v>35657.0</c:v>
                </c:pt>
                <c:pt idx="1210">
                  <c:v>35658.0</c:v>
                </c:pt>
                <c:pt idx="1211">
                  <c:v>35659.0</c:v>
                </c:pt>
                <c:pt idx="1212">
                  <c:v>35660.0</c:v>
                </c:pt>
                <c:pt idx="1213">
                  <c:v>35661.0</c:v>
                </c:pt>
                <c:pt idx="1214">
                  <c:v>35662.0</c:v>
                </c:pt>
                <c:pt idx="1215">
                  <c:v>35663.0</c:v>
                </c:pt>
                <c:pt idx="1216">
                  <c:v>35664.0</c:v>
                </c:pt>
                <c:pt idx="1217">
                  <c:v>35665.0</c:v>
                </c:pt>
                <c:pt idx="1218">
                  <c:v>35666.0</c:v>
                </c:pt>
                <c:pt idx="1219">
                  <c:v>35667.0</c:v>
                </c:pt>
                <c:pt idx="1220">
                  <c:v>35668.0</c:v>
                </c:pt>
                <c:pt idx="1221">
                  <c:v>35669.0</c:v>
                </c:pt>
                <c:pt idx="1222">
                  <c:v>35670.0</c:v>
                </c:pt>
                <c:pt idx="1223">
                  <c:v>35671.0</c:v>
                </c:pt>
                <c:pt idx="1224">
                  <c:v>35672.0</c:v>
                </c:pt>
                <c:pt idx="1225">
                  <c:v>35673.0</c:v>
                </c:pt>
                <c:pt idx="1226">
                  <c:v>35674.0</c:v>
                </c:pt>
                <c:pt idx="1227">
                  <c:v>35675.0</c:v>
                </c:pt>
                <c:pt idx="1228">
                  <c:v>35676.0</c:v>
                </c:pt>
                <c:pt idx="1229">
                  <c:v>35677.0</c:v>
                </c:pt>
                <c:pt idx="1230">
                  <c:v>35678.0</c:v>
                </c:pt>
                <c:pt idx="1231">
                  <c:v>35679.0</c:v>
                </c:pt>
                <c:pt idx="1232">
                  <c:v>35680.0</c:v>
                </c:pt>
                <c:pt idx="1233">
                  <c:v>35681.0</c:v>
                </c:pt>
                <c:pt idx="1234">
                  <c:v>35682.0</c:v>
                </c:pt>
                <c:pt idx="1235">
                  <c:v>35683.0</c:v>
                </c:pt>
                <c:pt idx="1236">
                  <c:v>35684.0</c:v>
                </c:pt>
                <c:pt idx="1237">
                  <c:v>35685.0</c:v>
                </c:pt>
                <c:pt idx="1238">
                  <c:v>35686.0</c:v>
                </c:pt>
                <c:pt idx="1239">
                  <c:v>35687.0</c:v>
                </c:pt>
                <c:pt idx="1240">
                  <c:v>35688.0</c:v>
                </c:pt>
                <c:pt idx="1241">
                  <c:v>35689.0</c:v>
                </c:pt>
                <c:pt idx="1242">
                  <c:v>35690.0</c:v>
                </c:pt>
                <c:pt idx="1243">
                  <c:v>35691.0</c:v>
                </c:pt>
                <c:pt idx="1244">
                  <c:v>35692.0</c:v>
                </c:pt>
                <c:pt idx="1245">
                  <c:v>35693.0</c:v>
                </c:pt>
                <c:pt idx="1246">
                  <c:v>35694.0</c:v>
                </c:pt>
                <c:pt idx="1247">
                  <c:v>35695.0</c:v>
                </c:pt>
                <c:pt idx="1248">
                  <c:v>35696.0</c:v>
                </c:pt>
                <c:pt idx="1249">
                  <c:v>35697.0</c:v>
                </c:pt>
                <c:pt idx="1250">
                  <c:v>35698.0</c:v>
                </c:pt>
                <c:pt idx="1251">
                  <c:v>35699.0</c:v>
                </c:pt>
                <c:pt idx="1252">
                  <c:v>35700.0</c:v>
                </c:pt>
                <c:pt idx="1253">
                  <c:v>35701.0</c:v>
                </c:pt>
                <c:pt idx="1254">
                  <c:v>35702.0</c:v>
                </c:pt>
                <c:pt idx="1255">
                  <c:v>35703.0</c:v>
                </c:pt>
                <c:pt idx="1256">
                  <c:v>35704.0</c:v>
                </c:pt>
                <c:pt idx="1257">
                  <c:v>35705.0</c:v>
                </c:pt>
                <c:pt idx="1258">
                  <c:v>35706.0</c:v>
                </c:pt>
                <c:pt idx="1259">
                  <c:v>35707.0</c:v>
                </c:pt>
                <c:pt idx="1260">
                  <c:v>35708.0</c:v>
                </c:pt>
                <c:pt idx="1261">
                  <c:v>35709.0</c:v>
                </c:pt>
                <c:pt idx="1262">
                  <c:v>35710.0</c:v>
                </c:pt>
                <c:pt idx="1263">
                  <c:v>35711.0</c:v>
                </c:pt>
                <c:pt idx="1264">
                  <c:v>35712.0</c:v>
                </c:pt>
                <c:pt idx="1265">
                  <c:v>35713.0</c:v>
                </c:pt>
                <c:pt idx="1266">
                  <c:v>35714.0</c:v>
                </c:pt>
                <c:pt idx="1267">
                  <c:v>35715.0</c:v>
                </c:pt>
                <c:pt idx="1268">
                  <c:v>35716.0</c:v>
                </c:pt>
                <c:pt idx="1269">
                  <c:v>35717.0</c:v>
                </c:pt>
                <c:pt idx="1270">
                  <c:v>35718.0</c:v>
                </c:pt>
                <c:pt idx="1271">
                  <c:v>35719.0</c:v>
                </c:pt>
                <c:pt idx="1272">
                  <c:v>35720.0</c:v>
                </c:pt>
                <c:pt idx="1273">
                  <c:v>35721.0</c:v>
                </c:pt>
                <c:pt idx="1274">
                  <c:v>35722.0</c:v>
                </c:pt>
                <c:pt idx="1275">
                  <c:v>35723.0</c:v>
                </c:pt>
                <c:pt idx="1276">
                  <c:v>35724.0</c:v>
                </c:pt>
                <c:pt idx="1277">
                  <c:v>35725.0</c:v>
                </c:pt>
                <c:pt idx="1278">
                  <c:v>35726.0</c:v>
                </c:pt>
                <c:pt idx="1279">
                  <c:v>35727.0</c:v>
                </c:pt>
                <c:pt idx="1280">
                  <c:v>35728.0</c:v>
                </c:pt>
                <c:pt idx="1281">
                  <c:v>35729.0</c:v>
                </c:pt>
                <c:pt idx="1282">
                  <c:v>35730.0</c:v>
                </c:pt>
                <c:pt idx="1283">
                  <c:v>35731.0</c:v>
                </c:pt>
                <c:pt idx="1284">
                  <c:v>35732.0</c:v>
                </c:pt>
                <c:pt idx="1285">
                  <c:v>35733.0</c:v>
                </c:pt>
                <c:pt idx="1286">
                  <c:v>35734.0</c:v>
                </c:pt>
                <c:pt idx="1287">
                  <c:v>35735.0</c:v>
                </c:pt>
                <c:pt idx="1288">
                  <c:v>35736.0</c:v>
                </c:pt>
                <c:pt idx="1289">
                  <c:v>35737.0</c:v>
                </c:pt>
                <c:pt idx="1290">
                  <c:v>35738.0</c:v>
                </c:pt>
                <c:pt idx="1291">
                  <c:v>35739.0</c:v>
                </c:pt>
                <c:pt idx="1292">
                  <c:v>35740.0</c:v>
                </c:pt>
                <c:pt idx="1293">
                  <c:v>35741.0</c:v>
                </c:pt>
                <c:pt idx="1294">
                  <c:v>35744.0</c:v>
                </c:pt>
                <c:pt idx="1295">
                  <c:v>35745.0</c:v>
                </c:pt>
                <c:pt idx="1296">
                  <c:v>35746.0</c:v>
                </c:pt>
                <c:pt idx="1297">
                  <c:v>35747.0</c:v>
                </c:pt>
                <c:pt idx="1298">
                  <c:v>35748.0</c:v>
                </c:pt>
                <c:pt idx="1299">
                  <c:v>35749.0</c:v>
                </c:pt>
                <c:pt idx="1300">
                  <c:v>35750.0</c:v>
                </c:pt>
                <c:pt idx="1301">
                  <c:v>35751.0</c:v>
                </c:pt>
                <c:pt idx="1302">
                  <c:v>35752.0</c:v>
                </c:pt>
                <c:pt idx="1303">
                  <c:v>35753.0</c:v>
                </c:pt>
                <c:pt idx="1304">
                  <c:v>35754.0</c:v>
                </c:pt>
                <c:pt idx="1305">
                  <c:v>35755.0</c:v>
                </c:pt>
                <c:pt idx="1306">
                  <c:v>35756.0</c:v>
                </c:pt>
                <c:pt idx="1307">
                  <c:v>35757.0</c:v>
                </c:pt>
                <c:pt idx="1308">
                  <c:v>35758.0</c:v>
                </c:pt>
                <c:pt idx="1309">
                  <c:v>35759.0</c:v>
                </c:pt>
                <c:pt idx="1310">
                  <c:v>35760.0</c:v>
                </c:pt>
                <c:pt idx="1311">
                  <c:v>35761.0</c:v>
                </c:pt>
                <c:pt idx="1312">
                  <c:v>35762.0</c:v>
                </c:pt>
                <c:pt idx="1313">
                  <c:v>35763.0</c:v>
                </c:pt>
                <c:pt idx="1314">
                  <c:v>35764.0</c:v>
                </c:pt>
                <c:pt idx="1315">
                  <c:v>35765.0</c:v>
                </c:pt>
                <c:pt idx="1316">
                  <c:v>35766.0</c:v>
                </c:pt>
                <c:pt idx="1317">
                  <c:v>35767.0</c:v>
                </c:pt>
                <c:pt idx="1318">
                  <c:v>35768.0</c:v>
                </c:pt>
                <c:pt idx="1319">
                  <c:v>35769.0</c:v>
                </c:pt>
                <c:pt idx="1320">
                  <c:v>35770.0</c:v>
                </c:pt>
                <c:pt idx="1321">
                  <c:v>35771.0</c:v>
                </c:pt>
                <c:pt idx="1322">
                  <c:v>35772.0</c:v>
                </c:pt>
                <c:pt idx="1323">
                  <c:v>35773.0</c:v>
                </c:pt>
                <c:pt idx="1324">
                  <c:v>35774.0</c:v>
                </c:pt>
                <c:pt idx="1325">
                  <c:v>35775.0</c:v>
                </c:pt>
                <c:pt idx="1326">
                  <c:v>35776.0</c:v>
                </c:pt>
                <c:pt idx="1327">
                  <c:v>35777.0</c:v>
                </c:pt>
                <c:pt idx="1328">
                  <c:v>35778.0</c:v>
                </c:pt>
                <c:pt idx="1329">
                  <c:v>35779.0</c:v>
                </c:pt>
                <c:pt idx="1330">
                  <c:v>35780.0</c:v>
                </c:pt>
                <c:pt idx="1331">
                  <c:v>35781.0</c:v>
                </c:pt>
                <c:pt idx="1332">
                  <c:v>35782.0</c:v>
                </c:pt>
                <c:pt idx="1333">
                  <c:v>35783.0</c:v>
                </c:pt>
                <c:pt idx="1334">
                  <c:v>35784.0</c:v>
                </c:pt>
                <c:pt idx="1335">
                  <c:v>35785.0</c:v>
                </c:pt>
                <c:pt idx="1336">
                  <c:v>35786.0</c:v>
                </c:pt>
                <c:pt idx="1337">
                  <c:v>35787.0</c:v>
                </c:pt>
                <c:pt idx="1338">
                  <c:v>35788.0</c:v>
                </c:pt>
                <c:pt idx="1339">
                  <c:v>35789.0</c:v>
                </c:pt>
                <c:pt idx="1340">
                  <c:v>35790.0</c:v>
                </c:pt>
                <c:pt idx="1341">
                  <c:v>35791.0</c:v>
                </c:pt>
                <c:pt idx="1342">
                  <c:v>35792.0</c:v>
                </c:pt>
                <c:pt idx="1343">
                  <c:v>35793.0</c:v>
                </c:pt>
                <c:pt idx="1344">
                  <c:v>35794.0</c:v>
                </c:pt>
                <c:pt idx="1345">
                  <c:v>35795.0</c:v>
                </c:pt>
                <c:pt idx="1346">
                  <c:v>35796.0</c:v>
                </c:pt>
                <c:pt idx="1347">
                  <c:v>35797.0</c:v>
                </c:pt>
                <c:pt idx="1348">
                  <c:v>35798.0</c:v>
                </c:pt>
                <c:pt idx="1349">
                  <c:v>35799.0</c:v>
                </c:pt>
                <c:pt idx="1350">
                  <c:v>35800.0</c:v>
                </c:pt>
                <c:pt idx="1351">
                  <c:v>35801.0</c:v>
                </c:pt>
                <c:pt idx="1352">
                  <c:v>35802.0</c:v>
                </c:pt>
                <c:pt idx="1353">
                  <c:v>35803.0</c:v>
                </c:pt>
                <c:pt idx="1354">
                  <c:v>35804.0</c:v>
                </c:pt>
                <c:pt idx="1355">
                  <c:v>35805.0</c:v>
                </c:pt>
                <c:pt idx="1356">
                  <c:v>35806.0</c:v>
                </c:pt>
                <c:pt idx="1357">
                  <c:v>35807.0</c:v>
                </c:pt>
                <c:pt idx="1358">
                  <c:v>35808.0</c:v>
                </c:pt>
                <c:pt idx="1359">
                  <c:v>35809.0</c:v>
                </c:pt>
                <c:pt idx="1360">
                  <c:v>35810.0</c:v>
                </c:pt>
                <c:pt idx="1361">
                  <c:v>35811.0</c:v>
                </c:pt>
                <c:pt idx="1362">
                  <c:v>35812.0</c:v>
                </c:pt>
                <c:pt idx="1363">
                  <c:v>35813.0</c:v>
                </c:pt>
                <c:pt idx="1364">
                  <c:v>35814.0</c:v>
                </c:pt>
                <c:pt idx="1365">
                  <c:v>35815.0</c:v>
                </c:pt>
                <c:pt idx="1366">
                  <c:v>35816.0</c:v>
                </c:pt>
                <c:pt idx="1367">
                  <c:v>35817.0</c:v>
                </c:pt>
                <c:pt idx="1368">
                  <c:v>35818.0</c:v>
                </c:pt>
                <c:pt idx="1369">
                  <c:v>35819.0</c:v>
                </c:pt>
                <c:pt idx="1370">
                  <c:v>35820.0</c:v>
                </c:pt>
                <c:pt idx="1371">
                  <c:v>35821.0</c:v>
                </c:pt>
                <c:pt idx="1372">
                  <c:v>35822.0</c:v>
                </c:pt>
                <c:pt idx="1373">
                  <c:v>35823.0</c:v>
                </c:pt>
                <c:pt idx="1374">
                  <c:v>35824.0</c:v>
                </c:pt>
                <c:pt idx="1375">
                  <c:v>35825.0</c:v>
                </c:pt>
                <c:pt idx="1376">
                  <c:v>35826.0</c:v>
                </c:pt>
                <c:pt idx="1377">
                  <c:v>35827.0</c:v>
                </c:pt>
                <c:pt idx="1378">
                  <c:v>35828.0</c:v>
                </c:pt>
                <c:pt idx="1379">
                  <c:v>35829.0</c:v>
                </c:pt>
                <c:pt idx="1380">
                  <c:v>35830.0</c:v>
                </c:pt>
                <c:pt idx="1381">
                  <c:v>35831.0</c:v>
                </c:pt>
                <c:pt idx="1382">
                  <c:v>35832.0</c:v>
                </c:pt>
                <c:pt idx="1383">
                  <c:v>35833.0</c:v>
                </c:pt>
                <c:pt idx="1384">
                  <c:v>35834.0</c:v>
                </c:pt>
                <c:pt idx="1385">
                  <c:v>35835.0</c:v>
                </c:pt>
                <c:pt idx="1386">
                  <c:v>35836.0</c:v>
                </c:pt>
                <c:pt idx="1387">
                  <c:v>35837.0</c:v>
                </c:pt>
                <c:pt idx="1388">
                  <c:v>35838.0</c:v>
                </c:pt>
                <c:pt idx="1389">
                  <c:v>35839.0</c:v>
                </c:pt>
                <c:pt idx="1390">
                  <c:v>35840.0</c:v>
                </c:pt>
                <c:pt idx="1391">
                  <c:v>35841.0</c:v>
                </c:pt>
                <c:pt idx="1392">
                  <c:v>35842.0</c:v>
                </c:pt>
                <c:pt idx="1393">
                  <c:v>35843.0</c:v>
                </c:pt>
                <c:pt idx="1394">
                  <c:v>35844.0</c:v>
                </c:pt>
                <c:pt idx="1395">
                  <c:v>35845.0</c:v>
                </c:pt>
                <c:pt idx="1396">
                  <c:v>35846.0</c:v>
                </c:pt>
                <c:pt idx="1397">
                  <c:v>35847.0</c:v>
                </c:pt>
                <c:pt idx="1398">
                  <c:v>35848.0</c:v>
                </c:pt>
                <c:pt idx="1399">
                  <c:v>35849.0</c:v>
                </c:pt>
                <c:pt idx="1400">
                  <c:v>35850.0</c:v>
                </c:pt>
                <c:pt idx="1401">
                  <c:v>35851.0</c:v>
                </c:pt>
                <c:pt idx="1402">
                  <c:v>35852.0</c:v>
                </c:pt>
                <c:pt idx="1403">
                  <c:v>35853.0</c:v>
                </c:pt>
                <c:pt idx="1404">
                  <c:v>35854.0</c:v>
                </c:pt>
                <c:pt idx="1405">
                  <c:v>35855.0</c:v>
                </c:pt>
                <c:pt idx="1406">
                  <c:v>35856.0</c:v>
                </c:pt>
                <c:pt idx="1407">
                  <c:v>35857.0</c:v>
                </c:pt>
                <c:pt idx="1408">
                  <c:v>35858.0</c:v>
                </c:pt>
                <c:pt idx="1409">
                  <c:v>35859.0</c:v>
                </c:pt>
                <c:pt idx="1410">
                  <c:v>35860.0</c:v>
                </c:pt>
                <c:pt idx="1411">
                  <c:v>35861.0</c:v>
                </c:pt>
                <c:pt idx="1412">
                  <c:v>35862.0</c:v>
                </c:pt>
                <c:pt idx="1413">
                  <c:v>35863.0</c:v>
                </c:pt>
                <c:pt idx="1414">
                  <c:v>35864.0</c:v>
                </c:pt>
                <c:pt idx="1415">
                  <c:v>35865.0</c:v>
                </c:pt>
                <c:pt idx="1416">
                  <c:v>35866.0</c:v>
                </c:pt>
                <c:pt idx="1417">
                  <c:v>35867.0</c:v>
                </c:pt>
                <c:pt idx="1418">
                  <c:v>35868.0</c:v>
                </c:pt>
                <c:pt idx="1419">
                  <c:v>35869.0</c:v>
                </c:pt>
                <c:pt idx="1420">
                  <c:v>35870.0</c:v>
                </c:pt>
                <c:pt idx="1421">
                  <c:v>35871.0</c:v>
                </c:pt>
                <c:pt idx="1422">
                  <c:v>35872.0</c:v>
                </c:pt>
                <c:pt idx="1423">
                  <c:v>35873.0</c:v>
                </c:pt>
                <c:pt idx="1424">
                  <c:v>35874.0</c:v>
                </c:pt>
                <c:pt idx="1425">
                  <c:v>35875.0</c:v>
                </c:pt>
                <c:pt idx="1426">
                  <c:v>35876.0</c:v>
                </c:pt>
                <c:pt idx="1427">
                  <c:v>35877.0</c:v>
                </c:pt>
                <c:pt idx="1428">
                  <c:v>35878.0</c:v>
                </c:pt>
                <c:pt idx="1429">
                  <c:v>35879.0</c:v>
                </c:pt>
                <c:pt idx="1430">
                  <c:v>35880.0</c:v>
                </c:pt>
                <c:pt idx="1431">
                  <c:v>35881.0</c:v>
                </c:pt>
                <c:pt idx="1432">
                  <c:v>35882.0</c:v>
                </c:pt>
                <c:pt idx="1433">
                  <c:v>35883.0</c:v>
                </c:pt>
                <c:pt idx="1434">
                  <c:v>35884.0</c:v>
                </c:pt>
                <c:pt idx="1435">
                  <c:v>35885.0</c:v>
                </c:pt>
                <c:pt idx="1436">
                  <c:v>35886.0</c:v>
                </c:pt>
                <c:pt idx="1437">
                  <c:v>35887.0</c:v>
                </c:pt>
                <c:pt idx="1438">
                  <c:v>35888.0</c:v>
                </c:pt>
                <c:pt idx="1439">
                  <c:v>35889.0</c:v>
                </c:pt>
                <c:pt idx="1440">
                  <c:v>35890.0</c:v>
                </c:pt>
                <c:pt idx="1441">
                  <c:v>35891.0</c:v>
                </c:pt>
                <c:pt idx="1442">
                  <c:v>35892.0</c:v>
                </c:pt>
                <c:pt idx="1443">
                  <c:v>35893.0</c:v>
                </c:pt>
                <c:pt idx="1444">
                  <c:v>35894.0</c:v>
                </c:pt>
                <c:pt idx="1445">
                  <c:v>35895.0</c:v>
                </c:pt>
                <c:pt idx="1446">
                  <c:v>35896.0</c:v>
                </c:pt>
                <c:pt idx="1447">
                  <c:v>35897.0</c:v>
                </c:pt>
                <c:pt idx="1448">
                  <c:v>35898.0</c:v>
                </c:pt>
                <c:pt idx="1449">
                  <c:v>35899.0</c:v>
                </c:pt>
                <c:pt idx="1450">
                  <c:v>35900.0</c:v>
                </c:pt>
                <c:pt idx="1451">
                  <c:v>35901.0</c:v>
                </c:pt>
                <c:pt idx="1452">
                  <c:v>35902.0</c:v>
                </c:pt>
                <c:pt idx="1453">
                  <c:v>35903.0</c:v>
                </c:pt>
                <c:pt idx="1454">
                  <c:v>35904.0</c:v>
                </c:pt>
                <c:pt idx="1455">
                  <c:v>35905.0</c:v>
                </c:pt>
                <c:pt idx="1456">
                  <c:v>35906.0</c:v>
                </c:pt>
                <c:pt idx="1457">
                  <c:v>35907.0</c:v>
                </c:pt>
                <c:pt idx="1458">
                  <c:v>35908.0</c:v>
                </c:pt>
                <c:pt idx="1459">
                  <c:v>35909.0</c:v>
                </c:pt>
                <c:pt idx="1460">
                  <c:v>35910.0</c:v>
                </c:pt>
                <c:pt idx="1461">
                  <c:v>35911.0</c:v>
                </c:pt>
                <c:pt idx="1462">
                  <c:v>35912.0</c:v>
                </c:pt>
                <c:pt idx="1463">
                  <c:v>35913.0</c:v>
                </c:pt>
                <c:pt idx="1464">
                  <c:v>35914.0</c:v>
                </c:pt>
                <c:pt idx="1465">
                  <c:v>35915.0</c:v>
                </c:pt>
                <c:pt idx="1466">
                  <c:v>35916.0</c:v>
                </c:pt>
                <c:pt idx="1467">
                  <c:v>35917.0</c:v>
                </c:pt>
                <c:pt idx="1468">
                  <c:v>35918.0</c:v>
                </c:pt>
                <c:pt idx="1469">
                  <c:v>35919.0</c:v>
                </c:pt>
                <c:pt idx="1470">
                  <c:v>35920.0</c:v>
                </c:pt>
                <c:pt idx="1471">
                  <c:v>35921.0</c:v>
                </c:pt>
                <c:pt idx="1472">
                  <c:v>35922.0</c:v>
                </c:pt>
                <c:pt idx="1473">
                  <c:v>35923.0</c:v>
                </c:pt>
                <c:pt idx="1474">
                  <c:v>35924.0</c:v>
                </c:pt>
                <c:pt idx="1475">
                  <c:v>35925.0</c:v>
                </c:pt>
                <c:pt idx="1476">
                  <c:v>35926.0</c:v>
                </c:pt>
                <c:pt idx="1477">
                  <c:v>35927.0</c:v>
                </c:pt>
                <c:pt idx="1478">
                  <c:v>35928.0</c:v>
                </c:pt>
                <c:pt idx="1479">
                  <c:v>35929.0</c:v>
                </c:pt>
                <c:pt idx="1480">
                  <c:v>35930.0</c:v>
                </c:pt>
                <c:pt idx="1481">
                  <c:v>35931.0</c:v>
                </c:pt>
                <c:pt idx="1482">
                  <c:v>35932.0</c:v>
                </c:pt>
                <c:pt idx="1483">
                  <c:v>35933.0</c:v>
                </c:pt>
                <c:pt idx="1484">
                  <c:v>35934.0</c:v>
                </c:pt>
                <c:pt idx="1485">
                  <c:v>35935.0</c:v>
                </c:pt>
                <c:pt idx="1486">
                  <c:v>35936.0</c:v>
                </c:pt>
                <c:pt idx="1487">
                  <c:v>35937.0</c:v>
                </c:pt>
                <c:pt idx="1488">
                  <c:v>35938.0</c:v>
                </c:pt>
                <c:pt idx="1489">
                  <c:v>35939.0</c:v>
                </c:pt>
                <c:pt idx="1490">
                  <c:v>35940.0</c:v>
                </c:pt>
                <c:pt idx="1491">
                  <c:v>35941.0</c:v>
                </c:pt>
                <c:pt idx="1492">
                  <c:v>35942.0</c:v>
                </c:pt>
                <c:pt idx="1493">
                  <c:v>35943.0</c:v>
                </c:pt>
                <c:pt idx="1494">
                  <c:v>35944.0</c:v>
                </c:pt>
                <c:pt idx="1495">
                  <c:v>35945.0</c:v>
                </c:pt>
                <c:pt idx="1496">
                  <c:v>35946.0</c:v>
                </c:pt>
                <c:pt idx="1497">
                  <c:v>35947.0</c:v>
                </c:pt>
                <c:pt idx="1498">
                  <c:v>35948.0</c:v>
                </c:pt>
                <c:pt idx="1499">
                  <c:v>35949.0</c:v>
                </c:pt>
                <c:pt idx="1500">
                  <c:v>35950.0</c:v>
                </c:pt>
                <c:pt idx="1501">
                  <c:v>35951.0</c:v>
                </c:pt>
                <c:pt idx="1502">
                  <c:v>35952.0</c:v>
                </c:pt>
                <c:pt idx="1503">
                  <c:v>35953.0</c:v>
                </c:pt>
                <c:pt idx="1504">
                  <c:v>35954.0</c:v>
                </c:pt>
                <c:pt idx="1505">
                  <c:v>35955.0</c:v>
                </c:pt>
                <c:pt idx="1506">
                  <c:v>35956.0</c:v>
                </c:pt>
                <c:pt idx="1507">
                  <c:v>35957.0</c:v>
                </c:pt>
                <c:pt idx="1508">
                  <c:v>35958.0</c:v>
                </c:pt>
                <c:pt idx="1509">
                  <c:v>35959.0</c:v>
                </c:pt>
                <c:pt idx="1510">
                  <c:v>35960.0</c:v>
                </c:pt>
                <c:pt idx="1511">
                  <c:v>35961.0</c:v>
                </c:pt>
                <c:pt idx="1512">
                  <c:v>35962.0</c:v>
                </c:pt>
                <c:pt idx="1513">
                  <c:v>35963.0</c:v>
                </c:pt>
                <c:pt idx="1514">
                  <c:v>35964.0</c:v>
                </c:pt>
                <c:pt idx="1515">
                  <c:v>35965.0</c:v>
                </c:pt>
                <c:pt idx="1516">
                  <c:v>35966.0</c:v>
                </c:pt>
                <c:pt idx="1517">
                  <c:v>35967.0</c:v>
                </c:pt>
                <c:pt idx="1518">
                  <c:v>35968.0</c:v>
                </c:pt>
                <c:pt idx="1519">
                  <c:v>35969.0</c:v>
                </c:pt>
                <c:pt idx="1520">
                  <c:v>35970.0</c:v>
                </c:pt>
                <c:pt idx="1521">
                  <c:v>35971.0</c:v>
                </c:pt>
                <c:pt idx="1522">
                  <c:v>35972.0</c:v>
                </c:pt>
                <c:pt idx="1523">
                  <c:v>35973.0</c:v>
                </c:pt>
                <c:pt idx="1524">
                  <c:v>35974.0</c:v>
                </c:pt>
                <c:pt idx="1525">
                  <c:v>35975.0</c:v>
                </c:pt>
                <c:pt idx="1526">
                  <c:v>35976.0</c:v>
                </c:pt>
                <c:pt idx="1527">
                  <c:v>35977.0</c:v>
                </c:pt>
                <c:pt idx="1528">
                  <c:v>35978.0</c:v>
                </c:pt>
                <c:pt idx="1529">
                  <c:v>35979.0</c:v>
                </c:pt>
                <c:pt idx="1530">
                  <c:v>35980.0</c:v>
                </c:pt>
                <c:pt idx="1531">
                  <c:v>35981.0</c:v>
                </c:pt>
                <c:pt idx="1532">
                  <c:v>35982.0</c:v>
                </c:pt>
                <c:pt idx="1533">
                  <c:v>35983.0</c:v>
                </c:pt>
                <c:pt idx="1534">
                  <c:v>35984.0</c:v>
                </c:pt>
                <c:pt idx="1535">
                  <c:v>35985.0</c:v>
                </c:pt>
                <c:pt idx="1536">
                  <c:v>35986.0</c:v>
                </c:pt>
                <c:pt idx="1537">
                  <c:v>35987.0</c:v>
                </c:pt>
                <c:pt idx="1538">
                  <c:v>35988.0</c:v>
                </c:pt>
                <c:pt idx="1539">
                  <c:v>35989.0</c:v>
                </c:pt>
                <c:pt idx="1540">
                  <c:v>35990.0</c:v>
                </c:pt>
                <c:pt idx="1541">
                  <c:v>35991.0</c:v>
                </c:pt>
                <c:pt idx="1542">
                  <c:v>35992.0</c:v>
                </c:pt>
                <c:pt idx="1543">
                  <c:v>35993.0</c:v>
                </c:pt>
                <c:pt idx="1544">
                  <c:v>35994.0</c:v>
                </c:pt>
                <c:pt idx="1545">
                  <c:v>35995.0</c:v>
                </c:pt>
                <c:pt idx="1546">
                  <c:v>35996.0</c:v>
                </c:pt>
                <c:pt idx="1547">
                  <c:v>35997.0</c:v>
                </c:pt>
                <c:pt idx="1548">
                  <c:v>35998.0</c:v>
                </c:pt>
                <c:pt idx="1549">
                  <c:v>35999.0</c:v>
                </c:pt>
                <c:pt idx="1550">
                  <c:v>36000.0</c:v>
                </c:pt>
                <c:pt idx="1551">
                  <c:v>36001.0</c:v>
                </c:pt>
                <c:pt idx="1552">
                  <c:v>36002.0</c:v>
                </c:pt>
                <c:pt idx="1553">
                  <c:v>36003.0</c:v>
                </c:pt>
                <c:pt idx="1554">
                  <c:v>36004.0</c:v>
                </c:pt>
                <c:pt idx="1555">
                  <c:v>36005.0</c:v>
                </c:pt>
                <c:pt idx="1556">
                  <c:v>36006.0</c:v>
                </c:pt>
                <c:pt idx="1557">
                  <c:v>36007.0</c:v>
                </c:pt>
                <c:pt idx="1558">
                  <c:v>36008.0</c:v>
                </c:pt>
                <c:pt idx="1559">
                  <c:v>36009.0</c:v>
                </c:pt>
                <c:pt idx="1560">
                  <c:v>36010.0</c:v>
                </c:pt>
                <c:pt idx="1561">
                  <c:v>36011.0</c:v>
                </c:pt>
                <c:pt idx="1562">
                  <c:v>36012.0</c:v>
                </c:pt>
                <c:pt idx="1563">
                  <c:v>36013.0</c:v>
                </c:pt>
                <c:pt idx="1564">
                  <c:v>36014.0</c:v>
                </c:pt>
                <c:pt idx="1565">
                  <c:v>36015.0</c:v>
                </c:pt>
                <c:pt idx="1566">
                  <c:v>36016.0</c:v>
                </c:pt>
                <c:pt idx="1567">
                  <c:v>36017.0</c:v>
                </c:pt>
                <c:pt idx="1568">
                  <c:v>36018.0</c:v>
                </c:pt>
                <c:pt idx="1569">
                  <c:v>36019.0</c:v>
                </c:pt>
                <c:pt idx="1570">
                  <c:v>36020.0</c:v>
                </c:pt>
                <c:pt idx="1571">
                  <c:v>36021.0</c:v>
                </c:pt>
                <c:pt idx="1572">
                  <c:v>36022.0</c:v>
                </c:pt>
                <c:pt idx="1573">
                  <c:v>36023.0</c:v>
                </c:pt>
                <c:pt idx="1574">
                  <c:v>36024.0</c:v>
                </c:pt>
                <c:pt idx="1575">
                  <c:v>36025.0</c:v>
                </c:pt>
                <c:pt idx="1576">
                  <c:v>36026.0</c:v>
                </c:pt>
                <c:pt idx="1577">
                  <c:v>36027.0</c:v>
                </c:pt>
                <c:pt idx="1578">
                  <c:v>36028.0</c:v>
                </c:pt>
                <c:pt idx="1579">
                  <c:v>36029.0</c:v>
                </c:pt>
                <c:pt idx="1580">
                  <c:v>36030.0</c:v>
                </c:pt>
                <c:pt idx="1581">
                  <c:v>36031.0</c:v>
                </c:pt>
                <c:pt idx="1582">
                  <c:v>36032.0</c:v>
                </c:pt>
                <c:pt idx="1583">
                  <c:v>36033.0</c:v>
                </c:pt>
                <c:pt idx="1584">
                  <c:v>36034.0</c:v>
                </c:pt>
                <c:pt idx="1585">
                  <c:v>36035.0</c:v>
                </c:pt>
                <c:pt idx="1586">
                  <c:v>36036.0</c:v>
                </c:pt>
                <c:pt idx="1587">
                  <c:v>36037.0</c:v>
                </c:pt>
                <c:pt idx="1588">
                  <c:v>36038.0</c:v>
                </c:pt>
                <c:pt idx="1589">
                  <c:v>36039.0</c:v>
                </c:pt>
                <c:pt idx="1590">
                  <c:v>36040.0</c:v>
                </c:pt>
                <c:pt idx="1591">
                  <c:v>36041.0</c:v>
                </c:pt>
                <c:pt idx="1592">
                  <c:v>36042.0</c:v>
                </c:pt>
                <c:pt idx="1593">
                  <c:v>36043.0</c:v>
                </c:pt>
                <c:pt idx="1594">
                  <c:v>36044.0</c:v>
                </c:pt>
                <c:pt idx="1595">
                  <c:v>36045.0</c:v>
                </c:pt>
                <c:pt idx="1596">
                  <c:v>36046.0</c:v>
                </c:pt>
                <c:pt idx="1597">
                  <c:v>36047.0</c:v>
                </c:pt>
                <c:pt idx="1598">
                  <c:v>36048.0</c:v>
                </c:pt>
                <c:pt idx="1599">
                  <c:v>36049.0</c:v>
                </c:pt>
                <c:pt idx="1600">
                  <c:v>36050.0</c:v>
                </c:pt>
                <c:pt idx="1601">
                  <c:v>36052.0</c:v>
                </c:pt>
                <c:pt idx="1602">
                  <c:v>36053.0</c:v>
                </c:pt>
                <c:pt idx="1603">
                  <c:v>36054.0</c:v>
                </c:pt>
                <c:pt idx="1604">
                  <c:v>36055.0</c:v>
                </c:pt>
                <c:pt idx="1605">
                  <c:v>36056.0</c:v>
                </c:pt>
                <c:pt idx="1606">
                  <c:v>36057.0</c:v>
                </c:pt>
                <c:pt idx="1607">
                  <c:v>36058.0</c:v>
                </c:pt>
                <c:pt idx="1608">
                  <c:v>36059.0</c:v>
                </c:pt>
                <c:pt idx="1609">
                  <c:v>36060.0</c:v>
                </c:pt>
                <c:pt idx="1610">
                  <c:v>36061.0</c:v>
                </c:pt>
                <c:pt idx="1611">
                  <c:v>36062.0</c:v>
                </c:pt>
                <c:pt idx="1612">
                  <c:v>36063.0</c:v>
                </c:pt>
                <c:pt idx="1613">
                  <c:v>36064.0</c:v>
                </c:pt>
                <c:pt idx="1614">
                  <c:v>36065.0</c:v>
                </c:pt>
                <c:pt idx="1615">
                  <c:v>36066.0</c:v>
                </c:pt>
                <c:pt idx="1616">
                  <c:v>36067.0</c:v>
                </c:pt>
                <c:pt idx="1617">
                  <c:v>36068.0</c:v>
                </c:pt>
                <c:pt idx="1618">
                  <c:v>36069.0</c:v>
                </c:pt>
                <c:pt idx="1619">
                  <c:v>36070.0</c:v>
                </c:pt>
                <c:pt idx="1620">
                  <c:v>36071.0</c:v>
                </c:pt>
                <c:pt idx="1621">
                  <c:v>36072.0</c:v>
                </c:pt>
                <c:pt idx="1622">
                  <c:v>36073.0</c:v>
                </c:pt>
                <c:pt idx="1623">
                  <c:v>36074.0</c:v>
                </c:pt>
                <c:pt idx="1624">
                  <c:v>36075.0</c:v>
                </c:pt>
                <c:pt idx="1625">
                  <c:v>36076.0</c:v>
                </c:pt>
                <c:pt idx="1626">
                  <c:v>36077.0</c:v>
                </c:pt>
                <c:pt idx="1627">
                  <c:v>36078.0</c:v>
                </c:pt>
                <c:pt idx="1628">
                  <c:v>36079.0</c:v>
                </c:pt>
                <c:pt idx="1629">
                  <c:v>36080.0</c:v>
                </c:pt>
                <c:pt idx="1630">
                  <c:v>36081.0</c:v>
                </c:pt>
                <c:pt idx="1631">
                  <c:v>36082.0</c:v>
                </c:pt>
                <c:pt idx="1632">
                  <c:v>36083.0</c:v>
                </c:pt>
                <c:pt idx="1633">
                  <c:v>36084.0</c:v>
                </c:pt>
                <c:pt idx="1634">
                  <c:v>36085.0</c:v>
                </c:pt>
                <c:pt idx="1635">
                  <c:v>36086.0</c:v>
                </c:pt>
                <c:pt idx="1636">
                  <c:v>36087.0</c:v>
                </c:pt>
                <c:pt idx="1637">
                  <c:v>36088.0</c:v>
                </c:pt>
                <c:pt idx="1638">
                  <c:v>36089.0</c:v>
                </c:pt>
                <c:pt idx="1639">
                  <c:v>36090.0</c:v>
                </c:pt>
                <c:pt idx="1640">
                  <c:v>36091.0</c:v>
                </c:pt>
                <c:pt idx="1641">
                  <c:v>36092.0</c:v>
                </c:pt>
                <c:pt idx="1642">
                  <c:v>36093.0</c:v>
                </c:pt>
                <c:pt idx="1643">
                  <c:v>36094.0</c:v>
                </c:pt>
                <c:pt idx="1644">
                  <c:v>36095.0</c:v>
                </c:pt>
                <c:pt idx="1645">
                  <c:v>36096.0</c:v>
                </c:pt>
                <c:pt idx="1646">
                  <c:v>36097.0</c:v>
                </c:pt>
                <c:pt idx="1647">
                  <c:v>36098.0</c:v>
                </c:pt>
                <c:pt idx="1648">
                  <c:v>36099.0</c:v>
                </c:pt>
                <c:pt idx="1649">
                  <c:v>36100.0</c:v>
                </c:pt>
                <c:pt idx="1650">
                  <c:v>36101.0</c:v>
                </c:pt>
                <c:pt idx="1651">
                  <c:v>36102.0</c:v>
                </c:pt>
                <c:pt idx="1652">
                  <c:v>36103.0</c:v>
                </c:pt>
                <c:pt idx="1653">
                  <c:v>36104.0</c:v>
                </c:pt>
                <c:pt idx="1654">
                  <c:v>36105.0</c:v>
                </c:pt>
                <c:pt idx="1655">
                  <c:v>36106.0</c:v>
                </c:pt>
                <c:pt idx="1656">
                  <c:v>36107.0</c:v>
                </c:pt>
                <c:pt idx="1657">
                  <c:v>36108.0</c:v>
                </c:pt>
                <c:pt idx="1658">
                  <c:v>36109.0</c:v>
                </c:pt>
                <c:pt idx="1659">
                  <c:v>36110.0</c:v>
                </c:pt>
                <c:pt idx="1660">
                  <c:v>36111.0</c:v>
                </c:pt>
                <c:pt idx="1661">
                  <c:v>36112.0</c:v>
                </c:pt>
                <c:pt idx="1662">
                  <c:v>36113.0</c:v>
                </c:pt>
                <c:pt idx="1663">
                  <c:v>36114.0</c:v>
                </c:pt>
                <c:pt idx="1664">
                  <c:v>36115.0</c:v>
                </c:pt>
                <c:pt idx="1665">
                  <c:v>36116.0</c:v>
                </c:pt>
                <c:pt idx="1666">
                  <c:v>36117.0</c:v>
                </c:pt>
                <c:pt idx="1667">
                  <c:v>36118.0</c:v>
                </c:pt>
                <c:pt idx="1668">
                  <c:v>36119.0</c:v>
                </c:pt>
                <c:pt idx="1669">
                  <c:v>36120.0</c:v>
                </c:pt>
                <c:pt idx="1670">
                  <c:v>36121.0</c:v>
                </c:pt>
                <c:pt idx="1671">
                  <c:v>36122.0</c:v>
                </c:pt>
                <c:pt idx="1672">
                  <c:v>36123.0</c:v>
                </c:pt>
                <c:pt idx="1673">
                  <c:v>36124.0</c:v>
                </c:pt>
                <c:pt idx="1674">
                  <c:v>36125.0</c:v>
                </c:pt>
                <c:pt idx="1675">
                  <c:v>36126.0</c:v>
                </c:pt>
                <c:pt idx="1676">
                  <c:v>36127.0</c:v>
                </c:pt>
                <c:pt idx="1677">
                  <c:v>36128.0</c:v>
                </c:pt>
                <c:pt idx="1678">
                  <c:v>36129.0</c:v>
                </c:pt>
                <c:pt idx="1679">
                  <c:v>36130.0</c:v>
                </c:pt>
                <c:pt idx="1680">
                  <c:v>36131.0</c:v>
                </c:pt>
                <c:pt idx="1681">
                  <c:v>36132.0</c:v>
                </c:pt>
                <c:pt idx="1682">
                  <c:v>36133.0</c:v>
                </c:pt>
                <c:pt idx="1683">
                  <c:v>36134.0</c:v>
                </c:pt>
                <c:pt idx="1684">
                  <c:v>36135.0</c:v>
                </c:pt>
                <c:pt idx="1685">
                  <c:v>36136.0</c:v>
                </c:pt>
                <c:pt idx="1686">
                  <c:v>36137.0</c:v>
                </c:pt>
                <c:pt idx="1687">
                  <c:v>36138.0</c:v>
                </c:pt>
                <c:pt idx="1688">
                  <c:v>36139.0</c:v>
                </c:pt>
                <c:pt idx="1689">
                  <c:v>36140.0</c:v>
                </c:pt>
                <c:pt idx="1690">
                  <c:v>36141.0</c:v>
                </c:pt>
                <c:pt idx="1691">
                  <c:v>36142.0</c:v>
                </c:pt>
                <c:pt idx="1692">
                  <c:v>36143.0</c:v>
                </c:pt>
                <c:pt idx="1693">
                  <c:v>36144.0</c:v>
                </c:pt>
                <c:pt idx="1694">
                  <c:v>36145.0</c:v>
                </c:pt>
                <c:pt idx="1695">
                  <c:v>36146.0</c:v>
                </c:pt>
                <c:pt idx="1696">
                  <c:v>36147.0</c:v>
                </c:pt>
                <c:pt idx="1697">
                  <c:v>36148.0</c:v>
                </c:pt>
                <c:pt idx="1698">
                  <c:v>36149.0</c:v>
                </c:pt>
                <c:pt idx="1699">
                  <c:v>36150.0</c:v>
                </c:pt>
                <c:pt idx="1700">
                  <c:v>36151.0</c:v>
                </c:pt>
                <c:pt idx="1701">
                  <c:v>36152.0</c:v>
                </c:pt>
                <c:pt idx="1702">
                  <c:v>36153.0</c:v>
                </c:pt>
                <c:pt idx="1703">
                  <c:v>36154.0</c:v>
                </c:pt>
                <c:pt idx="1704">
                  <c:v>36155.0</c:v>
                </c:pt>
                <c:pt idx="1705">
                  <c:v>36156.0</c:v>
                </c:pt>
                <c:pt idx="1706">
                  <c:v>36157.0</c:v>
                </c:pt>
                <c:pt idx="1707">
                  <c:v>36158.0</c:v>
                </c:pt>
                <c:pt idx="1708">
                  <c:v>36159.0</c:v>
                </c:pt>
                <c:pt idx="1709">
                  <c:v>36160.0</c:v>
                </c:pt>
                <c:pt idx="1710">
                  <c:v>36161.0</c:v>
                </c:pt>
                <c:pt idx="1711">
                  <c:v>36162.0</c:v>
                </c:pt>
                <c:pt idx="1712">
                  <c:v>36163.0</c:v>
                </c:pt>
                <c:pt idx="1713">
                  <c:v>36164.0</c:v>
                </c:pt>
                <c:pt idx="1714">
                  <c:v>36165.0</c:v>
                </c:pt>
                <c:pt idx="1715">
                  <c:v>36166.0</c:v>
                </c:pt>
                <c:pt idx="1716">
                  <c:v>36167.0</c:v>
                </c:pt>
                <c:pt idx="1717">
                  <c:v>36168.0</c:v>
                </c:pt>
                <c:pt idx="1718">
                  <c:v>36169.0</c:v>
                </c:pt>
                <c:pt idx="1719">
                  <c:v>36170.0</c:v>
                </c:pt>
                <c:pt idx="1720">
                  <c:v>36171.0</c:v>
                </c:pt>
                <c:pt idx="1721">
                  <c:v>36172.0</c:v>
                </c:pt>
                <c:pt idx="1722">
                  <c:v>36173.0</c:v>
                </c:pt>
                <c:pt idx="1723">
                  <c:v>36174.0</c:v>
                </c:pt>
                <c:pt idx="1724">
                  <c:v>36175.0</c:v>
                </c:pt>
                <c:pt idx="1725">
                  <c:v>36176.0</c:v>
                </c:pt>
                <c:pt idx="1726">
                  <c:v>36177.0</c:v>
                </c:pt>
                <c:pt idx="1727">
                  <c:v>36178.0</c:v>
                </c:pt>
                <c:pt idx="1728">
                  <c:v>36179.0</c:v>
                </c:pt>
                <c:pt idx="1729">
                  <c:v>36180.0</c:v>
                </c:pt>
                <c:pt idx="1730">
                  <c:v>36181.0</c:v>
                </c:pt>
                <c:pt idx="1731">
                  <c:v>36182.0</c:v>
                </c:pt>
                <c:pt idx="1732">
                  <c:v>36183.0</c:v>
                </c:pt>
                <c:pt idx="1733">
                  <c:v>36184.0</c:v>
                </c:pt>
                <c:pt idx="1734">
                  <c:v>36185.0</c:v>
                </c:pt>
                <c:pt idx="1735">
                  <c:v>36186.0</c:v>
                </c:pt>
                <c:pt idx="1736">
                  <c:v>36187.0</c:v>
                </c:pt>
                <c:pt idx="1737">
                  <c:v>36188.0</c:v>
                </c:pt>
                <c:pt idx="1738">
                  <c:v>36189.0</c:v>
                </c:pt>
                <c:pt idx="1739">
                  <c:v>36190.0</c:v>
                </c:pt>
                <c:pt idx="1740">
                  <c:v>36191.0</c:v>
                </c:pt>
                <c:pt idx="1741">
                  <c:v>36192.0</c:v>
                </c:pt>
                <c:pt idx="1742">
                  <c:v>36193.0</c:v>
                </c:pt>
                <c:pt idx="1743">
                  <c:v>36194.0</c:v>
                </c:pt>
                <c:pt idx="1744">
                  <c:v>36195.0</c:v>
                </c:pt>
                <c:pt idx="1745">
                  <c:v>36196.0</c:v>
                </c:pt>
                <c:pt idx="1746">
                  <c:v>36197.0</c:v>
                </c:pt>
                <c:pt idx="1747">
                  <c:v>36198.0</c:v>
                </c:pt>
                <c:pt idx="1748">
                  <c:v>36199.0</c:v>
                </c:pt>
                <c:pt idx="1749">
                  <c:v>36200.0</c:v>
                </c:pt>
                <c:pt idx="1750">
                  <c:v>36201.0</c:v>
                </c:pt>
                <c:pt idx="1751">
                  <c:v>36202.0</c:v>
                </c:pt>
                <c:pt idx="1752">
                  <c:v>36203.0</c:v>
                </c:pt>
                <c:pt idx="1753">
                  <c:v>36204.0</c:v>
                </c:pt>
                <c:pt idx="1754">
                  <c:v>36205.0</c:v>
                </c:pt>
                <c:pt idx="1755">
                  <c:v>36206.0</c:v>
                </c:pt>
                <c:pt idx="1756">
                  <c:v>36207.0</c:v>
                </c:pt>
                <c:pt idx="1757">
                  <c:v>36208.0</c:v>
                </c:pt>
                <c:pt idx="1758">
                  <c:v>36209.0</c:v>
                </c:pt>
                <c:pt idx="1759">
                  <c:v>36210.0</c:v>
                </c:pt>
                <c:pt idx="1760">
                  <c:v>36211.0</c:v>
                </c:pt>
                <c:pt idx="1761">
                  <c:v>36212.0</c:v>
                </c:pt>
                <c:pt idx="1762">
                  <c:v>36213.0</c:v>
                </c:pt>
                <c:pt idx="1763">
                  <c:v>36214.0</c:v>
                </c:pt>
                <c:pt idx="1764">
                  <c:v>36215.0</c:v>
                </c:pt>
                <c:pt idx="1765">
                  <c:v>36216.0</c:v>
                </c:pt>
                <c:pt idx="1766">
                  <c:v>36217.0</c:v>
                </c:pt>
                <c:pt idx="1767">
                  <c:v>36218.0</c:v>
                </c:pt>
                <c:pt idx="1768">
                  <c:v>36219.0</c:v>
                </c:pt>
                <c:pt idx="1769">
                  <c:v>36220.0</c:v>
                </c:pt>
                <c:pt idx="1770">
                  <c:v>36221.0</c:v>
                </c:pt>
                <c:pt idx="1771">
                  <c:v>36222.0</c:v>
                </c:pt>
                <c:pt idx="1772">
                  <c:v>36223.0</c:v>
                </c:pt>
                <c:pt idx="1773">
                  <c:v>36224.0</c:v>
                </c:pt>
                <c:pt idx="1774">
                  <c:v>36225.0</c:v>
                </c:pt>
                <c:pt idx="1775">
                  <c:v>36226.0</c:v>
                </c:pt>
                <c:pt idx="1776">
                  <c:v>36227.0</c:v>
                </c:pt>
                <c:pt idx="1777">
                  <c:v>36228.0</c:v>
                </c:pt>
                <c:pt idx="1778">
                  <c:v>36229.0</c:v>
                </c:pt>
                <c:pt idx="1779">
                  <c:v>36230.0</c:v>
                </c:pt>
                <c:pt idx="1780">
                  <c:v>36231.0</c:v>
                </c:pt>
                <c:pt idx="1781">
                  <c:v>36232.0</c:v>
                </c:pt>
                <c:pt idx="1782">
                  <c:v>36233.0</c:v>
                </c:pt>
                <c:pt idx="1783">
                  <c:v>36234.0</c:v>
                </c:pt>
                <c:pt idx="1784">
                  <c:v>36235.0</c:v>
                </c:pt>
                <c:pt idx="1785">
                  <c:v>36236.0</c:v>
                </c:pt>
                <c:pt idx="1786">
                  <c:v>36237.0</c:v>
                </c:pt>
                <c:pt idx="1787">
                  <c:v>36238.0</c:v>
                </c:pt>
                <c:pt idx="1788">
                  <c:v>36239.0</c:v>
                </c:pt>
                <c:pt idx="1789">
                  <c:v>36240.0</c:v>
                </c:pt>
                <c:pt idx="1790">
                  <c:v>36241.0</c:v>
                </c:pt>
                <c:pt idx="1791">
                  <c:v>36242.0</c:v>
                </c:pt>
                <c:pt idx="1792">
                  <c:v>36243.0</c:v>
                </c:pt>
                <c:pt idx="1793">
                  <c:v>36244.0</c:v>
                </c:pt>
                <c:pt idx="1794">
                  <c:v>36245.0</c:v>
                </c:pt>
                <c:pt idx="1795">
                  <c:v>36246.0</c:v>
                </c:pt>
                <c:pt idx="1796">
                  <c:v>36247.0</c:v>
                </c:pt>
                <c:pt idx="1797">
                  <c:v>36248.0</c:v>
                </c:pt>
                <c:pt idx="1798">
                  <c:v>36249.0</c:v>
                </c:pt>
                <c:pt idx="1799">
                  <c:v>36250.0</c:v>
                </c:pt>
                <c:pt idx="1800">
                  <c:v>36251.0</c:v>
                </c:pt>
                <c:pt idx="1801">
                  <c:v>36252.0</c:v>
                </c:pt>
                <c:pt idx="1802">
                  <c:v>36253.0</c:v>
                </c:pt>
                <c:pt idx="1803">
                  <c:v>36254.0</c:v>
                </c:pt>
                <c:pt idx="1804">
                  <c:v>36255.0</c:v>
                </c:pt>
                <c:pt idx="1805">
                  <c:v>36256.0</c:v>
                </c:pt>
                <c:pt idx="1806">
                  <c:v>36257.0</c:v>
                </c:pt>
                <c:pt idx="1807">
                  <c:v>36258.0</c:v>
                </c:pt>
                <c:pt idx="1808">
                  <c:v>36259.0</c:v>
                </c:pt>
                <c:pt idx="1809">
                  <c:v>36260.0</c:v>
                </c:pt>
                <c:pt idx="1810">
                  <c:v>36261.0</c:v>
                </c:pt>
                <c:pt idx="1811">
                  <c:v>36262.0</c:v>
                </c:pt>
                <c:pt idx="1812">
                  <c:v>36263.0</c:v>
                </c:pt>
                <c:pt idx="1813">
                  <c:v>36264.0</c:v>
                </c:pt>
                <c:pt idx="1814">
                  <c:v>36265.0</c:v>
                </c:pt>
                <c:pt idx="1815">
                  <c:v>36266.0</c:v>
                </c:pt>
                <c:pt idx="1816">
                  <c:v>36267.0</c:v>
                </c:pt>
                <c:pt idx="1817">
                  <c:v>36268.0</c:v>
                </c:pt>
                <c:pt idx="1818">
                  <c:v>36269.0</c:v>
                </c:pt>
                <c:pt idx="1819">
                  <c:v>36270.0</c:v>
                </c:pt>
                <c:pt idx="1820">
                  <c:v>36271.0</c:v>
                </c:pt>
                <c:pt idx="1821">
                  <c:v>36272.0</c:v>
                </c:pt>
                <c:pt idx="1822">
                  <c:v>36273.0</c:v>
                </c:pt>
                <c:pt idx="1823">
                  <c:v>36274.0</c:v>
                </c:pt>
                <c:pt idx="1824">
                  <c:v>36275.0</c:v>
                </c:pt>
                <c:pt idx="1825">
                  <c:v>36276.0</c:v>
                </c:pt>
                <c:pt idx="1826">
                  <c:v>36277.0</c:v>
                </c:pt>
                <c:pt idx="1827">
                  <c:v>36278.0</c:v>
                </c:pt>
                <c:pt idx="1828">
                  <c:v>36279.0</c:v>
                </c:pt>
                <c:pt idx="1829">
                  <c:v>36280.0</c:v>
                </c:pt>
                <c:pt idx="1830">
                  <c:v>36281.0</c:v>
                </c:pt>
                <c:pt idx="1831">
                  <c:v>36282.0</c:v>
                </c:pt>
                <c:pt idx="1832">
                  <c:v>36283.0</c:v>
                </c:pt>
                <c:pt idx="1833">
                  <c:v>36284.0</c:v>
                </c:pt>
                <c:pt idx="1834">
                  <c:v>36285.0</c:v>
                </c:pt>
                <c:pt idx="1835">
                  <c:v>36286.0</c:v>
                </c:pt>
                <c:pt idx="1836">
                  <c:v>36287.0</c:v>
                </c:pt>
                <c:pt idx="1837">
                  <c:v>36288.0</c:v>
                </c:pt>
                <c:pt idx="1838">
                  <c:v>36289.0</c:v>
                </c:pt>
                <c:pt idx="1839">
                  <c:v>36290.0</c:v>
                </c:pt>
                <c:pt idx="1840">
                  <c:v>36291.0</c:v>
                </c:pt>
                <c:pt idx="1841">
                  <c:v>36292.0</c:v>
                </c:pt>
                <c:pt idx="1842">
                  <c:v>36293.0</c:v>
                </c:pt>
                <c:pt idx="1843">
                  <c:v>36294.0</c:v>
                </c:pt>
                <c:pt idx="1844">
                  <c:v>36295.0</c:v>
                </c:pt>
                <c:pt idx="1845">
                  <c:v>36296.0</c:v>
                </c:pt>
                <c:pt idx="1846">
                  <c:v>36297.0</c:v>
                </c:pt>
                <c:pt idx="1847">
                  <c:v>36298.0</c:v>
                </c:pt>
                <c:pt idx="1848">
                  <c:v>36299.0</c:v>
                </c:pt>
                <c:pt idx="1849">
                  <c:v>36300.0</c:v>
                </c:pt>
                <c:pt idx="1850">
                  <c:v>36301.0</c:v>
                </c:pt>
                <c:pt idx="1851">
                  <c:v>36302.0</c:v>
                </c:pt>
                <c:pt idx="1852">
                  <c:v>36303.0</c:v>
                </c:pt>
                <c:pt idx="1853">
                  <c:v>36304.0</c:v>
                </c:pt>
                <c:pt idx="1854">
                  <c:v>36305.0</c:v>
                </c:pt>
                <c:pt idx="1855">
                  <c:v>36306.0</c:v>
                </c:pt>
                <c:pt idx="1856">
                  <c:v>36307.0</c:v>
                </c:pt>
                <c:pt idx="1857">
                  <c:v>36308.0</c:v>
                </c:pt>
                <c:pt idx="1858">
                  <c:v>36309.0</c:v>
                </c:pt>
                <c:pt idx="1859">
                  <c:v>36310.0</c:v>
                </c:pt>
                <c:pt idx="1860">
                  <c:v>36311.0</c:v>
                </c:pt>
                <c:pt idx="1861">
                  <c:v>36312.0</c:v>
                </c:pt>
                <c:pt idx="1862">
                  <c:v>36313.0</c:v>
                </c:pt>
                <c:pt idx="1863">
                  <c:v>36314.0</c:v>
                </c:pt>
                <c:pt idx="1864">
                  <c:v>36315.0</c:v>
                </c:pt>
                <c:pt idx="1865">
                  <c:v>36316.0</c:v>
                </c:pt>
                <c:pt idx="1866">
                  <c:v>36317.0</c:v>
                </c:pt>
                <c:pt idx="1867">
                  <c:v>36318.0</c:v>
                </c:pt>
                <c:pt idx="1868">
                  <c:v>36319.0</c:v>
                </c:pt>
                <c:pt idx="1869">
                  <c:v>36320.0</c:v>
                </c:pt>
                <c:pt idx="1870">
                  <c:v>36321.0</c:v>
                </c:pt>
                <c:pt idx="1871">
                  <c:v>36322.0</c:v>
                </c:pt>
                <c:pt idx="1872">
                  <c:v>36323.0</c:v>
                </c:pt>
                <c:pt idx="1873">
                  <c:v>36324.0</c:v>
                </c:pt>
                <c:pt idx="1874">
                  <c:v>36325.0</c:v>
                </c:pt>
                <c:pt idx="1875">
                  <c:v>36326.0</c:v>
                </c:pt>
                <c:pt idx="1876">
                  <c:v>36327.0</c:v>
                </c:pt>
                <c:pt idx="1877">
                  <c:v>36328.0</c:v>
                </c:pt>
                <c:pt idx="1878">
                  <c:v>36329.0</c:v>
                </c:pt>
                <c:pt idx="1879">
                  <c:v>36330.0</c:v>
                </c:pt>
                <c:pt idx="1880">
                  <c:v>36331.0</c:v>
                </c:pt>
                <c:pt idx="1881">
                  <c:v>36332.0</c:v>
                </c:pt>
                <c:pt idx="1882">
                  <c:v>36333.0</c:v>
                </c:pt>
                <c:pt idx="1883">
                  <c:v>36334.0</c:v>
                </c:pt>
                <c:pt idx="1884">
                  <c:v>36335.0</c:v>
                </c:pt>
                <c:pt idx="1885">
                  <c:v>36336.0</c:v>
                </c:pt>
                <c:pt idx="1886">
                  <c:v>36337.0</c:v>
                </c:pt>
                <c:pt idx="1887">
                  <c:v>36338.0</c:v>
                </c:pt>
                <c:pt idx="1888">
                  <c:v>36339.0</c:v>
                </c:pt>
                <c:pt idx="1889">
                  <c:v>36340.0</c:v>
                </c:pt>
                <c:pt idx="1890">
                  <c:v>36341.0</c:v>
                </c:pt>
                <c:pt idx="1891">
                  <c:v>36342.0</c:v>
                </c:pt>
                <c:pt idx="1892">
                  <c:v>36343.0</c:v>
                </c:pt>
                <c:pt idx="1893">
                  <c:v>36344.0</c:v>
                </c:pt>
                <c:pt idx="1894">
                  <c:v>36345.0</c:v>
                </c:pt>
                <c:pt idx="1895">
                  <c:v>36346.0</c:v>
                </c:pt>
                <c:pt idx="1896">
                  <c:v>36347.0</c:v>
                </c:pt>
                <c:pt idx="1897">
                  <c:v>36348.0</c:v>
                </c:pt>
                <c:pt idx="1898">
                  <c:v>36349.0</c:v>
                </c:pt>
                <c:pt idx="1899">
                  <c:v>36350.0</c:v>
                </c:pt>
                <c:pt idx="1900">
                  <c:v>36351.0</c:v>
                </c:pt>
                <c:pt idx="1901">
                  <c:v>36352.0</c:v>
                </c:pt>
                <c:pt idx="1902">
                  <c:v>36353.0</c:v>
                </c:pt>
                <c:pt idx="1903">
                  <c:v>36354.0</c:v>
                </c:pt>
                <c:pt idx="1904">
                  <c:v>36355.0</c:v>
                </c:pt>
                <c:pt idx="1905">
                  <c:v>36356.0</c:v>
                </c:pt>
                <c:pt idx="1906">
                  <c:v>36357.0</c:v>
                </c:pt>
                <c:pt idx="1907">
                  <c:v>36358.0</c:v>
                </c:pt>
                <c:pt idx="1908">
                  <c:v>36359.0</c:v>
                </c:pt>
                <c:pt idx="1909">
                  <c:v>36360.0</c:v>
                </c:pt>
                <c:pt idx="1910">
                  <c:v>36361.0</c:v>
                </c:pt>
                <c:pt idx="1911">
                  <c:v>36362.0</c:v>
                </c:pt>
                <c:pt idx="1912">
                  <c:v>36363.0</c:v>
                </c:pt>
                <c:pt idx="1913">
                  <c:v>36364.0</c:v>
                </c:pt>
                <c:pt idx="1914">
                  <c:v>36365.0</c:v>
                </c:pt>
                <c:pt idx="1915">
                  <c:v>36366.0</c:v>
                </c:pt>
                <c:pt idx="1916">
                  <c:v>36367.0</c:v>
                </c:pt>
                <c:pt idx="1917">
                  <c:v>36368.0</c:v>
                </c:pt>
                <c:pt idx="1918">
                  <c:v>36369.0</c:v>
                </c:pt>
                <c:pt idx="1919">
                  <c:v>36370.0</c:v>
                </c:pt>
                <c:pt idx="1920">
                  <c:v>36371.0</c:v>
                </c:pt>
                <c:pt idx="1921">
                  <c:v>36372.0</c:v>
                </c:pt>
                <c:pt idx="1922">
                  <c:v>36373.0</c:v>
                </c:pt>
                <c:pt idx="1923">
                  <c:v>36374.0</c:v>
                </c:pt>
                <c:pt idx="1924">
                  <c:v>36375.0</c:v>
                </c:pt>
                <c:pt idx="1925">
                  <c:v>36376.0</c:v>
                </c:pt>
                <c:pt idx="1926">
                  <c:v>36377.0</c:v>
                </c:pt>
                <c:pt idx="1927">
                  <c:v>36378.0</c:v>
                </c:pt>
                <c:pt idx="1928">
                  <c:v>36379.0</c:v>
                </c:pt>
                <c:pt idx="1929">
                  <c:v>36380.0</c:v>
                </c:pt>
                <c:pt idx="1930">
                  <c:v>36381.0</c:v>
                </c:pt>
                <c:pt idx="1931">
                  <c:v>36382.0</c:v>
                </c:pt>
                <c:pt idx="1932">
                  <c:v>36383.0</c:v>
                </c:pt>
                <c:pt idx="1933">
                  <c:v>36384.0</c:v>
                </c:pt>
                <c:pt idx="1934">
                  <c:v>36385.0</c:v>
                </c:pt>
                <c:pt idx="1935">
                  <c:v>36386.0</c:v>
                </c:pt>
                <c:pt idx="1936">
                  <c:v>36387.0</c:v>
                </c:pt>
                <c:pt idx="1937">
                  <c:v>36388.0</c:v>
                </c:pt>
                <c:pt idx="1938">
                  <c:v>36389.0</c:v>
                </c:pt>
                <c:pt idx="1939">
                  <c:v>36390.0</c:v>
                </c:pt>
                <c:pt idx="1940">
                  <c:v>36391.0</c:v>
                </c:pt>
                <c:pt idx="1941">
                  <c:v>36392.0</c:v>
                </c:pt>
                <c:pt idx="1942">
                  <c:v>36393.0</c:v>
                </c:pt>
                <c:pt idx="1943">
                  <c:v>36394.0</c:v>
                </c:pt>
                <c:pt idx="1944">
                  <c:v>36395.0</c:v>
                </c:pt>
                <c:pt idx="1945">
                  <c:v>36396.0</c:v>
                </c:pt>
                <c:pt idx="1946">
                  <c:v>36397.0</c:v>
                </c:pt>
                <c:pt idx="1947">
                  <c:v>36398.0</c:v>
                </c:pt>
                <c:pt idx="1948">
                  <c:v>36399.0</c:v>
                </c:pt>
                <c:pt idx="1949">
                  <c:v>36400.0</c:v>
                </c:pt>
                <c:pt idx="1950">
                  <c:v>36401.0</c:v>
                </c:pt>
                <c:pt idx="1951">
                  <c:v>36402.0</c:v>
                </c:pt>
                <c:pt idx="1952">
                  <c:v>36403.0</c:v>
                </c:pt>
                <c:pt idx="1953">
                  <c:v>36404.0</c:v>
                </c:pt>
                <c:pt idx="1954">
                  <c:v>36405.0</c:v>
                </c:pt>
                <c:pt idx="1955">
                  <c:v>36406.0</c:v>
                </c:pt>
                <c:pt idx="1956">
                  <c:v>36407.0</c:v>
                </c:pt>
                <c:pt idx="1957">
                  <c:v>36408.0</c:v>
                </c:pt>
                <c:pt idx="1958">
                  <c:v>36409.0</c:v>
                </c:pt>
                <c:pt idx="1959">
                  <c:v>36410.0</c:v>
                </c:pt>
                <c:pt idx="1960">
                  <c:v>36411.0</c:v>
                </c:pt>
                <c:pt idx="1961">
                  <c:v>36412.0</c:v>
                </c:pt>
                <c:pt idx="1962">
                  <c:v>36413.0</c:v>
                </c:pt>
                <c:pt idx="1963">
                  <c:v>36414.0</c:v>
                </c:pt>
                <c:pt idx="1964">
                  <c:v>36415.0</c:v>
                </c:pt>
                <c:pt idx="1965">
                  <c:v>36416.0</c:v>
                </c:pt>
                <c:pt idx="1966">
                  <c:v>36417.0</c:v>
                </c:pt>
                <c:pt idx="1967">
                  <c:v>36418.0</c:v>
                </c:pt>
                <c:pt idx="1968">
                  <c:v>36419.0</c:v>
                </c:pt>
                <c:pt idx="1969">
                  <c:v>36420.0</c:v>
                </c:pt>
                <c:pt idx="1970">
                  <c:v>36421.0</c:v>
                </c:pt>
                <c:pt idx="1971">
                  <c:v>36422.0</c:v>
                </c:pt>
                <c:pt idx="1972">
                  <c:v>36423.0</c:v>
                </c:pt>
                <c:pt idx="1973">
                  <c:v>36424.0</c:v>
                </c:pt>
                <c:pt idx="1974">
                  <c:v>36425.0</c:v>
                </c:pt>
                <c:pt idx="1975">
                  <c:v>36426.0</c:v>
                </c:pt>
                <c:pt idx="1976">
                  <c:v>36427.0</c:v>
                </c:pt>
                <c:pt idx="1977">
                  <c:v>36428.0</c:v>
                </c:pt>
                <c:pt idx="1978">
                  <c:v>36429.0</c:v>
                </c:pt>
                <c:pt idx="1979">
                  <c:v>36430.0</c:v>
                </c:pt>
                <c:pt idx="1980">
                  <c:v>36431.0</c:v>
                </c:pt>
                <c:pt idx="1981">
                  <c:v>36432.0</c:v>
                </c:pt>
                <c:pt idx="1982">
                  <c:v>36433.0</c:v>
                </c:pt>
                <c:pt idx="1983">
                  <c:v>36434.0</c:v>
                </c:pt>
                <c:pt idx="1984">
                  <c:v>36435.0</c:v>
                </c:pt>
                <c:pt idx="1985">
                  <c:v>36436.0</c:v>
                </c:pt>
                <c:pt idx="1986">
                  <c:v>36437.0</c:v>
                </c:pt>
                <c:pt idx="1987">
                  <c:v>36438.0</c:v>
                </c:pt>
                <c:pt idx="1988">
                  <c:v>36439.0</c:v>
                </c:pt>
                <c:pt idx="1989">
                  <c:v>36440.0</c:v>
                </c:pt>
                <c:pt idx="1990">
                  <c:v>36441.0</c:v>
                </c:pt>
                <c:pt idx="1991">
                  <c:v>36442.0</c:v>
                </c:pt>
                <c:pt idx="1992">
                  <c:v>36443.0</c:v>
                </c:pt>
                <c:pt idx="1993">
                  <c:v>36444.0</c:v>
                </c:pt>
                <c:pt idx="1994">
                  <c:v>36445.0</c:v>
                </c:pt>
                <c:pt idx="1995">
                  <c:v>36446.0</c:v>
                </c:pt>
                <c:pt idx="1996">
                  <c:v>36447.0</c:v>
                </c:pt>
                <c:pt idx="1997">
                  <c:v>36448.0</c:v>
                </c:pt>
                <c:pt idx="1998">
                  <c:v>36449.0</c:v>
                </c:pt>
                <c:pt idx="1999">
                  <c:v>36450.0</c:v>
                </c:pt>
                <c:pt idx="2000">
                  <c:v>36451.0</c:v>
                </c:pt>
                <c:pt idx="2001">
                  <c:v>36452.0</c:v>
                </c:pt>
                <c:pt idx="2002">
                  <c:v>36453.0</c:v>
                </c:pt>
                <c:pt idx="2003">
                  <c:v>36454.0</c:v>
                </c:pt>
                <c:pt idx="2004">
                  <c:v>36455.0</c:v>
                </c:pt>
                <c:pt idx="2005">
                  <c:v>36456.0</c:v>
                </c:pt>
                <c:pt idx="2006">
                  <c:v>36457.0</c:v>
                </c:pt>
                <c:pt idx="2007">
                  <c:v>36458.0</c:v>
                </c:pt>
                <c:pt idx="2008">
                  <c:v>36459.0</c:v>
                </c:pt>
                <c:pt idx="2009">
                  <c:v>36460.0</c:v>
                </c:pt>
                <c:pt idx="2010">
                  <c:v>36461.0</c:v>
                </c:pt>
                <c:pt idx="2011">
                  <c:v>36462.0</c:v>
                </c:pt>
                <c:pt idx="2012">
                  <c:v>36463.0</c:v>
                </c:pt>
                <c:pt idx="2013">
                  <c:v>36464.0</c:v>
                </c:pt>
                <c:pt idx="2014">
                  <c:v>36465.0</c:v>
                </c:pt>
                <c:pt idx="2015">
                  <c:v>36466.0</c:v>
                </c:pt>
                <c:pt idx="2016">
                  <c:v>36467.0</c:v>
                </c:pt>
                <c:pt idx="2017">
                  <c:v>36468.0</c:v>
                </c:pt>
                <c:pt idx="2018">
                  <c:v>36469.0</c:v>
                </c:pt>
                <c:pt idx="2019">
                  <c:v>36470.0</c:v>
                </c:pt>
                <c:pt idx="2020">
                  <c:v>36471.0</c:v>
                </c:pt>
                <c:pt idx="2021">
                  <c:v>36472.0</c:v>
                </c:pt>
                <c:pt idx="2022">
                  <c:v>36473.0</c:v>
                </c:pt>
                <c:pt idx="2023">
                  <c:v>36474.0</c:v>
                </c:pt>
                <c:pt idx="2024">
                  <c:v>36475.0</c:v>
                </c:pt>
                <c:pt idx="2025">
                  <c:v>36476.0</c:v>
                </c:pt>
                <c:pt idx="2026">
                  <c:v>36477.0</c:v>
                </c:pt>
                <c:pt idx="2027">
                  <c:v>36478.0</c:v>
                </c:pt>
                <c:pt idx="2028">
                  <c:v>36479.0</c:v>
                </c:pt>
                <c:pt idx="2029">
                  <c:v>36480.0</c:v>
                </c:pt>
                <c:pt idx="2030">
                  <c:v>36481.0</c:v>
                </c:pt>
                <c:pt idx="2031">
                  <c:v>36482.0</c:v>
                </c:pt>
                <c:pt idx="2032">
                  <c:v>36483.0</c:v>
                </c:pt>
                <c:pt idx="2033">
                  <c:v>36484.0</c:v>
                </c:pt>
                <c:pt idx="2034">
                  <c:v>36485.0</c:v>
                </c:pt>
                <c:pt idx="2035">
                  <c:v>36486.0</c:v>
                </c:pt>
                <c:pt idx="2036">
                  <c:v>36487.0</c:v>
                </c:pt>
                <c:pt idx="2037">
                  <c:v>36488.0</c:v>
                </c:pt>
                <c:pt idx="2038">
                  <c:v>36489.0</c:v>
                </c:pt>
                <c:pt idx="2039">
                  <c:v>36490.0</c:v>
                </c:pt>
                <c:pt idx="2040">
                  <c:v>36491.0</c:v>
                </c:pt>
                <c:pt idx="2041">
                  <c:v>36492.0</c:v>
                </c:pt>
                <c:pt idx="2042">
                  <c:v>36493.0</c:v>
                </c:pt>
                <c:pt idx="2043">
                  <c:v>36494.0</c:v>
                </c:pt>
                <c:pt idx="2044">
                  <c:v>36495.0</c:v>
                </c:pt>
                <c:pt idx="2045">
                  <c:v>36496.0</c:v>
                </c:pt>
                <c:pt idx="2046">
                  <c:v>36497.0</c:v>
                </c:pt>
                <c:pt idx="2047">
                  <c:v>36498.0</c:v>
                </c:pt>
                <c:pt idx="2048">
                  <c:v>36499.0</c:v>
                </c:pt>
                <c:pt idx="2049">
                  <c:v>36500.0</c:v>
                </c:pt>
                <c:pt idx="2050">
                  <c:v>36501.0</c:v>
                </c:pt>
                <c:pt idx="2051">
                  <c:v>36502.0</c:v>
                </c:pt>
                <c:pt idx="2052">
                  <c:v>36503.0</c:v>
                </c:pt>
                <c:pt idx="2053">
                  <c:v>36504.0</c:v>
                </c:pt>
                <c:pt idx="2054">
                  <c:v>36505.0</c:v>
                </c:pt>
                <c:pt idx="2055">
                  <c:v>36506.0</c:v>
                </c:pt>
                <c:pt idx="2056">
                  <c:v>36507.0</c:v>
                </c:pt>
                <c:pt idx="2057">
                  <c:v>36508.0</c:v>
                </c:pt>
                <c:pt idx="2058">
                  <c:v>36509.0</c:v>
                </c:pt>
                <c:pt idx="2059">
                  <c:v>36510.0</c:v>
                </c:pt>
                <c:pt idx="2060">
                  <c:v>36511.0</c:v>
                </c:pt>
                <c:pt idx="2061">
                  <c:v>36512.0</c:v>
                </c:pt>
                <c:pt idx="2062">
                  <c:v>36513.0</c:v>
                </c:pt>
                <c:pt idx="2063">
                  <c:v>36514.0</c:v>
                </c:pt>
                <c:pt idx="2064">
                  <c:v>36515.0</c:v>
                </c:pt>
                <c:pt idx="2065">
                  <c:v>36516.0</c:v>
                </c:pt>
                <c:pt idx="2066">
                  <c:v>36517.0</c:v>
                </c:pt>
                <c:pt idx="2067">
                  <c:v>36518.0</c:v>
                </c:pt>
                <c:pt idx="2068">
                  <c:v>36519.0</c:v>
                </c:pt>
                <c:pt idx="2069">
                  <c:v>36520.0</c:v>
                </c:pt>
                <c:pt idx="2070">
                  <c:v>36521.0</c:v>
                </c:pt>
                <c:pt idx="2071">
                  <c:v>36522.0</c:v>
                </c:pt>
                <c:pt idx="2072">
                  <c:v>36523.0</c:v>
                </c:pt>
                <c:pt idx="2073">
                  <c:v>36524.0</c:v>
                </c:pt>
                <c:pt idx="2074">
                  <c:v>36525.0</c:v>
                </c:pt>
                <c:pt idx="2075">
                  <c:v>36526.0</c:v>
                </c:pt>
                <c:pt idx="2076">
                  <c:v>36527.0</c:v>
                </c:pt>
                <c:pt idx="2077">
                  <c:v>36528.0</c:v>
                </c:pt>
                <c:pt idx="2078">
                  <c:v>36529.0</c:v>
                </c:pt>
                <c:pt idx="2079">
                  <c:v>36530.0</c:v>
                </c:pt>
                <c:pt idx="2080">
                  <c:v>36531.0</c:v>
                </c:pt>
                <c:pt idx="2081">
                  <c:v>36532.0</c:v>
                </c:pt>
                <c:pt idx="2082">
                  <c:v>36533.0</c:v>
                </c:pt>
                <c:pt idx="2083">
                  <c:v>36534.0</c:v>
                </c:pt>
                <c:pt idx="2084">
                  <c:v>36535.0</c:v>
                </c:pt>
                <c:pt idx="2085">
                  <c:v>36536.0</c:v>
                </c:pt>
                <c:pt idx="2086">
                  <c:v>36537.0</c:v>
                </c:pt>
                <c:pt idx="2087">
                  <c:v>36538.0</c:v>
                </c:pt>
                <c:pt idx="2088">
                  <c:v>36539.0</c:v>
                </c:pt>
                <c:pt idx="2089">
                  <c:v>36540.0</c:v>
                </c:pt>
                <c:pt idx="2090">
                  <c:v>36541.0</c:v>
                </c:pt>
                <c:pt idx="2091">
                  <c:v>36542.0</c:v>
                </c:pt>
                <c:pt idx="2092">
                  <c:v>36543.0</c:v>
                </c:pt>
                <c:pt idx="2093">
                  <c:v>36544.0</c:v>
                </c:pt>
                <c:pt idx="2094">
                  <c:v>36545.0</c:v>
                </c:pt>
                <c:pt idx="2095">
                  <c:v>36546.0</c:v>
                </c:pt>
                <c:pt idx="2096">
                  <c:v>36547.0</c:v>
                </c:pt>
                <c:pt idx="2097">
                  <c:v>36548.0</c:v>
                </c:pt>
                <c:pt idx="2098">
                  <c:v>36549.0</c:v>
                </c:pt>
                <c:pt idx="2099">
                  <c:v>36550.0</c:v>
                </c:pt>
                <c:pt idx="2100">
                  <c:v>36551.0</c:v>
                </c:pt>
                <c:pt idx="2101">
                  <c:v>36552.0</c:v>
                </c:pt>
                <c:pt idx="2102">
                  <c:v>36553.0</c:v>
                </c:pt>
                <c:pt idx="2103">
                  <c:v>36554.0</c:v>
                </c:pt>
                <c:pt idx="2104">
                  <c:v>36555.0</c:v>
                </c:pt>
                <c:pt idx="2105">
                  <c:v>36556.0</c:v>
                </c:pt>
                <c:pt idx="2106">
                  <c:v>36557.0</c:v>
                </c:pt>
                <c:pt idx="2107">
                  <c:v>36558.0</c:v>
                </c:pt>
                <c:pt idx="2108">
                  <c:v>36559.0</c:v>
                </c:pt>
                <c:pt idx="2109">
                  <c:v>36560.0</c:v>
                </c:pt>
                <c:pt idx="2110">
                  <c:v>36561.0</c:v>
                </c:pt>
                <c:pt idx="2111">
                  <c:v>36562.0</c:v>
                </c:pt>
                <c:pt idx="2112">
                  <c:v>36563.0</c:v>
                </c:pt>
                <c:pt idx="2113">
                  <c:v>36564.0</c:v>
                </c:pt>
                <c:pt idx="2114">
                  <c:v>36565.0</c:v>
                </c:pt>
                <c:pt idx="2115">
                  <c:v>36566.0</c:v>
                </c:pt>
                <c:pt idx="2116">
                  <c:v>36567.0</c:v>
                </c:pt>
                <c:pt idx="2117">
                  <c:v>36568.0</c:v>
                </c:pt>
                <c:pt idx="2118">
                  <c:v>36569.0</c:v>
                </c:pt>
                <c:pt idx="2119">
                  <c:v>36570.0</c:v>
                </c:pt>
                <c:pt idx="2120">
                  <c:v>36571.0</c:v>
                </c:pt>
                <c:pt idx="2121">
                  <c:v>36572.0</c:v>
                </c:pt>
                <c:pt idx="2122">
                  <c:v>36573.0</c:v>
                </c:pt>
                <c:pt idx="2123">
                  <c:v>36574.0</c:v>
                </c:pt>
                <c:pt idx="2124">
                  <c:v>36575.0</c:v>
                </c:pt>
                <c:pt idx="2125">
                  <c:v>36576.0</c:v>
                </c:pt>
                <c:pt idx="2126">
                  <c:v>36577.0</c:v>
                </c:pt>
                <c:pt idx="2127">
                  <c:v>36578.0</c:v>
                </c:pt>
                <c:pt idx="2128">
                  <c:v>36579.0</c:v>
                </c:pt>
                <c:pt idx="2129">
                  <c:v>36580.0</c:v>
                </c:pt>
                <c:pt idx="2130">
                  <c:v>36581.0</c:v>
                </c:pt>
                <c:pt idx="2131">
                  <c:v>36582.0</c:v>
                </c:pt>
                <c:pt idx="2132">
                  <c:v>36583.0</c:v>
                </c:pt>
                <c:pt idx="2133">
                  <c:v>36584.0</c:v>
                </c:pt>
                <c:pt idx="2134">
                  <c:v>36585.0</c:v>
                </c:pt>
                <c:pt idx="2135">
                  <c:v>36586.0</c:v>
                </c:pt>
                <c:pt idx="2136">
                  <c:v>36587.0</c:v>
                </c:pt>
                <c:pt idx="2137">
                  <c:v>36588.0</c:v>
                </c:pt>
                <c:pt idx="2138">
                  <c:v>36589.0</c:v>
                </c:pt>
                <c:pt idx="2139">
                  <c:v>36590.0</c:v>
                </c:pt>
                <c:pt idx="2140">
                  <c:v>36591.0</c:v>
                </c:pt>
                <c:pt idx="2141">
                  <c:v>36592.0</c:v>
                </c:pt>
                <c:pt idx="2142">
                  <c:v>36593.0</c:v>
                </c:pt>
                <c:pt idx="2143">
                  <c:v>36594.0</c:v>
                </c:pt>
                <c:pt idx="2144">
                  <c:v>36595.0</c:v>
                </c:pt>
                <c:pt idx="2145">
                  <c:v>36596.0</c:v>
                </c:pt>
                <c:pt idx="2146">
                  <c:v>36597.0</c:v>
                </c:pt>
                <c:pt idx="2147">
                  <c:v>36598.0</c:v>
                </c:pt>
                <c:pt idx="2148">
                  <c:v>36599.0</c:v>
                </c:pt>
                <c:pt idx="2149">
                  <c:v>36600.0</c:v>
                </c:pt>
                <c:pt idx="2150">
                  <c:v>36601.0</c:v>
                </c:pt>
                <c:pt idx="2151">
                  <c:v>36602.0</c:v>
                </c:pt>
                <c:pt idx="2152">
                  <c:v>36603.0</c:v>
                </c:pt>
                <c:pt idx="2153">
                  <c:v>36604.0</c:v>
                </c:pt>
                <c:pt idx="2154">
                  <c:v>36605.0</c:v>
                </c:pt>
                <c:pt idx="2155">
                  <c:v>36606.0</c:v>
                </c:pt>
                <c:pt idx="2156">
                  <c:v>36607.0</c:v>
                </c:pt>
                <c:pt idx="2157">
                  <c:v>36608.0</c:v>
                </c:pt>
                <c:pt idx="2158">
                  <c:v>36609.0</c:v>
                </c:pt>
                <c:pt idx="2159">
                  <c:v>36610.0</c:v>
                </c:pt>
                <c:pt idx="2160">
                  <c:v>36611.0</c:v>
                </c:pt>
                <c:pt idx="2161">
                  <c:v>36612.0</c:v>
                </c:pt>
                <c:pt idx="2162">
                  <c:v>36613.0</c:v>
                </c:pt>
                <c:pt idx="2163">
                  <c:v>36614.0</c:v>
                </c:pt>
                <c:pt idx="2164">
                  <c:v>36615.0</c:v>
                </c:pt>
                <c:pt idx="2165">
                  <c:v>36616.0</c:v>
                </c:pt>
                <c:pt idx="2166">
                  <c:v>36617.0</c:v>
                </c:pt>
                <c:pt idx="2167">
                  <c:v>36618.0</c:v>
                </c:pt>
                <c:pt idx="2168">
                  <c:v>36619.0</c:v>
                </c:pt>
                <c:pt idx="2169">
                  <c:v>36620.0</c:v>
                </c:pt>
                <c:pt idx="2170">
                  <c:v>36621.0</c:v>
                </c:pt>
                <c:pt idx="2171">
                  <c:v>36622.0</c:v>
                </c:pt>
                <c:pt idx="2172">
                  <c:v>36623.0</c:v>
                </c:pt>
                <c:pt idx="2173">
                  <c:v>36624.0</c:v>
                </c:pt>
                <c:pt idx="2174">
                  <c:v>36625.0</c:v>
                </c:pt>
                <c:pt idx="2175">
                  <c:v>36626.0</c:v>
                </c:pt>
                <c:pt idx="2176">
                  <c:v>36627.0</c:v>
                </c:pt>
                <c:pt idx="2177">
                  <c:v>36628.0</c:v>
                </c:pt>
                <c:pt idx="2178">
                  <c:v>36629.0</c:v>
                </c:pt>
                <c:pt idx="2179">
                  <c:v>36630.0</c:v>
                </c:pt>
                <c:pt idx="2180">
                  <c:v>36631.0</c:v>
                </c:pt>
                <c:pt idx="2181">
                  <c:v>36632.0</c:v>
                </c:pt>
                <c:pt idx="2182">
                  <c:v>36633.0</c:v>
                </c:pt>
                <c:pt idx="2183">
                  <c:v>36634.0</c:v>
                </c:pt>
                <c:pt idx="2184">
                  <c:v>36635.0</c:v>
                </c:pt>
                <c:pt idx="2185">
                  <c:v>36636.0</c:v>
                </c:pt>
                <c:pt idx="2186">
                  <c:v>36637.0</c:v>
                </c:pt>
                <c:pt idx="2187">
                  <c:v>36638.0</c:v>
                </c:pt>
                <c:pt idx="2188">
                  <c:v>36639.0</c:v>
                </c:pt>
                <c:pt idx="2189">
                  <c:v>36640.0</c:v>
                </c:pt>
                <c:pt idx="2190">
                  <c:v>36641.0</c:v>
                </c:pt>
                <c:pt idx="2191">
                  <c:v>36642.0</c:v>
                </c:pt>
                <c:pt idx="2192">
                  <c:v>36643.0</c:v>
                </c:pt>
                <c:pt idx="2193">
                  <c:v>36644.0</c:v>
                </c:pt>
                <c:pt idx="2194">
                  <c:v>36645.0</c:v>
                </c:pt>
                <c:pt idx="2195">
                  <c:v>36646.0</c:v>
                </c:pt>
                <c:pt idx="2196">
                  <c:v>36647.0</c:v>
                </c:pt>
                <c:pt idx="2197">
                  <c:v>36648.0</c:v>
                </c:pt>
                <c:pt idx="2198">
                  <c:v>36649.0</c:v>
                </c:pt>
                <c:pt idx="2199">
                  <c:v>36650.0</c:v>
                </c:pt>
                <c:pt idx="2200">
                  <c:v>36651.0</c:v>
                </c:pt>
                <c:pt idx="2201">
                  <c:v>36652.0</c:v>
                </c:pt>
                <c:pt idx="2202">
                  <c:v>36653.0</c:v>
                </c:pt>
                <c:pt idx="2203">
                  <c:v>36654.0</c:v>
                </c:pt>
                <c:pt idx="2204">
                  <c:v>36655.0</c:v>
                </c:pt>
                <c:pt idx="2205">
                  <c:v>36656.0</c:v>
                </c:pt>
                <c:pt idx="2206">
                  <c:v>36657.0</c:v>
                </c:pt>
                <c:pt idx="2207">
                  <c:v>36658.0</c:v>
                </c:pt>
                <c:pt idx="2208">
                  <c:v>36659.0</c:v>
                </c:pt>
                <c:pt idx="2209">
                  <c:v>36660.0</c:v>
                </c:pt>
                <c:pt idx="2210">
                  <c:v>36661.0</c:v>
                </c:pt>
                <c:pt idx="2211">
                  <c:v>36662.0</c:v>
                </c:pt>
                <c:pt idx="2212">
                  <c:v>36663.0</c:v>
                </c:pt>
                <c:pt idx="2213">
                  <c:v>36664.0</c:v>
                </c:pt>
                <c:pt idx="2214">
                  <c:v>36665.0</c:v>
                </c:pt>
                <c:pt idx="2215">
                  <c:v>36666.0</c:v>
                </c:pt>
                <c:pt idx="2216">
                  <c:v>36667.0</c:v>
                </c:pt>
                <c:pt idx="2217">
                  <c:v>36668.0</c:v>
                </c:pt>
                <c:pt idx="2218">
                  <c:v>36669.0</c:v>
                </c:pt>
                <c:pt idx="2219">
                  <c:v>36670.0</c:v>
                </c:pt>
                <c:pt idx="2220">
                  <c:v>36671.0</c:v>
                </c:pt>
                <c:pt idx="2221">
                  <c:v>36672.0</c:v>
                </c:pt>
                <c:pt idx="2222">
                  <c:v>36673.0</c:v>
                </c:pt>
                <c:pt idx="2223">
                  <c:v>36674.0</c:v>
                </c:pt>
                <c:pt idx="2224">
                  <c:v>36675.0</c:v>
                </c:pt>
                <c:pt idx="2225">
                  <c:v>36676.0</c:v>
                </c:pt>
                <c:pt idx="2226">
                  <c:v>36677.0</c:v>
                </c:pt>
                <c:pt idx="2227">
                  <c:v>36678.0</c:v>
                </c:pt>
                <c:pt idx="2228">
                  <c:v>36679.0</c:v>
                </c:pt>
                <c:pt idx="2229">
                  <c:v>36680.0</c:v>
                </c:pt>
                <c:pt idx="2230">
                  <c:v>36681.0</c:v>
                </c:pt>
                <c:pt idx="2231">
                  <c:v>36682.0</c:v>
                </c:pt>
                <c:pt idx="2232">
                  <c:v>36683.0</c:v>
                </c:pt>
                <c:pt idx="2233">
                  <c:v>36684.0</c:v>
                </c:pt>
                <c:pt idx="2234">
                  <c:v>36685.0</c:v>
                </c:pt>
                <c:pt idx="2235">
                  <c:v>36686.0</c:v>
                </c:pt>
                <c:pt idx="2236">
                  <c:v>36687.0</c:v>
                </c:pt>
                <c:pt idx="2237">
                  <c:v>36688.0</c:v>
                </c:pt>
                <c:pt idx="2238">
                  <c:v>36689.0</c:v>
                </c:pt>
                <c:pt idx="2239">
                  <c:v>36690.0</c:v>
                </c:pt>
                <c:pt idx="2240">
                  <c:v>36691.0</c:v>
                </c:pt>
                <c:pt idx="2241">
                  <c:v>36692.0</c:v>
                </c:pt>
                <c:pt idx="2242">
                  <c:v>36693.0</c:v>
                </c:pt>
                <c:pt idx="2243">
                  <c:v>36694.0</c:v>
                </c:pt>
                <c:pt idx="2244">
                  <c:v>36695.0</c:v>
                </c:pt>
                <c:pt idx="2245">
                  <c:v>36696.0</c:v>
                </c:pt>
                <c:pt idx="2246">
                  <c:v>36697.0</c:v>
                </c:pt>
                <c:pt idx="2247">
                  <c:v>36698.0</c:v>
                </c:pt>
                <c:pt idx="2248">
                  <c:v>36699.0</c:v>
                </c:pt>
                <c:pt idx="2249">
                  <c:v>36700.0</c:v>
                </c:pt>
                <c:pt idx="2250">
                  <c:v>36701.0</c:v>
                </c:pt>
                <c:pt idx="2251">
                  <c:v>36702.0</c:v>
                </c:pt>
                <c:pt idx="2252">
                  <c:v>36703.0</c:v>
                </c:pt>
                <c:pt idx="2253">
                  <c:v>36704.0</c:v>
                </c:pt>
                <c:pt idx="2254">
                  <c:v>36705.0</c:v>
                </c:pt>
                <c:pt idx="2255">
                  <c:v>36706.0</c:v>
                </c:pt>
                <c:pt idx="2256">
                  <c:v>36707.0</c:v>
                </c:pt>
                <c:pt idx="2257">
                  <c:v>36708.0</c:v>
                </c:pt>
                <c:pt idx="2258">
                  <c:v>36709.0</c:v>
                </c:pt>
                <c:pt idx="2259">
                  <c:v>36710.0</c:v>
                </c:pt>
                <c:pt idx="2260">
                  <c:v>36711.0</c:v>
                </c:pt>
                <c:pt idx="2261">
                  <c:v>36712.0</c:v>
                </c:pt>
                <c:pt idx="2262">
                  <c:v>36713.0</c:v>
                </c:pt>
                <c:pt idx="2263">
                  <c:v>36714.0</c:v>
                </c:pt>
                <c:pt idx="2264">
                  <c:v>36715.0</c:v>
                </c:pt>
                <c:pt idx="2265">
                  <c:v>36716.0</c:v>
                </c:pt>
                <c:pt idx="2266">
                  <c:v>36717.0</c:v>
                </c:pt>
                <c:pt idx="2267">
                  <c:v>36718.0</c:v>
                </c:pt>
                <c:pt idx="2268">
                  <c:v>36719.0</c:v>
                </c:pt>
                <c:pt idx="2269">
                  <c:v>36720.0</c:v>
                </c:pt>
                <c:pt idx="2270">
                  <c:v>36721.0</c:v>
                </c:pt>
                <c:pt idx="2271">
                  <c:v>36722.0</c:v>
                </c:pt>
                <c:pt idx="2272">
                  <c:v>36723.0</c:v>
                </c:pt>
                <c:pt idx="2273">
                  <c:v>36724.0</c:v>
                </c:pt>
                <c:pt idx="2274">
                  <c:v>36725.0</c:v>
                </c:pt>
                <c:pt idx="2275">
                  <c:v>36726.0</c:v>
                </c:pt>
                <c:pt idx="2276">
                  <c:v>36727.0</c:v>
                </c:pt>
                <c:pt idx="2277">
                  <c:v>36728.0</c:v>
                </c:pt>
                <c:pt idx="2278">
                  <c:v>36729.0</c:v>
                </c:pt>
                <c:pt idx="2279">
                  <c:v>36730.0</c:v>
                </c:pt>
                <c:pt idx="2280">
                  <c:v>36731.0</c:v>
                </c:pt>
                <c:pt idx="2281">
                  <c:v>36732.0</c:v>
                </c:pt>
                <c:pt idx="2282">
                  <c:v>36733.0</c:v>
                </c:pt>
                <c:pt idx="2283">
                  <c:v>36734.0</c:v>
                </c:pt>
                <c:pt idx="2284">
                  <c:v>36735.0</c:v>
                </c:pt>
                <c:pt idx="2285">
                  <c:v>36736.0</c:v>
                </c:pt>
                <c:pt idx="2286">
                  <c:v>36737.0</c:v>
                </c:pt>
                <c:pt idx="2287">
                  <c:v>36738.0</c:v>
                </c:pt>
                <c:pt idx="2288">
                  <c:v>36739.0</c:v>
                </c:pt>
                <c:pt idx="2289">
                  <c:v>36740.0</c:v>
                </c:pt>
                <c:pt idx="2290">
                  <c:v>36741.0</c:v>
                </c:pt>
                <c:pt idx="2291">
                  <c:v>36742.0</c:v>
                </c:pt>
                <c:pt idx="2292">
                  <c:v>36743.0</c:v>
                </c:pt>
                <c:pt idx="2293">
                  <c:v>36744.0</c:v>
                </c:pt>
                <c:pt idx="2294">
                  <c:v>36745.0</c:v>
                </c:pt>
                <c:pt idx="2295">
                  <c:v>36746.0</c:v>
                </c:pt>
                <c:pt idx="2296">
                  <c:v>36747.0</c:v>
                </c:pt>
                <c:pt idx="2297">
                  <c:v>36748.0</c:v>
                </c:pt>
                <c:pt idx="2298">
                  <c:v>36749.0</c:v>
                </c:pt>
                <c:pt idx="2299">
                  <c:v>36750.0</c:v>
                </c:pt>
                <c:pt idx="2300">
                  <c:v>36751.0</c:v>
                </c:pt>
                <c:pt idx="2301">
                  <c:v>36752.0</c:v>
                </c:pt>
                <c:pt idx="2302">
                  <c:v>36753.0</c:v>
                </c:pt>
                <c:pt idx="2303">
                  <c:v>36754.0</c:v>
                </c:pt>
                <c:pt idx="2304">
                  <c:v>36755.0</c:v>
                </c:pt>
                <c:pt idx="2305">
                  <c:v>36756.0</c:v>
                </c:pt>
                <c:pt idx="2306">
                  <c:v>36757.0</c:v>
                </c:pt>
                <c:pt idx="2307">
                  <c:v>36758.0</c:v>
                </c:pt>
                <c:pt idx="2308">
                  <c:v>36759.0</c:v>
                </c:pt>
                <c:pt idx="2309">
                  <c:v>36760.0</c:v>
                </c:pt>
                <c:pt idx="2310">
                  <c:v>36761.0</c:v>
                </c:pt>
                <c:pt idx="2311">
                  <c:v>36762.0</c:v>
                </c:pt>
                <c:pt idx="2312">
                  <c:v>36763.0</c:v>
                </c:pt>
                <c:pt idx="2313">
                  <c:v>36764.0</c:v>
                </c:pt>
                <c:pt idx="2314">
                  <c:v>36765.0</c:v>
                </c:pt>
                <c:pt idx="2315">
                  <c:v>36766.0</c:v>
                </c:pt>
                <c:pt idx="2316">
                  <c:v>36767.0</c:v>
                </c:pt>
                <c:pt idx="2317">
                  <c:v>36768.0</c:v>
                </c:pt>
                <c:pt idx="2318">
                  <c:v>36769.0</c:v>
                </c:pt>
                <c:pt idx="2319">
                  <c:v>36770.0</c:v>
                </c:pt>
                <c:pt idx="2320">
                  <c:v>36771.0</c:v>
                </c:pt>
                <c:pt idx="2321">
                  <c:v>36772.0</c:v>
                </c:pt>
                <c:pt idx="2322">
                  <c:v>36773.0</c:v>
                </c:pt>
                <c:pt idx="2323">
                  <c:v>36774.0</c:v>
                </c:pt>
                <c:pt idx="2324">
                  <c:v>36775.0</c:v>
                </c:pt>
                <c:pt idx="2325">
                  <c:v>36776.0</c:v>
                </c:pt>
                <c:pt idx="2326">
                  <c:v>36777.0</c:v>
                </c:pt>
                <c:pt idx="2327">
                  <c:v>36778.0</c:v>
                </c:pt>
                <c:pt idx="2328">
                  <c:v>36779.0</c:v>
                </c:pt>
                <c:pt idx="2329">
                  <c:v>36780.0</c:v>
                </c:pt>
                <c:pt idx="2330">
                  <c:v>36781.0</c:v>
                </c:pt>
                <c:pt idx="2331">
                  <c:v>36782.0</c:v>
                </c:pt>
                <c:pt idx="2332">
                  <c:v>36783.0</c:v>
                </c:pt>
                <c:pt idx="2333">
                  <c:v>36784.0</c:v>
                </c:pt>
                <c:pt idx="2334">
                  <c:v>36785.0</c:v>
                </c:pt>
                <c:pt idx="2335">
                  <c:v>36786.0</c:v>
                </c:pt>
                <c:pt idx="2336">
                  <c:v>36787.0</c:v>
                </c:pt>
                <c:pt idx="2337">
                  <c:v>36788.0</c:v>
                </c:pt>
                <c:pt idx="2338">
                  <c:v>36789.0</c:v>
                </c:pt>
                <c:pt idx="2339">
                  <c:v>36790.0</c:v>
                </c:pt>
                <c:pt idx="2340">
                  <c:v>36791.0</c:v>
                </c:pt>
                <c:pt idx="2341">
                  <c:v>36792.0</c:v>
                </c:pt>
                <c:pt idx="2342">
                  <c:v>36793.0</c:v>
                </c:pt>
                <c:pt idx="2343">
                  <c:v>36794.0</c:v>
                </c:pt>
                <c:pt idx="2344">
                  <c:v>36795.0</c:v>
                </c:pt>
                <c:pt idx="2345">
                  <c:v>36796.0</c:v>
                </c:pt>
                <c:pt idx="2346">
                  <c:v>36797.0</c:v>
                </c:pt>
                <c:pt idx="2347">
                  <c:v>36798.0</c:v>
                </c:pt>
                <c:pt idx="2348">
                  <c:v>36799.0</c:v>
                </c:pt>
                <c:pt idx="2349">
                  <c:v>36800.0</c:v>
                </c:pt>
                <c:pt idx="2350">
                  <c:v>36801.0</c:v>
                </c:pt>
                <c:pt idx="2351">
                  <c:v>36802.0</c:v>
                </c:pt>
                <c:pt idx="2352">
                  <c:v>36803.0</c:v>
                </c:pt>
                <c:pt idx="2353">
                  <c:v>36804.0</c:v>
                </c:pt>
                <c:pt idx="2354">
                  <c:v>36805.0</c:v>
                </c:pt>
                <c:pt idx="2355">
                  <c:v>36806.0</c:v>
                </c:pt>
                <c:pt idx="2356">
                  <c:v>36807.0</c:v>
                </c:pt>
                <c:pt idx="2357">
                  <c:v>36808.0</c:v>
                </c:pt>
                <c:pt idx="2358">
                  <c:v>36809.0</c:v>
                </c:pt>
                <c:pt idx="2359">
                  <c:v>36810.0</c:v>
                </c:pt>
                <c:pt idx="2360">
                  <c:v>36811.0</c:v>
                </c:pt>
                <c:pt idx="2361">
                  <c:v>36812.0</c:v>
                </c:pt>
                <c:pt idx="2362">
                  <c:v>36813.0</c:v>
                </c:pt>
                <c:pt idx="2363">
                  <c:v>36814.0</c:v>
                </c:pt>
                <c:pt idx="2364">
                  <c:v>36815.0</c:v>
                </c:pt>
                <c:pt idx="2365">
                  <c:v>36816.0</c:v>
                </c:pt>
                <c:pt idx="2366">
                  <c:v>36817.0</c:v>
                </c:pt>
                <c:pt idx="2367">
                  <c:v>36818.0</c:v>
                </c:pt>
                <c:pt idx="2368">
                  <c:v>36819.0</c:v>
                </c:pt>
                <c:pt idx="2369">
                  <c:v>36820.0</c:v>
                </c:pt>
                <c:pt idx="2370">
                  <c:v>36821.0</c:v>
                </c:pt>
                <c:pt idx="2371">
                  <c:v>36822.0</c:v>
                </c:pt>
                <c:pt idx="2372">
                  <c:v>36823.0</c:v>
                </c:pt>
                <c:pt idx="2373">
                  <c:v>36824.0</c:v>
                </c:pt>
                <c:pt idx="2374">
                  <c:v>36825.0</c:v>
                </c:pt>
                <c:pt idx="2375">
                  <c:v>36826.0</c:v>
                </c:pt>
                <c:pt idx="2376">
                  <c:v>36827.0</c:v>
                </c:pt>
                <c:pt idx="2377">
                  <c:v>36828.0</c:v>
                </c:pt>
                <c:pt idx="2378">
                  <c:v>36829.0</c:v>
                </c:pt>
                <c:pt idx="2379">
                  <c:v>36830.0</c:v>
                </c:pt>
                <c:pt idx="2380">
                  <c:v>36831.0</c:v>
                </c:pt>
                <c:pt idx="2381">
                  <c:v>36832.0</c:v>
                </c:pt>
                <c:pt idx="2382">
                  <c:v>36833.0</c:v>
                </c:pt>
                <c:pt idx="2383">
                  <c:v>36834.0</c:v>
                </c:pt>
                <c:pt idx="2384">
                  <c:v>36835.0</c:v>
                </c:pt>
                <c:pt idx="2385">
                  <c:v>36836.0</c:v>
                </c:pt>
                <c:pt idx="2386">
                  <c:v>36837.0</c:v>
                </c:pt>
                <c:pt idx="2387">
                  <c:v>36838.0</c:v>
                </c:pt>
                <c:pt idx="2388">
                  <c:v>36839.0</c:v>
                </c:pt>
                <c:pt idx="2389">
                  <c:v>36840.0</c:v>
                </c:pt>
                <c:pt idx="2390">
                  <c:v>36841.0</c:v>
                </c:pt>
                <c:pt idx="2391">
                  <c:v>36842.0</c:v>
                </c:pt>
                <c:pt idx="2392">
                  <c:v>36843.0</c:v>
                </c:pt>
                <c:pt idx="2393">
                  <c:v>36844.0</c:v>
                </c:pt>
                <c:pt idx="2394">
                  <c:v>36845.0</c:v>
                </c:pt>
                <c:pt idx="2395">
                  <c:v>36846.0</c:v>
                </c:pt>
                <c:pt idx="2396">
                  <c:v>36847.0</c:v>
                </c:pt>
                <c:pt idx="2397">
                  <c:v>36848.0</c:v>
                </c:pt>
                <c:pt idx="2398">
                  <c:v>36849.0</c:v>
                </c:pt>
                <c:pt idx="2399">
                  <c:v>36850.0</c:v>
                </c:pt>
                <c:pt idx="2400">
                  <c:v>36851.0</c:v>
                </c:pt>
                <c:pt idx="2401">
                  <c:v>36852.0</c:v>
                </c:pt>
                <c:pt idx="2402">
                  <c:v>36853.0</c:v>
                </c:pt>
                <c:pt idx="2403">
                  <c:v>36854.0</c:v>
                </c:pt>
                <c:pt idx="2404">
                  <c:v>36855.0</c:v>
                </c:pt>
                <c:pt idx="2405">
                  <c:v>36856.0</c:v>
                </c:pt>
                <c:pt idx="2406">
                  <c:v>36857.0</c:v>
                </c:pt>
                <c:pt idx="2407">
                  <c:v>36858.0</c:v>
                </c:pt>
                <c:pt idx="2408">
                  <c:v>36859.0</c:v>
                </c:pt>
                <c:pt idx="2409">
                  <c:v>36860.0</c:v>
                </c:pt>
                <c:pt idx="2410">
                  <c:v>36861.0</c:v>
                </c:pt>
                <c:pt idx="2411">
                  <c:v>36862.0</c:v>
                </c:pt>
                <c:pt idx="2412">
                  <c:v>36863.0</c:v>
                </c:pt>
                <c:pt idx="2413">
                  <c:v>36864.0</c:v>
                </c:pt>
                <c:pt idx="2414">
                  <c:v>36865.0</c:v>
                </c:pt>
                <c:pt idx="2415">
                  <c:v>36866.0</c:v>
                </c:pt>
                <c:pt idx="2416">
                  <c:v>36867.0</c:v>
                </c:pt>
                <c:pt idx="2417">
                  <c:v>36868.0</c:v>
                </c:pt>
                <c:pt idx="2418">
                  <c:v>36869.0</c:v>
                </c:pt>
                <c:pt idx="2419">
                  <c:v>36870.0</c:v>
                </c:pt>
                <c:pt idx="2420">
                  <c:v>36871.0</c:v>
                </c:pt>
                <c:pt idx="2421">
                  <c:v>36872.0</c:v>
                </c:pt>
                <c:pt idx="2422">
                  <c:v>36873.0</c:v>
                </c:pt>
                <c:pt idx="2423">
                  <c:v>36874.0</c:v>
                </c:pt>
                <c:pt idx="2424">
                  <c:v>36875.0</c:v>
                </c:pt>
                <c:pt idx="2425">
                  <c:v>36876.0</c:v>
                </c:pt>
                <c:pt idx="2426">
                  <c:v>36877.0</c:v>
                </c:pt>
                <c:pt idx="2427">
                  <c:v>36878.0</c:v>
                </c:pt>
                <c:pt idx="2428">
                  <c:v>36879.0</c:v>
                </c:pt>
                <c:pt idx="2429">
                  <c:v>36880.0</c:v>
                </c:pt>
                <c:pt idx="2430">
                  <c:v>36881.0</c:v>
                </c:pt>
                <c:pt idx="2431">
                  <c:v>36882.0</c:v>
                </c:pt>
                <c:pt idx="2432">
                  <c:v>36883.0</c:v>
                </c:pt>
                <c:pt idx="2433">
                  <c:v>36884.0</c:v>
                </c:pt>
                <c:pt idx="2434">
                  <c:v>36885.0</c:v>
                </c:pt>
                <c:pt idx="2435">
                  <c:v>36886.0</c:v>
                </c:pt>
                <c:pt idx="2436">
                  <c:v>36887.0</c:v>
                </c:pt>
                <c:pt idx="2437">
                  <c:v>36888.0</c:v>
                </c:pt>
                <c:pt idx="2438">
                  <c:v>36889.0</c:v>
                </c:pt>
                <c:pt idx="2439">
                  <c:v>36890.0</c:v>
                </c:pt>
                <c:pt idx="2440">
                  <c:v>36891.0</c:v>
                </c:pt>
                <c:pt idx="2441">
                  <c:v>36892.0</c:v>
                </c:pt>
                <c:pt idx="2442">
                  <c:v>36893.0</c:v>
                </c:pt>
                <c:pt idx="2443">
                  <c:v>36894.0</c:v>
                </c:pt>
                <c:pt idx="2444">
                  <c:v>36895.0</c:v>
                </c:pt>
                <c:pt idx="2445">
                  <c:v>36896.0</c:v>
                </c:pt>
                <c:pt idx="2446">
                  <c:v>36897.0</c:v>
                </c:pt>
                <c:pt idx="2447">
                  <c:v>36898.0</c:v>
                </c:pt>
                <c:pt idx="2448">
                  <c:v>36899.0</c:v>
                </c:pt>
                <c:pt idx="2449">
                  <c:v>36900.0</c:v>
                </c:pt>
                <c:pt idx="2450">
                  <c:v>36901.0</c:v>
                </c:pt>
                <c:pt idx="2451">
                  <c:v>36902.0</c:v>
                </c:pt>
                <c:pt idx="2452">
                  <c:v>36903.0</c:v>
                </c:pt>
                <c:pt idx="2453">
                  <c:v>36904.0</c:v>
                </c:pt>
                <c:pt idx="2454">
                  <c:v>36905.0</c:v>
                </c:pt>
                <c:pt idx="2455">
                  <c:v>36906.0</c:v>
                </c:pt>
                <c:pt idx="2456">
                  <c:v>36907.0</c:v>
                </c:pt>
                <c:pt idx="2457">
                  <c:v>36908.0</c:v>
                </c:pt>
                <c:pt idx="2458">
                  <c:v>36909.0</c:v>
                </c:pt>
                <c:pt idx="2459">
                  <c:v>36910.0</c:v>
                </c:pt>
                <c:pt idx="2460">
                  <c:v>36911.0</c:v>
                </c:pt>
                <c:pt idx="2461">
                  <c:v>36912.0</c:v>
                </c:pt>
                <c:pt idx="2462">
                  <c:v>36913.0</c:v>
                </c:pt>
                <c:pt idx="2463">
                  <c:v>36914.0</c:v>
                </c:pt>
                <c:pt idx="2464">
                  <c:v>36915.0</c:v>
                </c:pt>
                <c:pt idx="2465">
                  <c:v>36916.0</c:v>
                </c:pt>
                <c:pt idx="2466">
                  <c:v>36917.0</c:v>
                </c:pt>
                <c:pt idx="2467">
                  <c:v>36918.0</c:v>
                </c:pt>
                <c:pt idx="2468">
                  <c:v>36919.0</c:v>
                </c:pt>
                <c:pt idx="2469">
                  <c:v>36920.0</c:v>
                </c:pt>
                <c:pt idx="2470">
                  <c:v>36921.0</c:v>
                </c:pt>
                <c:pt idx="2471">
                  <c:v>36922.0</c:v>
                </c:pt>
                <c:pt idx="2472">
                  <c:v>36923.0</c:v>
                </c:pt>
                <c:pt idx="2473">
                  <c:v>36924.0</c:v>
                </c:pt>
                <c:pt idx="2474">
                  <c:v>36925.0</c:v>
                </c:pt>
                <c:pt idx="2475">
                  <c:v>36926.0</c:v>
                </c:pt>
                <c:pt idx="2476">
                  <c:v>36927.0</c:v>
                </c:pt>
                <c:pt idx="2477">
                  <c:v>36928.0</c:v>
                </c:pt>
                <c:pt idx="2478">
                  <c:v>36929.0</c:v>
                </c:pt>
                <c:pt idx="2479">
                  <c:v>36930.0</c:v>
                </c:pt>
                <c:pt idx="2480">
                  <c:v>36931.0</c:v>
                </c:pt>
                <c:pt idx="2481">
                  <c:v>36932.0</c:v>
                </c:pt>
                <c:pt idx="2482">
                  <c:v>36933.0</c:v>
                </c:pt>
                <c:pt idx="2483">
                  <c:v>36934.0</c:v>
                </c:pt>
                <c:pt idx="2484">
                  <c:v>36935.0</c:v>
                </c:pt>
                <c:pt idx="2485">
                  <c:v>36936.0</c:v>
                </c:pt>
                <c:pt idx="2486">
                  <c:v>36937.0</c:v>
                </c:pt>
                <c:pt idx="2487">
                  <c:v>36938.0</c:v>
                </c:pt>
                <c:pt idx="2488">
                  <c:v>36939.0</c:v>
                </c:pt>
                <c:pt idx="2489">
                  <c:v>36940.0</c:v>
                </c:pt>
                <c:pt idx="2490">
                  <c:v>36941.0</c:v>
                </c:pt>
                <c:pt idx="2491">
                  <c:v>36942.0</c:v>
                </c:pt>
                <c:pt idx="2492">
                  <c:v>36943.0</c:v>
                </c:pt>
                <c:pt idx="2493">
                  <c:v>36944.0</c:v>
                </c:pt>
                <c:pt idx="2494">
                  <c:v>36945.0</c:v>
                </c:pt>
                <c:pt idx="2495">
                  <c:v>36946.0</c:v>
                </c:pt>
                <c:pt idx="2496">
                  <c:v>36947.0</c:v>
                </c:pt>
                <c:pt idx="2497">
                  <c:v>36948.0</c:v>
                </c:pt>
                <c:pt idx="2498">
                  <c:v>36949.0</c:v>
                </c:pt>
                <c:pt idx="2499">
                  <c:v>36950.0</c:v>
                </c:pt>
                <c:pt idx="2500">
                  <c:v>36951.0</c:v>
                </c:pt>
                <c:pt idx="2501">
                  <c:v>36952.0</c:v>
                </c:pt>
                <c:pt idx="2502">
                  <c:v>36953.0</c:v>
                </c:pt>
                <c:pt idx="2503">
                  <c:v>36954.0</c:v>
                </c:pt>
                <c:pt idx="2504">
                  <c:v>36955.0</c:v>
                </c:pt>
                <c:pt idx="2505">
                  <c:v>36956.0</c:v>
                </c:pt>
                <c:pt idx="2506">
                  <c:v>36957.0</c:v>
                </c:pt>
                <c:pt idx="2507">
                  <c:v>36958.0</c:v>
                </c:pt>
                <c:pt idx="2508">
                  <c:v>36959.0</c:v>
                </c:pt>
                <c:pt idx="2509">
                  <c:v>36960.0</c:v>
                </c:pt>
                <c:pt idx="2510">
                  <c:v>36961.0</c:v>
                </c:pt>
                <c:pt idx="2511">
                  <c:v>36962.0</c:v>
                </c:pt>
                <c:pt idx="2512">
                  <c:v>36963.0</c:v>
                </c:pt>
                <c:pt idx="2513">
                  <c:v>36964.0</c:v>
                </c:pt>
                <c:pt idx="2514">
                  <c:v>36965.0</c:v>
                </c:pt>
                <c:pt idx="2515">
                  <c:v>36966.0</c:v>
                </c:pt>
                <c:pt idx="2516">
                  <c:v>36967.0</c:v>
                </c:pt>
                <c:pt idx="2517">
                  <c:v>36968.0</c:v>
                </c:pt>
                <c:pt idx="2518">
                  <c:v>36969.0</c:v>
                </c:pt>
                <c:pt idx="2519">
                  <c:v>36970.0</c:v>
                </c:pt>
                <c:pt idx="2520">
                  <c:v>36971.0</c:v>
                </c:pt>
                <c:pt idx="2521">
                  <c:v>36972.0</c:v>
                </c:pt>
                <c:pt idx="2522">
                  <c:v>36973.0</c:v>
                </c:pt>
                <c:pt idx="2523">
                  <c:v>36974.0</c:v>
                </c:pt>
                <c:pt idx="2524">
                  <c:v>36975.0</c:v>
                </c:pt>
                <c:pt idx="2525">
                  <c:v>36976.0</c:v>
                </c:pt>
                <c:pt idx="2526">
                  <c:v>36977.0</c:v>
                </c:pt>
                <c:pt idx="2527">
                  <c:v>36978.0</c:v>
                </c:pt>
                <c:pt idx="2528">
                  <c:v>36979.0</c:v>
                </c:pt>
                <c:pt idx="2529">
                  <c:v>36980.0</c:v>
                </c:pt>
                <c:pt idx="2530">
                  <c:v>36981.0</c:v>
                </c:pt>
                <c:pt idx="2531">
                  <c:v>36982.0</c:v>
                </c:pt>
                <c:pt idx="2532">
                  <c:v>36983.0</c:v>
                </c:pt>
                <c:pt idx="2533">
                  <c:v>36984.0</c:v>
                </c:pt>
                <c:pt idx="2534">
                  <c:v>36985.0</c:v>
                </c:pt>
                <c:pt idx="2535">
                  <c:v>36986.0</c:v>
                </c:pt>
                <c:pt idx="2536">
                  <c:v>36987.0</c:v>
                </c:pt>
                <c:pt idx="2537">
                  <c:v>36988.0</c:v>
                </c:pt>
                <c:pt idx="2538">
                  <c:v>36989.0</c:v>
                </c:pt>
                <c:pt idx="2539">
                  <c:v>36990.0</c:v>
                </c:pt>
                <c:pt idx="2540">
                  <c:v>36991.0</c:v>
                </c:pt>
                <c:pt idx="2541">
                  <c:v>36992.0</c:v>
                </c:pt>
                <c:pt idx="2542">
                  <c:v>36993.0</c:v>
                </c:pt>
                <c:pt idx="2543">
                  <c:v>36994.0</c:v>
                </c:pt>
                <c:pt idx="2544">
                  <c:v>36995.0</c:v>
                </c:pt>
                <c:pt idx="2545">
                  <c:v>36996.0</c:v>
                </c:pt>
                <c:pt idx="2546">
                  <c:v>36997.0</c:v>
                </c:pt>
                <c:pt idx="2547">
                  <c:v>36998.0</c:v>
                </c:pt>
                <c:pt idx="2548">
                  <c:v>36999.0</c:v>
                </c:pt>
                <c:pt idx="2549">
                  <c:v>37000.0</c:v>
                </c:pt>
                <c:pt idx="2550">
                  <c:v>37001.0</c:v>
                </c:pt>
                <c:pt idx="2551">
                  <c:v>37002.0</c:v>
                </c:pt>
                <c:pt idx="2552">
                  <c:v>37003.0</c:v>
                </c:pt>
                <c:pt idx="2553">
                  <c:v>37004.0</c:v>
                </c:pt>
                <c:pt idx="2554">
                  <c:v>37005.0</c:v>
                </c:pt>
                <c:pt idx="2555">
                  <c:v>37006.0</c:v>
                </c:pt>
                <c:pt idx="2556">
                  <c:v>37007.0</c:v>
                </c:pt>
                <c:pt idx="2557">
                  <c:v>37008.0</c:v>
                </c:pt>
                <c:pt idx="2558">
                  <c:v>37009.0</c:v>
                </c:pt>
                <c:pt idx="2559">
                  <c:v>37010.0</c:v>
                </c:pt>
                <c:pt idx="2560">
                  <c:v>37011.0</c:v>
                </c:pt>
                <c:pt idx="2561">
                  <c:v>37012.0</c:v>
                </c:pt>
                <c:pt idx="2562">
                  <c:v>37013.0</c:v>
                </c:pt>
                <c:pt idx="2563">
                  <c:v>37014.0</c:v>
                </c:pt>
                <c:pt idx="2564">
                  <c:v>37015.0</c:v>
                </c:pt>
                <c:pt idx="2565">
                  <c:v>37016.0</c:v>
                </c:pt>
                <c:pt idx="2566">
                  <c:v>37017.0</c:v>
                </c:pt>
                <c:pt idx="2567">
                  <c:v>37018.0</c:v>
                </c:pt>
                <c:pt idx="2568">
                  <c:v>37019.0</c:v>
                </c:pt>
                <c:pt idx="2569">
                  <c:v>37020.0</c:v>
                </c:pt>
                <c:pt idx="2570">
                  <c:v>37021.0</c:v>
                </c:pt>
                <c:pt idx="2571">
                  <c:v>37022.0</c:v>
                </c:pt>
                <c:pt idx="2572">
                  <c:v>37023.0</c:v>
                </c:pt>
                <c:pt idx="2573">
                  <c:v>37024.0</c:v>
                </c:pt>
                <c:pt idx="2574">
                  <c:v>37025.0</c:v>
                </c:pt>
                <c:pt idx="2575">
                  <c:v>37026.0</c:v>
                </c:pt>
                <c:pt idx="2576">
                  <c:v>37027.0</c:v>
                </c:pt>
                <c:pt idx="2577">
                  <c:v>37028.0</c:v>
                </c:pt>
                <c:pt idx="2578">
                  <c:v>37029.0</c:v>
                </c:pt>
                <c:pt idx="2579">
                  <c:v>37030.0</c:v>
                </c:pt>
                <c:pt idx="2580">
                  <c:v>37031.0</c:v>
                </c:pt>
                <c:pt idx="2581">
                  <c:v>37032.0</c:v>
                </c:pt>
                <c:pt idx="2582">
                  <c:v>37033.0</c:v>
                </c:pt>
                <c:pt idx="2583">
                  <c:v>37034.0</c:v>
                </c:pt>
                <c:pt idx="2584">
                  <c:v>37035.0</c:v>
                </c:pt>
                <c:pt idx="2585">
                  <c:v>37036.0</c:v>
                </c:pt>
                <c:pt idx="2586">
                  <c:v>37037.0</c:v>
                </c:pt>
                <c:pt idx="2587">
                  <c:v>37038.0</c:v>
                </c:pt>
                <c:pt idx="2588">
                  <c:v>37039.0</c:v>
                </c:pt>
                <c:pt idx="2589">
                  <c:v>37040.0</c:v>
                </c:pt>
                <c:pt idx="2590">
                  <c:v>37041.0</c:v>
                </c:pt>
                <c:pt idx="2591">
                  <c:v>37042.0</c:v>
                </c:pt>
                <c:pt idx="2592">
                  <c:v>37043.0</c:v>
                </c:pt>
                <c:pt idx="2593">
                  <c:v>37044.0</c:v>
                </c:pt>
                <c:pt idx="2594">
                  <c:v>37045.0</c:v>
                </c:pt>
                <c:pt idx="2595">
                  <c:v>37046.0</c:v>
                </c:pt>
                <c:pt idx="2596">
                  <c:v>37047.0</c:v>
                </c:pt>
                <c:pt idx="2597">
                  <c:v>37048.0</c:v>
                </c:pt>
                <c:pt idx="2598">
                  <c:v>37049.0</c:v>
                </c:pt>
                <c:pt idx="2599">
                  <c:v>37050.0</c:v>
                </c:pt>
                <c:pt idx="2600">
                  <c:v>37051.0</c:v>
                </c:pt>
                <c:pt idx="2601">
                  <c:v>37052.0</c:v>
                </c:pt>
                <c:pt idx="2602">
                  <c:v>37053.0</c:v>
                </c:pt>
                <c:pt idx="2603">
                  <c:v>37054.0</c:v>
                </c:pt>
                <c:pt idx="2604">
                  <c:v>37055.0</c:v>
                </c:pt>
                <c:pt idx="2605">
                  <c:v>37056.0</c:v>
                </c:pt>
                <c:pt idx="2606">
                  <c:v>37057.0</c:v>
                </c:pt>
                <c:pt idx="2607">
                  <c:v>37058.0</c:v>
                </c:pt>
                <c:pt idx="2608">
                  <c:v>37059.0</c:v>
                </c:pt>
                <c:pt idx="2609">
                  <c:v>37060.0</c:v>
                </c:pt>
                <c:pt idx="2610">
                  <c:v>37061.0</c:v>
                </c:pt>
                <c:pt idx="2611">
                  <c:v>37062.0</c:v>
                </c:pt>
                <c:pt idx="2612">
                  <c:v>37063.0</c:v>
                </c:pt>
                <c:pt idx="2613">
                  <c:v>37064.0</c:v>
                </c:pt>
                <c:pt idx="2614">
                  <c:v>37065.0</c:v>
                </c:pt>
                <c:pt idx="2615">
                  <c:v>37066.0</c:v>
                </c:pt>
                <c:pt idx="2616">
                  <c:v>37067.0</c:v>
                </c:pt>
                <c:pt idx="2617">
                  <c:v>37068.0</c:v>
                </c:pt>
                <c:pt idx="2618">
                  <c:v>37069.0</c:v>
                </c:pt>
                <c:pt idx="2619">
                  <c:v>37070.0</c:v>
                </c:pt>
                <c:pt idx="2620">
                  <c:v>37071.0</c:v>
                </c:pt>
                <c:pt idx="2621">
                  <c:v>37072.0</c:v>
                </c:pt>
                <c:pt idx="2622">
                  <c:v>37073.0</c:v>
                </c:pt>
                <c:pt idx="2623">
                  <c:v>37074.0</c:v>
                </c:pt>
                <c:pt idx="2624">
                  <c:v>37075.0</c:v>
                </c:pt>
                <c:pt idx="2625">
                  <c:v>37076.0</c:v>
                </c:pt>
                <c:pt idx="2626">
                  <c:v>37077.0</c:v>
                </c:pt>
                <c:pt idx="2627">
                  <c:v>37078.0</c:v>
                </c:pt>
                <c:pt idx="2628">
                  <c:v>37079.0</c:v>
                </c:pt>
                <c:pt idx="2629">
                  <c:v>37080.0</c:v>
                </c:pt>
                <c:pt idx="2630">
                  <c:v>37081.0</c:v>
                </c:pt>
                <c:pt idx="2631">
                  <c:v>37082.0</c:v>
                </c:pt>
                <c:pt idx="2632">
                  <c:v>37083.0</c:v>
                </c:pt>
                <c:pt idx="2633">
                  <c:v>37084.0</c:v>
                </c:pt>
                <c:pt idx="2634">
                  <c:v>37085.0</c:v>
                </c:pt>
                <c:pt idx="2635">
                  <c:v>37086.0</c:v>
                </c:pt>
                <c:pt idx="2636">
                  <c:v>37087.0</c:v>
                </c:pt>
                <c:pt idx="2637">
                  <c:v>37088.0</c:v>
                </c:pt>
                <c:pt idx="2638">
                  <c:v>37089.0</c:v>
                </c:pt>
                <c:pt idx="2639">
                  <c:v>37090.0</c:v>
                </c:pt>
                <c:pt idx="2640">
                  <c:v>37091.0</c:v>
                </c:pt>
                <c:pt idx="2641">
                  <c:v>37092.0</c:v>
                </c:pt>
                <c:pt idx="2642">
                  <c:v>37093.0</c:v>
                </c:pt>
                <c:pt idx="2643">
                  <c:v>37094.0</c:v>
                </c:pt>
                <c:pt idx="2644">
                  <c:v>37095.0</c:v>
                </c:pt>
                <c:pt idx="2645">
                  <c:v>37096.0</c:v>
                </c:pt>
                <c:pt idx="2646">
                  <c:v>37097.0</c:v>
                </c:pt>
                <c:pt idx="2647">
                  <c:v>37098.0</c:v>
                </c:pt>
                <c:pt idx="2648">
                  <c:v>37099.0</c:v>
                </c:pt>
                <c:pt idx="2649">
                  <c:v>37100.0</c:v>
                </c:pt>
                <c:pt idx="2650">
                  <c:v>37101.0</c:v>
                </c:pt>
                <c:pt idx="2651">
                  <c:v>37102.0</c:v>
                </c:pt>
                <c:pt idx="2652">
                  <c:v>37103.0</c:v>
                </c:pt>
                <c:pt idx="2653">
                  <c:v>37104.0</c:v>
                </c:pt>
                <c:pt idx="2654">
                  <c:v>37105.0</c:v>
                </c:pt>
                <c:pt idx="2655">
                  <c:v>37106.0</c:v>
                </c:pt>
                <c:pt idx="2656">
                  <c:v>37107.0</c:v>
                </c:pt>
                <c:pt idx="2657">
                  <c:v>37108.0</c:v>
                </c:pt>
                <c:pt idx="2658">
                  <c:v>37109.0</c:v>
                </c:pt>
                <c:pt idx="2659">
                  <c:v>37110.0</c:v>
                </c:pt>
                <c:pt idx="2660">
                  <c:v>37111.0</c:v>
                </c:pt>
                <c:pt idx="2661">
                  <c:v>37112.0</c:v>
                </c:pt>
                <c:pt idx="2662">
                  <c:v>37113.0</c:v>
                </c:pt>
                <c:pt idx="2663">
                  <c:v>37114.0</c:v>
                </c:pt>
                <c:pt idx="2664">
                  <c:v>37115.0</c:v>
                </c:pt>
                <c:pt idx="2665">
                  <c:v>37116.0</c:v>
                </c:pt>
                <c:pt idx="2666">
                  <c:v>37117.0</c:v>
                </c:pt>
                <c:pt idx="2667">
                  <c:v>37118.0</c:v>
                </c:pt>
                <c:pt idx="2668">
                  <c:v>37119.0</c:v>
                </c:pt>
                <c:pt idx="2669">
                  <c:v>37120.0</c:v>
                </c:pt>
                <c:pt idx="2670">
                  <c:v>37121.0</c:v>
                </c:pt>
                <c:pt idx="2671">
                  <c:v>37122.0</c:v>
                </c:pt>
                <c:pt idx="2672">
                  <c:v>37123.0</c:v>
                </c:pt>
                <c:pt idx="2673">
                  <c:v>37124.0</c:v>
                </c:pt>
                <c:pt idx="2674">
                  <c:v>37125.0</c:v>
                </c:pt>
                <c:pt idx="2675">
                  <c:v>37126.0</c:v>
                </c:pt>
                <c:pt idx="2676">
                  <c:v>37127.0</c:v>
                </c:pt>
                <c:pt idx="2677">
                  <c:v>37128.0</c:v>
                </c:pt>
                <c:pt idx="2678">
                  <c:v>37129.0</c:v>
                </c:pt>
                <c:pt idx="2679">
                  <c:v>37130.0</c:v>
                </c:pt>
                <c:pt idx="2680">
                  <c:v>37131.0</c:v>
                </c:pt>
                <c:pt idx="2681">
                  <c:v>37132.0</c:v>
                </c:pt>
                <c:pt idx="2682">
                  <c:v>37133.0</c:v>
                </c:pt>
                <c:pt idx="2683">
                  <c:v>37134.0</c:v>
                </c:pt>
                <c:pt idx="2684">
                  <c:v>37135.0</c:v>
                </c:pt>
                <c:pt idx="2685">
                  <c:v>37136.0</c:v>
                </c:pt>
                <c:pt idx="2686">
                  <c:v>37137.0</c:v>
                </c:pt>
                <c:pt idx="2687">
                  <c:v>37138.0</c:v>
                </c:pt>
                <c:pt idx="2688">
                  <c:v>37139.0</c:v>
                </c:pt>
                <c:pt idx="2689">
                  <c:v>37140.0</c:v>
                </c:pt>
                <c:pt idx="2690">
                  <c:v>37141.0</c:v>
                </c:pt>
                <c:pt idx="2691">
                  <c:v>37142.0</c:v>
                </c:pt>
                <c:pt idx="2692">
                  <c:v>37143.0</c:v>
                </c:pt>
                <c:pt idx="2693">
                  <c:v>37144.0</c:v>
                </c:pt>
                <c:pt idx="2694">
                  <c:v>37145.0</c:v>
                </c:pt>
                <c:pt idx="2695">
                  <c:v>37146.0</c:v>
                </c:pt>
                <c:pt idx="2696">
                  <c:v>37147.0</c:v>
                </c:pt>
                <c:pt idx="2697">
                  <c:v>37148.0</c:v>
                </c:pt>
                <c:pt idx="2698">
                  <c:v>37149.0</c:v>
                </c:pt>
                <c:pt idx="2699">
                  <c:v>37150.0</c:v>
                </c:pt>
                <c:pt idx="2700">
                  <c:v>37151.0</c:v>
                </c:pt>
                <c:pt idx="2701">
                  <c:v>37152.0</c:v>
                </c:pt>
                <c:pt idx="2702">
                  <c:v>37153.0</c:v>
                </c:pt>
                <c:pt idx="2703">
                  <c:v>37154.0</c:v>
                </c:pt>
                <c:pt idx="2704">
                  <c:v>37155.0</c:v>
                </c:pt>
                <c:pt idx="2705">
                  <c:v>37156.0</c:v>
                </c:pt>
                <c:pt idx="2706">
                  <c:v>37157.0</c:v>
                </c:pt>
                <c:pt idx="2707">
                  <c:v>37158.0</c:v>
                </c:pt>
                <c:pt idx="2708">
                  <c:v>37159.0</c:v>
                </c:pt>
                <c:pt idx="2709">
                  <c:v>37160.0</c:v>
                </c:pt>
                <c:pt idx="2710">
                  <c:v>37161.0</c:v>
                </c:pt>
                <c:pt idx="2711">
                  <c:v>37162.0</c:v>
                </c:pt>
                <c:pt idx="2712">
                  <c:v>37163.0</c:v>
                </c:pt>
                <c:pt idx="2713">
                  <c:v>37164.0</c:v>
                </c:pt>
                <c:pt idx="2714">
                  <c:v>37165.0</c:v>
                </c:pt>
                <c:pt idx="2715">
                  <c:v>37166.0</c:v>
                </c:pt>
                <c:pt idx="2716">
                  <c:v>37167.0</c:v>
                </c:pt>
                <c:pt idx="2717">
                  <c:v>37168.0</c:v>
                </c:pt>
                <c:pt idx="2718">
                  <c:v>37169.0</c:v>
                </c:pt>
                <c:pt idx="2719">
                  <c:v>37170.0</c:v>
                </c:pt>
                <c:pt idx="2720">
                  <c:v>37171.0</c:v>
                </c:pt>
                <c:pt idx="2721">
                  <c:v>37172.0</c:v>
                </c:pt>
                <c:pt idx="2722">
                  <c:v>37173.0</c:v>
                </c:pt>
                <c:pt idx="2723">
                  <c:v>37174.0</c:v>
                </c:pt>
                <c:pt idx="2724">
                  <c:v>37175.0</c:v>
                </c:pt>
                <c:pt idx="2725">
                  <c:v>37176.0</c:v>
                </c:pt>
                <c:pt idx="2726">
                  <c:v>37177.0</c:v>
                </c:pt>
                <c:pt idx="2727">
                  <c:v>37179.0</c:v>
                </c:pt>
                <c:pt idx="2728">
                  <c:v>37180.0</c:v>
                </c:pt>
                <c:pt idx="2729">
                  <c:v>37181.0</c:v>
                </c:pt>
                <c:pt idx="2730">
                  <c:v>37182.0</c:v>
                </c:pt>
                <c:pt idx="2731">
                  <c:v>37183.0</c:v>
                </c:pt>
                <c:pt idx="2732">
                  <c:v>37184.0</c:v>
                </c:pt>
                <c:pt idx="2733">
                  <c:v>37185.0</c:v>
                </c:pt>
                <c:pt idx="2734">
                  <c:v>37186.0</c:v>
                </c:pt>
                <c:pt idx="2735">
                  <c:v>37187.0</c:v>
                </c:pt>
                <c:pt idx="2736">
                  <c:v>37188.0</c:v>
                </c:pt>
                <c:pt idx="2737">
                  <c:v>37189.0</c:v>
                </c:pt>
                <c:pt idx="2738">
                  <c:v>37190.0</c:v>
                </c:pt>
                <c:pt idx="2739">
                  <c:v>37191.0</c:v>
                </c:pt>
                <c:pt idx="2740">
                  <c:v>37192.0</c:v>
                </c:pt>
                <c:pt idx="2741">
                  <c:v>37193.0</c:v>
                </c:pt>
                <c:pt idx="2742">
                  <c:v>37194.0</c:v>
                </c:pt>
                <c:pt idx="2743">
                  <c:v>37195.0</c:v>
                </c:pt>
                <c:pt idx="2744">
                  <c:v>37196.0</c:v>
                </c:pt>
                <c:pt idx="2745">
                  <c:v>37197.0</c:v>
                </c:pt>
                <c:pt idx="2746">
                  <c:v>37198.0</c:v>
                </c:pt>
                <c:pt idx="2747">
                  <c:v>37199.0</c:v>
                </c:pt>
                <c:pt idx="2748">
                  <c:v>37200.0</c:v>
                </c:pt>
                <c:pt idx="2749">
                  <c:v>37201.0</c:v>
                </c:pt>
                <c:pt idx="2750">
                  <c:v>37202.0</c:v>
                </c:pt>
                <c:pt idx="2751">
                  <c:v>37203.0</c:v>
                </c:pt>
                <c:pt idx="2752">
                  <c:v>37204.0</c:v>
                </c:pt>
                <c:pt idx="2753">
                  <c:v>37205.0</c:v>
                </c:pt>
                <c:pt idx="2754">
                  <c:v>37206.0</c:v>
                </c:pt>
                <c:pt idx="2755">
                  <c:v>37207.0</c:v>
                </c:pt>
                <c:pt idx="2756">
                  <c:v>37208.0</c:v>
                </c:pt>
                <c:pt idx="2757">
                  <c:v>37209.0</c:v>
                </c:pt>
                <c:pt idx="2758">
                  <c:v>37210.0</c:v>
                </c:pt>
                <c:pt idx="2759">
                  <c:v>37211.0</c:v>
                </c:pt>
                <c:pt idx="2760">
                  <c:v>37212.0</c:v>
                </c:pt>
                <c:pt idx="2761">
                  <c:v>37213.0</c:v>
                </c:pt>
                <c:pt idx="2762">
                  <c:v>37214.0</c:v>
                </c:pt>
                <c:pt idx="2763">
                  <c:v>37215.0</c:v>
                </c:pt>
                <c:pt idx="2764">
                  <c:v>37216.0</c:v>
                </c:pt>
                <c:pt idx="2765">
                  <c:v>37217.0</c:v>
                </c:pt>
                <c:pt idx="2766">
                  <c:v>37218.0</c:v>
                </c:pt>
                <c:pt idx="2767">
                  <c:v>37219.0</c:v>
                </c:pt>
                <c:pt idx="2768">
                  <c:v>37220.0</c:v>
                </c:pt>
                <c:pt idx="2769">
                  <c:v>37221.0</c:v>
                </c:pt>
                <c:pt idx="2770">
                  <c:v>37222.0</c:v>
                </c:pt>
                <c:pt idx="2771">
                  <c:v>37223.0</c:v>
                </c:pt>
                <c:pt idx="2772">
                  <c:v>37224.0</c:v>
                </c:pt>
                <c:pt idx="2773">
                  <c:v>37225.0</c:v>
                </c:pt>
                <c:pt idx="2774">
                  <c:v>37226.0</c:v>
                </c:pt>
                <c:pt idx="2775">
                  <c:v>37227.0</c:v>
                </c:pt>
                <c:pt idx="2776">
                  <c:v>37228.0</c:v>
                </c:pt>
                <c:pt idx="2777">
                  <c:v>37229.0</c:v>
                </c:pt>
                <c:pt idx="2778">
                  <c:v>37230.0</c:v>
                </c:pt>
                <c:pt idx="2779">
                  <c:v>37231.0</c:v>
                </c:pt>
                <c:pt idx="2780">
                  <c:v>37232.0</c:v>
                </c:pt>
                <c:pt idx="2781">
                  <c:v>37233.0</c:v>
                </c:pt>
                <c:pt idx="2782">
                  <c:v>37234.0</c:v>
                </c:pt>
                <c:pt idx="2783">
                  <c:v>37235.0</c:v>
                </c:pt>
                <c:pt idx="2784">
                  <c:v>37236.0</c:v>
                </c:pt>
                <c:pt idx="2785">
                  <c:v>37237.0</c:v>
                </c:pt>
                <c:pt idx="2786">
                  <c:v>37238.0</c:v>
                </c:pt>
                <c:pt idx="2787">
                  <c:v>37239.0</c:v>
                </c:pt>
                <c:pt idx="2788">
                  <c:v>37240.0</c:v>
                </c:pt>
                <c:pt idx="2789">
                  <c:v>37241.0</c:v>
                </c:pt>
                <c:pt idx="2790">
                  <c:v>37242.0</c:v>
                </c:pt>
                <c:pt idx="2791">
                  <c:v>37243.0</c:v>
                </c:pt>
                <c:pt idx="2792">
                  <c:v>37244.0</c:v>
                </c:pt>
                <c:pt idx="2793">
                  <c:v>37245.0</c:v>
                </c:pt>
                <c:pt idx="2794">
                  <c:v>37246.0</c:v>
                </c:pt>
                <c:pt idx="2795">
                  <c:v>37247.0</c:v>
                </c:pt>
                <c:pt idx="2796">
                  <c:v>37248.0</c:v>
                </c:pt>
                <c:pt idx="2797">
                  <c:v>37249.0</c:v>
                </c:pt>
                <c:pt idx="2798">
                  <c:v>37250.0</c:v>
                </c:pt>
                <c:pt idx="2799">
                  <c:v>37251.0</c:v>
                </c:pt>
                <c:pt idx="2800">
                  <c:v>37252.0</c:v>
                </c:pt>
                <c:pt idx="2801">
                  <c:v>37253.0</c:v>
                </c:pt>
                <c:pt idx="2802">
                  <c:v>37254.0</c:v>
                </c:pt>
                <c:pt idx="2803">
                  <c:v>37255.0</c:v>
                </c:pt>
                <c:pt idx="2804">
                  <c:v>37256.0</c:v>
                </c:pt>
                <c:pt idx="2805">
                  <c:v>37257.0</c:v>
                </c:pt>
                <c:pt idx="2806">
                  <c:v>37258.0</c:v>
                </c:pt>
                <c:pt idx="2807">
                  <c:v>37259.0</c:v>
                </c:pt>
                <c:pt idx="2808">
                  <c:v>37260.0</c:v>
                </c:pt>
                <c:pt idx="2809">
                  <c:v>37261.0</c:v>
                </c:pt>
                <c:pt idx="2810">
                  <c:v>37262.0</c:v>
                </c:pt>
                <c:pt idx="2811">
                  <c:v>37263.0</c:v>
                </c:pt>
                <c:pt idx="2812">
                  <c:v>37264.0</c:v>
                </c:pt>
                <c:pt idx="2813">
                  <c:v>37265.0</c:v>
                </c:pt>
                <c:pt idx="2814">
                  <c:v>37266.0</c:v>
                </c:pt>
                <c:pt idx="2815">
                  <c:v>37267.0</c:v>
                </c:pt>
                <c:pt idx="2816">
                  <c:v>37268.0</c:v>
                </c:pt>
                <c:pt idx="2817">
                  <c:v>37269.0</c:v>
                </c:pt>
                <c:pt idx="2818">
                  <c:v>37270.0</c:v>
                </c:pt>
                <c:pt idx="2819">
                  <c:v>37271.0</c:v>
                </c:pt>
                <c:pt idx="2820">
                  <c:v>37272.0</c:v>
                </c:pt>
                <c:pt idx="2821">
                  <c:v>37273.0</c:v>
                </c:pt>
                <c:pt idx="2822">
                  <c:v>37274.0</c:v>
                </c:pt>
                <c:pt idx="2823">
                  <c:v>37275.0</c:v>
                </c:pt>
                <c:pt idx="2824">
                  <c:v>37276.0</c:v>
                </c:pt>
                <c:pt idx="2825">
                  <c:v>37277.0</c:v>
                </c:pt>
                <c:pt idx="2826">
                  <c:v>37278.0</c:v>
                </c:pt>
                <c:pt idx="2827">
                  <c:v>37279.0</c:v>
                </c:pt>
                <c:pt idx="2828">
                  <c:v>37280.0</c:v>
                </c:pt>
                <c:pt idx="2829">
                  <c:v>37281.0</c:v>
                </c:pt>
                <c:pt idx="2830">
                  <c:v>37282.0</c:v>
                </c:pt>
                <c:pt idx="2831">
                  <c:v>37283.0</c:v>
                </c:pt>
                <c:pt idx="2832">
                  <c:v>37284.0</c:v>
                </c:pt>
                <c:pt idx="2833">
                  <c:v>37285.0</c:v>
                </c:pt>
                <c:pt idx="2834">
                  <c:v>37286.0</c:v>
                </c:pt>
                <c:pt idx="2835">
                  <c:v>37287.0</c:v>
                </c:pt>
                <c:pt idx="2836">
                  <c:v>37288.0</c:v>
                </c:pt>
                <c:pt idx="2837">
                  <c:v>37289.0</c:v>
                </c:pt>
                <c:pt idx="2838">
                  <c:v>37290.0</c:v>
                </c:pt>
                <c:pt idx="2839">
                  <c:v>37291.0</c:v>
                </c:pt>
                <c:pt idx="2840">
                  <c:v>37292.0</c:v>
                </c:pt>
                <c:pt idx="2841">
                  <c:v>37293.0</c:v>
                </c:pt>
                <c:pt idx="2842">
                  <c:v>37294.0</c:v>
                </c:pt>
                <c:pt idx="2843">
                  <c:v>37295.0</c:v>
                </c:pt>
                <c:pt idx="2844">
                  <c:v>37296.0</c:v>
                </c:pt>
                <c:pt idx="2845">
                  <c:v>37297.0</c:v>
                </c:pt>
                <c:pt idx="2846">
                  <c:v>37298.0</c:v>
                </c:pt>
                <c:pt idx="2847">
                  <c:v>37299.0</c:v>
                </c:pt>
                <c:pt idx="2848">
                  <c:v>37300.0</c:v>
                </c:pt>
                <c:pt idx="2849">
                  <c:v>37301.0</c:v>
                </c:pt>
                <c:pt idx="2850">
                  <c:v>37302.0</c:v>
                </c:pt>
                <c:pt idx="2851">
                  <c:v>37303.0</c:v>
                </c:pt>
                <c:pt idx="2852">
                  <c:v>37304.0</c:v>
                </c:pt>
                <c:pt idx="2853">
                  <c:v>37305.0</c:v>
                </c:pt>
                <c:pt idx="2854">
                  <c:v>37306.0</c:v>
                </c:pt>
                <c:pt idx="2855">
                  <c:v>37307.0</c:v>
                </c:pt>
                <c:pt idx="2856">
                  <c:v>37308.0</c:v>
                </c:pt>
                <c:pt idx="2857">
                  <c:v>37309.0</c:v>
                </c:pt>
                <c:pt idx="2858">
                  <c:v>37310.0</c:v>
                </c:pt>
                <c:pt idx="2859">
                  <c:v>37311.0</c:v>
                </c:pt>
                <c:pt idx="2860">
                  <c:v>37312.0</c:v>
                </c:pt>
                <c:pt idx="2861">
                  <c:v>37313.0</c:v>
                </c:pt>
                <c:pt idx="2862">
                  <c:v>37314.0</c:v>
                </c:pt>
                <c:pt idx="2863">
                  <c:v>37315.0</c:v>
                </c:pt>
                <c:pt idx="2864">
                  <c:v>37316.0</c:v>
                </c:pt>
                <c:pt idx="2865">
                  <c:v>37317.0</c:v>
                </c:pt>
                <c:pt idx="2866">
                  <c:v>37318.0</c:v>
                </c:pt>
                <c:pt idx="2867">
                  <c:v>37319.0</c:v>
                </c:pt>
                <c:pt idx="2868">
                  <c:v>37320.0</c:v>
                </c:pt>
                <c:pt idx="2869">
                  <c:v>37321.0</c:v>
                </c:pt>
                <c:pt idx="2870">
                  <c:v>37322.0</c:v>
                </c:pt>
                <c:pt idx="2871">
                  <c:v>37323.0</c:v>
                </c:pt>
                <c:pt idx="2872">
                  <c:v>37324.0</c:v>
                </c:pt>
                <c:pt idx="2873">
                  <c:v>37325.0</c:v>
                </c:pt>
                <c:pt idx="2874">
                  <c:v>37326.0</c:v>
                </c:pt>
                <c:pt idx="2875">
                  <c:v>37327.0</c:v>
                </c:pt>
                <c:pt idx="2876">
                  <c:v>37328.0</c:v>
                </c:pt>
                <c:pt idx="2877">
                  <c:v>37329.0</c:v>
                </c:pt>
                <c:pt idx="2878">
                  <c:v>37330.0</c:v>
                </c:pt>
                <c:pt idx="2879">
                  <c:v>37331.0</c:v>
                </c:pt>
                <c:pt idx="2880">
                  <c:v>37332.0</c:v>
                </c:pt>
                <c:pt idx="2881">
                  <c:v>37333.0</c:v>
                </c:pt>
                <c:pt idx="2882">
                  <c:v>37334.0</c:v>
                </c:pt>
                <c:pt idx="2883">
                  <c:v>37335.0</c:v>
                </c:pt>
                <c:pt idx="2884">
                  <c:v>37336.0</c:v>
                </c:pt>
                <c:pt idx="2885">
                  <c:v>37337.0</c:v>
                </c:pt>
                <c:pt idx="2886">
                  <c:v>37338.0</c:v>
                </c:pt>
                <c:pt idx="2887">
                  <c:v>37339.0</c:v>
                </c:pt>
                <c:pt idx="2888">
                  <c:v>37340.0</c:v>
                </c:pt>
                <c:pt idx="2889">
                  <c:v>37341.0</c:v>
                </c:pt>
                <c:pt idx="2890">
                  <c:v>37342.0</c:v>
                </c:pt>
                <c:pt idx="2891">
                  <c:v>37343.0</c:v>
                </c:pt>
                <c:pt idx="2892">
                  <c:v>37344.0</c:v>
                </c:pt>
                <c:pt idx="2893">
                  <c:v>37345.0</c:v>
                </c:pt>
                <c:pt idx="2894">
                  <c:v>37346.0</c:v>
                </c:pt>
                <c:pt idx="2895">
                  <c:v>37347.0</c:v>
                </c:pt>
                <c:pt idx="2896">
                  <c:v>37348.0</c:v>
                </c:pt>
                <c:pt idx="2897">
                  <c:v>37349.0</c:v>
                </c:pt>
                <c:pt idx="2898">
                  <c:v>37350.0</c:v>
                </c:pt>
                <c:pt idx="2899">
                  <c:v>37351.0</c:v>
                </c:pt>
                <c:pt idx="2900">
                  <c:v>37352.0</c:v>
                </c:pt>
                <c:pt idx="2901">
                  <c:v>37353.0</c:v>
                </c:pt>
                <c:pt idx="2902">
                  <c:v>37354.0</c:v>
                </c:pt>
                <c:pt idx="2903">
                  <c:v>37355.0</c:v>
                </c:pt>
                <c:pt idx="2904">
                  <c:v>37356.0</c:v>
                </c:pt>
                <c:pt idx="2905">
                  <c:v>37357.0</c:v>
                </c:pt>
                <c:pt idx="2906">
                  <c:v>37358.0</c:v>
                </c:pt>
                <c:pt idx="2907">
                  <c:v>37359.0</c:v>
                </c:pt>
                <c:pt idx="2908">
                  <c:v>37360.0</c:v>
                </c:pt>
                <c:pt idx="2909">
                  <c:v>37361.0</c:v>
                </c:pt>
                <c:pt idx="2910">
                  <c:v>37362.0</c:v>
                </c:pt>
                <c:pt idx="2911">
                  <c:v>37363.0</c:v>
                </c:pt>
                <c:pt idx="2912">
                  <c:v>37364.0</c:v>
                </c:pt>
                <c:pt idx="2913">
                  <c:v>37365.0</c:v>
                </c:pt>
                <c:pt idx="2914">
                  <c:v>37366.0</c:v>
                </c:pt>
                <c:pt idx="2915">
                  <c:v>37367.0</c:v>
                </c:pt>
                <c:pt idx="2916">
                  <c:v>37368.0</c:v>
                </c:pt>
                <c:pt idx="2917">
                  <c:v>37369.0</c:v>
                </c:pt>
                <c:pt idx="2918">
                  <c:v>37370.0</c:v>
                </c:pt>
                <c:pt idx="2919">
                  <c:v>37371.0</c:v>
                </c:pt>
                <c:pt idx="2920">
                  <c:v>37372.0</c:v>
                </c:pt>
                <c:pt idx="2921">
                  <c:v>37373.0</c:v>
                </c:pt>
                <c:pt idx="2922">
                  <c:v>37374.0</c:v>
                </c:pt>
                <c:pt idx="2923">
                  <c:v>37375.0</c:v>
                </c:pt>
                <c:pt idx="2924">
                  <c:v>37376.0</c:v>
                </c:pt>
                <c:pt idx="2925">
                  <c:v>37377.0</c:v>
                </c:pt>
                <c:pt idx="2926">
                  <c:v>37378.0</c:v>
                </c:pt>
                <c:pt idx="2927">
                  <c:v>37379.0</c:v>
                </c:pt>
                <c:pt idx="2928">
                  <c:v>37380.0</c:v>
                </c:pt>
                <c:pt idx="2929">
                  <c:v>37381.0</c:v>
                </c:pt>
                <c:pt idx="2930">
                  <c:v>37382.0</c:v>
                </c:pt>
                <c:pt idx="2931">
                  <c:v>37383.0</c:v>
                </c:pt>
                <c:pt idx="2932">
                  <c:v>37384.0</c:v>
                </c:pt>
                <c:pt idx="2933">
                  <c:v>37385.0</c:v>
                </c:pt>
                <c:pt idx="2934">
                  <c:v>37386.0</c:v>
                </c:pt>
                <c:pt idx="2935">
                  <c:v>37387.0</c:v>
                </c:pt>
                <c:pt idx="2936">
                  <c:v>37388.0</c:v>
                </c:pt>
                <c:pt idx="2937">
                  <c:v>37389.0</c:v>
                </c:pt>
                <c:pt idx="2938">
                  <c:v>37390.0</c:v>
                </c:pt>
                <c:pt idx="2939">
                  <c:v>37391.0</c:v>
                </c:pt>
                <c:pt idx="2940">
                  <c:v>37392.0</c:v>
                </c:pt>
                <c:pt idx="2941">
                  <c:v>37393.0</c:v>
                </c:pt>
                <c:pt idx="2942">
                  <c:v>37394.0</c:v>
                </c:pt>
                <c:pt idx="2943">
                  <c:v>37395.0</c:v>
                </c:pt>
                <c:pt idx="2944">
                  <c:v>37396.0</c:v>
                </c:pt>
                <c:pt idx="2945">
                  <c:v>37397.0</c:v>
                </c:pt>
                <c:pt idx="2946">
                  <c:v>37398.0</c:v>
                </c:pt>
                <c:pt idx="2947">
                  <c:v>37399.0</c:v>
                </c:pt>
                <c:pt idx="2948">
                  <c:v>37400.0</c:v>
                </c:pt>
                <c:pt idx="2949">
                  <c:v>37401.0</c:v>
                </c:pt>
                <c:pt idx="2950">
                  <c:v>37402.0</c:v>
                </c:pt>
                <c:pt idx="2951">
                  <c:v>37403.0</c:v>
                </c:pt>
                <c:pt idx="2952">
                  <c:v>37404.0</c:v>
                </c:pt>
                <c:pt idx="2953">
                  <c:v>37405.0</c:v>
                </c:pt>
                <c:pt idx="2954">
                  <c:v>37406.0</c:v>
                </c:pt>
                <c:pt idx="2955">
                  <c:v>37407.0</c:v>
                </c:pt>
                <c:pt idx="2956">
                  <c:v>37408.0</c:v>
                </c:pt>
                <c:pt idx="2957">
                  <c:v>37409.0</c:v>
                </c:pt>
                <c:pt idx="2958">
                  <c:v>37410.0</c:v>
                </c:pt>
                <c:pt idx="2959">
                  <c:v>37411.0</c:v>
                </c:pt>
                <c:pt idx="2960">
                  <c:v>37412.0</c:v>
                </c:pt>
                <c:pt idx="2961">
                  <c:v>37413.0</c:v>
                </c:pt>
                <c:pt idx="2962">
                  <c:v>37414.0</c:v>
                </c:pt>
                <c:pt idx="2963">
                  <c:v>37415.0</c:v>
                </c:pt>
                <c:pt idx="2964">
                  <c:v>37416.0</c:v>
                </c:pt>
                <c:pt idx="2965">
                  <c:v>37417.0</c:v>
                </c:pt>
                <c:pt idx="2966">
                  <c:v>37418.0</c:v>
                </c:pt>
                <c:pt idx="2967">
                  <c:v>37419.0</c:v>
                </c:pt>
                <c:pt idx="2968">
                  <c:v>37420.0</c:v>
                </c:pt>
                <c:pt idx="2969">
                  <c:v>37421.0</c:v>
                </c:pt>
                <c:pt idx="2970">
                  <c:v>37422.0</c:v>
                </c:pt>
                <c:pt idx="2971">
                  <c:v>37423.0</c:v>
                </c:pt>
                <c:pt idx="2972">
                  <c:v>37424.0</c:v>
                </c:pt>
                <c:pt idx="2973">
                  <c:v>37425.0</c:v>
                </c:pt>
                <c:pt idx="2974">
                  <c:v>37426.0</c:v>
                </c:pt>
                <c:pt idx="2975">
                  <c:v>37427.0</c:v>
                </c:pt>
                <c:pt idx="2976">
                  <c:v>37428.0</c:v>
                </c:pt>
                <c:pt idx="2977">
                  <c:v>37429.0</c:v>
                </c:pt>
                <c:pt idx="2978">
                  <c:v>37430.0</c:v>
                </c:pt>
                <c:pt idx="2979">
                  <c:v>37431.0</c:v>
                </c:pt>
                <c:pt idx="2980">
                  <c:v>37432.0</c:v>
                </c:pt>
                <c:pt idx="2981">
                  <c:v>37433.0</c:v>
                </c:pt>
                <c:pt idx="2982">
                  <c:v>37434.0</c:v>
                </c:pt>
                <c:pt idx="2983">
                  <c:v>37435.0</c:v>
                </c:pt>
                <c:pt idx="2984">
                  <c:v>37436.0</c:v>
                </c:pt>
                <c:pt idx="2985">
                  <c:v>37437.0</c:v>
                </c:pt>
                <c:pt idx="2986">
                  <c:v>37438.0</c:v>
                </c:pt>
                <c:pt idx="2987">
                  <c:v>37439.0</c:v>
                </c:pt>
                <c:pt idx="2988">
                  <c:v>37440.0</c:v>
                </c:pt>
                <c:pt idx="2989">
                  <c:v>37441.0</c:v>
                </c:pt>
                <c:pt idx="2990">
                  <c:v>37442.0</c:v>
                </c:pt>
                <c:pt idx="2991">
                  <c:v>37443.0</c:v>
                </c:pt>
                <c:pt idx="2992">
                  <c:v>37444.0</c:v>
                </c:pt>
                <c:pt idx="2993">
                  <c:v>37445.0</c:v>
                </c:pt>
                <c:pt idx="2994">
                  <c:v>37446.0</c:v>
                </c:pt>
                <c:pt idx="2995">
                  <c:v>37447.0</c:v>
                </c:pt>
                <c:pt idx="2996">
                  <c:v>37448.0</c:v>
                </c:pt>
                <c:pt idx="2997">
                  <c:v>37449.0</c:v>
                </c:pt>
                <c:pt idx="2998">
                  <c:v>37450.0</c:v>
                </c:pt>
                <c:pt idx="2999">
                  <c:v>37451.0</c:v>
                </c:pt>
                <c:pt idx="3000">
                  <c:v>37452.0</c:v>
                </c:pt>
                <c:pt idx="3001">
                  <c:v>37453.0</c:v>
                </c:pt>
                <c:pt idx="3002">
                  <c:v>37454.0</c:v>
                </c:pt>
                <c:pt idx="3003">
                  <c:v>37455.0</c:v>
                </c:pt>
                <c:pt idx="3004">
                  <c:v>37456.0</c:v>
                </c:pt>
                <c:pt idx="3005">
                  <c:v>37457.0</c:v>
                </c:pt>
                <c:pt idx="3006">
                  <c:v>37458.0</c:v>
                </c:pt>
                <c:pt idx="3007">
                  <c:v>37459.0</c:v>
                </c:pt>
                <c:pt idx="3008">
                  <c:v>37460.0</c:v>
                </c:pt>
                <c:pt idx="3009">
                  <c:v>37461.0</c:v>
                </c:pt>
                <c:pt idx="3010">
                  <c:v>37462.0</c:v>
                </c:pt>
                <c:pt idx="3011">
                  <c:v>37463.0</c:v>
                </c:pt>
                <c:pt idx="3012">
                  <c:v>37464.0</c:v>
                </c:pt>
                <c:pt idx="3013">
                  <c:v>37465.0</c:v>
                </c:pt>
                <c:pt idx="3014">
                  <c:v>37466.0</c:v>
                </c:pt>
                <c:pt idx="3015">
                  <c:v>37467.0</c:v>
                </c:pt>
                <c:pt idx="3016">
                  <c:v>37468.0</c:v>
                </c:pt>
                <c:pt idx="3017">
                  <c:v>37469.0</c:v>
                </c:pt>
                <c:pt idx="3018">
                  <c:v>37470.0</c:v>
                </c:pt>
                <c:pt idx="3019">
                  <c:v>37471.0</c:v>
                </c:pt>
                <c:pt idx="3020">
                  <c:v>37472.0</c:v>
                </c:pt>
                <c:pt idx="3021">
                  <c:v>37473.0</c:v>
                </c:pt>
                <c:pt idx="3022">
                  <c:v>37474.0</c:v>
                </c:pt>
                <c:pt idx="3023">
                  <c:v>37475.0</c:v>
                </c:pt>
                <c:pt idx="3024">
                  <c:v>37476.0</c:v>
                </c:pt>
                <c:pt idx="3025">
                  <c:v>37477.0</c:v>
                </c:pt>
                <c:pt idx="3026">
                  <c:v>37478.0</c:v>
                </c:pt>
                <c:pt idx="3027">
                  <c:v>37479.0</c:v>
                </c:pt>
                <c:pt idx="3028">
                  <c:v>37480.0</c:v>
                </c:pt>
                <c:pt idx="3029">
                  <c:v>37481.0</c:v>
                </c:pt>
                <c:pt idx="3030">
                  <c:v>37482.0</c:v>
                </c:pt>
                <c:pt idx="3031">
                  <c:v>37483.0</c:v>
                </c:pt>
                <c:pt idx="3032">
                  <c:v>37484.0</c:v>
                </c:pt>
                <c:pt idx="3033">
                  <c:v>37485.0</c:v>
                </c:pt>
                <c:pt idx="3034">
                  <c:v>37486.0</c:v>
                </c:pt>
                <c:pt idx="3035">
                  <c:v>37487.0</c:v>
                </c:pt>
                <c:pt idx="3036">
                  <c:v>37488.0</c:v>
                </c:pt>
                <c:pt idx="3037">
                  <c:v>37489.0</c:v>
                </c:pt>
                <c:pt idx="3038">
                  <c:v>37490.0</c:v>
                </c:pt>
                <c:pt idx="3039">
                  <c:v>37491.0</c:v>
                </c:pt>
                <c:pt idx="3040">
                  <c:v>37492.0</c:v>
                </c:pt>
                <c:pt idx="3041">
                  <c:v>37493.0</c:v>
                </c:pt>
                <c:pt idx="3042">
                  <c:v>37494.0</c:v>
                </c:pt>
                <c:pt idx="3043">
                  <c:v>37495.0</c:v>
                </c:pt>
                <c:pt idx="3044">
                  <c:v>37496.0</c:v>
                </c:pt>
                <c:pt idx="3045">
                  <c:v>37497.0</c:v>
                </c:pt>
                <c:pt idx="3046">
                  <c:v>37498.0</c:v>
                </c:pt>
                <c:pt idx="3047">
                  <c:v>37499.0</c:v>
                </c:pt>
                <c:pt idx="3048">
                  <c:v>37500.0</c:v>
                </c:pt>
                <c:pt idx="3049">
                  <c:v>37501.0</c:v>
                </c:pt>
                <c:pt idx="3050">
                  <c:v>37502.0</c:v>
                </c:pt>
                <c:pt idx="3051">
                  <c:v>37503.0</c:v>
                </c:pt>
                <c:pt idx="3052">
                  <c:v>37504.0</c:v>
                </c:pt>
                <c:pt idx="3053">
                  <c:v>37505.0</c:v>
                </c:pt>
                <c:pt idx="3054">
                  <c:v>37506.0</c:v>
                </c:pt>
                <c:pt idx="3055">
                  <c:v>37507.0</c:v>
                </c:pt>
                <c:pt idx="3056">
                  <c:v>37508.0</c:v>
                </c:pt>
                <c:pt idx="3057">
                  <c:v>37509.0</c:v>
                </c:pt>
                <c:pt idx="3058">
                  <c:v>37510.0</c:v>
                </c:pt>
                <c:pt idx="3059">
                  <c:v>37511.0</c:v>
                </c:pt>
                <c:pt idx="3060">
                  <c:v>37512.0</c:v>
                </c:pt>
                <c:pt idx="3061">
                  <c:v>37513.0</c:v>
                </c:pt>
                <c:pt idx="3062">
                  <c:v>37514.0</c:v>
                </c:pt>
                <c:pt idx="3063">
                  <c:v>37515.0</c:v>
                </c:pt>
                <c:pt idx="3064">
                  <c:v>37516.0</c:v>
                </c:pt>
                <c:pt idx="3065">
                  <c:v>37517.0</c:v>
                </c:pt>
                <c:pt idx="3066">
                  <c:v>37518.0</c:v>
                </c:pt>
                <c:pt idx="3067">
                  <c:v>37519.0</c:v>
                </c:pt>
                <c:pt idx="3068">
                  <c:v>37520.0</c:v>
                </c:pt>
                <c:pt idx="3069">
                  <c:v>37521.0</c:v>
                </c:pt>
                <c:pt idx="3070">
                  <c:v>37522.0</c:v>
                </c:pt>
                <c:pt idx="3071">
                  <c:v>37523.0</c:v>
                </c:pt>
                <c:pt idx="3072">
                  <c:v>37524.0</c:v>
                </c:pt>
                <c:pt idx="3073">
                  <c:v>37525.0</c:v>
                </c:pt>
                <c:pt idx="3074">
                  <c:v>37526.0</c:v>
                </c:pt>
                <c:pt idx="3075">
                  <c:v>37527.0</c:v>
                </c:pt>
                <c:pt idx="3076">
                  <c:v>37528.0</c:v>
                </c:pt>
                <c:pt idx="3077">
                  <c:v>37529.0</c:v>
                </c:pt>
                <c:pt idx="3078">
                  <c:v>37530.0</c:v>
                </c:pt>
                <c:pt idx="3079">
                  <c:v>37531.0</c:v>
                </c:pt>
                <c:pt idx="3080">
                  <c:v>37532.0</c:v>
                </c:pt>
                <c:pt idx="3081">
                  <c:v>37533.0</c:v>
                </c:pt>
                <c:pt idx="3082">
                  <c:v>37534.0</c:v>
                </c:pt>
                <c:pt idx="3083">
                  <c:v>37535.0</c:v>
                </c:pt>
                <c:pt idx="3084">
                  <c:v>37536.0</c:v>
                </c:pt>
                <c:pt idx="3085">
                  <c:v>37537.0</c:v>
                </c:pt>
                <c:pt idx="3086">
                  <c:v>37538.0</c:v>
                </c:pt>
                <c:pt idx="3087">
                  <c:v>37539.0</c:v>
                </c:pt>
                <c:pt idx="3088">
                  <c:v>37540.0</c:v>
                </c:pt>
                <c:pt idx="3089">
                  <c:v>37541.0</c:v>
                </c:pt>
                <c:pt idx="3090">
                  <c:v>37542.0</c:v>
                </c:pt>
                <c:pt idx="3091">
                  <c:v>37543.0</c:v>
                </c:pt>
                <c:pt idx="3092">
                  <c:v>37544.0</c:v>
                </c:pt>
                <c:pt idx="3093">
                  <c:v>37545.0</c:v>
                </c:pt>
                <c:pt idx="3094">
                  <c:v>37546.0</c:v>
                </c:pt>
                <c:pt idx="3095">
                  <c:v>37547.0</c:v>
                </c:pt>
                <c:pt idx="3096">
                  <c:v>37548.0</c:v>
                </c:pt>
                <c:pt idx="3097">
                  <c:v>37549.0</c:v>
                </c:pt>
                <c:pt idx="3098">
                  <c:v>37550.0</c:v>
                </c:pt>
                <c:pt idx="3099">
                  <c:v>37551.0</c:v>
                </c:pt>
                <c:pt idx="3100">
                  <c:v>37552.0</c:v>
                </c:pt>
                <c:pt idx="3101">
                  <c:v>37553.0</c:v>
                </c:pt>
                <c:pt idx="3102">
                  <c:v>37554.0</c:v>
                </c:pt>
                <c:pt idx="3103">
                  <c:v>37555.0</c:v>
                </c:pt>
                <c:pt idx="3104">
                  <c:v>37556.0</c:v>
                </c:pt>
                <c:pt idx="3105">
                  <c:v>37557.0</c:v>
                </c:pt>
                <c:pt idx="3106">
                  <c:v>37558.0</c:v>
                </c:pt>
                <c:pt idx="3107">
                  <c:v>37559.0</c:v>
                </c:pt>
                <c:pt idx="3108">
                  <c:v>37560.0</c:v>
                </c:pt>
                <c:pt idx="3109">
                  <c:v>37561.0</c:v>
                </c:pt>
                <c:pt idx="3110">
                  <c:v>37562.0</c:v>
                </c:pt>
                <c:pt idx="3111">
                  <c:v>37563.0</c:v>
                </c:pt>
                <c:pt idx="3112">
                  <c:v>37564.0</c:v>
                </c:pt>
                <c:pt idx="3113">
                  <c:v>37565.0</c:v>
                </c:pt>
                <c:pt idx="3114">
                  <c:v>37566.0</c:v>
                </c:pt>
                <c:pt idx="3115">
                  <c:v>37567.0</c:v>
                </c:pt>
                <c:pt idx="3116">
                  <c:v>37568.0</c:v>
                </c:pt>
                <c:pt idx="3117">
                  <c:v>37569.0</c:v>
                </c:pt>
                <c:pt idx="3118">
                  <c:v>37570.0</c:v>
                </c:pt>
                <c:pt idx="3119">
                  <c:v>37571.0</c:v>
                </c:pt>
                <c:pt idx="3120">
                  <c:v>37572.0</c:v>
                </c:pt>
                <c:pt idx="3121">
                  <c:v>37573.0</c:v>
                </c:pt>
                <c:pt idx="3122">
                  <c:v>37574.0</c:v>
                </c:pt>
                <c:pt idx="3123">
                  <c:v>37575.0</c:v>
                </c:pt>
                <c:pt idx="3124">
                  <c:v>37576.0</c:v>
                </c:pt>
                <c:pt idx="3125">
                  <c:v>37577.0</c:v>
                </c:pt>
                <c:pt idx="3126">
                  <c:v>37578.0</c:v>
                </c:pt>
                <c:pt idx="3127">
                  <c:v>37579.0</c:v>
                </c:pt>
                <c:pt idx="3128">
                  <c:v>37580.0</c:v>
                </c:pt>
                <c:pt idx="3129">
                  <c:v>37581.0</c:v>
                </c:pt>
                <c:pt idx="3130">
                  <c:v>37582.0</c:v>
                </c:pt>
                <c:pt idx="3131">
                  <c:v>37583.0</c:v>
                </c:pt>
                <c:pt idx="3132">
                  <c:v>37584.0</c:v>
                </c:pt>
                <c:pt idx="3133">
                  <c:v>37585.0</c:v>
                </c:pt>
                <c:pt idx="3134">
                  <c:v>37586.0</c:v>
                </c:pt>
                <c:pt idx="3135">
                  <c:v>37587.0</c:v>
                </c:pt>
                <c:pt idx="3136">
                  <c:v>37588.0</c:v>
                </c:pt>
                <c:pt idx="3137">
                  <c:v>37589.0</c:v>
                </c:pt>
                <c:pt idx="3138">
                  <c:v>37590.0</c:v>
                </c:pt>
                <c:pt idx="3139">
                  <c:v>37591.0</c:v>
                </c:pt>
                <c:pt idx="3140">
                  <c:v>37592.0</c:v>
                </c:pt>
                <c:pt idx="3141">
                  <c:v>37593.0</c:v>
                </c:pt>
                <c:pt idx="3142">
                  <c:v>37594.0</c:v>
                </c:pt>
                <c:pt idx="3143">
                  <c:v>37595.0</c:v>
                </c:pt>
                <c:pt idx="3144">
                  <c:v>37596.0</c:v>
                </c:pt>
                <c:pt idx="3145">
                  <c:v>37597.0</c:v>
                </c:pt>
                <c:pt idx="3146">
                  <c:v>37598.0</c:v>
                </c:pt>
                <c:pt idx="3147">
                  <c:v>37599.0</c:v>
                </c:pt>
                <c:pt idx="3148">
                  <c:v>37600.0</c:v>
                </c:pt>
                <c:pt idx="3149">
                  <c:v>37601.0</c:v>
                </c:pt>
                <c:pt idx="3150">
                  <c:v>37602.0</c:v>
                </c:pt>
                <c:pt idx="3151">
                  <c:v>37603.0</c:v>
                </c:pt>
                <c:pt idx="3152">
                  <c:v>37604.0</c:v>
                </c:pt>
                <c:pt idx="3153">
                  <c:v>37605.0</c:v>
                </c:pt>
                <c:pt idx="3154">
                  <c:v>37606.0</c:v>
                </c:pt>
                <c:pt idx="3155">
                  <c:v>37607.0</c:v>
                </c:pt>
                <c:pt idx="3156">
                  <c:v>37608.0</c:v>
                </c:pt>
                <c:pt idx="3157">
                  <c:v>37609.0</c:v>
                </c:pt>
                <c:pt idx="3158">
                  <c:v>37610.0</c:v>
                </c:pt>
                <c:pt idx="3159">
                  <c:v>37611.0</c:v>
                </c:pt>
                <c:pt idx="3160">
                  <c:v>37612.0</c:v>
                </c:pt>
                <c:pt idx="3161">
                  <c:v>37613.0</c:v>
                </c:pt>
                <c:pt idx="3162">
                  <c:v>37614.0</c:v>
                </c:pt>
                <c:pt idx="3163">
                  <c:v>37615.0</c:v>
                </c:pt>
                <c:pt idx="3164">
                  <c:v>37616.0</c:v>
                </c:pt>
                <c:pt idx="3165">
                  <c:v>37617.0</c:v>
                </c:pt>
                <c:pt idx="3166">
                  <c:v>37618.0</c:v>
                </c:pt>
                <c:pt idx="3167">
                  <c:v>37619.0</c:v>
                </c:pt>
                <c:pt idx="3168">
                  <c:v>37620.0</c:v>
                </c:pt>
                <c:pt idx="3169">
                  <c:v>37621.0</c:v>
                </c:pt>
                <c:pt idx="3170">
                  <c:v>37622.0</c:v>
                </c:pt>
                <c:pt idx="3171">
                  <c:v>37623.0</c:v>
                </c:pt>
                <c:pt idx="3172">
                  <c:v>37624.0</c:v>
                </c:pt>
                <c:pt idx="3173">
                  <c:v>37625.0</c:v>
                </c:pt>
                <c:pt idx="3174">
                  <c:v>37626.0</c:v>
                </c:pt>
                <c:pt idx="3175">
                  <c:v>37627.0</c:v>
                </c:pt>
                <c:pt idx="3176">
                  <c:v>37628.0</c:v>
                </c:pt>
                <c:pt idx="3177">
                  <c:v>37629.0</c:v>
                </c:pt>
                <c:pt idx="3178">
                  <c:v>37630.0</c:v>
                </c:pt>
                <c:pt idx="3179">
                  <c:v>37631.0</c:v>
                </c:pt>
                <c:pt idx="3180">
                  <c:v>37632.0</c:v>
                </c:pt>
                <c:pt idx="3181">
                  <c:v>37633.0</c:v>
                </c:pt>
                <c:pt idx="3182">
                  <c:v>37634.0</c:v>
                </c:pt>
                <c:pt idx="3183">
                  <c:v>37635.0</c:v>
                </c:pt>
                <c:pt idx="3184">
                  <c:v>37636.0</c:v>
                </c:pt>
                <c:pt idx="3185">
                  <c:v>37637.0</c:v>
                </c:pt>
                <c:pt idx="3186">
                  <c:v>37638.0</c:v>
                </c:pt>
                <c:pt idx="3187">
                  <c:v>37639.0</c:v>
                </c:pt>
                <c:pt idx="3188">
                  <c:v>37640.0</c:v>
                </c:pt>
                <c:pt idx="3189">
                  <c:v>37641.0</c:v>
                </c:pt>
                <c:pt idx="3190">
                  <c:v>37642.0</c:v>
                </c:pt>
                <c:pt idx="3191">
                  <c:v>37643.0</c:v>
                </c:pt>
                <c:pt idx="3192">
                  <c:v>37644.0</c:v>
                </c:pt>
                <c:pt idx="3193">
                  <c:v>37645.0</c:v>
                </c:pt>
                <c:pt idx="3194">
                  <c:v>37646.0</c:v>
                </c:pt>
                <c:pt idx="3195">
                  <c:v>37647.0</c:v>
                </c:pt>
                <c:pt idx="3196">
                  <c:v>37648.0</c:v>
                </c:pt>
                <c:pt idx="3197">
                  <c:v>37649.0</c:v>
                </c:pt>
                <c:pt idx="3198">
                  <c:v>37650.0</c:v>
                </c:pt>
                <c:pt idx="3199">
                  <c:v>37651.0</c:v>
                </c:pt>
                <c:pt idx="3200">
                  <c:v>37652.0</c:v>
                </c:pt>
                <c:pt idx="3201">
                  <c:v>37653.0</c:v>
                </c:pt>
                <c:pt idx="3202">
                  <c:v>37654.0</c:v>
                </c:pt>
                <c:pt idx="3203">
                  <c:v>37655.0</c:v>
                </c:pt>
                <c:pt idx="3204">
                  <c:v>37656.0</c:v>
                </c:pt>
                <c:pt idx="3205">
                  <c:v>37657.0</c:v>
                </c:pt>
                <c:pt idx="3206">
                  <c:v>37658.0</c:v>
                </c:pt>
                <c:pt idx="3207">
                  <c:v>37659.0</c:v>
                </c:pt>
                <c:pt idx="3208">
                  <c:v>37660.0</c:v>
                </c:pt>
                <c:pt idx="3209">
                  <c:v>37661.0</c:v>
                </c:pt>
                <c:pt idx="3210">
                  <c:v>37662.0</c:v>
                </c:pt>
                <c:pt idx="3211">
                  <c:v>37663.0</c:v>
                </c:pt>
                <c:pt idx="3212">
                  <c:v>37664.0</c:v>
                </c:pt>
                <c:pt idx="3213">
                  <c:v>37665.0</c:v>
                </c:pt>
                <c:pt idx="3214">
                  <c:v>37666.0</c:v>
                </c:pt>
                <c:pt idx="3215">
                  <c:v>37667.0</c:v>
                </c:pt>
                <c:pt idx="3216">
                  <c:v>37668.0</c:v>
                </c:pt>
                <c:pt idx="3217">
                  <c:v>37669.0</c:v>
                </c:pt>
                <c:pt idx="3218">
                  <c:v>37670.0</c:v>
                </c:pt>
                <c:pt idx="3219">
                  <c:v>37671.0</c:v>
                </c:pt>
                <c:pt idx="3220">
                  <c:v>37672.0</c:v>
                </c:pt>
                <c:pt idx="3221">
                  <c:v>37673.0</c:v>
                </c:pt>
                <c:pt idx="3222">
                  <c:v>37674.0</c:v>
                </c:pt>
                <c:pt idx="3223">
                  <c:v>37675.0</c:v>
                </c:pt>
                <c:pt idx="3224">
                  <c:v>37676.0</c:v>
                </c:pt>
                <c:pt idx="3225">
                  <c:v>37677.0</c:v>
                </c:pt>
                <c:pt idx="3226">
                  <c:v>37678.0</c:v>
                </c:pt>
                <c:pt idx="3227">
                  <c:v>37679.0</c:v>
                </c:pt>
                <c:pt idx="3228">
                  <c:v>37680.0</c:v>
                </c:pt>
                <c:pt idx="3229">
                  <c:v>37681.0</c:v>
                </c:pt>
                <c:pt idx="3230">
                  <c:v>37682.0</c:v>
                </c:pt>
                <c:pt idx="3231">
                  <c:v>37683.0</c:v>
                </c:pt>
                <c:pt idx="3232">
                  <c:v>37684.0</c:v>
                </c:pt>
                <c:pt idx="3233">
                  <c:v>37685.0</c:v>
                </c:pt>
                <c:pt idx="3234">
                  <c:v>37686.0</c:v>
                </c:pt>
                <c:pt idx="3235">
                  <c:v>37687.0</c:v>
                </c:pt>
                <c:pt idx="3236">
                  <c:v>37688.0</c:v>
                </c:pt>
                <c:pt idx="3237">
                  <c:v>37689.0</c:v>
                </c:pt>
                <c:pt idx="3238">
                  <c:v>37690.0</c:v>
                </c:pt>
                <c:pt idx="3239">
                  <c:v>37691.0</c:v>
                </c:pt>
                <c:pt idx="3240">
                  <c:v>37692.0</c:v>
                </c:pt>
                <c:pt idx="3241">
                  <c:v>37693.0</c:v>
                </c:pt>
                <c:pt idx="3242">
                  <c:v>37694.0</c:v>
                </c:pt>
                <c:pt idx="3243">
                  <c:v>37695.0</c:v>
                </c:pt>
                <c:pt idx="3244">
                  <c:v>37696.0</c:v>
                </c:pt>
                <c:pt idx="3245">
                  <c:v>37697.0</c:v>
                </c:pt>
                <c:pt idx="3246">
                  <c:v>37698.0</c:v>
                </c:pt>
                <c:pt idx="3247">
                  <c:v>37699.0</c:v>
                </c:pt>
                <c:pt idx="3248">
                  <c:v>37700.0</c:v>
                </c:pt>
                <c:pt idx="3249">
                  <c:v>37701.0</c:v>
                </c:pt>
                <c:pt idx="3250">
                  <c:v>37702.0</c:v>
                </c:pt>
                <c:pt idx="3251">
                  <c:v>37703.0</c:v>
                </c:pt>
                <c:pt idx="3252">
                  <c:v>37704.0</c:v>
                </c:pt>
                <c:pt idx="3253">
                  <c:v>37705.0</c:v>
                </c:pt>
                <c:pt idx="3254">
                  <c:v>37706.0</c:v>
                </c:pt>
                <c:pt idx="3255">
                  <c:v>37707.0</c:v>
                </c:pt>
                <c:pt idx="3256">
                  <c:v>37708.0</c:v>
                </c:pt>
                <c:pt idx="3257">
                  <c:v>37709.0</c:v>
                </c:pt>
                <c:pt idx="3258">
                  <c:v>37710.0</c:v>
                </c:pt>
                <c:pt idx="3259">
                  <c:v>37711.0</c:v>
                </c:pt>
                <c:pt idx="3260">
                  <c:v>37712.0</c:v>
                </c:pt>
                <c:pt idx="3261">
                  <c:v>37713.0</c:v>
                </c:pt>
                <c:pt idx="3262">
                  <c:v>37714.0</c:v>
                </c:pt>
                <c:pt idx="3263">
                  <c:v>37715.0</c:v>
                </c:pt>
                <c:pt idx="3264">
                  <c:v>37716.0</c:v>
                </c:pt>
                <c:pt idx="3265">
                  <c:v>37717.0</c:v>
                </c:pt>
                <c:pt idx="3266">
                  <c:v>37718.0</c:v>
                </c:pt>
                <c:pt idx="3267">
                  <c:v>37719.0</c:v>
                </c:pt>
                <c:pt idx="3268">
                  <c:v>37720.0</c:v>
                </c:pt>
                <c:pt idx="3269">
                  <c:v>37721.0</c:v>
                </c:pt>
                <c:pt idx="3270">
                  <c:v>37722.0</c:v>
                </c:pt>
                <c:pt idx="3271">
                  <c:v>37723.0</c:v>
                </c:pt>
                <c:pt idx="3272">
                  <c:v>37724.0</c:v>
                </c:pt>
                <c:pt idx="3273">
                  <c:v>37725.0</c:v>
                </c:pt>
                <c:pt idx="3274">
                  <c:v>37726.0</c:v>
                </c:pt>
                <c:pt idx="3275">
                  <c:v>37727.0</c:v>
                </c:pt>
                <c:pt idx="3276">
                  <c:v>37728.0</c:v>
                </c:pt>
                <c:pt idx="3277">
                  <c:v>37729.0</c:v>
                </c:pt>
                <c:pt idx="3278">
                  <c:v>37730.0</c:v>
                </c:pt>
                <c:pt idx="3279">
                  <c:v>37731.0</c:v>
                </c:pt>
                <c:pt idx="3280">
                  <c:v>37732.0</c:v>
                </c:pt>
                <c:pt idx="3281">
                  <c:v>37733.0</c:v>
                </c:pt>
                <c:pt idx="3282">
                  <c:v>37734.0</c:v>
                </c:pt>
                <c:pt idx="3283">
                  <c:v>37735.0</c:v>
                </c:pt>
                <c:pt idx="3284">
                  <c:v>37736.0</c:v>
                </c:pt>
                <c:pt idx="3285">
                  <c:v>37737.0</c:v>
                </c:pt>
                <c:pt idx="3286">
                  <c:v>37738.0</c:v>
                </c:pt>
                <c:pt idx="3287">
                  <c:v>37739.0</c:v>
                </c:pt>
                <c:pt idx="3288">
                  <c:v>37740.0</c:v>
                </c:pt>
                <c:pt idx="3289">
                  <c:v>37741.0</c:v>
                </c:pt>
                <c:pt idx="3290">
                  <c:v>37742.0</c:v>
                </c:pt>
                <c:pt idx="3291">
                  <c:v>37743.0</c:v>
                </c:pt>
                <c:pt idx="3292">
                  <c:v>37744.0</c:v>
                </c:pt>
                <c:pt idx="3293">
                  <c:v>37745.0</c:v>
                </c:pt>
                <c:pt idx="3294">
                  <c:v>37746.0</c:v>
                </c:pt>
                <c:pt idx="3295">
                  <c:v>37747.0</c:v>
                </c:pt>
                <c:pt idx="3296">
                  <c:v>37748.0</c:v>
                </c:pt>
                <c:pt idx="3297">
                  <c:v>37749.0</c:v>
                </c:pt>
                <c:pt idx="3298">
                  <c:v>37750.0</c:v>
                </c:pt>
                <c:pt idx="3299">
                  <c:v>37751.0</c:v>
                </c:pt>
                <c:pt idx="3300">
                  <c:v>37752.0</c:v>
                </c:pt>
                <c:pt idx="3301">
                  <c:v>37753.0</c:v>
                </c:pt>
                <c:pt idx="3302">
                  <c:v>37754.0</c:v>
                </c:pt>
                <c:pt idx="3303">
                  <c:v>37755.0</c:v>
                </c:pt>
                <c:pt idx="3304">
                  <c:v>37756.0</c:v>
                </c:pt>
                <c:pt idx="3305">
                  <c:v>37757.0</c:v>
                </c:pt>
                <c:pt idx="3306">
                  <c:v>37758.0</c:v>
                </c:pt>
                <c:pt idx="3307">
                  <c:v>37759.0</c:v>
                </c:pt>
                <c:pt idx="3308">
                  <c:v>37760.0</c:v>
                </c:pt>
                <c:pt idx="3309">
                  <c:v>37761.0</c:v>
                </c:pt>
                <c:pt idx="3310">
                  <c:v>37762.0</c:v>
                </c:pt>
                <c:pt idx="3311">
                  <c:v>37763.0</c:v>
                </c:pt>
                <c:pt idx="3312">
                  <c:v>37764.0</c:v>
                </c:pt>
                <c:pt idx="3313">
                  <c:v>37765.0</c:v>
                </c:pt>
                <c:pt idx="3314">
                  <c:v>37766.0</c:v>
                </c:pt>
                <c:pt idx="3315">
                  <c:v>37767.0</c:v>
                </c:pt>
                <c:pt idx="3316">
                  <c:v>37768.0</c:v>
                </c:pt>
                <c:pt idx="3317">
                  <c:v>37769.0</c:v>
                </c:pt>
                <c:pt idx="3318">
                  <c:v>37770.0</c:v>
                </c:pt>
                <c:pt idx="3319">
                  <c:v>37771.0</c:v>
                </c:pt>
                <c:pt idx="3320">
                  <c:v>37772.0</c:v>
                </c:pt>
                <c:pt idx="3321">
                  <c:v>37773.0</c:v>
                </c:pt>
                <c:pt idx="3322">
                  <c:v>37774.0</c:v>
                </c:pt>
                <c:pt idx="3323">
                  <c:v>37775.0</c:v>
                </c:pt>
                <c:pt idx="3324">
                  <c:v>37776.0</c:v>
                </c:pt>
                <c:pt idx="3325">
                  <c:v>37777.0</c:v>
                </c:pt>
                <c:pt idx="3326">
                  <c:v>37778.0</c:v>
                </c:pt>
                <c:pt idx="3327">
                  <c:v>37779.0</c:v>
                </c:pt>
                <c:pt idx="3328">
                  <c:v>37780.0</c:v>
                </c:pt>
                <c:pt idx="3329">
                  <c:v>37781.0</c:v>
                </c:pt>
                <c:pt idx="3330">
                  <c:v>37782.0</c:v>
                </c:pt>
                <c:pt idx="3331">
                  <c:v>37783.0</c:v>
                </c:pt>
                <c:pt idx="3332">
                  <c:v>37784.0</c:v>
                </c:pt>
                <c:pt idx="3333">
                  <c:v>37785.0</c:v>
                </c:pt>
                <c:pt idx="3334">
                  <c:v>37786.0</c:v>
                </c:pt>
                <c:pt idx="3335">
                  <c:v>37787.0</c:v>
                </c:pt>
                <c:pt idx="3336">
                  <c:v>37788.0</c:v>
                </c:pt>
                <c:pt idx="3337">
                  <c:v>37789.0</c:v>
                </c:pt>
                <c:pt idx="3338">
                  <c:v>37790.0</c:v>
                </c:pt>
                <c:pt idx="3339">
                  <c:v>37791.0</c:v>
                </c:pt>
                <c:pt idx="3340">
                  <c:v>37792.0</c:v>
                </c:pt>
                <c:pt idx="3341">
                  <c:v>37793.0</c:v>
                </c:pt>
                <c:pt idx="3342">
                  <c:v>37794.0</c:v>
                </c:pt>
                <c:pt idx="3343">
                  <c:v>37795.0</c:v>
                </c:pt>
                <c:pt idx="3344">
                  <c:v>37796.0</c:v>
                </c:pt>
                <c:pt idx="3345">
                  <c:v>37797.0</c:v>
                </c:pt>
                <c:pt idx="3346">
                  <c:v>37798.0</c:v>
                </c:pt>
                <c:pt idx="3347">
                  <c:v>37799.0</c:v>
                </c:pt>
                <c:pt idx="3348">
                  <c:v>37800.0</c:v>
                </c:pt>
                <c:pt idx="3349">
                  <c:v>37801.0</c:v>
                </c:pt>
                <c:pt idx="3350">
                  <c:v>37802.0</c:v>
                </c:pt>
                <c:pt idx="3351">
                  <c:v>37803.0</c:v>
                </c:pt>
                <c:pt idx="3352">
                  <c:v>37804.0</c:v>
                </c:pt>
                <c:pt idx="3353">
                  <c:v>37805.0</c:v>
                </c:pt>
                <c:pt idx="3354">
                  <c:v>37806.0</c:v>
                </c:pt>
                <c:pt idx="3355">
                  <c:v>37807.0</c:v>
                </c:pt>
                <c:pt idx="3356">
                  <c:v>37808.0</c:v>
                </c:pt>
                <c:pt idx="3357">
                  <c:v>37809.0</c:v>
                </c:pt>
                <c:pt idx="3358">
                  <c:v>37810.0</c:v>
                </c:pt>
                <c:pt idx="3359">
                  <c:v>37811.0</c:v>
                </c:pt>
                <c:pt idx="3360">
                  <c:v>37812.0</c:v>
                </c:pt>
                <c:pt idx="3361">
                  <c:v>37813.0</c:v>
                </c:pt>
                <c:pt idx="3362">
                  <c:v>37814.0</c:v>
                </c:pt>
                <c:pt idx="3363">
                  <c:v>37815.0</c:v>
                </c:pt>
                <c:pt idx="3364">
                  <c:v>37816.0</c:v>
                </c:pt>
                <c:pt idx="3365">
                  <c:v>37817.0</c:v>
                </c:pt>
                <c:pt idx="3366">
                  <c:v>37818.0</c:v>
                </c:pt>
                <c:pt idx="3367">
                  <c:v>37819.0</c:v>
                </c:pt>
                <c:pt idx="3368">
                  <c:v>37820.0</c:v>
                </c:pt>
                <c:pt idx="3369">
                  <c:v>37821.0</c:v>
                </c:pt>
                <c:pt idx="3370">
                  <c:v>37822.0</c:v>
                </c:pt>
                <c:pt idx="3371">
                  <c:v>37823.0</c:v>
                </c:pt>
                <c:pt idx="3372">
                  <c:v>37824.0</c:v>
                </c:pt>
                <c:pt idx="3373">
                  <c:v>37825.0</c:v>
                </c:pt>
                <c:pt idx="3374">
                  <c:v>37826.0</c:v>
                </c:pt>
                <c:pt idx="3375">
                  <c:v>37827.0</c:v>
                </c:pt>
                <c:pt idx="3376">
                  <c:v>37828.0</c:v>
                </c:pt>
                <c:pt idx="3377">
                  <c:v>37829.0</c:v>
                </c:pt>
                <c:pt idx="3378">
                  <c:v>37830.0</c:v>
                </c:pt>
                <c:pt idx="3379">
                  <c:v>37831.0</c:v>
                </c:pt>
                <c:pt idx="3380">
                  <c:v>37832.0</c:v>
                </c:pt>
                <c:pt idx="3381">
                  <c:v>37833.0</c:v>
                </c:pt>
                <c:pt idx="3382">
                  <c:v>37834.0</c:v>
                </c:pt>
                <c:pt idx="3383">
                  <c:v>37835.0</c:v>
                </c:pt>
                <c:pt idx="3384">
                  <c:v>37836.0</c:v>
                </c:pt>
                <c:pt idx="3385">
                  <c:v>37837.0</c:v>
                </c:pt>
                <c:pt idx="3386">
                  <c:v>37838.0</c:v>
                </c:pt>
                <c:pt idx="3387">
                  <c:v>37839.0</c:v>
                </c:pt>
                <c:pt idx="3388">
                  <c:v>37840.0</c:v>
                </c:pt>
                <c:pt idx="3389">
                  <c:v>37841.0</c:v>
                </c:pt>
                <c:pt idx="3390">
                  <c:v>37842.0</c:v>
                </c:pt>
                <c:pt idx="3391">
                  <c:v>37843.0</c:v>
                </c:pt>
                <c:pt idx="3392">
                  <c:v>37844.0</c:v>
                </c:pt>
                <c:pt idx="3393">
                  <c:v>37845.0</c:v>
                </c:pt>
                <c:pt idx="3394">
                  <c:v>37846.0</c:v>
                </c:pt>
                <c:pt idx="3395">
                  <c:v>37847.0</c:v>
                </c:pt>
                <c:pt idx="3396">
                  <c:v>37848.0</c:v>
                </c:pt>
                <c:pt idx="3397">
                  <c:v>37849.0</c:v>
                </c:pt>
                <c:pt idx="3398">
                  <c:v>37850.0</c:v>
                </c:pt>
                <c:pt idx="3399">
                  <c:v>37851.0</c:v>
                </c:pt>
                <c:pt idx="3400">
                  <c:v>37852.0</c:v>
                </c:pt>
                <c:pt idx="3401">
                  <c:v>37853.0</c:v>
                </c:pt>
                <c:pt idx="3402">
                  <c:v>37854.0</c:v>
                </c:pt>
                <c:pt idx="3403">
                  <c:v>37855.0</c:v>
                </c:pt>
                <c:pt idx="3404">
                  <c:v>37856.0</c:v>
                </c:pt>
                <c:pt idx="3405">
                  <c:v>37857.0</c:v>
                </c:pt>
                <c:pt idx="3406">
                  <c:v>37858.0</c:v>
                </c:pt>
                <c:pt idx="3407">
                  <c:v>37859.0</c:v>
                </c:pt>
                <c:pt idx="3408">
                  <c:v>37860.0</c:v>
                </c:pt>
                <c:pt idx="3409">
                  <c:v>37861.0</c:v>
                </c:pt>
                <c:pt idx="3410">
                  <c:v>37862.0</c:v>
                </c:pt>
                <c:pt idx="3411">
                  <c:v>37863.0</c:v>
                </c:pt>
                <c:pt idx="3412">
                  <c:v>37864.0</c:v>
                </c:pt>
                <c:pt idx="3413">
                  <c:v>37865.0</c:v>
                </c:pt>
                <c:pt idx="3414">
                  <c:v>37866.0</c:v>
                </c:pt>
                <c:pt idx="3415">
                  <c:v>37867.0</c:v>
                </c:pt>
                <c:pt idx="3416">
                  <c:v>37868.0</c:v>
                </c:pt>
                <c:pt idx="3417">
                  <c:v>37869.0</c:v>
                </c:pt>
                <c:pt idx="3418">
                  <c:v>37870.0</c:v>
                </c:pt>
                <c:pt idx="3419">
                  <c:v>37871.0</c:v>
                </c:pt>
                <c:pt idx="3420">
                  <c:v>37872.0</c:v>
                </c:pt>
                <c:pt idx="3421">
                  <c:v>37873.0</c:v>
                </c:pt>
                <c:pt idx="3422">
                  <c:v>37874.0</c:v>
                </c:pt>
                <c:pt idx="3423">
                  <c:v>37875.0</c:v>
                </c:pt>
                <c:pt idx="3424">
                  <c:v>37876.0</c:v>
                </c:pt>
                <c:pt idx="3425">
                  <c:v>37877.0</c:v>
                </c:pt>
                <c:pt idx="3426">
                  <c:v>37878.0</c:v>
                </c:pt>
                <c:pt idx="3427">
                  <c:v>37879.0</c:v>
                </c:pt>
                <c:pt idx="3428">
                  <c:v>37880.0</c:v>
                </c:pt>
                <c:pt idx="3429">
                  <c:v>37881.0</c:v>
                </c:pt>
                <c:pt idx="3430">
                  <c:v>37882.0</c:v>
                </c:pt>
                <c:pt idx="3431">
                  <c:v>37883.0</c:v>
                </c:pt>
                <c:pt idx="3432">
                  <c:v>37884.0</c:v>
                </c:pt>
                <c:pt idx="3433">
                  <c:v>37885.0</c:v>
                </c:pt>
                <c:pt idx="3434">
                  <c:v>37886.0</c:v>
                </c:pt>
                <c:pt idx="3435">
                  <c:v>37887.0</c:v>
                </c:pt>
                <c:pt idx="3436">
                  <c:v>37888.0</c:v>
                </c:pt>
                <c:pt idx="3437">
                  <c:v>37889.0</c:v>
                </c:pt>
                <c:pt idx="3438">
                  <c:v>37890.0</c:v>
                </c:pt>
                <c:pt idx="3439">
                  <c:v>37891.0</c:v>
                </c:pt>
                <c:pt idx="3440">
                  <c:v>37892.0</c:v>
                </c:pt>
                <c:pt idx="3441">
                  <c:v>37893.0</c:v>
                </c:pt>
                <c:pt idx="3442">
                  <c:v>37894.0</c:v>
                </c:pt>
                <c:pt idx="3443">
                  <c:v>37895.0</c:v>
                </c:pt>
                <c:pt idx="3444">
                  <c:v>37896.0</c:v>
                </c:pt>
                <c:pt idx="3445">
                  <c:v>37897.0</c:v>
                </c:pt>
                <c:pt idx="3446">
                  <c:v>37898.0</c:v>
                </c:pt>
                <c:pt idx="3447">
                  <c:v>37899.0</c:v>
                </c:pt>
                <c:pt idx="3448">
                  <c:v>37900.0</c:v>
                </c:pt>
                <c:pt idx="3449">
                  <c:v>37901.0</c:v>
                </c:pt>
                <c:pt idx="3450">
                  <c:v>37902.0</c:v>
                </c:pt>
                <c:pt idx="3451">
                  <c:v>37903.0</c:v>
                </c:pt>
                <c:pt idx="3452">
                  <c:v>37904.0</c:v>
                </c:pt>
                <c:pt idx="3453">
                  <c:v>37905.0</c:v>
                </c:pt>
                <c:pt idx="3454">
                  <c:v>37906.0</c:v>
                </c:pt>
                <c:pt idx="3455">
                  <c:v>37907.0</c:v>
                </c:pt>
                <c:pt idx="3456">
                  <c:v>37908.0</c:v>
                </c:pt>
                <c:pt idx="3457">
                  <c:v>37909.0</c:v>
                </c:pt>
                <c:pt idx="3458">
                  <c:v>37910.0</c:v>
                </c:pt>
                <c:pt idx="3459">
                  <c:v>37911.0</c:v>
                </c:pt>
                <c:pt idx="3460">
                  <c:v>37912.0</c:v>
                </c:pt>
                <c:pt idx="3461">
                  <c:v>37913.0</c:v>
                </c:pt>
                <c:pt idx="3462">
                  <c:v>37914.0</c:v>
                </c:pt>
                <c:pt idx="3463">
                  <c:v>37915.0</c:v>
                </c:pt>
                <c:pt idx="3464">
                  <c:v>37916.0</c:v>
                </c:pt>
                <c:pt idx="3465">
                  <c:v>37917.0</c:v>
                </c:pt>
                <c:pt idx="3466">
                  <c:v>37918.0</c:v>
                </c:pt>
                <c:pt idx="3467">
                  <c:v>37919.0</c:v>
                </c:pt>
                <c:pt idx="3468">
                  <c:v>37920.0</c:v>
                </c:pt>
                <c:pt idx="3469">
                  <c:v>37921.0</c:v>
                </c:pt>
                <c:pt idx="3470">
                  <c:v>37922.0</c:v>
                </c:pt>
                <c:pt idx="3471">
                  <c:v>37923.0</c:v>
                </c:pt>
                <c:pt idx="3472">
                  <c:v>37924.0</c:v>
                </c:pt>
                <c:pt idx="3473">
                  <c:v>37925.0</c:v>
                </c:pt>
                <c:pt idx="3474">
                  <c:v>37926.0</c:v>
                </c:pt>
                <c:pt idx="3475">
                  <c:v>37927.0</c:v>
                </c:pt>
                <c:pt idx="3476">
                  <c:v>37928.0</c:v>
                </c:pt>
                <c:pt idx="3477">
                  <c:v>37929.0</c:v>
                </c:pt>
                <c:pt idx="3478">
                  <c:v>37930.0</c:v>
                </c:pt>
                <c:pt idx="3479">
                  <c:v>37931.0</c:v>
                </c:pt>
                <c:pt idx="3480">
                  <c:v>37932.0</c:v>
                </c:pt>
                <c:pt idx="3481">
                  <c:v>37933.0</c:v>
                </c:pt>
                <c:pt idx="3482">
                  <c:v>37934.0</c:v>
                </c:pt>
                <c:pt idx="3483">
                  <c:v>37935.0</c:v>
                </c:pt>
                <c:pt idx="3484">
                  <c:v>37936.0</c:v>
                </c:pt>
                <c:pt idx="3485">
                  <c:v>37937.0</c:v>
                </c:pt>
                <c:pt idx="3486">
                  <c:v>37938.0</c:v>
                </c:pt>
                <c:pt idx="3487">
                  <c:v>37939.0</c:v>
                </c:pt>
                <c:pt idx="3488">
                  <c:v>37940.0</c:v>
                </c:pt>
                <c:pt idx="3489">
                  <c:v>37941.0</c:v>
                </c:pt>
                <c:pt idx="3490">
                  <c:v>37942.0</c:v>
                </c:pt>
                <c:pt idx="3491">
                  <c:v>37943.0</c:v>
                </c:pt>
                <c:pt idx="3492">
                  <c:v>37944.0</c:v>
                </c:pt>
                <c:pt idx="3493">
                  <c:v>37945.0</c:v>
                </c:pt>
                <c:pt idx="3494">
                  <c:v>37946.0</c:v>
                </c:pt>
                <c:pt idx="3495">
                  <c:v>37947.0</c:v>
                </c:pt>
                <c:pt idx="3496">
                  <c:v>37948.0</c:v>
                </c:pt>
                <c:pt idx="3497">
                  <c:v>37949.0</c:v>
                </c:pt>
                <c:pt idx="3498">
                  <c:v>37950.0</c:v>
                </c:pt>
                <c:pt idx="3499">
                  <c:v>37951.0</c:v>
                </c:pt>
                <c:pt idx="3500">
                  <c:v>37952.0</c:v>
                </c:pt>
                <c:pt idx="3501">
                  <c:v>37953.0</c:v>
                </c:pt>
                <c:pt idx="3502">
                  <c:v>37954.0</c:v>
                </c:pt>
                <c:pt idx="3503">
                  <c:v>37955.0</c:v>
                </c:pt>
                <c:pt idx="3504">
                  <c:v>37956.0</c:v>
                </c:pt>
                <c:pt idx="3505">
                  <c:v>37957.0</c:v>
                </c:pt>
                <c:pt idx="3506">
                  <c:v>37958.0</c:v>
                </c:pt>
                <c:pt idx="3507">
                  <c:v>37959.0</c:v>
                </c:pt>
                <c:pt idx="3508">
                  <c:v>37960.0</c:v>
                </c:pt>
                <c:pt idx="3509">
                  <c:v>37961.0</c:v>
                </c:pt>
                <c:pt idx="3510">
                  <c:v>37962.0</c:v>
                </c:pt>
                <c:pt idx="3511">
                  <c:v>37963.0</c:v>
                </c:pt>
                <c:pt idx="3512">
                  <c:v>37964.0</c:v>
                </c:pt>
                <c:pt idx="3513">
                  <c:v>37965.0</c:v>
                </c:pt>
                <c:pt idx="3514">
                  <c:v>37966.0</c:v>
                </c:pt>
                <c:pt idx="3515">
                  <c:v>37967.0</c:v>
                </c:pt>
                <c:pt idx="3516">
                  <c:v>37968.0</c:v>
                </c:pt>
                <c:pt idx="3517">
                  <c:v>37969.0</c:v>
                </c:pt>
                <c:pt idx="3518">
                  <c:v>37970.0</c:v>
                </c:pt>
                <c:pt idx="3519">
                  <c:v>37971.0</c:v>
                </c:pt>
                <c:pt idx="3520">
                  <c:v>37972.0</c:v>
                </c:pt>
                <c:pt idx="3521">
                  <c:v>37973.0</c:v>
                </c:pt>
                <c:pt idx="3522">
                  <c:v>37974.0</c:v>
                </c:pt>
                <c:pt idx="3523">
                  <c:v>37975.0</c:v>
                </c:pt>
                <c:pt idx="3524">
                  <c:v>37976.0</c:v>
                </c:pt>
                <c:pt idx="3525">
                  <c:v>37977.0</c:v>
                </c:pt>
                <c:pt idx="3526">
                  <c:v>37978.0</c:v>
                </c:pt>
                <c:pt idx="3527">
                  <c:v>37979.0</c:v>
                </c:pt>
                <c:pt idx="3528">
                  <c:v>37980.0</c:v>
                </c:pt>
                <c:pt idx="3529">
                  <c:v>37981.0</c:v>
                </c:pt>
                <c:pt idx="3530">
                  <c:v>37982.0</c:v>
                </c:pt>
                <c:pt idx="3531">
                  <c:v>37983.0</c:v>
                </c:pt>
                <c:pt idx="3532">
                  <c:v>37984.0</c:v>
                </c:pt>
                <c:pt idx="3533">
                  <c:v>37985.0</c:v>
                </c:pt>
                <c:pt idx="3534">
                  <c:v>37986.0</c:v>
                </c:pt>
                <c:pt idx="3535">
                  <c:v>37987.0</c:v>
                </c:pt>
                <c:pt idx="3536">
                  <c:v>37988.0</c:v>
                </c:pt>
                <c:pt idx="3537">
                  <c:v>37989.0</c:v>
                </c:pt>
                <c:pt idx="3538">
                  <c:v>37990.0</c:v>
                </c:pt>
                <c:pt idx="3539">
                  <c:v>37991.0</c:v>
                </c:pt>
                <c:pt idx="3540">
                  <c:v>37992.0</c:v>
                </c:pt>
                <c:pt idx="3541">
                  <c:v>37993.0</c:v>
                </c:pt>
                <c:pt idx="3542">
                  <c:v>37994.0</c:v>
                </c:pt>
                <c:pt idx="3543">
                  <c:v>37995.0</c:v>
                </c:pt>
                <c:pt idx="3544">
                  <c:v>37996.0</c:v>
                </c:pt>
                <c:pt idx="3545">
                  <c:v>37997.0</c:v>
                </c:pt>
                <c:pt idx="3546">
                  <c:v>37998.0</c:v>
                </c:pt>
                <c:pt idx="3547">
                  <c:v>37999.0</c:v>
                </c:pt>
                <c:pt idx="3548">
                  <c:v>38000.0</c:v>
                </c:pt>
                <c:pt idx="3549">
                  <c:v>38001.0</c:v>
                </c:pt>
                <c:pt idx="3550">
                  <c:v>38002.0</c:v>
                </c:pt>
                <c:pt idx="3551">
                  <c:v>38003.0</c:v>
                </c:pt>
                <c:pt idx="3552">
                  <c:v>38004.0</c:v>
                </c:pt>
                <c:pt idx="3553">
                  <c:v>38005.0</c:v>
                </c:pt>
                <c:pt idx="3554">
                  <c:v>38006.0</c:v>
                </c:pt>
                <c:pt idx="3555">
                  <c:v>38007.0</c:v>
                </c:pt>
                <c:pt idx="3556">
                  <c:v>38008.0</c:v>
                </c:pt>
                <c:pt idx="3557">
                  <c:v>38009.0</c:v>
                </c:pt>
                <c:pt idx="3558">
                  <c:v>38010.0</c:v>
                </c:pt>
                <c:pt idx="3559">
                  <c:v>38011.0</c:v>
                </c:pt>
                <c:pt idx="3560">
                  <c:v>38012.0</c:v>
                </c:pt>
                <c:pt idx="3561">
                  <c:v>38013.0</c:v>
                </c:pt>
                <c:pt idx="3562">
                  <c:v>38014.0</c:v>
                </c:pt>
                <c:pt idx="3563">
                  <c:v>38015.0</c:v>
                </c:pt>
                <c:pt idx="3564">
                  <c:v>38016.0</c:v>
                </c:pt>
                <c:pt idx="3565">
                  <c:v>38017.0</c:v>
                </c:pt>
                <c:pt idx="3566">
                  <c:v>38018.0</c:v>
                </c:pt>
                <c:pt idx="3567">
                  <c:v>38019.0</c:v>
                </c:pt>
                <c:pt idx="3568">
                  <c:v>38020.0</c:v>
                </c:pt>
                <c:pt idx="3569">
                  <c:v>38021.0</c:v>
                </c:pt>
                <c:pt idx="3570">
                  <c:v>38022.0</c:v>
                </c:pt>
                <c:pt idx="3571">
                  <c:v>38023.0</c:v>
                </c:pt>
                <c:pt idx="3572">
                  <c:v>38024.0</c:v>
                </c:pt>
                <c:pt idx="3573">
                  <c:v>38025.0</c:v>
                </c:pt>
                <c:pt idx="3574">
                  <c:v>38026.0</c:v>
                </c:pt>
                <c:pt idx="3575">
                  <c:v>38027.0</c:v>
                </c:pt>
                <c:pt idx="3576">
                  <c:v>38028.0</c:v>
                </c:pt>
                <c:pt idx="3577">
                  <c:v>38029.0</c:v>
                </c:pt>
                <c:pt idx="3578">
                  <c:v>38030.0</c:v>
                </c:pt>
                <c:pt idx="3579">
                  <c:v>38031.0</c:v>
                </c:pt>
                <c:pt idx="3580">
                  <c:v>38032.0</c:v>
                </c:pt>
                <c:pt idx="3581">
                  <c:v>38033.0</c:v>
                </c:pt>
                <c:pt idx="3582">
                  <c:v>38034.0</c:v>
                </c:pt>
                <c:pt idx="3583">
                  <c:v>38035.0</c:v>
                </c:pt>
                <c:pt idx="3584">
                  <c:v>38036.0</c:v>
                </c:pt>
                <c:pt idx="3585">
                  <c:v>38037.0</c:v>
                </c:pt>
                <c:pt idx="3586">
                  <c:v>38038.0</c:v>
                </c:pt>
                <c:pt idx="3587">
                  <c:v>38039.0</c:v>
                </c:pt>
                <c:pt idx="3588">
                  <c:v>38040.0</c:v>
                </c:pt>
                <c:pt idx="3589">
                  <c:v>38041.0</c:v>
                </c:pt>
                <c:pt idx="3590">
                  <c:v>38042.0</c:v>
                </c:pt>
                <c:pt idx="3591">
                  <c:v>38043.0</c:v>
                </c:pt>
                <c:pt idx="3592">
                  <c:v>38044.0</c:v>
                </c:pt>
                <c:pt idx="3593">
                  <c:v>38045.0</c:v>
                </c:pt>
                <c:pt idx="3594">
                  <c:v>38046.0</c:v>
                </c:pt>
                <c:pt idx="3595">
                  <c:v>38047.0</c:v>
                </c:pt>
                <c:pt idx="3596">
                  <c:v>38048.0</c:v>
                </c:pt>
                <c:pt idx="3597">
                  <c:v>38049.0</c:v>
                </c:pt>
                <c:pt idx="3598">
                  <c:v>38050.0</c:v>
                </c:pt>
                <c:pt idx="3599">
                  <c:v>38051.0</c:v>
                </c:pt>
                <c:pt idx="3600">
                  <c:v>38052.0</c:v>
                </c:pt>
                <c:pt idx="3601">
                  <c:v>38053.0</c:v>
                </c:pt>
                <c:pt idx="3602">
                  <c:v>38054.0</c:v>
                </c:pt>
                <c:pt idx="3603">
                  <c:v>38055.0</c:v>
                </c:pt>
                <c:pt idx="3604">
                  <c:v>38056.0</c:v>
                </c:pt>
                <c:pt idx="3605">
                  <c:v>38057.0</c:v>
                </c:pt>
                <c:pt idx="3606">
                  <c:v>38058.0</c:v>
                </c:pt>
                <c:pt idx="3607">
                  <c:v>38059.0</c:v>
                </c:pt>
                <c:pt idx="3608">
                  <c:v>38060.0</c:v>
                </c:pt>
                <c:pt idx="3609">
                  <c:v>38061.0</c:v>
                </c:pt>
                <c:pt idx="3610">
                  <c:v>38062.0</c:v>
                </c:pt>
                <c:pt idx="3611">
                  <c:v>38063.0</c:v>
                </c:pt>
                <c:pt idx="3612">
                  <c:v>38064.0</c:v>
                </c:pt>
                <c:pt idx="3613">
                  <c:v>38065.0</c:v>
                </c:pt>
                <c:pt idx="3614">
                  <c:v>38066.0</c:v>
                </c:pt>
                <c:pt idx="3615">
                  <c:v>38067.0</c:v>
                </c:pt>
                <c:pt idx="3616">
                  <c:v>38068.0</c:v>
                </c:pt>
                <c:pt idx="3617">
                  <c:v>38069.0</c:v>
                </c:pt>
                <c:pt idx="3618">
                  <c:v>38070.0</c:v>
                </c:pt>
                <c:pt idx="3619">
                  <c:v>38071.0</c:v>
                </c:pt>
                <c:pt idx="3620">
                  <c:v>38072.0</c:v>
                </c:pt>
                <c:pt idx="3621">
                  <c:v>38073.0</c:v>
                </c:pt>
                <c:pt idx="3622">
                  <c:v>38074.0</c:v>
                </c:pt>
                <c:pt idx="3623">
                  <c:v>38075.0</c:v>
                </c:pt>
                <c:pt idx="3624">
                  <c:v>38076.0</c:v>
                </c:pt>
                <c:pt idx="3625">
                  <c:v>38077.0</c:v>
                </c:pt>
                <c:pt idx="3626">
                  <c:v>38078.0</c:v>
                </c:pt>
                <c:pt idx="3627">
                  <c:v>38079.0</c:v>
                </c:pt>
                <c:pt idx="3628">
                  <c:v>38080.0</c:v>
                </c:pt>
                <c:pt idx="3629">
                  <c:v>38081.0</c:v>
                </c:pt>
                <c:pt idx="3630">
                  <c:v>38082.0</c:v>
                </c:pt>
                <c:pt idx="3631">
                  <c:v>38083.0</c:v>
                </c:pt>
                <c:pt idx="3632">
                  <c:v>38084.0</c:v>
                </c:pt>
                <c:pt idx="3633">
                  <c:v>38085.0</c:v>
                </c:pt>
                <c:pt idx="3634">
                  <c:v>38086.0</c:v>
                </c:pt>
                <c:pt idx="3635">
                  <c:v>38087.0</c:v>
                </c:pt>
                <c:pt idx="3636">
                  <c:v>38088.0</c:v>
                </c:pt>
                <c:pt idx="3637">
                  <c:v>38089.0</c:v>
                </c:pt>
                <c:pt idx="3638">
                  <c:v>38090.0</c:v>
                </c:pt>
                <c:pt idx="3639">
                  <c:v>38091.0</c:v>
                </c:pt>
                <c:pt idx="3640">
                  <c:v>38092.0</c:v>
                </c:pt>
                <c:pt idx="3641">
                  <c:v>38093.0</c:v>
                </c:pt>
                <c:pt idx="3642">
                  <c:v>38094.0</c:v>
                </c:pt>
                <c:pt idx="3643">
                  <c:v>38095.0</c:v>
                </c:pt>
                <c:pt idx="3644">
                  <c:v>38096.0</c:v>
                </c:pt>
                <c:pt idx="3645">
                  <c:v>38097.0</c:v>
                </c:pt>
                <c:pt idx="3646">
                  <c:v>38098.0</c:v>
                </c:pt>
                <c:pt idx="3647">
                  <c:v>38099.0</c:v>
                </c:pt>
                <c:pt idx="3648">
                  <c:v>38100.0</c:v>
                </c:pt>
                <c:pt idx="3649">
                  <c:v>38101.0</c:v>
                </c:pt>
                <c:pt idx="3650">
                  <c:v>38102.0</c:v>
                </c:pt>
                <c:pt idx="3651">
                  <c:v>38103.0</c:v>
                </c:pt>
                <c:pt idx="3652">
                  <c:v>38104.0</c:v>
                </c:pt>
                <c:pt idx="3653">
                  <c:v>38105.0</c:v>
                </c:pt>
                <c:pt idx="3654">
                  <c:v>38106.0</c:v>
                </c:pt>
                <c:pt idx="3655">
                  <c:v>38107.0</c:v>
                </c:pt>
                <c:pt idx="3656">
                  <c:v>38108.0</c:v>
                </c:pt>
                <c:pt idx="3657">
                  <c:v>38109.0</c:v>
                </c:pt>
                <c:pt idx="3658">
                  <c:v>38110.0</c:v>
                </c:pt>
                <c:pt idx="3659">
                  <c:v>38111.0</c:v>
                </c:pt>
                <c:pt idx="3660">
                  <c:v>38112.0</c:v>
                </c:pt>
                <c:pt idx="3661">
                  <c:v>38113.0</c:v>
                </c:pt>
                <c:pt idx="3662">
                  <c:v>38114.0</c:v>
                </c:pt>
                <c:pt idx="3663">
                  <c:v>38115.0</c:v>
                </c:pt>
                <c:pt idx="3664">
                  <c:v>38116.0</c:v>
                </c:pt>
                <c:pt idx="3665">
                  <c:v>38117.0</c:v>
                </c:pt>
                <c:pt idx="3666">
                  <c:v>38118.0</c:v>
                </c:pt>
                <c:pt idx="3667">
                  <c:v>38119.0</c:v>
                </c:pt>
                <c:pt idx="3668">
                  <c:v>38120.0</c:v>
                </c:pt>
                <c:pt idx="3669">
                  <c:v>38121.0</c:v>
                </c:pt>
                <c:pt idx="3670">
                  <c:v>38122.0</c:v>
                </c:pt>
                <c:pt idx="3671">
                  <c:v>38123.0</c:v>
                </c:pt>
                <c:pt idx="3672">
                  <c:v>38124.0</c:v>
                </c:pt>
                <c:pt idx="3673">
                  <c:v>38125.0</c:v>
                </c:pt>
                <c:pt idx="3674">
                  <c:v>38126.0</c:v>
                </c:pt>
                <c:pt idx="3675">
                  <c:v>38127.0</c:v>
                </c:pt>
                <c:pt idx="3676">
                  <c:v>38128.0</c:v>
                </c:pt>
                <c:pt idx="3677">
                  <c:v>38129.0</c:v>
                </c:pt>
                <c:pt idx="3678">
                  <c:v>38130.0</c:v>
                </c:pt>
                <c:pt idx="3679">
                  <c:v>38131.0</c:v>
                </c:pt>
                <c:pt idx="3680">
                  <c:v>38132.0</c:v>
                </c:pt>
                <c:pt idx="3681">
                  <c:v>38133.0</c:v>
                </c:pt>
                <c:pt idx="3682">
                  <c:v>38134.0</c:v>
                </c:pt>
                <c:pt idx="3683">
                  <c:v>38135.0</c:v>
                </c:pt>
                <c:pt idx="3684">
                  <c:v>38136.0</c:v>
                </c:pt>
                <c:pt idx="3685">
                  <c:v>38137.0</c:v>
                </c:pt>
                <c:pt idx="3686">
                  <c:v>38138.0</c:v>
                </c:pt>
                <c:pt idx="3687">
                  <c:v>38139.0</c:v>
                </c:pt>
                <c:pt idx="3688">
                  <c:v>38140.0</c:v>
                </c:pt>
                <c:pt idx="3689">
                  <c:v>38141.0</c:v>
                </c:pt>
                <c:pt idx="3690">
                  <c:v>38142.0</c:v>
                </c:pt>
                <c:pt idx="3691">
                  <c:v>38143.0</c:v>
                </c:pt>
                <c:pt idx="3692">
                  <c:v>38144.0</c:v>
                </c:pt>
                <c:pt idx="3693">
                  <c:v>38145.0</c:v>
                </c:pt>
                <c:pt idx="3694">
                  <c:v>38146.0</c:v>
                </c:pt>
                <c:pt idx="3695">
                  <c:v>38147.0</c:v>
                </c:pt>
                <c:pt idx="3696">
                  <c:v>38148.0</c:v>
                </c:pt>
                <c:pt idx="3697">
                  <c:v>38149.0</c:v>
                </c:pt>
                <c:pt idx="3698">
                  <c:v>38150.0</c:v>
                </c:pt>
                <c:pt idx="3699">
                  <c:v>38151.0</c:v>
                </c:pt>
                <c:pt idx="3700">
                  <c:v>38152.0</c:v>
                </c:pt>
                <c:pt idx="3701">
                  <c:v>38153.0</c:v>
                </c:pt>
                <c:pt idx="3702">
                  <c:v>38154.0</c:v>
                </c:pt>
                <c:pt idx="3703">
                  <c:v>38155.0</c:v>
                </c:pt>
                <c:pt idx="3704">
                  <c:v>38156.0</c:v>
                </c:pt>
                <c:pt idx="3705">
                  <c:v>38157.0</c:v>
                </c:pt>
                <c:pt idx="3706">
                  <c:v>38158.0</c:v>
                </c:pt>
                <c:pt idx="3707">
                  <c:v>38159.0</c:v>
                </c:pt>
                <c:pt idx="3708">
                  <c:v>38160.0</c:v>
                </c:pt>
                <c:pt idx="3709">
                  <c:v>38161.0</c:v>
                </c:pt>
                <c:pt idx="3710">
                  <c:v>38162.0</c:v>
                </c:pt>
                <c:pt idx="3711">
                  <c:v>38163.0</c:v>
                </c:pt>
                <c:pt idx="3712">
                  <c:v>38164.0</c:v>
                </c:pt>
                <c:pt idx="3713">
                  <c:v>38165.0</c:v>
                </c:pt>
                <c:pt idx="3714">
                  <c:v>38166.0</c:v>
                </c:pt>
                <c:pt idx="3715">
                  <c:v>38167.0</c:v>
                </c:pt>
                <c:pt idx="3716">
                  <c:v>38168.0</c:v>
                </c:pt>
                <c:pt idx="3717">
                  <c:v>38169.0</c:v>
                </c:pt>
                <c:pt idx="3718">
                  <c:v>38170.0</c:v>
                </c:pt>
                <c:pt idx="3719">
                  <c:v>38171.0</c:v>
                </c:pt>
                <c:pt idx="3720">
                  <c:v>38172.0</c:v>
                </c:pt>
                <c:pt idx="3721">
                  <c:v>38173.0</c:v>
                </c:pt>
                <c:pt idx="3722">
                  <c:v>38174.0</c:v>
                </c:pt>
                <c:pt idx="3723">
                  <c:v>38175.0</c:v>
                </c:pt>
                <c:pt idx="3724">
                  <c:v>38176.0</c:v>
                </c:pt>
                <c:pt idx="3725">
                  <c:v>38177.0</c:v>
                </c:pt>
                <c:pt idx="3726">
                  <c:v>38178.0</c:v>
                </c:pt>
                <c:pt idx="3727">
                  <c:v>38179.0</c:v>
                </c:pt>
                <c:pt idx="3728">
                  <c:v>38180.0</c:v>
                </c:pt>
                <c:pt idx="3729">
                  <c:v>38181.0</c:v>
                </c:pt>
                <c:pt idx="3730">
                  <c:v>38182.0</c:v>
                </c:pt>
                <c:pt idx="3731">
                  <c:v>38183.0</c:v>
                </c:pt>
                <c:pt idx="3732">
                  <c:v>38184.0</c:v>
                </c:pt>
                <c:pt idx="3733">
                  <c:v>38185.0</c:v>
                </c:pt>
                <c:pt idx="3734">
                  <c:v>38186.0</c:v>
                </c:pt>
                <c:pt idx="3735">
                  <c:v>38187.0</c:v>
                </c:pt>
                <c:pt idx="3736">
                  <c:v>38188.0</c:v>
                </c:pt>
                <c:pt idx="3737">
                  <c:v>38189.0</c:v>
                </c:pt>
                <c:pt idx="3738">
                  <c:v>38190.0</c:v>
                </c:pt>
                <c:pt idx="3739">
                  <c:v>38191.0</c:v>
                </c:pt>
                <c:pt idx="3740">
                  <c:v>38192.0</c:v>
                </c:pt>
                <c:pt idx="3741">
                  <c:v>38193.0</c:v>
                </c:pt>
                <c:pt idx="3742">
                  <c:v>38194.0</c:v>
                </c:pt>
                <c:pt idx="3743">
                  <c:v>38195.0</c:v>
                </c:pt>
                <c:pt idx="3744">
                  <c:v>38196.0</c:v>
                </c:pt>
                <c:pt idx="3745">
                  <c:v>38197.0</c:v>
                </c:pt>
                <c:pt idx="3746">
                  <c:v>38198.0</c:v>
                </c:pt>
                <c:pt idx="3747">
                  <c:v>38199.0</c:v>
                </c:pt>
                <c:pt idx="3748">
                  <c:v>38200.0</c:v>
                </c:pt>
                <c:pt idx="3749">
                  <c:v>38201.0</c:v>
                </c:pt>
                <c:pt idx="3750">
                  <c:v>38202.0</c:v>
                </c:pt>
                <c:pt idx="3751">
                  <c:v>38203.0</c:v>
                </c:pt>
                <c:pt idx="3752">
                  <c:v>38204.0</c:v>
                </c:pt>
                <c:pt idx="3753">
                  <c:v>38205.0</c:v>
                </c:pt>
                <c:pt idx="3754">
                  <c:v>38206.0</c:v>
                </c:pt>
                <c:pt idx="3755">
                  <c:v>38207.0</c:v>
                </c:pt>
                <c:pt idx="3756">
                  <c:v>38208.0</c:v>
                </c:pt>
                <c:pt idx="3757">
                  <c:v>38209.0</c:v>
                </c:pt>
                <c:pt idx="3758">
                  <c:v>38210.0</c:v>
                </c:pt>
                <c:pt idx="3759">
                  <c:v>38211.0</c:v>
                </c:pt>
                <c:pt idx="3760">
                  <c:v>38212.0</c:v>
                </c:pt>
                <c:pt idx="3761">
                  <c:v>38213.0</c:v>
                </c:pt>
                <c:pt idx="3762">
                  <c:v>38214.0</c:v>
                </c:pt>
                <c:pt idx="3763">
                  <c:v>38215.0</c:v>
                </c:pt>
                <c:pt idx="3764">
                  <c:v>38216.0</c:v>
                </c:pt>
                <c:pt idx="3765">
                  <c:v>38217.0</c:v>
                </c:pt>
                <c:pt idx="3766">
                  <c:v>38218.0</c:v>
                </c:pt>
                <c:pt idx="3767">
                  <c:v>38219.0</c:v>
                </c:pt>
                <c:pt idx="3768">
                  <c:v>38220.0</c:v>
                </c:pt>
                <c:pt idx="3769">
                  <c:v>38221.0</c:v>
                </c:pt>
                <c:pt idx="3770">
                  <c:v>38222.0</c:v>
                </c:pt>
                <c:pt idx="3771">
                  <c:v>38223.0</c:v>
                </c:pt>
                <c:pt idx="3772">
                  <c:v>38224.0</c:v>
                </c:pt>
                <c:pt idx="3773">
                  <c:v>38225.0</c:v>
                </c:pt>
                <c:pt idx="3774">
                  <c:v>38226.0</c:v>
                </c:pt>
                <c:pt idx="3775">
                  <c:v>38227.0</c:v>
                </c:pt>
                <c:pt idx="3776">
                  <c:v>38228.0</c:v>
                </c:pt>
                <c:pt idx="3777">
                  <c:v>38229.0</c:v>
                </c:pt>
                <c:pt idx="3778">
                  <c:v>38230.0</c:v>
                </c:pt>
                <c:pt idx="3779">
                  <c:v>38231.0</c:v>
                </c:pt>
                <c:pt idx="3780">
                  <c:v>38232.0</c:v>
                </c:pt>
                <c:pt idx="3781">
                  <c:v>38233.0</c:v>
                </c:pt>
                <c:pt idx="3782">
                  <c:v>38234.0</c:v>
                </c:pt>
                <c:pt idx="3783">
                  <c:v>38235.0</c:v>
                </c:pt>
                <c:pt idx="3784">
                  <c:v>38236.0</c:v>
                </c:pt>
                <c:pt idx="3785">
                  <c:v>38237.0</c:v>
                </c:pt>
                <c:pt idx="3786">
                  <c:v>38238.0</c:v>
                </c:pt>
                <c:pt idx="3787">
                  <c:v>38239.0</c:v>
                </c:pt>
                <c:pt idx="3788">
                  <c:v>38240.0</c:v>
                </c:pt>
                <c:pt idx="3789">
                  <c:v>38241.0</c:v>
                </c:pt>
                <c:pt idx="3790">
                  <c:v>38242.0</c:v>
                </c:pt>
                <c:pt idx="3791">
                  <c:v>38243.0</c:v>
                </c:pt>
                <c:pt idx="3792">
                  <c:v>38244.0</c:v>
                </c:pt>
                <c:pt idx="3793">
                  <c:v>38245.0</c:v>
                </c:pt>
                <c:pt idx="3794">
                  <c:v>38246.0</c:v>
                </c:pt>
                <c:pt idx="3795">
                  <c:v>38247.0</c:v>
                </c:pt>
                <c:pt idx="3796">
                  <c:v>38248.0</c:v>
                </c:pt>
                <c:pt idx="3797">
                  <c:v>38249.0</c:v>
                </c:pt>
                <c:pt idx="3798">
                  <c:v>38250.0</c:v>
                </c:pt>
                <c:pt idx="3799">
                  <c:v>38251.0</c:v>
                </c:pt>
                <c:pt idx="3800">
                  <c:v>38252.0</c:v>
                </c:pt>
                <c:pt idx="3801">
                  <c:v>38253.0</c:v>
                </c:pt>
                <c:pt idx="3802">
                  <c:v>38254.0</c:v>
                </c:pt>
                <c:pt idx="3803">
                  <c:v>38255.0</c:v>
                </c:pt>
                <c:pt idx="3804">
                  <c:v>38256.0</c:v>
                </c:pt>
                <c:pt idx="3805">
                  <c:v>38257.0</c:v>
                </c:pt>
                <c:pt idx="3806">
                  <c:v>38258.0</c:v>
                </c:pt>
                <c:pt idx="3807">
                  <c:v>38259.0</c:v>
                </c:pt>
                <c:pt idx="3808">
                  <c:v>38260.0</c:v>
                </c:pt>
                <c:pt idx="3809">
                  <c:v>38261.0</c:v>
                </c:pt>
                <c:pt idx="3810">
                  <c:v>38262.0</c:v>
                </c:pt>
                <c:pt idx="3811">
                  <c:v>38263.0</c:v>
                </c:pt>
                <c:pt idx="3812">
                  <c:v>38264.0</c:v>
                </c:pt>
                <c:pt idx="3813">
                  <c:v>38265.0</c:v>
                </c:pt>
                <c:pt idx="3814">
                  <c:v>38266.0</c:v>
                </c:pt>
                <c:pt idx="3815">
                  <c:v>38267.0</c:v>
                </c:pt>
                <c:pt idx="3816">
                  <c:v>38268.0</c:v>
                </c:pt>
                <c:pt idx="3817">
                  <c:v>38269.0</c:v>
                </c:pt>
                <c:pt idx="3818">
                  <c:v>38270.0</c:v>
                </c:pt>
                <c:pt idx="3819">
                  <c:v>38271.0</c:v>
                </c:pt>
                <c:pt idx="3820">
                  <c:v>38272.0</c:v>
                </c:pt>
                <c:pt idx="3821">
                  <c:v>38273.0</c:v>
                </c:pt>
                <c:pt idx="3822">
                  <c:v>38274.0</c:v>
                </c:pt>
                <c:pt idx="3823">
                  <c:v>38275.0</c:v>
                </c:pt>
                <c:pt idx="3824">
                  <c:v>38276.0</c:v>
                </c:pt>
                <c:pt idx="3825">
                  <c:v>38277.0</c:v>
                </c:pt>
                <c:pt idx="3826">
                  <c:v>38278.0</c:v>
                </c:pt>
                <c:pt idx="3827">
                  <c:v>38279.0</c:v>
                </c:pt>
                <c:pt idx="3828">
                  <c:v>38280.0</c:v>
                </c:pt>
                <c:pt idx="3829">
                  <c:v>38281.0</c:v>
                </c:pt>
                <c:pt idx="3830">
                  <c:v>38282.0</c:v>
                </c:pt>
                <c:pt idx="3831">
                  <c:v>38283.0</c:v>
                </c:pt>
                <c:pt idx="3832">
                  <c:v>38284.0</c:v>
                </c:pt>
                <c:pt idx="3833">
                  <c:v>38285.0</c:v>
                </c:pt>
                <c:pt idx="3834">
                  <c:v>38286.0</c:v>
                </c:pt>
                <c:pt idx="3835">
                  <c:v>38287.0</c:v>
                </c:pt>
                <c:pt idx="3836">
                  <c:v>38288.0</c:v>
                </c:pt>
                <c:pt idx="3837">
                  <c:v>38289.0</c:v>
                </c:pt>
                <c:pt idx="3838">
                  <c:v>38290.0</c:v>
                </c:pt>
                <c:pt idx="3839">
                  <c:v>38291.0</c:v>
                </c:pt>
                <c:pt idx="3840">
                  <c:v>38292.0</c:v>
                </c:pt>
                <c:pt idx="3841">
                  <c:v>38293.0</c:v>
                </c:pt>
                <c:pt idx="3842">
                  <c:v>38294.0</c:v>
                </c:pt>
                <c:pt idx="3843">
                  <c:v>38295.0</c:v>
                </c:pt>
                <c:pt idx="3844">
                  <c:v>38296.0</c:v>
                </c:pt>
                <c:pt idx="3845">
                  <c:v>38297.0</c:v>
                </c:pt>
                <c:pt idx="3846">
                  <c:v>38298.0</c:v>
                </c:pt>
                <c:pt idx="3847">
                  <c:v>38299.0</c:v>
                </c:pt>
                <c:pt idx="3848">
                  <c:v>38300.0</c:v>
                </c:pt>
                <c:pt idx="3849">
                  <c:v>38301.0</c:v>
                </c:pt>
                <c:pt idx="3850">
                  <c:v>38302.0</c:v>
                </c:pt>
                <c:pt idx="3851">
                  <c:v>38303.0</c:v>
                </c:pt>
                <c:pt idx="3852">
                  <c:v>38304.0</c:v>
                </c:pt>
                <c:pt idx="3853">
                  <c:v>38305.0</c:v>
                </c:pt>
                <c:pt idx="3854">
                  <c:v>38306.0</c:v>
                </c:pt>
                <c:pt idx="3855">
                  <c:v>38307.0</c:v>
                </c:pt>
                <c:pt idx="3856">
                  <c:v>38308.0</c:v>
                </c:pt>
                <c:pt idx="3857">
                  <c:v>38309.0</c:v>
                </c:pt>
                <c:pt idx="3858">
                  <c:v>38310.0</c:v>
                </c:pt>
                <c:pt idx="3859">
                  <c:v>38311.0</c:v>
                </c:pt>
                <c:pt idx="3860">
                  <c:v>38312.0</c:v>
                </c:pt>
                <c:pt idx="3861">
                  <c:v>38313.0</c:v>
                </c:pt>
                <c:pt idx="3862">
                  <c:v>38314.0</c:v>
                </c:pt>
                <c:pt idx="3863">
                  <c:v>38315.0</c:v>
                </c:pt>
                <c:pt idx="3864">
                  <c:v>38316.0</c:v>
                </c:pt>
                <c:pt idx="3865">
                  <c:v>38317.0</c:v>
                </c:pt>
                <c:pt idx="3866">
                  <c:v>38318.0</c:v>
                </c:pt>
                <c:pt idx="3867">
                  <c:v>38319.0</c:v>
                </c:pt>
                <c:pt idx="3868">
                  <c:v>38320.0</c:v>
                </c:pt>
                <c:pt idx="3869">
                  <c:v>38321.0</c:v>
                </c:pt>
                <c:pt idx="3870">
                  <c:v>38322.0</c:v>
                </c:pt>
                <c:pt idx="3871">
                  <c:v>38323.0</c:v>
                </c:pt>
                <c:pt idx="3872">
                  <c:v>38324.0</c:v>
                </c:pt>
                <c:pt idx="3873">
                  <c:v>38325.0</c:v>
                </c:pt>
                <c:pt idx="3874">
                  <c:v>38326.0</c:v>
                </c:pt>
                <c:pt idx="3875">
                  <c:v>38327.0</c:v>
                </c:pt>
                <c:pt idx="3876">
                  <c:v>38328.0</c:v>
                </c:pt>
                <c:pt idx="3877">
                  <c:v>38329.0</c:v>
                </c:pt>
                <c:pt idx="3878">
                  <c:v>38330.0</c:v>
                </c:pt>
                <c:pt idx="3879">
                  <c:v>38331.0</c:v>
                </c:pt>
                <c:pt idx="3880">
                  <c:v>38332.0</c:v>
                </c:pt>
                <c:pt idx="3881">
                  <c:v>38333.0</c:v>
                </c:pt>
                <c:pt idx="3882">
                  <c:v>38334.0</c:v>
                </c:pt>
                <c:pt idx="3883">
                  <c:v>38335.0</c:v>
                </c:pt>
                <c:pt idx="3884">
                  <c:v>38336.0</c:v>
                </c:pt>
                <c:pt idx="3885">
                  <c:v>38337.0</c:v>
                </c:pt>
                <c:pt idx="3886">
                  <c:v>38338.0</c:v>
                </c:pt>
                <c:pt idx="3887">
                  <c:v>38339.0</c:v>
                </c:pt>
                <c:pt idx="3888">
                  <c:v>38340.0</c:v>
                </c:pt>
                <c:pt idx="3889">
                  <c:v>38341.0</c:v>
                </c:pt>
                <c:pt idx="3890">
                  <c:v>38342.0</c:v>
                </c:pt>
                <c:pt idx="3891">
                  <c:v>38343.0</c:v>
                </c:pt>
                <c:pt idx="3892">
                  <c:v>38344.0</c:v>
                </c:pt>
                <c:pt idx="3893">
                  <c:v>38345.0</c:v>
                </c:pt>
                <c:pt idx="3894">
                  <c:v>38346.0</c:v>
                </c:pt>
                <c:pt idx="3895">
                  <c:v>38347.0</c:v>
                </c:pt>
                <c:pt idx="3896">
                  <c:v>38348.0</c:v>
                </c:pt>
                <c:pt idx="3897">
                  <c:v>38349.0</c:v>
                </c:pt>
                <c:pt idx="3898">
                  <c:v>38350.0</c:v>
                </c:pt>
                <c:pt idx="3899">
                  <c:v>38351.0</c:v>
                </c:pt>
                <c:pt idx="3900">
                  <c:v>38352.0</c:v>
                </c:pt>
                <c:pt idx="3901">
                  <c:v>38353.0</c:v>
                </c:pt>
                <c:pt idx="3902">
                  <c:v>38354.0</c:v>
                </c:pt>
                <c:pt idx="3903">
                  <c:v>38355.0</c:v>
                </c:pt>
                <c:pt idx="3904">
                  <c:v>38356.0</c:v>
                </c:pt>
                <c:pt idx="3905">
                  <c:v>38357.0</c:v>
                </c:pt>
                <c:pt idx="3906">
                  <c:v>38358.0</c:v>
                </c:pt>
                <c:pt idx="3907">
                  <c:v>38359.0</c:v>
                </c:pt>
                <c:pt idx="3908">
                  <c:v>38360.0</c:v>
                </c:pt>
                <c:pt idx="3909">
                  <c:v>38361.0</c:v>
                </c:pt>
                <c:pt idx="3910">
                  <c:v>38362.0</c:v>
                </c:pt>
                <c:pt idx="3911">
                  <c:v>38363.0</c:v>
                </c:pt>
                <c:pt idx="3912">
                  <c:v>38364.0</c:v>
                </c:pt>
                <c:pt idx="3913">
                  <c:v>38365.0</c:v>
                </c:pt>
                <c:pt idx="3914">
                  <c:v>38366.0</c:v>
                </c:pt>
                <c:pt idx="3915">
                  <c:v>38367.0</c:v>
                </c:pt>
                <c:pt idx="3916">
                  <c:v>38368.0</c:v>
                </c:pt>
                <c:pt idx="3917">
                  <c:v>38369.0</c:v>
                </c:pt>
                <c:pt idx="3918">
                  <c:v>38370.0</c:v>
                </c:pt>
                <c:pt idx="3919">
                  <c:v>38371.0</c:v>
                </c:pt>
                <c:pt idx="3920">
                  <c:v>38372.0</c:v>
                </c:pt>
                <c:pt idx="3921">
                  <c:v>38373.0</c:v>
                </c:pt>
                <c:pt idx="3922">
                  <c:v>38374.0</c:v>
                </c:pt>
                <c:pt idx="3923">
                  <c:v>38375.0</c:v>
                </c:pt>
                <c:pt idx="3924">
                  <c:v>38376.0</c:v>
                </c:pt>
                <c:pt idx="3925">
                  <c:v>38377.0</c:v>
                </c:pt>
                <c:pt idx="3926">
                  <c:v>38378.0</c:v>
                </c:pt>
                <c:pt idx="3927">
                  <c:v>38379.0</c:v>
                </c:pt>
                <c:pt idx="3928">
                  <c:v>38380.0</c:v>
                </c:pt>
                <c:pt idx="3929">
                  <c:v>38381.0</c:v>
                </c:pt>
                <c:pt idx="3930">
                  <c:v>38382.0</c:v>
                </c:pt>
                <c:pt idx="3931">
                  <c:v>38383.0</c:v>
                </c:pt>
                <c:pt idx="3932">
                  <c:v>38384.0</c:v>
                </c:pt>
                <c:pt idx="3933">
                  <c:v>38385.0</c:v>
                </c:pt>
                <c:pt idx="3934">
                  <c:v>38386.0</c:v>
                </c:pt>
                <c:pt idx="3935">
                  <c:v>38387.0</c:v>
                </c:pt>
                <c:pt idx="3936">
                  <c:v>38388.0</c:v>
                </c:pt>
                <c:pt idx="3937">
                  <c:v>38389.0</c:v>
                </c:pt>
                <c:pt idx="3938">
                  <c:v>38390.0</c:v>
                </c:pt>
                <c:pt idx="3939">
                  <c:v>38391.0</c:v>
                </c:pt>
                <c:pt idx="3940">
                  <c:v>38392.0</c:v>
                </c:pt>
                <c:pt idx="3941">
                  <c:v>38393.0</c:v>
                </c:pt>
                <c:pt idx="3942">
                  <c:v>38394.0</c:v>
                </c:pt>
                <c:pt idx="3943">
                  <c:v>38395.0</c:v>
                </c:pt>
                <c:pt idx="3944">
                  <c:v>38396.0</c:v>
                </c:pt>
                <c:pt idx="3945">
                  <c:v>38397.0</c:v>
                </c:pt>
                <c:pt idx="3946">
                  <c:v>38398.0</c:v>
                </c:pt>
                <c:pt idx="3947">
                  <c:v>38399.0</c:v>
                </c:pt>
                <c:pt idx="3948">
                  <c:v>38400.0</c:v>
                </c:pt>
                <c:pt idx="3949">
                  <c:v>38401.0</c:v>
                </c:pt>
                <c:pt idx="3950">
                  <c:v>38402.0</c:v>
                </c:pt>
                <c:pt idx="3951">
                  <c:v>38403.0</c:v>
                </c:pt>
                <c:pt idx="3952">
                  <c:v>38404.0</c:v>
                </c:pt>
                <c:pt idx="3953">
                  <c:v>38405.0</c:v>
                </c:pt>
                <c:pt idx="3954">
                  <c:v>38406.0</c:v>
                </c:pt>
                <c:pt idx="3955">
                  <c:v>38407.0</c:v>
                </c:pt>
                <c:pt idx="3956">
                  <c:v>38408.0</c:v>
                </c:pt>
                <c:pt idx="3957">
                  <c:v>38409.0</c:v>
                </c:pt>
                <c:pt idx="3958">
                  <c:v>38410.0</c:v>
                </c:pt>
                <c:pt idx="3959">
                  <c:v>38411.0</c:v>
                </c:pt>
                <c:pt idx="3960">
                  <c:v>38412.0</c:v>
                </c:pt>
                <c:pt idx="3961">
                  <c:v>38413.0</c:v>
                </c:pt>
                <c:pt idx="3962">
                  <c:v>38414.0</c:v>
                </c:pt>
                <c:pt idx="3963">
                  <c:v>38415.0</c:v>
                </c:pt>
                <c:pt idx="3964">
                  <c:v>38416.0</c:v>
                </c:pt>
                <c:pt idx="3965">
                  <c:v>38417.0</c:v>
                </c:pt>
                <c:pt idx="3966">
                  <c:v>38418.0</c:v>
                </c:pt>
                <c:pt idx="3967">
                  <c:v>38419.0</c:v>
                </c:pt>
                <c:pt idx="3968">
                  <c:v>38420.0</c:v>
                </c:pt>
                <c:pt idx="3969">
                  <c:v>38421.0</c:v>
                </c:pt>
                <c:pt idx="3970">
                  <c:v>38422.0</c:v>
                </c:pt>
                <c:pt idx="3971">
                  <c:v>38423.0</c:v>
                </c:pt>
                <c:pt idx="3972">
                  <c:v>38424.0</c:v>
                </c:pt>
                <c:pt idx="3973">
                  <c:v>38425.0</c:v>
                </c:pt>
                <c:pt idx="3974">
                  <c:v>38426.0</c:v>
                </c:pt>
                <c:pt idx="3975">
                  <c:v>38427.0</c:v>
                </c:pt>
                <c:pt idx="3976">
                  <c:v>38428.0</c:v>
                </c:pt>
                <c:pt idx="3977">
                  <c:v>38429.0</c:v>
                </c:pt>
                <c:pt idx="3978">
                  <c:v>38430.0</c:v>
                </c:pt>
                <c:pt idx="3979">
                  <c:v>38431.0</c:v>
                </c:pt>
                <c:pt idx="3980">
                  <c:v>38432.0</c:v>
                </c:pt>
                <c:pt idx="3981">
                  <c:v>38433.0</c:v>
                </c:pt>
                <c:pt idx="3982">
                  <c:v>38434.0</c:v>
                </c:pt>
                <c:pt idx="3983">
                  <c:v>38435.0</c:v>
                </c:pt>
                <c:pt idx="3984">
                  <c:v>38436.0</c:v>
                </c:pt>
                <c:pt idx="3985">
                  <c:v>38437.0</c:v>
                </c:pt>
                <c:pt idx="3986">
                  <c:v>38438.0</c:v>
                </c:pt>
                <c:pt idx="3987">
                  <c:v>38439.0</c:v>
                </c:pt>
                <c:pt idx="3988">
                  <c:v>38440.0</c:v>
                </c:pt>
                <c:pt idx="3989">
                  <c:v>38441.0</c:v>
                </c:pt>
                <c:pt idx="3990">
                  <c:v>38442.0</c:v>
                </c:pt>
                <c:pt idx="3991">
                  <c:v>38443.0</c:v>
                </c:pt>
                <c:pt idx="3992">
                  <c:v>38444.0</c:v>
                </c:pt>
                <c:pt idx="3993">
                  <c:v>38445.0</c:v>
                </c:pt>
                <c:pt idx="3994">
                  <c:v>38446.0</c:v>
                </c:pt>
                <c:pt idx="3995">
                  <c:v>38447.0</c:v>
                </c:pt>
                <c:pt idx="3996">
                  <c:v>38448.0</c:v>
                </c:pt>
                <c:pt idx="3997">
                  <c:v>38449.0</c:v>
                </c:pt>
                <c:pt idx="3998">
                  <c:v>38450.0</c:v>
                </c:pt>
                <c:pt idx="3999">
                  <c:v>38451.0</c:v>
                </c:pt>
                <c:pt idx="4000">
                  <c:v>38452.0</c:v>
                </c:pt>
                <c:pt idx="4001">
                  <c:v>38453.0</c:v>
                </c:pt>
                <c:pt idx="4002">
                  <c:v>38454.0</c:v>
                </c:pt>
                <c:pt idx="4003">
                  <c:v>38455.0</c:v>
                </c:pt>
                <c:pt idx="4004">
                  <c:v>38456.0</c:v>
                </c:pt>
                <c:pt idx="4005">
                  <c:v>38457.0</c:v>
                </c:pt>
                <c:pt idx="4006">
                  <c:v>38458.0</c:v>
                </c:pt>
                <c:pt idx="4007">
                  <c:v>38459.0</c:v>
                </c:pt>
                <c:pt idx="4008">
                  <c:v>38460.0</c:v>
                </c:pt>
                <c:pt idx="4009">
                  <c:v>38461.0</c:v>
                </c:pt>
                <c:pt idx="4010">
                  <c:v>38462.0</c:v>
                </c:pt>
                <c:pt idx="4011">
                  <c:v>38463.0</c:v>
                </c:pt>
                <c:pt idx="4012">
                  <c:v>38464.0</c:v>
                </c:pt>
                <c:pt idx="4013">
                  <c:v>38465.0</c:v>
                </c:pt>
                <c:pt idx="4014">
                  <c:v>38466.0</c:v>
                </c:pt>
                <c:pt idx="4015">
                  <c:v>38467.0</c:v>
                </c:pt>
                <c:pt idx="4016">
                  <c:v>38468.0</c:v>
                </c:pt>
                <c:pt idx="4017">
                  <c:v>38469.0</c:v>
                </c:pt>
                <c:pt idx="4018">
                  <c:v>38470.0</c:v>
                </c:pt>
                <c:pt idx="4019">
                  <c:v>38471.0</c:v>
                </c:pt>
                <c:pt idx="4020">
                  <c:v>38472.0</c:v>
                </c:pt>
                <c:pt idx="4021">
                  <c:v>38473.0</c:v>
                </c:pt>
                <c:pt idx="4022">
                  <c:v>38474.0</c:v>
                </c:pt>
                <c:pt idx="4023">
                  <c:v>38475.0</c:v>
                </c:pt>
                <c:pt idx="4024">
                  <c:v>38476.0</c:v>
                </c:pt>
                <c:pt idx="4025">
                  <c:v>38477.0</c:v>
                </c:pt>
                <c:pt idx="4026">
                  <c:v>38478.0</c:v>
                </c:pt>
                <c:pt idx="4027">
                  <c:v>38479.0</c:v>
                </c:pt>
                <c:pt idx="4028">
                  <c:v>38480.0</c:v>
                </c:pt>
                <c:pt idx="4029">
                  <c:v>38481.0</c:v>
                </c:pt>
                <c:pt idx="4030">
                  <c:v>38482.0</c:v>
                </c:pt>
                <c:pt idx="4031">
                  <c:v>38483.0</c:v>
                </c:pt>
                <c:pt idx="4032">
                  <c:v>38484.0</c:v>
                </c:pt>
                <c:pt idx="4033">
                  <c:v>38485.0</c:v>
                </c:pt>
                <c:pt idx="4034">
                  <c:v>38486.0</c:v>
                </c:pt>
                <c:pt idx="4035">
                  <c:v>38487.0</c:v>
                </c:pt>
                <c:pt idx="4036">
                  <c:v>38488.0</c:v>
                </c:pt>
                <c:pt idx="4037">
                  <c:v>38489.0</c:v>
                </c:pt>
                <c:pt idx="4038">
                  <c:v>38490.0</c:v>
                </c:pt>
                <c:pt idx="4039">
                  <c:v>38491.0</c:v>
                </c:pt>
                <c:pt idx="4040">
                  <c:v>38492.0</c:v>
                </c:pt>
                <c:pt idx="4041">
                  <c:v>38493.0</c:v>
                </c:pt>
                <c:pt idx="4042">
                  <c:v>38494.0</c:v>
                </c:pt>
                <c:pt idx="4043">
                  <c:v>38495.0</c:v>
                </c:pt>
                <c:pt idx="4044">
                  <c:v>38496.0</c:v>
                </c:pt>
                <c:pt idx="4045">
                  <c:v>38497.0</c:v>
                </c:pt>
                <c:pt idx="4046">
                  <c:v>38498.0</c:v>
                </c:pt>
                <c:pt idx="4047">
                  <c:v>38499.0</c:v>
                </c:pt>
                <c:pt idx="4048">
                  <c:v>38500.0</c:v>
                </c:pt>
                <c:pt idx="4049">
                  <c:v>38501.0</c:v>
                </c:pt>
                <c:pt idx="4050">
                  <c:v>38502.0</c:v>
                </c:pt>
                <c:pt idx="4051">
                  <c:v>38503.0</c:v>
                </c:pt>
                <c:pt idx="4052">
                  <c:v>38504.0</c:v>
                </c:pt>
                <c:pt idx="4053">
                  <c:v>38505.0</c:v>
                </c:pt>
                <c:pt idx="4054">
                  <c:v>38506.0</c:v>
                </c:pt>
                <c:pt idx="4055">
                  <c:v>38507.0</c:v>
                </c:pt>
                <c:pt idx="4056">
                  <c:v>38508.0</c:v>
                </c:pt>
                <c:pt idx="4057">
                  <c:v>38509.0</c:v>
                </c:pt>
                <c:pt idx="4058">
                  <c:v>38510.0</c:v>
                </c:pt>
                <c:pt idx="4059">
                  <c:v>38511.0</c:v>
                </c:pt>
                <c:pt idx="4060">
                  <c:v>38512.0</c:v>
                </c:pt>
                <c:pt idx="4061">
                  <c:v>38513.0</c:v>
                </c:pt>
                <c:pt idx="4062">
                  <c:v>38514.0</c:v>
                </c:pt>
                <c:pt idx="4063">
                  <c:v>38515.0</c:v>
                </c:pt>
                <c:pt idx="4064">
                  <c:v>38516.0</c:v>
                </c:pt>
                <c:pt idx="4065">
                  <c:v>38517.0</c:v>
                </c:pt>
                <c:pt idx="4066">
                  <c:v>38518.0</c:v>
                </c:pt>
                <c:pt idx="4067">
                  <c:v>38519.0</c:v>
                </c:pt>
                <c:pt idx="4068">
                  <c:v>38520.0</c:v>
                </c:pt>
                <c:pt idx="4069">
                  <c:v>38521.0</c:v>
                </c:pt>
                <c:pt idx="4070">
                  <c:v>38522.0</c:v>
                </c:pt>
                <c:pt idx="4071">
                  <c:v>38523.0</c:v>
                </c:pt>
                <c:pt idx="4072">
                  <c:v>38524.0</c:v>
                </c:pt>
                <c:pt idx="4073">
                  <c:v>38525.0</c:v>
                </c:pt>
                <c:pt idx="4074">
                  <c:v>38526.0</c:v>
                </c:pt>
                <c:pt idx="4075">
                  <c:v>38527.0</c:v>
                </c:pt>
                <c:pt idx="4076">
                  <c:v>38528.0</c:v>
                </c:pt>
                <c:pt idx="4077">
                  <c:v>38529.0</c:v>
                </c:pt>
                <c:pt idx="4078">
                  <c:v>38530.0</c:v>
                </c:pt>
                <c:pt idx="4079">
                  <c:v>38531.0</c:v>
                </c:pt>
                <c:pt idx="4080">
                  <c:v>38532.0</c:v>
                </c:pt>
                <c:pt idx="4081">
                  <c:v>38533.0</c:v>
                </c:pt>
                <c:pt idx="4082">
                  <c:v>38534.0</c:v>
                </c:pt>
                <c:pt idx="4083">
                  <c:v>38535.0</c:v>
                </c:pt>
                <c:pt idx="4084">
                  <c:v>38536.0</c:v>
                </c:pt>
                <c:pt idx="4085">
                  <c:v>38537.0</c:v>
                </c:pt>
                <c:pt idx="4086">
                  <c:v>38538.0</c:v>
                </c:pt>
                <c:pt idx="4087">
                  <c:v>38539.0</c:v>
                </c:pt>
                <c:pt idx="4088">
                  <c:v>38540.0</c:v>
                </c:pt>
                <c:pt idx="4089">
                  <c:v>38541.0</c:v>
                </c:pt>
                <c:pt idx="4090">
                  <c:v>38542.0</c:v>
                </c:pt>
                <c:pt idx="4091">
                  <c:v>38543.0</c:v>
                </c:pt>
                <c:pt idx="4092">
                  <c:v>38544.0</c:v>
                </c:pt>
                <c:pt idx="4093">
                  <c:v>38545.0</c:v>
                </c:pt>
                <c:pt idx="4094">
                  <c:v>38546.0</c:v>
                </c:pt>
                <c:pt idx="4095">
                  <c:v>38547.0</c:v>
                </c:pt>
                <c:pt idx="4096">
                  <c:v>38548.0</c:v>
                </c:pt>
                <c:pt idx="4097">
                  <c:v>38549.0</c:v>
                </c:pt>
                <c:pt idx="4098">
                  <c:v>38550.0</c:v>
                </c:pt>
                <c:pt idx="4099">
                  <c:v>38551.0</c:v>
                </c:pt>
                <c:pt idx="4100">
                  <c:v>38552.0</c:v>
                </c:pt>
                <c:pt idx="4101">
                  <c:v>38553.0</c:v>
                </c:pt>
                <c:pt idx="4102">
                  <c:v>38554.0</c:v>
                </c:pt>
                <c:pt idx="4103">
                  <c:v>38555.0</c:v>
                </c:pt>
                <c:pt idx="4104">
                  <c:v>38556.0</c:v>
                </c:pt>
                <c:pt idx="4105">
                  <c:v>38557.0</c:v>
                </c:pt>
                <c:pt idx="4106">
                  <c:v>38558.0</c:v>
                </c:pt>
                <c:pt idx="4107">
                  <c:v>38559.0</c:v>
                </c:pt>
                <c:pt idx="4108">
                  <c:v>38560.0</c:v>
                </c:pt>
                <c:pt idx="4109">
                  <c:v>38561.0</c:v>
                </c:pt>
                <c:pt idx="4110">
                  <c:v>38562.0</c:v>
                </c:pt>
                <c:pt idx="4111">
                  <c:v>38563.0</c:v>
                </c:pt>
                <c:pt idx="4112">
                  <c:v>38564.0</c:v>
                </c:pt>
                <c:pt idx="4113">
                  <c:v>38565.0</c:v>
                </c:pt>
                <c:pt idx="4114">
                  <c:v>38566.0</c:v>
                </c:pt>
                <c:pt idx="4115">
                  <c:v>38567.0</c:v>
                </c:pt>
                <c:pt idx="4116">
                  <c:v>38568.0</c:v>
                </c:pt>
                <c:pt idx="4117">
                  <c:v>38569.0</c:v>
                </c:pt>
                <c:pt idx="4118">
                  <c:v>38570.0</c:v>
                </c:pt>
                <c:pt idx="4119">
                  <c:v>38571.0</c:v>
                </c:pt>
                <c:pt idx="4120">
                  <c:v>38572.0</c:v>
                </c:pt>
                <c:pt idx="4121">
                  <c:v>38573.0</c:v>
                </c:pt>
                <c:pt idx="4122">
                  <c:v>38574.0</c:v>
                </c:pt>
                <c:pt idx="4123">
                  <c:v>38575.0</c:v>
                </c:pt>
                <c:pt idx="4124">
                  <c:v>38576.0</c:v>
                </c:pt>
                <c:pt idx="4125">
                  <c:v>38577.0</c:v>
                </c:pt>
                <c:pt idx="4126">
                  <c:v>38578.0</c:v>
                </c:pt>
                <c:pt idx="4127">
                  <c:v>38579.0</c:v>
                </c:pt>
                <c:pt idx="4128">
                  <c:v>38580.0</c:v>
                </c:pt>
                <c:pt idx="4129">
                  <c:v>38581.0</c:v>
                </c:pt>
                <c:pt idx="4130">
                  <c:v>38582.0</c:v>
                </c:pt>
                <c:pt idx="4131">
                  <c:v>38583.0</c:v>
                </c:pt>
                <c:pt idx="4132">
                  <c:v>38584.0</c:v>
                </c:pt>
                <c:pt idx="4133">
                  <c:v>38585.0</c:v>
                </c:pt>
                <c:pt idx="4134">
                  <c:v>38586.0</c:v>
                </c:pt>
                <c:pt idx="4135">
                  <c:v>38587.0</c:v>
                </c:pt>
                <c:pt idx="4136">
                  <c:v>38588.0</c:v>
                </c:pt>
                <c:pt idx="4137">
                  <c:v>38589.0</c:v>
                </c:pt>
                <c:pt idx="4138">
                  <c:v>38590.0</c:v>
                </c:pt>
                <c:pt idx="4139">
                  <c:v>38591.0</c:v>
                </c:pt>
                <c:pt idx="4140">
                  <c:v>38592.0</c:v>
                </c:pt>
                <c:pt idx="4141">
                  <c:v>38593.0</c:v>
                </c:pt>
                <c:pt idx="4142">
                  <c:v>38594.0</c:v>
                </c:pt>
                <c:pt idx="4143">
                  <c:v>38595.0</c:v>
                </c:pt>
                <c:pt idx="4144">
                  <c:v>38596.0</c:v>
                </c:pt>
                <c:pt idx="4145">
                  <c:v>38597.0</c:v>
                </c:pt>
                <c:pt idx="4146">
                  <c:v>38598.0</c:v>
                </c:pt>
                <c:pt idx="4147">
                  <c:v>38599.0</c:v>
                </c:pt>
                <c:pt idx="4148">
                  <c:v>38600.0</c:v>
                </c:pt>
                <c:pt idx="4149">
                  <c:v>38601.0</c:v>
                </c:pt>
                <c:pt idx="4150">
                  <c:v>38602.0</c:v>
                </c:pt>
                <c:pt idx="4151">
                  <c:v>38603.0</c:v>
                </c:pt>
                <c:pt idx="4152">
                  <c:v>38604.0</c:v>
                </c:pt>
                <c:pt idx="4153">
                  <c:v>38605.0</c:v>
                </c:pt>
                <c:pt idx="4154">
                  <c:v>38606.0</c:v>
                </c:pt>
                <c:pt idx="4155">
                  <c:v>38607.0</c:v>
                </c:pt>
                <c:pt idx="4156">
                  <c:v>38608.0</c:v>
                </c:pt>
                <c:pt idx="4157">
                  <c:v>38609.0</c:v>
                </c:pt>
                <c:pt idx="4158">
                  <c:v>38610.0</c:v>
                </c:pt>
                <c:pt idx="4159">
                  <c:v>38611.0</c:v>
                </c:pt>
                <c:pt idx="4160">
                  <c:v>38612.0</c:v>
                </c:pt>
                <c:pt idx="4161">
                  <c:v>38613.0</c:v>
                </c:pt>
                <c:pt idx="4162">
                  <c:v>38614.0</c:v>
                </c:pt>
                <c:pt idx="4163">
                  <c:v>38615.0</c:v>
                </c:pt>
                <c:pt idx="4164">
                  <c:v>38616.0</c:v>
                </c:pt>
                <c:pt idx="4165">
                  <c:v>38617.0</c:v>
                </c:pt>
                <c:pt idx="4166">
                  <c:v>38618.0</c:v>
                </c:pt>
                <c:pt idx="4167">
                  <c:v>38619.0</c:v>
                </c:pt>
                <c:pt idx="4168">
                  <c:v>38620.0</c:v>
                </c:pt>
                <c:pt idx="4169">
                  <c:v>38621.0</c:v>
                </c:pt>
                <c:pt idx="4170">
                  <c:v>38622.0</c:v>
                </c:pt>
                <c:pt idx="4171">
                  <c:v>38623.0</c:v>
                </c:pt>
                <c:pt idx="4172">
                  <c:v>38624.0</c:v>
                </c:pt>
                <c:pt idx="4173">
                  <c:v>38625.0</c:v>
                </c:pt>
                <c:pt idx="4174">
                  <c:v>38626.0</c:v>
                </c:pt>
                <c:pt idx="4175">
                  <c:v>38627.0</c:v>
                </c:pt>
                <c:pt idx="4176">
                  <c:v>38628.0</c:v>
                </c:pt>
                <c:pt idx="4177">
                  <c:v>38629.0</c:v>
                </c:pt>
                <c:pt idx="4178">
                  <c:v>38630.0</c:v>
                </c:pt>
                <c:pt idx="4179">
                  <c:v>38631.0</c:v>
                </c:pt>
                <c:pt idx="4180">
                  <c:v>38632.0</c:v>
                </c:pt>
                <c:pt idx="4181">
                  <c:v>38633.0</c:v>
                </c:pt>
                <c:pt idx="4182">
                  <c:v>38634.0</c:v>
                </c:pt>
                <c:pt idx="4183">
                  <c:v>38635.0</c:v>
                </c:pt>
                <c:pt idx="4184">
                  <c:v>38636.0</c:v>
                </c:pt>
                <c:pt idx="4185">
                  <c:v>38637.0</c:v>
                </c:pt>
                <c:pt idx="4186">
                  <c:v>38638.0</c:v>
                </c:pt>
                <c:pt idx="4187">
                  <c:v>38639.0</c:v>
                </c:pt>
                <c:pt idx="4188">
                  <c:v>38640.0</c:v>
                </c:pt>
                <c:pt idx="4189">
                  <c:v>38641.0</c:v>
                </c:pt>
                <c:pt idx="4190">
                  <c:v>38642.0</c:v>
                </c:pt>
                <c:pt idx="4191">
                  <c:v>38643.0</c:v>
                </c:pt>
                <c:pt idx="4192">
                  <c:v>38644.0</c:v>
                </c:pt>
                <c:pt idx="4193">
                  <c:v>38645.0</c:v>
                </c:pt>
                <c:pt idx="4194">
                  <c:v>38646.0</c:v>
                </c:pt>
                <c:pt idx="4195">
                  <c:v>38647.0</c:v>
                </c:pt>
                <c:pt idx="4196">
                  <c:v>38648.0</c:v>
                </c:pt>
                <c:pt idx="4197">
                  <c:v>38649.0</c:v>
                </c:pt>
                <c:pt idx="4198">
                  <c:v>38650.0</c:v>
                </c:pt>
                <c:pt idx="4199">
                  <c:v>38651.0</c:v>
                </c:pt>
                <c:pt idx="4200">
                  <c:v>38652.0</c:v>
                </c:pt>
                <c:pt idx="4201">
                  <c:v>38653.0</c:v>
                </c:pt>
                <c:pt idx="4202">
                  <c:v>38654.0</c:v>
                </c:pt>
                <c:pt idx="4203">
                  <c:v>38655.0</c:v>
                </c:pt>
                <c:pt idx="4204">
                  <c:v>38656.0</c:v>
                </c:pt>
                <c:pt idx="4205">
                  <c:v>38657.0</c:v>
                </c:pt>
                <c:pt idx="4206">
                  <c:v>38658.0</c:v>
                </c:pt>
                <c:pt idx="4207">
                  <c:v>38659.0</c:v>
                </c:pt>
                <c:pt idx="4208">
                  <c:v>38660.0</c:v>
                </c:pt>
                <c:pt idx="4209">
                  <c:v>38661.0</c:v>
                </c:pt>
                <c:pt idx="4210">
                  <c:v>38662.0</c:v>
                </c:pt>
                <c:pt idx="4211">
                  <c:v>38663.0</c:v>
                </c:pt>
                <c:pt idx="4212">
                  <c:v>38664.0</c:v>
                </c:pt>
                <c:pt idx="4213">
                  <c:v>38665.0</c:v>
                </c:pt>
                <c:pt idx="4214">
                  <c:v>38666.0</c:v>
                </c:pt>
                <c:pt idx="4215">
                  <c:v>38667.0</c:v>
                </c:pt>
                <c:pt idx="4216">
                  <c:v>38668.0</c:v>
                </c:pt>
                <c:pt idx="4217">
                  <c:v>38669.0</c:v>
                </c:pt>
                <c:pt idx="4218">
                  <c:v>38670.0</c:v>
                </c:pt>
                <c:pt idx="4219">
                  <c:v>38671.0</c:v>
                </c:pt>
                <c:pt idx="4220">
                  <c:v>38672.0</c:v>
                </c:pt>
                <c:pt idx="4221">
                  <c:v>38673.0</c:v>
                </c:pt>
                <c:pt idx="4222">
                  <c:v>38674.0</c:v>
                </c:pt>
                <c:pt idx="4223">
                  <c:v>38675.0</c:v>
                </c:pt>
                <c:pt idx="4224">
                  <c:v>38676.0</c:v>
                </c:pt>
                <c:pt idx="4225">
                  <c:v>38677.0</c:v>
                </c:pt>
                <c:pt idx="4226">
                  <c:v>38678.0</c:v>
                </c:pt>
                <c:pt idx="4227">
                  <c:v>38679.0</c:v>
                </c:pt>
                <c:pt idx="4228">
                  <c:v>38680.0</c:v>
                </c:pt>
                <c:pt idx="4229">
                  <c:v>38681.0</c:v>
                </c:pt>
                <c:pt idx="4230">
                  <c:v>38682.0</c:v>
                </c:pt>
                <c:pt idx="4231">
                  <c:v>38683.0</c:v>
                </c:pt>
                <c:pt idx="4232">
                  <c:v>38684.0</c:v>
                </c:pt>
                <c:pt idx="4233">
                  <c:v>38685.0</c:v>
                </c:pt>
                <c:pt idx="4234">
                  <c:v>38686.0</c:v>
                </c:pt>
                <c:pt idx="4235">
                  <c:v>38687.0</c:v>
                </c:pt>
                <c:pt idx="4236">
                  <c:v>38688.0</c:v>
                </c:pt>
                <c:pt idx="4237">
                  <c:v>38689.0</c:v>
                </c:pt>
                <c:pt idx="4238">
                  <c:v>38690.0</c:v>
                </c:pt>
                <c:pt idx="4239">
                  <c:v>38691.0</c:v>
                </c:pt>
                <c:pt idx="4240">
                  <c:v>38692.0</c:v>
                </c:pt>
                <c:pt idx="4241">
                  <c:v>38693.0</c:v>
                </c:pt>
                <c:pt idx="4242">
                  <c:v>38694.0</c:v>
                </c:pt>
                <c:pt idx="4243">
                  <c:v>38695.0</c:v>
                </c:pt>
                <c:pt idx="4244">
                  <c:v>38696.0</c:v>
                </c:pt>
                <c:pt idx="4245">
                  <c:v>38697.0</c:v>
                </c:pt>
                <c:pt idx="4246">
                  <c:v>38698.0</c:v>
                </c:pt>
                <c:pt idx="4247">
                  <c:v>38699.0</c:v>
                </c:pt>
                <c:pt idx="4248">
                  <c:v>38700.0</c:v>
                </c:pt>
                <c:pt idx="4249">
                  <c:v>38701.0</c:v>
                </c:pt>
                <c:pt idx="4250">
                  <c:v>38702.0</c:v>
                </c:pt>
                <c:pt idx="4251">
                  <c:v>38703.0</c:v>
                </c:pt>
                <c:pt idx="4252">
                  <c:v>38704.0</c:v>
                </c:pt>
                <c:pt idx="4253">
                  <c:v>38705.0</c:v>
                </c:pt>
                <c:pt idx="4254">
                  <c:v>38706.0</c:v>
                </c:pt>
                <c:pt idx="4255">
                  <c:v>38707.0</c:v>
                </c:pt>
                <c:pt idx="4256">
                  <c:v>38708.0</c:v>
                </c:pt>
                <c:pt idx="4257">
                  <c:v>38709.0</c:v>
                </c:pt>
                <c:pt idx="4258">
                  <c:v>38710.0</c:v>
                </c:pt>
                <c:pt idx="4259">
                  <c:v>38711.0</c:v>
                </c:pt>
                <c:pt idx="4260">
                  <c:v>38712.0</c:v>
                </c:pt>
                <c:pt idx="4261">
                  <c:v>38713.0</c:v>
                </c:pt>
                <c:pt idx="4262">
                  <c:v>38714.0</c:v>
                </c:pt>
                <c:pt idx="4263">
                  <c:v>38715.0</c:v>
                </c:pt>
                <c:pt idx="4264">
                  <c:v>38716.0</c:v>
                </c:pt>
                <c:pt idx="4265">
                  <c:v>38718.0</c:v>
                </c:pt>
                <c:pt idx="4266">
                  <c:v>38719.0</c:v>
                </c:pt>
                <c:pt idx="4267">
                  <c:v>38720.0</c:v>
                </c:pt>
                <c:pt idx="4268">
                  <c:v>38721.0</c:v>
                </c:pt>
                <c:pt idx="4269">
                  <c:v>38722.0</c:v>
                </c:pt>
                <c:pt idx="4270">
                  <c:v>38723.0</c:v>
                </c:pt>
                <c:pt idx="4271">
                  <c:v>38724.0</c:v>
                </c:pt>
                <c:pt idx="4272">
                  <c:v>38725.0</c:v>
                </c:pt>
                <c:pt idx="4273">
                  <c:v>38726.0</c:v>
                </c:pt>
                <c:pt idx="4274">
                  <c:v>38727.0</c:v>
                </c:pt>
                <c:pt idx="4275">
                  <c:v>38728.0</c:v>
                </c:pt>
                <c:pt idx="4276">
                  <c:v>38729.0</c:v>
                </c:pt>
                <c:pt idx="4277">
                  <c:v>38730.0</c:v>
                </c:pt>
                <c:pt idx="4278">
                  <c:v>38731.0</c:v>
                </c:pt>
                <c:pt idx="4279">
                  <c:v>38732.0</c:v>
                </c:pt>
                <c:pt idx="4280">
                  <c:v>38733.0</c:v>
                </c:pt>
                <c:pt idx="4281">
                  <c:v>38734.0</c:v>
                </c:pt>
                <c:pt idx="4282">
                  <c:v>38735.0</c:v>
                </c:pt>
                <c:pt idx="4283">
                  <c:v>38736.0</c:v>
                </c:pt>
                <c:pt idx="4284">
                  <c:v>38737.0</c:v>
                </c:pt>
                <c:pt idx="4285">
                  <c:v>38738.0</c:v>
                </c:pt>
                <c:pt idx="4286">
                  <c:v>38739.0</c:v>
                </c:pt>
                <c:pt idx="4287">
                  <c:v>38740.0</c:v>
                </c:pt>
                <c:pt idx="4288">
                  <c:v>38741.0</c:v>
                </c:pt>
                <c:pt idx="4289">
                  <c:v>38742.0</c:v>
                </c:pt>
                <c:pt idx="4290">
                  <c:v>38743.0</c:v>
                </c:pt>
                <c:pt idx="4291">
                  <c:v>38744.0</c:v>
                </c:pt>
                <c:pt idx="4292">
                  <c:v>38745.0</c:v>
                </c:pt>
                <c:pt idx="4293">
                  <c:v>38746.0</c:v>
                </c:pt>
                <c:pt idx="4294">
                  <c:v>38747.0</c:v>
                </c:pt>
                <c:pt idx="4295">
                  <c:v>38748.0</c:v>
                </c:pt>
                <c:pt idx="4296">
                  <c:v>38749.0</c:v>
                </c:pt>
                <c:pt idx="4297">
                  <c:v>38750.0</c:v>
                </c:pt>
                <c:pt idx="4298">
                  <c:v>38751.0</c:v>
                </c:pt>
                <c:pt idx="4299">
                  <c:v>38752.0</c:v>
                </c:pt>
                <c:pt idx="4300">
                  <c:v>38753.0</c:v>
                </c:pt>
                <c:pt idx="4301">
                  <c:v>38754.0</c:v>
                </c:pt>
                <c:pt idx="4302">
                  <c:v>38755.0</c:v>
                </c:pt>
                <c:pt idx="4303">
                  <c:v>38756.0</c:v>
                </c:pt>
                <c:pt idx="4304">
                  <c:v>38757.0</c:v>
                </c:pt>
                <c:pt idx="4305">
                  <c:v>38758.0</c:v>
                </c:pt>
                <c:pt idx="4306">
                  <c:v>38759.0</c:v>
                </c:pt>
                <c:pt idx="4307">
                  <c:v>38760.0</c:v>
                </c:pt>
                <c:pt idx="4308">
                  <c:v>38761.0</c:v>
                </c:pt>
                <c:pt idx="4309">
                  <c:v>38762.0</c:v>
                </c:pt>
                <c:pt idx="4310">
                  <c:v>38763.0</c:v>
                </c:pt>
                <c:pt idx="4311">
                  <c:v>38764.0</c:v>
                </c:pt>
                <c:pt idx="4312">
                  <c:v>38765.0</c:v>
                </c:pt>
                <c:pt idx="4313">
                  <c:v>38766.0</c:v>
                </c:pt>
                <c:pt idx="4314">
                  <c:v>38767.0</c:v>
                </c:pt>
                <c:pt idx="4315">
                  <c:v>38768.0</c:v>
                </c:pt>
                <c:pt idx="4316">
                  <c:v>38769.0</c:v>
                </c:pt>
                <c:pt idx="4317">
                  <c:v>38770.0</c:v>
                </c:pt>
                <c:pt idx="4318">
                  <c:v>38771.0</c:v>
                </c:pt>
                <c:pt idx="4319">
                  <c:v>38772.0</c:v>
                </c:pt>
                <c:pt idx="4320">
                  <c:v>38773.0</c:v>
                </c:pt>
                <c:pt idx="4321">
                  <c:v>38774.0</c:v>
                </c:pt>
                <c:pt idx="4322">
                  <c:v>38775.0</c:v>
                </c:pt>
                <c:pt idx="4323">
                  <c:v>38776.0</c:v>
                </c:pt>
                <c:pt idx="4324">
                  <c:v>38777.0</c:v>
                </c:pt>
                <c:pt idx="4325">
                  <c:v>38778.0</c:v>
                </c:pt>
                <c:pt idx="4326">
                  <c:v>38779.0</c:v>
                </c:pt>
                <c:pt idx="4327">
                  <c:v>38780.0</c:v>
                </c:pt>
                <c:pt idx="4328">
                  <c:v>38781.0</c:v>
                </c:pt>
                <c:pt idx="4329">
                  <c:v>38782.0</c:v>
                </c:pt>
                <c:pt idx="4330">
                  <c:v>38783.0</c:v>
                </c:pt>
                <c:pt idx="4331">
                  <c:v>38784.0</c:v>
                </c:pt>
                <c:pt idx="4332">
                  <c:v>38785.0</c:v>
                </c:pt>
                <c:pt idx="4333">
                  <c:v>38786.0</c:v>
                </c:pt>
                <c:pt idx="4334">
                  <c:v>38787.0</c:v>
                </c:pt>
                <c:pt idx="4335">
                  <c:v>38788.0</c:v>
                </c:pt>
                <c:pt idx="4336">
                  <c:v>38789.0</c:v>
                </c:pt>
                <c:pt idx="4337">
                  <c:v>38790.0</c:v>
                </c:pt>
                <c:pt idx="4338">
                  <c:v>38791.0</c:v>
                </c:pt>
                <c:pt idx="4339">
                  <c:v>38792.0</c:v>
                </c:pt>
                <c:pt idx="4340">
                  <c:v>38793.0</c:v>
                </c:pt>
                <c:pt idx="4341">
                  <c:v>38794.0</c:v>
                </c:pt>
                <c:pt idx="4342">
                  <c:v>38795.0</c:v>
                </c:pt>
                <c:pt idx="4343">
                  <c:v>38796.0</c:v>
                </c:pt>
                <c:pt idx="4344">
                  <c:v>38797.0</c:v>
                </c:pt>
                <c:pt idx="4345">
                  <c:v>38798.0</c:v>
                </c:pt>
                <c:pt idx="4346">
                  <c:v>38799.0</c:v>
                </c:pt>
                <c:pt idx="4347">
                  <c:v>38800.0</c:v>
                </c:pt>
                <c:pt idx="4348">
                  <c:v>38801.0</c:v>
                </c:pt>
                <c:pt idx="4349">
                  <c:v>38802.0</c:v>
                </c:pt>
                <c:pt idx="4350">
                  <c:v>38803.0</c:v>
                </c:pt>
                <c:pt idx="4351">
                  <c:v>38804.0</c:v>
                </c:pt>
                <c:pt idx="4352">
                  <c:v>38805.0</c:v>
                </c:pt>
                <c:pt idx="4353">
                  <c:v>38806.0</c:v>
                </c:pt>
                <c:pt idx="4354">
                  <c:v>38807.0</c:v>
                </c:pt>
                <c:pt idx="4355">
                  <c:v>38810.0</c:v>
                </c:pt>
                <c:pt idx="4356">
                  <c:v>38811.0</c:v>
                </c:pt>
                <c:pt idx="4357">
                  <c:v>38812.0</c:v>
                </c:pt>
                <c:pt idx="4358">
                  <c:v>38813.0</c:v>
                </c:pt>
                <c:pt idx="4359">
                  <c:v>38814.0</c:v>
                </c:pt>
                <c:pt idx="4360">
                  <c:v>38815.0</c:v>
                </c:pt>
                <c:pt idx="4361">
                  <c:v>38816.0</c:v>
                </c:pt>
                <c:pt idx="4362">
                  <c:v>38817.0</c:v>
                </c:pt>
                <c:pt idx="4363">
                  <c:v>38818.0</c:v>
                </c:pt>
                <c:pt idx="4364">
                  <c:v>38819.0</c:v>
                </c:pt>
                <c:pt idx="4365">
                  <c:v>38820.0</c:v>
                </c:pt>
                <c:pt idx="4366">
                  <c:v>38821.0</c:v>
                </c:pt>
                <c:pt idx="4367">
                  <c:v>38822.0</c:v>
                </c:pt>
                <c:pt idx="4368">
                  <c:v>38823.0</c:v>
                </c:pt>
                <c:pt idx="4369">
                  <c:v>38824.0</c:v>
                </c:pt>
                <c:pt idx="4370">
                  <c:v>38825.0</c:v>
                </c:pt>
                <c:pt idx="4371">
                  <c:v>38826.0</c:v>
                </c:pt>
                <c:pt idx="4372">
                  <c:v>38827.0</c:v>
                </c:pt>
                <c:pt idx="4373">
                  <c:v>38828.0</c:v>
                </c:pt>
                <c:pt idx="4374">
                  <c:v>38829.0</c:v>
                </c:pt>
                <c:pt idx="4375">
                  <c:v>38830.0</c:v>
                </c:pt>
                <c:pt idx="4376">
                  <c:v>38831.0</c:v>
                </c:pt>
                <c:pt idx="4377">
                  <c:v>38832.0</c:v>
                </c:pt>
                <c:pt idx="4378">
                  <c:v>38833.0</c:v>
                </c:pt>
                <c:pt idx="4379">
                  <c:v>38834.0</c:v>
                </c:pt>
                <c:pt idx="4380">
                  <c:v>38835.0</c:v>
                </c:pt>
                <c:pt idx="4381">
                  <c:v>38836.0</c:v>
                </c:pt>
                <c:pt idx="4382">
                  <c:v>38837.0</c:v>
                </c:pt>
                <c:pt idx="4383">
                  <c:v>38838.0</c:v>
                </c:pt>
                <c:pt idx="4384">
                  <c:v>38839.0</c:v>
                </c:pt>
                <c:pt idx="4385">
                  <c:v>38840.0</c:v>
                </c:pt>
                <c:pt idx="4386">
                  <c:v>38841.0</c:v>
                </c:pt>
                <c:pt idx="4387">
                  <c:v>38842.0</c:v>
                </c:pt>
                <c:pt idx="4388">
                  <c:v>38843.0</c:v>
                </c:pt>
                <c:pt idx="4389">
                  <c:v>38844.0</c:v>
                </c:pt>
                <c:pt idx="4390">
                  <c:v>38845.0</c:v>
                </c:pt>
                <c:pt idx="4391">
                  <c:v>38846.0</c:v>
                </c:pt>
                <c:pt idx="4392">
                  <c:v>38847.0</c:v>
                </c:pt>
                <c:pt idx="4393">
                  <c:v>38848.0</c:v>
                </c:pt>
                <c:pt idx="4394">
                  <c:v>38849.0</c:v>
                </c:pt>
                <c:pt idx="4395">
                  <c:v>38850.0</c:v>
                </c:pt>
                <c:pt idx="4396">
                  <c:v>38851.0</c:v>
                </c:pt>
                <c:pt idx="4397">
                  <c:v>38852.0</c:v>
                </c:pt>
                <c:pt idx="4398">
                  <c:v>38853.0</c:v>
                </c:pt>
                <c:pt idx="4399">
                  <c:v>38854.0</c:v>
                </c:pt>
                <c:pt idx="4400">
                  <c:v>38855.0</c:v>
                </c:pt>
                <c:pt idx="4401">
                  <c:v>38856.0</c:v>
                </c:pt>
                <c:pt idx="4402">
                  <c:v>38857.0</c:v>
                </c:pt>
                <c:pt idx="4403">
                  <c:v>38858.0</c:v>
                </c:pt>
                <c:pt idx="4404">
                  <c:v>38859.0</c:v>
                </c:pt>
                <c:pt idx="4405">
                  <c:v>38860.0</c:v>
                </c:pt>
                <c:pt idx="4406">
                  <c:v>38861.0</c:v>
                </c:pt>
                <c:pt idx="4407">
                  <c:v>38862.0</c:v>
                </c:pt>
                <c:pt idx="4408">
                  <c:v>38863.0</c:v>
                </c:pt>
                <c:pt idx="4409">
                  <c:v>38864.0</c:v>
                </c:pt>
                <c:pt idx="4410">
                  <c:v>38865.0</c:v>
                </c:pt>
                <c:pt idx="4411">
                  <c:v>38866.0</c:v>
                </c:pt>
                <c:pt idx="4412">
                  <c:v>38867.0</c:v>
                </c:pt>
                <c:pt idx="4413">
                  <c:v>38868.0</c:v>
                </c:pt>
                <c:pt idx="4414">
                  <c:v>38869.0</c:v>
                </c:pt>
                <c:pt idx="4415">
                  <c:v>38870.0</c:v>
                </c:pt>
                <c:pt idx="4416">
                  <c:v>38871.0</c:v>
                </c:pt>
                <c:pt idx="4417">
                  <c:v>38872.0</c:v>
                </c:pt>
                <c:pt idx="4418">
                  <c:v>38873.0</c:v>
                </c:pt>
                <c:pt idx="4419">
                  <c:v>38874.0</c:v>
                </c:pt>
                <c:pt idx="4420">
                  <c:v>38875.0</c:v>
                </c:pt>
                <c:pt idx="4421">
                  <c:v>38876.0</c:v>
                </c:pt>
                <c:pt idx="4422">
                  <c:v>38877.0</c:v>
                </c:pt>
                <c:pt idx="4423">
                  <c:v>38878.0</c:v>
                </c:pt>
                <c:pt idx="4424">
                  <c:v>38879.0</c:v>
                </c:pt>
                <c:pt idx="4425">
                  <c:v>38880.0</c:v>
                </c:pt>
                <c:pt idx="4426">
                  <c:v>38881.0</c:v>
                </c:pt>
                <c:pt idx="4427">
                  <c:v>38882.0</c:v>
                </c:pt>
                <c:pt idx="4428">
                  <c:v>38883.0</c:v>
                </c:pt>
                <c:pt idx="4429">
                  <c:v>38884.0</c:v>
                </c:pt>
                <c:pt idx="4430">
                  <c:v>38885.0</c:v>
                </c:pt>
                <c:pt idx="4431">
                  <c:v>38886.0</c:v>
                </c:pt>
                <c:pt idx="4432">
                  <c:v>38887.0</c:v>
                </c:pt>
                <c:pt idx="4433">
                  <c:v>38888.0</c:v>
                </c:pt>
                <c:pt idx="4434">
                  <c:v>38889.0</c:v>
                </c:pt>
                <c:pt idx="4435">
                  <c:v>38890.0</c:v>
                </c:pt>
                <c:pt idx="4436">
                  <c:v>38891.0</c:v>
                </c:pt>
                <c:pt idx="4437">
                  <c:v>38892.0</c:v>
                </c:pt>
                <c:pt idx="4438">
                  <c:v>38893.0</c:v>
                </c:pt>
                <c:pt idx="4439">
                  <c:v>38894.0</c:v>
                </c:pt>
                <c:pt idx="4440">
                  <c:v>38895.0</c:v>
                </c:pt>
                <c:pt idx="4441">
                  <c:v>38896.0</c:v>
                </c:pt>
                <c:pt idx="4442">
                  <c:v>38897.0</c:v>
                </c:pt>
                <c:pt idx="4443">
                  <c:v>38898.0</c:v>
                </c:pt>
                <c:pt idx="4444">
                  <c:v>38899.0</c:v>
                </c:pt>
                <c:pt idx="4445">
                  <c:v>38900.0</c:v>
                </c:pt>
                <c:pt idx="4446">
                  <c:v>38901.0</c:v>
                </c:pt>
                <c:pt idx="4447">
                  <c:v>38902.0</c:v>
                </c:pt>
                <c:pt idx="4448">
                  <c:v>38903.0</c:v>
                </c:pt>
                <c:pt idx="4449">
                  <c:v>38904.0</c:v>
                </c:pt>
                <c:pt idx="4450">
                  <c:v>38905.0</c:v>
                </c:pt>
                <c:pt idx="4451">
                  <c:v>38906.0</c:v>
                </c:pt>
                <c:pt idx="4452">
                  <c:v>38907.0</c:v>
                </c:pt>
                <c:pt idx="4453">
                  <c:v>38908.0</c:v>
                </c:pt>
                <c:pt idx="4454">
                  <c:v>38909.0</c:v>
                </c:pt>
                <c:pt idx="4455">
                  <c:v>38910.0</c:v>
                </c:pt>
                <c:pt idx="4456">
                  <c:v>38911.0</c:v>
                </c:pt>
                <c:pt idx="4457">
                  <c:v>38912.0</c:v>
                </c:pt>
                <c:pt idx="4458">
                  <c:v>38913.0</c:v>
                </c:pt>
                <c:pt idx="4459">
                  <c:v>38914.0</c:v>
                </c:pt>
                <c:pt idx="4460">
                  <c:v>38915.0</c:v>
                </c:pt>
                <c:pt idx="4461">
                  <c:v>38916.0</c:v>
                </c:pt>
                <c:pt idx="4462">
                  <c:v>38917.0</c:v>
                </c:pt>
                <c:pt idx="4463">
                  <c:v>38918.0</c:v>
                </c:pt>
                <c:pt idx="4464">
                  <c:v>38919.0</c:v>
                </c:pt>
                <c:pt idx="4465">
                  <c:v>38920.0</c:v>
                </c:pt>
                <c:pt idx="4466">
                  <c:v>38921.0</c:v>
                </c:pt>
                <c:pt idx="4467">
                  <c:v>38922.0</c:v>
                </c:pt>
                <c:pt idx="4468">
                  <c:v>38923.0</c:v>
                </c:pt>
                <c:pt idx="4469">
                  <c:v>38924.0</c:v>
                </c:pt>
                <c:pt idx="4470">
                  <c:v>38925.0</c:v>
                </c:pt>
                <c:pt idx="4471">
                  <c:v>38926.0</c:v>
                </c:pt>
                <c:pt idx="4472">
                  <c:v>38927.0</c:v>
                </c:pt>
                <c:pt idx="4473">
                  <c:v>38928.0</c:v>
                </c:pt>
                <c:pt idx="4474">
                  <c:v>38929.0</c:v>
                </c:pt>
                <c:pt idx="4475">
                  <c:v>38930.0</c:v>
                </c:pt>
                <c:pt idx="4476">
                  <c:v>38931.0</c:v>
                </c:pt>
                <c:pt idx="4477">
                  <c:v>38932.0</c:v>
                </c:pt>
                <c:pt idx="4478">
                  <c:v>38933.0</c:v>
                </c:pt>
                <c:pt idx="4479">
                  <c:v>38934.0</c:v>
                </c:pt>
                <c:pt idx="4480">
                  <c:v>38935.0</c:v>
                </c:pt>
                <c:pt idx="4481">
                  <c:v>38936.0</c:v>
                </c:pt>
                <c:pt idx="4482">
                  <c:v>38937.0</c:v>
                </c:pt>
                <c:pt idx="4483">
                  <c:v>38938.0</c:v>
                </c:pt>
                <c:pt idx="4484">
                  <c:v>38939.0</c:v>
                </c:pt>
                <c:pt idx="4485">
                  <c:v>38940.0</c:v>
                </c:pt>
                <c:pt idx="4486">
                  <c:v>38941.0</c:v>
                </c:pt>
                <c:pt idx="4487">
                  <c:v>38942.0</c:v>
                </c:pt>
                <c:pt idx="4488">
                  <c:v>38943.0</c:v>
                </c:pt>
                <c:pt idx="4489">
                  <c:v>38944.0</c:v>
                </c:pt>
                <c:pt idx="4490">
                  <c:v>38945.0</c:v>
                </c:pt>
                <c:pt idx="4491">
                  <c:v>38946.0</c:v>
                </c:pt>
                <c:pt idx="4492">
                  <c:v>38947.0</c:v>
                </c:pt>
                <c:pt idx="4493">
                  <c:v>38948.0</c:v>
                </c:pt>
                <c:pt idx="4494">
                  <c:v>38949.0</c:v>
                </c:pt>
                <c:pt idx="4495">
                  <c:v>38950.0</c:v>
                </c:pt>
                <c:pt idx="4496">
                  <c:v>38951.0</c:v>
                </c:pt>
                <c:pt idx="4497">
                  <c:v>38952.0</c:v>
                </c:pt>
                <c:pt idx="4498">
                  <c:v>38953.0</c:v>
                </c:pt>
                <c:pt idx="4499">
                  <c:v>38954.0</c:v>
                </c:pt>
                <c:pt idx="4500">
                  <c:v>38955.0</c:v>
                </c:pt>
                <c:pt idx="4501">
                  <c:v>38956.0</c:v>
                </c:pt>
                <c:pt idx="4502">
                  <c:v>38957.0</c:v>
                </c:pt>
                <c:pt idx="4503">
                  <c:v>38958.0</c:v>
                </c:pt>
                <c:pt idx="4504">
                  <c:v>38959.0</c:v>
                </c:pt>
                <c:pt idx="4505">
                  <c:v>38960.0</c:v>
                </c:pt>
                <c:pt idx="4506">
                  <c:v>38961.0</c:v>
                </c:pt>
                <c:pt idx="4507">
                  <c:v>38962.0</c:v>
                </c:pt>
                <c:pt idx="4508">
                  <c:v>38963.0</c:v>
                </c:pt>
                <c:pt idx="4509">
                  <c:v>38964.0</c:v>
                </c:pt>
                <c:pt idx="4510">
                  <c:v>38965.0</c:v>
                </c:pt>
                <c:pt idx="4511">
                  <c:v>38966.0</c:v>
                </c:pt>
                <c:pt idx="4512">
                  <c:v>38967.0</c:v>
                </c:pt>
                <c:pt idx="4513">
                  <c:v>38968.0</c:v>
                </c:pt>
                <c:pt idx="4514">
                  <c:v>38969.0</c:v>
                </c:pt>
                <c:pt idx="4515">
                  <c:v>38970.0</c:v>
                </c:pt>
                <c:pt idx="4516">
                  <c:v>38971.0</c:v>
                </c:pt>
                <c:pt idx="4517">
                  <c:v>38972.0</c:v>
                </c:pt>
                <c:pt idx="4518">
                  <c:v>38973.0</c:v>
                </c:pt>
                <c:pt idx="4519">
                  <c:v>38974.0</c:v>
                </c:pt>
                <c:pt idx="4520">
                  <c:v>38975.0</c:v>
                </c:pt>
                <c:pt idx="4521">
                  <c:v>38976.0</c:v>
                </c:pt>
                <c:pt idx="4522">
                  <c:v>38977.0</c:v>
                </c:pt>
                <c:pt idx="4523">
                  <c:v>38978.0</c:v>
                </c:pt>
                <c:pt idx="4524">
                  <c:v>38979.0</c:v>
                </c:pt>
                <c:pt idx="4525">
                  <c:v>38980.0</c:v>
                </c:pt>
                <c:pt idx="4526">
                  <c:v>38981.0</c:v>
                </c:pt>
                <c:pt idx="4527">
                  <c:v>38982.0</c:v>
                </c:pt>
                <c:pt idx="4528">
                  <c:v>38983.0</c:v>
                </c:pt>
                <c:pt idx="4529">
                  <c:v>38984.0</c:v>
                </c:pt>
                <c:pt idx="4530">
                  <c:v>38985.0</c:v>
                </c:pt>
                <c:pt idx="4531">
                  <c:v>38986.0</c:v>
                </c:pt>
                <c:pt idx="4532">
                  <c:v>38987.0</c:v>
                </c:pt>
                <c:pt idx="4533">
                  <c:v>38988.0</c:v>
                </c:pt>
                <c:pt idx="4534">
                  <c:v>38989.0</c:v>
                </c:pt>
                <c:pt idx="4535">
                  <c:v>38990.0</c:v>
                </c:pt>
                <c:pt idx="4536">
                  <c:v>38991.0</c:v>
                </c:pt>
                <c:pt idx="4537">
                  <c:v>38992.0</c:v>
                </c:pt>
                <c:pt idx="4538">
                  <c:v>38993.0</c:v>
                </c:pt>
                <c:pt idx="4539">
                  <c:v>38994.0</c:v>
                </c:pt>
                <c:pt idx="4540">
                  <c:v>38995.0</c:v>
                </c:pt>
                <c:pt idx="4541">
                  <c:v>38996.0</c:v>
                </c:pt>
                <c:pt idx="4542">
                  <c:v>38997.0</c:v>
                </c:pt>
                <c:pt idx="4543">
                  <c:v>38998.0</c:v>
                </c:pt>
                <c:pt idx="4544">
                  <c:v>38999.0</c:v>
                </c:pt>
                <c:pt idx="4545">
                  <c:v>39000.0</c:v>
                </c:pt>
                <c:pt idx="4546">
                  <c:v>39001.0</c:v>
                </c:pt>
                <c:pt idx="4547">
                  <c:v>39002.0</c:v>
                </c:pt>
                <c:pt idx="4548">
                  <c:v>39003.0</c:v>
                </c:pt>
                <c:pt idx="4549">
                  <c:v>39004.0</c:v>
                </c:pt>
                <c:pt idx="4550">
                  <c:v>39005.0</c:v>
                </c:pt>
                <c:pt idx="4551">
                  <c:v>39006.0</c:v>
                </c:pt>
                <c:pt idx="4552">
                  <c:v>39007.0</c:v>
                </c:pt>
                <c:pt idx="4553">
                  <c:v>39008.0</c:v>
                </c:pt>
                <c:pt idx="4554">
                  <c:v>39009.0</c:v>
                </c:pt>
                <c:pt idx="4555">
                  <c:v>39010.0</c:v>
                </c:pt>
                <c:pt idx="4556">
                  <c:v>39011.0</c:v>
                </c:pt>
                <c:pt idx="4557">
                  <c:v>39012.0</c:v>
                </c:pt>
                <c:pt idx="4558">
                  <c:v>39013.0</c:v>
                </c:pt>
                <c:pt idx="4559">
                  <c:v>39014.0</c:v>
                </c:pt>
                <c:pt idx="4560">
                  <c:v>39015.0</c:v>
                </c:pt>
                <c:pt idx="4561">
                  <c:v>39016.0</c:v>
                </c:pt>
                <c:pt idx="4562">
                  <c:v>39017.0</c:v>
                </c:pt>
                <c:pt idx="4563">
                  <c:v>39018.0</c:v>
                </c:pt>
                <c:pt idx="4564">
                  <c:v>39019.0</c:v>
                </c:pt>
                <c:pt idx="4565">
                  <c:v>39020.0</c:v>
                </c:pt>
                <c:pt idx="4566">
                  <c:v>39021.0</c:v>
                </c:pt>
                <c:pt idx="4567">
                  <c:v>39022.0</c:v>
                </c:pt>
                <c:pt idx="4568">
                  <c:v>39023.0</c:v>
                </c:pt>
                <c:pt idx="4569">
                  <c:v>39024.0</c:v>
                </c:pt>
                <c:pt idx="4570">
                  <c:v>39025.0</c:v>
                </c:pt>
                <c:pt idx="4571">
                  <c:v>39026.0</c:v>
                </c:pt>
                <c:pt idx="4572">
                  <c:v>39027.0</c:v>
                </c:pt>
                <c:pt idx="4573">
                  <c:v>39028.0</c:v>
                </c:pt>
                <c:pt idx="4574">
                  <c:v>39029.0</c:v>
                </c:pt>
                <c:pt idx="4575">
                  <c:v>39030.0</c:v>
                </c:pt>
                <c:pt idx="4576">
                  <c:v>39031.0</c:v>
                </c:pt>
                <c:pt idx="4577">
                  <c:v>39032.0</c:v>
                </c:pt>
                <c:pt idx="4578">
                  <c:v>39033.0</c:v>
                </c:pt>
                <c:pt idx="4579">
                  <c:v>39034.0</c:v>
                </c:pt>
                <c:pt idx="4580">
                  <c:v>39035.0</c:v>
                </c:pt>
                <c:pt idx="4581">
                  <c:v>39036.0</c:v>
                </c:pt>
                <c:pt idx="4582">
                  <c:v>39037.0</c:v>
                </c:pt>
                <c:pt idx="4583">
                  <c:v>39038.0</c:v>
                </c:pt>
                <c:pt idx="4584">
                  <c:v>39039.0</c:v>
                </c:pt>
                <c:pt idx="4585">
                  <c:v>39040.0</c:v>
                </c:pt>
                <c:pt idx="4586">
                  <c:v>39041.0</c:v>
                </c:pt>
                <c:pt idx="4587">
                  <c:v>39042.0</c:v>
                </c:pt>
                <c:pt idx="4588">
                  <c:v>39043.0</c:v>
                </c:pt>
                <c:pt idx="4589">
                  <c:v>39044.0</c:v>
                </c:pt>
                <c:pt idx="4590">
                  <c:v>39045.0</c:v>
                </c:pt>
                <c:pt idx="4591">
                  <c:v>39046.0</c:v>
                </c:pt>
                <c:pt idx="4592">
                  <c:v>39047.0</c:v>
                </c:pt>
                <c:pt idx="4593">
                  <c:v>39048.0</c:v>
                </c:pt>
                <c:pt idx="4594">
                  <c:v>39049.0</c:v>
                </c:pt>
                <c:pt idx="4595">
                  <c:v>39050.0</c:v>
                </c:pt>
                <c:pt idx="4596">
                  <c:v>39051.0</c:v>
                </c:pt>
                <c:pt idx="4597">
                  <c:v>39052.0</c:v>
                </c:pt>
                <c:pt idx="4598">
                  <c:v>39053.0</c:v>
                </c:pt>
                <c:pt idx="4599">
                  <c:v>39054.0</c:v>
                </c:pt>
                <c:pt idx="4600">
                  <c:v>39055.0</c:v>
                </c:pt>
                <c:pt idx="4601">
                  <c:v>39056.0</c:v>
                </c:pt>
                <c:pt idx="4602">
                  <c:v>39057.0</c:v>
                </c:pt>
                <c:pt idx="4603">
                  <c:v>39058.0</c:v>
                </c:pt>
                <c:pt idx="4604">
                  <c:v>39059.0</c:v>
                </c:pt>
                <c:pt idx="4605">
                  <c:v>39060.0</c:v>
                </c:pt>
                <c:pt idx="4606">
                  <c:v>39061.0</c:v>
                </c:pt>
                <c:pt idx="4607">
                  <c:v>39062.0</c:v>
                </c:pt>
                <c:pt idx="4608">
                  <c:v>39063.0</c:v>
                </c:pt>
                <c:pt idx="4609">
                  <c:v>39064.0</c:v>
                </c:pt>
                <c:pt idx="4610">
                  <c:v>39065.0</c:v>
                </c:pt>
                <c:pt idx="4611">
                  <c:v>39066.0</c:v>
                </c:pt>
                <c:pt idx="4612">
                  <c:v>39067.0</c:v>
                </c:pt>
                <c:pt idx="4613">
                  <c:v>39068.0</c:v>
                </c:pt>
                <c:pt idx="4614">
                  <c:v>39069.0</c:v>
                </c:pt>
                <c:pt idx="4615">
                  <c:v>39070.0</c:v>
                </c:pt>
                <c:pt idx="4616">
                  <c:v>39071.0</c:v>
                </c:pt>
                <c:pt idx="4617">
                  <c:v>39072.0</c:v>
                </c:pt>
                <c:pt idx="4618">
                  <c:v>39073.0</c:v>
                </c:pt>
                <c:pt idx="4619">
                  <c:v>39074.0</c:v>
                </c:pt>
                <c:pt idx="4620">
                  <c:v>39075.0</c:v>
                </c:pt>
                <c:pt idx="4621">
                  <c:v>39076.0</c:v>
                </c:pt>
                <c:pt idx="4622">
                  <c:v>39077.0</c:v>
                </c:pt>
                <c:pt idx="4623">
                  <c:v>39078.0</c:v>
                </c:pt>
                <c:pt idx="4624">
                  <c:v>39079.0</c:v>
                </c:pt>
                <c:pt idx="4625">
                  <c:v>39080.0</c:v>
                </c:pt>
                <c:pt idx="4626">
                  <c:v>39081.0</c:v>
                </c:pt>
                <c:pt idx="4627">
                  <c:v>39082.0</c:v>
                </c:pt>
                <c:pt idx="4628">
                  <c:v>39083.0</c:v>
                </c:pt>
                <c:pt idx="4629">
                  <c:v>39084.0</c:v>
                </c:pt>
                <c:pt idx="4630">
                  <c:v>39085.0</c:v>
                </c:pt>
                <c:pt idx="4631">
                  <c:v>39086.0</c:v>
                </c:pt>
                <c:pt idx="4632">
                  <c:v>39087.0</c:v>
                </c:pt>
                <c:pt idx="4633">
                  <c:v>39088.0</c:v>
                </c:pt>
                <c:pt idx="4634">
                  <c:v>39089.0</c:v>
                </c:pt>
                <c:pt idx="4635">
                  <c:v>39090.0</c:v>
                </c:pt>
                <c:pt idx="4636">
                  <c:v>39091.0</c:v>
                </c:pt>
                <c:pt idx="4637">
                  <c:v>39092.0</c:v>
                </c:pt>
                <c:pt idx="4638">
                  <c:v>39093.0</c:v>
                </c:pt>
                <c:pt idx="4639">
                  <c:v>39094.0</c:v>
                </c:pt>
                <c:pt idx="4640">
                  <c:v>39095.0</c:v>
                </c:pt>
                <c:pt idx="4641">
                  <c:v>39096.0</c:v>
                </c:pt>
                <c:pt idx="4642">
                  <c:v>39097.0</c:v>
                </c:pt>
                <c:pt idx="4643">
                  <c:v>39098.0</c:v>
                </c:pt>
                <c:pt idx="4644">
                  <c:v>39099.0</c:v>
                </c:pt>
                <c:pt idx="4645">
                  <c:v>39100.0</c:v>
                </c:pt>
                <c:pt idx="4646">
                  <c:v>39101.0</c:v>
                </c:pt>
                <c:pt idx="4647">
                  <c:v>39102.0</c:v>
                </c:pt>
                <c:pt idx="4648">
                  <c:v>39103.0</c:v>
                </c:pt>
                <c:pt idx="4649">
                  <c:v>39104.0</c:v>
                </c:pt>
                <c:pt idx="4650">
                  <c:v>39105.0</c:v>
                </c:pt>
                <c:pt idx="4651">
                  <c:v>39106.0</c:v>
                </c:pt>
                <c:pt idx="4652">
                  <c:v>39107.0</c:v>
                </c:pt>
                <c:pt idx="4653">
                  <c:v>39108.0</c:v>
                </c:pt>
                <c:pt idx="4654">
                  <c:v>39109.0</c:v>
                </c:pt>
                <c:pt idx="4655">
                  <c:v>39110.0</c:v>
                </c:pt>
                <c:pt idx="4656">
                  <c:v>39111.0</c:v>
                </c:pt>
                <c:pt idx="4657">
                  <c:v>39112.0</c:v>
                </c:pt>
                <c:pt idx="4658">
                  <c:v>39113.0</c:v>
                </c:pt>
                <c:pt idx="4659">
                  <c:v>39114.0</c:v>
                </c:pt>
                <c:pt idx="4660">
                  <c:v>39115.0</c:v>
                </c:pt>
                <c:pt idx="4661">
                  <c:v>39116.0</c:v>
                </c:pt>
                <c:pt idx="4662">
                  <c:v>39117.0</c:v>
                </c:pt>
                <c:pt idx="4663">
                  <c:v>39118.0</c:v>
                </c:pt>
                <c:pt idx="4664">
                  <c:v>39119.0</c:v>
                </c:pt>
                <c:pt idx="4665">
                  <c:v>39120.0</c:v>
                </c:pt>
                <c:pt idx="4666">
                  <c:v>39121.0</c:v>
                </c:pt>
                <c:pt idx="4667">
                  <c:v>39122.0</c:v>
                </c:pt>
                <c:pt idx="4668">
                  <c:v>39123.0</c:v>
                </c:pt>
                <c:pt idx="4669">
                  <c:v>39124.0</c:v>
                </c:pt>
                <c:pt idx="4670">
                  <c:v>39125.0</c:v>
                </c:pt>
                <c:pt idx="4671">
                  <c:v>39126.0</c:v>
                </c:pt>
                <c:pt idx="4672">
                  <c:v>39127.0</c:v>
                </c:pt>
                <c:pt idx="4673">
                  <c:v>39128.0</c:v>
                </c:pt>
                <c:pt idx="4674">
                  <c:v>39129.0</c:v>
                </c:pt>
                <c:pt idx="4675">
                  <c:v>39130.0</c:v>
                </c:pt>
                <c:pt idx="4676">
                  <c:v>39131.0</c:v>
                </c:pt>
                <c:pt idx="4677">
                  <c:v>39132.0</c:v>
                </c:pt>
                <c:pt idx="4678">
                  <c:v>39133.0</c:v>
                </c:pt>
                <c:pt idx="4679">
                  <c:v>39134.0</c:v>
                </c:pt>
                <c:pt idx="4680">
                  <c:v>39135.0</c:v>
                </c:pt>
                <c:pt idx="4681">
                  <c:v>39136.0</c:v>
                </c:pt>
                <c:pt idx="4682">
                  <c:v>39137.0</c:v>
                </c:pt>
                <c:pt idx="4683">
                  <c:v>39138.0</c:v>
                </c:pt>
                <c:pt idx="4684">
                  <c:v>39139.0</c:v>
                </c:pt>
                <c:pt idx="4685">
                  <c:v>39140.0</c:v>
                </c:pt>
                <c:pt idx="4686">
                  <c:v>39141.0</c:v>
                </c:pt>
                <c:pt idx="4687">
                  <c:v>39142.0</c:v>
                </c:pt>
                <c:pt idx="4688">
                  <c:v>39143.0</c:v>
                </c:pt>
                <c:pt idx="4689">
                  <c:v>39144.0</c:v>
                </c:pt>
                <c:pt idx="4690">
                  <c:v>39145.0</c:v>
                </c:pt>
                <c:pt idx="4691">
                  <c:v>39146.0</c:v>
                </c:pt>
                <c:pt idx="4692">
                  <c:v>39147.0</c:v>
                </c:pt>
                <c:pt idx="4693">
                  <c:v>39148.0</c:v>
                </c:pt>
                <c:pt idx="4694">
                  <c:v>39149.0</c:v>
                </c:pt>
                <c:pt idx="4695">
                  <c:v>39150.0</c:v>
                </c:pt>
                <c:pt idx="4696">
                  <c:v>39151.0</c:v>
                </c:pt>
                <c:pt idx="4697">
                  <c:v>39152.0</c:v>
                </c:pt>
                <c:pt idx="4698">
                  <c:v>39153.0</c:v>
                </c:pt>
                <c:pt idx="4699">
                  <c:v>39154.0</c:v>
                </c:pt>
                <c:pt idx="4700">
                  <c:v>39155.0</c:v>
                </c:pt>
                <c:pt idx="4701">
                  <c:v>39156.0</c:v>
                </c:pt>
                <c:pt idx="4702">
                  <c:v>39157.0</c:v>
                </c:pt>
                <c:pt idx="4703">
                  <c:v>39158.0</c:v>
                </c:pt>
                <c:pt idx="4704">
                  <c:v>39159.0</c:v>
                </c:pt>
                <c:pt idx="4705">
                  <c:v>39160.0</c:v>
                </c:pt>
                <c:pt idx="4706">
                  <c:v>39161.0</c:v>
                </c:pt>
                <c:pt idx="4707">
                  <c:v>39162.0</c:v>
                </c:pt>
                <c:pt idx="4708">
                  <c:v>39163.0</c:v>
                </c:pt>
                <c:pt idx="4709">
                  <c:v>39164.0</c:v>
                </c:pt>
                <c:pt idx="4710">
                  <c:v>39165.0</c:v>
                </c:pt>
                <c:pt idx="4711">
                  <c:v>39166.0</c:v>
                </c:pt>
                <c:pt idx="4712">
                  <c:v>39167.0</c:v>
                </c:pt>
                <c:pt idx="4713">
                  <c:v>39168.0</c:v>
                </c:pt>
                <c:pt idx="4714">
                  <c:v>39169.0</c:v>
                </c:pt>
                <c:pt idx="4715">
                  <c:v>39170.0</c:v>
                </c:pt>
                <c:pt idx="4716">
                  <c:v>39171.0</c:v>
                </c:pt>
                <c:pt idx="4717">
                  <c:v>39172.0</c:v>
                </c:pt>
                <c:pt idx="4718">
                  <c:v>39173.0</c:v>
                </c:pt>
                <c:pt idx="4719">
                  <c:v>39174.0</c:v>
                </c:pt>
                <c:pt idx="4720">
                  <c:v>39175.0</c:v>
                </c:pt>
                <c:pt idx="4721">
                  <c:v>39176.0</c:v>
                </c:pt>
                <c:pt idx="4722">
                  <c:v>39177.0</c:v>
                </c:pt>
                <c:pt idx="4723">
                  <c:v>39178.0</c:v>
                </c:pt>
                <c:pt idx="4724">
                  <c:v>39179.0</c:v>
                </c:pt>
                <c:pt idx="4725">
                  <c:v>39180.0</c:v>
                </c:pt>
                <c:pt idx="4726">
                  <c:v>39181.0</c:v>
                </c:pt>
                <c:pt idx="4727">
                  <c:v>39182.0</c:v>
                </c:pt>
                <c:pt idx="4728">
                  <c:v>39183.0</c:v>
                </c:pt>
                <c:pt idx="4729">
                  <c:v>39184.0</c:v>
                </c:pt>
                <c:pt idx="4730">
                  <c:v>39185.0</c:v>
                </c:pt>
                <c:pt idx="4731">
                  <c:v>39186.0</c:v>
                </c:pt>
                <c:pt idx="4732">
                  <c:v>39187.0</c:v>
                </c:pt>
                <c:pt idx="4733">
                  <c:v>39188.0</c:v>
                </c:pt>
                <c:pt idx="4734">
                  <c:v>39189.0</c:v>
                </c:pt>
                <c:pt idx="4735">
                  <c:v>39190.0</c:v>
                </c:pt>
                <c:pt idx="4736">
                  <c:v>39191.0</c:v>
                </c:pt>
                <c:pt idx="4737">
                  <c:v>39192.0</c:v>
                </c:pt>
                <c:pt idx="4738">
                  <c:v>39193.0</c:v>
                </c:pt>
                <c:pt idx="4739">
                  <c:v>39194.0</c:v>
                </c:pt>
                <c:pt idx="4740">
                  <c:v>39195.0</c:v>
                </c:pt>
                <c:pt idx="4741">
                  <c:v>39196.0</c:v>
                </c:pt>
                <c:pt idx="4742">
                  <c:v>39197.0</c:v>
                </c:pt>
                <c:pt idx="4743">
                  <c:v>39198.0</c:v>
                </c:pt>
                <c:pt idx="4744">
                  <c:v>39199.0</c:v>
                </c:pt>
                <c:pt idx="4745">
                  <c:v>39200.0</c:v>
                </c:pt>
                <c:pt idx="4746">
                  <c:v>39201.0</c:v>
                </c:pt>
                <c:pt idx="4747">
                  <c:v>39202.0</c:v>
                </c:pt>
                <c:pt idx="4748">
                  <c:v>39203.0</c:v>
                </c:pt>
                <c:pt idx="4749">
                  <c:v>39204.0</c:v>
                </c:pt>
                <c:pt idx="4750">
                  <c:v>39205.0</c:v>
                </c:pt>
                <c:pt idx="4751">
                  <c:v>39206.0</c:v>
                </c:pt>
                <c:pt idx="4752">
                  <c:v>39207.0</c:v>
                </c:pt>
                <c:pt idx="4753">
                  <c:v>39208.0</c:v>
                </c:pt>
                <c:pt idx="4754">
                  <c:v>39209.0</c:v>
                </c:pt>
                <c:pt idx="4755">
                  <c:v>39210.0</c:v>
                </c:pt>
                <c:pt idx="4756">
                  <c:v>39211.0</c:v>
                </c:pt>
                <c:pt idx="4757">
                  <c:v>39212.0</c:v>
                </c:pt>
                <c:pt idx="4758">
                  <c:v>39213.0</c:v>
                </c:pt>
                <c:pt idx="4759">
                  <c:v>39214.0</c:v>
                </c:pt>
                <c:pt idx="4760">
                  <c:v>39215.0</c:v>
                </c:pt>
                <c:pt idx="4761">
                  <c:v>39216.0</c:v>
                </c:pt>
                <c:pt idx="4762">
                  <c:v>39217.0</c:v>
                </c:pt>
                <c:pt idx="4763">
                  <c:v>39218.0</c:v>
                </c:pt>
                <c:pt idx="4764">
                  <c:v>39219.0</c:v>
                </c:pt>
                <c:pt idx="4765">
                  <c:v>39220.0</c:v>
                </c:pt>
                <c:pt idx="4766">
                  <c:v>39221.0</c:v>
                </c:pt>
                <c:pt idx="4767">
                  <c:v>39222.0</c:v>
                </c:pt>
                <c:pt idx="4768">
                  <c:v>39223.0</c:v>
                </c:pt>
                <c:pt idx="4769">
                  <c:v>39224.0</c:v>
                </c:pt>
                <c:pt idx="4770">
                  <c:v>39225.0</c:v>
                </c:pt>
                <c:pt idx="4771">
                  <c:v>39226.0</c:v>
                </c:pt>
                <c:pt idx="4772">
                  <c:v>39227.0</c:v>
                </c:pt>
                <c:pt idx="4773">
                  <c:v>39228.0</c:v>
                </c:pt>
                <c:pt idx="4774">
                  <c:v>39229.0</c:v>
                </c:pt>
                <c:pt idx="4775">
                  <c:v>39230.0</c:v>
                </c:pt>
                <c:pt idx="4776">
                  <c:v>39231.0</c:v>
                </c:pt>
                <c:pt idx="4777">
                  <c:v>39232.0</c:v>
                </c:pt>
                <c:pt idx="4778">
                  <c:v>39233.0</c:v>
                </c:pt>
                <c:pt idx="4779">
                  <c:v>39234.0</c:v>
                </c:pt>
                <c:pt idx="4780">
                  <c:v>39235.0</c:v>
                </c:pt>
                <c:pt idx="4781">
                  <c:v>39236.0</c:v>
                </c:pt>
                <c:pt idx="4782">
                  <c:v>39237.0</c:v>
                </c:pt>
                <c:pt idx="4783">
                  <c:v>39238.0</c:v>
                </c:pt>
                <c:pt idx="4784">
                  <c:v>39239.0</c:v>
                </c:pt>
                <c:pt idx="4785">
                  <c:v>39240.0</c:v>
                </c:pt>
                <c:pt idx="4786">
                  <c:v>39241.0</c:v>
                </c:pt>
                <c:pt idx="4787">
                  <c:v>39242.0</c:v>
                </c:pt>
                <c:pt idx="4788">
                  <c:v>39243.0</c:v>
                </c:pt>
                <c:pt idx="4789">
                  <c:v>39244.0</c:v>
                </c:pt>
                <c:pt idx="4790">
                  <c:v>39245.0</c:v>
                </c:pt>
                <c:pt idx="4791">
                  <c:v>39246.0</c:v>
                </c:pt>
                <c:pt idx="4792">
                  <c:v>39247.0</c:v>
                </c:pt>
                <c:pt idx="4793">
                  <c:v>39248.0</c:v>
                </c:pt>
                <c:pt idx="4794">
                  <c:v>39249.0</c:v>
                </c:pt>
                <c:pt idx="4795">
                  <c:v>39250.0</c:v>
                </c:pt>
                <c:pt idx="4796">
                  <c:v>39251.0</c:v>
                </c:pt>
                <c:pt idx="4797">
                  <c:v>39252.0</c:v>
                </c:pt>
                <c:pt idx="4798">
                  <c:v>39253.0</c:v>
                </c:pt>
                <c:pt idx="4799">
                  <c:v>39254.0</c:v>
                </c:pt>
                <c:pt idx="4800">
                  <c:v>39255.0</c:v>
                </c:pt>
                <c:pt idx="4801">
                  <c:v>39256.0</c:v>
                </c:pt>
                <c:pt idx="4802">
                  <c:v>39257.0</c:v>
                </c:pt>
                <c:pt idx="4803">
                  <c:v>39258.0</c:v>
                </c:pt>
                <c:pt idx="4804">
                  <c:v>39259.0</c:v>
                </c:pt>
                <c:pt idx="4805">
                  <c:v>39260.0</c:v>
                </c:pt>
                <c:pt idx="4806">
                  <c:v>39261.0</c:v>
                </c:pt>
                <c:pt idx="4807">
                  <c:v>39262.0</c:v>
                </c:pt>
                <c:pt idx="4808">
                  <c:v>39263.0</c:v>
                </c:pt>
                <c:pt idx="4809">
                  <c:v>39264.0</c:v>
                </c:pt>
                <c:pt idx="4810">
                  <c:v>39265.0</c:v>
                </c:pt>
                <c:pt idx="4811">
                  <c:v>39266.0</c:v>
                </c:pt>
                <c:pt idx="4812">
                  <c:v>39267.0</c:v>
                </c:pt>
                <c:pt idx="4813">
                  <c:v>39268.0</c:v>
                </c:pt>
                <c:pt idx="4814">
                  <c:v>39269.0</c:v>
                </c:pt>
                <c:pt idx="4815">
                  <c:v>39270.0</c:v>
                </c:pt>
                <c:pt idx="4816">
                  <c:v>39271.0</c:v>
                </c:pt>
                <c:pt idx="4817">
                  <c:v>39272.0</c:v>
                </c:pt>
                <c:pt idx="4818">
                  <c:v>39273.0</c:v>
                </c:pt>
                <c:pt idx="4819">
                  <c:v>39274.0</c:v>
                </c:pt>
                <c:pt idx="4820">
                  <c:v>39275.0</c:v>
                </c:pt>
                <c:pt idx="4821">
                  <c:v>39276.0</c:v>
                </c:pt>
                <c:pt idx="4822">
                  <c:v>39277.0</c:v>
                </c:pt>
                <c:pt idx="4823">
                  <c:v>39278.0</c:v>
                </c:pt>
                <c:pt idx="4824">
                  <c:v>39279.0</c:v>
                </c:pt>
                <c:pt idx="4825">
                  <c:v>39280.0</c:v>
                </c:pt>
                <c:pt idx="4826">
                  <c:v>39281.0</c:v>
                </c:pt>
                <c:pt idx="4827">
                  <c:v>39282.0</c:v>
                </c:pt>
                <c:pt idx="4828">
                  <c:v>39283.0</c:v>
                </c:pt>
                <c:pt idx="4829">
                  <c:v>39284.0</c:v>
                </c:pt>
                <c:pt idx="4830">
                  <c:v>39285.0</c:v>
                </c:pt>
                <c:pt idx="4831">
                  <c:v>39286.0</c:v>
                </c:pt>
                <c:pt idx="4832">
                  <c:v>39287.0</c:v>
                </c:pt>
                <c:pt idx="4833">
                  <c:v>39288.0</c:v>
                </c:pt>
                <c:pt idx="4834">
                  <c:v>39289.0</c:v>
                </c:pt>
                <c:pt idx="4835">
                  <c:v>39290.0</c:v>
                </c:pt>
                <c:pt idx="4836">
                  <c:v>39291.0</c:v>
                </c:pt>
                <c:pt idx="4837">
                  <c:v>39292.0</c:v>
                </c:pt>
                <c:pt idx="4838">
                  <c:v>39293.0</c:v>
                </c:pt>
                <c:pt idx="4839">
                  <c:v>39294.0</c:v>
                </c:pt>
                <c:pt idx="4840">
                  <c:v>39295.0</c:v>
                </c:pt>
                <c:pt idx="4841">
                  <c:v>39296.0</c:v>
                </c:pt>
                <c:pt idx="4842">
                  <c:v>39297.0</c:v>
                </c:pt>
                <c:pt idx="4843">
                  <c:v>39298.0</c:v>
                </c:pt>
                <c:pt idx="4844">
                  <c:v>39299.0</c:v>
                </c:pt>
                <c:pt idx="4845">
                  <c:v>39300.0</c:v>
                </c:pt>
                <c:pt idx="4846">
                  <c:v>39301.0</c:v>
                </c:pt>
                <c:pt idx="4847">
                  <c:v>39302.0</c:v>
                </c:pt>
                <c:pt idx="4848">
                  <c:v>39303.0</c:v>
                </c:pt>
                <c:pt idx="4849">
                  <c:v>39304.0</c:v>
                </c:pt>
                <c:pt idx="4850">
                  <c:v>39305.0</c:v>
                </c:pt>
                <c:pt idx="4851">
                  <c:v>39306.0</c:v>
                </c:pt>
                <c:pt idx="4852">
                  <c:v>39307.0</c:v>
                </c:pt>
                <c:pt idx="4853">
                  <c:v>39308.0</c:v>
                </c:pt>
                <c:pt idx="4854">
                  <c:v>39309.0</c:v>
                </c:pt>
                <c:pt idx="4855">
                  <c:v>39310.0</c:v>
                </c:pt>
                <c:pt idx="4856">
                  <c:v>39311.0</c:v>
                </c:pt>
                <c:pt idx="4857">
                  <c:v>39312.0</c:v>
                </c:pt>
                <c:pt idx="4858">
                  <c:v>39313.0</c:v>
                </c:pt>
                <c:pt idx="4859">
                  <c:v>39314.0</c:v>
                </c:pt>
                <c:pt idx="4860">
                  <c:v>39315.0</c:v>
                </c:pt>
                <c:pt idx="4861">
                  <c:v>39316.0</c:v>
                </c:pt>
                <c:pt idx="4862">
                  <c:v>39317.0</c:v>
                </c:pt>
                <c:pt idx="4863">
                  <c:v>39318.0</c:v>
                </c:pt>
                <c:pt idx="4864">
                  <c:v>39319.0</c:v>
                </c:pt>
                <c:pt idx="4865">
                  <c:v>39320.0</c:v>
                </c:pt>
                <c:pt idx="4866">
                  <c:v>39321.0</c:v>
                </c:pt>
                <c:pt idx="4867">
                  <c:v>39322.0</c:v>
                </c:pt>
                <c:pt idx="4868">
                  <c:v>39323.0</c:v>
                </c:pt>
                <c:pt idx="4869">
                  <c:v>39324.0</c:v>
                </c:pt>
                <c:pt idx="4870">
                  <c:v>39325.0</c:v>
                </c:pt>
                <c:pt idx="4871">
                  <c:v>39326.0</c:v>
                </c:pt>
                <c:pt idx="4872">
                  <c:v>39327.0</c:v>
                </c:pt>
                <c:pt idx="4873">
                  <c:v>39328.0</c:v>
                </c:pt>
                <c:pt idx="4874">
                  <c:v>39329.0</c:v>
                </c:pt>
                <c:pt idx="4875">
                  <c:v>39330.0</c:v>
                </c:pt>
                <c:pt idx="4876">
                  <c:v>39331.0</c:v>
                </c:pt>
                <c:pt idx="4877">
                  <c:v>39332.0</c:v>
                </c:pt>
                <c:pt idx="4878">
                  <c:v>39333.0</c:v>
                </c:pt>
                <c:pt idx="4879">
                  <c:v>39334.0</c:v>
                </c:pt>
                <c:pt idx="4880">
                  <c:v>39335.0</c:v>
                </c:pt>
                <c:pt idx="4881">
                  <c:v>39336.0</c:v>
                </c:pt>
                <c:pt idx="4882">
                  <c:v>39337.0</c:v>
                </c:pt>
                <c:pt idx="4883">
                  <c:v>39338.0</c:v>
                </c:pt>
                <c:pt idx="4884">
                  <c:v>39339.0</c:v>
                </c:pt>
                <c:pt idx="4885">
                  <c:v>39340.0</c:v>
                </c:pt>
                <c:pt idx="4886">
                  <c:v>39341.0</c:v>
                </c:pt>
                <c:pt idx="4887">
                  <c:v>39342.0</c:v>
                </c:pt>
                <c:pt idx="4888">
                  <c:v>39343.0</c:v>
                </c:pt>
                <c:pt idx="4889">
                  <c:v>39344.0</c:v>
                </c:pt>
                <c:pt idx="4890">
                  <c:v>39345.0</c:v>
                </c:pt>
                <c:pt idx="4891">
                  <c:v>39346.0</c:v>
                </c:pt>
                <c:pt idx="4892">
                  <c:v>39347.0</c:v>
                </c:pt>
                <c:pt idx="4893">
                  <c:v>39348.0</c:v>
                </c:pt>
                <c:pt idx="4894">
                  <c:v>39349.0</c:v>
                </c:pt>
                <c:pt idx="4895">
                  <c:v>39350.0</c:v>
                </c:pt>
                <c:pt idx="4896">
                  <c:v>39351.0</c:v>
                </c:pt>
                <c:pt idx="4897">
                  <c:v>39352.0</c:v>
                </c:pt>
                <c:pt idx="4898">
                  <c:v>39353.0</c:v>
                </c:pt>
                <c:pt idx="4899">
                  <c:v>39354.0</c:v>
                </c:pt>
                <c:pt idx="4900">
                  <c:v>39355.0</c:v>
                </c:pt>
                <c:pt idx="4901">
                  <c:v>39356.0</c:v>
                </c:pt>
                <c:pt idx="4902">
                  <c:v>39357.0</c:v>
                </c:pt>
                <c:pt idx="4903">
                  <c:v>39358.0</c:v>
                </c:pt>
                <c:pt idx="4904">
                  <c:v>39359.0</c:v>
                </c:pt>
                <c:pt idx="4905">
                  <c:v>39360.0</c:v>
                </c:pt>
                <c:pt idx="4906">
                  <c:v>39361.0</c:v>
                </c:pt>
                <c:pt idx="4907">
                  <c:v>39362.0</c:v>
                </c:pt>
                <c:pt idx="4908">
                  <c:v>39363.0</c:v>
                </c:pt>
                <c:pt idx="4909">
                  <c:v>39364.0</c:v>
                </c:pt>
                <c:pt idx="4910">
                  <c:v>39365.0</c:v>
                </c:pt>
                <c:pt idx="4911">
                  <c:v>39366.0</c:v>
                </c:pt>
                <c:pt idx="4912">
                  <c:v>39367.0</c:v>
                </c:pt>
                <c:pt idx="4913">
                  <c:v>39368.0</c:v>
                </c:pt>
                <c:pt idx="4914">
                  <c:v>39369.0</c:v>
                </c:pt>
                <c:pt idx="4915">
                  <c:v>39370.0</c:v>
                </c:pt>
                <c:pt idx="4916">
                  <c:v>39371.0</c:v>
                </c:pt>
                <c:pt idx="4917">
                  <c:v>39372.0</c:v>
                </c:pt>
                <c:pt idx="4918">
                  <c:v>39373.0</c:v>
                </c:pt>
                <c:pt idx="4919">
                  <c:v>39374.0</c:v>
                </c:pt>
                <c:pt idx="4920">
                  <c:v>39375.0</c:v>
                </c:pt>
                <c:pt idx="4921">
                  <c:v>39376.0</c:v>
                </c:pt>
                <c:pt idx="4922">
                  <c:v>39377.0</c:v>
                </c:pt>
                <c:pt idx="4923">
                  <c:v>39378.0</c:v>
                </c:pt>
                <c:pt idx="4924">
                  <c:v>39379.0</c:v>
                </c:pt>
                <c:pt idx="4925">
                  <c:v>39380.0</c:v>
                </c:pt>
                <c:pt idx="4926">
                  <c:v>39381.0</c:v>
                </c:pt>
                <c:pt idx="4927">
                  <c:v>39382.0</c:v>
                </c:pt>
                <c:pt idx="4928">
                  <c:v>39383.0</c:v>
                </c:pt>
                <c:pt idx="4929">
                  <c:v>39384.0</c:v>
                </c:pt>
                <c:pt idx="4930">
                  <c:v>39385.0</c:v>
                </c:pt>
                <c:pt idx="4931">
                  <c:v>39386.0</c:v>
                </c:pt>
                <c:pt idx="4932">
                  <c:v>39387.0</c:v>
                </c:pt>
                <c:pt idx="4933">
                  <c:v>39388.0</c:v>
                </c:pt>
                <c:pt idx="4934">
                  <c:v>39389.0</c:v>
                </c:pt>
                <c:pt idx="4935">
                  <c:v>39390.0</c:v>
                </c:pt>
                <c:pt idx="4936">
                  <c:v>39391.0</c:v>
                </c:pt>
                <c:pt idx="4937">
                  <c:v>39392.0</c:v>
                </c:pt>
                <c:pt idx="4938">
                  <c:v>39393.0</c:v>
                </c:pt>
                <c:pt idx="4939">
                  <c:v>39394.0</c:v>
                </c:pt>
                <c:pt idx="4940">
                  <c:v>39395.0</c:v>
                </c:pt>
                <c:pt idx="4941">
                  <c:v>39396.0</c:v>
                </c:pt>
                <c:pt idx="4942">
                  <c:v>39397.0</c:v>
                </c:pt>
                <c:pt idx="4943">
                  <c:v>39398.0</c:v>
                </c:pt>
                <c:pt idx="4944">
                  <c:v>39399.0</c:v>
                </c:pt>
                <c:pt idx="4945">
                  <c:v>39400.0</c:v>
                </c:pt>
                <c:pt idx="4946">
                  <c:v>39401.0</c:v>
                </c:pt>
                <c:pt idx="4947">
                  <c:v>39402.0</c:v>
                </c:pt>
                <c:pt idx="4948">
                  <c:v>39403.0</c:v>
                </c:pt>
                <c:pt idx="4949">
                  <c:v>39404.0</c:v>
                </c:pt>
                <c:pt idx="4950">
                  <c:v>39405.0</c:v>
                </c:pt>
                <c:pt idx="4951">
                  <c:v>39406.0</c:v>
                </c:pt>
                <c:pt idx="4952">
                  <c:v>39407.0</c:v>
                </c:pt>
                <c:pt idx="4953">
                  <c:v>39408.0</c:v>
                </c:pt>
                <c:pt idx="4954">
                  <c:v>39409.0</c:v>
                </c:pt>
                <c:pt idx="4955">
                  <c:v>39410.0</c:v>
                </c:pt>
                <c:pt idx="4956">
                  <c:v>39411.0</c:v>
                </c:pt>
                <c:pt idx="4957">
                  <c:v>39412.0</c:v>
                </c:pt>
                <c:pt idx="4958">
                  <c:v>39413.0</c:v>
                </c:pt>
                <c:pt idx="4959">
                  <c:v>39414.0</c:v>
                </c:pt>
                <c:pt idx="4960">
                  <c:v>39415.0</c:v>
                </c:pt>
                <c:pt idx="4961">
                  <c:v>39416.0</c:v>
                </c:pt>
                <c:pt idx="4962">
                  <c:v>39417.0</c:v>
                </c:pt>
                <c:pt idx="4963">
                  <c:v>39418.0</c:v>
                </c:pt>
                <c:pt idx="4964">
                  <c:v>39419.0</c:v>
                </c:pt>
                <c:pt idx="4965">
                  <c:v>39420.0</c:v>
                </c:pt>
                <c:pt idx="4966">
                  <c:v>39421.0</c:v>
                </c:pt>
                <c:pt idx="4967">
                  <c:v>39422.0</c:v>
                </c:pt>
                <c:pt idx="4968">
                  <c:v>39423.0</c:v>
                </c:pt>
                <c:pt idx="4969">
                  <c:v>39424.0</c:v>
                </c:pt>
                <c:pt idx="4970">
                  <c:v>39425.0</c:v>
                </c:pt>
                <c:pt idx="4971">
                  <c:v>39426.0</c:v>
                </c:pt>
                <c:pt idx="4972">
                  <c:v>39427.0</c:v>
                </c:pt>
                <c:pt idx="4973">
                  <c:v>39428.0</c:v>
                </c:pt>
                <c:pt idx="4974">
                  <c:v>39429.0</c:v>
                </c:pt>
                <c:pt idx="4975">
                  <c:v>39430.0</c:v>
                </c:pt>
                <c:pt idx="4976">
                  <c:v>39431.0</c:v>
                </c:pt>
                <c:pt idx="4977">
                  <c:v>39432.0</c:v>
                </c:pt>
                <c:pt idx="4978">
                  <c:v>39433.0</c:v>
                </c:pt>
                <c:pt idx="4979">
                  <c:v>39434.0</c:v>
                </c:pt>
                <c:pt idx="4980">
                  <c:v>39435.0</c:v>
                </c:pt>
                <c:pt idx="4981">
                  <c:v>39436.0</c:v>
                </c:pt>
                <c:pt idx="4982">
                  <c:v>39437.0</c:v>
                </c:pt>
                <c:pt idx="4983">
                  <c:v>39438.0</c:v>
                </c:pt>
                <c:pt idx="4984">
                  <c:v>39439.0</c:v>
                </c:pt>
                <c:pt idx="4985">
                  <c:v>39440.0</c:v>
                </c:pt>
                <c:pt idx="4986">
                  <c:v>39441.0</c:v>
                </c:pt>
                <c:pt idx="4987">
                  <c:v>39442.0</c:v>
                </c:pt>
                <c:pt idx="4988">
                  <c:v>39443.0</c:v>
                </c:pt>
                <c:pt idx="4989">
                  <c:v>39444.0</c:v>
                </c:pt>
                <c:pt idx="4990">
                  <c:v>39445.0</c:v>
                </c:pt>
                <c:pt idx="4991">
                  <c:v>39446.0</c:v>
                </c:pt>
                <c:pt idx="4992">
                  <c:v>39447.0</c:v>
                </c:pt>
                <c:pt idx="4993">
                  <c:v>39448.0</c:v>
                </c:pt>
                <c:pt idx="4994">
                  <c:v>39449.0</c:v>
                </c:pt>
                <c:pt idx="4995">
                  <c:v>39450.0</c:v>
                </c:pt>
                <c:pt idx="4996">
                  <c:v>39451.0</c:v>
                </c:pt>
                <c:pt idx="4997">
                  <c:v>39452.0</c:v>
                </c:pt>
                <c:pt idx="4998">
                  <c:v>39453.0</c:v>
                </c:pt>
                <c:pt idx="4999">
                  <c:v>39454.0</c:v>
                </c:pt>
                <c:pt idx="5000">
                  <c:v>39455.0</c:v>
                </c:pt>
                <c:pt idx="5001">
                  <c:v>39456.0</c:v>
                </c:pt>
                <c:pt idx="5002">
                  <c:v>39457.0</c:v>
                </c:pt>
                <c:pt idx="5003">
                  <c:v>39458.0</c:v>
                </c:pt>
                <c:pt idx="5004">
                  <c:v>39459.0</c:v>
                </c:pt>
                <c:pt idx="5005">
                  <c:v>39460.0</c:v>
                </c:pt>
                <c:pt idx="5006">
                  <c:v>39461.0</c:v>
                </c:pt>
                <c:pt idx="5007">
                  <c:v>39462.0</c:v>
                </c:pt>
                <c:pt idx="5008">
                  <c:v>39463.0</c:v>
                </c:pt>
                <c:pt idx="5009">
                  <c:v>39464.0</c:v>
                </c:pt>
                <c:pt idx="5010">
                  <c:v>39465.0</c:v>
                </c:pt>
                <c:pt idx="5011">
                  <c:v>39466.0</c:v>
                </c:pt>
                <c:pt idx="5012">
                  <c:v>39467.0</c:v>
                </c:pt>
                <c:pt idx="5013">
                  <c:v>39468.0</c:v>
                </c:pt>
                <c:pt idx="5014">
                  <c:v>39469.0</c:v>
                </c:pt>
                <c:pt idx="5015">
                  <c:v>39470.0</c:v>
                </c:pt>
                <c:pt idx="5016">
                  <c:v>39471.0</c:v>
                </c:pt>
                <c:pt idx="5017">
                  <c:v>39472.0</c:v>
                </c:pt>
                <c:pt idx="5018">
                  <c:v>39473.0</c:v>
                </c:pt>
                <c:pt idx="5019">
                  <c:v>39474.0</c:v>
                </c:pt>
                <c:pt idx="5020">
                  <c:v>39475.0</c:v>
                </c:pt>
                <c:pt idx="5021">
                  <c:v>39476.0</c:v>
                </c:pt>
                <c:pt idx="5022">
                  <c:v>39477.0</c:v>
                </c:pt>
                <c:pt idx="5023">
                  <c:v>39478.0</c:v>
                </c:pt>
                <c:pt idx="5024">
                  <c:v>39479.0</c:v>
                </c:pt>
                <c:pt idx="5025">
                  <c:v>39480.0</c:v>
                </c:pt>
                <c:pt idx="5026">
                  <c:v>39481.0</c:v>
                </c:pt>
                <c:pt idx="5027">
                  <c:v>39482.0</c:v>
                </c:pt>
                <c:pt idx="5028">
                  <c:v>39483.0</c:v>
                </c:pt>
                <c:pt idx="5029">
                  <c:v>39484.0</c:v>
                </c:pt>
                <c:pt idx="5030">
                  <c:v>39485.0</c:v>
                </c:pt>
                <c:pt idx="5031">
                  <c:v>39486.0</c:v>
                </c:pt>
                <c:pt idx="5032">
                  <c:v>39487.0</c:v>
                </c:pt>
                <c:pt idx="5033">
                  <c:v>39488.0</c:v>
                </c:pt>
                <c:pt idx="5034">
                  <c:v>39489.0</c:v>
                </c:pt>
                <c:pt idx="5035">
                  <c:v>39490.0</c:v>
                </c:pt>
                <c:pt idx="5036">
                  <c:v>39491.0</c:v>
                </c:pt>
                <c:pt idx="5037">
                  <c:v>39492.0</c:v>
                </c:pt>
                <c:pt idx="5038">
                  <c:v>39493.0</c:v>
                </c:pt>
                <c:pt idx="5039">
                  <c:v>39494.0</c:v>
                </c:pt>
                <c:pt idx="5040">
                  <c:v>39495.0</c:v>
                </c:pt>
                <c:pt idx="5041">
                  <c:v>39496.0</c:v>
                </c:pt>
                <c:pt idx="5042">
                  <c:v>39497.0</c:v>
                </c:pt>
                <c:pt idx="5043">
                  <c:v>39498.0</c:v>
                </c:pt>
                <c:pt idx="5044">
                  <c:v>39499.0</c:v>
                </c:pt>
                <c:pt idx="5045">
                  <c:v>39500.0</c:v>
                </c:pt>
                <c:pt idx="5046">
                  <c:v>39501.0</c:v>
                </c:pt>
                <c:pt idx="5047">
                  <c:v>39502.0</c:v>
                </c:pt>
                <c:pt idx="5048">
                  <c:v>39503.0</c:v>
                </c:pt>
                <c:pt idx="5049">
                  <c:v>39504.0</c:v>
                </c:pt>
                <c:pt idx="5050">
                  <c:v>39505.0</c:v>
                </c:pt>
                <c:pt idx="5051">
                  <c:v>39506.0</c:v>
                </c:pt>
                <c:pt idx="5052">
                  <c:v>39507.0</c:v>
                </c:pt>
                <c:pt idx="5053">
                  <c:v>39508.0</c:v>
                </c:pt>
                <c:pt idx="5054">
                  <c:v>39509.0</c:v>
                </c:pt>
                <c:pt idx="5055">
                  <c:v>39510.0</c:v>
                </c:pt>
                <c:pt idx="5056">
                  <c:v>39511.0</c:v>
                </c:pt>
                <c:pt idx="5057">
                  <c:v>39512.0</c:v>
                </c:pt>
                <c:pt idx="5058">
                  <c:v>39513.0</c:v>
                </c:pt>
                <c:pt idx="5059">
                  <c:v>39514.0</c:v>
                </c:pt>
                <c:pt idx="5060">
                  <c:v>39515.0</c:v>
                </c:pt>
                <c:pt idx="5061">
                  <c:v>39516.0</c:v>
                </c:pt>
                <c:pt idx="5062">
                  <c:v>39517.0</c:v>
                </c:pt>
                <c:pt idx="5063">
                  <c:v>39518.0</c:v>
                </c:pt>
                <c:pt idx="5064">
                  <c:v>39519.0</c:v>
                </c:pt>
                <c:pt idx="5065">
                  <c:v>39520.0</c:v>
                </c:pt>
                <c:pt idx="5066">
                  <c:v>39521.0</c:v>
                </c:pt>
                <c:pt idx="5067">
                  <c:v>39522.0</c:v>
                </c:pt>
                <c:pt idx="5068">
                  <c:v>39523.0</c:v>
                </c:pt>
                <c:pt idx="5069">
                  <c:v>39524.0</c:v>
                </c:pt>
                <c:pt idx="5070">
                  <c:v>39525.0</c:v>
                </c:pt>
                <c:pt idx="5071">
                  <c:v>39526.0</c:v>
                </c:pt>
                <c:pt idx="5072">
                  <c:v>39527.0</c:v>
                </c:pt>
                <c:pt idx="5073">
                  <c:v>39528.0</c:v>
                </c:pt>
                <c:pt idx="5074">
                  <c:v>39529.0</c:v>
                </c:pt>
                <c:pt idx="5075">
                  <c:v>39530.0</c:v>
                </c:pt>
                <c:pt idx="5076">
                  <c:v>39531.0</c:v>
                </c:pt>
                <c:pt idx="5077">
                  <c:v>39532.0</c:v>
                </c:pt>
                <c:pt idx="5078">
                  <c:v>39533.0</c:v>
                </c:pt>
                <c:pt idx="5079">
                  <c:v>39534.0</c:v>
                </c:pt>
                <c:pt idx="5080">
                  <c:v>39535.0</c:v>
                </c:pt>
                <c:pt idx="5081">
                  <c:v>39536.0</c:v>
                </c:pt>
                <c:pt idx="5082">
                  <c:v>39537.0</c:v>
                </c:pt>
                <c:pt idx="5083">
                  <c:v>39538.0</c:v>
                </c:pt>
                <c:pt idx="5084">
                  <c:v>39539.0</c:v>
                </c:pt>
                <c:pt idx="5085">
                  <c:v>39540.0</c:v>
                </c:pt>
                <c:pt idx="5086">
                  <c:v>39541.0</c:v>
                </c:pt>
                <c:pt idx="5087">
                  <c:v>39542.0</c:v>
                </c:pt>
                <c:pt idx="5088">
                  <c:v>39543.0</c:v>
                </c:pt>
                <c:pt idx="5089">
                  <c:v>39544.0</c:v>
                </c:pt>
                <c:pt idx="5090">
                  <c:v>39545.0</c:v>
                </c:pt>
                <c:pt idx="5091">
                  <c:v>39546.0</c:v>
                </c:pt>
                <c:pt idx="5092">
                  <c:v>39547.0</c:v>
                </c:pt>
                <c:pt idx="5093">
                  <c:v>39548.0</c:v>
                </c:pt>
                <c:pt idx="5094">
                  <c:v>39549.0</c:v>
                </c:pt>
                <c:pt idx="5095">
                  <c:v>39550.0</c:v>
                </c:pt>
                <c:pt idx="5096">
                  <c:v>39551.0</c:v>
                </c:pt>
                <c:pt idx="5097">
                  <c:v>39552.0</c:v>
                </c:pt>
                <c:pt idx="5098">
                  <c:v>39553.0</c:v>
                </c:pt>
                <c:pt idx="5099">
                  <c:v>39554.0</c:v>
                </c:pt>
                <c:pt idx="5100">
                  <c:v>39555.0</c:v>
                </c:pt>
                <c:pt idx="5101">
                  <c:v>39556.0</c:v>
                </c:pt>
                <c:pt idx="5102">
                  <c:v>39557.0</c:v>
                </c:pt>
                <c:pt idx="5103">
                  <c:v>39558.0</c:v>
                </c:pt>
                <c:pt idx="5104">
                  <c:v>39559.0</c:v>
                </c:pt>
                <c:pt idx="5105">
                  <c:v>39560.0</c:v>
                </c:pt>
                <c:pt idx="5106">
                  <c:v>39561.0</c:v>
                </c:pt>
                <c:pt idx="5107">
                  <c:v>39562.0</c:v>
                </c:pt>
                <c:pt idx="5108">
                  <c:v>39563.0</c:v>
                </c:pt>
                <c:pt idx="5109">
                  <c:v>39564.0</c:v>
                </c:pt>
                <c:pt idx="5110">
                  <c:v>39565.0</c:v>
                </c:pt>
                <c:pt idx="5111">
                  <c:v>39566.0</c:v>
                </c:pt>
                <c:pt idx="5112">
                  <c:v>39567.0</c:v>
                </c:pt>
                <c:pt idx="5113">
                  <c:v>39568.0</c:v>
                </c:pt>
                <c:pt idx="5114">
                  <c:v>39569.0</c:v>
                </c:pt>
                <c:pt idx="5115">
                  <c:v>39570.0</c:v>
                </c:pt>
                <c:pt idx="5116">
                  <c:v>39571.0</c:v>
                </c:pt>
                <c:pt idx="5117">
                  <c:v>39572.0</c:v>
                </c:pt>
                <c:pt idx="5118">
                  <c:v>39573.0</c:v>
                </c:pt>
                <c:pt idx="5119">
                  <c:v>39574.0</c:v>
                </c:pt>
                <c:pt idx="5120">
                  <c:v>39575.0</c:v>
                </c:pt>
                <c:pt idx="5121">
                  <c:v>39576.0</c:v>
                </c:pt>
                <c:pt idx="5122">
                  <c:v>39577.0</c:v>
                </c:pt>
                <c:pt idx="5123">
                  <c:v>39578.0</c:v>
                </c:pt>
                <c:pt idx="5124">
                  <c:v>39579.0</c:v>
                </c:pt>
                <c:pt idx="5125">
                  <c:v>39580.0</c:v>
                </c:pt>
                <c:pt idx="5126">
                  <c:v>39581.0</c:v>
                </c:pt>
                <c:pt idx="5127">
                  <c:v>39582.0</c:v>
                </c:pt>
                <c:pt idx="5128">
                  <c:v>39583.0</c:v>
                </c:pt>
                <c:pt idx="5129">
                  <c:v>39584.0</c:v>
                </c:pt>
                <c:pt idx="5130">
                  <c:v>39585.0</c:v>
                </c:pt>
                <c:pt idx="5131">
                  <c:v>39586.0</c:v>
                </c:pt>
                <c:pt idx="5132">
                  <c:v>39587.0</c:v>
                </c:pt>
                <c:pt idx="5133">
                  <c:v>39588.0</c:v>
                </c:pt>
                <c:pt idx="5134">
                  <c:v>39589.0</c:v>
                </c:pt>
                <c:pt idx="5135">
                  <c:v>39590.0</c:v>
                </c:pt>
                <c:pt idx="5136">
                  <c:v>39591.0</c:v>
                </c:pt>
                <c:pt idx="5137">
                  <c:v>39592.0</c:v>
                </c:pt>
                <c:pt idx="5138">
                  <c:v>39593.0</c:v>
                </c:pt>
                <c:pt idx="5139">
                  <c:v>39594.0</c:v>
                </c:pt>
                <c:pt idx="5140">
                  <c:v>39595.0</c:v>
                </c:pt>
                <c:pt idx="5141">
                  <c:v>39596.0</c:v>
                </c:pt>
                <c:pt idx="5142">
                  <c:v>39597.0</c:v>
                </c:pt>
                <c:pt idx="5143">
                  <c:v>39598.0</c:v>
                </c:pt>
                <c:pt idx="5144">
                  <c:v>39599.0</c:v>
                </c:pt>
                <c:pt idx="5145">
                  <c:v>39600.0</c:v>
                </c:pt>
                <c:pt idx="5146">
                  <c:v>39601.0</c:v>
                </c:pt>
                <c:pt idx="5147">
                  <c:v>39602.0</c:v>
                </c:pt>
                <c:pt idx="5148">
                  <c:v>39603.0</c:v>
                </c:pt>
                <c:pt idx="5149">
                  <c:v>39604.0</c:v>
                </c:pt>
                <c:pt idx="5150">
                  <c:v>39605.0</c:v>
                </c:pt>
                <c:pt idx="5151">
                  <c:v>39606.0</c:v>
                </c:pt>
                <c:pt idx="5152">
                  <c:v>39607.0</c:v>
                </c:pt>
                <c:pt idx="5153">
                  <c:v>39608.0</c:v>
                </c:pt>
                <c:pt idx="5154">
                  <c:v>39609.0</c:v>
                </c:pt>
                <c:pt idx="5155">
                  <c:v>39610.0</c:v>
                </c:pt>
                <c:pt idx="5156">
                  <c:v>39611.0</c:v>
                </c:pt>
                <c:pt idx="5157">
                  <c:v>39612.0</c:v>
                </c:pt>
                <c:pt idx="5158">
                  <c:v>39613.0</c:v>
                </c:pt>
                <c:pt idx="5159">
                  <c:v>39614.0</c:v>
                </c:pt>
                <c:pt idx="5160">
                  <c:v>39615.0</c:v>
                </c:pt>
                <c:pt idx="5161">
                  <c:v>39616.0</c:v>
                </c:pt>
                <c:pt idx="5162">
                  <c:v>39617.0</c:v>
                </c:pt>
                <c:pt idx="5163">
                  <c:v>39618.0</c:v>
                </c:pt>
                <c:pt idx="5164">
                  <c:v>39619.0</c:v>
                </c:pt>
                <c:pt idx="5165">
                  <c:v>39620.0</c:v>
                </c:pt>
                <c:pt idx="5166">
                  <c:v>39621.0</c:v>
                </c:pt>
                <c:pt idx="5167">
                  <c:v>39622.0</c:v>
                </c:pt>
                <c:pt idx="5168">
                  <c:v>39623.0</c:v>
                </c:pt>
                <c:pt idx="5169">
                  <c:v>39624.0</c:v>
                </c:pt>
                <c:pt idx="5170">
                  <c:v>39625.0</c:v>
                </c:pt>
                <c:pt idx="5171">
                  <c:v>39626.0</c:v>
                </c:pt>
                <c:pt idx="5172">
                  <c:v>39627.0</c:v>
                </c:pt>
                <c:pt idx="5173">
                  <c:v>39628.0</c:v>
                </c:pt>
                <c:pt idx="5174">
                  <c:v>39629.0</c:v>
                </c:pt>
                <c:pt idx="5175">
                  <c:v>39630.0</c:v>
                </c:pt>
                <c:pt idx="5176">
                  <c:v>39631.0</c:v>
                </c:pt>
                <c:pt idx="5177">
                  <c:v>39632.0</c:v>
                </c:pt>
                <c:pt idx="5178">
                  <c:v>39633.0</c:v>
                </c:pt>
                <c:pt idx="5179">
                  <c:v>39634.0</c:v>
                </c:pt>
                <c:pt idx="5180">
                  <c:v>39635.0</c:v>
                </c:pt>
                <c:pt idx="5181">
                  <c:v>39636.0</c:v>
                </c:pt>
                <c:pt idx="5182">
                  <c:v>39637.0</c:v>
                </c:pt>
                <c:pt idx="5183">
                  <c:v>39638.0</c:v>
                </c:pt>
                <c:pt idx="5184">
                  <c:v>39639.0</c:v>
                </c:pt>
                <c:pt idx="5185">
                  <c:v>39640.0</c:v>
                </c:pt>
                <c:pt idx="5186">
                  <c:v>39641.0</c:v>
                </c:pt>
                <c:pt idx="5187">
                  <c:v>39642.0</c:v>
                </c:pt>
                <c:pt idx="5188">
                  <c:v>39643.0</c:v>
                </c:pt>
                <c:pt idx="5189">
                  <c:v>39644.0</c:v>
                </c:pt>
                <c:pt idx="5190">
                  <c:v>39645.0</c:v>
                </c:pt>
                <c:pt idx="5191">
                  <c:v>39646.0</c:v>
                </c:pt>
                <c:pt idx="5192">
                  <c:v>39647.0</c:v>
                </c:pt>
                <c:pt idx="5193">
                  <c:v>39648.0</c:v>
                </c:pt>
                <c:pt idx="5194">
                  <c:v>39649.0</c:v>
                </c:pt>
                <c:pt idx="5195">
                  <c:v>39650.0</c:v>
                </c:pt>
                <c:pt idx="5196">
                  <c:v>39651.0</c:v>
                </c:pt>
                <c:pt idx="5197">
                  <c:v>39652.0</c:v>
                </c:pt>
                <c:pt idx="5198">
                  <c:v>39653.0</c:v>
                </c:pt>
                <c:pt idx="5199">
                  <c:v>39654.0</c:v>
                </c:pt>
                <c:pt idx="5200">
                  <c:v>39655.0</c:v>
                </c:pt>
                <c:pt idx="5201">
                  <c:v>39656.0</c:v>
                </c:pt>
                <c:pt idx="5202">
                  <c:v>39657.0</c:v>
                </c:pt>
                <c:pt idx="5203">
                  <c:v>39658.0</c:v>
                </c:pt>
                <c:pt idx="5204">
                  <c:v>39659.0</c:v>
                </c:pt>
                <c:pt idx="5205">
                  <c:v>39660.0</c:v>
                </c:pt>
                <c:pt idx="5206">
                  <c:v>39661.0</c:v>
                </c:pt>
                <c:pt idx="5207">
                  <c:v>39662.0</c:v>
                </c:pt>
                <c:pt idx="5208">
                  <c:v>39663.0</c:v>
                </c:pt>
                <c:pt idx="5209">
                  <c:v>39664.0</c:v>
                </c:pt>
                <c:pt idx="5210">
                  <c:v>39665.0</c:v>
                </c:pt>
                <c:pt idx="5211">
                  <c:v>39666.0</c:v>
                </c:pt>
                <c:pt idx="5212">
                  <c:v>39667.0</c:v>
                </c:pt>
                <c:pt idx="5213">
                  <c:v>39668.0</c:v>
                </c:pt>
                <c:pt idx="5214">
                  <c:v>39669.0</c:v>
                </c:pt>
                <c:pt idx="5215">
                  <c:v>39670.0</c:v>
                </c:pt>
                <c:pt idx="5216">
                  <c:v>39671.0</c:v>
                </c:pt>
                <c:pt idx="5217">
                  <c:v>39672.0</c:v>
                </c:pt>
                <c:pt idx="5218">
                  <c:v>39673.0</c:v>
                </c:pt>
                <c:pt idx="5219">
                  <c:v>39674.0</c:v>
                </c:pt>
                <c:pt idx="5220">
                  <c:v>39675.0</c:v>
                </c:pt>
                <c:pt idx="5221">
                  <c:v>39676.0</c:v>
                </c:pt>
                <c:pt idx="5222">
                  <c:v>39677.0</c:v>
                </c:pt>
                <c:pt idx="5223">
                  <c:v>39678.0</c:v>
                </c:pt>
                <c:pt idx="5224">
                  <c:v>39679.0</c:v>
                </c:pt>
                <c:pt idx="5225">
                  <c:v>39680.0</c:v>
                </c:pt>
                <c:pt idx="5226">
                  <c:v>39681.0</c:v>
                </c:pt>
                <c:pt idx="5227">
                  <c:v>39682.0</c:v>
                </c:pt>
                <c:pt idx="5228">
                  <c:v>39683.0</c:v>
                </c:pt>
                <c:pt idx="5229">
                  <c:v>39684.0</c:v>
                </c:pt>
                <c:pt idx="5230">
                  <c:v>39685.0</c:v>
                </c:pt>
                <c:pt idx="5231">
                  <c:v>39686.0</c:v>
                </c:pt>
                <c:pt idx="5232">
                  <c:v>39687.0</c:v>
                </c:pt>
                <c:pt idx="5233">
                  <c:v>39688.0</c:v>
                </c:pt>
                <c:pt idx="5234">
                  <c:v>39689.0</c:v>
                </c:pt>
                <c:pt idx="5235">
                  <c:v>39690.0</c:v>
                </c:pt>
                <c:pt idx="5236">
                  <c:v>39691.0</c:v>
                </c:pt>
                <c:pt idx="5237">
                  <c:v>39692.0</c:v>
                </c:pt>
                <c:pt idx="5238">
                  <c:v>39693.0</c:v>
                </c:pt>
                <c:pt idx="5239">
                  <c:v>39694.0</c:v>
                </c:pt>
                <c:pt idx="5240">
                  <c:v>39695.0</c:v>
                </c:pt>
                <c:pt idx="5241">
                  <c:v>39696.0</c:v>
                </c:pt>
                <c:pt idx="5242">
                  <c:v>39697.0</c:v>
                </c:pt>
                <c:pt idx="5243">
                  <c:v>39698.0</c:v>
                </c:pt>
                <c:pt idx="5244">
                  <c:v>39699.0</c:v>
                </c:pt>
                <c:pt idx="5245">
                  <c:v>39700.0</c:v>
                </c:pt>
                <c:pt idx="5246">
                  <c:v>39701.0</c:v>
                </c:pt>
                <c:pt idx="5247">
                  <c:v>39702.0</c:v>
                </c:pt>
                <c:pt idx="5248">
                  <c:v>39703.0</c:v>
                </c:pt>
                <c:pt idx="5249">
                  <c:v>39704.0</c:v>
                </c:pt>
                <c:pt idx="5250">
                  <c:v>39705.0</c:v>
                </c:pt>
                <c:pt idx="5251">
                  <c:v>39706.0</c:v>
                </c:pt>
                <c:pt idx="5252">
                  <c:v>39707.0</c:v>
                </c:pt>
                <c:pt idx="5253">
                  <c:v>39708.0</c:v>
                </c:pt>
                <c:pt idx="5254">
                  <c:v>39709.0</c:v>
                </c:pt>
                <c:pt idx="5255">
                  <c:v>39710.0</c:v>
                </c:pt>
                <c:pt idx="5256">
                  <c:v>39711.0</c:v>
                </c:pt>
                <c:pt idx="5257">
                  <c:v>39712.0</c:v>
                </c:pt>
                <c:pt idx="5258">
                  <c:v>39713.0</c:v>
                </c:pt>
                <c:pt idx="5259">
                  <c:v>39714.0</c:v>
                </c:pt>
                <c:pt idx="5260">
                  <c:v>39715.0</c:v>
                </c:pt>
                <c:pt idx="5261">
                  <c:v>39716.0</c:v>
                </c:pt>
                <c:pt idx="5262">
                  <c:v>39717.0</c:v>
                </c:pt>
                <c:pt idx="5263">
                  <c:v>39718.0</c:v>
                </c:pt>
                <c:pt idx="5264">
                  <c:v>39719.0</c:v>
                </c:pt>
                <c:pt idx="5265">
                  <c:v>39720.0</c:v>
                </c:pt>
                <c:pt idx="5266">
                  <c:v>39721.0</c:v>
                </c:pt>
                <c:pt idx="5267">
                  <c:v>39722.0</c:v>
                </c:pt>
                <c:pt idx="5268">
                  <c:v>39723.0</c:v>
                </c:pt>
                <c:pt idx="5269">
                  <c:v>39724.0</c:v>
                </c:pt>
                <c:pt idx="5270">
                  <c:v>39725.0</c:v>
                </c:pt>
                <c:pt idx="5271">
                  <c:v>39726.0</c:v>
                </c:pt>
                <c:pt idx="5272">
                  <c:v>39727.0</c:v>
                </c:pt>
                <c:pt idx="5273">
                  <c:v>39728.0</c:v>
                </c:pt>
                <c:pt idx="5274">
                  <c:v>39729.0</c:v>
                </c:pt>
                <c:pt idx="5275">
                  <c:v>39730.0</c:v>
                </c:pt>
                <c:pt idx="5276">
                  <c:v>39731.0</c:v>
                </c:pt>
                <c:pt idx="5277">
                  <c:v>39732.0</c:v>
                </c:pt>
                <c:pt idx="5278">
                  <c:v>39733.0</c:v>
                </c:pt>
                <c:pt idx="5279">
                  <c:v>39734.0</c:v>
                </c:pt>
                <c:pt idx="5280">
                  <c:v>39735.0</c:v>
                </c:pt>
                <c:pt idx="5281">
                  <c:v>39736.0</c:v>
                </c:pt>
                <c:pt idx="5282">
                  <c:v>39737.0</c:v>
                </c:pt>
                <c:pt idx="5283">
                  <c:v>39738.0</c:v>
                </c:pt>
                <c:pt idx="5284">
                  <c:v>39739.0</c:v>
                </c:pt>
                <c:pt idx="5285">
                  <c:v>39740.0</c:v>
                </c:pt>
                <c:pt idx="5286">
                  <c:v>39741.0</c:v>
                </c:pt>
                <c:pt idx="5287">
                  <c:v>39742.0</c:v>
                </c:pt>
                <c:pt idx="5288">
                  <c:v>39743.0</c:v>
                </c:pt>
                <c:pt idx="5289">
                  <c:v>39744.0</c:v>
                </c:pt>
                <c:pt idx="5290">
                  <c:v>39745.0</c:v>
                </c:pt>
                <c:pt idx="5291">
                  <c:v>39746.0</c:v>
                </c:pt>
                <c:pt idx="5292">
                  <c:v>39747.0</c:v>
                </c:pt>
                <c:pt idx="5293">
                  <c:v>39748.0</c:v>
                </c:pt>
                <c:pt idx="5294">
                  <c:v>39749.0</c:v>
                </c:pt>
                <c:pt idx="5295">
                  <c:v>39750.0</c:v>
                </c:pt>
                <c:pt idx="5296">
                  <c:v>39751.0</c:v>
                </c:pt>
                <c:pt idx="5297">
                  <c:v>39752.0</c:v>
                </c:pt>
                <c:pt idx="5298">
                  <c:v>39753.0</c:v>
                </c:pt>
                <c:pt idx="5299">
                  <c:v>39754.0</c:v>
                </c:pt>
                <c:pt idx="5300">
                  <c:v>39755.0</c:v>
                </c:pt>
                <c:pt idx="5301">
                  <c:v>39756.0</c:v>
                </c:pt>
                <c:pt idx="5302">
                  <c:v>39757.0</c:v>
                </c:pt>
                <c:pt idx="5303">
                  <c:v>39758.0</c:v>
                </c:pt>
                <c:pt idx="5304">
                  <c:v>39759.0</c:v>
                </c:pt>
                <c:pt idx="5305">
                  <c:v>39760.0</c:v>
                </c:pt>
                <c:pt idx="5306">
                  <c:v>39761.0</c:v>
                </c:pt>
                <c:pt idx="5307">
                  <c:v>39762.0</c:v>
                </c:pt>
                <c:pt idx="5308">
                  <c:v>39763.0</c:v>
                </c:pt>
                <c:pt idx="5309">
                  <c:v>39764.0</c:v>
                </c:pt>
                <c:pt idx="5310">
                  <c:v>39765.0</c:v>
                </c:pt>
                <c:pt idx="5311">
                  <c:v>39766.0</c:v>
                </c:pt>
                <c:pt idx="5312">
                  <c:v>39767.0</c:v>
                </c:pt>
                <c:pt idx="5313">
                  <c:v>39768.0</c:v>
                </c:pt>
                <c:pt idx="5314">
                  <c:v>39769.0</c:v>
                </c:pt>
                <c:pt idx="5315">
                  <c:v>39770.0</c:v>
                </c:pt>
                <c:pt idx="5316">
                  <c:v>39771.0</c:v>
                </c:pt>
                <c:pt idx="5317">
                  <c:v>39772.0</c:v>
                </c:pt>
                <c:pt idx="5318">
                  <c:v>39773.0</c:v>
                </c:pt>
                <c:pt idx="5319">
                  <c:v>39774.0</c:v>
                </c:pt>
                <c:pt idx="5320">
                  <c:v>39775.0</c:v>
                </c:pt>
                <c:pt idx="5321">
                  <c:v>39776.0</c:v>
                </c:pt>
                <c:pt idx="5322">
                  <c:v>39777.0</c:v>
                </c:pt>
                <c:pt idx="5323">
                  <c:v>39778.0</c:v>
                </c:pt>
                <c:pt idx="5324">
                  <c:v>39779.0</c:v>
                </c:pt>
                <c:pt idx="5325">
                  <c:v>39780.0</c:v>
                </c:pt>
                <c:pt idx="5326">
                  <c:v>39781.0</c:v>
                </c:pt>
                <c:pt idx="5327">
                  <c:v>39782.0</c:v>
                </c:pt>
                <c:pt idx="5328">
                  <c:v>39783.0</c:v>
                </c:pt>
                <c:pt idx="5329">
                  <c:v>39784.0</c:v>
                </c:pt>
                <c:pt idx="5330">
                  <c:v>39785.0</c:v>
                </c:pt>
                <c:pt idx="5331">
                  <c:v>39786.0</c:v>
                </c:pt>
                <c:pt idx="5332">
                  <c:v>39787.0</c:v>
                </c:pt>
                <c:pt idx="5333">
                  <c:v>39788.0</c:v>
                </c:pt>
                <c:pt idx="5334">
                  <c:v>39789.0</c:v>
                </c:pt>
                <c:pt idx="5335">
                  <c:v>39790.0</c:v>
                </c:pt>
                <c:pt idx="5336">
                  <c:v>39791.0</c:v>
                </c:pt>
                <c:pt idx="5337">
                  <c:v>39792.0</c:v>
                </c:pt>
                <c:pt idx="5338">
                  <c:v>39793.0</c:v>
                </c:pt>
                <c:pt idx="5339">
                  <c:v>39794.0</c:v>
                </c:pt>
                <c:pt idx="5340">
                  <c:v>39795.0</c:v>
                </c:pt>
                <c:pt idx="5341">
                  <c:v>39796.0</c:v>
                </c:pt>
                <c:pt idx="5342">
                  <c:v>39797.0</c:v>
                </c:pt>
                <c:pt idx="5343">
                  <c:v>39798.0</c:v>
                </c:pt>
                <c:pt idx="5344">
                  <c:v>39799.0</c:v>
                </c:pt>
                <c:pt idx="5345">
                  <c:v>39800.0</c:v>
                </c:pt>
                <c:pt idx="5346">
                  <c:v>39801.0</c:v>
                </c:pt>
                <c:pt idx="5347">
                  <c:v>39802.0</c:v>
                </c:pt>
                <c:pt idx="5348">
                  <c:v>39803.0</c:v>
                </c:pt>
                <c:pt idx="5349">
                  <c:v>39804.0</c:v>
                </c:pt>
                <c:pt idx="5350">
                  <c:v>39805.0</c:v>
                </c:pt>
                <c:pt idx="5351">
                  <c:v>39806.0</c:v>
                </c:pt>
                <c:pt idx="5352">
                  <c:v>39807.0</c:v>
                </c:pt>
                <c:pt idx="5353">
                  <c:v>39808.0</c:v>
                </c:pt>
                <c:pt idx="5354">
                  <c:v>39809.0</c:v>
                </c:pt>
                <c:pt idx="5355">
                  <c:v>39810.0</c:v>
                </c:pt>
                <c:pt idx="5356">
                  <c:v>39811.0</c:v>
                </c:pt>
                <c:pt idx="5357">
                  <c:v>39812.0</c:v>
                </c:pt>
                <c:pt idx="5358">
                  <c:v>39813.0</c:v>
                </c:pt>
                <c:pt idx="5359">
                  <c:v>39814.0</c:v>
                </c:pt>
                <c:pt idx="5360">
                  <c:v>39815.0</c:v>
                </c:pt>
                <c:pt idx="5361">
                  <c:v>39816.0</c:v>
                </c:pt>
                <c:pt idx="5362">
                  <c:v>39817.0</c:v>
                </c:pt>
                <c:pt idx="5363">
                  <c:v>39818.0</c:v>
                </c:pt>
                <c:pt idx="5364">
                  <c:v>39819.0</c:v>
                </c:pt>
                <c:pt idx="5365">
                  <c:v>39820.0</c:v>
                </c:pt>
                <c:pt idx="5366">
                  <c:v>39821.0</c:v>
                </c:pt>
                <c:pt idx="5367">
                  <c:v>39822.0</c:v>
                </c:pt>
                <c:pt idx="5368">
                  <c:v>39823.0</c:v>
                </c:pt>
                <c:pt idx="5369">
                  <c:v>39824.0</c:v>
                </c:pt>
                <c:pt idx="5370">
                  <c:v>39825.0</c:v>
                </c:pt>
                <c:pt idx="5371">
                  <c:v>39826.0</c:v>
                </c:pt>
                <c:pt idx="5372">
                  <c:v>39827.0</c:v>
                </c:pt>
                <c:pt idx="5373">
                  <c:v>39828.0</c:v>
                </c:pt>
                <c:pt idx="5374">
                  <c:v>39829.0</c:v>
                </c:pt>
                <c:pt idx="5375">
                  <c:v>39830.0</c:v>
                </c:pt>
                <c:pt idx="5376">
                  <c:v>39831.0</c:v>
                </c:pt>
                <c:pt idx="5377">
                  <c:v>39832.0</c:v>
                </c:pt>
                <c:pt idx="5378">
                  <c:v>39833.0</c:v>
                </c:pt>
                <c:pt idx="5379">
                  <c:v>39834.0</c:v>
                </c:pt>
                <c:pt idx="5380">
                  <c:v>39835.0</c:v>
                </c:pt>
                <c:pt idx="5381">
                  <c:v>39836.0</c:v>
                </c:pt>
                <c:pt idx="5382">
                  <c:v>39837.0</c:v>
                </c:pt>
                <c:pt idx="5383">
                  <c:v>39838.0</c:v>
                </c:pt>
                <c:pt idx="5384">
                  <c:v>39839.0</c:v>
                </c:pt>
                <c:pt idx="5385">
                  <c:v>39840.0</c:v>
                </c:pt>
                <c:pt idx="5386">
                  <c:v>39841.0</c:v>
                </c:pt>
                <c:pt idx="5387">
                  <c:v>39842.0</c:v>
                </c:pt>
                <c:pt idx="5388">
                  <c:v>39843.0</c:v>
                </c:pt>
                <c:pt idx="5389">
                  <c:v>39844.0</c:v>
                </c:pt>
                <c:pt idx="5390">
                  <c:v>39845.0</c:v>
                </c:pt>
                <c:pt idx="5391">
                  <c:v>39846.0</c:v>
                </c:pt>
                <c:pt idx="5392">
                  <c:v>39847.0</c:v>
                </c:pt>
                <c:pt idx="5393">
                  <c:v>39848.0</c:v>
                </c:pt>
                <c:pt idx="5394">
                  <c:v>39849.0</c:v>
                </c:pt>
                <c:pt idx="5395">
                  <c:v>39850.0</c:v>
                </c:pt>
                <c:pt idx="5396">
                  <c:v>39851.0</c:v>
                </c:pt>
                <c:pt idx="5397">
                  <c:v>39852.0</c:v>
                </c:pt>
                <c:pt idx="5398">
                  <c:v>39853.0</c:v>
                </c:pt>
                <c:pt idx="5399">
                  <c:v>39854.0</c:v>
                </c:pt>
                <c:pt idx="5400">
                  <c:v>39855.0</c:v>
                </c:pt>
                <c:pt idx="5401">
                  <c:v>39856.0</c:v>
                </c:pt>
                <c:pt idx="5402">
                  <c:v>39857.0</c:v>
                </c:pt>
                <c:pt idx="5403">
                  <c:v>39858.0</c:v>
                </c:pt>
                <c:pt idx="5404">
                  <c:v>39859.0</c:v>
                </c:pt>
                <c:pt idx="5405">
                  <c:v>39860.0</c:v>
                </c:pt>
                <c:pt idx="5406">
                  <c:v>39861.0</c:v>
                </c:pt>
                <c:pt idx="5407">
                  <c:v>39862.0</c:v>
                </c:pt>
                <c:pt idx="5408">
                  <c:v>39863.0</c:v>
                </c:pt>
                <c:pt idx="5409">
                  <c:v>39864.0</c:v>
                </c:pt>
                <c:pt idx="5410">
                  <c:v>39865.0</c:v>
                </c:pt>
                <c:pt idx="5411">
                  <c:v>39866.0</c:v>
                </c:pt>
                <c:pt idx="5412">
                  <c:v>39867.0</c:v>
                </c:pt>
                <c:pt idx="5413">
                  <c:v>39868.0</c:v>
                </c:pt>
                <c:pt idx="5414">
                  <c:v>39869.0</c:v>
                </c:pt>
                <c:pt idx="5415">
                  <c:v>39870.0</c:v>
                </c:pt>
                <c:pt idx="5416">
                  <c:v>39871.0</c:v>
                </c:pt>
                <c:pt idx="5417">
                  <c:v>39872.0</c:v>
                </c:pt>
                <c:pt idx="5418">
                  <c:v>39873.0</c:v>
                </c:pt>
                <c:pt idx="5419">
                  <c:v>39874.0</c:v>
                </c:pt>
                <c:pt idx="5420">
                  <c:v>39875.0</c:v>
                </c:pt>
                <c:pt idx="5421">
                  <c:v>39876.0</c:v>
                </c:pt>
                <c:pt idx="5422">
                  <c:v>39877.0</c:v>
                </c:pt>
                <c:pt idx="5423">
                  <c:v>39878.0</c:v>
                </c:pt>
                <c:pt idx="5424">
                  <c:v>39879.0</c:v>
                </c:pt>
                <c:pt idx="5425">
                  <c:v>39880.0</c:v>
                </c:pt>
                <c:pt idx="5426">
                  <c:v>39881.0</c:v>
                </c:pt>
                <c:pt idx="5427">
                  <c:v>39882.0</c:v>
                </c:pt>
                <c:pt idx="5428">
                  <c:v>39883.0</c:v>
                </c:pt>
                <c:pt idx="5429">
                  <c:v>39884.0</c:v>
                </c:pt>
                <c:pt idx="5430">
                  <c:v>39885.0</c:v>
                </c:pt>
                <c:pt idx="5431">
                  <c:v>39886.0</c:v>
                </c:pt>
                <c:pt idx="5432">
                  <c:v>39887.0</c:v>
                </c:pt>
                <c:pt idx="5433">
                  <c:v>39888.0</c:v>
                </c:pt>
                <c:pt idx="5434">
                  <c:v>39889.0</c:v>
                </c:pt>
                <c:pt idx="5435">
                  <c:v>39890.0</c:v>
                </c:pt>
                <c:pt idx="5436">
                  <c:v>39891.0</c:v>
                </c:pt>
                <c:pt idx="5437">
                  <c:v>39892.0</c:v>
                </c:pt>
                <c:pt idx="5438">
                  <c:v>39893.0</c:v>
                </c:pt>
                <c:pt idx="5439">
                  <c:v>39894.0</c:v>
                </c:pt>
                <c:pt idx="5440">
                  <c:v>39895.0</c:v>
                </c:pt>
                <c:pt idx="5441">
                  <c:v>39896.0</c:v>
                </c:pt>
                <c:pt idx="5442">
                  <c:v>39897.0</c:v>
                </c:pt>
                <c:pt idx="5443">
                  <c:v>39898.0</c:v>
                </c:pt>
                <c:pt idx="5444">
                  <c:v>39899.0</c:v>
                </c:pt>
                <c:pt idx="5445">
                  <c:v>39900.0</c:v>
                </c:pt>
                <c:pt idx="5446">
                  <c:v>39901.0</c:v>
                </c:pt>
                <c:pt idx="5447">
                  <c:v>39902.0</c:v>
                </c:pt>
                <c:pt idx="5448">
                  <c:v>39903.0</c:v>
                </c:pt>
                <c:pt idx="5449">
                  <c:v>39904.0</c:v>
                </c:pt>
                <c:pt idx="5450">
                  <c:v>39905.0</c:v>
                </c:pt>
                <c:pt idx="5451">
                  <c:v>39906.0</c:v>
                </c:pt>
                <c:pt idx="5452">
                  <c:v>39907.0</c:v>
                </c:pt>
                <c:pt idx="5453">
                  <c:v>39908.0</c:v>
                </c:pt>
                <c:pt idx="5454">
                  <c:v>39909.0</c:v>
                </c:pt>
                <c:pt idx="5455">
                  <c:v>39910.0</c:v>
                </c:pt>
                <c:pt idx="5456">
                  <c:v>39911.0</c:v>
                </c:pt>
                <c:pt idx="5457">
                  <c:v>39912.0</c:v>
                </c:pt>
                <c:pt idx="5458">
                  <c:v>39913.0</c:v>
                </c:pt>
                <c:pt idx="5459">
                  <c:v>39914.0</c:v>
                </c:pt>
                <c:pt idx="5460">
                  <c:v>39915.0</c:v>
                </c:pt>
                <c:pt idx="5461">
                  <c:v>39916.0</c:v>
                </c:pt>
                <c:pt idx="5462">
                  <c:v>39917.0</c:v>
                </c:pt>
                <c:pt idx="5463">
                  <c:v>39918.0</c:v>
                </c:pt>
                <c:pt idx="5464">
                  <c:v>39919.0</c:v>
                </c:pt>
                <c:pt idx="5465">
                  <c:v>39920.0</c:v>
                </c:pt>
                <c:pt idx="5466">
                  <c:v>39921.0</c:v>
                </c:pt>
                <c:pt idx="5467">
                  <c:v>39922.0</c:v>
                </c:pt>
                <c:pt idx="5468">
                  <c:v>39923.0</c:v>
                </c:pt>
                <c:pt idx="5469">
                  <c:v>39924.0</c:v>
                </c:pt>
                <c:pt idx="5470">
                  <c:v>39925.0</c:v>
                </c:pt>
                <c:pt idx="5471">
                  <c:v>39926.0</c:v>
                </c:pt>
                <c:pt idx="5472">
                  <c:v>39927.0</c:v>
                </c:pt>
                <c:pt idx="5473">
                  <c:v>39928.0</c:v>
                </c:pt>
                <c:pt idx="5474">
                  <c:v>39929.0</c:v>
                </c:pt>
                <c:pt idx="5475">
                  <c:v>39930.0</c:v>
                </c:pt>
                <c:pt idx="5476">
                  <c:v>39931.0</c:v>
                </c:pt>
                <c:pt idx="5477">
                  <c:v>39932.0</c:v>
                </c:pt>
                <c:pt idx="5478">
                  <c:v>39933.0</c:v>
                </c:pt>
                <c:pt idx="5479">
                  <c:v>39934.0</c:v>
                </c:pt>
                <c:pt idx="5480">
                  <c:v>39935.0</c:v>
                </c:pt>
                <c:pt idx="5481">
                  <c:v>39936.0</c:v>
                </c:pt>
                <c:pt idx="5482">
                  <c:v>39937.0</c:v>
                </c:pt>
                <c:pt idx="5483">
                  <c:v>39938.0</c:v>
                </c:pt>
                <c:pt idx="5484">
                  <c:v>39939.0</c:v>
                </c:pt>
                <c:pt idx="5485">
                  <c:v>39940.0</c:v>
                </c:pt>
                <c:pt idx="5486">
                  <c:v>39941.0</c:v>
                </c:pt>
                <c:pt idx="5487">
                  <c:v>39942.0</c:v>
                </c:pt>
                <c:pt idx="5488">
                  <c:v>39943.0</c:v>
                </c:pt>
                <c:pt idx="5489">
                  <c:v>39944.0</c:v>
                </c:pt>
                <c:pt idx="5490">
                  <c:v>39945.0</c:v>
                </c:pt>
                <c:pt idx="5491">
                  <c:v>39946.0</c:v>
                </c:pt>
                <c:pt idx="5492">
                  <c:v>39947.0</c:v>
                </c:pt>
                <c:pt idx="5493">
                  <c:v>39948.0</c:v>
                </c:pt>
                <c:pt idx="5494">
                  <c:v>39949.0</c:v>
                </c:pt>
                <c:pt idx="5495">
                  <c:v>39950.0</c:v>
                </c:pt>
                <c:pt idx="5496">
                  <c:v>39951.0</c:v>
                </c:pt>
                <c:pt idx="5497">
                  <c:v>39952.0</c:v>
                </c:pt>
                <c:pt idx="5498">
                  <c:v>39953.0</c:v>
                </c:pt>
                <c:pt idx="5499">
                  <c:v>39954.0</c:v>
                </c:pt>
                <c:pt idx="5500">
                  <c:v>39955.0</c:v>
                </c:pt>
                <c:pt idx="5501">
                  <c:v>39956.0</c:v>
                </c:pt>
                <c:pt idx="5502">
                  <c:v>39957.0</c:v>
                </c:pt>
                <c:pt idx="5503">
                  <c:v>39958.0</c:v>
                </c:pt>
                <c:pt idx="5504">
                  <c:v>39959.0</c:v>
                </c:pt>
                <c:pt idx="5505">
                  <c:v>39960.0</c:v>
                </c:pt>
                <c:pt idx="5506">
                  <c:v>39961.0</c:v>
                </c:pt>
                <c:pt idx="5507">
                  <c:v>39962.0</c:v>
                </c:pt>
                <c:pt idx="5508">
                  <c:v>39963.0</c:v>
                </c:pt>
                <c:pt idx="5509">
                  <c:v>39964.0</c:v>
                </c:pt>
                <c:pt idx="5510">
                  <c:v>39965.0</c:v>
                </c:pt>
                <c:pt idx="5511">
                  <c:v>39966.0</c:v>
                </c:pt>
                <c:pt idx="5512">
                  <c:v>39967.0</c:v>
                </c:pt>
                <c:pt idx="5513">
                  <c:v>39968.0</c:v>
                </c:pt>
                <c:pt idx="5514">
                  <c:v>39969.0</c:v>
                </c:pt>
                <c:pt idx="5515">
                  <c:v>39970.0</c:v>
                </c:pt>
                <c:pt idx="5516">
                  <c:v>39971.0</c:v>
                </c:pt>
                <c:pt idx="5517">
                  <c:v>39972.0</c:v>
                </c:pt>
                <c:pt idx="5518">
                  <c:v>39973.0</c:v>
                </c:pt>
                <c:pt idx="5519">
                  <c:v>39974.0</c:v>
                </c:pt>
                <c:pt idx="5520">
                  <c:v>39975.0</c:v>
                </c:pt>
                <c:pt idx="5521">
                  <c:v>39976.0</c:v>
                </c:pt>
                <c:pt idx="5522">
                  <c:v>39977.0</c:v>
                </c:pt>
                <c:pt idx="5523">
                  <c:v>39978.0</c:v>
                </c:pt>
                <c:pt idx="5524">
                  <c:v>39979.0</c:v>
                </c:pt>
                <c:pt idx="5525">
                  <c:v>39980.0</c:v>
                </c:pt>
                <c:pt idx="5526">
                  <c:v>39981.0</c:v>
                </c:pt>
                <c:pt idx="5527">
                  <c:v>39982.0</c:v>
                </c:pt>
                <c:pt idx="5528">
                  <c:v>39983.0</c:v>
                </c:pt>
                <c:pt idx="5529">
                  <c:v>39984.0</c:v>
                </c:pt>
                <c:pt idx="5530">
                  <c:v>39985.0</c:v>
                </c:pt>
                <c:pt idx="5531">
                  <c:v>39986.0</c:v>
                </c:pt>
                <c:pt idx="5532">
                  <c:v>39987.0</c:v>
                </c:pt>
                <c:pt idx="5533">
                  <c:v>39988.0</c:v>
                </c:pt>
                <c:pt idx="5534">
                  <c:v>39989.0</c:v>
                </c:pt>
                <c:pt idx="5535">
                  <c:v>39990.0</c:v>
                </c:pt>
                <c:pt idx="5536">
                  <c:v>39991.0</c:v>
                </c:pt>
                <c:pt idx="5537">
                  <c:v>39992.0</c:v>
                </c:pt>
                <c:pt idx="5538">
                  <c:v>39993.0</c:v>
                </c:pt>
                <c:pt idx="5539">
                  <c:v>39994.0</c:v>
                </c:pt>
                <c:pt idx="5540">
                  <c:v>39995.0</c:v>
                </c:pt>
                <c:pt idx="5541">
                  <c:v>39996.0</c:v>
                </c:pt>
                <c:pt idx="5542">
                  <c:v>39997.0</c:v>
                </c:pt>
                <c:pt idx="5543">
                  <c:v>39998.0</c:v>
                </c:pt>
                <c:pt idx="5544">
                  <c:v>39999.0</c:v>
                </c:pt>
                <c:pt idx="5545">
                  <c:v>40000.0</c:v>
                </c:pt>
                <c:pt idx="5546">
                  <c:v>40001.0</c:v>
                </c:pt>
                <c:pt idx="5547">
                  <c:v>40002.0</c:v>
                </c:pt>
                <c:pt idx="5548">
                  <c:v>40003.0</c:v>
                </c:pt>
                <c:pt idx="5549">
                  <c:v>40004.0</c:v>
                </c:pt>
                <c:pt idx="5550">
                  <c:v>40005.0</c:v>
                </c:pt>
                <c:pt idx="5551">
                  <c:v>40006.0</c:v>
                </c:pt>
                <c:pt idx="5552">
                  <c:v>40007.0</c:v>
                </c:pt>
                <c:pt idx="5553">
                  <c:v>40008.0</c:v>
                </c:pt>
                <c:pt idx="5554">
                  <c:v>40009.0</c:v>
                </c:pt>
                <c:pt idx="5555">
                  <c:v>40010.0</c:v>
                </c:pt>
                <c:pt idx="5556">
                  <c:v>40011.0</c:v>
                </c:pt>
                <c:pt idx="5557">
                  <c:v>40012.0</c:v>
                </c:pt>
                <c:pt idx="5558">
                  <c:v>40013.0</c:v>
                </c:pt>
                <c:pt idx="5559">
                  <c:v>40014.0</c:v>
                </c:pt>
                <c:pt idx="5560">
                  <c:v>40015.0</c:v>
                </c:pt>
                <c:pt idx="5561">
                  <c:v>40016.0</c:v>
                </c:pt>
                <c:pt idx="5562">
                  <c:v>40017.0</c:v>
                </c:pt>
                <c:pt idx="5563">
                  <c:v>40018.0</c:v>
                </c:pt>
                <c:pt idx="5564">
                  <c:v>40021.0</c:v>
                </c:pt>
                <c:pt idx="5565">
                  <c:v>40022.0</c:v>
                </c:pt>
                <c:pt idx="5566">
                  <c:v>40023.0</c:v>
                </c:pt>
                <c:pt idx="5567">
                  <c:v>40024.0</c:v>
                </c:pt>
                <c:pt idx="5568">
                  <c:v>40025.0</c:v>
                </c:pt>
                <c:pt idx="5569">
                  <c:v>40026.0</c:v>
                </c:pt>
                <c:pt idx="5570">
                  <c:v>40027.0</c:v>
                </c:pt>
                <c:pt idx="5571">
                  <c:v>40028.0</c:v>
                </c:pt>
                <c:pt idx="5572">
                  <c:v>40029.0</c:v>
                </c:pt>
                <c:pt idx="5573">
                  <c:v>40030.0</c:v>
                </c:pt>
                <c:pt idx="5574">
                  <c:v>40031.0</c:v>
                </c:pt>
                <c:pt idx="5575">
                  <c:v>40032.0</c:v>
                </c:pt>
                <c:pt idx="5576">
                  <c:v>40033.0</c:v>
                </c:pt>
                <c:pt idx="5577">
                  <c:v>40034.0</c:v>
                </c:pt>
                <c:pt idx="5578">
                  <c:v>40035.0</c:v>
                </c:pt>
                <c:pt idx="5579">
                  <c:v>40036.0</c:v>
                </c:pt>
                <c:pt idx="5580">
                  <c:v>40037.0</c:v>
                </c:pt>
                <c:pt idx="5581">
                  <c:v>40038.0</c:v>
                </c:pt>
                <c:pt idx="5582">
                  <c:v>40039.0</c:v>
                </c:pt>
                <c:pt idx="5583">
                  <c:v>40040.0</c:v>
                </c:pt>
                <c:pt idx="5584">
                  <c:v>40041.0</c:v>
                </c:pt>
                <c:pt idx="5585">
                  <c:v>40042.0</c:v>
                </c:pt>
                <c:pt idx="5586">
                  <c:v>40043.0</c:v>
                </c:pt>
                <c:pt idx="5587">
                  <c:v>40044.0</c:v>
                </c:pt>
                <c:pt idx="5588">
                  <c:v>40045.0</c:v>
                </c:pt>
                <c:pt idx="5589">
                  <c:v>40046.0</c:v>
                </c:pt>
                <c:pt idx="5590">
                  <c:v>40047.0</c:v>
                </c:pt>
                <c:pt idx="5591">
                  <c:v>40048.0</c:v>
                </c:pt>
                <c:pt idx="5592">
                  <c:v>40049.0</c:v>
                </c:pt>
                <c:pt idx="5593">
                  <c:v>40050.0</c:v>
                </c:pt>
                <c:pt idx="5594">
                  <c:v>40051.0</c:v>
                </c:pt>
                <c:pt idx="5595">
                  <c:v>40052.0</c:v>
                </c:pt>
                <c:pt idx="5596">
                  <c:v>40053.0</c:v>
                </c:pt>
                <c:pt idx="5597">
                  <c:v>40054.0</c:v>
                </c:pt>
                <c:pt idx="5598">
                  <c:v>40055.0</c:v>
                </c:pt>
                <c:pt idx="5599">
                  <c:v>40056.0</c:v>
                </c:pt>
                <c:pt idx="5600">
                  <c:v>40057.0</c:v>
                </c:pt>
                <c:pt idx="5601">
                  <c:v>40058.0</c:v>
                </c:pt>
                <c:pt idx="5602">
                  <c:v>40059.0</c:v>
                </c:pt>
                <c:pt idx="5603">
                  <c:v>40060.0</c:v>
                </c:pt>
                <c:pt idx="5604">
                  <c:v>40061.0</c:v>
                </c:pt>
                <c:pt idx="5605">
                  <c:v>40062.0</c:v>
                </c:pt>
                <c:pt idx="5606">
                  <c:v>40063.0</c:v>
                </c:pt>
                <c:pt idx="5607">
                  <c:v>40064.0</c:v>
                </c:pt>
                <c:pt idx="5608">
                  <c:v>40065.0</c:v>
                </c:pt>
                <c:pt idx="5609">
                  <c:v>40066.0</c:v>
                </c:pt>
                <c:pt idx="5610">
                  <c:v>40067.0</c:v>
                </c:pt>
                <c:pt idx="5611">
                  <c:v>40068.0</c:v>
                </c:pt>
                <c:pt idx="5612">
                  <c:v>40069.0</c:v>
                </c:pt>
                <c:pt idx="5613">
                  <c:v>40070.0</c:v>
                </c:pt>
                <c:pt idx="5614">
                  <c:v>40071.0</c:v>
                </c:pt>
                <c:pt idx="5615">
                  <c:v>40072.0</c:v>
                </c:pt>
                <c:pt idx="5616">
                  <c:v>40073.0</c:v>
                </c:pt>
                <c:pt idx="5617">
                  <c:v>40074.0</c:v>
                </c:pt>
                <c:pt idx="5618">
                  <c:v>40075.0</c:v>
                </c:pt>
                <c:pt idx="5619">
                  <c:v>40076.0</c:v>
                </c:pt>
                <c:pt idx="5620">
                  <c:v>40077.0</c:v>
                </c:pt>
                <c:pt idx="5621">
                  <c:v>40078.0</c:v>
                </c:pt>
                <c:pt idx="5622">
                  <c:v>40079.0</c:v>
                </c:pt>
                <c:pt idx="5623">
                  <c:v>40080.0</c:v>
                </c:pt>
                <c:pt idx="5624">
                  <c:v>40081.0</c:v>
                </c:pt>
                <c:pt idx="5625">
                  <c:v>40082.0</c:v>
                </c:pt>
                <c:pt idx="5626">
                  <c:v>40083.0</c:v>
                </c:pt>
                <c:pt idx="5627">
                  <c:v>40084.0</c:v>
                </c:pt>
                <c:pt idx="5628">
                  <c:v>40085.0</c:v>
                </c:pt>
                <c:pt idx="5629">
                  <c:v>40086.0</c:v>
                </c:pt>
                <c:pt idx="5630">
                  <c:v>40087.0</c:v>
                </c:pt>
                <c:pt idx="5631">
                  <c:v>40088.0</c:v>
                </c:pt>
                <c:pt idx="5632">
                  <c:v>40089.0</c:v>
                </c:pt>
                <c:pt idx="5633">
                  <c:v>40090.0</c:v>
                </c:pt>
                <c:pt idx="5634">
                  <c:v>40091.0</c:v>
                </c:pt>
                <c:pt idx="5635">
                  <c:v>40092.0</c:v>
                </c:pt>
                <c:pt idx="5636">
                  <c:v>40093.0</c:v>
                </c:pt>
                <c:pt idx="5637">
                  <c:v>40094.0</c:v>
                </c:pt>
                <c:pt idx="5638">
                  <c:v>40095.0</c:v>
                </c:pt>
                <c:pt idx="5639">
                  <c:v>40096.0</c:v>
                </c:pt>
                <c:pt idx="5640">
                  <c:v>40097.0</c:v>
                </c:pt>
                <c:pt idx="5641">
                  <c:v>40098.0</c:v>
                </c:pt>
                <c:pt idx="5642">
                  <c:v>40099.0</c:v>
                </c:pt>
                <c:pt idx="5643">
                  <c:v>40100.0</c:v>
                </c:pt>
                <c:pt idx="5644">
                  <c:v>40101.0</c:v>
                </c:pt>
                <c:pt idx="5645">
                  <c:v>40102.0</c:v>
                </c:pt>
                <c:pt idx="5646">
                  <c:v>40103.0</c:v>
                </c:pt>
                <c:pt idx="5647">
                  <c:v>40104.0</c:v>
                </c:pt>
                <c:pt idx="5648">
                  <c:v>40105.0</c:v>
                </c:pt>
                <c:pt idx="5649">
                  <c:v>40106.0</c:v>
                </c:pt>
                <c:pt idx="5650">
                  <c:v>40107.0</c:v>
                </c:pt>
                <c:pt idx="5651">
                  <c:v>40108.0</c:v>
                </c:pt>
                <c:pt idx="5652">
                  <c:v>40109.0</c:v>
                </c:pt>
                <c:pt idx="5653">
                  <c:v>40110.0</c:v>
                </c:pt>
                <c:pt idx="5654">
                  <c:v>40111.0</c:v>
                </c:pt>
                <c:pt idx="5655">
                  <c:v>40112.0</c:v>
                </c:pt>
                <c:pt idx="5656">
                  <c:v>40113.0</c:v>
                </c:pt>
                <c:pt idx="5657">
                  <c:v>40114.0</c:v>
                </c:pt>
                <c:pt idx="5658">
                  <c:v>40115.0</c:v>
                </c:pt>
                <c:pt idx="5659">
                  <c:v>40116.0</c:v>
                </c:pt>
                <c:pt idx="5660">
                  <c:v>40117.0</c:v>
                </c:pt>
                <c:pt idx="5661">
                  <c:v>40118.0</c:v>
                </c:pt>
                <c:pt idx="5662">
                  <c:v>40119.0</c:v>
                </c:pt>
                <c:pt idx="5663">
                  <c:v>40120.0</c:v>
                </c:pt>
                <c:pt idx="5664">
                  <c:v>40121.0</c:v>
                </c:pt>
                <c:pt idx="5665">
                  <c:v>40122.0</c:v>
                </c:pt>
                <c:pt idx="5666">
                  <c:v>40123.0</c:v>
                </c:pt>
                <c:pt idx="5667">
                  <c:v>40124.0</c:v>
                </c:pt>
                <c:pt idx="5668">
                  <c:v>40125.0</c:v>
                </c:pt>
                <c:pt idx="5669">
                  <c:v>40126.0</c:v>
                </c:pt>
                <c:pt idx="5670">
                  <c:v>40127.0</c:v>
                </c:pt>
                <c:pt idx="5671">
                  <c:v>40128.0</c:v>
                </c:pt>
                <c:pt idx="5672">
                  <c:v>40129.0</c:v>
                </c:pt>
                <c:pt idx="5673">
                  <c:v>40130.0</c:v>
                </c:pt>
                <c:pt idx="5674">
                  <c:v>40131.0</c:v>
                </c:pt>
                <c:pt idx="5675">
                  <c:v>40132.0</c:v>
                </c:pt>
                <c:pt idx="5676">
                  <c:v>40133.0</c:v>
                </c:pt>
                <c:pt idx="5677">
                  <c:v>40134.0</c:v>
                </c:pt>
                <c:pt idx="5678">
                  <c:v>40135.0</c:v>
                </c:pt>
                <c:pt idx="5679">
                  <c:v>40136.0</c:v>
                </c:pt>
                <c:pt idx="5680">
                  <c:v>40137.0</c:v>
                </c:pt>
                <c:pt idx="5681">
                  <c:v>40138.0</c:v>
                </c:pt>
                <c:pt idx="5682">
                  <c:v>40139.0</c:v>
                </c:pt>
                <c:pt idx="5683">
                  <c:v>40140.0</c:v>
                </c:pt>
                <c:pt idx="5684">
                  <c:v>40141.0</c:v>
                </c:pt>
                <c:pt idx="5685">
                  <c:v>40142.0</c:v>
                </c:pt>
                <c:pt idx="5686">
                  <c:v>40143.0</c:v>
                </c:pt>
                <c:pt idx="5687">
                  <c:v>40144.0</c:v>
                </c:pt>
                <c:pt idx="5688">
                  <c:v>40145.0</c:v>
                </c:pt>
                <c:pt idx="5689">
                  <c:v>40146.0</c:v>
                </c:pt>
                <c:pt idx="5690">
                  <c:v>40147.0</c:v>
                </c:pt>
                <c:pt idx="5691">
                  <c:v>40148.0</c:v>
                </c:pt>
                <c:pt idx="5692">
                  <c:v>40149.0</c:v>
                </c:pt>
                <c:pt idx="5693">
                  <c:v>40150.0</c:v>
                </c:pt>
                <c:pt idx="5694">
                  <c:v>40151.0</c:v>
                </c:pt>
                <c:pt idx="5695">
                  <c:v>40152.0</c:v>
                </c:pt>
                <c:pt idx="5696">
                  <c:v>40153.0</c:v>
                </c:pt>
                <c:pt idx="5697">
                  <c:v>40154.0</c:v>
                </c:pt>
                <c:pt idx="5698">
                  <c:v>40155.0</c:v>
                </c:pt>
                <c:pt idx="5699">
                  <c:v>40156.0</c:v>
                </c:pt>
                <c:pt idx="5700">
                  <c:v>40157.0</c:v>
                </c:pt>
                <c:pt idx="5701">
                  <c:v>40158.0</c:v>
                </c:pt>
                <c:pt idx="5702">
                  <c:v>40159.0</c:v>
                </c:pt>
                <c:pt idx="5703">
                  <c:v>40160.0</c:v>
                </c:pt>
                <c:pt idx="5704">
                  <c:v>40161.0</c:v>
                </c:pt>
                <c:pt idx="5705">
                  <c:v>40162.0</c:v>
                </c:pt>
                <c:pt idx="5706">
                  <c:v>40163.0</c:v>
                </c:pt>
                <c:pt idx="5707">
                  <c:v>40164.0</c:v>
                </c:pt>
                <c:pt idx="5708">
                  <c:v>40165.0</c:v>
                </c:pt>
                <c:pt idx="5709">
                  <c:v>40166.0</c:v>
                </c:pt>
                <c:pt idx="5710">
                  <c:v>40167.0</c:v>
                </c:pt>
                <c:pt idx="5711">
                  <c:v>40168.0</c:v>
                </c:pt>
                <c:pt idx="5712">
                  <c:v>40169.0</c:v>
                </c:pt>
                <c:pt idx="5713">
                  <c:v>40170.0</c:v>
                </c:pt>
                <c:pt idx="5714">
                  <c:v>40171.0</c:v>
                </c:pt>
                <c:pt idx="5715">
                  <c:v>40172.0</c:v>
                </c:pt>
                <c:pt idx="5716">
                  <c:v>40173.0</c:v>
                </c:pt>
                <c:pt idx="5717">
                  <c:v>40174.0</c:v>
                </c:pt>
                <c:pt idx="5718">
                  <c:v>40175.0</c:v>
                </c:pt>
                <c:pt idx="5719">
                  <c:v>40176.0</c:v>
                </c:pt>
                <c:pt idx="5720">
                  <c:v>40177.0</c:v>
                </c:pt>
                <c:pt idx="5721">
                  <c:v>40178.0</c:v>
                </c:pt>
                <c:pt idx="5722">
                  <c:v>40179.0</c:v>
                </c:pt>
                <c:pt idx="5723">
                  <c:v>40180.0</c:v>
                </c:pt>
                <c:pt idx="5724">
                  <c:v>40181.0</c:v>
                </c:pt>
                <c:pt idx="5725">
                  <c:v>40182.0</c:v>
                </c:pt>
                <c:pt idx="5726">
                  <c:v>40183.0</c:v>
                </c:pt>
                <c:pt idx="5727">
                  <c:v>40184.0</c:v>
                </c:pt>
                <c:pt idx="5728">
                  <c:v>40185.0</c:v>
                </c:pt>
                <c:pt idx="5729">
                  <c:v>40186.0</c:v>
                </c:pt>
                <c:pt idx="5730">
                  <c:v>40187.0</c:v>
                </c:pt>
                <c:pt idx="5731">
                  <c:v>40188.0</c:v>
                </c:pt>
                <c:pt idx="5732">
                  <c:v>40189.0</c:v>
                </c:pt>
                <c:pt idx="5733">
                  <c:v>40190.0</c:v>
                </c:pt>
                <c:pt idx="5734">
                  <c:v>40191.0</c:v>
                </c:pt>
                <c:pt idx="5735">
                  <c:v>40192.0</c:v>
                </c:pt>
                <c:pt idx="5736">
                  <c:v>40193.0</c:v>
                </c:pt>
                <c:pt idx="5737">
                  <c:v>40194.0</c:v>
                </c:pt>
                <c:pt idx="5738">
                  <c:v>40195.0</c:v>
                </c:pt>
                <c:pt idx="5739">
                  <c:v>40196.0</c:v>
                </c:pt>
                <c:pt idx="5740">
                  <c:v>40197.0</c:v>
                </c:pt>
                <c:pt idx="5741">
                  <c:v>40198.0</c:v>
                </c:pt>
                <c:pt idx="5742">
                  <c:v>40199.0</c:v>
                </c:pt>
                <c:pt idx="5743">
                  <c:v>40200.0</c:v>
                </c:pt>
                <c:pt idx="5744">
                  <c:v>40201.0</c:v>
                </c:pt>
                <c:pt idx="5745">
                  <c:v>40202.0</c:v>
                </c:pt>
                <c:pt idx="5746">
                  <c:v>40203.0</c:v>
                </c:pt>
                <c:pt idx="5747">
                  <c:v>40204.0</c:v>
                </c:pt>
                <c:pt idx="5748">
                  <c:v>40205.0</c:v>
                </c:pt>
                <c:pt idx="5749">
                  <c:v>40206.0</c:v>
                </c:pt>
                <c:pt idx="5750">
                  <c:v>40207.0</c:v>
                </c:pt>
                <c:pt idx="5751">
                  <c:v>40208.0</c:v>
                </c:pt>
                <c:pt idx="5752">
                  <c:v>40209.0</c:v>
                </c:pt>
                <c:pt idx="5753">
                  <c:v>40210.0</c:v>
                </c:pt>
                <c:pt idx="5754">
                  <c:v>40211.0</c:v>
                </c:pt>
                <c:pt idx="5755">
                  <c:v>40212.0</c:v>
                </c:pt>
                <c:pt idx="5756">
                  <c:v>40213.0</c:v>
                </c:pt>
                <c:pt idx="5757">
                  <c:v>40214.0</c:v>
                </c:pt>
                <c:pt idx="5758">
                  <c:v>40215.0</c:v>
                </c:pt>
                <c:pt idx="5759">
                  <c:v>40216.0</c:v>
                </c:pt>
                <c:pt idx="5760">
                  <c:v>40217.0</c:v>
                </c:pt>
                <c:pt idx="5761">
                  <c:v>40218.0</c:v>
                </c:pt>
                <c:pt idx="5762">
                  <c:v>40219.0</c:v>
                </c:pt>
                <c:pt idx="5763">
                  <c:v>40220.0</c:v>
                </c:pt>
                <c:pt idx="5764">
                  <c:v>40221.0</c:v>
                </c:pt>
                <c:pt idx="5765">
                  <c:v>40222.0</c:v>
                </c:pt>
                <c:pt idx="5766">
                  <c:v>40223.0</c:v>
                </c:pt>
                <c:pt idx="5767">
                  <c:v>40224.0</c:v>
                </c:pt>
                <c:pt idx="5768">
                  <c:v>40225.0</c:v>
                </c:pt>
                <c:pt idx="5769">
                  <c:v>40226.0</c:v>
                </c:pt>
                <c:pt idx="5770">
                  <c:v>40227.0</c:v>
                </c:pt>
                <c:pt idx="5771">
                  <c:v>40228.0</c:v>
                </c:pt>
                <c:pt idx="5772">
                  <c:v>40229.0</c:v>
                </c:pt>
                <c:pt idx="5773">
                  <c:v>40230.0</c:v>
                </c:pt>
                <c:pt idx="5774">
                  <c:v>40231.0</c:v>
                </c:pt>
                <c:pt idx="5775">
                  <c:v>40232.0</c:v>
                </c:pt>
                <c:pt idx="5776">
                  <c:v>40233.0</c:v>
                </c:pt>
                <c:pt idx="5777">
                  <c:v>40234.0</c:v>
                </c:pt>
                <c:pt idx="5778">
                  <c:v>40235.0</c:v>
                </c:pt>
                <c:pt idx="5779">
                  <c:v>40236.0</c:v>
                </c:pt>
                <c:pt idx="5780">
                  <c:v>40237.0</c:v>
                </c:pt>
                <c:pt idx="5781">
                  <c:v>40238.0</c:v>
                </c:pt>
                <c:pt idx="5782">
                  <c:v>40239.0</c:v>
                </c:pt>
                <c:pt idx="5783">
                  <c:v>40240.0</c:v>
                </c:pt>
                <c:pt idx="5784">
                  <c:v>40241.0</c:v>
                </c:pt>
                <c:pt idx="5785">
                  <c:v>40242.0</c:v>
                </c:pt>
                <c:pt idx="5786">
                  <c:v>40243.0</c:v>
                </c:pt>
                <c:pt idx="5787">
                  <c:v>40244.0</c:v>
                </c:pt>
                <c:pt idx="5788">
                  <c:v>40245.0</c:v>
                </c:pt>
                <c:pt idx="5789">
                  <c:v>40246.0</c:v>
                </c:pt>
                <c:pt idx="5790">
                  <c:v>40247.0</c:v>
                </c:pt>
                <c:pt idx="5791">
                  <c:v>40248.0</c:v>
                </c:pt>
                <c:pt idx="5792">
                  <c:v>40249.0</c:v>
                </c:pt>
                <c:pt idx="5793">
                  <c:v>40250.0</c:v>
                </c:pt>
                <c:pt idx="5794">
                  <c:v>40251.0</c:v>
                </c:pt>
                <c:pt idx="5795">
                  <c:v>40252.0</c:v>
                </c:pt>
                <c:pt idx="5796">
                  <c:v>40253.0</c:v>
                </c:pt>
                <c:pt idx="5797">
                  <c:v>40254.0</c:v>
                </c:pt>
                <c:pt idx="5798">
                  <c:v>40255.0</c:v>
                </c:pt>
                <c:pt idx="5799">
                  <c:v>40256.0</c:v>
                </c:pt>
                <c:pt idx="5800">
                  <c:v>40257.0</c:v>
                </c:pt>
                <c:pt idx="5801">
                  <c:v>40258.0</c:v>
                </c:pt>
                <c:pt idx="5802">
                  <c:v>40259.0</c:v>
                </c:pt>
                <c:pt idx="5803">
                  <c:v>40260.0</c:v>
                </c:pt>
                <c:pt idx="5804">
                  <c:v>40261.0</c:v>
                </c:pt>
                <c:pt idx="5805">
                  <c:v>40262.0</c:v>
                </c:pt>
                <c:pt idx="5806">
                  <c:v>40263.0</c:v>
                </c:pt>
                <c:pt idx="5807">
                  <c:v>40264.0</c:v>
                </c:pt>
                <c:pt idx="5808">
                  <c:v>40265.0</c:v>
                </c:pt>
                <c:pt idx="5809">
                  <c:v>40266.0</c:v>
                </c:pt>
                <c:pt idx="5810">
                  <c:v>40267.0</c:v>
                </c:pt>
                <c:pt idx="5811">
                  <c:v>40268.0</c:v>
                </c:pt>
                <c:pt idx="5812">
                  <c:v>40269.0</c:v>
                </c:pt>
                <c:pt idx="5813">
                  <c:v>40270.0</c:v>
                </c:pt>
                <c:pt idx="5814">
                  <c:v>40271.0</c:v>
                </c:pt>
                <c:pt idx="5815">
                  <c:v>40272.0</c:v>
                </c:pt>
                <c:pt idx="5816">
                  <c:v>40273.0</c:v>
                </c:pt>
                <c:pt idx="5817">
                  <c:v>40274.0</c:v>
                </c:pt>
                <c:pt idx="5818">
                  <c:v>40275.0</c:v>
                </c:pt>
                <c:pt idx="5819">
                  <c:v>40276.0</c:v>
                </c:pt>
                <c:pt idx="5820">
                  <c:v>40277.0</c:v>
                </c:pt>
                <c:pt idx="5821">
                  <c:v>40278.0</c:v>
                </c:pt>
                <c:pt idx="5822">
                  <c:v>40279.0</c:v>
                </c:pt>
                <c:pt idx="5823">
                  <c:v>40280.0</c:v>
                </c:pt>
                <c:pt idx="5824">
                  <c:v>40281.0</c:v>
                </c:pt>
                <c:pt idx="5825">
                  <c:v>40282.0</c:v>
                </c:pt>
                <c:pt idx="5826">
                  <c:v>40283.0</c:v>
                </c:pt>
                <c:pt idx="5827">
                  <c:v>40284.0</c:v>
                </c:pt>
                <c:pt idx="5828">
                  <c:v>40285.0</c:v>
                </c:pt>
                <c:pt idx="5829">
                  <c:v>40286.0</c:v>
                </c:pt>
                <c:pt idx="5830">
                  <c:v>40287.0</c:v>
                </c:pt>
                <c:pt idx="5831">
                  <c:v>40288.0</c:v>
                </c:pt>
                <c:pt idx="5832">
                  <c:v>40289.0</c:v>
                </c:pt>
                <c:pt idx="5833">
                  <c:v>40290.0</c:v>
                </c:pt>
                <c:pt idx="5834">
                  <c:v>40291.0</c:v>
                </c:pt>
                <c:pt idx="5835">
                  <c:v>40292.0</c:v>
                </c:pt>
                <c:pt idx="5836">
                  <c:v>40293.0</c:v>
                </c:pt>
                <c:pt idx="5837">
                  <c:v>40294.0</c:v>
                </c:pt>
                <c:pt idx="5838">
                  <c:v>40295.0</c:v>
                </c:pt>
                <c:pt idx="5839">
                  <c:v>40296.0</c:v>
                </c:pt>
                <c:pt idx="5840">
                  <c:v>40297.0</c:v>
                </c:pt>
                <c:pt idx="5841">
                  <c:v>40298.0</c:v>
                </c:pt>
                <c:pt idx="5842">
                  <c:v>40299.0</c:v>
                </c:pt>
                <c:pt idx="5843">
                  <c:v>40300.0</c:v>
                </c:pt>
                <c:pt idx="5844">
                  <c:v>40301.0</c:v>
                </c:pt>
                <c:pt idx="5845">
                  <c:v>40302.0</c:v>
                </c:pt>
                <c:pt idx="5846">
                  <c:v>40303.0</c:v>
                </c:pt>
                <c:pt idx="5847">
                  <c:v>40304.0</c:v>
                </c:pt>
                <c:pt idx="5848">
                  <c:v>40305.0</c:v>
                </c:pt>
                <c:pt idx="5849">
                  <c:v>40306.0</c:v>
                </c:pt>
                <c:pt idx="5850">
                  <c:v>40307.0</c:v>
                </c:pt>
                <c:pt idx="5851">
                  <c:v>40308.0</c:v>
                </c:pt>
                <c:pt idx="5852">
                  <c:v>40309.0</c:v>
                </c:pt>
                <c:pt idx="5853">
                  <c:v>40310.0</c:v>
                </c:pt>
                <c:pt idx="5854">
                  <c:v>40311.0</c:v>
                </c:pt>
                <c:pt idx="5855">
                  <c:v>40312.0</c:v>
                </c:pt>
                <c:pt idx="5856">
                  <c:v>40313.0</c:v>
                </c:pt>
                <c:pt idx="5857">
                  <c:v>40314.0</c:v>
                </c:pt>
                <c:pt idx="5858">
                  <c:v>40315.0</c:v>
                </c:pt>
                <c:pt idx="5859">
                  <c:v>40316.0</c:v>
                </c:pt>
                <c:pt idx="5860">
                  <c:v>40317.0</c:v>
                </c:pt>
                <c:pt idx="5861">
                  <c:v>40318.0</c:v>
                </c:pt>
                <c:pt idx="5862">
                  <c:v>40319.0</c:v>
                </c:pt>
                <c:pt idx="5863">
                  <c:v>40320.0</c:v>
                </c:pt>
                <c:pt idx="5864">
                  <c:v>40321.0</c:v>
                </c:pt>
                <c:pt idx="5865">
                  <c:v>40322.0</c:v>
                </c:pt>
                <c:pt idx="5866">
                  <c:v>40323.0</c:v>
                </c:pt>
                <c:pt idx="5867">
                  <c:v>40324.0</c:v>
                </c:pt>
                <c:pt idx="5868">
                  <c:v>40325.0</c:v>
                </c:pt>
                <c:pt idx="5869">
                  <c:v>40326.0</c:v>
                </c:pt>
                <c:pt idx="5870">
                  <c:v>40327.0</c:v>
                </c:pt>
                <c:pt idx="5871">
                  <c:v>40328.0</c:v>
                </c:pt>
                <c:pt idx="5872">
                  <c:v>40329.0</c:v>
                </c:pt>
                <c:pt idx="5873">
                  <c:v>40330.0</c:v>
                </c:pt>
                <c:pt idx="5874">
                  <c:v>40331.0</c:v>
                </c:pt>
                <c:pt idx="5875">
                  <c:v>40332.0</c:v>
                </c:pt>
                <c:pt idx="5876">
                  <c:v>40333.0</c:v>
                </c:pt>
                <c:pt idx="5877">
                  <c:v>40334.0</c:v>
                </c:pt>
                <c:pt idx="5878">
                  <c:v>40335.0</c:v>
                </c:pt>
                <c:pt idx="5879">
                  <c:v>40336.0</c:v>
                </c:pt>
                <c:pt idx="5880">
                  <c:v>40337.0</c:v>
                </c:pt>
                <c:pt idx="5881">
                  <c:v>40338.0</c:v>
                </c:pt>
                <c:pt idx="5882">
                  <c:v>40339.0</c:v>
                </c:pt>
                <c:pt idx="5883">
                  <c:v>40340.0</c:v>
                </c:pt>
                <c:pt idx="5884">
                  <c:v>40341.0</c:v>
                </c:pt>
                <c:pt idx="5885">
                  <c:v>40342.0</c:v>
                </c:pt>
                <c:pt idx="5886">
                  <c:v>40343.0</c:v>
                </c:pt>
                <c:pt idx="5887">
                  <c:v>40344.0</c:v>
                </c:pt>
                <c:pt idx="5888">
                  <c:v>40345.0</c:v>
                </c:pt>
                <c:pt idx="5889">
                  <c:v>40346.0</c:v>
                </c:pt>
                <c:pt idx="5890">
                  <c:v>40347.0</c:v>
                </c:pt>
                <c:pt idx="5891">
                  <c:v>40348.0</c:v>
                </c:pt>
                <c:pt idx="5892">
                  <c:v>40349.0</c:v>
                </c:pt>
                <c:pt idx="5893">
                  <c:v>40350.0</c:v>
                </c:pt>
                <c:pt idx="5894">
                  <c:v>40351.0</c:v>
                </c:pt>
                <c:pt idx="5895">
                  <c:v>40352.0</c:v>
                </c:pt>
                <c:pt idx="5896">
                  <c:v>40353.0</c:v>
                </c:pt>
                <c:pt idx="5897">
                  <c:v>40354.0</c:v>
                </c:pt>
                <c:pt idx="5898">
                  <c:v>40355.0</c:v>
                </c:pt>
                <c:pt idx="5899">
                  <c:v>40356.0</c:v>
                </c:pt>
                <c:pt idx="5900">
                  <c:v>40357.0</c:v>
                </c:pt>
                <c:pt idx="5901">
                  <c:v>40358.0</c:v>
                </c:pt>
                <c:pt idx="5902">
                  <c:v>40359.0</c:v>
                </c:pt>
                <c:pt idx="5903">
                  <c:v>40360.0</c:v>
                </c:pt>
                <c:pt idx="5904">
                  <c:v>40361.0</c:v>
                </c:pt>
                <c:pt idx="5905">
                  <c:v>40362.0</c:v>
                </c:pt>
                <c:pt idx="5906">
                  <c:v>40363.0</c:v>
                </c:pt>
                <c:pt idx="5907">
                  <c:v>40364.0</c:v>
                </c:pt>
                <c:pt idx="5908">
                  <c:v>40365.0</c:v>
                </c:pt>
                <c:pt idx="5909">
                  <c:v>40366.0</c:v>
                </c:pt>
                <c:pt idx="5910">
                  <c:v>40367.0</c:v>
                </c:pt>
                <c:pt idx="5911">
                  <c:v>40368.0</c:v>
                </c:pt>
                <c:pt idx="5912">
                  <c:v>40369.0</c:v>
                </c:pt>
                <c:pt idx="5913">
                  <c:v>40370.0</c:v>
                </c:pt>
                <c:pt idx="5914">
                  <c:v>40371.0</c:v>
                </c:pt>
                <c:pt idx="5915">
                  <c:v>40372.0</c:v>
                </c:pt>
                <c:pt idx="5916">
                  <c:v>40373.0</c:v>
                </c:pt>
                <c:pt idx="5917">
                  <c:v>40374.0</c:v>
                </c:pt>
                <c:pt idx="5918">
                  <c:v>40375.0</c:v>
                </c:pt>
                <c:pt idx="5919">
                  <c:v>40376.0</c:v>
                </c:pt>
                <c:pt idx="5920">
                  <c:v>40377.0</c:v>
                </c:pt>
                <c:pt idx="5921">
                  <c:v>40378.0</c:v>
                </c:pt>
                <c:pt idx="5922">
                  <c:v>40379.0</c:v>
                </c:pt>
                <c:pt idx="5923">
                  <c:v>40380.0</c:v>
                </c:pt>
                <c:pt idx="5924">
                  <c:v>40381.0</c:v>
                </c:pt>
                <c:pt idx="5925">
                  <c:v>40382.0</c:v>
                </c:pt>
                <c:pt idx="5926">
                  <c:v>40383.0</c:v>
                </c:pt>
                <c:pt idx="5927">
                  <c:v>40384.0</c:v>
                </c:pt>
                <c:pt idx="5928">
                  <c:v>40385.0</c:v>
                </c:pt>
                <c:pt idx="5929">
                  <c:v>40386.0</c:v>
                </c:pt>
                <c:pt idx="5930">
                  <c:v>40387.0</c:v>
                </c:pt>
                <c:pt idx="5931">
                  <c:v>40388.0</c:v>
                </c:pt>
                <c:pt idx="5932">
                  <c:v>40389.0</c:v>
                </c:pt>
                <c:pt idx="5933">
                  <c:v>40390.0</c:v>
                </c:pt>
                <c:pt idx="5934">
                  <c:v>40391.0</c:v>
                </c:pt>
                <c:pt idx="5935">
                  <c:v>40392.0</c:v>
                </c:pt>
                <c:pt idx="5936">
                  <c:v>40393.0</c:v>
                </c:pt>
                <c:pt idx="5937">
                  <c:v>40394.0</c:v>
                </c:pt>
                <c:pt idx="5938">
                  <c:v>40395.0</c:v>
                </c:pt>
                <c:pt idx="5939">
                  <c:v>40396.0</c:v>
                </c:pt>
                <c:pt idx="5940">
                  <c:v>40397.0</c:v>
                </c:pt>
                <c:pt idx="5941">
                  <c:v>40398.0</c:v>
                </c:pt>
                <c:pt idx="5942">
                  <c:v>40399.0</c:v>
                </c:pt>
                <c:pt idx="5943">
                  <c:v>40400.0</c:v>
                </c:pt>
                <c:pt idx="5944">
                  <c:v>40401.0</c:v>
                </c:pt>
                <c:pt idx="5945">
                  <c:v>40402.0</c:v>
                </c:pt>
                <c:pt idx="5946">
                  <c:v>40403.0</c:v>
                </c:pt>
                <c:pt idx="5947">
                  <c:v>40404.0</c:v>
                </c:pt>
                <c:pt idx="5948">
                  <c:v>40405.0</c:v>
                </c:pt>
                <c:pt idx="5949">
                  <c:v>40406.0</c:v>
                </c:pt>
                <c:pt idx="5950">
                  <c:v>40407.0</c:v>
                </c:pt>
                <c:pt idx="5951">
                  <c:v>40408.0</c:v>
                </c:pt>
                <c:pt idx="5952">
                  <c:v>40409.0</c:v>
                </c:pt>
                <c:pt idx="5953">
                  <c:v>40410.0</c:v>
                </c:pt>
                <c:pt idx="5954">
                  <c:v>40411.0</c:v>
                </c:pt>
                <c:pt idx="5955">
                  <c:v>40412.0</c:v>
                </c:pt>
                <c:pt idx="5956">
                  <c:v>40413.0</c:v>
                </c:pt>
                <c:pt idx="5957">
                  <c:v>40414.0</c:v>
                </c:pt>
                <c:pt idx="5958">
                  <c:v>40415.0</c:v>
                </c:pt>
                <c:pt idx="5959">
                  <c:v>40416.0</c:v>
                </c:pt>
                <c:pt idx="5960">
                  <c:v>40417.0</c:v>
                </c:pt>
                <c:pt idx="5961">
                  <c:v>40418.0</c:v>
                </c:pt>
                <c:pt idx="5962">
                  <c:v>40419.0</c:v>
                </c:pt>
                <c:pt idx="5963">
                  <c:v>40420.0</c:v>
                </c:pt>
                <c:pt idx="5964">
                  <c:v>40421.0</c:v>
                </c:pt>
                <c:pt idx="5965">
                  <c:v>40422.0</c:v>
                </c:pt>
                <c:pt idx="5966">
                  <c:v>40423.0</c:v>
                </c:pt>
                <c:pt idx="5967">
                  <c:v>40424.0</c:v>
                </c:pt>
                <c:pt idx="5968">
                  <c:v>40425.0</c:v>
                </c:pt>
                <c:pt idx="5969">
                  <c:v>40426.0</c:v>
                </c:pt>
                <c:pt idx="5970">
                  <c:v>40427.0</c:v>
                </c:pt>
                <c:pt idx="5971">
                  <c:v>40428.0</c:v>
                </c:pt>
                <c:pt idx="5972">
                  <c:v>40429.0</c:v>
                </c:pt>
                <c:pt idx="5973">
                  <c:v>40430.0</c:v>
                </c:pt>
                <c:pt idx="5974">
                  <c:v>40431.0</c:v>
                </c:pt>
                <c:pt idx="5975">
                  <c:v>40432.0</c:v>
                </c:pt>
                <c:pt idx="5976">
                  <c:v>40433.0</c:v>
                </c:pt>
                <c:pt idx="5977">
                  <c:v>40434.0</c:v>
                </c:pt>
                <c:pt idx="5978">
                  <c:v>40435.0</c:v>
                </c:pt>
                <c:pt idx="5979">
                  <c:v>40436.0</c:v>
                </c:pt>
                <c:pt idx="5980">
                  <c:v>40437.0</c:v>
                </c:pt>
                <c:pt idx="5981">
                  <c:v>40438.0</c:v>
                </c:pt>
                <c:pt idx="5982">
                  <c:v>40439.0</c:v>
                </c:pt>
                <c:pt idx="5983">
                  <c:v>40440.0</c:v>
                </c:pt>
                <c:pt idx="5984">
                  <c:v>40441.0</c:v>
                </c:pt>
                <c:pt idx="5985">
                  <c:v>40442.0</c:v>
                </c:pt>
                <c:pt idx="5986">
                  <c:v>40443.0</c:v>
                </c:pt>
                <c:pt idx="5987">
                  <c:v>40444.0</c:v>
                </c:pt>
                <c:pt idx="5988">
                  <c:v>40445.0</c:v>
                </c:pt>
                <c:pt idx="5989">
                  <c:v>40446.0</c:v>
                </c:pt>
                <c:pt idx="5990">
                  <c:v>40447.0</c:v>
                </c:pt>
                <c:pt idx="5991">
                  <c:v>40448.0</c:v>
                </c:pt>
                <c:pt idx="5992">
                  <c:v>40449.0</c:v>
                </c:pt>
                <c:pt idx="5993">
                  <c:v>40450.0</c:v>
                </c:pt>
                <c:pt idx="5994">
                  <c:v>40451.0</c:v>
                </c:pt>
                <c:pt idx="5995">
                  <c:v>40452.0</c:v>
                </c:pt>
                <c:pt idx="5996">
                  <c:v>40453.0</c:v>
                </c:pt>
                <c:pt idx="5997">
                  <c:v>40454.0</c:v>
                </c:pt>
                <c:pt idx="5998">
                  <c:v>40455.0</c:v>
                </c:pt>
                <c:pt idx="5999">
                  <c:v>40456.0</c:v>
                </c:pt>
                <c:pt idx="6000">
                  <c:v>40457.0</c:v>
                </c:pt>
                <c:pt idx="6001">
                  <c:v>40458.0</c:v>
                </c:pt>
                <c:pt idx="6002">
                  <c:v>40459.0</c:v>
                </c:pt>
                <c:pt idx="6003">
                  <c:v>40460.0</c:v>
                </c:pt>
                <c:pt idx="6004">
                  <c:v>40461.0</c:v>
                </c:pt>
                <c:pt idx="6005">
                  <c:v>40462.0</c:v>
                </c:pt>
                <c:pt idx="6006">
                  <c:v>40463.0</c:v>
                </c:pt>
                <c:pt idx="6007">
                  <c:v>40464.0</c:v>
                </c:pt>
                <c:pt idx="6008">
                  <c:v>40465.0</c:v>
                </c:pt>
                <c:pt idx="6009">
                  <c:v>40466.0</c:v>
                </c:pt>
                <c:pt idx="6010">
                  <c:v>40467.0</c:v>
                </c:pt>
                <c:pt idx="6011">
                  <c:v>40468.0</c:v>
                </c:pt>
                <c:pt idx="6012">
                  <c:v>40469.0</c:v>
                </c:pt>
                <c:pt idx="6013">
                  <c:v>40470.0</c:v>
                </c:pt>
                <c:pt idx="6014">
                  <c:v>40471.0</c:v>
                </c:pt>
                <c:pt idx="6015">
                  <c:v>40472.0</c:v>
                </c:pt>
                <c:pt idx="6016">
                  <c:v>40473.0</c:v>
                </c:pt>
                <c:pt idx="6017">
                  <c:v>40474.0</c:v>
                </c:pt>
                <c:pt idx="6018">
                  <c:v>40475.0</c:v>
                </c:pt>
                <c:pt idx="6019">
                  <c:v>40476.0</c:v>
                </c:pt>
                <c:pt idx="6020">
                  <c:v>40477.0</c:v>
                </c:pt>
                <c:pt idx="6021">
                  <c:v>40478.0</c:v>
                </c:pt>
                <c:pt idx="6022">
                  <c:v>40479.0</c:v>
                </c:pt>
                <c:pt idx="6023">
                  <c:v>40480.0</c:v>
                </c:pt>
                <c:pt idx="6024">
                  <c:v>40481.0</c:v>
                </c:pt>
                <c:pt idx="6025">
                  <c:v>40482.0</c:v>
                </c:pt>
                <c:pt idx="6026">
                  <c:v>40483.0</c:v>
                </c:pt>
                <c:pt idx="6027">
                  <c:v>40484.0</c:v>
                </c:pt>
                <c:pt idx="6028">
                  <c:v>40485.0</c:v>
                </c:pt>
                <c:pt idx="6029">
                  <c:v>40486.0</c:v>
                </c:pt>
                <c:pt idx="6030">
                  <c:v>40487.0</c:v>
                </c:pt>
                <c:pt idx="6031">
                  <c:v>40488.0</c:v>
                </c:pt>
                <c:pt idx="6032">
                  <c:v>40489.0</c:v>
                </c:pt>
                <c:pt idx="6033">
                  <c:v>40490.0</c:v>
                </c:pt>
                <c:pt idx="6034">
                  <c:v>40491.0</c:v>
                </c:pt>
                <c:pt idx="6035">
                  <c:v>40492.0</c:v>
                </c:pt>
                <c:pt idx="6036">
                  <c:v>40493.0</c:v>
                </c:pt>
                <c:pt idx="6037">
                  <c:v>40494.0</c:v>
                </c:pt>
                <c:pt idx="6038">
                  <c:v>40495.0</c:v>
                </c:pt>
                <c:pt idx="6039">
                  <c:v>40496.0</c:v>
                </c:pt>
                <c:pt idx="6040">
                  <c:v>40497.0</c:v>
                </c:pt>
                <c:pt idx="6041">
                  <c:v>40498.0</c:v>
                </c:pt>
                <c:pt idx="6042">
                  <c:v>40499.0</c:v>
                </c:pt>
                <c:pt idx="6043">
                  <c:v>40500.0</c:v>
                </c:pt>
                <c:pt idx="6044">
                  <c:v>40501.0</c:v>
                </c:pt>
                <c:pt idx="6045">
                  <c:v>40502.0</c:v>
                </c:pt>
                <c:pt idx="6046">
                  <c:v>40503.0</c:v>
                </c:pt>
                <c:pt idx="6047">
                  <c:v>40504.0</c:v>
                </c:pt>
                <c:pt idx="6048">
                  <c:v>40505.0</c:v>
                </c:pt>
                <c:pt idx="6049">
                  <c:v>40506.0</c:v>
                </c:pt>
                <c:pt idx="6050">
                  <c:v>40507.0</c:v>
                </c:pt>
                <c:pt idx="6051">
                  <c:v>40508.0</c:v>
                </c:pt>
                <c:pt idx="6052">
                  <c:v>40509.0</c:v>
                </c:pt>
                <c:pt idx="6053">
                  <c:v>40510.0</c:v>
                </c:pt>
                <c:pt idx="6054">
                  <c:v>40511.0</c:v>
                </c:pt>
                <c:pt idx="6055">
                  <c:v>40512.0</c:v>
                </c:pt>
                <c:pt idx="6056">
                  <c:v>40513.0</c:v>
                </c:pt>
                <c:pt idx="6057">
                  <c:v>40514.0</c:v>
                </c:pt>
                <c:pt idx="6058">
                  <c:v>40515.0</c:v>
                </c:pt>
                <c:pt idx="6059">
                  <c:v>40516.0</c:v>
                </c:pt>
                <c:pt idx="6060">
                  <c:v>40517.0</c:v>
                </c:pt>
                <c:pt idx="6061">
                  <c:v>40518.0</c:v>
                </c:pt>
                <c:pt idx="6062">
                  <c:v>40519.0</c:v>
                </c:pt>
                <c:pt idx="6063">
                  <c:v>40520.0</c:v>
                </c:pt>
                <c:pt idx="6064">
                  <c:v>40521.0</c:v>
                </c:pt>
                <c:pt idx="6065">
                  <c:v>40522.0</c:v>
                </c:pt>
                <c:pt idx="6066">
                  <c:v>40523.0</c:v>
                </c:pt>
                <c:pt idx="6067">
                  <c:v>40524.0</c:v>
                </c:pt>
                <c:pt idx="6068">
                  <c:v>40525.0</c:v>
                </c:pt>
                <c:pt idx="6069">
                  <c:v>40526.0</c:v>
                </c:pt>
                <c:pt idx="6070">
                  <c:v>40527.0</c:v>
                </c:pt>
                <c:pt idx="6071">
                  <c:v>40528.0</c:v>
                </c:pt>
                <c:pt idx="6072">
                  <c:v>40529.0</c:v>
                </c:pt>
                <c:pt idx="6073">
                  <c:v>40530.0</c:v>
                </c:pt>
                <c:pt idx="6074">
                  <c:v>40531.0</c:v>
                </c:pt>
                <c:pt idx="6075">
                  <c:v>40532.0</c:v>
                </c:pt>
                <c:pt idx="6076">
                  <c:v>40533.0</c:v>
                </c:pt>
                <c:pt idx="6077">
                  <c:v>40534.0</c:v>
                </c:pt>
                <c:pt idx="6078">
                  <c:v>40535.0</c:v>
                </c:pt>
                <c:pt idx="6079">
                  <c:v>40536.0</c:v>
                </c:pt>
                <c:pt idx="6080">
                  <c:v>40537.0</c:v>
                </c:pt>
                <c:pt idx="6081">
                  <c:v>40538.0</c:v>
                </c:pt>
                <c:pt idx="6082">
                  <c:v>40539.0</c:v>
                </c:pt>
                <c:pt idx="6083">
                  <c:v>40540.0</c:v>
                </c:pt>
                <c:pt idx="6084">
                  <c:v>40541.0</c:v>
                </c:pt>
                <c:pt idx="6085">
                  <c:v>40542.0</c:v>
                </c:pt>
                <c:pt idx="6086">
                  <c:v>40543.0</c:v>
                </c:pt>
                <c:pt idx="6087">
                  <c:v>40544.0</c:v>
                </c:pt>
                <c:pt idx="6088">
                  <c:v>40545.0</c:v>
                </c:pt>
                <c:pt idx="6089">
                  <c:v>40546.0</c:v>
                </c:pt>
                <c:pt idx="6090">
                  <c:v>40547.0</c:v>
                </c:pt>
                <c:pt idx="6091">
                  <c:v>40548.0</c:v>
                </c:pt>
                <c:pt idx="6092">
                  <c:v>40549.0</c:v>
                </c:pt>
                <c:pt idx="6093">
                  <c:v>40550.0</c:v>
                </c:pt>
                <c:pt idx="6094">
                  <c:v>40551.0</c:v>
                </c:pt>
                <c:pt idx="6095">
                  <c:v>40552.0</c:v>
                </c:pt>
                <c:pt idx="6096">
                  <c:v>40553.0</c:v>
                </c:pt>
                <c:pt idx="6097">
                  <c:v>40554.0</c:v>
                </c:pt>
                <c:pt idx="6098">
                  <c:v>40555.0</c:v>
                </c:pt>
                <c:pt idx="6099">
                  <c:v>40556.0</c:v>
                </c:pt>
                <c:pt idx="6100">
                  <c:v>40557.0</c:v>
                </c:pt>
                <c:pt idx="6101">
                  <c:v>40558.0</c:v>
                </c:pt>
                <c:pt idx="6102">
                  <c:v>40559.0</c:v>
                </c:pt>
                <c:pt idx="6103">
                  <c:v>40560.0</c:v>
                </c:pt>
                <c:pt idx="6104">
                  <c:v>40561.0</c:v>
                </c:pt>
                <c:pt idx="6105">
                  <c:v>40562.0</c:v>
                </c:pt>
                <c:pt idx="6106">
                  <c:v>40563.0</c:v>
                </c:pt>
                <c:pt idx="6107">
                  <c:v>40564.0</c:v>
                </c:pt>
                <c:pt idx="6108">
                  <c:v>40565.0</c:v>
                </c:pt>
                <c:pt idx="6109">
                  <c:v>40566.0</c:v>
                </c:pt>
                <c:pt idx="6110">
                  <c:v>40567.0</c:v>
                </c:pt>
                <c:pt idx="6111">
                  <c:v>40568.0</c:v>
                </c:pt>
                <c:pt idx="6112">
                  <c:v>40569.0</c:v>
                </c:pt>
                <c:pt idx="6113">
                  <c:v>40570.0</c:v>
                </c:pt>
                <c:pt idx="6114">
                  <c:v>40571.0</c:v>
                </c:pt>
                <c:pt idx="6115">
                  <c:v>40572.0</c:v>
                </c:pt>
                <c:pt idx="6116">
                  <c:v>40573.0</c:v>
                </c:pt>
                <c:pt idx="6117">
                  <c:v>40574.0</c:v>
                </c:pt>
                <c:pt idx="6118">
                  <c:v>40575.0</c:v>
                </c:pt>
                <c:pt idx="6119">
                  <c:v>40576.0</c:v>
                </c:pt>
                <c:pt idx="6120">
                  <c:v>40577.0</c:v>
                </c:pt>
                <c:pt idx="6121">
                  <c:v>40578.0</c:v>
                </c:pt>
                <c:pt idx="6122">
                  <c:v>40579.0</c:v>
                </c:pt>
                <c:pt idx="6123">
                  <c:v>40580.0</c:v>
                </c:pt>
                <c:pt idx="6124">
                  <c:v>40581.0</c:v>
                </c:pt>
                <c:pt idx="6125">
                  <c:v>40582.0</c:v>
                </c:pt>
                <c:pt idx="6126">
                  <c:v>40583.0</c:v>
                </c:pt>
                <c:pt idx="6127">
                  <c:v>40584.0</c:v>
                </c:pt>
                <c:pt idx="6128">
                  <c:v>40585.0</c:v>
                </c:pt>
                <c:pt idx="6129">
                  <c:v>40586.0</c:v>
                </c:pt>
                <c:pt idx="6130">
                  <c:v>40587.0</c:v>
                </c:pt>
                <c:pt idx="6131">
                  <c:v>40588.0</c:v>
                </c:pt>
                <c:pt idx="6132">
                  <c:v>40589.0</c:v>
                </c:pt>
                <c:pt idx="6133">
                  <c:v>40590.0</c:v>
                </c:pt>
                <c:pt idx="6134">
                  <c:v>40591.0</c:v>
                </c:pt>
                <c:pt idx="6135">
                  <c:v>40592.0</c:v>
                </c:pt>
                <c:pt idx="6136">
                  <c:v>40593.0</c:v>
                </c:pt>
                <c:pt idx="6137">
                  <c:v>40594.0</c:v>
                </c:pt>
                <c:pt idx="6138">
                  <c:v>40595.0</c:v>
                </c:pt>
                <c:pt idx="6139">
                  <c:v>40596.0</c:v>
                </c:pt>
                <c:pt idx="6140">
                  <c:v>40597.0</c:v>
                </c:pt>
                <c:pt idx="6141">
                  <c:v>40598.0</c:v>
                </c:pt>
                <c:pt idx="6142">
                  <c:v>40599.0</c:v>
                </c:pt>
                <c:pt idx="6143">
                  <c:v>40600.0</c:v>
                </c:pt>
                <c:pt idx="6144">
                  <c:v>40601.0</c:v>
                </c:pt>
                <c:pt idx="6145">
                  <c:v>40602.0</c:v>
                </c:pt>
                <c:pt idx="6146">
                  <c:v>40603.0</c:v>
                </c:pt>
                <c:pt idx="6147">
                  <c:v>40604.0</c:v>
                </c:pt>
                <c:pt idx="6148">
                  <c:v>40605.0</c:v>
                </c:pt>
                <c:pt idx="6149">
                  <c:v>40606.0</c:v>
                </c:pt>
                <c:pt idx="6150">
                  <c:v>40607.0</c:v>
                </c:pt>
                <c:pt idx="6151">
                  <c:v>40608.0</c:v>
                </c:pt>
                <c:pt idx="6152">
                  <c:v>40609.0</c:v>
                </c:pt>
                <c:pt idx="6153">
                  <c:v>40610.0</c:v>
                </c:pt>
                <c:pt idx="6154">
                  <c:v>40611.0</c:v>
                </c:pt>
                <c:pt idx="6155">
                  <c:v>40612.0</c:v>
                </c:pt>
                <c:pt idx="6156">
                  <c:v>40613.0</c:v>
                </c:pt>
                <c:pt idx="6157">
                  <c:v>40614.0</c:v>
                </c:pt>
                <c:pt idx="6158">
                  <c:v>40615.0</c:v>
                </c:pt>
                <c:pt idx="6159">
                  <c:v>40616.0</c:v>
                </c:pt>
                <c:pt idx="6160">
                  <c:v>40617.0</c:v>
                </c:pt>
                <c:pt idx="6161">
                  <c:v>40618.0</c:v>
                </c:pt>
                <c:pt idx="6162">
                  <c:v>40619.0</c:v>
                </c:pt>
                <c:pt idx="6163">
                  <c:v>40620.0</c:v>
                </c:pt>
                <c:pt idx="6164">
                  <c:v>40621.0</c:v>
                </c:pt>
                <c:pt idx="6165">
                  <c:v>40622.0</c:v>
                </c:pt>
                <c:pt idx="6166">
                  <c:v>40623.0</c:v>
                </c:pt>
                <c:pt idx="6167">
                  <c:v>40624.0</c:v>
                </c:pt>
                <c:pt idx="6168">
                  <c:v>40625.0</c:v>
                </c:pt>
                <c:pt idx="6169">
                  <c:v>40626.0</c:v>
                </c:pt>
                <c:pt idx="6170">
                  <c:v>40627.0</c:v>
                </c:pt>
                <c:pt idx="6171">
                  <c:v>40628.0</c:v>
                </c:pt>
                <c:pt idx="6172">
                  <c:v>40629.0</c:v>
                </c:pt>
                <c:pt idx="6173">
                  <c:v>40630.0</c:v>
                </c:pt>
                <c:pt idx="6174">
                  <c:v>40631.0</c:v>
                </c:pt>
                <c:pt idx="6175">
                  <c:v>40632.0</c:v>
                </c:pt>
                <c:pt idx="6176">
                  <c:v>40633.0</c:v>
                </c:pt>
                <c:pt idx="6177">
                  <c:v>40634.0</c:v>
                </c:pt>
                <c:pt idx="6178">
                  <c:v>40635.0</c:v>
                </c:pt>
                <c:pt idx="6179">
                  <c:v>40636.0</c:v>
                </c:pt>
                <c:pt idx="6180">
                  <c:v>40637.0</c:v>
                </c:pt>
                <c:pt idx="6181">
                  <c:v>40638.0</c:v>
                </c:pt>
                <c:pt idx="6182">
                  <c:v>40639.0</c:v>
                </c:pt>
                <c:pt idx="6183">
                  <c:v>40640.0</c:v>
                </c:pt>
                <c:pt idx="6184">
                  <c:v>40641.0</c:v>
                </c:pt>
                <c:pt idx="6185">
                  <c:v>40642.0</c:v>
                </c:pt>
                <c:pt idx="6186">
                  <c:v>40643.0</c:v>
                </c:pt>
                <c:pt idx="6187">
                  <c:v>40644.0</c:v>
                </c:pt>
                <c:pt idx="6188">
                  <c:v>40645.0</c:v>
                </c:pt>
                <c:pt idx="6189">
                  <c:v>40646.0</c:v>
                </c:pt>
                <c:pt idx="6190">
                  <c:v>40647.0</c:v>
                </c:pt>
                <c:pt idx="6191">
                  <c:v>40648.0</c:v>
                </c:pt>
                <c:pt idx="6192">
                  <c:v>40649.0</c:v>
                </c:pt>
                <c:pt idx="6193">
                  <c:v>40650.0</c:v>
                </c:pt>
                <c:pt idx="6194">
                  <c:v>40651.0</c:v>
                </c:pt>
                <c:pt idx="6195">
                  <c:v>40652.0</c:v>
                </c:pt>
                <c:pt idx="6196">
                  <c:v>40653.0</c:v>
                </c:pt>
                <c:pt idx="6197">
                  <c:v>40654.0</c:v>
                </c:pt>
                <c:pt idx="6198">
                  <c:v>40655.0</c:v>
                </c:pt>
                <c:pt idx="6199">
                  <c:v>40656.0</c:v>
                </c:pt>
                <c:pt idx="6200">
                  <c:v>40657.0</c:v>
                </c:pt>
                <c:pt idx="6201">
                  <c:v>40658.0</c:v>
                </c:pt>
                <c:pt idx="6202">
                  <c:v>40659.0</c:v>
                </c:pt>
                <c:pt idx="6203">
                  <c:v>40660.0</c:v>
                </c:pt>
                <c:pt idx="6204">
                  <c:v>40661.0</c:v>
                </c:pt>
                <c:pt idx="6205">
                  <c:v>40662.0</c:v>
                </c:pt>
                <c:pt idx="6206">
                  <c:v>40663.0</c:v>
                </c:pt>
                <c:pt idx="6207">
                  <c:v>40664.0</c:v>
                </c:pt>
                <c:pt idx="6208">
                  <c:v>40665.0</c:v>
                </c:pt>
                <c:pt idx="6209">
                  <c:v>40666.0</c:v>
                </c:pt>
                <c:pt idx="6210">
                  <c:v>40667.0</c:v>
                </c:pt>
                <c:pt idx="6211">
                  <c:v>40668.0</c:v>
                </c:pt>
                <c:pt idx="6212">
                  <c:v>40669.0</c:v>
                </c:pt>
                <c:pt idx="6213">
                  <c:v>40670.0</c:v>
                </c:pt>
                <c:pt idx="6214">
                  <c:v>40671.0</c:v>
                </c:pt>
                <c:pt idx="6215">
                  <c:v>40672.0</c:v>
                </c:pt>
                <c:pt idx="6216">
                  <c:v>40673.0</c:v>
                </c:pt>
                <c:pt idx="6217">
                  <c:v>40674.0</c:v>
                </c:pt>
                <c:pt idx="6218">
                  <c:v>40675.0</c:v>
                </c:pt>
                <c:pt idx="6219">
                  <c:v>40676.0</c:v>
                </c:pt>
                <c:pt idx="6220">
                  <c:v>40677.0</c:v>
                </c:pt>
                <c:pt idx="6221">
                  <c:v>40678.0</c:v>
                </c:pt>
                <c:pt idx="6222">
                  <c:v>40679.0</c:v>
                </c:pt>
                <c:pt idx="6223">
                  <c:v>40680.0</c:v>
                </c:pt>
                <c:pt idx="6224">
                  <c:v>40681.0</c:v>
                </c:pt>
                <c:pt idx="6225">
                  <c:v>40682.0</c:v>
                </c:pt>
                <c:pt idx="6226">
                  <c:v>40683.0</c:v>
                </c:pt>
                <c:pt idx="6227">
                  <c:v>40684.0</c:v>
                </c:pt>
                <c:pt idx="6228">
                  <c:v>40685.0</c:v>
                </c:pt>
                <c:pt idx="6229">
                  <c:v>40686.0</c:v>
                </c:pt>
                <c:pt idx="6230">
                  <c:v>40687.0</c:v>
                </c:pt>
                <c:pt idx="6231">
                  <c:v>40688.0</c:v>
                </c:pt>
                <c:pt idx="6232">
                  <c:v>40689.0</c:v>
                </c:pt>
                <c:pt idx="6233">
                  <c:v>40690.0</c:v>
                </c:pt>
                <c:pt idx="6234">
                  <c:v>40691.0</c:v>
                </c:pt>
                <c:pt idx="6235">
                  <c:v>40692.0</c:v>
                </c:pt>
                <c:pt idx="6236">
                  <c:v>40693.0</c:v>
                </c:pt>
                <c:pt idx="6237">
                  <c:v>40694.0</c:v>
                </c:pt>
                <c:pt idx="6238">
                  <c:v>40695.0</c:v>
                </c:pt>
                <c:pt idx="6239">
                  <c:v>40696.0</c:v>
                </c:pt>
                <c:pt idx="6240">
                  <c:v>40697.0</c:v>
                </c:pt>
                <c:pt idx="6241">
                  <c:v>40698.0</c:v>
                </c:pt>
                <c:pt idx="6242">
                  <c:v>40699.0</c:v>
                </c:pt>
                <c:pt idx="6243">
                  <c:v>40700.0</c:v>
                </c:pt>
                <c:pt idx="6244">
                  <c:v>40701.0</c:v>
                </c:pt>
                <c:pt idx="6245">
                  <c:v>40702.0</c:v>
                </c:pt>
                <c:pt idx="6246">
                  <c:v>40703.0</c:v>
                </c:pt>
                <c:pt idx="6247">
                  <c:v>40704.0</c:v>
                </c:pt>
                <c:pt idx="6248">
                  <c:v>40705.0</c:v>
                </c:pt>
                <c:pt idx="6249">
                  <c:v>40706.0</c:v>
                </c:pt>
                <c:pt idx="6250">
                  <c:v>40707.0</c:v>
                </c:pt>
                <c:pt idx="6251">
                  <c:v>40708.0</c:v>
                </c:pt>
                <c:pt idx="6252">
                  <c:v>40709.0</c:v>
                </c:pt>
                <c:pt idx="6253">
                  <c:v>40710.0</c:v>
                </c:pt>
                <c:pt idx="6254">
                  <c:v>40711.0</c:v>
                </c:pt>
                <c:pt idx="6255">
                  <c:v>40712.0</c:v>
                </c:pt>
                <c:pt idx="6256">
                  <c:v>40713.0</c:v>
                </c:pt>
                <c:pt idx="6257">
                  <c:v>40714.0</c:v>
                </c:pt>
                <c:pt idx="6258">
                  <c:v>40715.0</c:v>
                </c:pt>
                <c:pt idx="6259">
                  <c:v>40716.0</c:v>
                </c:pt>
                <c:pt idx="6260">
                  <c:v>40717.0</c:v>
                </c:pt>
                <c:pt idx="6261">
                  <c:v>40718.0</c:v>
                </c:pt>
                <c:pt idx="6262">
                  <c:v>40719.0</c:v>
                </c:pt>
                <c:pt idx="6263">
                  <c:v>40720.0</c:v>
                </c:pt>
                <c:pt idx="6264">
                  <c:v>40721.0</c:v>
                </c:pt>
                <c:pt idx="6265">
                  <c:v>40722.0</c:v>
                </c:pt>
                <c:pt idx="6266">
                  <c:v>40723.0</c:v>
                </c:pt>
                <c:pt idx="6267">
                  <c:v>40724.0</c:v>
                </c:pt>
                <c:pt idx="6268">
                  <c:v>40725.0</c:v>
                </c:pt>
                <c:pt idx="6269">
                  <c:v>40726.0</c:v>
                </c:pt>
                <c:pt idx="6270">
                  <c:v>40727.0</c:v>
                </c:pt>
                <c:pt idx="6271">
                  <c:v>40728.0</c:v>
                </c:pt>
                <c:pt idx="6272">
                  <c:v>40729.0</c:v>
                </c:pt>
                <c:pt idx="6273">
                  <c:v>40730.0</c:v>
                </c:pt>
                <c:pt idx="6274">
                  <c:v>40731.0</c:v>
                </c:pt>
                <c:pt idx="6275">
                  <c:v>40732.0</c:v>
                </c:pt>
                <c:pt idx="6276">
                  <c:v>40733.0</c:v>
                </c:pt>
                <c:pt idx="6277">
                  <c:v>40734.0</c:v>
                </c:pt>
                <c:pt idx="6278">
                  <c:v>40735.0</c:v>
                </c:pt>
                <c:pt idx="6279">
                  <c:v>40736.0</c:v>
                </c:pt>
                <c:pt idx="6280">
                  <c:v>40737.0</c:v>
                </c:pt>
                <c:pt idx="6281">
                  <c:v>40738.0</c:v>
                </c:pt>
                <c:pt idx="6282">
                  <c:v>40739.0</c:v>
                </c:pt>
                <c:pt idx="6283">
                  <c:v>40740.0</c:v>
                </c:pt>
                <c:pt idx="6284">
                  <c:v>40741.0</c:v>
                </c:pt>
                <c:pt idx="6285">
                  <c:v>40742.0</c:v>
                </c:pt>
                <c:pt idx="6286">
                  <c:v>40743.0</c:v>
                </c:pt>
                <c:pt idx="6287">
                  <c:v>40744.0</c:v>
                </c:pt>
                <c:pt idx="6288">
                  <c:v>40745.0</c:v>
                </c:pt>
                <c:pt idx="6289">
                  <c:v>40746.0</c:v>
                </c:pt>
                <c:pt idx="6290">
                  <c:v>40747.0</c:v>
                </c:pt>
                <c:pt idx="6291">
                  <c:v>40748.0</c:v>
                </c:pt>
                <c:pt idx="6292">
                  <c:v>40749.0</c:v>
                </c:pt>
                <c:pt idx="6293">
                  <c:v>40750.0</c:v>
                </c:pt>
                <c:pt idx="6294">
                  <c:v>40751.0</c:v>
                </c:pt>
                <c:pt idx="6295">
                  <c:v>40752.0</c:v>
                </c:pt>
                <c:pt idx="6296">
                  <c:v>40753.0</c:v>
                </c:pt>
                <c:pt idx="6297">
                  <c:v>40754.0</c:v>
                </c:pt>
                <c:pt idx="6298">
                  <c:v>40755.0</c:v>
                </c:pt>
                <c:pt idx="6299">
                  <c:v>40756.0</c:v>
                </c:pt>
                <c:pt idx="6300">
                  <c:v>40757.0</c:v>
                </c:pt>
                <c:pt idx="6301">
                  <c:v>40758.0</c:v>
                </c:pt>
                <c:pt idx="6302">
                  <c:v>40759.0</c:v>
                </c:pt>
                <c:pt idx="6303">
                  <c:v>40760.0</c:v>
                </c:pt>
                <c:pt idx="6304">
                  <c:v>40761.0</c:v>
                </c:pt>
                <c:pt idx="6305">
                  <c:v>40762.0</c:v>
                </c:pt>
                <c:pt idx="6306">
                  <c:v>40763.0</c:v>
                </c:pt>
                <c:pt idx="6307">
                  <c:v>40764.0</c:v>
                </c:pt>
                <c:pt idx="6308">
                  <c:v>40765.0</c:v>
                </c:pt>
                <c:pt idx="6309">
                  <c:v>40766.0</c:v>
                </c:pt>
                <c:pt idx="6310">
                  <c:v>40767.0</c:v>
                </c:pt>
                <c:pt idx="6311">
                  <c:v>40768.0</c:v>
                </c:pt>
                <c:pt idx="6312">
                  <c:v>40769.0</c:v>
                </c:pt>
                <c:pt idx="6313">
                  <c:v>40770.0</c:v>
                </c:pt>
                <c:pt idx="6314">
                  <c:v>40771.0</c:v>
                </c:pt>
                <c:pt idx="6315">
                  <c:v>40772.0</c:v>
                </c:pt>
                <c:pt idx="6316">
                  <c:v>40773.0</c:v>
                </c:pt>
                <c:pt idx="6317">
                  <c:v>40774.0</c:v>
                </c:pt>
                <c:pt idx="6318">
                  <c:v>40775.0</c:v>
                </c:pt>
                <c:pt idx="6319">
                  <c:v>40776.0</c:v>
                </c:pt>
                <c:pt idx="6320">
                  <c:v>40777.0</c:v>
                </c:pt>
                <c:pt idx="6321">
                  <c:v>40778.0</c:v>
                </c:pt>
                <c:pt idx="6322">
                  <c:v>40779.0</c:v>
                </c:pt>
                <c:pt idx="6323">
                  <c:v>40780.0</c:v>
                </c:pt>
                <c:pt idx="6324">
                  <c:v>40781.0</c:v>
                </c:pt>
                <c:pt idx="6325">
                  <c:v>40782.0</c:v>
                </c:pt>
                <c:pt idx="6326">
                  <c:v>40783.0</c:v>
                </c:pt>
                <c:pt idx="6327">
                  <c:v>40784.0</c:v>
                </c:pt>
                <c:pt idx="6328">
                  <c:v>40785.0</c:v>
                </c:pt>
                <c:pt idx="6329">
                  <c:v>40786.0</c:v>
                </c:pt>
                <c:pt idx="6330">
                  <c:v>40787.0</c:v>
                </c:pt>
                <c:pt idx="6331">
                  <c:v>40788.0</c:v>
                </c:pt>
                <c:pt idx="6332">
                  <c:v>40789.0</c:v>
                </c:pt>
                <c:pt idx="6333">
                  <c:v>40790.0</c:v>
                </c:pt>
                <c:pt idx="6334">
                  <c:v>40791.0</c:v>
                </c:pt>
                <c:pt idx="6335">
                  <c:v>40792.0</c:v>
                </c:pt>
                <c:pt idx="6336">
                  <c:v>40793.0</c:v>
                </c:pt>
                <c:pt idx="6337">
                  <c:v>40794.0</c:v>
                </c:pt>
                <c:pt idx="6338">
                  <c:v>40795.0</c:v>
                </c:pt>
                <c:pt idx="6339">
                  <c:v>40796.0</c:v>
                </c:pt>
                <c:pt idx="6340">
                  <c:v>40797.0</c:v>
                </c:pt>
                <c:pt idx="6341">
                  <c:v>40798.0</c:v>
                </c:pt>
                <c:pt idx="6342">
                  <c:v>40799.0</c:v>
                </c:pt>
                <c:pt idx="6343">
                  <c:v>40800.0</c:v>
                </c:pt>
                <c:pt idx="6344">
                  <c:v>40801.0</c:v>
                </c:pt>
                <c:pt idx="6345">
                  <c:v>40802.0</c:v>
                </c:pt>
                <c:pt idx="6346">
                  <c:v>40803.0</c:v>
                </c:pt>
                <c:pt idx="6347">
                  <c:v>40804.0</c:v>
                </c:pt>
                <c:pt idx="6348">
                  <c:v>40805.0</c:v>
                </c:pt>
                <c:pt idx="6349">
                  <c:v>40806.0</c:v>
                </c:pt>
                <c:pt idx="6350">
                  <c:v>40807.0</c:v>
                </c:pt>
                <c:pt idx="6351">
                  <c:v>40808.0</c:v>
                </c:pt>
                <c:pt idx="6352">
                  <c:v>40809.0</c:v>
                </c:pt>
                <c:pt idx="6353">
                  <c:v>40810.0</c:v>
                </c:pt>
                <c:pt idx="6354">
                  <c:v>40811.0</c:v>
                </c:pt>
                <c:pt idx="6355">
                  <c:v>40812.0</c:v>
                </c:pt>
                <c:pt idx="6356">
                  <c:v>40813.0</c:v>
                </c:pt>
                <c:pt idx="6357">
                  <c:v>40814.0</c:v>
                </c:pt>
                <c:pt idx="6358">
                  <c:v>40815.0</c:v>
                </c:pt>
                <c:pt idx="6359">
                  <c:v>40816.0</c:v>
                </c:pt>
                <c:pt idx="6360">
                  <c:v>40817.0</c:v>
                </c:pt>
                <c:pt idx="6361">
                  <c:v>40818.0</c:v>
                </c:pt>
                <c:pt idx="6362">
                  <c:v>40819.0</c:v>
                </c:pt>
                <c:pt idx="6363">
                  <c:v>40820.0</c:v>
                </c:pt>
                <c:pt idx="6364">
                  <c:v>40821.0</c:v>
                </c:pt>
                <c:pt idx="6365">
                  <c:v>40822.0</c:v>
                </c:pt>
                <c:pt idx="6366">
                  <c:v>40823.0</c:v>
                </c:pt>
                <c:pt idx="6367">
                  <c:v>40824.0</c:v>
                </c:pt>
                <c:pt idx="6368">
                  <c:v>40825.0</c:v>
                </c:pt>
                <c:pt idx="6369">
                  <c:v>40826.0</c:v>
                </c:pt>
                <c:pt idx="6370">
                  <c:v>40827.0</c:v>
                </c:pt>
                <c:pt idx="6371">
                  <c:v>40828.0</c:v>
                </c:pt>
                <c:pt idx="6372">
                  <c:v>40829.0</c:v>
                </c:pt>
                <c:pt idx="6373">
                  <c:v>40830.0</c:v>
                </c:pt>
                <c:pt idx="6374">
                  <c:v>40831.0</c:v>
                </c:pt>
                <c:pt idx="6375">
                  <c:v>40832.0</c:v>
                </c:pt>
                <c:pt idx="6376">
                  <c:v>40833.0</c:v>
                </c:pt>
                <c:pt idx="6377">
                  <c:v>40834.0</c:v>
                </c:pt>
                <c:pt idx="6378">
                  <c:v>40835.0</c:v>
                </c:pt>
                <c:pt idx="6379">
                  <c:v>40836.0</c:v>
                </c:pt>
                <c:pt idx="6380">
                  <c:v>40837.0</c:v>
                </c:pt>
                <c:pt idx="6381">
                  <c:v>40838.0</c:v>
                </c:pt>
                <c:pt idx="6382">
                  <c:v>40839.0</c:v>
                </c:pt>
                <c:pt idx="6383">
                  <c:v>40840.0</c:v>
                </c:pt>
                <c:pt idx="6384">
                  <c:v>40841.0</c:v>
                </c:pt>
                <c:pt idx="6385">
                  <c:v>40842.0</c:v>
                </c:pt>
                <c:pt idx="6386">
                  <c:v>40843.0</c:v>
                </c:pt>
                <c:pt idx="6387">
                  <c:v>40844.0</c:v>
                </c:pt>
                <c:pt idx="6388">
                  <c:v>40845.0</c:v>
                </c:pt>
                <c:pt idx="6389">
                  <c:v>40846.0</c:v>
                </c:pt>
                <c:pt idx="6390">
                  <c:v>40847.0</c:v>
                </c:pt>
                <c:pt idx="6391">
                  <c:v>40848.0</c:v>
                </c:pt>
                <c:pt idx="6392">
                  <c:v>40849.0</c:v>
                </c:pt>
                <c:pt idx="6393">
                  <c:v>40850.0</c:v>
                </c:pt>
                <c:pt idx="6394">
                  <c:v>40851.0</c:v>
                </c:pt>
                <c:pt idx="6395">
                  <c:v>40852.0</c:v>
                </c:pt>
                <c:pt idx="6396">
                  <c:v>40853.0</c:v>
                </c:pt>
                <c:pt idx="6397">
                  <c:v>40854.0</c:v>
                </c:pt>
                <c:pt idx="6398">
                  <c:v>40855.0</c:v>
                </c:pt>
                <c:pt idx="6399">
                  <c:v>40856.0</c:v>
                </c:pt>
                <c:pt idx="6400">
                  <c:v>40857.0</c:v>
                </c:pt>
                <c:pt idx="6401">
                  <c:v>40858.0</c:v>
                </c:pt>
                <c:pt idx="6402">
                  <c:v>40859.0</c:v>
                </c:pt>
                <c:pt idx="6403">
                  <c:v>40860.0</c:v>
                </c:pt>
                <c:pt idx="6404">
                  <c:v>40861.0</c:v>
                </c:pt>
                <c:pt idx="6405">
                  <c:v>40862.0</c:v>
                </c:pt>
                <c:pt idx="6406">
                  <c:v>40863.0</c:v>
                </c:pt>
                <c:pt idx="6407">
                  <c:v>40864.0</c:v>
                </c:pt>
                <c:pt idx="6408">
                  <c:v>40865.0</c:v>
                </c:pt>
                <c:pt idx="6409">
                  <c:v>40866.0</c:v>
                </c:pt>
                <c:pt idx="6410">
                  <c:v>40867.0</c:v>
                </c:pt>
                <c:pt idx="6411">
                  <c:v>40868.0</c:v>
                </c:pt>
                <c:pt idx="6412">
                  <c:v>40869.0</c:v>
                </c:pt>
                <c:pt idx="6413">
                  <c:v>40870.0</c:v>
                </c:pt>
                <c:pt idx="6414">
                  <c:v>40871.0</c:v>
                </c:pt>
                <c:pt idx="6415">
                  <c:v>40872.0</c:v>
                </c:pt>
                <c:pt idx="6416">
                  <c:v>40873.0</c:v>
                </c:pt>
                <c:pt idx="6417">
                  <c:v>40874.0</c:v>
                </c:pt>
                <c:pt idx="6418">
                  <c:v>40875.0</c:v>
                </c:pt>
                <c:pt idx="6419">
                  <c:v>40876.0</c:v>
                </c:pt>
                <c:pt idx="6420">
                  <c:v>40877.0</c:v>
                </c:pt>
                <c:pt idx="6421">
                  <c:v>40878.0</c:v>
                </c:pt>
                <c:pt idx="6422">
                  <c:v>40879.0</c:v>
                </c:pt>
                <c:pt idx="6423">
                  <c:v>40880.0</c:v>
                </c:pt>
                <c:pt idx="6424">
                  <c:v>40881.0</c:v>
                </c:pt>
                <c:pt idx="6425">
                  <c:v>40882.0</c:v>
                </c:pt>
                <c:pt idx="6426">
                  <c:v>40883.0</c:v>
                </c:pt>
                <c:pt idx="6427">
                  <c:v>40884.0</c:v>
                </c:pt>
                <c:pt idx="6428">
                  <c:v>40885.0</c:v>
                </c:pt>
                <c:pt idx="6429">
                  <c:v>40886.0</c:v>
                </c:pt>
                <c:pt idx="6430">
                  <c:v>40887.0</c:v>
                </c:pt>
                <c:pt idx="6431">
                  <c:v>40888.0</c:v>
                </c:pt>
                <c:pt idx="6432">
                  <c:v>40889.0</c:v>
                </c:pt>
                <c:pt idx="6433">
                  <c:v>40890.0</c:v>
                </c:pt>
                <c:pt idx="6434">
                  <c:v>40891.0</c:v>
                </c:pt>
                <c:pt idx="6435">
                  <c:v>40892.0</c:v>
                </c:pt>
                <c:pt idx="6436">
                  <c:v>40893.0</c:v>
                </c:pt>
                <c:pt idx="6437">
                  <c:v>40894.0</c:v>
                </c:pt>
                <c:pt idx="6438">
                  <c:v>40895.0</c:v>
                </c:pt>
                <c:pt idx="6439">
                  <c:v>40896.0</c:v>
                </c:pt>
                <c:pt idx="6440">
                  <c:v>40897.0</c:v>
                </c:pt>
                <c:pt idx="6441">
                  <c:v>40898.0</c:v>
                </c:pt>
                <c:pt idx="6442">
                  <c:v>40899.0</c:v>
                </c:pt>
                <c:pt idx="6443">
                  <c:v>40900.0</c:v>
                </c:pt>
                <c:pt idx="6444">
                  <c:v>40901.0</c:v>
                </c:pt>
                <c:pt idx="6445">
                  <c:v>40902.0</c:v>
                </c:pt>
                <c:pt idx="6446">
                  <c:v>40903.0</c:v>
                </c:pt>
                <c:pt idx="6447">
                  <c:v>40904.0</c:v>
                </c:pt>
                <c:pt idx="6448">
                  <c:v>40905.0</c:v>
                </c:pt>
                <c:pt idx="6449">
                  <c:v>40906.0</c:v>
                </c:pt>
                <c:pt idx="6450">
                  <c:v>40907.0</c:v>
                </c:pt>
                <c:pt idx="6451">
                  <c:v>40908.0</c:v>
                </c:pt>
                <c:pt idx="6452">
                  <c:v>40909.0</c:v>
                </c:pt>
                <c:pt idx="6453">
                  <c:v>40910.0</c:v>
                </c:pt>
                <c:pt idx="6454">
                  <c:v>40911.0</c:v>
                </c:pt>
                <c:pt idx="6455">
                  <c:v>40912.0</c:v>
                </c:pt>
                <c:pt idx="6456">
                  <c:v>40913.0</c:v>
                </c:pt>
                <c:pt idx="6457">
                  <c:v>40914.0</c:v>
                </c:pt>
                <c:pt idx="6458">
                  <c:v>40915.0</c:v>
                </c:pt>
                <c:pt idx="6459">
                  <c:v>40916.0</c:v>
                </c:pt>
                <c:pt idx="6460">
                  <c:v>40917.0</c:v>
                </c:pt>
                <c:pt idx="6461">
                  <c:v>40918.0</c:v>
                </c:pt>
                <c:pt idx="6462">
                  <c:v>40919.0</c:v>
                </c:pt>
                <c:pt idx="6463">
                  <c:v>40920.0</c:v>
                </c:pt>
                <c:pt idx="6464">
                  <c:v>40921.0</c:v>
                </c:pt>
                <c:pt idx="6465">
                  <c:v>40922.0</c:v>
                </c:pt>
                <c:pt idx="6466">
                  <c:v>40923.0</c:v>
                </c:pt>
                <c:pt idx="6467">
                  <c:v>40924.0</c:v>
                </c:pt>
                <c:pt idx="6468">
                  <c:v>40925.0</c:v>
                </c:pt>
                <c:pt idx="6469">
                  <c:v>40926.0</c:v>
                </c:pt>
                <c:pt idx="6470">
                  <c:v>40927.0</c:v>
                </c:pt>
                <c:pt idx="6471">
                  <c:v>40928.0</c:v>
                </c:pt>
                <c:pt idx="6472">
                  <c:v>40929.0</c:v>
                </c:pt>
                <c:pt idx="6473">
                  <c:v>40930.0</c:v>
                </c:pt>
                <c:pt idx="6474">
                  <c:v>40931.0</c:v>
                </c:pt>
                <c:pt idx="6475">
                  <c:v>40932.0</c:v>
                </c:pt>
                <c:pt idx="6476">
                  <c:v>40933.0</c:v>
                </c:pt>
                <c:pt idx="6477">
                  <c:v>40934.0</c:v>
                </c:pt>
                <c:pt idx="6478">
                  <c:v>40935.0</c:v>
                </c:pt>
                <c:pt idx="6479">
                  <c:v>40936.0</c:v>
                </c:pt>
                <c:pt idx="6480">
                  <c:v>40937.0</c:v>
                </c:pt>
                <c:pt idx="6481">
                  <c:v>40938.0</c:v>
                </c:pt>
                <c:pt idx="6482">
                  <c:v>40939.0</c:v>
                </c:pt>
                <c:pt idx="6483">
                  <c:v>40940.0</c:v>
                </c:pt>
                <c:pt idx="6484">
                  <c:v>40941.0</c:v>
                </c:pt>
                <c:pt idx="6485">
                  <c:v>40942.0</c:v>
                </c:pt>
                <c:pt idx="6486">
                  <c:v>40943.0</c:v>
                </c:pt>
                <c:pt idx="6487">
                  <c:v>40944.0</c:v>
                </c:pt>
                <c:pt idx="6488">
                  <c:v>40945.0</c:v>
                </c:pt>
                <c:pt idx="6489">
                  <c:v>40946.0</c:v>
                </c:pt>
                <c:pt idx="6490">
                  <c:v>40947.0</c:v>
                </c:pt>
                <c:pt idx="6491">
                  <c:v>40948.0</c:v>
                </c:pt>
                <c:pt idx="6492">
                  <c:v>40949.0</c:v>
                </c:pt>
                <c:pt idx="6493">
                  <c:v>40950.0</c:v>
                </c:pt>
                <c:pt idx="6494">
                  <c:v>40951.0</c:v>
                </c:pt>
                <c:pt idx="6495">
                  <c:v>40952.0</c:v>
                </c:pt>
                <c:pt idx="6496">
                  <c:v>40953.0</c:v>
                </c:pt>
                <c:pt idx="6497">
                  <c:v>40954.0</c:v>
                </c:pt>
                <c:pt idx="6498">
                  <c:v>40955.0</c:v>
                </c:pt>
                <c:pt idx="6499">
                  <c:v>40956.0</c:v>
                </c:pt>
                <c:pt idx="6500">
                  <c:v>40957.0</c:v>
                </c:pt>
                <c:pt idx="6501">
                  <c:v>40958.0</c:v>
                </c:pt>
                <c:pt idx="6502">
                  <c:v>40959.0</c:v>
                </c:pt>
                <c:pt idx="6503">
                  <c:v>40960.0</c:v>
                </c:pt>
                <c:pt idx="6504">
                  <c:v>40961.0</c:v>
                </c:pt>
                <c:pt idx="6505">
                  <c:v>40962.0</c:v>
                </c:pt>
                <c:pt idx="6506">
                  <c:v>40963.0</c:v>
                </c:pt>
                <c:pt idx="6507">
                  <c:v>40964.0</c:v>
                </c:pt>
                <c:pt idx="6508">
                  <c:v>40965.0</c:v>
                </c:pt>
                <c:pt idx="6509">
                  <c:v>40966.0</c:v>
                </c:pt>
                <c:pt idx="6510">
                  <c:v>40967.0</c:v>
                </c:pt>
                <c:pt idx="6511">
                  <c:v>40968.0</c:v>
                </c:pt>
                <c:pt idx="6512">
                  <c:v>40969.0</c:v>
                </c:pt>
                <c:pt idx="6513">
                  <c:v>40970.0</c:v>
                </c:pt>
                <c:pt idx="6514">
                  <c:v>40971.0</c:v>
                </c:pt>
                <c:pt idx="6515">
                  <c:v>40972.0</c:v>
                </c:pt>
                <c:pt idx="6516">
                  <c:v>40973.0</c:v>
                </c:pt>
                <c:pt idx="6517">
                  <c:v>40974.0</c:v>
                </c:pt>
                <c:pt idx="6518">
                  <c:v>40975.0</c:v>
                </c:pt>
                <c:pt idx="6519">
                  <c:v>40976.0</c:v>
                </c:pt>
                <c:pt idx="6520">
                  <c:v>40977.0</c:v>
                </c:pt>
                <c:pt idx="6521">
                  <c:v>40978.0</c:v>
                </c:pt>
                <c:pt idx="6522">
                  <c:v>40979.0</c:v>
                </c:pt>
                <c:pt idx="6523">
                  <c:v>40980.0</c:v>
                </c:pt>
                <c:pt idx="6524">
                  <c:v>40981.0</c:v>
                </c:pt>
                <c:pt idx="6525">
                  <c:v>40982.0</c:v>
                </c:pt>
                <c:pt idx="6526">
                  <c:v>40983.0</c:v>
                </c:pt>
                <c:pt idx="6527">
                  <c:v>40984.0</c:v>
                </c:pt>
                <c:pt idx="6528">
                  <c:v>40985.0</c:v>
                </c:pt>
                <c:pt idx="6529">
                  <c:v>40986.0</c:v>
                </c:pt>
                <c:pt idx="6530">
                  <c:v>40987.0</c:v>
                </c:pt>
                <c:pt idx="6531">
                  <c:v>40988.0</c:v>
                </c:pt>
                <c:pt idx="6532">
                  <c:v>40989.0</c:v>
                </c:pt>
                <c:pt idx="6533">
                  <c:v>40990.0</c:v>
                </c:pt>
                <c:pt idx="6534">
                  <c:v>40991.0</c:v>
                </c:pt>
                <c:pt idx="6535">
                  <c:v>40992.0</c:v>
                </c:pt>
                <c:pt idx="6536">
                  <c:v>40993.0</c:v>
                </c:pt>
                <c:pt idx="6537">
                  <c:v>40994.0</c:v>
                </c:pt>
                <c:pt idx="6538">
                  <c:v>40995.0</c:v>
                </c:pt>
                <c:pt idx="6539">
                  <c:v>40996.0</c:v>
                </c:pt>
                <c:pt idx="6540">
                  <c:v>40997.0</c:v>
                </c:pt>
                <c:pt idx="6541">
                  <c:v>40998.0</c:v>
                </c:pt>
                <c:pt idx="6542">
                  <c:v>40999.0</c:v>
                </c:pt>
                <c:pt idx="6543">
                  <c:v>41000.0</c:v>
                </c:pt>
                <c:pt idx="6544">
                  <c:v>41001.0</c:v>
                </c:pt>
                <c:pt idx="6545">
                  <c:v>41002.0</c:v>
                </c:pt>
                <c:pt idx="6546">
                  <c:v>41003.0</c:v>
                </c:pt>
                <c:pt idx="6547">
                  <c:v>41004.0</c:v>
                </c:pt>
                <c:pt idx="6548">
                  <c:v>41005.0</c:v>
                </c:pt>
                <c:pt idx="6549">
                  <c:v>41006.0</c:v>
                </c:pt>
                <c:pt idx="6550">
                  <c:v>41007.0</c:v>
                </c:pt>
                <c:pt idx="6551">
                  <c:v>41008.0</c:v>
                </c:pt>
                <c:pt idx="6552">
                  <c:v>41009.0</c:v>
                </c:pt>
                <c:pt idx="6553">
                  <c:v>41010.0</c:v>
                </c:pt>
                <c:pt idx="6554">
                  <c:v>41011.0</c:v>
                </c:pt>
                <c:pt idx="6555">
                  <c:v>41012.0</c:v>
                </c:pt>
                <c:pt idx="6556">
                  <c:v>41013.0</c:v>
                </c:pt>
                <c:pt idx="6557">
                  <c:v>41014.0</c:v>
                </c:pt>
                <c:pt idx="6558">
                  <c:v>41015.0</c:v>
                </c:pt>
                <c:pt idx="6559">
                  <c:v>41016.0</c:v>
                </c:pt>
                <c:pt idx="6560">
                  <c:v>41017.0</c:v>
                </c:pt>
                <c:pt idx="6561">
                  <c:v>41018.0</c:v>
                </c:pt>
                <c:pt idx="6562">
                  <c:v>41019.0</c:v>
                </c:pt>
                <c:pt idx="6563">
                  <c:v>41020.0</c:v>
                </c:pt>
                <c:pt idx="6564">
                  <c:v>41021.0</c:v>
                </c:pt>
                <c:pt idx="6565">
                  <c:v>41022.0</c:v>
                </c:pt>
                <c:pt idx="6566">
                  <c:v>41023.0</c:v>
                </c:pt>
                <c:pt idx="6567">
                  <c:v>41024.0</c:v>
                </c:pt>
                <c:pt idx="6568">
                  <c:v>41025.0</c:v>
                </c:pt>
                <c:pt idx="6569">
                  <c:v>41026.0</c:v>
                </c:pt>
                <c:pt idx="6570">
                  <c:v>41027.0</c:v>
                </c:pt>
                <c:pt idx="6571">
                  <c:v>41028.0</c:v>
                </c:pt>
                <c:pt idx="6572">
                  <c:v>41029.0</c:v>
                </c:pt>
                <c:pt idx="6573">
                  <c:v>41030.0</c:v>
                </c:pt>
                <c:pt idx="6574">
                  <c:v>41031.0</c:v>
                </c:pt>
                <c:pt idx="6575">
                  <c:v>41032.0</c:v>
                </c:pt>
                <c:pt idx="6576">
                  <c:v>41033.0</c:v>
                </c:pt>
                <c:pt idx="6577">
                  <c:v>41034.0</c:v>
                </c:pt>
                <c:pt idx="6578">
                  <c:v>41035.0</c:v>
                </c:pt>
                <c:pt idx="6579">
                  <c:v>41036.0</c:v>
                </c:pt>
                <c:pt idx="6580">
                  <c:v>41037.0</c:v>
                </c:pt>
                <c:pt idx="6581">
                  <c:v>41038.0</c:v>
                </c:pt>
                <c:pt idx="6582">
                  <c:v>41039.0</c:v>
                </c:pt>
                <c:pt idx="6583">
                  <c:v>41040.0</c:v>
                </c:pt>
                <c:pt idx="6584">
                  <c:v>41041.0</c:v>
                </c:pt>
                <c:pt idx="6585">
                  <c:v>41042.0</c:v>
                </c:pt>
                <c:pt idx="6586">
                  <c:v>41043.0</c:v>
                </c:pt>
                <c:pt idx="6587">
                  <c:v>41044.0</c:v>
                </c:pt>
                <c:pt idx="6588">
                  <c:v>41045.0</c:v>
                </c:pt>
                <c:pt idx="6589">
                  <c:v>41046.0</c:v>
                </c:pt>
                <c:pt idx="6590">
                  <c:v>41047.0</c:v>
                </c:pt>
                <c:pt idx="6591">
                  <c:v>41048.0</c:v>
                </c:pt>
                <c:pt idx="6592">
                  <c:v>41049.0</c:v>
                </c:pt>
                <c:pt idx="6593">
                  <c:v>41050.0</c:v>
                </c:pt>
                <c:pt idx="6594">
                  <c:v>41051.0</c:v>
                </c:pt>
                <c:pt idx="6595">
                  <c:v>41052.0</c:v>
                </c:pt>
                <c:pt idx="6596">
                  <c:v>41053.0</c:v>
                </c:pt>
                <c:pt idx="6597">
                  <c:v>41054.0</c:v>
                </c:pt>
                <c:pt idx="6598">
                  <c:v>41055.0</c:v>
                </c:pt>
                <c:pt idx="6599">
                  <c:v>41056.0</c:v>
                </c:pt>
                <c:pt idx="6600">
                  <c:v>41057.0</c:v>
                </c:pt>
                <c:pt idx="6601">
                  <c:v>41058.0</c:v>
                </c:pt>
                <c:pt idx="6602">
                  <c:v>41059.0</c:v>
                </c:pt>
                <c:pt idx="6603">
                  <c:v>41060.0</c:v>
                </c:pt>
                <c:pt idx="6604">
                  <c:v>41061.0</c:v>
                </c:pt>
                <c:pt idx="6605">
                  <c:v>41062.0</c:v>
                </c:pt>
                <c:pt idx="6606">
                  <c:v>41063.0</c:v>
                </c:pt>
                <c:pt idx="6607">
                  <c:v>41064.0</c:v>
                </c:pt>
                <c:pt idx="6608">
                  <c:v>41065.0</c:v>
                </c:pt>
                <c:pt idx="6609">
                  <c:v>41066.0</c:v>
                </c:pt>
                <c:pt idx="6610">
                  <c:v>41067.0</c:v>
                </c:pt>
                <c:pt idx="6611">
                  <c:v>41068.0</c:v>
                </c:pt>
                <c:pt idx="6612">
                  <c:v>41069.0</c:v>
                </c:pt>
                <c:pt idx="6613">
                  <c:v>41070.0</c:v>
                </c:pt>
                <c:pt idx="6614">
                  <c:v>41071.0</c:v>
                </c:pt>
                <c:pt idx="6615">
                  <c:v>41072.0</c:v>
                </c:pt>
                <c:pt idx="6616">
                  <c:v>41073.0</c:v>
                </c:pt>
                <c:pt idx="6617">
                  <c:v>41074.0</c:v>
                </c:pt>
                <c:pt idx="6618">
                  <c:v>41075.0</c:v>
                </c:pt>
                <c:pt idx="6619">
                  <c:v>41076.0</c:v>
                </c:pt>
                <c:pt idx="6620">
                  <c:v>41077.0</c:v>
                </c:pt>
                <c:pt idx="6621">
                  <c:v>41078.0</c:v>
                </c:pt>
                <c:pt idx="6622">
                  <c:v>41079.0</c:v>
                </c:pt>
                <c:pt idx="6623">
                  <c:v>41080.0</c:v>
                </c:pt>
                <c:pt idx="6624">
                  <c:v>41081.0</c:v>
                </c:pt>
                <c:pt idx="6625">
                  <c:v>41082.0</c:v>
                </c:pt>
                <c:pt idx="6626">
                  <c:v>41083.0</c:v>
                </c:pt>
                <c:pt idx="6627">
                  <c:v>41084.0</c:v>
                </c:pt>
                <c:pt idx="6628">
                  <c:v>41085.0</c:v>
                </c:pt>
                <c:pt idx="6629">
                  <c:v>41086.0</c:v>
                </c:pt>
                <c:pt idx="6630">
                  <c:v>41087.0</c:v>
                </c:pt>
                <c:pt idx="6631">
                  <c:v>41088.0</c:v>
                </c:pt>
                <c:pt idx="6632">
                  <c:v>41089.0</c:v>
                </c:pt>
                <c:pt idx="6633">
                  <c:v>41090.0</c:v>
                </c:pt>
                <c:pt idx="6634">
                  <c:v>41091.0</c:v>
                </c:pt>
                <c:pt idx="6635">
                  <c:v>41092.0</c:v>
                </c:pt>
                <c:pt idx="6636">
                  <c:v>41093.0</c:v>
                </c:pt>
                <c:pt idx="6637">
                  <c:v>41094.0</c:v>
                </c:pt>
                <c:pt idx="6638">
                  <c:v>41095.0</c:v>
                </c:pt>
                <c:pt idx="6639">
                  <c:v>41096.0</c:v>
                </c:pt>
                <c:pt idx="6640">
                  <c:v>41097.0</c:v>
                </c:pt>
                <c:pt idx="6641">
                  <c:v>41098.0</c:v>
                </c:pt>
                <c:pt idx="6642">
                  <c:v>41099.0</c:v>
                </c:pt>
                <c:pt idx="6643">
                  <c:v>41100.0</c:v>
                </c:pt>
                <c:pt idx="6644">
                  <c:v>41101.0</c:v>
                </c:pt>
                <c:pt idx="6645">
                  <c:v>41102.0</c:v>
                </c:pt>
                <c:pt idx="6646">
                  <c:v>41103.0</c:v>
                </c:pt>
                <c:pt idx="6647">
                  <c:v>41104.0</c:v>
                </c:pt>
                <c:pt idx="6648">
                  <c:v>41105.0</c:v>
                </c:pt>
                <c:pt idx="6649">
                  <c:v>41106.0</c:v>
                </c:pt>
                <c:pt idx="6650">
                  <c:v>41107.0</c:v>
                </c:pt>
                <c:pt idx="6651">
                  <c:v>41108.0</c:v>
                </c:pt>
                <c:pt idx="6652">
                  <c:v>41109.0</c:v>
                </c:pt>
                <c:pt idx="6653">
                  <c:v>41110.0</c:v>
                </c:pt>
                <c:pt idx="6654">
                  <c:v>41112.0</c:v>
                </c:pt>
                <c:pt idx="6655">
                  <c:v>41113.0</c:v>
                </c:pt>
                <c:pt idx="6656">
                  <c:v>41114.0</c:v>
                </c:pt>
                <c:pt idx="6657">
                  <c:v>41115.0</c:v>
                </c:pt>
                <c:pt idx="6658">
                  <c:v>41116.0</c:v>
                </c:pt>
                <c:pt idx="6659">
                  <c:v>41117.0</c:v>
                </c:pt>
                <c:pt idx="6660">
                  <c:v>41118.0</c:v>
                </c:pt>
                <c:pt idx="6661">
                  <c:v>41119.0</c:v>
                </c:pt>
                <c:pt idx="6662">
                  <c:v>41120.0</c:v>
                </c:pt>
                <c:pt idx="6663">
                  <c:v>41121.0</c:v>
                </c:pt>
                <c:pt idx="6664">
                  <c:v>41122.0</c:v>
                </c:pt>
                <c:pt idx="6665">
                  <c:v>41123.0</c:v>
                </c:pt>
                <c:pt idx="6666">
                  <c:v>41124.0</c:v>
                </c:pt>
                <c:pt idx="6667">
                  <c:v>41125.0</c:v>
                </c:pt>
                <c:pt idx="6668">
                  <c:v>41126.0</c:v>
                </c:pt>
                <c:pt idx="6669">
                  <c:v>41127.0</c:v>
                </c:pt>
                <c:pt idx="6670">
                  <c:v>41128.0</c:v>
                </c:pt>
                <c:pt idx="6671">
                  <c:v>41129.0</c:v>
                </c:pt>
                <c:pt idx="6672">
                  <c:v>41130.0</c:v>
                </c:pt>
                <c:pt idx="6673">
                  <c:v>41131.0</c:v>
                </c:pt>
                <c:pt idx="6674">
                  <c:v>41132.0</c:v>
                </c:pt>
                <c:pt idx="6675">
                  <c:v>41133.0</c:v>
                </c:pt>
                <c:pt idx="6676">
                  <c:v>41134.0</c:v>
                </c:pt>
                <c:pt idx="6677">
                  <c:v>41135.0</c:v>
                </c:pt>
                <c:pt idx="6678">
                  <c:v>41136.0</c:v>
                </c:pt>
                <c:pt idx="6679">
                  <c:v>41137.0</c:v>
                </c:pt>
                <c:pt idx="6680">
                  <c:v>41138.0</c:v>
                </c:pt>
                <c:pt idx="6681">
                  <c:v>41139.0</c:v>
                </c:pt>
                <c:pt idx="6682">
                  <c:v>41140.0</c:v>
                </c:pt>
                <c:pt idx="6683">
                  <c:v>41141.0</c:v>
                </c:pt>
                <c:pt idx="6684">
                  <c:v>41142.0</c:v>
                </c:pt>
                <c:pt idx="6685">
                  <c:v>41143.0</c:v>
                </c:pt>
                <c:pt idx="6686">
                  <c:v>41144.0</c:v>
                </c:pt>
                <c:pt idx="6687">
                  <c:v>41145.0</c:v>
                </c:pt>
                <c:pt idx="6688">
                  <c:v>41146.0</c:v>
                </c:pt>
                <c:pt idx="6689">
                  <c:v>41147.0</c:v>
                </c:pt>
                <c:pt idx="6690">
                  <c:v>41148.0</c:v>
                </c:pt>
                <c:pt idx="6691">
                  <c:v>41149.0</c:v>
                </c:pt>
                <c:pt idx="6692">
                  <c:v>41150.0</c:v>
                </c:pt>
                <c:pt idx="6693">
                  <c:v>41151.0</c:v>
                </c:pt>
                <c:pt idx="6694">
                  <c:v>41152.0</c:v>
                </c:pt>
                <c:pt idx="6695">
                  <c:v>41153.0</c:v>
                </c:pt>
                <c:pt idx="6696">
                  <c:v>41154.0</c:v>
                </c:pt>
                <c:pt idx="6697">
                  <c:v>41155.0</c:v>
                </c:pt>
                <c:pt idx="6698">
                  <c:v>41156.0</c:v>
                </c:pt>
                <c:pt idx="6699">
                  <c:v>41157.0</c:v>
                </c:pt>
                <c:pt idx="6700">
                  <c:v>41158.0</c:v>
                </c:pt>
                <c:pt idx="6701">
                  <c:v>41159.0</c:v>
                </c:pt>
                <c:pt idx="6702">
                  <c:v>41160.0</c:v>
                </c:pt>
                <c:pt idx="6703">
                  <c:v>41161.0</c:v>
                </c:pt>
                <c:pt idx="6704">
                  <c:v>41162.0</c:v>
                </c:pt>
                <c:pt idx="6705">
                  <c:v>41163.0</c:v>
                </c:pt>
                <c:pt idx="6706">
                  <c:v>41164.0</c:v>
                </c:pt>
                <c:pt idx="6707">
                  <c:v>41165.0</c:v>
                </c:pt>
                <c:pt idx="6708">
                  <c:v>41166.0</c:v>
                </c:pt>
                <c:pt idx="6709">
                  <c:v>41167.0</c:v>
                </c:pt>
                <c:pt idx="6710">
                  <c:v>41168.0</c:v>
                </c:pt>
                <c:pt idx="6711">
                  <c:v>41169.0</c:v>
                </c:pt>
                <c:pt idx="6712">
                  <c:v>41170.0</c:v>
                </c:pt>
                <c:pt idx="6713">
                  <c:v>41171.0</c:v>
                </c:pt>
                <c:pt idx="6714">
                  <c:v>41172.0</c:v>
                </c:pt>
                <c:pt idx="6715">
                  <c:v>41173.0</c:v>
                </c:pt>
                <c:pt idx="6716">
                  <c:v>41174.0</c:v>
                </c:pt>
                <c:pt idx="6717">
                  <c:v>41175.0</c:v>
                </c:pt>
                <c:pt idx="6718">
                  <c:v>41176.0</c:v>
                </c:pt>
                <c:pt idx="6719">
                  <c:v>41177.0</c:v>
                </c:pt>
                <c:pt idx="6720">
                  <c:v>41178.0</c:v>
                </c:pt>
                <c:pt idx="6721">
                  <c:v>41179.0</c:v>
                </c:pt>
                <c:pt idx="6722">
                  <c:v>41180.0</c:v>
                </c:pt>
                <c:pt idx="6723">
                  <c:v>41181.0</c:v>
                </c:pt>
                <c:pt idx="6724">
                  <c:v>41182.0</c:v>
                </c:pt>
                <c:pt idx="6725">
                  <c:v>41184.0</c:v>
                </c:pt>
                <c:pt idx="6726">
                  <c:v>41185.0</c:v>
                </c:pt>
                <c:pt idx="6727">
                  <c:v>41186.0</c:v>
                </c:pt>
                <c:pt idx="6728">
                  <c:v>41187.0</c:v>
                </c:pt>
                <c:pt idx="6729">
                  <c:v>41188.0</c:v>
                </c:pt>
                <c:pt idx="6730">
                  <c:v>41189.0</c:v>
                </c:pt>
                <c:pt idx="6731">
                  <c:v>41190.0</c:v>
                </c:pt>
                <c:pt idx="6732">
                  <c:v>41191.0</c:v>
                </c:pt>
                <c:pt idx="6733">
                  <c:v>41192.0</c:v>
                </c:pt>
                <c:pt idx="6734">
                  <c:v>41193.0</c:v>
                </c:pt>
                <c:pt idx="6735">
                  <c:v>41194.0</c:v>
                </c:pt>
                <c:pt idx="6736">
                  <c:v>41195.0</c:v>
                </c:pt>
                <c:pt idx="6737">
                  <c:v>41196.0</c:v>
                </c:pt>
                <c:pt idx="6738">
                  <c:v>41197.0</c:v>
                </c:pt>
                <c:pt idx="6739">
                  <c:v>41198.0</c:v>
                </c:pt>
                <c:pt idx="6740">
                  <c:v>41199.0</c:v>
                </c:pt>
                <c:pt idx="6741">
                  <c:v>41200.0</c:v>
                </c:pt>
                <c:pt idx="6742">
                  <c:v>41201.0</c:v>
                </c:pt>
                <c:pt idx="6743">
                  <c:v>41202.0</c:v>
                </c:pt>
                <c:pt idx="6744">
                  <c:v>41203.0</c:v>
                </c:pt>
                <c:pt idx="6745">
                  <c:v>41204.0</c:v>
                </c:pt>
                <c:pt idx="6746">
                  <c:v>41205.0</c:v>
                </c:pt>
                <c:pt idx="6747">
                  <c:v>41206.0</c:v>
                </c:pt>
                <c:pt idx="6748">
                  <c:v>41207.0</c:v>
                </c:pt>
                <c:pt idx="6749">
                  <c:v>41208.0</c:v>
                </c:pt>
                <c:pt idx="6750">
                  <c:v>41209.0</c:v>
                </c:pt>
                <c:pt idx="6751">
                  <c:v>41210.0</c:v>
                </c:pt>
                <c:pt idx="6752">
                  <c:v>41211.0</c:v>
                </c:pt>
                <c:pt idx="6753">
                  <c:v>41212.0</c:v>
                </c:pt>
                <c:pt idx="6754">
                  <c:v>41213.0</c:v>
                </c:pt>
                <c:pt idx="6755">
                  <c:v>41214.0</c:v>
                </c:pt>
                <c:pt idx="6756">
                  <c:v>41215.0</c:v>
                </c:pt>
                <c:pt idx="6757">
                  <c:v>41226.0</c:v>
                </c:pt>
                <c:pt idx="6758">
                  <c:v>41227.0</c:v>
                </c:pt>
                <c:pt idx="6759">
                  <c:v>41228.0</c:v>
                </c:pt>
                <c:pt idx="6760">
                  <c:v>41229.0</c:v>
                </c:pt>
                <c:pt idx="6761">
                  <c:v>41230.0</c:v>
                </c:pt>
                <c:pt idx="6762">
                  <c:v>41231.0</c:v>
                </c:pt>
                <c:pt idx="6763">
                  <c:v>41232.0</c:v>
                </c:pt>
                <c:pt idx="6764">
                  <c:v>41233.0</c:v>
                </c:pt>
                <c:pt idx="6765">
                  <c:v>41234.0</c:v>
                </c:pt>
                <c:pt idx="6766">
                  <c:v>41235.0</c:v>
                </c:pt>
                <c:pt idx="6767">
                  <c:v>41236.0</c:v>
                </c:pt>
                <c:pt idx="6768">
                  <c:v>41237.0</c:v>
                </c:pt>
                <c:pt idx="6769">
                  <c:v>41238.0</c:v>
                </c:pt>
                <c:pt idx="6770">
                  <c:v>41239.0</c:v>
                </c:pt>
                <c:pt idx="6771">
                  <c:v>41240.0</c:v>
                </c:pt>
                <c:pt idx="6772">
                  <c:v>41241.0</c:v>
                </c:pt>
                <c:pt idx="6773">
                  <c:v>41242.0</c:v>
                </c:pt>
                <c:pt idx="6774">
                  <c:v>41243.0</c:v>
                </c:pt>
                <c:pt idx="6775">
                  <c:v>41244.0</c:v>
                </c:pt>
                <c:pt idx="6776">
                  <c:v>41245.0</c:v>
                </c:pt>
                <c:pt idx="6777">
                  <c:v>41246.0</c:v>
                </c:pt>
                <c:pt idx="6778">
                  <c:v>41247.0</c:v>
                </c:pt>
                <c:pt idx="6779">
                  <c:v>41248.0</c:v>
                </c:pt>
                <c:pt idx="6780">
                  <c:v>41249.0</c:v>
                </c:pt>
                <c:pt idx="6781">
                  <c:v>41250.0</c:v>
                </c:pt>
                <c:pt idx="6782">
                  <c:v>41251.0</c:v>
                </c:pt>
                <c:pt idx="6783">
                  <c:v>41252.0</c:v>
                </c:pt>
                <c:pt idx="6784">
                  <c:v>41253.0</c:v>
                </c:pt>
                <c:pt idx="6785">
                  <c:v>41254.0</c:v>
                </c:pt>
                <c:pt idx="6786">
                  <c:v>41255.0</c:v>
                </c:pt>
                <c:pt idx="6787">
                  <c:v>41256.0</c:v>
                </c:pt>
                <c:pt idx="6788">
                  <c:v>41257.0</c:v>
                </c:pt>
                <c:pt idx="6789">
                  <c:v>41258.0</c:v>
                </c:pt>
                <c:pt idx="6790">
                  <c:v>41259.0</c:v>
                </c:pt>
                <c:pt idx="6791">
                  <c:v>41260.0</c:v>
                </c:pt>
                <c:pt idx="6792">
                  <c:v>41261.0</c:v>
                </c:pt>
                <c:pt idx="6793">
                  <c:v>41262.0</c:v>
                </c:pt>
                <c:pt idx="6794">
                  <c:v>41263.0</c:v>
                </c:pt>
                <c:pt idx="6795">
                  <c:v>41264.0</c:v>
                </c:pt>
                <c:pt idx="6796">
                  <c:v>41265.0</c:v>
                </c:pt>
                <c:pt idx="6797">
                  <c:v>41266.0</c:v>
                </c:pt>
                <c:pt idx="6798">
                  <c:v>41267.0</c:v>
                </c:pt>
                <c:pt idx="6799">
                  <c:v>41268.0</c:v>
                </c:pt>
                <c:pt idx="6800">
                  <c:v>41269.0</c:v>
                </c:pt>
                <c:pt idx="6801">
                  <c:v>41270.0</c:v>
                </c:pt>
                <c:pt idx="6802">
                  <c:v>41271.0</c:v>
                </c:pt>
                <c:pt idx="6803">
                  <c:v>41272.0</c:v>
                </c:pt>
                <c:pt idx="6804">
                  <c:v>41273.0</c:v>
                </c:pt>
                <c:pt idx="6805">
                  <c:v>41274.0</c:v>
                </c:pt>
                <c:pt idx="6806">
                  <c:v>41275.0</c:v>
                </c:pt>
                <c:pt idx="6807">
                  <c:v>41276.0</c:v>
                </c:pt>
                <c:pt idx="6808">
                  <c:v>41277.0</c:v>
                </c:pt>
                <c:pt idx="6809">
                  <c:v>41278.0</c:v>
                </c:pt>
                <c:pt idx="6810">
                  <c:v>41279.0</c:v>
                </c:pt>
                <c:pt idx="6811">
                  <c:v>41280.0</c:v>
                </c:pt>
                <c:pt idx="6812">
                  <c:v>41281.0</c:v>
                </c:pt>
                <c:pt idx="6813">
                  <c:v>41282.0</c:v>
                </c:pt>
                <c:pt idx="6814">
                  <c:v>41283.0</c:v>
                </c:pt>
                <c:pt idx="6815">
                  <c:v>41284.0</c:v>
                </c:pt>
                <c:pt idx="6816">
                  <c:v>41285.0</c:v>
                </c:pt>
                <c:pt idx="6817">
                  <c:v>41286.0</c:v>
                </c:pt>
                <c:pt idx="6818">
                  <c:v>41287.0</c:v>
                </c:pt>
                <c:pt idx="6819">
                  <c:v>41288.0</c:v>
                </c:pt>
                <c:pt idx="6820">
                  <c:v>41289.0</c:v>
                </c:pt>
                <c:pt idx="6821">
                  <c:v>41290.0</c:v>
                </c:pt>
                <c:pt idx="6822">
                  <c:v>41291.0</c:v>
                </c:pt>
                <c:pt idx="6823">
                  <c:v>41292.0</c:v>
                </c:pt>
                <c:pt idx="6824">
                  <c:v>41293.0</c:v>
                </c:pt>
                <c:pt idx="6825">
                  <c:v>41294.0</c:v>
                </c:pt>
                <c:pt idx="6826">
                  <c:v>41295.0</c:v>
                </c:pt>
                <c:pt idx="6827">
                  <c:v>41296.0</c:v>
                </c:pt>
                <c:pt idx="6828">
                  <c:v>41297.0</c:v>
                </c:pt>
                <c:pt idx="6829">
                  <c:v>41298.0</c:v>
                </c:pt>
                <c:pt idx="6830">
                  <c:v>41299.0</c:v>
                </c:pt>
                <c:pt idx="6831">
                  <c:v>41300.0</c:v>
                </c:pt>
                <c:pt idx="6832">
                  <c:v>41301.0</c:v>
                </c:pt>
                <c:pt idx="6833">
                  <c:v>41302.0</c:v>
                </c:pt>
                <c:pt idx="6834">
                  <c:v>41303.0</c:v>
                </c:pt>
                <c:pt idx="6835">
                  <c:v>41304.0</c:v>
                </c:pt>
                <c:pt idx="6836">
                  <c:v>41305.0</c:v>
                </c:pt>
                <c:pt idx="6837">
                  <c:v>41306.0</c:v>
                </c:pt>
                <c:pt idx="6838">
                  <c:v>41307.0</c:v>
                </c:pt>
                <c:pt idx="6839">
                  <c:v>41308.0</c:v>
                </c:pt>
                <c:pt idx="6840">
                  <c:v>41309.0</c:v>
                </c:pt>
                <c:pt idx="6841">
                  <c:v>41310.0</c:v>
                </c:pt>
                <c:pt idx="6842">
                  <c:v>41311.0</c:v>
                </c:pt>
                <c:pt idx="6843">
                  <c:v>41312.0</c:v>
                </c:pt>
                <c:pt idx="6844">
                  <c:v>41313.0</c:v>
                </c:pt>
                <c:pt idx="6845">
                  <c:v>41314.0</c:v>
                </c:pt>
                <c:pt idx="6846">
                  <c:v>41315.0</c:v>
                </c:pt>
                <c:pt idx="6847">
                  <c:v>41316.0</c:v>
                </c:pt>
                <c:pt idx="6848">
                  <c:v>41317.0</c:v>
                </c:pt>
                <c:pt idx="6849">
                  <c:v>41318.0</c:v>
                </c:pt>
                <c:pt idx="6850">
                  <c:v>41319.0</c:v>
                </c:pt>
                <c:pt idx="6851">
                  <c:v>41320.0</c:v>
                </c:pt>
                <c:pt idx="6852">
                  <c:v>41321.0</c:v>
                </c:pt>
                <c:pt idx="6853">
                  <c:v>41322.0</c:v>
                </c:pt>
                <c:pt idx="6854">
                  <c:v>41323.0</c:v>
                </c:pt>
                <c:pt idx="6855">
                  <c:v>41324.0</c:v>
                </c:pt>
                <c:pt idx="6856">
                  <c:v>41325.0</c:v>
                </c:pt>
                <c:pt idx="6857">
                  <c:v>41326.0</c:v>
                </c:pt>
                <c:pt idx="6858">
                  <c:v>41327.0</c:v>
                </c:pt>
                <c:pt idx="6859">
                  <c:v>41328.0</c:v>
                </c:pt>
                <c:pt idx="6860">
                  <c:v>41329.0</c:v>
                </c:pt>
                <c:pt idx="6861">
                  <c:v>41330.0</c:v>
                </c:pt>
                <c:pt idx="6862">
                  <c:v>41331.0</c:v>
                </c:pt>
                <c:pt idx="6863">
                  <c:v>41332.0</c:v>
                </c:pt>
                <c:pt idx="6864">
                  <c:v>41333.0</c:v>
                </c:pt>
                <c:pt idx="6865">
                  <c:v>41334.0</c:v>
                </c:pt>
                <c:pt idx="6866">
                  <c:v>41335.0</c:v>
                </c:pt>
                <c:pt idx="6867">
                  <c:v>41336.0</c:v>
                </c:pt>
                <c:pt idx="6868">
                  <c:v>41337.0</c:v>
                </c:pt>
                <c:pt idx="6869">
                  <c:v>41338.0</c:v>
                </c:pt>
                <c:pt idx="6870">
                  <c:v>41339.0</c:v>
                </c:pt>
                <c:pt idx="6871">
                  <c:v>41340.0</c:v>
                </c:pt>
                <c:pt idx="6872">
                  <c:v>41341.0</c:v>
                </c:pt>
                <c:pt idx="6873">
                  <c:v>41342.0</c:v>
                </c:pt>
                <c:pt idx="6874">
                  <c:v>41343.0</c:v>
                </c:pt>
                <c:pt idx="6875">
                  <c:v>41344.0</c:v>
                </c:pt>
                <c:pt idx="6876">
                  <c:v>41345.0</c:v>
                </c:pt>
                <c:pt idx="6877">
                  <c:v>41346.0</c:v>
                </c:pt>
                <c:pt idx="6878">
                  <c:v>41347.0</c:v>
                </c:pt>
                <c:pt idx="6879">
                  <c:v>41348.0</c:v>
                </c:pt>
                <c:pt idx="6880">
                  <c:v>41349.0</c:v>
                </c:pt>
                <c:pt idx="6881">
                  <c:v>41350.0</c:v>
                </c:pt>
                <c:pt idx="6882">
                  <c:v>41351.0</c:v>
                </c:pt>
                <c:pt idx="6883">
                  <c:v>41352.0</c:v>
                </c:pt>
                <c:pt idx="6884">
                  <c:v>41353.0</c:v>
                </c:pt>
                <c:pt idx="6885">
                  <c:v>41354.0</c:v>
                </c:pt>
                <c:pt idx="6886">
                  <c:v>41355.0</c:v>
                </c:pt>
                <c:pt idx="6887">
                  <c:v>41356.0</c:v>
                </c:pt>
                <c:pt idx="6888">
                  <c:v>41357.0</c:v>
                </c:pt>
                <c:pt idx="6889">
                  <c:v>41358.0</c:v>
                </c:pt>
                <c:pt idx="6890">
                  <c:v>41359.0</c:v>
                </c:pt>
                <c:pt idx="6891">
                  <c:v>41360.0</c:v>
                </c:pt>
                <c:pt idx="6892">
                  <c:v>41361.0</c:v>
                </c:pt>
                <c:pt idx="6893">
                  <c:v>41362.0</c:v>
                </c:pt>
                <c:pt idx="6894">
                  <c:v>41363.0</c:v>
                </c:pt>
                <c:pt idx="6895">
                  <c:v>41364.0</c:v>
                </c:pt>
                <c:pt idx="6896">
                  <c:v>41365.0</c:v>
                </c:pt>
                <c:pt idx="6897">
                  <c:v>41366.0</c:v>
                </c:pt>
                <c:pt idx="6898">
                  <c:v>41367.0</c:v>
                </c:pt>
                <c:pt idx="6899">
                  <c:v>41368.0</c:v>
                </c:pt>
                <c:pt idx="6900">
                  <c:v>41369.0</c:v>
                </c:pt>
                <c:pt idx="6901">
                  <c:v>41370.0</c:v>
                </c:pt>
                <c:pt idx="6902">
                  <c:v>41371.0</c:v>
                </c:pt>
                <c:pt idx="6903">
                  <c:v>41372.0</c:v>
                </c:pt>
                <c:pt idx="6904">
                  <c:v>41373.0</c:v>
                </c:pt>
                <c:pt idx="6905">
                  <c:v>41374.0</c:v>
                </c:pt>
                <c:pt idx="6906">
                  <c:v>41375.0</c:v>
                </c:pt>
                <c:pt idx="6907">
                  <c:v>41376.0</c:v>
                </c:pt>
                <c:pt idx="6908">
                  <c:v>41377.0</c:v>
                </c:pt>
                <c:pt idx="6909">
                  <c:v>41378.0</c:v>
                </c:pt>
                <c:pt idx="6910">
                  <c:v>41379.0</c:v>
                </c:pt>
                <c:pt idx="6911">
                  <c:v>41380.0</c:v>
                </c:pt>
                <c:pt idx="6912">
                  <c:v>41381.0</c:v>
                </c:pt>
                <c:pt idx="6913">
                  <c:v>41382.0</c:v>
                </c:pt>
                <c:pt idx="6914">
                  <c:v>41383.0</c:v>
                </c:pt>
                <c:pt idx="6915">
                  <c:v>41384.0</c:v>
                </c:pt>
                <c:pt idx="6916">
                  <c:v>41385.0</c:v>
                </c:pt>
                <c:pt idx="6917">
                  <c:v>41386.0</c:v>
                </c:pt>
                <c:pt idx="6918">
                  <c:v>41387.0</c:v>
                </c:pt>
                <c:pt idx="6919">
                  <c:v>41388.0</c:v>
                </c:pt>
                <c:pt idx="6920">
                  <c:v>41389.0</c:v>
                </c:pt>
                <c:pt idx="6921">
                  <c:v>41390.0</c:v>
                </c:pt>
                <c:pt idx="6922">
                  <c:v>41391.0</c:v>
                </c:pt>
                <c:pt idx="6923">
                  <c:v>41392.0</c:v>
                </c:pt>
                <c:pt idx="6924">
                  <c:v>41393.0</c:v>
                </c:pt>
                <c:pt idx="6925">
                  <c:v>41394.0</c:v>
                </c:pt>
                <c:pt idx="6926">
                  <c:v>41395.0</c:v>
                </c:pt>
                <c:pt idx="6927">
                  <c:v>41396.0</c:v>
                </c:pt>
                <c:pt idx="6928">
                  <c:v>41397.0</c:v>
                </c:pt>
                <c:pt idx="6929">
                  <c:v>41398.0</c:v>
                </c:pt>
                <c:pt idx="6930">
                  <c:v>41399.0</c:v>
                </c:pt>
                <c:pt idx="6931">
                  <c:v>41400.0</c:v>
                </c:pt>
                <c:pt idx="6932">
                  <c:v>41401.0</c:v>
                </c:pt>
                <c:pt idx="6933">
                  <c:v>41402.0</c:v>
                </c:pt>
                <c:pt idx="6934">
                  <c:v>41403.0</c:v>
                </c:pt>
                <c:pt idx="6935">
                  <c:v>41404.0</c:v>
                </c:pt>
                <c:pt idx="6936">
                  <c:v>41405.0</c:v>
                </c:pt>
                <c:pt idx="6937">
                  <c:v>41406.0</c:v>
                </c:pt>
                <c:pt idx="6938">
                  <c:v>41407.0</c:v>
                </c:pt>
                <c:pt idx="6939">
                  <c:v>41408.0</c:v>
                </c:pt>
                <c:pt idx="6940">
                  <c:v>41409.0</c:v>
                </c:pt>
                <c:pt idx="6941">
                  <c:v>41410.0</c:v>
                </c:pt>
                <c:pt idx="6942">
                  <c:v>41411.0</c:v>
                </c:pt>
                <c:pt idx="6943">
                  <c:v>41412.0</c:v>
                </c:pt>
                <c:pt idx="6944">
                  <c:v>41413.0</c:v>
                </c:pt>
                <c:pt idx="6945">
                  <c:v>41414.0</c:v>
                </c:pt>
                <c:pt idx="6946">
                  <c:v>41415.0</c:v>
                </c:pt>
                <c:pt idx="6947">
                  <c:v>41416.0</c:v>
                </c:pt>
                <c:pt idx="6948">
                  <c:v>41417.0</c:v>
                </c:pt>
                <c:pt idx="6949">
                  <c:v>41418.0</c:v>
                </c:pt>
                <c:pt idx="6950">
                  <c:v>41419.0</c:v>
                </c:pt>
                <c:pt idx="6951">
                  <c:v>41420.0</c:v>
                </c:pt>
                <c:pt idx="6952">
                  <c:v>41421.0</c:v>
                </c:pt>
                <c:pt idx="6953">
                  <c:v>41422.0</c:v>
                </c:pt>
                <c:pt idx="6954">
                  <c:v>41423.0</c:v>
                </c:pt>
                <c:pt idx="6955">
                  <c:v>41424.0</c:v>
                </c:pt>
                <c:pt idx="6956">
                  <c:v>41425.0</c:v>
                </c:pt>
                <c:pt idx="6957">
                  <c:v>41426.0</c:v>
                </c:pt>
                <c:pt idx="6958">
                  <c:v>41427.0</c:v>
                </c:pt>
                <c:pt idx="6959">
                  <c:v>41428.0</c:v>
                </c:pt>
                <c:pt idx="6960">
                  <c:v>41429.0</c:v>
                </c:pt>
                <c:pt idx="6961">
                  <c:v>41430.0</c:v>
                </c:pt>
                <c:pt idx="6962">
                  <c:v>41431.0</c:v>
                </c:pt>
                <c:pt idx="6963">
                  <c:v>41432.0</c:v>
                </c:pt>
                <c:pt idx="6964">
                  <c:v>41433.0</c:v>
                </c:pt>
                <c:pt idx="6965">
                  <c:v>41434.0</c:v>
                </c:pt>
                <c:pt idx="6966">
                  <c:v>41435.0</c:v>
                </c:pt>
                <c:pt idx="6967">
                  <c:v>41436.0</c:v>
                </c:pt>
                <c:pt idx="6968">
                  <c:v>41437.0</c:v>
                </c:pt>
                <c:pt idx="6969">
                  <c:v>41438.0</c:v>
                </c:pt>
                <c:pt idx="6970">
                  <c:v>41439.0</c:v>
                </c:pt>
                <c:pt idx="6971">
                  <c:v>41440.0</c:v>
                </c:pt>
                <c:pt idx="6972">
                  <c:v>41441.0</c:v>
                </c:pt>
                <c:pt idx="6973">
                  <c:v>41442.0</c:v>
                </c:pt>
                <c:pt idx="6974">
                  <c:v>41443.0</c:v>
                </c:pt>
                <c:pt idx="6975">
                  <c:v>41444.0</c:v>
                </c:pt>
                <c:pt idx="6976">
                  <c:v>41445.0</c:v>
                </c:pt>
                <c:pt idx="6977">
                  <c:v>41446.0</c:v>
                </c:pt>
                <c:pt idx="6978">
                  <c:v>41447.0</c:v>
                </c:pt>
                <c:pt idx="6979">
                  <c:v>41448.0</c:v>
                </c:pt>
                <c:pt idx="6980">
                  <c:v>41449.0</c:v>
                </c:pt>
                <c:pt idx="6981">
                  <c:v>41450.0</c:v>
                </c:pt>
                <c:pt idx="6982">
                  <c:v>41451.0</c:v>
                </c:pt>
                <c:pt idx="6983">
                  <c:v>41452.0</c:v>
                </c:pt>
                <c:pt idx="6984">
                  <c:v>41453.0</c:v>
                </c:pt>
                <c:pt idx="6985">
                  <c:v>41454.0</c:v>
                </c:pt>
                <c:pt idx="6986">
                  <c:v>41455.0</c:v>
                </c:pt>
                <c:pt idx="6987">
                  <c:v>41456.0</c:v>
                </c:pt>
                <c:pt idx="6988">
                  <c:v>41457.0</c:v>
                </c:pt>
                <c:pt idx="6989">
                  <c:v>41458.0</c:v>
                </c:pt>
                <c:pt idx="6990">
                  <c:v>41459.0</c:v>
                </c:pt>
                <c:pt idx="6991">
                  <c:v>41460.0</c:v>
                </c:pt>
                <c:pt idx="6992">
                  <c:v>41461.0</c:v>
                </c:pt>
                <c:pt idx="6993">
                  <c:v>41462.0</c:v>
                </c:pt>
                <c:pt idx="6994">
                  <c:v>41463.0</c:v>
                </c:pt>
                <c:pt idx="6995">
                  <c:v>41464.0</c:v>
                </c:pt>
                <c:pt idx="6996">
                  <c:v>41465.0</c:v>
                </c:pt>
                <c:pt idx="6997">
                  <c:v>41466.0</c:v>
                </c:pt>
                <c:pt idx="6998">
                  <c:v>41467.0</c:v>
                </c:pt>
                <c:pt idx="6999">
                  <c:v>41468.0</c:v>
                </c:pt>
                <c:pt idx="7000">
                  <c:v>41469.0</c:v>
                </c:pt>
                <c:pt idx="7001">
                  <c:v>41470.0</c:v>
                </c:pt>
                <c:pt idx="7002">
                  <c:v>41471.0</c:v>
                </c:pt>
                <c:pt idx="7003">
                  <c:v>41472.0</c:v>
                </c:pt>
                <c:pt idx="7004">
                  <c:v>41473.0</c:v>
                </c:pt>
                <c:pt idx="7005">
                  <c:v>41474.0</c:v>
                </c:pt>
                <c:pt idx="7006">
                  <c:v>41475.0</c:v>
                </c:pt>
                <c:pt idx="7007">
                  <c:v>41476.0</c:v>
                </c:pt>
                <c:pt idx="7008">
                  <c:v>41477.0</c:v>
                </c:pt>
                <c:pt idx="7009">
                  <c:v>41478.0</c:v>
                </c:pt>
                <c:pt idx="7010">
                  <c:v>41479.0</c:v>
                </c:pt>
                <c:pt idx="7011">
                  <c:v>41480.0</c:v>
                </c:pt>
                <c:pt idx="7012">
                  <c:v>41481.0</c:v>
                </c:pt>
                <c:pt idx="7013">
                  <c:v>41482.0</c:v>
                </c:pt>
                <c:pt idx="7014">
                  <c:v>41483.0</c:v>
                </c:pt>
                <c:pt idx="7015">
                  <c:v>41484.0</c:v>
                </c:pt>
                <c:pt idx="7016">
                  <c:v>41485.0</c:v>
                </c:pt>
                <c:pt idx="7017">
                  <c:v>41486.0</c:v>
                </c:pt>
                <c:pt idx="7018">
                  <c:v>41487.0</c:v>
                </c:pt>
                <c:pt idx="7019">
                  <c:v>41488.0</c:v>
                </c:pt>
                <c:pt idx="7020">
                  <c:v>41489.0</c:v>
                </c:pt>
                <c:pt idx="7021">
                  <c:v>41490.0</c:v>
                </c:pt>
                <c:pt idx="7022">
                  <c:v>41491.0</c:v>
                </c:pt>
                <c:pt idx="7023">
                  <c:v>41492.0</c:v>
                </c:pt>
                <c:pt idx="7024">
                  <c:v>41493.0</c:v>
                </c:pt>
                <c:pt idx="7025">
                  <c:v>41494.0</c:v>
                </c:pt>
                <c:pt idx="7026">
                  <c:v>41495.0</c:v>
                </c:pt>
                <c:pt idx="7027">
                  <c:v>41496.0</c:v>
                </c:pt>
                <c:pt idx="7028">
                  <c:v>41497.0</c:v>
                </c:pt>
                <c:pt idx="7029">
                  <c:v>41498.0</c:v>
                </c:pt>
                <c:pt idx="7030">
                  <c:v>41499.0</c:v>
                </c:pt>
                <c:pt idx="7031">
                  <c:v>41500.0</c:v>
                </c:pt>
                <c:pt idx="7032">
                  <c:v>41501.0</c:v>
                </c:pt>
                <c:pt idx="7033">
                  <c:v>41502.0</c:v>
                </c:pt>
                <c:pt idx="7034">
                  <c:v>41503.0</c:v>
                </c:pt>
                <c:pt idx="7035">
                  <c:v>41504.0</c:v>
                </c:pt>
                <c:pt idx="7036">
                  <c:v>41505.0</c:v>
                </c:pt>
                <c:pt idx="7037">
                  <c:v>41506.0</c:v>
                </c:pt>
                <c:pt idx="7038">
                  <c:v>41507.0</c:v>
                </c:pt>
                <c:pt idx="7039">
                  <c:v>41508.0</c:v>
                </c:pt>
                <c:pt idx="7040">
                  <c:v>41509.0</c:v>
                </c:pt>
                <c:pt idx="7041">
                  <c:v>41510.0</c:v>
                </c:pt>
                <c:pt idx="7042">
                  <c:v>41511.0</c:v>
                </c:pt>
                <c:pt idx="7043">
                  <c:v>41512.0</c:v>
                </c:pt>
                <c:pt idx="7044">
                  <c:v>41513.0</c:v>
                </c:pt>
                <c:pt idx="7045">
                  <c:v>41514.0</c:v>
                </c:pt>
                <c:pt idx="7046">
                  <c:v>41515.0</c:v>
                </c:pt>
                <c:pt idx="7047">
                  <c:v>41516.0</c:v>
                </c:pt>
                <c:pt idx="7048">
                  <c:v>41517.0</c:v>
                </c:pt>
                <c:pt idx="7049">
                  <c:v>41518.0</c:v>
                </c:pt>
                <c:pt idx="7050">
                  <c:v>41519.0</c:v>
                </c:pt>
                <c:pt idx="7051">
                  <c:v>41520.0</c:v>
                </c:pt>
                <c:pt idx="7052">
                  <c:v>41521.0</c:v>
                </c:pt>
                <c:pt idx="7053">
                  <c:v>41522.0</c:v>
                </c:pt>
                <c:pt idx="7054">
                  <c:v>41523.0</c:v>
                </c:pt>
                <c:pt idx="7055">
                  <c:v>41524.0</c:v>
                </c:pt>
                <c:pt idx="7056">
                  <c:v>41525.0</c:v>
                </c:pt>
                <c:pt idx="7057">
                  <c:v>41526.0</c:v>
                </c:pt>
                <c:pt idx="7058">
                  <c:v>41527.0</c:v>
                </c:pt>
                <c:pt idx="7059">
                  <c:v>41528.0</c:v>
                </c:pt>
                <c:pt idx="7060">
                  <c:v>41529.0</c:v>
                </c:pt>
                <c:pt idx="7061">
                  <c:v>41530.0</c:v>
                </c:pt>
                <c:pt idx="7062">
                  <c:v>41531.0</c:v>
                </c:pt>
                <c:pt idx="7063">
                  <c:v>41532.0</c:v>
                </c:pt>
                <c:pt idx="7064">
                  <c:v>41533.0</c:v>
                </c:pt>
                <c:pt idx="7065">
                  <c:v>41534.0</c:v>
                </c:pt>
                <c:pt idx="7066">
                  <c:v>41535.0</c:v>
                </c:pt>
                <c:pt idx="7067">
                  <c:v>41536.0</c:v>
                </c:pt>
                <c:pt idx="7068">
                  <c:v>41537.0</c:v>
                </c:pt>
                <c:pt idx="7069">
                  <c:v>41538.0</c:v>
                </c:pt>
                <c:pt idx="7070">
                  <c:v>41539.0</c:v>
                </c:pt>
                <c:pt idx="7071">
                  <c:v>41540.0</c:v>
                </c:pt>
                <c:pt idx="7072">
                  <c:v>41541.0</c:v>
                </c:pt>
                <c:pt idx="7073">
                  <c:v>41542.0</c:v>
                </c:pt>
                <c:pt idx="7074">
                  <c:v>41543.0</c:v>
                </c:pt>
                <c:pt idx="7075">
                  <c:v>41544.0</c:v>
                </c:pt>
                <c:pt idx="7076">
                  <c:v>41545.0</c:v>
                </c:pt>
                <c:pt idx="7077">
                  <c:v>41546.0</c:v>
                </c:pt>
                <c:pt idx="7078">
                  <c:v>41547.0</c:v>
                </c:pt>
                <c:pt idx="7079">
                  <c:v>41548.0</c:v>
                </c:pt>
                <c:pt idx="7080">
                  <c:v>41549.0</c:v>
                </c:pt>
                <c:pt idx="7081">
                  <c:v>41550.0</c:v>
                </c:pt>
                <c:pt idx="7082">
                  <c:v>41551.0</c:v>
                </c:pt>
                <c:pt idx="7083">
                  <c:v>41552.0</c:v>
                </c:pt>
                <c:pt idx="7084">
                  <c:v>41553.0</c:v>
                </c:pt>
                <c:pt idx="7085">
                  <c:v>41554.0</c:v>
                </c:pt>
                <c:pt idx="7086">
                  <c:v>41555.0</c:v>
                </c:pt>
                <c:pt idx="7087">
                  <c:v>41556.0</c:v>
                </c:pt>
                <c:pt idx="7088">
                  <c:v>41557.0</c:v>
                </c:pt>
                <c:pt idx="7089">
                  <c:v>41558.0</c:v>
                </c:pt>
                <c:pt idx="7090">
                  <c:v>41559.0</c:v>
                </c:pt>
                <c:pt idx="7091">
                  <c:v>41560.0</c:v>
                </c:pt>
                <c:pt idx="7092">
                  <c:v>41561.0</c:v>
                </c:pt>
                <c:pt idx="7093">
                  <c:v>41562.0</c:v>
                </c:pt>
                <c:pt idx="7094">
                  <c:v>41563.0</c:v>
                </c:pt>
                <c:pt idx="7095">
                  <c:v>41564.0</c:v>
                </c:pt>
                <c:pt idx="7096">
                  <c:v>41565.0</c:v>
                </c:pt>
                <c:pt idx="7097">
                  <c:v>41566.0</c:v>
                </c:pt>
                <c:pt idx="7098">
                  <c:v>41567.0</c:v>
                </c:pt>
                <c:pt idx="7099">
                  <c:v>41568.0</c:v>
                </c:pt>
                <c:pt idx="7100">
                  <c:v>41569.0</c:v>
                </c:pt>
                <c:pt idx="7101">
                  <c:v>41570.0</c:v>
                </c:pt>
                <c:pt idx="7102">
                  <c:v>41571.0</c:v>
                </c:pt>
                <c:pt idx="7103">
                  <c:v>41572.0</c:v>
                </c:pt>
                <c:pt idx="7104">
                  <c:v>41573.0</c:v>
                </c:pt>
                <c:pt idx="7105">
                  <c:v>41574.0</c:v>
                </c:pt>
                <c:pt idx="7106">
                  <c:v>41575.0</c:v>
                </c:pt>
                <c:pt idx="7107">
                  <c:v>41576.0</c:v>
                </c:pt>
                <c:pt idx="7108">
                  <c:v>41577.0</c:v>
                </c:pt>
                <c:pt idx="7109">
                  <c:v>41578.0</c:v>
                </c:pt>
                <c:pt idx="7110">
                  <c:v>41579.0</c:v>
                </c:pt>
                <c:pt idx="7111">
                  <c:v>41580.0</c:v>
                </c:pt>
                <c:pt idx="7112">
                  <c:v>41581.0</c:v>
                </c:pt>
                <c:pt idx="7113">
                  <c:v>41582.0</c:v>
                </c:pt>
                <c:pt idx="7114">
                  <c:v>41583.0</c:v>
                </c:pt>
                <c:pt idx="7115">
                  <c:v>41584.0</c:v>
                </c:pt>
                <c:pt idx="7116">
                  <c:v>41585.0</c:v>
                </c:pt>
                <c:pt idx="7117">
                  <c:v>41586.0</c:v>
                </c:pt>
                <c:pt idx="7118">
                  <c:v>41587.0</c:v>
                </c:pt>
                <c:pt idx="7119">
                  <c:v>41588.0</c:v>
                </c:pt>
                <c:pt idx="7120">
                  <c:v>41589.0</c:v>
                </c:pt>
                <c:pt idx="7121">
                  <c:v>41590.0</c:v>
                </c:pt>
                <c:pt idx="7122">
                  <c:v>41591.0</c:v>
                </c:pt>
                <c:pt idx="7123">
                  <c:v>41592.0</c:v>
                </c:pt>
                <c:pt idx="7124">
                  <c:v>41593.0</c:v>
                </c:pt>
                <c:pt idx="7125">
                  <c:v>41594.0</c:v>
                </c:pt>
                <c:pt idx="7126">
                  <c:v>41595.0</c:v>
                </c:pt>
                <c:pt idx="7127">
                  <c:v>41596.0</c:v>
                </c:pt>
                <c:pt idx="7128">
                  <c:v>41597.0</c:v>
                </c:pt>
                <c:pt idx="7129">
                  <c:v>41598.0</c:v>
                </c:pt>
                <c:pt idx="7130">
                  <c:v>41599.0</c:v>
                </c:pt>
                <c:pt idx="7131">
                  <c:v>41600.0</c:v>
                </c:pt>
                <c:pt idx="7132">
                  <c:v>41601.0</c:v>
                </c:pt>
                <c:pt idx="7133">
                  <c:v>41602.0</c:v>
                </c:pt>
                <c:pt idx="7134">
                  <c:v>41603.0</c:v>
                </c:pt>
                <c:pt idx="7135">
                  <c:v>41604.0</c:v>
                </c:pt>
                <c:pt idx="7136">
                  <c:v>41605.0</c:v>
                </c:pt>
                <c:pt idx="7137">
                  <c:v>41606.0</c:v>
                </c:pt>
                <c:pt idx="7138">
                  <c:v>41607.0</c:v>
                </c:pt>
                <c:pt idx="7139">
                  <c:v>41608.0</c:v>
                </c:pt>
                <c:pt idx="7140">
                  <c:v>41609.0</c:v>
                </c:pt>
                <c:pt idx="7141">
                  <c:v>41610.0</c:v>
                </c:pt>
                <c:pt idx="7142">
                  <c:v>41611.0</c:v>
                </c:pt>
                <c:pt idx="7143">
                  <c:v>41612.0</c:v>
                </c:pt>
                <c:pt idx="7144">
                  <c:v>41613.0</c:v>
                </c:pt>
                <c:pt idx="7145">
                  <c:v>41614.0</c:v>
                </c:pt>
                <c:pt idx="7146">
                  <c:v>41615.0</c:v>
                </c:pt>
                <c:pt idx="7147">
                  <c:v>41616.0</c:v>
                </c:pt>
                <c:pt idx="7148">
                  <c:v>41617.0</c:v>
                </c:pt>
                <c:pt idx="7149">
                  <c:v>41618.0</c:v>
                </c:pt>
                <c:pt idx="7150">
                  <c:v>41619.0</c:v>
                </c:pt>
                <c:pt idx="7151">
                  <c:v>41620.0</c:v>
                </c:pt>
                <c:pt idx="7152">
                  <c:v>41621.0</c:v>
                </c:pt>
                <c:pt idx="7153">
                  <c:v>41622.0</c:v>
                </c:pt>
                <c:pt idx="7154">
                  <c:v>41623.0</c:v>
                </c:pt>
                <c:pt idx="7155">
                  <c:v>41624.0</c:v>
                </c:pt>
                <c:pt idx="7156">
                  <c:v>41625.0</c:v>
                </c:pt>
                <c:pt idx="7157">
                  <c:v>41626.0</c:v>
                </c:pt>
                <c:pt idx="7158">
                  <c:v>41627.0</c:v>
                </c:pt>
                <c:pt idx="7159">
                  <c:v>41628.0</c:v>
                </c:pt>
                <c:pt idx="7160">
                  <c:v>41629.0</c:v>
                </c:pt>
                <c:pt idx="7161">
                  <c:v>41630.0</c:v>
                </c:pt>
                <c:pt idx="7162">
                  <c:v>41631.0</c:v>
                </c:pt>
                <c:pt idx="7163">
                  <c:v>41632.0</c:v>
                </c:pt>
                <c:pt idx="7164">
                  <c:v>41633.0</c:v>
                </c:pt>
                <c:pt idx="7165">
                  <c:v>41634.0</c:v>
                </c:pt>
                <c:pt idx="7166">
                  <c:v>41635.0</c:v>
                </c:pt>
                <c:pt idx="7167">
                  <c:v>41636.0</c:v>
                </c:pt>
                <c:pt idx="7168">
                  <c:v>41637.0</c:v>
                </c:pt>
                <c:pt idx="7169">
                  <c:v>41638.0</c:v>
                </c:pt>
                <c:pt idx="7170">
                  <c:v>41639.0</c:v>
                </c:pt>
                <c:pt idx="7171">
                  <c:v>41640.0</c:v>
                </c:pt>
                <c:pt idx="7172">
                  <c:v>41641.0</c:v>
                </c:pt>
                <c:pt idx="7173">
                  <c:v>41642.0</c:v>
                </c:pt>
                <c:pt idx="7174">
                  <c:v>41643.0</c:v>
                </c:pt>
                <c:pt idx="7175">
                  <c:v>41644.0</c:v>
                </c:pt>
                <c:pt idx="7176">
                  <c:v>41645.0</c:v>
                </c:pt>
                <c:pt idx="7177">
                  <c:v>41646.0</c:v>
                </c:pt>
                <c:pt idx="7178">
                  <c:v>41647.0</c:v>
                </c:pt>
                <c:pt idx="7179">
                  <c:v>41648.0</c:v>
                </c:pt>
                <c:pt idx="7180">
                  <c:v>41649.0</c:v>
                </c:pt>
                <c:pt idx="7181">
                  <c:v>41650.0</c:v>
                </c:pt>
                <c:pt idx="7182">
                  <c:v>41651.0</c:v>
                </c:pt>
                <c:pt idx="7183">
                  <c:v>41652.0</c:v>
                </c:pt>
                <c:pt idx="7184">
                  <c:v>41653.0</c:v>
                </c:pt>
                <c:pt idx="7185">
                  <c:v>41654.0</c:v>
                </c:pt>
                <c:pt idx="7186">
                  <c:v>41655.0</c:v>
                </c:pt>
                <c:pt idx="7187">
                  <c:v>41656.0</c:v>
                </c:pt>
                <c:pt idx="7188">
                  <c:v>41657.0</c:v>
                </c:pt>
                <c:pt idx="7189">
                  <c:v>41658.0</c:v>
                </c:pt>
                <c:pt idx="7190">
                  <c:v>41659.0</c:v>
                </c:pt>
                <c:pt idx="7191">
                  <c:v>41660.0</c:v>
                </c:pt>
                <c:pt idx="7192">
                  <c:v>41661.0</c:v>
                </c:pt>
                <c:pt idx="7193">
                  <c:v>41662.0</c:v>
                </c:pt>
                <c:pt idx="7194">
                  <c:v>41663.0</c:v>
                </c:pt>
                <c:pt idx="7195">
                  <c:v>41664.0</c:v>
                </c:pt>
                <c:pt idx="7196">
                  <c:v>41665.0</c:v>
                </c:pt>
                <c:pt idx="7197">
                  <c:v>41666.0</c:v>
                </c:pt>
                <c:pt idx="7198">
                  <c:v>41667.0</c:v>
                </c:pt>
                <c:pt idx="7199">
                  <c:v>41668.0</c:v>
                </c:pt>
                <c:pt idx="7200">
                  <c:v>41669.0</c:v>
                </c:pt>
                <c:pt idx="7201">
                  <c:v>41670.0</c:v>
                </c:pt>
                <c:pt idx="7202">
                  <c:v>41671.0</c:v>
                </c:pt>
                <c:pt idx="7203">
                  <c:v>41672.0</c:v>
                </c:pt>
                <c:pt idx="7204">
                  <c:v>41673.0</c:v>
                </c:pt>
                <c:pt idx="7205">
                  <c:v>41674.0</c:v>
                </c:pt>
                <c:pt idx="7206">
                  <c:v>41675.0</c:v>
                </c:pt>
                <c:pt idx="7207">
                  <c:v>41676.0</c:v>
                </c:pt>
                <c:pt idx="7208">
                  <c:v>41677.0</c:v>
                </c:pt>
                <c:pt idx="7209">
                  <c:v>41678.0</c:v>
                </c:pt>
                <c:pt idx="7210">
                  <c:v>41679.0</c:v>
                </c:pt>
                <c:pt idx="7211">
                  <c:v>41680.0</c:v>
                </c:pt>
                <c:pt idx="7212">
                  <c:v>41681.0</c:v>
                </c:pt>
                <c:pt idx="7213">
                  <c:v>41682.0</c:v>
                </c:pt>
                <c:pt idx="7214">
                  <c:v>41683.0</c:v>
                </c:pt>
                <c:pt idx="7215">
                  <c:v>41684.0</c:v>
                </c:pt>
                <c:pt idx="7216">
                  <c:v>41685.0</c:v>
                </c:pt>
                <c:pt idx="7217">
                  <c:v>41686.0</c:v>
                </c:pt>
                <c:pt idx="7218">
                  <c:v>41687.0</c:v>
                </c:pt>
                <c:pt idx="7219">
                  <c:v>41688.0</c:v>
                </c:pt>
                <c:pt idx="7220">
                  <c:v>41689.0</c:v>
                </c:pt>
                <c:pt idx="7221">
                  <c:v>41690.0</c:v>
                </c:pt>
                <c:pt idx="7222">
                  <c:v>41691.0</c:v>
                </c:pt>
                <c:pt idx="7223">
                  <c:v>41692.0</c:v>
                </c:pt>
                <c:pt idx="7224">
                  <c:v>41693.0</c:v>
                </c:pt>
                <c:pt idx="7225">
                  <c:v>41694.0</c:v>
                </c:pt>
                <c:pt idx="7226">
                  <c:v>41695.0</c:v>
                </c:pt>
                <c:pt idx="7227">
                  <c:v>41696.0</c:v>
                </c:pt>
                <c:pt idx="7228">
                  <c:v>41697.0</c:v>
                </c:pt>
                <c:pt idx="7229">
                  <c:v>41698.0</c:v>
                </c:pt>
                <c:pt idx="7230">
                  <c:v>41699.0</c:v>
                </c:pt>
                <c:pt idx="7231">
                  <c:v>41700.0</c:v>
                </c:pt>
                <c:pt idx="7232">
                  <c:v>41701.0</c:v>
                </c:pt>
                <c:pt idx="7233">
                  <c:v>41702.0</c:v>
                </c:pt>
                <c:pt idx="7234">
                  <c:v>41703.0</c:v>
                </c:pt>
                <c:pt idx="7235">
                  <c:v>41704.0</c:v>
                </c:pt>
                <c:pt idx="7236">
                  <c:v>41705.0</c:v>
                </c:pt>
                <c:pt idx="7237">
                  <c:v>41706.0</c:v>
                </c:pt>
                <c:pt idx="7238">
                  <c:v>41707.0</c:v>
                </c:pt>
                <c:pt idx="7239">
                  <c:v>41708.0</c:v>
                </c:pt>
                <c:pt idx="7240">
                  <c:v>41709.0</c:v>
                </c:pt>
                <c:pt idx="7241">
                  <c:v>41710.0</c:v>
                </c:pt>
                <c:pt idx="7242">
                  <c:v>41711.0</c:v>
                </c:pt>
                <c:pt idx="7243">
                  <c:v>41712.0</c:v>
                </c:pt>
                <c:pt idx="7244">
                  <c:v>41713.0</c:v>
                </c:pt>
                <c:pt idx="7245">
                  <c:v>41714.0</c:v>
                </c:pt>
                <c:pt idx="7246">
                  <c:v>41715.0</c:v>
                </c:pt>
                <c:pt idx="7247">
                  <c:v>41716.0</c:v>
                </c:pt>
                <c:pt idx="7248">
                  <c:v>41717.0</c:v>
                </c:pt>
                <c:pt idx="7249">
                  <c:v>41718.0</c:v>
                </c:pt>
                <c:pt idx="7250">
                  <c:v>41719.0</c:v>
                </c:pt>
                <c:pt idx="7251">
                  <c:v>41720.0</c:v>
                </c:pt>
                <c:pt idx="7252">
                  <c:v>41721.0</c:v>
                </c:pt>
                <c:pt idx="7253">
                  <c:v>41722.0</c:v>
                </c:pt>
                <c:pt idx="7254">
                  <c:v>41723.0</c:v>
                </c:pt>
                <c:pt idx="7255">
                  <c:v>41724.0</c:v>
                </c:pt>
                <c:pt idx="7256">
                  <c:v>41725.0</c:v>
                </c:pt>
                <c:pt idx="7257">
                  <c:v>41726.0</c:v>
                </c:pt>
                <c:pt idx="7258">
                  <c:v>41727.0</c:v>
                </c:pt>
                <c:pt idx="7259">
                  <c:v>41728.0</c:v>
                </c:pt>
                <c:pt idx="7260">
                  <c:v>41729.0</c:v>
                </c:pt>
                <c:pt idx="7261">
                  <c:v>41730.0</c:v>
                </c:pt>
                <c:pt idx="7262">
                  <c:v>41731.0</c:v>
                </c:pt>
                <c:pt idx="7263">
                  <c:v>41732.0</c:v>
                </c:pt>
                <c:pt idx="7264">
                  <c:v>41733.0</c:v>
                </c:pt>
                <c:pt idx="7265">
                  <c:v>41734.0</c:v>
                </c:pt>
                <c:pt idx="7266">
                  <c:v>41735.0</c:v>
                </c:pt>
                <c:pt idx="7267">
                  <c:v>41736.0</c:v>
                </c:pt>
                <c:pt idx="7268">
                  <c:v>41737.0</c:v>
                </c:pt>
                <c:pt idx="7269">
                  <c:v>41738.0</c:v>
                </c:pt>
                <c:pt idx="7270">
                  <c:v>41739.0</c:v>
                </c:pt>
                <c:pt idx="7271">
                  <c:v>41740.0</c:v>
                </c:pt>
                <c:pt idx="7272">
                  <c:v>41741.0</c:v>
                </c:pt>
                <c:pt idx="7273">
                  <c:v>41742.0</c:v>
                </c:pt>
                <c:pt idx="7274">
                  <c:v>41743.0</c:v>
                </c:pt>
                <c:pt idx="7275">
                  <c:v>41744.0</c:v>
                </c:pt>
                <c:pt idx="7276">
                  <c:v>41745.0</c:v>
                </c:pt>
                <c:pt idx="7277">
                  <c:v>41746.0</c:v>
                </c:pt>
                <c:pt idx="7278">
                  <c:v>41747.0</c:v>
                </c:pt>
                <c:pt idx="7279">
                  <c:v>41748.0</c:v>
                </c:pt>
                <c:pt idx="7280">
                  <c:v>41749.0</c:v>
                </c:pt>
                <c:pt idx="7281">
                  <c:v>41750.0</c:v>
                </c:pt>
                <c:pt idx="7282">
                  <c:v>41751.0</c:v>
                </c:pt>
                <c:pt idx="7283">
                  <c:v>41752.0</c:v>
                </c:pt>
                <c:pt idx="7284">
                  <c:v>41753.0</c:v>
                </c:pt>
                <c:pt idx="7285">
                  <c:v>41754.0</c:v>
                </c:pt>
                <c:pt idx="7286">
                  <c:v>41755.0</c:v>
                </c:pt>
                <c:pt idx="7287">
                  <c:v>41756.0</c:v>
                </c:pt>
                <c:pt idx="7288">
                  <c:v>41757.0</c:v>
                </c:pt>
                <c:pt idx="7289">
                  <c:v>41758.0</c:v>
                </c:pt>
                <c:pt idx="7290">
                  <c:v>41759.0</c:v>
                </c:pt>
                <c:pt idx="7291">
                  <c:v>41760.0</c:v>
                </c:pt>
                <c:pt idx="7292">
                  <c:v>41761.0</c:v>
                </c:pt>
                <c:pt idx="7293">
                  <c:v>41762.0</c:v>
                </c:pt>
                <c:pt idx="7294">
                  <c:v>41763.0</c:v>
                </c:pt>
                <c:pt idx="7295">
                  <c:v>41764.0</c:v>
                </c:pt>
                <c:pt idx="7296">
                  <c:v>41765.0</c:v>
                </c:pt>
                <c:pt idx="7297">
                  <c:v>41766.0</c:v>
                </c:pt>
                <c:pt idx="7298">
                  <c:v>41767.0</c:v>
                </c:pt>
                <c:pt idx="7299">
                  <c:v>41768.0</c:v>
                </c:pt>
                <c:pt idx="7300">
                  <c:v>41769.0</c:v>
                </c:pt>
                <c:pt idx="7301">
                  <c:v>41770.0</c:v>
                </c:pt>
                <c:pt idx="7302">
                  <c:v>41771.0</c:v>
                </c:pt>
                <c:pt idx="7303">
                  <c:v>41772.0</c:v>
                </c:pt>
                <c:pt idx="7304">
                  <c:v>41773.0</c:v>
                </c:pt>
                <c:pt idx="7305">
                  <c:v>41774.0</c:v>
                </c:pt>
                <c:pt idx="7306">
                  <c:v>41775.0</c:v>
                </c:pt>
                <c:pt idx="7307">
                  <c:v>41776.0</c:v>
                </c:pt>
                <c:pt idx="7308">
                  <c:v>41777.0</c:v>
                </c:pt>
                <c:pt idx="7309">
                  <c:v>41778.0</c:v>
                </c:pt>
                <c:pt idx="7310">
                  <c:v>41779.0</c:v>
                </c:pt>
                <c:pt idx="7311">
                  <c:v>41780.0</c:v>
                </c:pt>
                <c:pt idx="7312">
                  <c:v>41781.0</c:v>
                </c:pt>
                <c:pt idx="7313">
                  <c:v>41782.0</c:v>
                </c:pt>
                <c:pt idx="7314">
                  <c:v>41783.0</c:v>
                </c:pt>
                <c:pt idx="7315">
                  <c:v>41784.0</c:v>
                </c:pt>
                <c:pt idx="7316">
                  <c:v>41785.0</c:v>
                </c:pt>
                <c:pt idx="7317">
                  <c:v>41786.0</c:v>
                </c:pt>
                <c:pt idx="7318">
                  <c:v>41787.0</c:v>
                </c:pt>
                <c:pt idx="7319">
                  <c:v>41788.0</c:v>
                </c:pt>
                <c:pt idx="7320">
                  <c:v>41789.0</c:v>
                </c:pt>
                <c:pt idx="7321">
                  <c:v>41790.0</c:v>
                </c:pt>
                <c:pt idx="7322">
                  <c:v>41791.0</c:v>
                </c:pt>
                <c:pt idx="7323">
                  <c:v>41792.0</c:v>
                </c:pt>
                <c:pt idx="7324">
                  <c:v>41793.0</c:v>
                </c:pt>
                <c:pt idx="7325">
                  <c:v>41794.0</c:v>
                </c:pt>
                <c:pt idx="7326">
                  <c:v>41795.0</c:v>
                </c:pt>
                <c:pt idx="7327">
                  <c:v>41796.0</c:v>
                </c:pt>
                <c:pt idx="7328">
                  <c:v>41797.0</c:v>
                </c:pt>
                <c:pt idx="7329">
                  <c:v>41798.0</c:v>
                </c:pt>
                <c:pt idx="7330">
                  <c:v>41799.0</c:v>
                </c:pt>
                <c:pt idx="7331">
                  <c:v>41800.0</c:v>
                </c:pt>
                <c:pt idx="7332">
                  <c:v>41801.0</c:v>
                </c:pt>
                <c:pt idx="7333">
                  <c:v>41802.0</c:v>
                </c:pt>
                <c:pt idx="7334">
                  <c:v>41803.0</c:v>
                </c:pt>
                <c:pt idx="7335">
                  <c:v>41804.0</c:v>
                </c:pt>
                <c:pt idx="7336">
                  <c:v>41805.0</c:v>
                </c:pt>
                <c:pt idx="7337">
                  <c:v>41806.0</c:v>
                </c:pt>
                <c:pt idx="7338">
                  <c:v>41807.0</c:v>
                </c:pt>
                <c:pt idx="7339">
                  <c:v>41808.0</c:v>
                </c:pt>
                <c:pt idx="7340">
                  <c:v>41809.0</c:v>
                </c:pt>
                <c:pt idx="7341">
                  <c:v>41810.0</c:v>
                </c:pt>
                <c:pt idx="7342">
                  <c:v>41811.0</c:v>
                </c:pt>
                <c:pt idx="7343">
                  <c:v>41812.0</c:v>
                </c:pt>
                <c:pt idx="7344">
                  <c:v>41813.0</c:v>
                </c:pt>
                <c:pt idx="7345">
                  <c:v>41814.0</c:v>
                </c:pt>
                <c:pt idx="7346">
                  <c:v>41815.0</c:v>
                </c:pt>
                <c:pt idx="7347">
                  <c:v>41816.0</c:v>
                </c:pt>
                <c:pt idx="7348">
                  <c:v>41817.0</c:v>
                </c:pt>
                <c:pt idx="7349">
                  <c:v>41818.0</c:v>
                </c:pt>
                <c:pt idx="7350">
                  <c:v>41819.0</c:v>
                </c:pt>
                <c:pt idx="7351">
                  <c:v>41820.0</c:v>
                </c:pt>
                <c:pt idx="7352">
                  <c:v>41821.0</c:v>
                </c:pt>
                <c:pt idx="7353">
                  <c:v>41822.0</c:v>
                </c:pt>
                <c:pt idx="7354">
                  <c:v>41823.0</c:v>
                </c:pt>
                <c:pt idx="7355">
                  <c:v>41824.0</c:v>
                </c:pt>
                <c:pt idx="7356">
                  <c:v>41825.0</c:v>
                </c:pt>
                <c:pt idx="7357">
                  <c:v>41826.0</c:v>
                </c:pt>
                <c:pt idx="7358">
                  <c:v>41827.0</c:v>
                </c:pt>
                <c:pt idx="7359">
                  <c:v>41828.0</c:v>
                </c:pt>
                <c:pt idx="7360">
                  <c:v>41829.0</c:v>
                </c:pt>
                <c:pt idx="7361">
                  <c:v>41830.0</c:v>
                </c:pt>
                <c:pt idx="7362">
                  <c:v>41831.0</c:v>
                </c:pt>
                <c:pt idx="7363">
                  <c:v>41832.0</c:v>
                </c:pt>
                <c:pt idx="7364">
                  <c:v>41833.0</c:v>
                </c:pt>
                <c:pt idx="7365">
                  <c:v>41834.0</c:v>
                </c:pt>
                <c:pt idx="7366">
                  <c:v>41835.0</c:v>
                </c:pt>
                <c:pt idx="7367">
                  <c:v>41836.0</c:v>
                </c:pt>
                <c:pt idx="7368">
                  <c:v>41837.0</c:v>
                </c:pt>
                <c:pt idx="7369">
                  <c:v>41838.0</c:v>
                </c:pt>
                <c:pt idx="7370">
                  <c:v>41839.0</c:v>
                </c:pt>
                <c:pt idx="7371">
                  <c:v>41840.0</c:v>
                </c:pt>
                <c:pt idx="7372">
                  <c:v>41841.0</c:v>
                </c:pt>
                <c:pt idx="7373">
                  <c:v>41842.0</c:v>
                </c:pt>
                <c:pt idx="7374">
                  <c:v>41843.0</c:v>
                </c:pt>
                <c:pt idx="7375">
                  <c:v>41844.0</c:v>
                </c:pt>
                <c:pt idx="7376">
                  <c:v>41845.0</c:v>
                </c:pt>
                <c:pt idx="7377">
                  <c:v>41846.0</c:v>
                </c:pt>
                <c:pt idx="7378">
                  <c:v>41847.0</c:v>
                </c:pt>
                <c:pt idx="7379">
                  <c:v>41848.0</c:v>
                </c:pt>
                <c:pt idx="7380">
                  <c:v>41849.0</c:v>
                </c:pt>
                <c:pt idx="7381">
                  <c:v>41850.0</c:v>
                </c:pt>
                <c:pt idx="7382">
                  <c:v>41851.0</c:v>
                </c:pt>
                <c:pt idx="7383">
                  <c:v>41852.0</c:v>
                </c:pt>
                <c:pt idx="7384">
                  <c:v>41853.0</c:v>
                </c:pt>
                <c:pt idx="7385">
                  <c:v>41854.0</c:v>
                </c:pt>
                <c:pt idx="7386">
                  <c:v>41855.0</c:v>
                </c:pt>
                <c:pt idx="7387">
                  <c:v>41856.0</c:v>
                </c:pt>
                <c:pt idx="7388">
                  <c:v>41857.0</c:v>
                </c:pt>
                <c:pt idx="7389">
                  <c:v>41858.0</c:v>
                </c:pt>
                <c:pt idx="7390">
                  <c:v>41859.0</c:v>
                </c:pt>
                <c:pt idx="7391">
                  <c:v>41860.0</c:v>
                </c:pt>
                <c:pt idx="7392">
                  <c:v>41861.0</c:v>
                </c:pt>
                <c:pt idx="7393">
                  <c:v>41862.0</c:v>
                </c:pt>
                <c:pt idx="7394">
                  <c:v>41863.0</c:v>
                </c:pt>
                <c:pt idx="7395">
                  <c:v>41864.0</c:v>
                </c:pt>
                <c:pt idx="7396">
                  <c:v>41865.0</c:v>
                </c:pt>
                <c:pt idx="7397">
                  <c:v>41866.0</c:v>
                </c:pt>
                <c:pt idx="7398">
                  <c:v>41867.0</c:v>
                </c:pt>
                <c:pt idx="7399">
                  <c:v>41868.0</c:v>
                </c:pt>
                <c:pt idx="7400">
                  <c:v>41869.0</c:v>
                </c:pt>
                <c:pt idx="7401">
                  <c:v>41870.0</c:v>
                </c:pt>
                <c:pt idx="7402">
                  <c:v>41871.0</c:v>
                </c:pt>
                <c:pt idx="7403">
                  <c:v>41872.0</c:v>
                </c:pt>
                <c:pt idx="7404">
                  <c:v>41873.0</c:v>
                </c:pt>
                <c:pt idx="7405">
                  <c:v>41874.0</c:v>
                </c:pt>
                <c:pt idx="7406">
                  <c:v>41875.0</c:v>
                </c:pt>
                <c:pt idx="7407">
                  <c:v>41876.0</c:v>
                </c:pt>
                <c:pt idx="7408">
                  <c:v>41877.0</c:v>
                </c:pt>
                <c:pt idx="7409">
                  <c:v>41878.0</c:v>
                </c:pt>
                <c:pt idx="7410">
                  <c:v>41879.0</c:v>
                </c:pt>
                <c:pt idx="7411">
                  <c:v>41880.0</c:v>
                </c:pt>
                <c:pt idx="7412">
                  <c:v>41881.0</c:v>
                </c:pt>
                <c:pt idx="7413">
                  <c:v>41882.0</c:v>
                </c:pt>
                <c:pt idx="7414">
                  <c:v>41883.0</c:v>
                </c:pt>
                <c:pt idx="7415">
                  <c:v>41884.0</c:v>
                </c:pt>
                <c:pt idx="7416">
                  <c:v>41885.0</c:v>
                </c:pt>
                <c:pt idx="7417">
                  <c:v>41886.0</c:v>
                </c:pt>
                <c:pt idx="7418">
                  <c:v>41887.0</c:v>
                </c:pt>
                <c:pt idx="7419">
                  <c:v>41888.0</c:v>
                </c:pt>
                <c:pt idx="7420">
                  <c:v>41889.0</c:v>
                </c:pt>
                <c:pt idx="7421">
                  <c:v>41890.0</c:v>
                </c:pt>
                <c:pt idx="7422">
                  <c:v>41891.0</c:v>
                </c:pt>
                <c:pt idx="7423">
                  <c:v>41892.0</c:v>
                </c:pt>
                <c:pt idx="7424">
                  <c:v>41893.0</c:v>
                </c:pt>
                <c:pt idx="7425">
                  <c:v>41894.0</c:v>
                </c:pt>
                <c:pt idx="7426">
                  <c:v>41896.0</c:v>
                </c:pt>
                <c:pt idx="7427">
                  <c:v>41897.0</c:v>
                </c:pt>
                <c:pt idx="7428">
                  <c:v>41898.0</c:v>
                </c:pt>
                <c:pt idx="7429">
                  <c:v>41899.0</c:v>
                </c:pt>
                <c:pt idx="7430">
                  <c:v>41900.0</c:v>
                </c:pt>
                <c:pt idx="7431">
                  <c:v>41901.0</c:v>
                </c:pt>
                <c:pt idx="7432">
                  <c:v>41902.0</c:v>
                </c:pt>
                <c:pt idx="7433">
                  <c:v>41903.0</c:v>
                </c:pt>
                <c:pt idx="7434">
                  <c:v>41904.0</c:v>
                </c:pt>
                <c:pt idx="7435">
                  <c:v>41905.0</c:v>
                </c:pt>
                <c:pt idx="7436">
                  <c:v>41906.0</c:v>
                </c:pt>
                <c:pt idx="7437">
                  <c:v>41907.0</c:v>
                </c:pt>
                <c:pt idx="7438">
                  <c:v>41908.0</c:v>
                </c:pt>
                <c:pt idx="7439">
                  <c:v>41909.0</c:v>
                </c:pt>
                <c:pt idx="7440">
                  <c:v>41910.0</c:v>
                </c:pt>
                <c:pt idx="7441">
                  <c:v>41911.0</c:v>
                </c:pt>
                <c:pt idx="7442">
                  <c:v>41912.0</c:v>
                </c:pt>
                <c:pt idx="7443">
                  <c:v>41913.0</c:v>
                </c:pt>
                <c:pt idx="7444">
                  <c:v>41914.0</c:v>
                </c:pt>
                <c:pt idx="7445">
                  <c:v>41915.0</c:v>
                </c:pt>
                <c:pt idx="7446">
                  <c:v>41916.0</c:v>
                </c:pt>
                <c:pt idx="7447">
                  <c:v>41917.0</c:v>
                </c:pt>
                <c:pt idx="7448">
                  <c:v>41918.0</c:v>
                </c:pt>
                <c:pt idx="7449">
                  <c:v>41919.0</c:v>
                </c:pt>
                <c:pt idx="7450">
                  <c:v>41920.0</c:v>
                </c:pt>
                <c:pt idx="7451">
                  <c:v>41921.0</c:v>
                </c:pt>
                <c:pt idx="7452">
                  <c:v>41922.0</c:v>
                </c:pt>
                <c:pt idx="7453">
                  <c:v>41923.0</c:v>
                </c:pt>
                <c:pt idx="7454">
                  <c:v>41924.0</c:v>
                </c:pt>
                <c:pt idx="7455">
                  <c:v>41925.0</c:v>
                </c:pt>
                <c:pt idx="7456">
                  <c:v>41926.0</c:v>
                </c:pt>
                <c:pt idx="7457">
                  <c:v>41927.0</c:v>
                </c:pt>
                <c:pt idx="7458">
                  <c:v>41928.0</c:v>
                </c:pt>
                <c:pt idx="7459">
                  <c:v>41929.0</c:v>
                </c:pt>
                <c:pt idx="7460">
                  <c:v>41930.0</c:v>
                </c:pt>
                <c:pt idx="7461">
                  <c:v>41931.0</c:v>
                </c:pt>
                <c:pt idx="7462">
                  <c:v>41932.0</c:v>
                </c:pt>
                <c:pt idx="7463">
                  <c:v>41933.0</c:v>
                </c:pt>
                <c:pt idx="7464">
                  <c:v>41934.0</c:v>
                </c:pt>
                <c:pt idx="7465">
                  <c:v>41935.0</c:v>
                </c:pt>
                <c:pt idx="7466">
                  <c:v>41936.0</c:v>
                </c:pt>
                <c:pt idx="7467">
                  <c:v>41937.0</c:v>
                </c:pt>
                <c:pt idx="7468">
                  <c:v>41938.0</c:v>
                </c:pt>
                <c:pt idx="7469">
                  <c:v>41939.0</c:v>
                </c:pt>
                <c:pt idx="7470">
                  <c:v>41940.0</c:v>
                </c:pt>
                <c:pt idx="7471">
                  <c:v>41941.0</c:v>
                </c:pt>
                <c:pt idx="7472">
                  <c:v>41942.0</c:v>
                </c:pt>
                <c:pt idx="7473">
                  <c:v>41943.0</c:v>
                </c:pt>
                <c:pt idx="7474">
                  <c:v>41944.0</c:v>
                </c:pt>
                <c:pt idx="7475">
                  <c:v>41945.0</c:v>
                </c:pt>
                <c:pt idx="7476">
                  <c:v>41946.0</c:v>
                </c:pt>
                <c:pt idx="7477">
                  <c:v>41947.0</c:v>
                </c:pt>
                <c:pt idx="7478">
                  <c:v>41948.0</c:v>
                </c:pt>
                <c:pt idx="7479">
                  <c:v>41949.0</c:v>
                </c:pt>
                <c:pt idx="7480">
                  <c:v>41950.0</c:v>
                </c:pt>
                <c:pt idx="7481">
                  <c:v>41951.0</c:v>
                </c:pt>
                <c:pt idx="7482">
                  <c:v>41952.0</c:v>
                </c:pt>
                <c:pt idx="7483">
                  <c:v>41953.0</c:v>
                </c:pt>
                <c:pt idx="7484">
                  <c:v>41954.0</c:v>
                </c:pt>
                <c:pt idx="7485">
                  <c:v>41955.0</c:v>
                </c:pt>
                <c:pt idx="7486">
                  <c:v>41956.0</c:v>
                </c:pt>
                <c:pt idx="7487">
                  <c:v>41957.0</c:v>
                </c:pt>
                <c:pt idx="7488">
                  <c:v>41958.0</c:v>
                </c:pt>
                <c:pt idx="7489">
                  <c:v>41959.0</c:v>
                </c:pt>
                <c:pt idx="7490">
                  <c:v>41960.0</c:v>
                </c:pt>
                <c:pt idx="7491">
                  <c:v>41961.0</c:v>
                </c:pt>
                <c:pt idx="7492">
                  <c:v>41962.0</c:v>
                </c:pt>
                <c:pt idx="7493">
                  <c:v>41963.0</c:v>
                </c:pt>
                <c:pt idx="7494">
                  <c:v>41964.0</c:v>
                </c:pt>
                <c:pt idx="7495">
                  <c:v>41965.0</c:v>
                </c:pt>
                <c:pt idx="7496">
                  <c:v>41966.0</c:v>
                </c:pt>
                <c:pt idx="7497">
                  <c:v>41967.0</c:v>
                </c:pt>
                <c:pt idx="7498">
                  <c:v>41968.0</c:v>
                </c:pt>
                <c:pt idx="7499">
                  <c:v>41969.0</c:v>
                </c:pt>
                <c:pt idx="7500">
                  <c:v>41970.0</c:v>
                </c:pt>
                <c:pt idx="7501">
                  <c:v>41971.0</c:v>
                </c:pt>
                <c:pt idx="7502">
                  <c:v>41972.0</c:v>
                </c:pt>
                <c:pt idx="7503">
                  <c:v>41973.0</c:v>
                </c:pt>
                <c:pt idx="7504">
                  <c:v>41974.0</c:v>
                </c:pt>
                <c:pt idx="7505">
                  <c:v>41975.0</c:v>
                </c:pt>
                <c:pt idx="7506">
                  <c:v>41976.0</c:v>
                </c:pt>
                <c:pt idx="7507">
                  <c:v>41977.0</c:v>
                </c:pt>
                <c:pt idx="7508">
                  <c:v>41978.0</c:v>
                </c:pt>
                <c:pt idx="7509">
                  <c:v>41979.0</c:v>
                </c:pt>
                <c:pt idx="7510">
                  <c:v>41980.0</c:v>
                </c:pt>
                <c:pt idx="7511">
                  <c:v>41981.0</c:v>
                </c:pt>
                <c:pt idx="7512">
                  <c:v>41982.0</c:v>
                </c:pt>
                <c:pt idx="7513">
                  <c:v>41983.0</c:v>
                </c:pt>
                <c:pt idx="7514">
                  <c:v>41984.0</c:v>
                </c:pt>
                <c:pt idx="7515">
                  <c:v>41985.0</c:v>
                </c:pt>
                <c:pt idx="7516">
                  <c:v>41986.0</c:v>
                </c:pt>
                <c:pt idx="7517">
                  <c:v>41987.0</c:v>
                </c:pt>
                <c:pt idx="7518">
                  <c:v>41988.0</c:v>
                </c:pt>
                <c:pt idx="7519">
                  <c:v>41989.0</c:v>
                </c:pt>
                <c:pt idx="7520">
                  <c:v>41990.0</c:v>
                </c:pt>
                <c:pt idx="7521">
                  <c:v>41991.0</c:v>
                </c:pt>
                <c:pt idx="7522">
                  <c:v>41992.0</c:v>
                </c:pt>
                <c:pt idx="7523">
                  <c:v>41993.0</c:v>
                </c:pt>
                <c:pt idx="7524">
                  <c:v>41994.0</c:v>
                </c:pt>
                <c:pt idx="7525">
                  <c:v>41995.0</c:v>
                </c:pt>
                <c:pt idx="7526">
                  <c:v>41996.0</c:v>
                </c:pt>
                <c:pt idx="7527">
                  <c:v>41997.0</c:v>
                </c:pt>
                <c:pt idx="7528">
                  <c:v>41998.0</c:v>
                </c:pt>
                <c:pt idx="7529">
                  <c:v>41999.0</c:v>
                </c:pt>
                <c:pt idx="7530">
                  <c:v>42000.0</c:v>
                </c:pt>
                <c:pt idx="7531">
                  <c:v>42001.0</c:v>
                </c:pt>
                <c:pt idx="7532">
                  <c:v>42002.0</c:v>
                </c:pt>
                <c:pt idx="7533">
                  <c:v>42003.0</c:v>
                </c:pt>
                <c:pt idx="7534">
                  <c:v>42004.0</c:v>
                </c:pt>
                <c:pt idx="7535">
                  <c:v>42005.0</c:v>
                </c:pt>
                <c:pt idx="7536">
                  <c:v>42006.0</c:v>
                </c:pt>
                <c:pt idx="7537">
                  <c:v>42007.0</c:v>
                </c:pt>
                <c:pt idx="7538">
                  <c:v>42008.0</c:v>
                </c:pt>
                <c:pt idx="7539">
                  <c:v>42009.0</c:v>
                </c:pt>
                <c:pt idx="7540">
                  <c:v>42010.0</c:v>
                </c:pt>
                <c:pt idx="7541">
                  <c:v>42011.0</c:v>
                </c:pt>
                <c:pt idx="7542">
                  <c:v>42012.0</c:v>
                </c:pt>
                <c:pt idx="7543">
                  <c:v>42013.0</c:v>
                </c:pt>
                <c:pt idx="7544">
                  <c:v>42014.0</c:v>
                </c:pt>
                <c:pt idx="7545">
                  <c:v>42015.0</c:v>
                </c:pt>
                <c:pt idx="7546">
                  <c:v>42016.0</c:v>
                </c:pt>
                <c:pt idx="7547">
                  <c:v>42017.0</c:v>
                </c:pt>
                <c:pt idx="7548">
                  <c:v>42018.0</c:v>
                </c:pt>
                <c:pt idx="7549">
                  <c:v>42019.0</c:v>
                </c:pt>
                <c:pt idx="7550">
                  <c:v>42020.0</c:v>
                </c:pt>
                <c:pt idx="7551">
                  <c:v>42021.0</c:v>
                </c:pt>
                <c:pt idx="7552">
                  <c:v>42022.0</c:v>
                </c:pt>
                <c:pt idx="7553">
                  <c:v>42023.0</c:v>
                </c:pt>
                <c:pt idx="7554">
                  <c:v>42024.0</c:v>
                </c:pt>
                <c:pt idx="7555">
                  <c:v>42025.0</c:v>
                </c:pt>
                <c:pt idx="7556">
                  <c:v>42026.0</c:v>
                </c:pt>
                <c:pt idx="7557">
                  <c:v>42027.0</c:v>
                </c:pt>
                <c:pt idx="7558">
                  <c:v>42028.0</c:v>
                </c:pt>
                <c:pt idx="7559">
                  <c:v>42029.0</c:v>
                </c:pt>
                <c:pt idx="7560">
                  <c:v>42030.0</c:v>
                </c:pt>
                <c:pt idx="7561">
                  <c:v>42031.0</c:v>
                </c:pt>
                <c:pt idx="7562">
                  <c:v>42032.0</c:v>
                </c:pt>
                <c:pt idx="7563">
                  <c:v>42033.0</c:v>
                </c:pt>
                <c:pt idx="7564">
                  <c:v>42034.0</c:v>
                </c:pt>
                <c:pt idx="7565">
                  <c:v>42035.0</c:v>
                </c:pt>
                <c:pt idx="7566">
                  <c:v>42036.0</c:v>
                </c:pt>
                <c:pt idx="7567">
                  <c:v>42037.0</c:v>
                </c:pt>
                <c:pt idx="7568">
                  <c:v>42038.0</c:v>
                </c:pt>
                <c:pt idx="7569">
                  <c:v>42039.0</c:v>
                </c:pt>
                <c:pt idx="7570">
                  <c:v>42040.0</c:v>
                </c:pt>
                <c:pt idx="7571">
                  <c:v>42041.0</c:v>
                </c:pt>
                <c:pt idx="7572">
                  <c:v>42042.0</c:v>
                </c:pt>
                <c:pt idx="7573">
                  <c:v>42043.0</c:v>
                </c:pt>
                <c:pt idx="7574">
                  <c:v>42044.0</c:v>
                </c:pt>
                <c:pt idx="7575">
                  <c:v>42045.0</c:v>
                </c:pt>
                <c:pt idx="7576">
                  <c:v>42046.0</c:v>
                </c:pt>
                <c:pt idx="7577">
                  <c:v>42047.0</c:v>
                </c:pt>
                <c:pt idx="7578">
                  <c:v>42048.0</c:v>
                </c:pt>
                <c:pt idx="7579">
                  <c:v>42049.0</c:v>
                </c:pt>
                <c:pt idx="7580">
                  <c:v>42050.0</c:v>
                </c:pt>
                <c:pt idx="7581">
                  <c:v>42051.0</c:v>
                </c:pt>
                <c:pt idx="7582">
                  <c:v>42052.0</c:v>
                </c:pt>
                <c:pt idx="7583">
                  <c:v>42053.0</c:v>
                </c:pt>
                <c:pt idx="7584">
                  <c:v>42054.0</c:v>
                </c:pt>
                <c:pt idx="7585">
                  <c:v>42055.0</c:v>
                </c:pt>
                <c:pt idx="7586">
                  <c:v>42056.0</c:v>
                </c:pt>
                <c:pt idx="7587">
                  <c:v>42057.0</c:v>
                </c:pt>
                <c:pt idx="7588">
                  <c:v>42058.0</c:v>
                </c:pt>
                <c:pt idx="7589">
                  <c:v>42059.0</c:v>
                </c:pt>
                <c:pt idx="7590">
                  <c:v>42060.0</c:v>
                </c:pt>
                <c:pt idx="7591">
                  <c:v>42061.0</c:v>
                </c:pt>
                <c:pt idx="7592">
                  <c:v>42062.0</c:v>
                </c:pt>
                <c:pt idx="7593">
                  <c:v>42063.0</c:v>
                </c:pt>
                <c:pt idx="7594">
                  <c:v>42064.0</c:v>
                </c:pt>
                <c:pt idx="7595">
                  <c:v>42065.0</c:v>
                </c:pt>
                <c:pt idx="7596">
                  <c:v>42066.0</c:v>
                </c:pt>
                <c:pt idx="7597">
                  <c:v>42067.0</c:v>
                </c:pt>
                <c:pt idx="7598">
                  <c:v>42068.0</c:v>
                </c:pt>
                <c:pt idx="7599">
                  <c:v>42069.0</c:v>
                </c:pt>
                <c:pt idx="7600">
                  <c:v>42070.0</c:v>
                </c:pt>
                <c:pt idx="7601">
                  <c:v>42071.0</c:v>
                </c:pt>
                <c:pt idx="7602">
                  <c:v>42072.0</c:v>
                </c:pt>
                <c:pt idx="7603">
                  <c:v>42073.0</c:v>
                </c:pt>
                <c:pt idx="7604">
                  <c:v>42074.0</c:v>
                </c:pt>
                <c:pt idx="7605">
                  <c:v>42075.0</c:v>
                </c:pt>
                <c:pt idx="7606">
                  <c:v>42076.0</c:v>
                </c:pt>
                <c:pt idx="7607">
                  <c:v>42077.0</c:v>
                </c:pt>
                <c:pt idx="7608">
                  <c:v>42078.0</c:v>
                </c:pt>
                <c:pt idx="7609">
                  <c:v>42079.0</c:v>
                </c:pt>
                <c:pt idx="7610">
                  <c:v>42080.0</c:v>
                </c:pt>
                <c:pt idx="7611">
                  <c:v>42081.0</c:v>
                </c:pt>
                <c:pt idx="7612">
                  <c:v>42082.0</c:v>
                </c:pt>
                <c:pt idx="7613">
                  <c:v>42083.0</c:v>
                </c:pt>
                <c:pt idx="7614">
                  <c:v>42084.0</c:v>
                </c:pt>
                <c:pt idx="7615">
                  <c:v>42085.0</c:v>
                </c:pt>
                <c:pt idx="7616">
                  <c:v>42086.0</c:v>
                </c:pt>
                <c:pt idx="7617">
                  <c:v>42087.0</c:v>
                </c:pt>
                <c:pt idx="7618">
                  <c:v>42088.0</c:v>
                </c:pt>
                <c:pt idx="7619">
                  <c:v>42089.0</c:v>
                </c:pt>
                <c:pt idx="7620">
                  <c:v>42090.0</c:v>
                </c:pt>
                <c:pt idx="7621">
                  <c:v>42091.0</c:v>
                </c:pt>
                <c:pt idx="7622">
                  <c:v>42092.0</c:v>
                </c:pt>
                <c:pt idx="7623">
                  <c:v>42093.0</c:v>
                </c:pt>
                <c:pt idx="7624">
                  <c:v>42094.0</c:v>
                </c:pt>
                <c:pt idx="7625">
                  <c:v>42095.0</c:v>
                </c:pt>
                <c:pt idx="7626">
                  <c:v>42096.0</c:v>
                </c:pt>
                <c:pt idx="7627">
                  <c:v>42097.0</c:v>
                </c:pt>
                <c:pt idx="7628">
                  <c:v>42098.0</c:v>
                </c:pt>
                <c:pt idx="7629">
                  <c:v>42099.0</c:v>
                </c:pt>
                <c:pt idx="7630">
                  <c:v>42100.0</c:v>
                </c:pt>
                <c:pt idx="7631">
                  <c:v>42101.0</c:v>
                </c:pt>
                <c:pt idx="7632">
                  <c:v>42102.0</c:v>
                </c:pt>
                <c:pt idx="7633">
                  <c:v>42103.0</c:v>
                </c:pt>
                <c:pt idx="7634">
                  <c:v>42104.0</c:v>
                </c:pt>
                <c:pt idx="7635">
                  <c:v>42105.0</c:v>
                </c:pt>
                <c:pt idx="7636">
                  <c:v>42106.0</c:v>
                </c:pt>
                <c:pt idx="7637">
                  <c:v>42107.0</c:v>
                </c:pt>
                <c:pt idx="7638">
                  <c:v>42108.0</c:v>
                </c:pt>
                <c:pt idx="7639">
                  <c:v>42109.0</c:v>
                </c:pt>
                <c:pt idx="7640">
                  <c:v>42110.0</c:v>
                </c:pt>
                <c:pt idx="7641">
                  <c:v>42111.0</c:v>
                </c:pt>
                <c:pt idx="7642">
                  <c:v>42112.0</c:v>
                </c:pt>
                <c:pt idx="7643">
                  <c:v>42113.0</c:v>
                </c:pt>
                <c:pt idx="7644">
                  <c:v>42114.0</c:v>
                </c:pt>
                <c:pt idx="7645">
                  <c:v>42115.0</c:v>
                </c:pt>
                <c:pt idx="7646">
                  <c:v>42116.0</c:v>
                </c:pt>
                <c:pt idx="7647">
                  <c:v>42117.0</c:v>
                </c:pt>
                <c:pt idx="7648">
                  <c:v>42118.0</c:v>
                </c:pt>
                <c:pt idx="7649">
                  <c:v>42119.0</c:v>
                </c:pt>
                <c:pt idx="7650">
                  <c:v>42120.0</c:v>
                </c:pt>
                <c:pt idx="7651">
                  <c:v>42121.0</c:v>
                </c:pt>
                <c:pt idx="7652">
                  <c:v>42122.0</c:v>
                </c:pt>
                <c:pt idx="7653">
                  <c:v>42123.0</c:v>
                </c:pt>
                <c:pt idx="7654">
                  <c:v>42124.0</c:v>
                </c:pt>
                <c:pt idx="7655">
                  <c:v>42125.0</c:v>
                </c:pt>
                <c:pt idx="7656">
                  <c:v>42126.0</c:v>
                </c:pt>
                <c:pt idx="7657">
                  <c:v>42127.0</c:v>
                </c:pt>
                <c:pt idx="7658">
                  <c:v>42128.0</c:v>
                </c:pt>
                <c:pt idx="7659">
                  <c:v>42129.0</c:v>
                </c:pt>
                <c:pt idx="7660">
                  <c:v>42130.0</c:v>
                </c:pt>
                <c:pt idx="7661">
                  <c:v>42131.0</c:v>
                </c:pt>
                <c:pt idx="7662">
                  <c:v>42132.0</c:v>
                </c:pt>
                <c:pt idx="7663">
                  <c:v>42133.0</c:v>
                </c:pt>
                <c:pt idx="7664">
                  <c:v>42134.0</c:v>
                </c:pt>
                <c:pt idx="7665">
                  <c:v>42135.0</c:v>
                </c:pt>
                <c:pt idx="7666">
                  <c:v>42136.0</c:v>
                </c:pt>
                <c:pt idx="7667">
                  <c:v>42137.0</c:v>
                </c:pt>
                <c:pt idx="7668">
                  <c:v>42138.0</c:v>
                </c:pt>
                <c:pt idx="7669">
                  <c:v>42139.0</c:v>
                </c:pt>
                <c:pt idx="7670">
                  <c:v>42140.0</c:v>
                </c:pt>
                <c:pt idx="7671">
                  <c:v>42141.0</c:v>
                </c:pt>
                <c:pt idx="7672">
                  <c:v>42142.0</c:v>
                </c:pt>
                <c:pt idx="7673">
                  <c:v>42143.0</c:v>
                </c:pt>
                <c:pt idx="7674">
                  <c:v>42144.0</c:v>
                </c:pt>
                <c:pt idx="7675">
                  <c:v>42145.0</c:v>
                </c:pt>
                <c:pt idx="7676">
                  <c:v>42146.0</c:v>
                </c:pt>
                <c:pt idx="7677">
                  <c:v>42147.0</c:v>
                </c:pt>
                <c:pt idx="7678">
                  <c:v>42148.0</c:v>
                </c:pt>
                <c:pt idx="7679">
                  <c:v>42149.0</c:v>
                </c:pt>
                <c:pt idx="7680">
                  <c:v>42150.0</c:v>
                </c:pt>
                <c:pt idx="7681">
                  <c:v>42151.0</c:v>
                </c:pt>
                <c:pt idx="7682">
                  <c:v>42152.0</c:v>
                </c:pt>
                <c:pt idx="7683">
                  <c:v>42153.0</c:v>
                </c:pt>
                <c:pt idx="7684">
                  <c:v>42154.0</c:v>
                </c:pt>
                <c:pt idx="7685">
                  <c:v>42155.0</c:v>
                </c:pt>
                <c:pt idx="7686">
                  <c:v>42156.0</c:v>
                </c:pt>
                <c:pt idx="7687">
                  <c:v>42157.0</c:v>
                </c:pt>
                <c:pt idx="7688">
                  <c:v>42158.0</c:v>
                </c:pt>
                <c:pt idx="7689">
                  <c:v>42159.0</c:v>
                </c:pt>
                <c:pt idx="7690">
                  <c:v>42160.0</c:v>
                </c:pt>
                <c:pt idx="7691">
                  <c:v>42161.0</c:v>
                </c:pt>
                <c:pt idx="7692">
                  <c:v>42162.0</c:v>
                </c:pt>
                <c:pt idx="7693">
                  <c:v>42163.0</c:v>
                </c:pt>
                <c:pt idx="7694">
                  <c:v>42164.0</c:v>
                </c:pt>
                <c:pt idx="7695">
                  <c:v>42165.0</c:v>
                </c:pt>
                <c:pt idx="7696">
                  <c:v>42166.0</c:v>
                </c:pt>
                <c:pt idx="7697">
                  <c:v>42167.0</c:v>
                </c:pt>
                <c:pt idx="7698">
                  <c:v>42168.0</c:v>
                </c:pt>
                <c:pt idx="7699">
                  <c:v>42169.0</c:v>
                </c:pt>
                <c:pt idx="7700">
                  <c:v>42170.0</c:v>
                </c:pt>
                <c:pt idx="7701">
                  <c:v>42171.0</c:v>
                </c:pt>
                <c:pt idx="7702">
                  <c:v>42172.0</c:v>
                </c:pt>
                <c:pt idx="7703">
                  <c:v>42173.0</c:v>
                </c:pt>
                <c:pt idx="7704">
                  <c:v>42174.0</c:v>
                </c:pt>
                <c:pt idx="7705">
                  <c:v>42175.0</c:v>
                </c:pt>
                <c:pt idx="7706">
                  <c:v>42176.0</c:v>
                </c:pt>
                <c:pt idx="7707">
                  <c:v>42177.0</c:v>
                </c:pt>
                <c:pt idx="7708">
                  <c:v>42178.0</c:v>
                </c:pt>
                <c:pt idx="7709">
                  <c:v>42179.0</c:v>
                </c:pt>
                <c:pt idx="7710">
                  <c:v>42180.0</c:v>
                </c:pt>
                <c:pt idx="7711">
                  <c:v>42181.0</c:v>
                </c:pt>
                <c:pt idx="7712">
                  <c:v>42182.0</c:v>
                </c:pt>
                <c:pt idx="7713">
                  <c:v>42183.0</c:v>
                </c:pt>
                <c:pt idx="7714">
                  <c:v>42184.0</c:v>
                </c:pt>
                <c:pt idx="7715">
                  <c:v>42185.0</c:v>
                </c:pt>
                <c:pt idx="7716">
                  <c:v>42186.0</c:v>
                </c:pt>
                <c:pt idx="7717">
                  <c:v>42187.0</c:v>
                </c:pt>
                <c:pt idx="7718">
                  <c:v>42188.0</c:v>
                </c:pt>
                <c:pt idx="7719">
                  <c:v>42189.0</c:v>
                </c:pt>
                <c:pt idx="7720">
                  <c:v>42190.0</c:v>
                </c:pt>
                <c:pt idx="7721">
                  <c:v>42191.0</c:v>
                </c:pt>
                <c:pt idx="7722">
                  <c:v>42192.0</c:v>
                </c:pt>
                <c:pt idx="7723">
                  <c:v>42193.0</c:v>
                </c:pt>
                <c:pt idx="7724">
                  <c:v>42194.0</c:v>
                </c:pt>
                <c:pt idx="7725">
                  <c:v>42195.0</c:v>
                </c:pt>
                <c:pt idx="7726">
                  <c:v>42196.0</c:v>
                </c:pt>
                <c:pt idx="7727">
                  <c:v>42197.0</c:v>
                </c:pt>
                <c:pt idx="7728">
                  <c:v>42198.0</c:v>
                </c:pt>
                <c:pt idx="7729">
                  <c:v>42199.0</c:v>
                </c:pt>
                <c:pt idx="7730">
                  <c:v>42200.0</c:v>
                </c:pt>
                <c:pt idx="7731">
                  <c:v>42201.0</c:v>
                </c:pt>
                <c:pt idx="7732">
                  <c:v>42202.0</c:v>
                </c:pt>
                <c:pt idx="7733">
                  <c:v>42203.0</c:v>
                </c:pt>
                <c:pt idx="7734">
                  <c:v>42204.0</c:v>
                </c:pt>
                <c:pt idx="7735">
                  <c:v>42205.0</c:v>
                </c:pt>
                <c:pt idx="7736">
                  <c:v>42206.0</c:v>
                </c:pt>
                <c:pt idx="7737">
                  <c:v>42207.0</c:v>
                </c:pt>
                <c:pt idx="7738">
                  <c:v>42208.0</c:v>
                </c:pt>
                <c:pt idx="7739">
                  <c:v>42209.0</c:v>
                </c:pt>
                <c:pt idx="7740">
                  <c:v>42210.0</c:v>
                </c:pt>
                <c:pt idx="7741">
                  <c:v>42211.0</c:v>
                </c:pt>
                <c:pt idx="7742">
                  <c:v>42212.0</c:v>
                </c:pt>
                <c:pt idx="7743">
                  <c:v>42213.0</c:v>
                </c:pt>
                <c:pt idx="7744">
                  <c:v>42214.0</c:v>
                </c:pt>
                <c:pt idx="7745">
                  <c:v>42215.0</c:v>
                </c:pt>
                <c:pt idx="7746">
                  <c:v>42216.0</c:v>
                </c:pt>
                <c:pt idx="7747">
                  <c:v>42217.0</c:v>
                </c:pt>
                <c:pt idx="7748">
                  <c:v>42218.0</c:v>
                </c:pt>
                <c:pt idx="7749">
                  <c:v>42219.0</c:v>
                </c:pt>
                <c:pt idx="7750">
                  <c:v>42220.0</c:v>
                </c:pt>
                <c:pt idx="7751">
                  <c:v>42221.0</c:v>
                </c:pt>
                <c:pt idx="7752">
                  <c:v>42222.0</c:v>
                </c:pt>
                <c:pt idx="7753">
                  <c:v>42223.0</c:v>
                </c:pt>
                <c:pt idx="7754">
                  <c:v>42224.0</c:v>
                </c:pt>
                <c:pt idx="7755">
                  <c:v>42225.0</c:v>
                </c:pt>
                <c:pt idx="7756">
                  <c:v>42226.0</c:v>
                </c:pt>
                <c:pt idx="7757">
                  <c:v>42227.0</c:v>
                </c:pt>
                <c:pt idx="7758">
                  <c:v>42228.0</c:v>
                </c:pt>
                <c:pt idx="7759">
                  <c:v>42229.0</c:v>
                </c:pt>
                <c:pt idx="7760">
                  <c:v>42230.0</c:v>
                </c:pt>
                <c:pt idx="7761">
                  <c:v>42232.0</c:v>
                </c:pt>
                <c:pt idx="7762">
                  <c:v>42233.0</c:v>
                </c:pt>
                <c:pt idx="7763">
                  <c:v>42234.0</c:v>
                </c:pt>
                <c:pt idx="7764">
                  <c:v>42235.0</c:v>
                </c:pt>
                <c:pt idx="7765">
                  <c:v>42236.0</c:v>
                </c:pt>
                <c:pt idx="7766">
                  <c:v>42237.0</c:v>
                </c:pt>
                <c:pt idx="7767">
                  <c:v>42238.0</c:v>
                </c:pt>
                <c:pt idx="7768">
                  <c:v>42239.0</c:v>
                </c:pt>
                <c:pt idx="7769">
                  <c:v>42240.0</c:v>
                </c:pt>
                <c:pt idx="7770">
                  <c:v>42241.0</c:v>
                </c:pt>
                <c:pt idx="7771">
                  <c:v>42242.0</c:v>
                </c:pt>
                <c:pt idx="7772">
                  <c:v>42243.0</c:v>
                </c:pt>
                <c:pt idx="7773">
                  <c:v>42244.0</c:v>
                </c:pt>
                <c:pt idx="7774">
                  <c:v>42245.0</c:v>
                </c:pt>
                <c:pt idx="7775">
                  <c:v>42246.0</c:v>
                </c:pt>
                <c:pt idx="7776">
                  <c:v>42247.0</c:v>
                </c:pt>
                <c:pt idx="7777">
                  <c:v>42248.0</c:v>
                </c:pt>
                <c:pt idx="7778">
                  <c:v>42249.0</c:v>
                </c:pt>
                <c:pt idx="7779">
                  <c:v>42250.0</c:v>
                </c:pt>
                <c:pt idx="7780">
                  <c:v>42251.0</c:v>
                </c:pt>
                <c:pt idx="7781">
                  <c:v>42252.0</c:v>
                </c:pt>
                <c:pt idx="7782">
                  <c:v>42253.0</c:v>
                </c:pt>
                <c:pt idx="7783">
                  <c:v>42254.0</c:v>
                </c:pt>
                <c:pt idx="7784">
                  <c:v>42255.0</c:v>
                </c:pt>
                <c:pt idx="7785">
                  <c:v>42256.0</c:v>
                </c:pt>
                <c:pt idx="7786">
                  <c:v>42257.0</c:v>
                </c:pt>
                <c:pt idx="7787">
                  <c:v>42258.0</c:v>
                </c:pt>
                <c:pt idx="7788">
                  <c:v>42259.0</c:v>
                </c:pt>
                <c:pt idx="7789">
                  <c:v>42260.0</c:v>
                </c:pt>
                <c:pt idx="7790">
                  <c:v>42261.0</c:v>
                </c:pt>
                <c:pt idx="7791">
                  <c:v>42262.0</c:v>
                </c:pt>
                <c:pt idx="7792">
                  <c:v>42263.0</c:v>
                </c:pt>
                <c:pt idx="7793">
                  <c:v>42264.0</c:v>
                </c:pt>
                <c:pt idx="7794">
                  <c:v>42265.0</c:v>
                </c:pt>
                <c:pt idx="7795">
                  <c:v>42266.0</c:v>
                </c:pt>
                <c:pt idx="7796">
                  <c:v>42267.0</c:v>
                </c:pt>
                <c:pt idx="7797">
                  <c:v>42268.0</c:v>
                </c:pt>
                <c:pt idx="7798">
                  <c:v>42269.0</c:v>
                </c:pt>
                <c:pt idx="7799">
                  <c:v>42270.0</c:v>
                </c:pt>
                <c:pt idx="7800">
                  <c:v>42271.0</c:v>
                </c:pt>
                <c:pt idx="7801">
                  <c:v>42272.0</c:v>
                </c:pt>
                <c:pt idx="7802">
                  <c:v>42273.0</c:v>
                </c:pt>
                <c:pt idx="7803">
                  <c:v>42274.0</c:v>
                </c:pt>
                <c:pt idx="7804">
                  <c:v>42275.0</c:v>
                </c:pt>
                <c:pt idx="7805">
                  <c:v>42276.0</c:v>
                </c:pt>
                <c:pt idx="7806">
                  <c:v>42277.0</c:v>
                </c:pt>
                <c:pt idx="7807">
                  <c:v>42278.0</c:v>
                </c:pt>
                <c:pt idx="7808">
                  <c:v>42279.0</c:v>
                </c:pt>
                <c:pt idx="7809">
                  <c:v>42280.0</c:v>
                </c:pt>
                <c:pt idx="7810">
                  <c:v>42281.0</c:v>
                </c:pt>
                <c:pt idx="7811">
                  <c:v>42282.0</c:v>
                </c:pt>
                <c:pt idx="7812">
                  <c:v>42283.0</c:v>
                </c:pt>
                <c:pt idx="7813">
                  <c:v>42284.0</c:v>
                </c:pt>
                <c:pt idx="7814">
                  <c:v>42285.0</c:v>
                </c:pt>
                <c:pt idx="7815">
                  <c:v>42286.0</c:v>
                </c:pt>
                <c:pt idx="7816">
                  <c:v>42287.0</c:v>
                </c:pt>
                <c:pt idx="7817">
                  <c:v>42288.0</c:v>
                </c:pt>
                <c:pt idx="7818">
                  <c:v>42289.0</c:v>
                </c:pt>
                <c:pt idx="7819">
                  <c:v>42290.0</c:v>
                </c:pt>
                <c:pt idx="7820">
                  <c:v>42291.0</c:v>
                </c:pt>
                <c:pt idx="7821">
                  <c:v>42292.0</c:v>
                </c:pt>
                <c:pt idx="7822">
                  <c:v>42293.0</c:v>
                </c:pt>
                <c:pt idx="7823">
                  <c:v>42294.0</c:v>
                </c:pt>
                <c:pt idx="7824">
                  <c:v>42295.0</c:v>
                </c:pt>
                <c:pt idx="7825">
                  <c:v>42296.0</c:v>
                </c:pt>
                <c:pt idx="7826">
                  <c:v>42297.0</c:v>
                </c:pt>
                <c:pt idx="7827">
                  <c:v>42298.0</c:v>
                </c:pt>
                <c:pt idx="7828">
                  <c:v>42299.0</c:v>
                </c:pt>
                <c:pt idx="7829">
                  <c:v>42300.0</c:v>
                </c:pt>
                <c:pt idx="7830">
                  <c:v>42301.0</c:v>
                </c:pt>
                <c:pt idx="7831">
                  <c:v>42302.0</c:v>
                </c:pt>
                <c:pt idx="7832">
                  <c:v>42303.0</c:v>
                </c:pt>
                <c:pt idx="7833">
                  <c:v>42304.0</c:v>
                </c:pt>
                <c:pt idx="7834">
                  <c:v>42305.0</c:v>
                </c:pt>
                <c:pt idx="7835">
                  <c:v>42306.0</c:v>
                </c:pt>
                <c:pt idx="7836">
                  <c:v>42307.0</c:v>
                </c:pt>
                <c:pt idx="7837">
                  <c:v>42308.0</c:v>
                </c:pt>
                <c:pt idx="7838">
                  <c:v>42309.0</c:v>
                </c:pt>
                <c:pt idx="7839">
                  <c:v>42310.0</c:v>
                </c:pt>
                <c:pt idx="7840">
                  <c:v>42311.0</c:v>
                </c:pt>
                <c:pt idx="7841">
                  <c:v>42312.0</c:v>
                </c:pt>
                <c:pt idx="7842">
                  <c:v>42313.0</c:v>
                </c:pt>
                <c:pt idx="7843">
                  <c:v>42314.0</c:v>
                </c:pt>
                <c:pt idx="7844">
                  <c:v>42315.0</c:v>
                </c:pt>
                <c:pt idx="7845">
                  <c:v>42316.0</c:v>
                </c:pt>
                <c:pt idx="7846">
                  <c:v>42317.0</c:v>
                </c:pt>
                <c:pt idx="7847">
                  <c:v>42318.0</c:v>
                </c:pt>
                <c:pt idx="7848">
                  <c:v>42319.0</c:v>
                </c:pt>
                <c:pt idx="7849">
                  <c:v>42320.0</c:v>
                </c:pt>
                <c:pt idx="7850">
                  <c:v>42321.0</c:v>
                </c:pt>
                <c:pt idx="7851">
                  <c:v>42322.0</c:v>
                </c:pt>
                <c:pt idx="7852">
                  <c:v>42323.0</c:v>
                </c:pt>
                <c:pt idx="7853">
                  <c:v>42324.0</c:v>
                </c:pt>
                <c:pt idx="7854">
                  <c:v>42325.0</c:v>
                </c:pt>
                <c:pt idx="7855">
                  <c:v>42326.0</c:v>
                </c:pt>
                <c:pt idx="7856">
                  <c:v>42327.0</c:v>
                </c:pt>
                <c:pt idx="7857">
                  <c:v>42328.0</c:v>
                </c:pt>
                <c:pt idx="7858">
                  <c:v>42329.0</c:v>
                </c:pt>
                <c:pt idx="7859">
                  <c:v>42330.0</c:v>
                </c:pt>
                <c:pt idx="7860">
                  <c:v>42331.0</c:v>
                </c:pt>
                <c:pt idx="7861">
                  <c:v>42332.0</c:v>
                </c:pt>
                <c:pt idx="7862">
                  <c:v>42333.0</c:v>
                </c:pt>
                <c:pt idx="7863">
                  <c:v>42334.0</c:v>
                </c:pt>
                <c:pt idx="7864">
                  <c:v>42335.0</c:v>
                </c:pt>
                <c:pt idx="7865">
                  <c:v>42336.0</c:v>
                </c:pt>
                <c:pt idx="7866">
                  <c:v>42337.0</c:v>
                </c:pt>
                <c:pt idx="7867">
                  <c:v>42338.0</c:v>
                </c:pt>
                <c:pt idx="7868">
                  <c:v>42339.0</c:v>
                </c:pt>
                <c:pt idx="7869">
                  <c:v>42340.0</c:v>
                </c:pt>
                <c:pt idx="7870">
                  <c:v>42341.0</c:v>
                </c:pt>
                <c:pt idx="7871">
                  <c:v>42342.0</c:v>
                </c:pt>
                <c:pt idx="7872">
                  <c:v>42343.0</c:v>
                </c:pt>
                <c:pt idx="7873">
                  <c:v>42344.0</c:v>
                </c:pt>
                <c:pt idx="7874">
                  <c:v>42345.0</c:v>
                </c:pt>
                <c:pt idx="7875">
                  <c:v>42346.0</c:v>
                </c:pt>
                <c:pt idx="7876">
                  <c:v>42347.0</c:v>
                </c:pt>
                <c:pt idx="7877">
                  <c:v>42348.0</c:v>
                </c:pt>
                <c:pt idx="7878">
                  <c:v>42349.0</c:v>
                </c:pt>
                <c:pt idx="7879">
                  <c:v>42350.0</c:v>
                </c:pt>
                <c:pt idx="7880">
                  <c:v>42351.0</c:v>
                </c:pt>
                <c:pt idx="7881">
                  <c:v>42352.0</c:v>
                </c:pt>
                <c:pt idx="7882">
                  <c:v>42353.0</c:v>
                </c:pt>
                <c:pt idx="7883">
                  <c:v>42354.0</c:v>
                </c:pt>
                <c:pt idx="7884">
                  <c:v>42355.0</c:v>
                </c:pt>
                <c:pt idx="7885">
                  <c:v>42356.0</c:v>
                </c:pt>
                <c:pt idx="7886">
                  <c:v>42357.0</c:v>
                </c:pt>
                <c:pt idx="7887">
                  <c:v>42358.0</c:v>
                </c:pt>
                <c:pt idx="7888">
                  <c:v>42359.0</c:v>
                </c:pt>
                <c:pt idx="7889">
                  <c:v>42360.0</c:v>
                </c:pt>
                <c:pt idx="7890">
                  <c:v>42361.0</c:v>
                </c:pt>
                <c:pt idx="7891">
                  <c:v>42362.0</c:v>
                </c:pt>
                <c:pt idx="7892">
                  <c:v>42363.0</c:v>
                </c:pt>
                <c:pt idx="7893">
                  <c:v>42364.0</c:v>
                </c:pt>
                <c:pt idx="7894">
                  <c:v>42365.0</c:v>
                </c:pt>
                <c:pt idx="7895">
                  <c:v>42366.0</c:v>
                </c:pt>
                <c:pt idx="7896">
                  <c:v>42367.0</c:v>
                </c:pt>
                <c:pt idx="7897">
                  <c:v>42368.0</c:v>
                </c:pt>
                <c:pt idx="7898">
                  <c:v>42369.0</c:v>
                </c:pt>
                <c:pt idx="7899">
                  <c:v>42370.0</c:v>
                </c:pt>
                <c:pt idx="7900">
                  <c:v>42371.0</c:v>
                </c:pt>
                <c:pt idx="7901">
                  <c:v>42372.0</c:v>
                </c:pt>
                <c:pt idx="7902">
                  <c:v>42373.0</c:v>
                </c:pt>
                <c:pt idx="7903">
                  <c:v>42374.0</c:v>
                </c:pt>
                <c:pt idx="7904">
                  <c:v>42375.0</c:v>
                </c:pt>
                <c:pt idx="7905">
                  <c:v>42376.0</c:v>
                </c:pt>
                <c:pt idx="7906">
                  <c:v>42377.0</c:v>
                </c:pt>
                <c:pt idx="7907">
                  <c:v>42378.0</c:v>
                </c:pt>
                <c:pt idx="7908">
                  <c:v>42379.0</c:v>
                </c:pt>
                <c:pt idx="7909">
                  <c:v>42380.0</c:v>
                </c:pt>
                <c:pt idx="7910">
                  <c:v>42381.0</c:v>
                </c:pt>
                <c:pt idx="7911">
                  <c:v>42382.0</c:v>
                </c:pt>
                <c:pt idx="7912">
                  <c:v>42383.0</c:v>
                </c:pt>
                <c:pt idx="7913">
                  <c:v>42384.0</c:v>
                </c:pt>
                <c:pt idx="7914">
                  <c:v>42385.0</c:v>
                </c:pt>
                <c:pt idx="7915">
                  <c:v>42386.0</c:v>
                </c:pt>
                <c:pt idx="7916">
                  <c:v>42387.0</c:v>
                </c:pt>
                <c:pt idx="7917">
                  <c:v>42388.0</c:v>
                </c:pt>
                <c:pt idx="7918">
                  <c:v>42389.0</c:v>
                </c:pt>
                <c:pt idx="7919">
                  <c:v>42390.0</c:v>
                </c:pt>
                <c:pt idx="7920">
                  <c:v>42391.0</c:v>
                </c:pt>
                <c:pt idx="7921">
                  <c:v>42392.0</c:v>
                </c:pt>
                <c:pt idx="7922">
                  <c:v>42393.0</c:v>
                </c:pt>
                <c:pt idx="7923">
                  <c:v>42394.0</c:v>
                </c:pt>
                <c:pt idx="7924">
                  <c:v>42395.0</c:v>
                </c:pt>
                <c:pt idx="7925">
                  <c:v>42396.0</c:v>
                </c:pt>
                <c:pt idx="7926">
                  <c:v>42397.0</c:v>
                </c:pt>
                <c:pt idx="7927">
                  <c:v>42398.0</c:v>
                </c:pt>
                <c:pt idx="7928">
                  <c:v>42399.0</c:v>
                </c:pt>
                <c:pt idx="7929">
                  <c:v>42400.0</c:v>
                </c:pt>
                <c:pt idx="7930">
                  <c:v>42401.0</c:v>
                </c:pt>
                <c:pt idx="7931">
                  <c:v>42402.0</c:v>
                </c:pt>
                <c:pt idx="7932">
                  <c:v>42403.0</c:v>
                </c:pt>
                <c:pt idx="7933">
                  <c:v>42404.0</c:v>
                </c:pt>
                <c:pt idx="7934">
                  <c:v>42405.0</c:v>
                </c:pt>
                <c:pt idx="7935">
                  <c:v>42406.0</c:v>
                </c:pt>
                <c:pt idx="7936">
                  <c:v>42407.0</c:v>
                </c:pt>
                <c:pt idx="7937">
                  <c:v>42408.0</c:v>
                </c:pt>
                <c:pt idx="7938">
                  <c:v>42409.0</c:v>
                </c:pt>
                <c:pt idx="7939">
                  <c:v>42410.0</c:v>
                </c:pt>
                <c:pt idx="7940">
                  <c:v>42411.0</c:v>
                </c:pt>
                <c:pt idx="7941">
                  <c:v>42412.0</c:v>
                </c:pt>
                <c:pt idx="7942">
                  <c:v>42413.0</c:v>
                </c:pt>
                <c:pt idx="7943">
                  <c:v>42414.0</c:v>
                </c:pt>
                <c:pt idx="7944">
                  <c:v>42415.0</c:v>
                </c:pt>
                <c:pt idx="7945">
                  <c:v>42416.0</c:v>
                </c:pt>
                <c:pt idx="7946">
                  <c:v>42417.0</c:v>
                </c:pt>
                <c:pt idx="7947">
                  <c:v>42418.0</c:v>
                </c:pt>
                <c:pt idx="7948">
                  <c:v>42419.0</c:v>
                </c:pt>
                <c:pt idx="7949">
                  <c:v>42420.0</c:v>
                </c:pt>
                <c:pt idx="7950">
                  <c:v>42421.0</c:v>
                </c:pt>
                <c:pt idx="7951">
                  <c:v>42422.0</c:v>
                </c:pt>
                <c:pt idx="7952">
                  <c:v>42423.0</c:v>
                </c:pt>
                <c:pt idx="7953">
                  <c:v>42424.0</c:v>
                </c:pt>
                <c:pt idx="7954">
                  <c:v>42425.0</c:v>
                </c:pt>
                <c:pt idx="7955">
                  <c:v>42426.0</c:v>
                </c:pt>
                <c:pt idx="7956">
                  <c:v>42427.0</c:v>
                </c:pt>
                <c:pt idx="7957">
                  <c:v>42428.0</c:v>
                </c:pt>
                <c:pt idx="7958">
                  <c:v>42429.0</c:v>
                </c:pt>
                <c:pt idx="7959">
                  <c:v>42430.0</c:v>
                </c:pt>
                <c:pt idx="7960">
                  <c:v>42431.0</c:v>
                </c:pt>
                <c:pt idx="7961">
                  <c:v>42432.0</c:v>
                </c:pt>
                <c:pt idx="7962">
                  <c:v>42433.0</c:v>
                </c:pt>
                <c:pt idx="7963">
                  <c:v>42434.0</c:v>
                </c:pt>
                <c:pt idx="7964">
                  <c:v>42435.0</c:v>
                </c:pt>
                <c:pt idx="7965">
                  <c:v>42436.0</c:v>
                </c:pt>
                <c:pt idx="7966">
                  <c:v>42437.0</c:v>
                </c:pt>
                <c:pt idx="7967">
                  <c:v>42438.0</c:v>
                </c:pt>
                <c:pt idx="7968">
                  <c:v>42439.0</c:v>
                </c:pt>
                <c:pt idx="7969">
                  <c:v>42440.0</c:v>
                </c:pt>
                <c:pt idx="7970">
                  <c:v>42441.0</c:v>
                </c:pt>
                <c:pt idx="7971">
                  <c:v>42442.0</c:v>
                </c:pt>
                <c:pt idx="7972">
                  <c:v>42443.0</c:v>
                </c:pt>
                <c:pt idx="7973">
                  <c:v>42444.0</c:v>
                </c:pt>
                <c:pt idx="7974">
                  <c:v>42445.0</c:v>
                </c:pt>
                <c:pt idx="7975">
                  <c:v>42446.0</c:v>
                </c:pt>
                <c:pt idx="7976">
                  <c:v>42447.0</c:v>
                </c:pt>
                <c:pt idx="7977">
                  <c:v>42448.0</c:v>
                </c:pt>
                <c:pt idx="7978">
                  <c:v>42449.0</c:v>
                </c:pt>
                <c:pt idx="7979">
                  <c:v>42450.0</c:v>
                </c:pt>
                <c:pt idx="7980">
                  <c:v>42451.0</c:v>
                </c:pt>
                <c:pt idx="7981">
                  <c:v>42452.0</c:v>
                </c:pt>
                <c:pt idx="7982">
                  <c:v>42453.0</c:v>
                </c:pt>
                <c:pt idx="7983">
                  <c:v>42454.0</c:v>
                </c:pt>
                <c:pt idx="7984">
                  <c:v>42455.0</c:v>
                </c:pt>
                <c:pt idx="7985">
                  <c:v>42456.0</c:v>
                </c:pt>
                <c:pt idx="7986">
                  <c:v>42457.0</c:v>
                </c:pt>
                <c:pt idx="7987">
                  <c:v>42458.0</c:v>
                </c:pt>
                <c:pt idx="7988">
                  <c:v>42459.0</c:v>
                </c:pt>
                <c:pt idx="7989">
                  <c:v>42460.0</c:v>
                </c:pt>
                <c:pt idx="7990">
                  <c:v>42461.0</c:v>
                </c:pt>
                <c:pt idx="7991">
                  <c:v>42462.0</c:v>
                </c:pt>
                <c:pt idx="7992">
                  <c:v>42463.0</c:v>
                </c:pt>
                <c:pt idx="7993">
                  <c:v>42464.0</c:v>
                </c:pt>
                <c:pt idx="7994">
                  <c:v>42465.0</c:v>
                </c:pt>
                <c:pt idx="7995">
                  <c:v>42466.0</c:v>
                </c:pt>
                <c:pt idx="7996">
                  <c:v>42467.0</c:v>
                </c:pt>
                <c:pt idx="7997">
                  <c:v>42468.0</c:v>
                </c:pt>
                <c:pt idx="7998">
                  <c:v>42469.0</c:v>
                </c:pt>
                <c:pt idx="7999">
                  <c:v>42470.0</c:v>
                </c:pt>
                <c:pt idx="8000">
                  <c:v>42471.0</c:v>
                </c:pt>
                <c:pt idx="8001">
                  <c:v>42472.0</c:v>
                </c:pt>
                <c:pt idx="8002">
                  <c:v>42473.0</c:v>
                </c:pt>
                <c:pt idx="8003">
                  <c:v>42474.0</c:v>
                </c:pt>
                <c:pt idx="8004">
                  <c:v>42475.0</c:v>
                </c:pt>
                <c:pt idx="8005">
                  <c:v>42476.0</c:v>
                </c:pt>
                <c:pt idx="8006">
                  <c:v>42477.0</c:v>
                </c:pt>
                <c:pt idx="8007">
                  <c:v>42478.0</c:v>
                </c:pt>
                <c:pt idx="8008">
                  <c:v>42479.0</c:v>
                </c:pt>
                <c:pt idx="8009">
                  <c:v>42480.0</c:v>
                </c:pt>
                <c:pt idx="8010">
                  <c:v>42481.0</c:v>
                </c:pt>
                <c:pt idx="8011">
                  <c:v>42482.0</c:v>
                </c:pt>
                <c:pt idx="8012">
                  <c:v>42483.0</c:v>
                </c:pt>
                <c:pt idx="8013">
                  <c:v>42484.0</c:v>
                </c:pt>
                <c:pt idx="8014">
                  <c:v>42485.0</c:v>
                </c:pt>
                <c:pt idx="8015">
                  <c:v>42486.0</c:v>
                </c:pt>
                <c:pt idx="8016">
                  <c:v>42487.0</c:v>
                </c:pt>
                <c:pt idx="8017">
                  <c:v>42488.0</c:v>
                </c:pt>
                <c:pt idx="8018">
                  <c:v>42489.0</c:v>
                </c:pt>
                <c:pt idx="8019">
                  <c:v>42490.0</c:v>
                </c:pt>
                <c:pt idx="8020">
                  <c:v>42491.0</c:v>
                </c:pt>
                <c:pt idx="8021">
                  <c:v>42492.0</c:v>
                </c:pt>
                <c:pt idx="8022">
                  <c:v>42493.0</c:v>
                </c:pt>
                <c:pt idx="8023">
                  <c:v>42494.0</c:v>
                </c:pt>
                <c:pt idx="8024">
                  <c:v>42495.0</c:v>
                </c:pt>
                <c:pt idx="8025">
                  <c:v>42496.0</c:v>
                </c:pt>
                <c:pt idx="8026">
                  <c:v>42497.0</c:v>
                </c:pt>
                <c:pt idx="8027">
                  <c:v>42498.0</c:v>
                </c:pt>
                <c:pt idx="8028">
                  <c:v>42499.0</c:v>
                </c:pt>
                <c:pt idx="8029">
                  <c:v>42500.0</c:v>
                </c:pt>
                <c:pt idx="8030">
                  <c:v>42501.0</c:v>
                </c:pt>
                <c:pt idx="8031">
                  <c:v>42502.0</c:v>
                </c:pt>
                <c:pt idx="8032">
                  <c:v>42503.0</c:v>
                </c:pt>
                <c:pt idx="8033">
                  <c:v>42504.0</c:v>
                </c:pt>
                <c:pt idx="8034">
                  <c:v>42505.0</c:v>
                </c:pt>
                <c:pt idx="8035">
                  <c:v>42506.0</c:v>
                </c:pt>
                <c:pt idx="8036">
                  <c:v>42507.0</c:v>
                </c:pt>
                <c:pt idx="8037">
                  <c:v>42508.0</c:v>
                </c:pt>
                <c:pt idx="8038">
                  <c:v>42509.0</c:v>
                </c:pt>
                <c:pt idx="8039">
                  <c:v>42510.0</c:v>
                </c:pt>
                <c:pt idx="8040">
                  <c:v>42511.0</c:v>
                </c:pt>
                <c:pt idx="8041">
                  <c:v>42512.0</c:v>
                </c:pt>
                <c:pt idx="8042">
                  <c:v>42513.0</c:v>
                </c:pt>
                <c:pt idx="8043">
                  <c:v>42514.0</c:v>
                </c:pt>
                <c:pt idx="8044">
                  <c:v>42515.0</c:v>
                </c:pt>
                <c:pt idx="8045">
                  <c:v>42516.0</c:v>
                </c:pt>
                <c:pt idx="8046">
                  <c:v>42517.0</c:v>
                </c:pt>
                <c:pt idx="8047">
                  <c:v>42518.0</c:v>
                </c:pt>
                <c:pt idx="8048">
                  <c:v>42519.0</c:v>
                </c:pt>
                <c:pt idx="8049">
                  <c:v>42520.0</c:v>
                </c:pt>
                <c:pt idx="8050">
                  <c:v>42521.0</c:v>
                </c:pt>
                <c:pt idx="8051">
                  <c:v>42522.0</c:v>
                </c:pt>
                <c:pt idx="8052">
                  <c:v>42523.0</c:v>
                </c:pt>
                <c:pt idx="8053">
                  <c:v>42524.0</c:v>
                </c:pt>
                <c:pt idx="8054">
                  <c:v>42525.0</c:v>
                </c:pt>
                <c:pt idx="8055">
                  <c:v>42526.0</c:v>
                </c:pt>
                <c:pt idx="8056">
                  <c:v>42527.0</c:v>
                </c:pt>
                <c:pt idx="8057">
                  <c:v>42528.0</c:v>
                </c:pt>
                <c:pt idx="8058">
                  <c:v>42529.0</c:v>
                </c:pt>
                <c:pt idx="8059">
                  <c:v>42530.0</c:v>
                </c:pt>
                <c:pt idx="8060">
                  <c:v>42531.0</c:v>
                </c:pt>
                <c:pt idx="8061">
                  <c:v>42532.0</c:v>
                </c:pt>
                <c:pt idx="8062">
                  <c:v>42533.0</c:v>
                </c:pt>
                <c:pt idx="8063">
                  <c:v>42534.0</c:v>
                </c:pt>
                <c:pt idx="8064">
                  <c:v>42535.0</c:v>
                </c:pt>
                <c:pt idx="8065">
                  <c:v>42536.0</c:v>
                </c:pt>
                <c:pt idx="8066">
                  <c:v>42537.0</c:v>
                </c:pt>
                <c:pt idx="8067">
                  <c:v>42538.0</c:v>
                </c:pt>
                <c:pt idx="8068">
                  <c:v>42539.0</c:v>
                </c:pt>
                <c:pt idx="8069">
                  <c:v>42540.0</c:v>
                </c:pt>
                <c:pt idx="8070">
                  <c:v>42541.0</c:v>
                </c:pt>
                <c:pt idx="8071">
                  <c:v>42542.0</c:v>
                </c:pt>
                <c:pt idx="8072">
                  <c:v>42543.0</c:v>
                </c:pt>
                <c:pt idx="8073">
                  <c:v>42544.0</c:v>
                </c:pt>
                <c:pt idx="8074">
                  <c:v>42545.0</c:v>
                </c:pt>
                <c:pt idx="8075">
                  <c:v>42546.0</c:v>
                </c:pt>
                <c:pt idx="8076">
                  <c:v>42547.0</c:v>
                </c:pt>
                <c:pt idx="8077">
                  <c:v>42548.0</c:v>
                </c:pt>
                <c:pt idx="8078">
                  <c:v>42549.0</c:v>
                </c:pt>
                <c:pt idx="8079">
                  <c:v>42550.0</c:v>
                </c:pt>
                <c:pt idx="8080">
                  <c:v>42551.0</c:v>
                </c:pt>
                <c:pt idx="8081">
                  <c:v>42552.0</c:v>
                </c:pt>
                <c:pt idx="8082">
                  <c:v>42553.0</c:v>
                </c:pt>
                <c:pt idx="8083">
                  <c:v>42554.0</c:v>
                </c:pt>
                <c:pt idx="8084">
                  <c:v>42555.0</c:v>
                </c:pt>
                <c:pt idx="8085">
                  <c:v>42556.0</c:v>
                </c:pt>
                <c:pt idx="8086">
                  <c:v>42557.0</c:v>
                </c:pt>
                <c:pt idx="8087">
                  <c:v>42558.0</c:v>
                </c:pt>
                <c:pt idx="8088">
                  <c:v>42559.0</c:v>
                </c:pt>
                <c:pt idx="8089">
                  <c:v>42560.0</c:v>
                </c:pt>
                <c:pt idx="8090">
                  <c:v>42561.0</c:v>
                </c:pt>
                <c:pt idx="8091">
                  <c:v>42562.0</c:v>
                </c:pt>
                <c:pt idx="8092">
                  <c:v>42563.0</c:v>
                </c:pt>
                <c:pt idx="8093">
                  <c:v>42564.0</c:v>
                </c:pt>
                <c:pt idx="8094">
                  <c:v>42565.0</c:v>
                </c:pt>
                <c:pt idx="8095">
                  <c:v>42566.0</c:v>
                </c:pt>
                <c:pt idx="8096">
                  <c:v>42567.0</c:v>
                </c:pt>
                <c:pt idx="8097">
                  <c:v>42568.0</c:v>
                </c:pt>
                <c:pt idx="8098">
                  <c:v>42569.0</c:v>
                </c:pt>
                <c:pt idx="8099">
                  <c:v>42570.0</c:v>
                </c:pt>
                <c:pt idx="8100">
                  <c:v>42571.0</c:v>
                </c:pt>
                <c:pt idx="8101">
                  <c:v>42572.0</c:v>
                </c:pt>
                <c:pt idx="8102">
                  <c:v>42573.0</c:v>
                </c:pt>
                <c:pt idx="8103">
                  <c:v>42574.0</c:v>
                </c:pt>
                <c:pt idx="8104">
                  <c:v>42575.0</c:v>
                </c:pt>
                <c:pt idx="8105">
                  <c:v>42576.0</c:v>
                </c:pt>
                <c:pt idx="8106">
                  <c:v>42577.0</c:v>
                </c:pt>
                <c:pt idx="8107">
                  <c:v>42578.0</c:v>
                </c:pt>
                <c:pt idx="8108">
                  <c:v>42579.0</c:v>
                </c:pt>
                <c:pt idx="8109">
                  <c:v>42580.0</c:v>
                </c:pt>
                <c:pt idx="8110">
                  <c:v>42581.0</c:v>
                </c:pt>
                <c:pt idx="8111">
                  <c:v>42582.0</c:v>
                </c:pt>
                <c:pt idx="8112">
                  <c:v>42583.0</c:v>
                </c:pt>
                <c:pt idx="8113">
                  <c:v>42584.0</c:v>
                </c:pt>
                <c:pt idx="8114">
                  <c:v>42585.0</c:v>
                </c:pt>
                <c:pt idx="8115">
                  <c:v>42586.0</c:v>
                </c:pt>
                <c:pt idx="8116">
                  <c:v>42587.0</c:v>
                </c:pt>
                <c:pt idx="8117">
                  <c:v>42588.0</c:v>
                </c:pt>
                <c:pt idx="8118">
                  <c:v>42589.0</c:v>
                </c:pt>
                <c:pt idx="8119">
                  <c:v>42590.0</c:v>
                </c:pt>
                <c:pt idx="8120">
                  <c:v>42591.0</c:v>
                </c:pt>
                <c:pt idx="8121">
                  <c:v>42592.0</c:v>
                </c:pt>
                <c:pt idx="8122">
                  <c:v>42593.0</c:v>
                </c:pt>
                <c:pt idx="8123">
                  <c:v>42594.0</c:v>
                </c:pt>
                <c:pt idx="8124">
                  <c:v>42595.0</c:v>
                </c:pt>
                <c:pt idx="8125">
                  <c:v>42596.0</c:v>
                </c:pt>
                <c:pt idx="8126">
                  <c:v>42597.0</c:v>
                </c:pt>
                <c:pt idx="8127">
                  <c:v>42598.0</c:v>
                </c:pt>
                <c:pt idx="8128">
                  <c:v>42599.0</c:v>
                </c:pt>
                <c:pt idx="8129">
                  <c:v>42600.0</c:v>
                </c:pt>
                <c:pt idx="8130">
                  <c:v>42601.0</c:v>
                </c:pt>
                <c:pt idx="8131">
                  <c:v>42602.0</c:v>
                </c:pt>
                <c:pt idx="8132">
                  <c:v>42603.0</c:v>
                </c:pt>
                <c:pt idx="8133">
                  <c:v>42604.0</c:v>
                </c:pt>
                <c:pt idx="8134">
                  <c:v>42605.0</c:v>
                </c:pt>
                <c:pt idx="8135">
                  <c:v>42606.0</c:v>
                </c:pt>
                <c:pt idx="8136">
                  <c:v>42607.0</c:v>
                </c:pt>
                <c:pt idx="8137">
                  <c:v>42608.0</c:v>
                </c:pt>
                <c:pt idx="8138">
                  <c:v>42609.0</c:v>
                </c:pt>
                <c:pt idx="8139">
                  <c:v>42610.0</c:v>
                </c:pt>
                <c:pt idx="8140">
                  <c:v>42611.0</c:v>
                </c:pt>
                <c:pt idx="8141">
                  <c:v>42612.0</c:v>
                </c:pt>
                <c:pt idx="8142">
                  <c:v>42613.0</c:v>
                </c:pt>
                <c:pt idx="8143">
                  <c:v>42614.0</c:v>
                </c:pt>
                <c:pt idx="8144">
                  <c:v>42615.0</c:v>
                </c:pt>
                <c:pt idx="8145">
                  <c:v>42616.0</c:v>
                </c:pt>
                <c:pt idx="8146">
                  <c:v>42617.0</c:v>
                </c:pt>
                <c:pt idx="8147">
                  <c:v>42618.0</c:v>
                </c:pt>
                <c:pt idx="8148">
                  <c:v>42619.0</c:v>
                </c:pt>
                <c:pt idx="8149">
                  <c:v>42620.0</c:v>
                </c:pt>
                <c:pt idx="8150">
                  <c:v>42621.0</c:v>
                </c:pt>
                <c:pt idx="8151">
                  <c:v>42622.0</c:v>
                </c:pt>
                <c:pt idx="8152">
                  <c:v>42623.0</c:v>
                </c:pt>
                <c:pt idx="8153">
                  <c:v>42624.0</c:v>
                </c:pt>
                <c:pt idx="8154">
                  <c:v>42625.0</c:v>
                </c:pt>
                <c:pt idx="8155">
                  <c:v>42626.0</c:v>
                </c:pt>
                <c:pt idx="8156">
                  <c:v>42627.0</c:v>
                </c:pt>
                <c:pt idx="8157">
                  <c:v>42628.0</c:v>
                </c:pt>
                <c:pt idx="8158">
                  <c:v>42629.0</c:v>
                </c:pt>
                <c:pt idx="8159">
                  <c:v>42631.0</c:v>
                </c:pt>
                <c:pt idx="8160">
                  <c:v>42632.0</c:v>
                </c:pt>
                <c:pt idx="8161">
                  <c:v>42633.0</c:v>
                </c:pt>
                <c:pt idx="8162">
                  <c:v>42634.0</c:v>
                </c:pt>
                <c:pt idx="8163">
                  <c:v>42635.0</c:v>
                </c:pt>
                <c:pt idx="8164">
                  <c:v>42636.0</c:v>
                </c:pt>
                <c:pt idx="8165">
                  <c:v>42637.0</c:v>
                </c:pt>
                <c:pt idx="8166">
                  <c:v>42638.0</c:v>
                </c:pt>
                <c:pt idx="8167">
                  <c:v>42639.0</c:v>
                </c:pt>
                <c:pt idx="8168">
                  <c:v>42640.0</c:v>
                </c:pt>
                <c:pt idx="8169">
                  <c:v>42641.0</c:v>
                </c:pt>
                <c:pt idx="8170">
                  <c:v>42642.0</c:v>
                </c:pt>
                <c:pt idx="8171">
                  <c:v>42643.0</c:v>
                </c:pt>
                <c:pt idx="8172">
                  <c:v>42644.0</c:v>
                </c:pt>
                <c:pt idx="8173">
                  <c:v>42645.0</c:v>
                </c:pt>
                <c:pt idx="8174">
                  <c:v>42646.0</c:v>
                </c:pt>
                <c:pt idx="8175">
                  <c:v>42647.0</c:v>
                </c:pt>
                <c:pt idx="8176">
                  <c:v>42648.0</c:v>
                </c:pt>
                <c:pt idx="8177">
                  <c:v>42649.0</c:v>
                </c:pt>
                <c:pt idx="8178">
                  <c:v>42650.0</c:v>
                </c:pt>
                <c:pt idx="8179">
                  <c:v>42651.0</c:v>
                </c:pt>
                <c:pt idx="8180">
                  <c:v>42652.0</c:v>
                </c:pt>
                <c:pt idx="8181">
                  <c:v>42653.0</c:v>
                </c:pt>
                <c:pt idx="8182">
                  <c:v>42654.0</c:v>
                </c:pt>
                <c:pt idx="8183">
                  <c:v>42655.0</c:v>
                </c:pt>
                <c:pt idx="8184">
                  <c:v>42656.0</c:v>
                </c:pt>
                <c:pt idx="8185">
                  <c:v>42657.0</c:v>
                </c:pt>
                <c:pt idx="8186">
                  <c:v>42658.0</c:v>
                </c:pt>
                <c:pt idx="8187">
                  <c:v>42659.0</c:v>
                </c:pt>
                <c:pt idx="8188">
                  <c:v>42660.0</c:v>
                </c:pt>
                <c:pt idx="8189">
                  <c:v>42661.0</c:v>
                </c:pt>
                <c:pt idx="8190">
                  <c:v>42662.0</c:v>
                </c:pt>
                <c:pt idx="8191">
                  <c:v>42663.0</c:v>
                </c:pt>
                <c:pt idx="8192">
                  <c:v>42664.0</c:v>
                </c:pt>
                <c:pt idx="8193">
                  <c:v>42665.0</c:v>
                </c:pt>
                <c:pt idx="8194">
                  <c:v>42666.0</c:v>
                </c:pt>
                <c:pt idx="8195">
                  <c:v>42667.0</c:v>
                </c:pt>
                <c:pt idx="8196">
                  <c:v>42668.0</c:v>
                </c:pt>
                <c:pt idx="8197">
                  <c:v>42669.0</c:v>
                </c:pt>
                <c:pt idx="8198">
                  <c:v>42670.0</c:v>
                </c:pt>
                <c:pt idx="8199">
                  <c:v>42671.0</c:v>
                </c:pt>
                <c:pt idx="8200">
                  <c:v>42672.0</c:v>
                </c:pt>
                <c:pt idx="8201">
                  <c:v>42673.0</c:v>
                </c:pt>
                <c:pt idx="8202">
                  <c:v>42674.0</c:v>
                </c:pt>
                <c:pt idx="8203">
                  <c:v>42675.0</c:v>
                </c:pt>
                <c:pt idx="8204">
                  <c:v>42676.0</c:v>
                </c:pt>
                <c:pt idx="8205">
                  <c:v>42677.0</c:v>
                </c:pt>
                <c:pt idx="8206">
                  <c:v>42678.0</c:v>
                </c:pt>
                <c:pt idx="8207">
                  <c:v>42679.0</c:v>
                </c:pt>
                <c:pt idx="8208">
                  <c:v>42680.0</c:v>
                </c:pt>
                <c:pt idx="8209">
                  <c:v>42681.0</c:v>
                </c:pt>
                <c:pt idx="8210">
                  <c:v>42682.0</c:v>
                </c:pt>
                <c:pt idx="8211">
                  <c:v>42683.0</c:v>
                </c:pt>
                <c:pt idx="8212">
                  <c:v>42684.0</c:v>
                </c:pt>
                <c:pt idx="8213">
                  <c:v>42685.0</c:v>
                </c:pt>
                <c:pt idx="8214">
                  <c:v>42686.0</c:v>
                </c:pt>
                <c:pt idx="8215">
                  <c:v>42687.0</c:v>
                </c:pt>
                <c:pt idx="8216">
                  <c:v>42688.0</c:v>
                </c:pt>
                <c:pt idx="8217">
                  <c:v>42689.0</c:v>
                </c:pt>
                <c:pt idx="8218">
                  <c:v>42690.0</c:v>
                </c:pt>
                <c:pt idx="8219">
                  <c:v>42691.0</c:v>
                </c:pt>
                <c:pt idx="8220">
                  <c:v>42692.0</c:v>
                </c:pt>
                <c:pt idx="8221">
                  <c:v>42693.0</c:v>
                </c:pt>
                <c:pt idx="8222">
                  <c:v>42694.0</c:v>
                </c:pt>
                <c:pt idx="8223">
                  <c:v>42695.0</c:v>
                </c:pt>
                <c:pt idx="8224">
                  <c:v>42696.0</c:v>
                </c:pt>
                <c:pt idx="8225">
                  <c:v>42697.0</c:v>
                </c:pt>
                <c:pt idx="8226">
                  <c:v>42698.0</c:v>
                </c:pt>
                <c:pt idx="8227">
                  <c:v>42699.0</c:v>
                </c:pt>
                <c:pt idx="8228">
                  <c:v>42700.0</c:v>
                </c:pt>
                <c:pt idx="8229">
                  <c:v>42701.0</c:v>
                </c:pt>
                <c:pt idx="8230">
                  <c:v>42702.0</c:v>
                </c:pt>
                <c:pt idx="8231">
                  <c:v>42703.0</c:v>
                </c:pt>
                <c:pt idx="8232">
                  <c:v>42704.0</c:v>
                </c:pt>
                <c:pt idx="8233">
                  <c:v>42705.0</c:v>
                </c:pt>
                <c:pt idx="8234">
                  <c:v>42706.0</c:v>
                </c:pt>
                <c:pt idx="8235">
                  <c:v>42707.0</c:v>
                </c:pt>
                <c:pt idx="8236">
                  <c:v>42708.0</c:v>
                </c:pt>
                <c:pt idx="8237">
                  <c:v>42709.0</c:v>
                </c:pt>
                <c:pt idx="8238">
                  <c:v>42710.0</c:v>
                </c:pt>
                <c:pt idx="8239">
                  <c:v>42711.0</c:v>
                </c:pt>
                <c:pt idx="8240">
                  <c:v>42712.0</c:v>
                </c:pt>
                <c:pt idx="8241">
                  <c:v>42713.0</c:v>
                </c:pt>
                <c:pt idx="8242">
                  <c:v>42714.0</c:v>
                </c:pt>
                <c:pt idx="8243">
                  <c:v>42715.0</c:v>
                </c:pt>
                <c:pt idx="8244">
                  <c:v>42716.0</c:v>
                </c:pt>
                <c:pt idx="8245">
                  <c:v>42717.0</c:v>
                </c:pt>
                <c:pt idx="8246">
                  <c:v>42718.0</c:v>
                </c:pt>
                <c:pt idx="8247">
                  <c:v>42719.0</c:v>
                </c:pt>
                <c:pt idx="8248">
                  <c:v>42720.0</c:v>
                </c:pt>
                <c:pt idx="8249">
                  <c:v>42721.0</c:v>
                </c:pt>
                <c:pt idx="8250">
                  <c:v>42722.0</c:v>
                </c:pt>
                <c:pt idx="8251">
                  <c:v>42723.0</c:v>
                </c:pt>
                <c:pt idx="8252">
                  <c:v>42724.0</c:v>
                </c:pt>
                <c:pt idx="8253">
                  <c:v>42725.0</c:v>
                </c:pt>
                <c:pt idx="8254">
                  <c:v>42726.0</c:v>
                </c:pt>
                <c:pt idx="8255">
                  <c:v>42727.0</c:v>
                </c:pt>
                <c:pt idx="8256">
                  <c:v>42728.0</c:v>
                </c:pt>
                <c:pt idx="8257">
                  <c:v>42729.0</c:v>
                </c:pt>
                <c:pt idx="8258">
                  <c:v>42730.0</c:v>
                </c:pt>
                <c:pt idx="8259">
                  <c:v>42731.0</c:v>
                </c:pt>
                <c:pt idx="8260">
                  <c:v>42732.0</c:v>
                </c:pt>
                <c:pt idx="8261">
                  <c:v>42733.0</c:v>
                </c:pt>
                <c:pt idx="8262">
                  <c:v>42734.0</c:v>
                </c:pt>
                <c:pt idx="8263">
                  <c:v>42735.0</c:v>
                </c:pt>
                <c:pt idx="8264">
                  <c:v>42736.0</c:v>
                </c:pt>
                <c:pt idx="8265">
                  <c:v>42737.0</c:v>
                </c:pt>
                <c:pt idx="8266">
                  <c:v>42738.0</c:v>
                </c:pt>
                <c:pt idx="8267">
                  <c:v>42739.0</c:v>
                </c:pt>
                <c:pt idx="8268">
                  <c:v>42740.0</c:v>
                </c:pt>
                <c:pt idx="8269">
                  <c:v>42741.0</c:v>
                </c:pt>
                <c:pt idx="8270">
                  <c:v>42742.0</c:v>
                </c:pt>
                <c:pt idx="8271">
                  <c:v>42743.0</c:v>
                </c:pt>
                <c:pt idx="8272">
                  <c:v>42744.0</c:v>
                </c:pt>
                <c:pt idx="8273">
                  <c:v>42745.0</c:v>
                </c:pt>
                <c:pt idx="8274">
                  <c:v>42746.0</c:v>
                </c:pt>
                <c:pt idx="8275">
                  <c:v>42747.0</c:v>
                </c:pt>
                <c:pt idx="8276">
                  <c:v>42748.0</c:v>
                </c:pt>
                <c:pt idx="8277">
                  <c:v>42749.0</c:v>
                </c:pt>
                <c:pt idx="8278">
                  <c:v>42750.0</c:v>
                </c:pt>
                <c:pt idx="8279">
                  <c:v>42751.0</c:v>
                </c:pt>
                <c:pt idx="8280">
                  <c:v>42752.0</c:v>
                </c:pt>
                <c:pt idx="8281">
                  <c:v>42753.0</c:v>
                </c:pt>
                <c:pt idx="8282">
                  <c:v>42754.0</c:v>
                </c:pt>
                <c:pt idx="8283">
                  <c:v>42755.0</c:v>
                </c:pt>
                <c:pt idx="8284">
                  <c:v>42756.0</c:v>
                </c:pt>
                <c:pt idx="8285">
                  <c:v>42757.0</c:v>
                </c:pt>
                <c:pt idx="8286">
                  <c:v>42758.0</c:v>
                </c:pt>
                <c:pt idx="8287">
                  <c:v>42759.0</c:v>
                </c:pt>
                <c:pt idx="8288">
                  <c:v>42760.0</c:v>
                </c:pt>
                <c:pt idx="8289">
                  <c:v>42761.0</c:v>
                </c:pt>
                <c:pt idx="8290">
                  <c:v>42762.0</c:v>
                </c:pt>
                <c:pt idx="8291">
                  <c:v>42763.0</c:v>
                </c:pt>
                <c:pt idx="8292">
                  <c:v>42764.0</c:v>
                </c:pt>
                <c:pt idx="8293">
                  <c:v>42765.0</c:v>
                </c:pt>
                <c:pt idx="8294">
                  <c:v>42766.0</c:v>
                </c:pt>
                <c:pt idx="8295">
                  <c:v>42767.0</c:v>
                </c:pt>
                <c:pt idx="8296">
                  <c:v>42768.0</c:v>
                </c:pt>
                <c:pt idx="8297">
                  <c:v>42769.0</c:v>
                </c:pt>
                <c:pt idx="8298">
                  <c:v>42770.0</c:v>
                </c:pt>
                <c:pt idx="8299">
                  <c:v>42771.0</c:v>
                </c:pt>
                <c:pt idx="8300">
                  <c:v>42772.0</c:v>
                </c:pt>
                <c:pt idx="8301">
                  <c:v>42773.0</c:v>
                </c:pt>
                <c:pt idx="8302">
                  <c:v>42774.0</c:v>
                </c:pt>
                <c:pt idx="8303">
                  <c:v>42775.0</c:v>
                </c:pt>
                <c:pt idx="8304">
                  <c:v>42776.0</c:v>
                </c:pt>
                <c:pt idx="8305">
                  <c:v>42777.0</c:v>
                </c:pt>
                <c:pt idx="8306">
                  <c:v>42778.0</c:v>
                </c:pt>
                <c:pt idx="8307">
                  <c:v>42779.0</c:v>
                </c:pt>
                <c:pt idx="8308">
                  <c:v>42780.0</c:v>
                </c:pt>
                <c:pt idx="8309">
                  <c:v>42781.0</c:v>
                </c:pt>
                <c:pt idx="8310">
                  <c:v>42782.0</c:v>
                </c:pt>
                <c:pt idx="8311">
                  <c:v>42783.0</c:v>
                </c:pt>
                <c:pt idx="8312">
                  <c:v>42784.0</c:v>
                </c:pt>
                <c:pt idx="8313">
                  <c:v>42785.0</c:v>
                </c:pt>
                <c:pt idx="8314">
                  <c:v>42786.0</c:v>
                </c:pt>
                <c:pt idx="8315">
                  <c:v>42787.0</c:v>
                </c:pt>
                <c:pt idx="8316">
                  <c:v>42788.0</c:v>
                </c:pt>
                <c:pt idx="8317">
                  <c:v>42789.0</c:v>
                </c:pt>
                <c:pt idx="8318">
                  <c:v>42790.0</c:v>
                </c:pt>
                <c:pt idx="8319">
                  <c:v>42791.0</c:v>
                </c:pt>
                <c:pt idx="8320">
                  <c:v>42792.0</c:v>
                </c:pt>
                <c:pt idx="8321">
                  <c:v>42793.0</c:v>
                </c:pt>
                <c:pt idx="8322">
                  <c:v>42794.0</c:v>
                </c:pt>
                <c:pt idx="8323">
                  <c:v>42795.0</c:v>
                </c:pt>
                <c:pt idx="8324">
                  <c:v>42796.0</c:v>
                </c:pt>
                <c:pt idx="8325">
                  <c:v>42797.0</c:v>
                </c:pt>
                <c:pt idx="8326">
                  <c:v>42798.0</c:v>
                </c:pt>
                <c:pt idx="8327">
                  <c:v>42799.0</c:v>
                </c:pt>
                <c:pt idx="8328">
                  <c:v>42800.0</c:v>
                </c:pt>
                <c:pt idx="8329">
                  <c:v>42801.0</c:v>
                </c:pt>
                <c:pt idx="8330">
                  <c:v>42802.0</c:v>
                </c:pt>
                <c:pt idx="8331">
                  <c:v>42803.0</c:v>
                </c:pt>
                <c:pt idx="8332">
                  <c:v>42804.0</c:v>
                </c:pt>
                <c:pt idx="8333">
                  <c:v>42805.0</c:v>
                </c:pt>
                <c:pt idx="8334">
                  <c:v>42806.0</c:v>
                </c:pt>
                <c:pt idx="8335">
                  <c:v>42807.0</c:v>
                </c:pt>
                <c:pt idx="8336">
                  <c:v>42808.0</c:v>
                </c:pt>
                <c:pt idx="8337">
                  <c:v>42809.0</c:v>
                </c:pt>
                <c:pt idx="8338">
                  <c:v>42810.0</c:v>
                </c:pt>
                <c:pt idx="8339">
                  <c:v>42811.0</c:v>
                </c:pt>
                <c:pt idx="8340">
                  <c:v>42812.0</c:v>
                </c:pt>
                <c:pt idx="8341">
                  <c:v>42813.0</c:v>
                </c:pt>
                <c:pt idx="8342">
                  <c:v>42814.0</c:v>
                </c:pt>
                <c:pt idx="8343">
                  <c:v>42815.0</c:v>
                </c:pt>
                <c:pt idx="8344">
                  <c:v>42816.0</c:v>
                </c:pt>
                <c:pt idx="8345">
                  <c:v>42817.0</c:v>
                </c:pt>
                <c:pt idx="8346">
                  <c:v>42818.0</c:v>
                </c:pt>
                <c:pt idx="8347">
                  <c:v>42819.0</c:v>
                </c:pt>
                <c:pt idx="8348">
                  <c:v>42820.0</c:v>
                </c:pt>
                <c:pt idx="8349">
                  <c:v>42821.0</c:v>
                </c:pt>
                <c:pt idx="8350">
                  <c:v>42822.0</c:v>
                </c:pt>
                <c:pt idx="8351">
                  <c:v>42823.0</c:v>
                </c:pt>
                <c:pt idx="8352">
                  <c:v>42824.0</c:v>
                </c:pt>
                <c:pt idx="8353">
                  <c:v>42825.0</c:v>
                </c:pt>
                <c:pt idx="8354">
                  <c:v>42826.0</c:v>
                </c:pt>
                <c:pt idx="8355">
                  <c:v>42827.0</c:v>
                </c:pt>
                <c:pt idx="8356">
                  <c:v>42828.0</c:v>
                </c:pt>
                <c:pt idx="8357">
                  <c:v>42829.0</c:v>
                </c:pt>
                <c:pt idx="8358">
                  <c:v>42830.0</c:v>
                </c:pt>
                <c:pt idx="8359">
                  <c:v>42831.0</c:v>
                </c:pt>
                <c:pt idx="8360">
                  <c:v>42832.0</c:v>
                </c:pt>
                <c:pt idx="8361">
                  <c:v>42833.0</c:v>
                </c:pt>
                <c:pt idx="8362">
                  <c:v>42834.0</c:v>
                </c:pt>
                <c:pt idx="8363">
                  <c:v>42835.0</c:v>
                </c:pt>
                <c:pt idx="8364">
                  <c:v>42836.0</c:v>
                </c:pt>
                <c:pt idx="8365">
                  <c:v>42837.0</c:v>
                </c:pt>
                <c:pt idx="8366">
                  <c:v>42838.0</c:v>
                </c:pt>
                <c:pt idx="8367">
                  <c:v>42839.0</c:v>
                </c:pt>
                <c:pt idx="8368">
                  <c:v>42840.0</c:v>
                </c:pt>
                <c:pt idx="8369">
                  <c:v>42841.0</c:v>
                </c:pt>
                <c:pt idx="8370">
                  <c:v>42842.0</c:v>
                </c:pt>
                <c:pt idx="8371">
                  <c:v>42843.0</c:v>
                </c:pt>
                <c:pt idx="8372">
                  <c:v>42844.0</c:v>
                </c:pt>
                <c:pt idx="8373">
                  <c:v>42845.0</c:v>
                </c:pt>
                <c:pt idx="8374">
                  <c:v>42846.0</c:v>
                </c:pt>
                <c:pt idx="8375">
                  <c:v>42847.0</c:v>
                </c:pt>
                <c:pt idx="8376">
                  <c:v>42848.0</c:v>
                </c:pt>
                <c:pt idx="8377">
                  <c:v>42849.0</c:v>
                </c:pt>
                <c:pt idx="8378">
                  <c:v>42850.0</c:v>
                </c:pt>
                <c:pt idx="8379">
                  <c:v>42851.0</c:v>
                </c:pt>
                <c:pt idx="8380">
                  <c:v>42852.0</c:v>
                </c:pt>
                <c:pt idx="8381">
                  <c:v>42853.0</c:v>
                </c:pt>
                <c:pt idx="8382">
                  <c:v>42854.0</c:v>
                </c:pt>
                <c:pt idx="8383">
                  <c:v>42855.0</c:v>
                </c:pt>
                <c:pt idx="8384">
                  <c:v>42856.0</c:v>
                </c:pt>
                <c:pt idx="8385">
                  <c:v>42857.0</c:v>
                </c:pt>
                <c:pt idx="8386">
                  <c:v>42858.0</c:v>
                </c:pt>
                <c:pt idx="8387">
                  <c:v>42859.0</c:v>
                </c:pt>
                <c:pt idx="8388">
                  <c:v>42860.0</c:v>
                </c:pt>
                <c:pt idx="8389">
                  <c:v>42861.0</c:v>
                </c:pt>
                <c:pt idx="8390">
                  <c:v>42862.0</c:v>
                </c:pt>
                <c:pt idx="8391">
                  <c:v>42863.0</c:v>
                </c:pt>
                <c:pt idx="8392">
                  <c:v>42864.0</c:v>
                </c:pt>
                <c:pt idx="8393">
                  <c:v>42865.0</c:v>
                </c:pt>
                <c:pt idx="8394">
                  <c:v>42866.0</c:v>
                </c:pt>
                <c:pt idx="8395">
                  <c:v>42867.0</c:v>
                </c:pt>
                <c:pt idx="8396">
                  <c:v>42868.0</c:v>
                </c:pt>
                <c:pt idx="8397">
                  <c:v>42869.0</c:v>
                </c:pt>
                <c:pt idx="8398">
                  <c:v>42870.0</c:v>
                </c:pt>
                <c:pt idx="8399">
                  <c:v>42871.0</c:v>
                </c:pt>
                <c:pt idx="8400">
                  <c:v>42872.0</c:v>
                </c:pt>
                <c:pt idx="8401">
                  <c:v>42873.0</c:v>
                </c:pt>
                <c:pt idx="8402">
                  <c:v>42874.0</c:v>
                </c:pt>
                <c:pt idx="8403">
                  <c:v>42875.0</c:v>
                </c:pt>
                <c:pt idx="8404">
                  <c:v>42876.0</c:v>
                </c:pt>
                <c:pt idx="8405">
                  <c:v>42877.0</c:v>
                </c:pt>
                <c:pt idx="8406">
                  <c:v>42878.0</c:v>
                </c:pt>
                <c:pt idx="8407">
                  <c:v>42879.0</c:v>
                </c:pt>
                <c:pt idx="8408">
                  <c:v>42880.0</c:v>
                </c:pt>
                <c:pt idx="8409">
                  <c:v>42881.0</c:v>
                </c:pt>
                <c:pt idx="8410">
                  <c:v>42882.0</c:v>
                </c:pt>
                <c:pt idx="8411">
                  <c:v>42883.0</c:v>
                </c:pt>
                <c:pt idx="8412">
                  <c:v>42884.0</c:v>
                </c:pt>
                <c:pt idx="8413">
                  <c:v>42885.0</c:v>
                </c:pt>
                <c:pt idx="8414">
                  <c:v>42886.0</c:v>
                </c:pt>
                <c:pt idx="8415">
                  <c:v>42887.0</c:v>
                </c:pt>
                <c:pt idx="8416">
                  <c:v>42888.0</c:v>
                </c:pt>
                <c:pt idx="8417">
                  <c:v>42889.0</c:v>
                </c:pt>
                <c:pt idx="8418">
                  <c:v>42890.0</c:v>
                </c:pt>
                <c:pt idx="8419">
                  <c:v>42891.0</c:v>
                </c:pt>
                <c:pt idx="8420">
                  <c:v>42892.0</c:v>
                </c:pt>
                <c:pt idx="8421">
                  <c:v>42893.0</c:v>
                </c:pt>
                <c:pt idx="8422">
                  <c:v>42894.0</c:v>
                </c:pt>
                <c:pt idx="8423">
                  <c:v>42895.0</c:v>
                </c:pt>
                <c:pt idx="8424">
                  <c:v>42896.0</c:v>
                </c:pt>
                <c:pt idx="8425">
                  <c:v>42897.0</c:v>
                </c:pt>
                <c:pt idx="8426">
                  <c:v>42898.0</c:v>
                </c:pt>
                <c:pt idx="8427">
                  <c:v>42899.0</c:v>
                </c:pt>
                <c:pt idx="8428">
                  <c:v>42900.0</c:v>
                </c:pt>
                <c:pt idx="8429">
                  <c:v>42901.0</c:v>
                </c:pt>
                <c:pt idx="8430">
                  <c:v>42902.0</c:v>
                </c:pt>
                <c:pt idx="8431">
                  <c:v>42903.0</c:v>
                </c:pt>
                <c:pt idx="8432">
                  <c:v>42904.0</c:v>
                </c:pt>
                <c:pt idx="8433">
                  <c:v>42905.0</c:v>
                </c:pt>
                <c:pt idx="8434">
                  <c:v>42906.0</c:v>
                </c:pt>
                <c:pt idx="8435">
                  <c:v>42907.0</c:v>
                </c:pt>
                <c:pt idx="8436">
                  <c:v>42908.0</c:v>
                </c:pt>
                <c:pt idx="8437">
                  <c:v>42909.0</c:v>
                </c:pt>
                <c:pt idx="8438">
                  <c:v>42910.0</c:v>
                </c:pt>
                <c:pt idx="8439">
                  <c:v>42911.0</c:v>
                </c:pt>
                <c:pt idx="8440">
                  <c:v>42912.0</c:v>
                </c:pt>
                <c:pt idx="8441">
                  <c:v>42913.0</c:v>
                </c:pt>
                <c:pt idx="8442">
                  <c:v>42914.0</c:v>
                </c:pt>
                <c:pt idx="8443">
                  <c:v>42915.0</c:v>
                </c:pt>
                <c:pt idx="8444">
                  <c:v>42916.0</c:v>
                </c:pt>
                <c:pt idx="8445">
                  <c:v>42917.0</c:v>
                </c:pt>
                <c:pt idx="8446">
                  <c:v>42918.0</c:v>
                </c:pt>
                <c:pt idx="8447">
                  <c:v>42919.0</c:v>
                </c:pt>
                <c:pt idx="8448">
                  <c:v>42920.0</c:v>
                </c:pt>
                <c:pt idx="8449">
                  <c:v>42921.0</c:v>
                </c:pt>
                <c:pt idx="8450">
                  <c:v>42922.0</c:v>
                </c:pt>
                <c:pt idx="8451">
                  <c:v>42923.0</c:v>
                </c:pt>
                <c:pt idx="8452">
                  <c:v>42924.0</c:v>
                </c:pt>
                <c:pt idx="8453">
                  <c:v>42925.0</c:v>
                </c:pt>
                <c:pt idx="8454">
                  <c:v>42926.0</c:v>
                </c:pt>
                <c:pt idx="8455">
                  <c:v>42927.0</c:v>
                </c:pt>
                <c:pt idx="8456">
                  <c:v>42928.0</c:v>
                </c:pt>
                <c:pt idx="8457">
                  <c:v>42929.0</c:v>
                </c:pt>
                <c:pt idx="8458">
                  <c:v>42930.0</c:v>
                </c:pt>
                <c:pt idx="8459">
                  <c:v>42931.0</c:v>
                </c:pt>
                <c:pt idx="8460">
                  <c:v>42932.0</c:v>
                </c:pt>
                <c:pt idx="8461">
                  <c:v>42933.0</c:v>
                </c:pt>
                <c:pt idx="8462">
                  <c:v>42934.0</c:v>
                </c:pt>
                <c:pt idx="8463">
                  <c:v>42935.0</c:v>
                </c:pt>
                <c:pt idx="8464">
                  <c:v>42936.0</c:v>
                </c:pt>
                <c:pt idx="8465">
                  <c:v>42937.0</c:v>
                </c:pt>
                <c:pt idx="8466">
                  <c:v>42938.0</c:v>
                </c:pt>
                <c:pt idx="8467">
                  <c:v>42939.0</c:v>
                </c:pt>
                <c:pt idx="8468">
                  <c:v>42940.0</c:v>
                </c:pt>
                <c:pt idx="8469">
                  <c:v>42941.0</c:v>
                </c:pt>
                <c:pt idx="8470">
                  <c:v>42942.0</c:v>
                </c:pt>
                <c:pt idx="8471">
                  <c:v>42943.0</c:v>
                </c:pt>
                <c:pt idx="8472">
                  <c:v>42944.0</c:v>
                </c:pt>
                <c:pt idx="8473">
                  <c:v>42945.0</c:v>
                </c:pt>
                <c:pt idx="8474">
                  <c:v>42946.0</c:v>
                </c:pt>
                <c:pt idx="8475">
                  <c:v>42947.0</c:v>
                </c:pt>
                <c:pt idx="8476">
                  <c:v>42948.0</c:v>
                </c:pt>
                <c:pt idx="8477">
                  <c:v>42949.0</c:v>
                </c:pt>
                <c:pt idx="8478">
                  <c:v>42950.0</c:v>
                </c:pt>
                <c:pt idx="8479">
                  <c:v>42951.0</c:v>
                </c:pt>
                <c:pt idx="8480">
                  <c:v>42952.0</c:v>
                </c:pt>
                <c:pt idx="8481">
                  <c:v>42953.0</c:v>
                </c:pt>
                <c:pt idx="8482">
                  <c:v>42954.0</c:v>
                </c:pt>
                <c:pt idx="8483">
                  <c:v>42955.0</c:v>
                </c:pt>
                <c:pt idx="8484">
                  <c:v>42956.0</c:v>
                </c:pt>
                <c:pt idx="8485">
                  <c:v>42957.0</c:v>
                </c:pt>
                <c:pt idx="8486">
                  <c:v>42958.0</c:v>
                </c:pt>
                <c:pt idx="8487">
                  <c:v>42959.0</c:v>
                </c:pt>
                <c:pt idx="8488">
                  <c:v>42960.0</c:v>
                </c:pt>
                <c:pt idx="8489">
                  <c:v>42961.0</c:v>
                </c:pt>
                <c:pt idx="8490">
                  <c:v>42962.0</c:v>
                </c:pt>
                <c:pt idx="8491">
                  <c:v>42963.0</c:v>
                </c:pt>
                <c:pt idx="8492">
                  <c:v>42964.0</c:v>
                </c:pt>
                <c:pt idx="8493">
                  <c:v>42965.0</c:v>
                </c:pt>
                <c:pt idx="8494">
                  <c:v>42966.0</c:v>
                </c:pt>
                <c:pt idx="8495">
                  <c:v>42967.0</c:v>
                </c:pt>
                <c:pt idx="8496">
                  <c:v>42968.0</c:v>
                </c:pt>
                <c:pt idx="8497">
                  <c:v>42969.0</c:v>
                </c:pt>
                <c:pt idx="8498">
                  <c:v>42970.0</c:v>
                </c:pt>
                <c:pt idx="8499">
                  <c:v>42971.0</c:v>
                </c:pt>
                <c:pt idx="8500">
                  <c:v>42972.0</c:v>
                </c:pt>
                <c:pt idx="8501">
                  <c:v>42973.0</c:v>
                </c:pt>
                <c:pt idx="8502">
                  <c:v>42974.0</c:v>
                </c:pt>
                <c:pt idx="8503">
                  <c:v>42975.0</c:v>
                </c:pt>
                <c:pt idx="8504">
                  <c:v>42976.0</c:v>
                </c:pt>
                <c:pt idx="8505">
                  <c:v>42977.0</c:v>
                </c:pt>
                <c:pt idx="8506">
                  <c:v>42978.0</c:v>
                </c:pt>
                <c:pt idx="8507">
                  <c:v>42979.0</c:v>
                </c:pt>
                <c:pt idx="8508">
                  <c:v>42980.0</c:v>
                </c:pt>
                <c:pt idx="8509">
                  <c:v>42981.0</c:v>
                </c:pt>
                <c:pt idx="8510">
                  <c:v>42982.0</c:v>
                </c:pt>
                <c:pt idx="8511">
                  <c:v>42983.0</c:v>
                </c:pt>
                <c:pt idx="8512">
                  <c:v>42984.0</c:v>
                </c:pt>
                <c:pt idx="8513">
                  <c:v>42985.0</c:v>
                </c:pt>
                <c:pt idx="8514">
                  <c:v>42986.0</c:v>
                </c:pt>
                <c:pt idx="8515">
                  <c:v>42987.0</c:v>
                </c:pt>
                <c:pt idx="8516">
                  <c:v>42988.0</c:v>
                </c:pt>
                <c:pt idx="8517">
                  <c:v>42989.0</c:v>
                </c:pt>
                <c:pt idx="8518">
                  <c:v>42990.0</c:v>
                </c:pt>
                <c:pt idx="8519">
                  <c:v>42991.0</c:v>
                </c:pt>
                <c:pt idx="8520">
                  <c:v>42992.0</c:v>
                </c:pt>
                <c:pt idx="8521">
                  <c:v>42993.0</c:v>
                </c:pt>
                <c:pt idx="8522">
                  <c:v>42994.0</c:v>
                </c:pt>
                <c:pt idx="8523">
                  <c:v>42995.0</c:v>
                </c:pt>
                <c:pt idx="8524">
                  <c:v>42996.0</c:v>
                </c:pt>
                <c:pt idx="8525">
                  <c:v>42997.0</c:v>
                </c:pt>
                <c:pt idx="8526">
                  <c:v>42998.0</c:v>
                </c:pt>
                <c:pt idx="8527">
                  <c:v>42999.0</c:v>
                </c:pt>
                <c:pt idx="8528">
                  <c:v>43000.0</c:v>
                </c:pt>
                <c:pt idx="8529">
                  <c:v>43001.0</c:v>
                </c:pt>
                <c:pt idx="8530">
                  <c:v>43002.0</c:v>
                </c:pt>
                <c:pt idx="8531">
                  <c:v>43003.0</c:v>
                </c:pt>
                <c:pt idx="8532">
                  <c:v>43004.0</c:v>
                </c:pt>
                <c:pt idx="8533">
                  <c:v>43005.0</c:v>
                </c:pt>
                <c:pt idx="8534">
                  <c:v>43006.0</c:v>
                </c:pt>
                <c:pt idx="8535">
                  <c:v>43007.0</c:v>
                </c:pt>
                <c:pt idx="8536">
                  <c:v>43008.0</c:v>
                </c:pt>
                <c:pt idx="8537">
                  <c:v>43009.0</c:v>
                </c:pt>
                <c:pt idx="8538">
                  <c:v>43010.0</c:v>
                </c:pt>
                <c:pt idx="8539">
                  <c:v>43011.0</c:v>
                </c:pt>
                <c:pt idx="8540">
                  <c:v>43012.0</c:v>
                </c:pt>
                <c:pt idx="8541">
                  <c:v>43013.0</c:v>
                </c:pt>
                <c:pt idx="8542">
                  <c:v>43014.0</c:v>
                </c:pt>
                <c:pt idx="8543">
                  <c:v>43015.0</c:v>
                </c:pt>
                <c:pt idx="8544">
                  <c:v>43016.0</c:v>
                </c:pt>
                <c:pt idx="8545">
                  <c:v>43017.0</c:v>
                </c:pt>
                <c:pt idx="8546">
                  <c:v>43018.0</c:v>
                </c:pt>
                <c:pt idx="8547">
                  <c:v>43019.0</c:v>
                </c:pt>
                <c:pt idx="8548">
                  <c:v>43020.0</c:v>
                </c:pt>
                <c:pt idx="8549">
                  <c:v>43021.0</c:v>
                </c:pt>
                <c:pt idx="8550">
                  <c:v>43022.0</c:v>
                </c:pt>
                <c:pt idx="8551">
                  <c:v>43023.0</c:v>
                </c:pt>
                <c:pt idx="8552">
                  <c:v>43024.0</c:v>
                </c:pt>
                <c:pt idx="8553">
                  <c:v>43025.0</c:v>
                </c:pt>
                <c:pt idx="8554">
                  <c:v>43026.0</c:v>
                </c:pt>
                <c:pt idx="8555">
                  <c:v>43027.0</c:v>
                </c:pt>
                <c:pt idx="8556">
                  <c:v>43028.0</c:v>
                </c:pt>
                <c:pt idx="8557">
                  <c:v>43029.0</c:v>
                </c:pt>
                <c:pt idx="8558">
                  <c:v>43030.0</c:v>
                </c:pt>
                <c:pt idx="8559">
                  <c:v>43031.0</c:v>
                </c:pt>
                <c:pt idx="8560">
                  <c:v>43032.0</c:v>
                </c:pt>
                <c:pt idx="8561">
                  <c:v>43033.0</c:v>
                </c:pt>
                <c:pt idx="8562">
                  <c:v>43034.0</c:v>
                </c:pt>
                <c:pt idx="8563">
                  <c:v>43035.0</c:v>
                </c:pt>
                <c:pt idx="8564">
                  <c:v>43036.0</c:v>
                </c:pt>
                <c:pt idx="8565">
                  <c:v>43037.0</c:v>
                </c:pt>
                <c:pt idx="8566">
                  <c:v>43038.0</c:v>
                </c:pt>
                <c:pt idx="8567">
                  <c:v>43039.0</c:v>
                </c:pt>
                <c:pt idx="8568">
                  <c:v>43040.0</c:v>
                </c:pt>
                <c:pt idx="8569">
                  <c:v>43041.0</c:v>
                </c:pt>
                <c:pt idx="8570">
                  <c:v>43042.0</c:v>
                </c:pt>
                <c:pt idx="8571">
                  <c:v>43043.0</c:v>
                </c:pt>
                <c:pt idx="8572">
                  <c:v>43044.0</c:v>
                </c:pt>
                <c:pt idx="8573">
                  <c:v>43045.0</c:v>
                </c:pt>
                <c:pt idx="8574">
                  <c:v>43046.0</c:v>
                </c:pt>
                <c:pt idx="8575">
                  <c:v>43047.0</c:v>
                </c:pt>
                <c:pt idx="8576">
                  <c:v>43048.0</c:v>
                </c:pt>
                <c:pt idx="8577">
                  <c:v>43049.0</c:v>
                </c:pt>
                <c:pt idx="8578">
                  <c:v>43050.0</c:v>
                </c:pt>
                <c:pt idx="8579">
                  <c:v>43051.0</c:v>
                </c:pt>
                <c:pt idx="8580">
                  <c:v>43052.0</c:v>
                </c:pt>
                <c:pt idx="8581">
                  <c:v>43053.0</c:v>
                </c:pt>
                <c:pt idx="8582">
                  <c:v>43054.0</c:v>
                </c:pt>
                <c:pt idx="8583">
                  <c:v>43055.0</c:v>
                </c:pt>
                <c:pt idx="8584">
                  <c:v>43056.0</c:v>
                </c:pt>
                <c:pt idx="8585">
                  <c:v>43057.0</c:v>
                </c:pt>
                <c:pt idx="8586">
                  <c:v>43058.0</c:v>
                </c:pt>
                <c:pt idx="8587">
                  <c:v>43059.0</c:v>
                </c:pt>
                <c:pt idx="8588">
                  <c:v>43060.0</c:v>
                </c:pt>
                <c:pt idx="8589">
                  <c:v>43061.0</c:v>
                </c:pt>
                <c:pt idx="8590">
                  <c:v>43062.0</c:v>
                </c:pt>
                <c:pt idx="8591">
                  <c:v>43063.0</c:v>
                </c:pt>
                <c:pt idx="8592">
                  <c:v>43064.0</c:v>
                </c:pt>
                <c:pt idx="8593">
                  <c:v>43065.0</c:v>
                </c:pt>
                <c:pt idx="8594">
                  <c:v>43066.0</c:v>
                </c:pt>
                <c:pt idx="8595">
                  <c:v>43067.0</c:v>
                </c:pt>
                <c:pt idx="8596">
                  <c:v>43068.0</c:v>
                </c:pt>
                <c:pt idx="8597">
                  <c:v>43069.0</c:v>
                </c:pt>
                <c:pt idx="8598">
                  <c:v>43070.0</c:v>
                </c:pt>
                <c:pt idx="8599">
                  <c:v>43071.0</c:v>
                </c:pt>
                <c:pt idx="8600">
                  <c:v>43072.0</c:v>
                </c:pt>
                <c:pt idx="8601">
                  <c:v>43073.0</c:v>
                </c:pt>
                <c:pt idx="8602">
                  <c:v>43074.0</c:v>
                </c:pt>
                <c:pt idx="8603">
                  <c:v>43075.0</c:v>
                </c:pt>
                <c:pt idx="8604">
                  <c:v>43076.0</c:v>
                </c:pt>
                <c:pt idx="8605">
                  <c:v>43077.0</c:v>
                </c:pt>
                <c:pt idx="8606">
                  <c:v>43078.0</c:v>
                </c:pt>
                <c:pt idx="8607">
                  <c:v>43079.0</c:v>
                </c:pt>
                <c:pt idx="8608">
                  <c:v>43080.0</c:v>
                </c:pt>
                <c:pt idx="8609">
                  <c:v>43081.0</c:v>
                </c:pt>
                <c:pt idx="8610">
                  <c:v>43082.0</c:v>
                </c:pt>
                <c:pt idx="8611">
                  <c:v>43083.0</c:v>
                </c:pt>
                <c:pt idx="8612">
                  <c:v>43084.0</c:v>
                </c:pt>
                <c:pt idx="8613">
                  <c:v>43085.0</c:v>
                </c:pt>
                <c:pt idx="8614">
                  <c:v>43086.0</c:v>
                </c:pt>
                <c:pt idx="8615">
                  <c:v>43087.0</c:v>
                </c:pt>
                <c:pt idx="8616">
                  <c:v>43088.0</c:v>
                </c:pt>
                <c:pt idx="8617">
                  <c:v>43089.0</c:v>
                </c:pt>
                <c:pt idx="8618">
                  <c:v>43090.0</c:v>
                </c:pt>
                <c:pt idx="8619">
                  <c:v>43091.0</c:v>
                </c:pt>
                <c:pt idx="8620">
                  <c:v>43092.0</c:v>
                </c:pt>
                <c:pt idx="8621">
                  <c:v>43093.0</c:v>
                </c:pt>
                <c:pt idx="8622">
                  <c:v>43094.0</c:v>
                </c:pt>
                <c:pt idx="8623">
                  <c:v>43095.0</c:v>
                </c:pt>
                <c:pt idx="8624">
                  <c:v>43096.0</c:v>
                </c:pt>
                <c:pt idx="8625">
                  <c:v>43097.0</c:v>
                </c:pt>
                <c:pt idx="8626">
                  <c:v>43098.0</c:v>
                </c:pt>
                <c:pt idx="8627">
                  <c:v>43099.0</c:v>
                </c:pt>
                <c:pt idx="8628">
                  <c:v>43100.0</c:v>
                </c:pt>
                <c:pt idx="8629">
                  <c:v>43101.0</c:v>
                </c:pt>
                <c:pt idx="8630">
                  <c:v>43102.0</c:v>
                </c:pt>
                <c:pt idx="8631">
                  <c:v>43103.0</c:v>
                </c:pt>
                <c:pt idx="8632">
                  <c:v>43104.0</c:v>
                </c:pt>
                <c:pt idx="8633">
                  <c:v>43105.0</c:v>
                </c:pt>
                <c:pt idx="8634">
                  <c:v>43106.0</c:v>
                </c:pt>
                <c:pt idx="8635">
                  <c:v>43107.0</c:v>
                </c:pt>
                <c:pt idx="8636">
                  <c:v>43108.0</c:v>
                </c:pt>
                <c:pt idx="8637">
                  <c:v>43109.0</c:v>
                </c:pt>
                <c:pt idx="8638">
                  <c:v>43110.0</c:v>
                </c:pt>
                <c:pt idx="8639">
                  <c:v>43111.0</c:v>
                </c:pt>
                <c:pt idx="8640">
                  <c:v>43112.0</c:v>
                </c:pt>
                <c:pt idx="8641">
                  <c:v>43113.0</c:v>
                </c:pt>
                <c:pt idx="8642">
                  <c:v>43114.0</c:v>
                </c:pt>
                <c:pt idx="8643">
                  <c:v>43115.0</c:v>
                </c:pt>
                <c:pt idx="8644">
                  <c:v>43116.0</c:v>
                </c:pt>
                <c:pt idx="8645">
                  <c:v>43117.0</c:v>
                </c:pt>
                <c:pt idx="8646">
                  <c:v>43118.0</c:v>
                </c:pt>
                <c:pt idx="8647">
                  <c:v>43119.0</c:v>
                </c:pt>
                <c:pt idx="8648">
                  <c:v>43120.0</c:v>
                </c:pt>
                <c:pt idx="8649">
                  <c:v>43121.0</c:v>
                </c:pt>
                <c:pt idx="8650">
                  <c:v>43122.0</c:v>
                </c:pt>
                <c:pt idx="8651">
                  <c:v>43123.0</c:v>
                </c:pt>
                <c:pt idx="8652">
                  <c:v>43124.0</c:v>
                </c:pt>
                <c:pt idx="8653">
                  <c:v>43125.0</c:v>
                </c:pt>
                <c:pt idx="8654">
                  <c:v>43126.0</c:v>
                </c:pt>
                <c:pt idx="8655">
                  <c:v>43127.0</c:v>
                </c:pt>
                <c:pt idx="8656">
                  <c:v>43128.0</c:v>
                </c:pt>
                <c:pt idx="8657">
                  <c:v>43129.0</c:v>
                </c:pt>
                <c:pt idx="8658">
                  <c:v>43130.0</c:v>
                </c:pt>
                <c:pt idx="8659">
                  <c:v>43131.0</c:v>
                </c:pt>
                <c:pt idx="8660">
                  <c:v>43132.0</c:v>
                </c:pt>
                <c:pt idx="8661">
                  <c:v>43133.0</c:v>
                </c:pt>
                <c:pt idx="8662">
                  <c:v>43134.0</c:v>
                </c:pt>
                <c:pt idx="8663">
                  <c:v>43135.0</c:v>
                </c:pt>
                <c:pt idx="8664">
                  <c:v>43136.0</c:v>
                </c:pt>
                <c:pt idx="8665">
                  <c:v>43137.0</c:v>
                </c:pt>
                <c:pt idx="8666">
                  <c:v>43138.0</c:v>
                </c:pt>
                <c:pt idx="8667">
                  <c:v>43139.0</c:v>
                </c:pt>
                <c:pt idx="8668">
                  <c:v>43140.0</c:v>
                </c:pt>
                <c:pt idx="8669">
                  <c:v>43141.0</c:v>
                </c:pt>
                <c:pt idx="8670">
                  <c:v>43142.0</c:v>
                </c:pt>
                <c:pt idx="8671">
                  <c:v>43143.0</c:v>
                </c:pt>
                <c:pt idx="8672">
                  <c:v>43144.0</c:v>
                </c:pt>
                <c:pt idx="8673">
                  <c:v>43145.0</c:v>
                </c:pt>
                <c:pt idx="8674">
                  <c:v>43146.0</c:v>
                </c:pt>
                <c:pt idx="8675">
                  <c:v>43147.0</c:v>
                </c:pt>
                <c:pt idx="8676">
                  <c:v>43148.0</c:v>
                </c:pt>
                <c:pt idx="8677">
                  <c:v>43149.0</c:v>
                </c:pt>
                <c:pt idx="8678">
                  <c:v>43150.0</c:v>
                </c:pt>
                <c:pt idx="8679">
                  <c:v>43151.0</c:v>
                </c:pt>
                <c:pt idx="8680">
                  <c:v>43152.0</c:v>
                </c:pt>
                <c:pt idx="8681">
                  <c:v>43153.0</c:v>
                </c:pt>
                <c:pt idx="8682">
                  <c:v>43154.0</c:v>
                </c:pt>
                <c:pt idx="8683">
                  <c:v>43155.0</c:v>
                </c:pt>
                <c:pt idx="8684">
                  <c:v>43156.0</c:v>
                </c:pt>
                <c:pt idx="8685">
                  <c:v>43157.0</c:v>
                </c:pt>
                <c:pt idx="8686">
                  <c:v>43158.0</c:v>
                </c:pt>
                <c:pt idx="8687">
                  <c:v>43159.0</c:v>
                </c:pt>
                <c:pt idx="8688">
                  <c:v>43160.0</c:v>
                </c:pt>
                <c:pt idx="8689">
                  <c:v>43161.0</c:v>
                </c:pt>
                <c:pt idx="8690">
                  <c:v>43162.0</c:v>
                </c:pt>
                <c:pt idx="8691">
                  <c:v>43163.0</c:v>
                </c:pt>
                <c:pt idx="8692">
                  <c:v>43164.0</c:v>
                </c:pt>
                <c:pt idx="8693">
                  <c:v>43165.0</c:v>
                </c:pt>
                <c:pt idx="8694">
                  <c:v>43166.0</c:v>
                </c:pt>
                <c:pt idx="8695">
                  <c:v>43167.0</c:v>
                </c:pt>
                <c:pt idx="8696">
                  <c:v>43168.0</c:v>
                </c:pt>
                <c:pt idx="8697">
                  <c:v>43169.0</c:v>
                </c:pt>
                <c:pt idx="8698">
                  <c:v>43170.0</c:v>
                </c:pt>
                <c:pt idx="8699">
                  <c:v>43171.0</c:v>
                </c:pt>
                <c:pt idx="8700">
                  <c:v>43172.0</c:v>
                </c:pt>
                <c:pt idx="8701">
                  <c:v>43173.0</c:v>
                </c:pt>
                <c:pt idx="8702">
                  <c:v>43174.0</c:v>
                </c:pt>
                <c:pt idx="8703">
                  <c:v>43175.0</c:v>
                </c:pt>
                <c:pt idx="8704">
                  <c:v>43176.0</c:v>
                </c:pt>
                <c:pt idx="8705">
                  <c:v>43177.0</c:v>
                </c:pt>
                <c:pt idx="8706">
                  <c:v>43178.0</c:v>
                </c:pt>
                <c:pt idx="8707">
                  <c:v>43179.0</c:v>
                </c:pt>
                <c:pt idx="8708">
                  <c:v>43180.0</c:v>
                </c:pt>
                <c:pt idx="8709">
                  <c:v>43181.0</c:v>
                </c:pt>
                <c:pt idx="8710">
                  <c:v>43182.0</c:v>
                </c:pt>
                <c:pt idx="8711">
                  <c:v>43183.0</c:v>
                </c:pt>
                <c:pt idx="8712">
                  <c:v>43184.0</c:v>
                </c:pt>
                <c:pt idx="8713">
                  <c:v>43185.0</c:v>
                </c:pt>
                <c:pt idx="8714">
                  <c:v>43186.0</c:v>
                </c:pt>
                <c:pt idx="8715">
                  <c:v>43187.0</c:v>
                </c:pt>
                <c:pt idx="8716">
                  <c:v>43188.0</c:v>
                </c:pt>
                <c:pt idx="8717">
                  <c:v>43189.0</c:v>
                </c:pt>
                <c:pt idx="8718">
                  <c:v>43190.0</c:v>
                </c:pt>
                <c:pt idx="8719">
                  <c:v>43191.0</c:v>
                </c:pt>
                <c:pt idx="8720">
                  <c:v>43192.0</c:v>
                </c:pt>
                <c:pt idx="8721">
                  <c:v>43193.0</c:v>
                </c:pt>
                <c:pt idx="8722">
                  <c:v>43194.0</c:v>
                </c:pt>
                <c:pt idx="8723">
                  <c:v>43195.0</c:v>
                </c:pt>
                <c:pt idx="8724">
                  <c:v>43196.0</c:v>
                </c:pt>
                <c:pt idx="8725">
                  <c:v>43197.0</c:v>
                </c:pt>
                <c:pt idx="8726">
                  <c:v>43198.0</c:v>
                </c:pt>
                <c:pt idx="8727">
                  <c:v>43199.0</c:v>
                </c:pt>
                <c:pt idx="8728">
                  <c:v>43200.0</c:v>
                </c:pt>
                <c:pt idx="8729">
                  <c:v>43201.0</c:v>
                </c:pt>
                <c:pt idx="8730">
                  <c:v>43202.0</c:v>
                </c:pt>
                <c:pt idx="8731">
                  <c:v>43203.0</c:v>
                </c:pt>
                <c:pt idx="8732">
                  <c:v>43204.0</c:v>
                </c:pt>
                <c:pt idx="8733">
                  <c:v>43205.0</c:v>
                </c:pt>
                <c:pt idx="8734">
                  <c:v>43206.0</c:v>
                </c:pt>
                <c:pt idx="8735">
                  <c:v>43207.0</c:v>
                </c:pt>
                <c:pt idx="8736">
                  <c:v>43208.0</c:v>
                </c:pt>
                <c:pt idx="8737">
                  <c:v>43209.0</c:v>
                </c:pt>
                <c:pt idx="8738">
                  <c:v>43210.0</c:v>
                </c:pt>
                <c:pt idx="8739">
                  <c:v>43211.0</c:v>
                </c:pt>
                <c:pt idx="8740">
                  <c:v>43212.0</c:v>
                </c:pt>
                <c:pt idx="8741">
                  <c:v>43213.0</c:v>
                </c:pt>
                <c:pt idx="8742">
                  <c:v>43214.0</c:v>
                </c:pt>
                <c:pt idx="8743">
                  <c:v>43215.0</c:v>
                </c:pt>
                <c:pt idx="8744">
                  <c:v>43216.0</c:v>
                </c:pt>
                <c:pt idx="8745">
                  <c:v>43217.0</c:v>
                </c:pt>
                <c:pt idx="8746">
                  <c:v>43218.0</c:v>
                </c:pt>
                <c:pt idx="8747">
                  <c:v>43219.0</c:v>
                </c:pt>
                <c:pt idx="8748">
                  <c:v>43220.0</c:v>
                </c:pt>
              </c:numCache>
            </c:numRef>
          </c:xVal>
          <c:yVal>
            <c:numRef>
              <c:f>'Plotting Data'!$W$3:$W$8751</c:f>
              <c:numCache>
                <c:formatCode>General</c:formatCode>
                <c:ptCount val="8749"/>
                <c:pt idx="0">
                  <c:v>1.89083333333333E15</c:v>
                </c:pt>
                <c:pt idx="1">
                  <c:v>3.01833333333333E15</c:v>
                </c:pt>
                <c:pt idx="2">
                  <c:v>2.39875E15</c:v>
                </c:pt>
                <c:pt idx="3">
                  <c:v>2.2825E15</c:v>
                </c:pt>
                <c:pt idx="4">
                  <c:v>3.31916666666667E15</c:v>
                </c:pt>
                <c:pt idx="5">
                  <c:v>3.3025E15</c:v>
                </c:pt>
                <c:pt idx="6">
                  <c:v>2.64916666666667E15</c:v>
                </c:pt>
                <c:pt idx="7">
                  <c:v>2.20429166666667E15</c:v>
                </c:pt>
                <c:pt idx="8">
                  <c:v>2.57583333333333E15</c:v>
                </c:pt>
                <c:pt idx="9">
                  <c:v>2.795E15</c:v>
                </c:pt>
                <c:pt idx="10">
                  <c:v>2.89958333333333E15</c:v>
                </c:pt>
                <c:pt idx="11">
                  <c:v>1.46708333333333E15</c:v>
                </c:pt>
                <c:pt idx="12">
                  <c:v>3.18375E15</c:v>
                </c:pt>
                <c:pt idx="13">
                  <c:v>1.03166666666667E15</c:v>
                </c:pt>
                <c:pt idx="14">
                  <c:v>1.56833333333333E15</c:v>
                </c:pt>
                <c:pt idx="15">
                  <c:v>2.43333333333333E15</c:v>
                </c:pt>
                <c:pt idx="16">
                  <c:v>2.45583333333333E15</c:v>
                </c:pt>
                <c:pt idx="17">
                  <c:v>2.6975E15</c:v>
                </c:pt>
                <c:pt idx="18">
                  <c:v>3.11958333333333E15</c:v>
                </c:pt>
                <c:pt idx="19">
                  <c:v>1.24208333333333E15</c:v>
                </c:pt>
                <c:pt idx="20">
                  <c:v>1.4675E15</c:v>
                </c:pt>
                <c:pt idx="21">
                  <c:v>3.55208333333333E15</c:v>
                </c:pt>
                <c:pt idx="22">
                  <c:v>2.02625E15</c:v>
                </c:pt>
                <c:pt idx="23">
                  <c:v>3.96875E15</c:v>
                </c:pt>
                <c:pt idx="24">
                  <c:v>3.13E15</c:v>
                </c:pt>
                <c:pt idx="25">
                  <c:v>3.2425E15</c:v>
                </c:pt>
                <c:pt idx="26">
                  <c:v>2.0475E15</c:v>
                </c:pt>
                <c:pt idx="27">
                  <c:v>2.48208333333333E14</c:v>
                </c:pt>
                <c:pt idx="28">
                  <c:v>1.75458333333333E15</c:v>
                </c:pt>
                <c:pt idx="29">
                  <c:v>2.11166666666667E15</c:v>
                </c:pt>
                <c:pt idx="30">
                  <c:v>1.70208333333333E15</c:v>
                </c:pt>
                <c:pt idx="31">
                  <c:v>0.0</c:v>
                </c:pt>
                <c:pt idx="32">
                  <c:v>7.0625E14</c:v>
                </c:pt>
                <c:pt idx="33">
                  <c:v>1.7076375E15</c:v>
                </c:pt>
                <c:pt idx="34">
                  <c:v>1.4155125E15</c:v>
                </c:pt>
                <c:pt idx="35">
                  <c:v>1.90875E15</c:v>
                </c:pt>
                <c:pt idx="36">
                  <c:v>3.38583333333333E15</c:v>
                </c:pt>
                <c:pt idx="37">
                  <c:v>1.48787083333333E15</c:v>
                </c:pt>
                <c:pt idx="38">
                  <c:v>1.018025E15</c:v>
                </c:pt>
                <c:pt idx="39">
                  <c:v>2.91009583333333E15</c:v>
                </c:pt>
                <c:pt idx="40">
                  <c:v>2.66666666666667E15</c:v>
                </c:pt>
                <c:pt idx="41">
                  <c:v>2.50125E15</c:v>
                </c:pt>
                <c:pt idx="42">
                  <c:v>3.0675E15</c:v>
                </c:pt>
                <c:pt idx="43">
                  <c:v>2.71708333333333E15</c:v>
                </c:pt>
                <c:pt idx="44">
                  <c:v>2.26791666666667E15</c:v>
                </c:pt>
                <c:pt idx="45">
                  <c:v>2.13583333333333E15</c:v>
                </c:pt>
                <c:pt idx="46">
                  <c:v>2.23541666666667E15</c:v>
                </c:pt>
                <c:pt idx="47">
                  <c:v>2.35291666666667E15</c:v>
                </c:pt>
                <c:pt idx="48">
                  <c:v>3.23958333333333E15</c:v>
                </c:pt>
                <c:pt idx="49">
                  <c:v>2.4325E15</c:v>
                </c:pt>
                <c:pt idx="50">
                  <c:v>2.7725E15</c:v>
                </c:pt>
                <c:pt idx="51">
                  <c:v>1.91958333333333E15</c:v>
                </c:pt>
                <c:pt idx="52">
                  <c:v>3.85875E14</c:v>
                </c:pt>
                <c:pt idx="53">
                  <c:v>8.36333333333333E14</c:v>
                </c:pt>
                <c:pt idx="54">
                  <c:v>2.36291666666667E15</c:v>
                </c:pt>
                <c:pt idx="55">
                  <c:v>1.78708333333333E15</c:v>
                </c:pt>
                <c:pt idx="56">
                  <c:v>2.63359583333333E15</c:v>
                </c:pt>
                <c:pt idx="57">
                  <c:v>2.98125E15</c:v>
                </c:pt>
                <c:pt idx="58">
                  <c:v>2.02791666666667E15</c:v>
                </c:pt>
                <c:pt idx="59">
                  <c:v>1.88291666666667E15</c:v>
                </c:pt>
                <c:pt idx="60">
                  <c:v>3.31208333333333E15</c:v>
                </c:pt>
                <c:pt idx="61">
                  <c:v>3.24458333333333E15</c:v>
                </c:pt>
                <c:pt idx="62">
                  <c:v>3.05791666666667E15</c:v>
                </c:pt>
                <c:pt idx="63">
                  <c:v>3.01125E15</c:v>
                </c:pt>
                <c:pt idx="64">
                  <c:v>2.96166666666667E15</c:v>
                </c:pt>
                <c:pt idx="65">
                  <c:v>2.80291666666667E15</c:v>
                </c:pt>
                <c:pt idx="66">
                  <c:v>2.70166666666667E15</c:v>
                </c:pt>
                <c:pt idx="67">
                  <c:v>2.697412125E15</c:v>
                </c:pt>
                <c:pt idx="68">
                  <c:v>2.97666666666667E15</c:v>
                </c:pt>
                <c:pt idx="69">
                  <c:v>1.575E15</c:v>
                </c:pt>
                <c:pt idx="70">
                  <c:v>6.32208333333333E14</c:v>
                </c:pt>
                <c:pt idx="71">
                  <c:v>9.7625E14</c:v>
                </c:pt>
                <c:pt idx="72">
                  <c:v>3.49666666666667E15</c:v>
                </c:pt>
                <c:pt idx="73">
                  <c:v>1.48666666666667E15</c:v>
                </c:pt>
                <c:pt idx="74">
                  <c:v>1.655E15</c:v>
                </c:pt>
                <c:pt idx="75">
                  <c:v>1.66708333333333E15</c:v>
                </c:pt>
                <c:pt idx="76">
                  <c:v>3.63291666666667E15</c:v>
                </c:pt>
                <c:pt idx="77">
                  <c:v>2.86166666666667E15</c:v>
                </c:pt>
                <c:pt idx="78">
                  <c:v>3.2525E15</c:v>
                </c:pt>
                <c:pt idx="79">
                  <c:v>3.38416666666667E15</c:v>
                </c:pt>
                <c:pt idx="80">
                  <c:v>1.15375E15</c:v>
                </c:pt>
                <c:pt idx="81">
                  <c:v>1.80833333333333E15</c:v>
                </c:pt>
                <c:pt idx="82">
                  <c:v>3.9525E15</c:v>
                </c:pt>
                <c:pt idx="83">
                  <c:v>3.61208333333333E15</c:v>
                </c:pt>
                <c:pt idx="84">
                  <c:v>3.12333333333333E15</c:v>
                </c:pt>
                <c:pt idx="85">
                  <c:v>2.82791666666667E15</c:v>
                </c:pt>
                <c:pt idx="86">
                  <c:v>2.44875E15</c:v>
                </c:pt>
                <c:pt idx="87">
                  <c:v>2.145E15</c:v>
                </c:pt>
                <c:pt idx="88">
                  <c:v>2.56625E15</c:v>
                </c:pt>
                <c:pt idx="89">
                  <c:v>2.36041666666667E15</c:v>
                </c:pt>
                <c:pt idx="90">
                  <c:v>4.92916666666667E13</c:v>
                </c:pt>
                <c:pt idx="91">
                  <c:v>2.28041666666667E15</c:v>
                </c:pt>
                <c:pt idx="92">
                  <c:v>3.82166666666667E15</c:v>
                </c:pt>
                <c:pt idx="93">
                  <c:v>1.94666666666667E15</c:v>
                </c:pt>
                <c:pt idx="94">
                  <c:v>2.6412E15</c:v>
                </c:pt>
                <c:pt idx="95">
                  <c:v>2.76666666666667E15</c:v>
                </c:pt>
                <c:pt idx="96">
                  <c:v>3.42583333333333E15</c:v>
                </c:pt>
                <c:pt idx="97">
                  <c:v>3.02375E15</c:v>
                </c:pt>
                <c:pt idx="98">
                  <c:v>2.58458333333333E15</c:v>
                </c:pt>
                <c:pt idx="99">
                  <c:v>4.04E15</c:v>
                </c:pt>
                <c:pt idx="100">
                  <c:v>3.79958333333333E15</c:v>
                </c:pt>
                <c:pt idx="101">
                  <c:v>2.74041666666667E15</c:v>
                </c:pt>
                <c:pt idx="102">
                  <c:v>3.22141666666667E15</c:v>
                </c:pt>
                <c:pt idx="103">
                  <c:v>3.545E15</c:v>
                </c:pt>
                <c:pt idx="104">
                  <c:v>3.0400125E15</c:v>
                </c:pt>
                <c:pt idx="105">
                  <c:v>2.5125E15</c:v>
                </c:pt>
                <c:pt idx="106">
                  <c:v>3.08041666666667E15</c:v>
                </c:pt>
                <c:pt idx="107">
                  <c:v>3.27916666666667E15</c:v>
                </c:pt>
                <c:pt idx="108">
                  <c:v>3.30125E15</c:v>
                </c:pt>
                <c:pt idx="109">
                  <c:v>3.47916666666667E15</c:v>
                </c:pt>
                <c:pt idx="110">
                  <c:v>2.96947916666667E15</c:v>
                </c:pt>
                <c:pt idx="111">
                  <c:v>1.9525E15</c:v>
                </c:pt>
                <c:pt idx="112">
                  <c:v>2.40583333333333E15</c:v>
                </c:pt>
                <c:pt idx="113">
                  <c:v>3.51416666666667E15</c:v>
                </c:pt>
                <c:pt idx="114">
                  <c:v>3.21125E15</c:v>
                </c:pt>
                <c:pt idx="115">
                  <c:v>3.33666666666667E15</c:v>
                </c:pt>
                <c:pt idx="116">
                  <c:v>1.66566666666667E15</c:v>
                </c:pt>
                <c:pt idx="117">
                  <c:v>8.275E13</c:v>
                </c:pt>
                <c:pt idx="118">
                  <c:v>3.83004166666667E15</c:v>
                </c:pt>
                <c:pt idx="119">
                  <c:v>3.27375E15</c:v>
                </c:pt>
                <c:pt idx="120">
                  <c:v>3.38083333333333E15</c:v>
                </c:pt>
                <c:pt idx="121">
                  <c:v>3.46458333333333E15</c:v>
                </c:pt>
                <c:pt idx="122">
                  <c:v>3.67791666666667E15</c:v>
                </c:pt>
                <c:pt idx="123">
                  <c:v>3.56958333333333E15</c:v>
                </c:pt>
                <c:pt idx="124">
                  <c:v>1.56875E15</c:v>
                </c:pt>
                <c:pt idx="125">
                  <c:v>2.50666666666667E15</c:v>
                </c:pt>
                <c:pt idx="126">
                  <c:v>1.99375E15</c:v>
                </c:pt>
                <c:pt idx="127">
                  <c:v>3.8125E15</c:v>
                </c:pt>
                <c:pt idx="128">
                  <c:v>5.11666666666667E14</c:v>
                </c:pt>
                <c:pt idx="129">
                  <c:v>6.41666666666667E13</c:v>
                </c:pt>
                <c:pt idx="130">
                  <c:v>3.02083333333333E14</c:v>
                </c:pt>
                <c:pt idx="131">
                  <c:v>1.60416666666667E14</c:v>
                </c:pt>
                <c:pt idx="132">
                  <c:v>1.695E14</c:v>
                </c:pt>
                <c:pt idx="133">
                  <c:v>1.25554166666667E14</c:v>
                </c:pt>
                <c:pt idx="134">
                  <c:v>8.86666666666667E13</c:v>
                </c:pt>
                <c:pt idx="135">
                  <c:v>0.0</c:v>
                </c:pt>
                <c:pt idx="136">
                  <c:v>1.42875E12</c:v>
                </c:pt>
                <c:pt idx="137">
                  <c:v>0.0</c:v>
                </c:pt>
                <c:pt idx="138">
                  <c:v>1.74125E14</c:v>
                </c:pt>
                <c:pt idx="139">
                  <c:v>2.42833333333333E14</c:v>
                </c:pt>
                <c:pt idx="140">
                  <c:v>9.3875E14</c:v>
                </c:pt>
                <c:pt idx="141">
                  <c:v>8.7875E14</c:v>
                </c:pt>
                <c:pt idx="142">
                  <c:v>1.263375E15</c:v>
                </c:pt>
                <c:pt idx="143">
                  <c:v>5.05416666666667E14</c:v>
                </c:pt>
                <c:pt idx="144">
                  <c:v>9.02916666666667E14</c:v>
                </c:pt>
                <c:pt idx="145">
                  <c:v>1.37791666666667E15</c:v>
                </c:pt>
                <c:pt idx="146">
                  <c:v>1.4625E15</c:v>
                </c:pt>
                <c:pt idx="147">
                  <c:v>2.00941666666667E14</c:v>
                </c:pt>
                <c:pt idx="148">
                  <c:v>5.12083333333333E14</c:v>
                </c:pt>
                <c:pt idx="149">
                  <c:v>3.38291666666667E13</c:v>
                </c:pt>
                <c:pt idx="150">
                  <c:v>1.13291666666667E15</c:v>
                </c:pt>
                <c:pt idx="151">
                  <c:v>1.07666666666667E15</c:v>
                </c:pt>
                <c:pt idx="152">
                  <c:v>2.16166666666667E14</c:v>
                </c:pt>
                <c:pt idx="153">
                  <c:v>3.81866666666667E14</c:v>
                </c:pt>
                <c:pt idx="154">
                  <c:v>1.27625E15</c:v>
                </c:pt>
                <c:pt idx="155">
                  <c:v>8.1625E14</c:v>
                </c:pt>
                <c:pt idx="156">
                  <c:v>3.20083333333333E14</c:v>
                </c:pt>
                <c:pt idx="157">
                  <c:v>9.89191666666667E14</c:v>
                </c:pt>
                <c:pt idx="158">
                  <c:v>1.71708333333333E15</c:v>
                </c:pt>
                <c:pt idx="159">
                  <c:v>1.98154166666667E14</c:v>
                </c:pt>
                <c:pt idx="160">
                  <c:v>1.2887875E15</c:v>
                </c:pt>
                <c:pt idx="161">
                  <c:v>2.87583333333333E15</c:v>
                </c:pt>
                <c:pt idx="162">
                  <c:v>2.76833333333333E15</c:v>
                </c:pt>
                <c:pt idx="163">
                  <c:v>2.74625E15</c:v>
                </c:pt>
                <c:pt idx="164">
                  <c:v>3.29541666666667E15</c:v>
                </c:pt>
                <c:pt idx="165">
                  <c:v>2.12083333333333E15</c:v>
                </c:pt>
                <c:pt idx="166">
                  <c:v>3.07166666666667E15</c:v>
                </c:pt>
                <c:pt idx="167">
                  <c:v>3.60208333333333E15</c:v>
                </c:pt>
                <c:pt idx="168">
                  <c:v>2.88458333333333E15</c:v>
                </c:pt>
                <c:pt idx="169">
                  <c:v>3.65625E15</c:v>
                </c:pt>
                <c:pt idx="170">
                  <c:v>2.05541666666667E15</c:v>
                </c:pt>
                <c:pt idx="171">
                  <c:v>2.5325E15</c:v>
                </c:pt>
                <c:pt idx="172">
                  <c:v>2.57025E15</c:v>
                </c:pt>
                <c:pt idx="173">
                  <c:v>3.97666666666667E15</c:v>
                </c:pt>
                <c:pt idx="174">
                  <c:v>3.25958333333333E15</c:v>
                </c:pt>
                <c:pt idx="175">
                  <c:v>3.42875E15</c:v>
                </c:pt>
                <c:pt idx="176">
                  <c:v>3.57291666666667E15</c:v>
                </c:pt>
                <c:pt idx="177">
                  <c:v>2.79E15</c:v>
                </c:pt>
                <c:pt idx="178">
                  <c:v>3.17291666666667E15</c:v>
                </c:pt>
                <c:pt idx="179">
                  <c:v>9.40833333333333E14</c:v>
                </c:pt>
                <c:pt idx="180">
                  <c:v>4.45416666666667E15</c:v>
                </c:pt>
                <c:pt idx="181">
                  <c:v>4.375E15</c:v>
                </c:pt>
                <c:pt idx="182">
                  <c:v>4.45416666666667E15</c:v>
                </c:pt>
                <c:pt idx="183">
                  <c:v>3.91875E15</c:v>
                </c:pt>
                <c:pt idx="184">
                  <c:v>1.47875E15</c:v>
                </c:pt>
                <c:pt idx="185">
                  <c:v>2.7675E15</c:v>
                </c:pt>
                <c:pt idx="186">
                  <c:v>3.57208333333333E15</c:v>
                </c:pt>
                <c:pt idx="187">
                  <c:v>3.19125E15</c:v>
                </c:pt>
                <c:pt idx="188">
                  <c:v>3.085E15</c:v>
                </c:pt>
                <c:pt idx="189">
                  <c:v>4.00833333333333E15</c:v>
                </c:pt>
                <c:pt idx="190">
                  <c:v>4.43041666666667E15</c:v>
                </c:pt>
                <c:pt idx="191">
                  <c:v>2.81916666666667E15</c:v>
                </c:pt>
                <c:pt idx="192">
                  <c:v>3.32291666666667E15</c:v>
                </c:pt>
                <c:pt idx="193">
                  <c:v>3.69195833333333E15</c:v>
                </c:pt>
                <c:pt idx="194">
                  <c:v>3.16041666666667E15</c:v>
                </c:pt>
                <c:pt idx="195">
                  <c:v>3.31083333333333E15</c:v>
                </c:pt>
                <c:pt idx="196">
                  <c:v>3.36875E15</c:v>
                </c:pt>
                <c:pt idx="197">
                  <c:v>3.78708333333333E15</c:v>
                </c:pt>
                <c:pt idx="198">
                  <c:v>2.41083333333333E15</c:v>
                </c:pt>
                <c:pt idx="199">
                  <c:v>1.79925E15</c:v>
                </c:pt>
                <c:pt idx="200">
                  <c:v>3.995E15</c:v>
                </c:pt>
                <c:pt idx="201">
                  <c:v>3.6175E15</c:v>
                </c:pt>
                <c:pt idx="202">
                  <c:v>3.77382916666667E15</c:v>
                </c:pt>
                <c:pt idx="203">
                  <c:v>3.23333333333333E15</c:v>
                </c:pt>
                <c:pt idx="204">
                  <c:v>3.306375E15</c:v>
                </c:pt>
                <c:pt idx="205">
                  <c:v>3.58875E15</c:v>
                </c:pt>
                <c:pt idx="206">
                  <c:v>3.80375E15</c:v>
                </c:pt>
                <c:pt idx="207">
                  <c:v>3.17041666666667E15</c:v>
                </c:pt>
                <c:pt idx="208">
                  <c:v>3.254625E15</c:v>
                </c:pt>
                <c:pt idx="209">
                  <c:v>2.76833333333333E15</c:v>
                </c:pt>
                <c:pt idx="210">
                  <c:v>3.225E15</c:v>
                </c:pt>
                <c:pt idx="211">
                  <c:v>3.28833333333333E15</c:v>
                </c:pt>
                <c:pt idx="212">
                  <c:v>3.14666666666667E15</c:v>
                </c:pt>
                <c:pt idx="213">
                  <c:v>2.52E15</c:v>
                </c:pt>
                <c:pt idx="214">
                  <c:v>3.99958333333333E15</c:v>
                </c:pt>
                <c:pt idx="215">
                  <c:v>4.21666666666667E15</c:v>
                </c:pt>
                <c:pt idx="216">
                  <c:v>4.18333333333333E15</c:v>
                </c:pt>
                <c:pt idx="217">
                  <c:v>3.62E15</c:v>
                </c:pt>
                <c:pt idx="218">
                  <c:v>3.31458333333333E15</c:v>
                </c:pt>
                <c:pt idx="219">
                  <c:v>3.64391666666667E15</c:v>
                </c:pt>
                <c:pt idx="220">
                  <c:v>3.77345833333333E14</c:v>
                </c:pt>
                <c:pt idx="221">
                  <c:v>1.9675E15</c:v>
                </c:pt>
                <c:pt idx="222">
                  <c:v>1.92782083333333E15</c:v>
                </c:pt>
                <c:pt idx="223">
                  <c:v>3.95625E15</c:v>
                </c:pt>
                <c:pt idx="224">
                  <c:v>3.82357583333333E15</c:v>
                </c:pt>
                <c:pt idx="225">
                  <c:v>4.11083333333333E15</c:v>
                </c:pt>
                <c:pt idx="226">
                  <c:v>3.67416666666667E15</c:v>
                </c:pt>
                <c:pt idx="227">
                  <c:v>4.16458333333333E15</c:v>
                </c:pt>
                <c:pt idx="228">
                  <c:v>2.67766666666667E15</c:v>
                </c:pt>
                <c:pt idx="229">
                  <c:v>3.60041666666667E15</c:v>
                </c:pt>
                <c:pt idx="230">
                  <c:v>3.80875E15</c:v>
                </c:pt>
                <c:pt idx="231">
                  <c:v>3.86708333333333E15</c:v>
                </c:pt>
                <c:pt idx="232">
                  <c:v>4.02441666666667E15</c:v>
                </c:pt>
                <c:pt idx="233">
                  <c:v>4.006855E15</c:v>
                </c:pt>
                <c:pt idx="234">
                  <c:v>3.9225E15</c:v>
                </c:pt>
                <c:pt idx="235">
                  <c:v>6.58333333333333E14</c:v>
                </c:pt>
                <c:pt idx="236">
                  <c:v>2.87277083333333E15</c:v>
                </c:pt>
                <c:pt idx="237">
                  <c:v>1.96083333333333E15</c:v>
                </c:pt>
                <c:pt idx="238">
                  <c:v>4.55416666666667E15</c:v>
                </c:pt>
                <c:pt idx="239">
                  <c:v>4.06E15</c:v>
                </c:pt>
                <c:pt idx="240">
                  <c:v>2.37583333333333E15</c:v>
                </c:pt>
                <c:pt idx="241">
                  <c:v>3.37291666666667E15</c:v>
                </c:pt>
                <c:pt idx="242">
                  <c:v>1.10958333333333E15</c:v>
                </c:pt>
                <c:pt idx="243">
                  <c:v>2.90333333333333E15</c:v>
                </c:pt>
                <c:pt idx="244">
                  <c:v>4.10041666666667E15</c:v>
                </c:pt>
                <c:pt idx="245">
                  <c:v>3.40333333333333E15</c:v>
                </c:pt>
                <c:pt idx="246">
                  <c:v>4.01375E15</c:v>
                </c:pt>
                <c:pt idx="247">
                  <c:v>3.17079166666667E15</c:v>
                </c:pt>
                <c:pt idx="248">
                  <c:v>3.53291666666667E15</c:v>
                </c:pt>
                <c:pt idx="249">
                  <c:v>3.19E15</c:v>
                </c:pt>
                <c:pt idx="250">
                  <c:v>1.96242916666667E15</c:v>
                </c:pt>
                <c:pt idx="251">
                  <c:v>3.62559541666667E15</c:v>
                </c:pt>
                <c:pt idx="252">
                  <c:v>2.33375E15</c:v>
                </c:pt>
                <c:pt idx="253">
                  <c:v>3.675E15</c:v>
                </c:pt>
                <c:pt idx="254">
                  <c:v>2.40666666666667E15</c:v>
                </c:pt>
                <c:pt idx="255">
                  <c:v>3.80708333333333E15</c:v>
                </c:pt>
                <c:pt idx="256">
                  <c:v>3.33666666666667E15</c:v>
                </c:pt>
                <c:pt idx="257">
                  <c:v>2.855E15</c:v>
                </c:pt>
                <c:pt idx="258">
                  <c:v>3.71345416666667E15</c:v>
                </c:pt>
                <c:pt idx="259">
                  <c:v>4.25416666666667E15</c:v>
                </c:pt>
                <c:pt idx="260">
                  <c:v>2.48766666666667E15</c:v>
                </c:pt>
                <c:pt idx="261">
                  <c:v>2.89791666666667E15</c:v>
                </c:pt>
                <c:pt idx="262">
                  <c:v>4.07541666666667E15</c:v>
                </c:pt>
                <c:pt idx="263">
                  <c:v>3.66833333333333E15</c:v>
                </c:pt>
                <c:pt idx="264">
                  <c:v>4.13583333333333E15</c:v>
                </c:pt>
                <c:pt idx="265">
                  <c:v>3.305E15</c:v>
                </c:pt>
                <c:pt idx="266">
                  <c:v>4.20833333333333E15</c:v>
                </c:pt>
                <c:pt idx="267">
                  <c:v>4.6125E15</c:v>
                </c:pt>
                <c:pt idx="268">
                  <c:v>1.69833333333333E15</c:v>
                </c:pt>
                <c:pt idx="269">
                  <c:v>3.73208333333333E15</c:v>
                </c:pt>
                <c:pt idx="270">
                  <c:v>2.92833333333333E15</c:v>
                </c:pt>
                <c:pt idx="271">
                  <c:v>4.2375E15</c:v>
                </c:pt>
                <c:pt idx="272">
                  <c:v>3.62291666666667E15</c:v>
                </c:pt>
                <c:pt idx="273">
                  <c:v>3.72291666666667E15</c:v>
                </c:pt>
                <c:pt idx="274">
                  <c:v>2.725E15</c:v>
                </c:pt>
                <c:pt idx="275">
                  <c:v>3.98375E15</c:v>
                </c:pt>
                <c:pt idx="276">
                  <c:v>4.06958333333333E15</c:v>
                </c:pt>
                <c:pt idx="277">
                  <c:v>3.4575E15</c:v>
                </c:pt>
                <c:pt idx="278">
                  <c:v>3.33958333333333E15</c:v>
                </c:pt>
                <c:pt idx="279">
                  <c:v>2.84375E15</c:v>
                </c:pt>
                <c:pt idx="280">
                  <c:v>4.95416666666667E15</c:v>
                </c:pt>
                <c:pt idx="281">
                  <c:v>3.89625E15</c:v>
                </c:pt>
                <c:pt idx="282">
                  <c:v>7.18345833333333E14</c:v>
                </c:pt>
                <c:pt idx="283">
                  <c:v>3.54875E15</c:v>
                </c:pt>
                <c:pt idx="284">
                  <c:v>1.36291666666667E15</c:v>
                </c:pt>
                <c:pt idx="285">
                  <c:v>2.83833333333333E15</c:v>
                </c:pt>
                <c:pt idx="286">
                  <c:v>3.73916666666667E15</c:v>
                </c:pt>
                <c:pt idx="287">
                  <c:v>3.24291666666667E15</c:v>
                </c:pt>
                <c:pt idx="288">
                  <c:v>4.08E15</c:v>
                </c:pt>
                <c:pt idx="289">
                  <c:v>3.43125E15</c:v>
                </c:pt>
                <c:pt idx="290">
                  <c:v>3.59166666666667E15</c:v>
                </c:pt>
                <c:pt idx="291">
                  <c:v>3.46458333333333E15</c:v>
                </c:pt>
                <c:pt idx="292">
                  <c:v>2.98708333333333E15</c:v>
                </c:pt>
                <c:pt idx="293">
                  <c:v>4.08541666666667E15</c:v>
                </c:pt>
                <c:pt idx="294">
                  <c:v>3.76958333333333E15</c:v>
                </c:pt>
                <c:pt idx="295">
                  <c:v>3.0175E15</c:v>
                </c:pt>
                <c:pt idx="296">
                  <c:v>1.83708333333333E15</c:v>
                </c:pt>
                <c:pt idx="297">
                  <c:v>4.29583333333333E13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3.57333333333333E11</c:v>
                </c:pt>
                <c:pt idx="304">
                  <c:v>5.56215166666667E12</c:v>
                </c:pt>
                <c:pt idx="305">
                  <c:v>7.66666666666667E13</c:v>
                </c:pt>
                <c:pt idx="306">
                  <c:v>1.05958333333333E14</c:v>
                </c:pt>
                <c:pt idx="307">
                  <c:v>1.30625E14</c:v>
                </c:pt>
                <c:pt idx="308">
                  <c:v>1.85541666666667E14</c:v>
                </c:pt>
                <c:pt idx="309">
                  <c:v>3.40916666666667E14</c:v>
                </c:pt>
                <c:pt idx="310">
                  <c:v>2.31958333333333E14</c:v>
                </c:pt>
                <c:pt idx="311">
                  <c:v>9.18083333333333E13</c:v>
                </c:pt>
                <c:pt idx="312">
                  <c:v>1.44625E15</c:v>
                </c:pt>
                <c:pt idx="313">
                  <c:v>9.23333333333333E14</c:v>
                </c:pt>
                <c:pt idx="314">
                  <c:v>5.33333333333333E14</c:v>
                </c:pt>
                <c:pt idx="315">
                  <c:v>1.16583333333333E15</c:v>
                </c:pt>
                <c:pt idx="316">
                  <c:v>1.97625E15</c:v>
                </c:pt>
                <c:pt idx="317">
                  <c:v>3.73166666666667E15</c:v>
                </c:pt>
                <c:pt idx="318">
                  <c:v>3.72666666666667E15</c:v>
                </c:pt>
                <c:pt idx="319">
                  <c:v>3.10166666666667E15</c:v>
                </c:pt>
                <c:pt idx="320">
                  <c:v>3.36666666666667E15</c:v>
                </c:pt>
                <c:pt idx="321">
                  <c:v>3.7925E15</c:v>
                </c:pt>
                <c:pt idx="322">
                  <c:v>4.08125E15</c:v>
                </c:pt>
                <c:pt idx="323">
                  <c:v>4.42916666666667E15</c:v>
                </c:pt>
                <c:pt idx="324">
                  <c:v>3.69041666666667E15</c:v>
                </c:pt>
                <c:pt idx="325">
                  <c:v>2.22541666666667E15</c:v>
                </c:pt>
                <c:pt idx="326">
                  <c:v>8.55833333333333E14</c:v>
                </c:pt>
                <c:pt idx="327">
                  <c:v>4.175E15</c:v>
                </c:pt>
                <c:pt idx="328">
                  <c:v>3.59E15</c:v>
                </c:pt>
                <c:pt idx="329">
                  <c:v>4.34166666666667E15</c:v>
                </c:pt>
                <c:pt idx="330">
                  <c:v>4.0125E15</c:v>
                </c:pt>
                <c:pt idx="331">
                  <c:v>1.64725E15</c:v>
                </c:pt>
                <c:pt idx="332">
                  <c:v>1.07541666666667E15</c:v>
                </c:pt>
                <c:pt idx="333">
                  <c:v>3.37583333333333E15</c:v>
                </c:pt>
                <c:pt idx="334">
                  <c:v>4.15375E15</c:v>
                </c:pt>
                <c:pt idx="335">
                  <c:v>1.786625E15</c:v>
                </c:pt>
                <c:pt idx="336">
                  <c:v>2.495E15</c:v>
                </c:pt>
                <c:pt idx="337">
                  <c:v>3.61375E15</c:v>
                </c:pt>
                <c:pt idx="338">
                  <c:v>4.03416666666667E15</c:v>
                </c:pt>
                <c:pt idx="339">
                  <c:v>3.37041666666667E15</c:v>
                </c:pt>
                <c:pt idx="340">
                  <c:v>4.22291666666667E15</c:v>
                </c:pt>
                <c:pt idx="341">
                  <c:v>1.81208333333333E15</c:v>
                </c:pt>
                <c:pt idx="342">
                  <c:v>2.96583333333333E15</c:v>
                </c:pt>
                <c:pt idx="343">
                  <c:v>4.61666666666667E15</c:v>
                </c:pt>
                <c:pt idx="344">
                  <c:v>3.7472625E15</c:v>
                </c:pt>
                <c:pt idx="345">
                  <c:v>3.16208333333333E15</c:v>
                </c:pt>
                <c:pt idx="346">
                  <c:v>3.27E15</c:v>
                </c:pt>
                <c:pt idx="347">
                  <c:v>2.83416666666667E15</c:v>
                </c:pt>
                <c:pt idx="348">
                  <c:v>3.78125E15</c:v>
                </c:pt>
                <c:pt idx="349">
                  <c:v>3.84291666666667E15</c:v>
                </c:pt>
                <c:pt idx="350">
                  <c:v>2.90125E15</c:v>
                </c:pt>
                <c:pt idx="351">
                  <c:v>2.77083333333333E15</c:v>
                </c:pt>
                <c:pt idx="352">
                  <c:v>3.38833333333333E15</c:v>
                </c:pt>
                <c:pt idx="353">
                  <c:v>4.09125E15</c:v>
                </c:pt>
                <c:pt idx="354">
                  <c:v>3.55458333333333E15</c:v>
                </c:pt>
                <c:pt idx="355">
                  <c:v>3.50166666666667E15</c:v>
                </c:pt>
                <c:pt idx="356">
                  <c:v>2.68958333333333E15</c:v>
                </c:pt>
                <c:pt idx="357">
                  <c:v>3.02416666666667E15</c:v>
                </c:pt>
                <c:pt idx="358">
                  <c:v>4.00541666666667E15</c:v>
                </c:pt>
                <c:pt idx="359">
                  <c:v>3.92333333333333E15</c:v>
                </c:pt>
                <c:pt idx="360">
                  <c:v>4.02866666666667E15</c:v>
                </c:pt>
                <c:pt idx="361">
                  <c:v>3.79045833333333E15</c:v>
                </c:pt>
                <c:pt idx="362">
                  <c:v>2.43E15</c:v>
                </c:pt>
                <c:pt idx="363">
                  <c:v>2.75541666666667E15</c:v>
                </c:pt>
                <c:pt idx="364">
                  <c:v>4.16666666666667E15</c:v>
                </c:pt>
                <c:pt idx="365">
                  <c:v>3.865E15</c:v>
                </c:pt>
                <c:pt idx="366">
                  <c:v>4.67083333333333E15</c:v>
                </c:pt>
                <c:pt idx="367">
                  <c:v>3.10416666666667E15</c:v>
                </c:pt>
                <c:pt idx="368">
                  <c:v>3.98541666666667E15</c:v>
                </c:pt>
                <c:pt idx="369">
                  <c:v>4.05E15</c:v>
                </c:pt>
                <c:pt idx="370">
                  <c:v>2.24116666666667E15</c:v>
                </c:pt>
                <c:pt idx="371">
                  <c:v>3.32041666666667E15</c:v>
                </c:pt>
                <c:pt idx="372">
                  <c:v>3.47833333333333E15</c:v>
                </c:pt>
                <c:pt idx="373">
                  <c:v>3.08875E15</c:v>
                </c:pt>
                <c:pt idx="374">
                  <c:v>1.729775E15</c:v>
                </c:pt>
                <c:pt idx="375">
                  <c:v>2.52041666666667E15</c:v>
                </c:pt>
                <c:pt idx="376">
                  <c:v>4.56541666666667E15</c:v>
                </c:pt>
                <c:pt idx="377">
                  <c:v>4.14583333333333E15</c:v>
                </c:pt>
                <c:pt idx="378">
                  <c:v>3.19208333333333E15</c:v>
                </c:pt>
                <c:pt idx="379">
                  <c:v>4.37083333333333E15</c:v>
                </c:pt>
                <c:pt idx="380">
                  <c:v>4.12958333333333E15</c:v>
                </c:pt>
                <c:pt idx="381">
                  <c:v>3.75166666666667E15</c:v>
                </c:pt>
                <c:pt idx="382">
                  <c:v>3.02958333333333E15</c:v>
                </c:pt>
                <c:pt idx="383">
                  <c:v>7.69E14</c:v>
                </c:pt>
                <c:pt idx="384">
                  <c:v>4.56666666666667E15</c:v>
                </c:pt>
                <c:pt idx="385">
                  <c:v>4.05583333333333E15</c:v>
                </c:pt>
                <c:pt idx="386">
                  <c:v>1.48166666666667E15</c:v>
                </c:pt>
                <c:pt idx="387">
                  <c:v>4.50833333333333E14</c:v>
                </c:pt>
                <c:pt idx="388">
                  <c:v>8.02083333333333E14</c:v>
                </c:pt>
                <c:pt idx="389">
                  <c:v>8.125E12</c:v>
                </c:pt>
                <c:pt idx="390">
                  <c:v>3.21833333333333E14</c:v>
                </c:pt>
                <c:pt idx="391">
                  <c:v>1.95875E13</c:v>
                </c:pt>
                <c:pt idx="392">
                  <c:v>6.37625E14</c:v>
                </c:pt>
                <c:pt idx="393">
                  <c:v>5.54166666666667E14</c:v>
                </c:pt>
                <c:pt idx="394">
                  <c:v>1.64083333333333E15</c:v>
                </c:pt>
                <c:pt idx="395">
                  <c:v>2.555E15</c:v>
                </c:pt>
                <c:pt idx="396">
                  <c:v>4.375E14</c:v>
                </c:pt>
                <c:pt idx="397">
                  <c:v>7.04166666666667E14</c:v>
                </c:pt>
                <c:pt idx="398">
                  <c:v>2.66791666666667E15</c:v>
                </c:pt>
                <c:pt idx="399">
                  <c:v>4.27916666666667E15</c:v>
                </c:pt>
                <c:pt idx="400">
                  <c:v>4.325E15</c:v>
                </c:pt>
                <c:pt idx="401">
                  <c:v>2.27208333333333E15</c:v>
                </c:pt>
                <c:pt idx="402">
                  <c:v>1.42786958333333E15</c:v>
                </c:pt>
                <c:pt idx="403">
                  <c:v>3.90625E15</c:v>
                </c:pt>
                <c:pt idx="404">
                  <c:v>4.27666666666667E15</c:v>
                </c:pt>
                <c:pt idx="405">
                  <c:v>4.01416666666667E15</c:v>
                </c:pt>
                <c:pt idx="406">
                  <c:v>4.08E15</c:v>
                </c:pt>
                <c:pt idx="407">
                  <c:v>3.185E15</c:v>
                </c:pt>
                <c:pt idx="408">
                  <c:v>3.2325E15</c:v>
                </c:pt>
                <c:pt idx="409">
                  <c:v>2.84583333333333E15</c:v>
                </c:pt>
                <c:pt idx="410">
                  <c:v>3.54875E15</c:v>
                </c:pt>
                <c:pt idx="411">
                  <c:v>3.10791666666667E15</c:v>
                </c:pt>
                <c:pt idx="412">
                  <c:v>3.17208333333333E15</c:v>
                </c:pt>
                <c:pt idx="413">
                  <c:v>4.26666666666667E15</c:v>
                </c:pt>
                <c:pt idx="414">
                  <c:v>4.2625E15</c:v>
                </c:pt>
                <c:pt idx="415">
                  <c:v>3.27083333333333E15</c:v>
                </c:pt>
                <c:pt idx="416">
                  <c:v>2.10625E15</c:v>
                </c:pt>
                <c:pt idx="417">
                  <c:v>2.8345E15</c:v>
                </c:pt>
                <c:pt idx="418">
                  <c:v>3.26041666666667E15</c:v>
                </c:pt>
                <c:pt idx="419">
                  <c:v>1.0625E15</c:v>
                </c:pt>
                <c:pt idx="420">
                  <c:v>4.08458333333333E15</c:v>
                </c:pt>
                <c:pt idx="421">
                  <c:v>3.59708333333333E15</c:v>
                </c:pt>
                <c:pt idx="422">
                  <c:v>3.87083333333333E15</c:v>
                </c:pt>
                <c:pt idx="423">
                  <c:v>2.05958333333333E15</c:v>
                </c:pt>
                <c:pt idx="424">
                  <c:v>2.74138125E15</c:v>
                </c:pt>
                <c:pt idx="425">
                  <c:v>1.44654541666667E15</c:v>
                </c:pt>
                <c:pt idx="426">
                  <c:v>5.8875E14</c:v>
                </c:pt>
                <c:pt idx="427">
                  <c:v>2.76041666666667E12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5.63333333333333E13</c:v>
                </c:pt>
                <c:pt idx="432">
                  <c:v>2.17916666666667E14</c:v>
                </c:pt>
                <c:pt idx="433">
                  <c:v>2.17833333333333E15</c:v>
                </c:pt>
                <c:pt idx="434">
                  <c:v>1.07041666666667E15</c:v>
                </c:pt>
                <c:pt idx="435">
                  <c:v>5.13420833333333E14</c:v>
                </c:pt>
                <c:pt idx="436">
                  <c:v>1.43291666666667E12</c:v>
                </c:pt>
                <c:pt idx="437">
                  <c:v>8.0375E12</c:v>
                </c:pt>
                <c:pt idx="438">
                  <c:v>7.15416666666667E14</c:v>
                </c:pt>
                <c:pt idx="439">
                  <c:v>3.09583333333333E15</c:v>
                </c:pt>
                <c:pt idx="440">
                  <c:v>3.01916666666667E15</c:v>
                </c:pt>
                <c:pt idx="441">
                  <c:v>4.09708333333333E15</c:v>
                </c:pt>
                <c:pt idx="442">
                  <c:v>3.52041666666667E15</c:v>
                </c:pt>
                <c:pt idx="443">
                  <c:v>2.74333333333333E15</c:v>
                </c:pt>
                <c:pt idx="444">
                  <c:v>2.615E15</c:v>
                </c:pt>
                <c:pt idx="445">
                  <c:v>1.51083333333333E15</c:v>
                </c:pt>
                <c:pt idx="446">
                  <c:v>1.12791666666667E15</c:v>
                </c:pt>
                <c:pt idx="447">
                  <c:v>1.6175E15</c:v>
                </c:pt>
                <c:pt idx="448">
                  <c:v>1.05958333333333E15</c:v>
                </c:pt>
                <c:pt idx="449">
                  <c:v>4.37233333333333E15</c:v>
                </c:pt>
                <c:pt idx="450">
                  <c:v>2.40125E15</c:v>
                </c:pt>
                <c:pt idx="451">
                  <c:v>1.32783333333333E15</c:v>
                </c:pt>
                <c:pt idx="452">
                  <c:v>1.85166666666667E15</c:v>
                </c:pt>
                <c:pt idx="453">
                  <c:v>2.72833333333333E15</c:v>
                </c:pt>
                <c:pt idx="454">
                  <c:v>4.00083333333333E15</c:v>
                </c:pt>
                <c:pt idx="455">
                  <c:v>2.95916666666667E15</c:v>
                </c:pt>
                <c:pt idx="456">
                  <c:v>4.00625E15</c:v>
                </c:pt>
                <c:pt idx="457">
                  <c:v>5.92916666666667E13</c:v>
                </c:pt>
                <c:pt idx="458">
                  <c:v>7.45416666666667E14</c:v>
                </c:pt>
                <c:pt idx="459">
                  <c:v>6.1375E14</c:v>
                </c:pt>
                <c:pt idx="460">
                  <c:v>1.30208333333333E15</c:v>
                </c:pt>
                <c:pt idx="461">
                  <c:v>6.27291666666667E14</c:v>
                </c:pt>
                <c:pt idx="462">
                  <c:v>1.85875E15</c:v>
                </c:pt>
                <c:pt idx="463">
                  <c:v>5.4E14</c:v>
                </c:pt>
                <c:pt idx="464">
                  <c:v>0.0</c:v>
                </c:pt>
                <c:pt idx="465">
                  <c:v>5.275E13</c:v>
                </c:pt>
                <c:pt idx="466">
                  <c:v>3.09125E14</c:v>
                </c:pt>
                <c:pt idx="467">
                  <c:v>1.70541666666667E14</c:v>
                </c:pt>
                <c:pt idx="468">
                  <c:v>1.04958333333333E14</c:v>
                </c:pt>
                <c:pt idx="469">
                  <c:v>6.95670833333333E13</c:v>
                </c:pt>
                <c:pt idx="470">
                  <c:v>3.15916666666667E13</c:v>
                </c:pt>
                <c:pt idx="471">
                  <c:v>2.19666666666667E14</c:v>
                </c:pt>
                <c:pt idx="472">
                  <c:v>3.39333333333333E14</c:v>
                </c:pt>
                <c:pt idx="473">
                  <c:v>6.08333333333333E14</c:v>
                </c:pt>
                <c:pt idx="474">
                  <c:v>9.7375E13</c:v>
                </c:pt>
                <c:pt idx="475">
                  <c:v>7.23333333333333E13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3.99125E7</c:v>
                </c:pt>
                <c:pt idx="513">
                  <c:v>0.0</c:v>
                </c:pt>
                <c:pt idx="514">
                  <c:v>0.0</c:v>
                </c:pt>
                <c:pt idx="515">
                  <c:v>2.54416666666667E13</c:v>
                </c:pt>
                <c:pt idx="516">
                  <c:v>1.08083333333333E14</c:v>
                </c:pt>
                <c:pt idx="517">
                  <c:v>2.019E14</c:v>
                </c:pt>
                <c:pt idx="518">
                  <c:v>1.26166666666667E14</c:v>
                </c:pt>
                <c:pt idx="519">
                  <c:v>1.25291666666667E14</c:v>
                </c:pt>
                <c:pt idx="520">
                  <c:v>4.82916666666667E14</c:v>
                </c:pt>
                <c:pt idx="521">
                  <c:v>1.50916666666667E14</c:v>
                </c:pt>
                <c:pt idx="522">
                  <c:v>3.38333333333333E14</c:v>
                </c:pt>
                <c:pt idx="523">
                  <c:v>4.42083333333333E14</c:v>
                </c:pt>
                <c:pt idx="524">
                  <c:v>3.36625E14</c:v>
                </c:pt>
                <c:pt idx="525">
                  <c:v>3.83166666666667E14</c:v>
                </c:pt>
                <c:pt idx="526">
                  <c:v>3.42291666666667E14</c:v>
                </c:pt>
                <c:pt idx="527">
                  <c:v>4.70833333333333E14</c:v>
                </c:pt>
                <c:pt idx="528">
                  <c:v>1.17875E14</c:v>
                </c:pt>
                <c:pt idx="529">
                  <c:v>1.767E14</c:v>
                </c:pt>
                <c:pt idx="530">
                  <c:v>1.97416666666667E13</c:v>
                </c:pt>
                <c:pt idx="531">
                  <c:v>7.60833333333333E13</c:v>
                </c:pt>
                <c:pt idx="532">
                  <c:v>3.42375E14</c:v>
                </c:pt>
                <c:pt idx="533">
                  <c:v>1.11791666666667E15</c:v>
                </c:pt>
                <c:pt idx="534">
                  <c:v>1.40166666666667E15</c:v>
                </c:pt>
                <c:pt idx="535">
                  <c:v>1.82625E15</c:v>
                </c:pt>
                <c:pt idx="536">
                  <c:v>1.38375E15</c:v>
                </c:pt>
                <c:pt idx="537">
                  <c:v>8.02916666666667E14</c:v>
                </c:pt>
                <c:pt idx="538">
                  <c:v>1.01708333333333E15</c:v>
                </c:pt>
                <c:pt idx="539">
                  <c:v>1.33E15</c:v>
                </c:pt>
                <c:pt idx="540">
                  <c:v>8.13333333333333E14</c:v>
                </c:pt>
                <c:pt idx="541">
                  <c:v>1.29958333333333E15</c:v>
                </c:pt>
                <c:pt idx="542">
                  <c:v>1.2221E15</c:v>
                </c:pt>
                <c:pt idx="543">
                  <c:v>1.49104166666667E15</c:v>
                </c:pt>
                <c:pt idx="544">
                  <c:v>1.36166666666667E15</c:v>
                </c:pt>
                <c:pt idx="545">
                  <c:v>1.62916666666667E15</c:v>
                </c:pt>
                <c:pt idx="546">
                  <c:v>1.38625E15</c:v>
                </c:pt>
                <c:pt idx="547">
                  <c:v>1.34291666666667E15</c:v>
                </c:pt>
                <c:pt idx="548">
                  <c:v>2.94625E14</c:v>
                </c:pt>
                <c:pt idx="549">
                  <c:v>8.20416666666667E13</c:v>
                </c:pt>
                <c:pt idx="550">
                  <c:v>9.70833333333333E13</c:v>
                </c:pt>
                <c:pt idx="551">
                  <c:v>0.0</c:v>
                </c:pt>
                <c:pt idx="552">
                  <c:v>3.75875E14</c:v>
                </c:pt>
                <c:pt idx="553">
                  <c:v>1.30305E15</c:v>
                </c:pt>
                <c:pt idx="554">
                  <c:v>5.07404166666667E14</c:v>
                </c:pt>
                <c:pt idx="555">
                  <c:v>1.8E15</c:v>
                </c:pt>
                <c:pt idx="556">
                  <c:v>3.56291666666667E15</c:v>
                </c:pt>
                <c:pt idx="557">
                  <c:v>3.02708333333333E15</c:v>
                </c:pt>
                <c:pt idx="558">
                  <c:v>3.36916666666667E15</c:v>
                </c:pt>
                <c:pt idx="559">
                  <c:v>3.295E15</c:v>
                </c:pt>
                <c:pt idx="560">
                  <c:v>3.52833333333333E15</c:v>
                </c:pt>
                <c:pt idx="561">
                  <c:v>2.45333333333333E15</c:v>
                </c:pt>
                <c:pt idx="562">
                  <c:v>1.96741666666667E15</c:v>
                </c:pt>
                <c:pt idx="563">
                  <c:v>2.775E15</c:v>
                </c:pt>
                <c:pt idx="564">
                  <c:v>3.05708333333333E15</c:v>
                </c:pt>
                <c:pt idx="565">
                  <c:v>1.44916666666667E15</c:v>
                </c:pt>
                <c:pt idx="566">
                  <c:v>4.386125E15</c:v>
                </c:pt>
                <c:pt idx="567">
                  <c:v>3.63083333333333E15</c:v>
                </c:pt>
                <c:pt idx="568">
                  <c:v>2.96708333333333E15</c:v>
                </c:pt>
                <c:pt idx="569">
                  <c:v>1.58781666666667E14</c:v>
                </c:pt>
                <c:pt idx="570">
                  <c:v>1.85E15</c:v>
                </c:pt>
                <c:pt idx="571">
                  <c:v>4.065E15</c:v>
                </c:pt>
                <c:pt idx="572">
                  <c:v>2.633325E15</c:v>
                </c:pt>
                <c:pt idx="573">
                  <c:v>1.45458333333333E15</c:v>
                </c:pt>
                <c:pt idx="574">
                  <c:v>4.0025E15</c:v>
                </c:pt>
                <c:pt idx="575">
                  <c:v>2.60166666666667E15</c:v>
                </c:pt>
                <c:pt idx="576">
                  <c:v>3.29333333333333E15</c:v>
                </c:pt>
                <c:pt idx="577">
                  <c:v>9.725E14</c:v>
                </c:pt>
                <c:pt idx="578">
                  <c:v>3.2E15</c:v>
                </c:pt>
                <c:pt idx="579">
                  <c:v>4.36666666666667E15</c:v>
                </c:pt>
                <c:pt idx="580">
                  <c:v>4.28125E15</c:v>
                </c:pt>
                <c:pt idx="581">
                  <c:v>3.52541666666667E15</c:v>
                </c:pt>
                <c:pt idx="582">
                  <c:v>3.21333333333333E15</c:v>
                </c:pt>
                <c:pt idx="583">
                  <c:v>4.54583333333333E15</c:v>
                </c:pt>
                <c:pt idx="584">
                  <c:v>3.17416666666667E15</c:v>
                </c:pt>
                <c:pt idx="585">
                  <c:v>1.33208333333333E15</c:v>
                </c:pt>
                <c:pt idx="586">
                  <c:v>3.489625E15</c:v>
                </c:pt>
                <c:pt idx="587">
                  <c:v>3.06666666666667E15</c:v>
                </c:pt>
                <c:pt idx="588">
                  <c:v>3.56791666666667E15</c:v>
                </c:pt>
                <c:pt idx="589">
                  <c:v>2.7975E15</c:v>
                </c:pt>
                <c:pt idx="590">
                  <c:v>2.93708333333333E15</c:v>
                </c:pt>
                <c:pt idx="591">
                  <c:v>3.75875E15</c:v>
                </c:pt>
                <c:pt idx="592">
                  <c:v>3.23625E15</c:v>
                </c:pt>
                <c:pt idx="593">
                  <c:v>3.695E15</c:v>
                </c:pt>
                <c:pt idx="594">
                  <c:v>1.05041666666667E15</c:v>
                </c:pt>
                <c:pt idx="595">
                  <c:v>1.48625E15</c:v>
                </c:pt>
                <c:pt idx="596">
                  <c:v>3.38375E15</c:v>
                </c:pt>
                <c:pt idx="597">
                  <c:v>1.77E15</c:v>
                </c:pt>
                <c:pt idx="598">
                  <c:v>3.26708333333333E15</c:v>
                </c:pt>
                <c:pt idx="599">
                  <c:v>4.63333333333333E15</c:v>
                </c:pt>
                <c:pt idx="600">
                  <c:v>2.73416666666667E15</c:v>
                </c:pt>
                <c:pt idx="601">
                  <c:v>4.4475E15</c:v>
                </c:pt>
                <c:pt idx="602">
                  <c:v>2.7425E15</c:v>
                </c:pt>
                <c:pt idx="603">
                  <c:v>3.26166666666667E15</c:v>
                </c:pt>
                <c:pt idx="604">
                  <c:v>3.16125E15</c:v>
                </c:pt>
                <c:pt idx="605">
                  <c:v>3.2675E15</c:v>
                </c:pt>
                <c:pt idx="606">
                  <c:v>1.555E14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6.40416666666667E14</c:v>
                </c:pt>
                <c:pt idx="619">
                  <c:v>2.38833333333333E15</c:v>
                </c:pt>
                <c:pt idx="620">
                  <c:v>3.28833333333333E15</c:v>
                </c:pt>
                <c:pt idx="621">
                  <c:v>3.04375E15</c:v>
                </c:pt>
                <c:pt idx="622">
                  <c:v>2.95208333333333E15</c:v>
                </c:pt>
                <c:pt idx="623">
                  <c:v>2.885E15</c:v>
                </c:pt>
                <c:pt idx="624">
                  <c:v>2.12625E15</c:v>
                </c:pt>
                <c:pt idx="625">
                  <c:v>1.02916666666667E15</c:v>
                </c:pt>
                <c:pt idx="626">
                  <c:v>2.88625E15</c:v>
                </c:pt>
                <c:pt idx="627">
                  <c:v>3.075E15</c:v>
                </c:pt>
                <c:pt idx="628">
                  <c:v>3.10291666666667E15</c:v>
                </c:pt>
                <c:pt idx="629">
                  <c:v>2.58125E15</c:v>
                </c:pt>
                <c:pt idx="630">
                  <c:v>2.54833333333333E15</c:v>
                </c:pt>
                <c:pt idx="631">
                  <c:v>2.69333333333333E15</c:v>
                </c:pt>
                <c:pt idx="632">
                  <c:v>2.62041666666667E15</c:v>
                </c:pt>
                <c:pt idx="633">
                  <c:v>2.19333333333333E15</c:v>
                </c:pt>
                <c:pt idx="634">
                  <c:v>1.128975E15</c:v>
                </c:pt>
                <c:pt idx="635">
                  <c:v>2.81458333333333E15</c:v>
                </c:pt>
                <c:pt idx="636">
                  <c:v>5.07083333333333E13</c:v>
                </c:pt>
                <c:pt idx="637">
                  <c:v>2.41166666666667E15</c:v>
                </c:pt>
                <c:pt idx="638">
                  <c:v>3.14458333333333E15</c:v>
                </c:pt>
                <c:pt idx="639">
                  <c:v>3.51208333333333E15</c:v>
                </c:pt>
                <c:pt idx="640">
                  <c:v>2.19041666666667E15</c:v>
                </c:pt>
                <c:pt idx="641">
                  <c:v>3.36166666666667E15</c:v>
                </c:pt>
                <c:pt idx="642">
                  <c:v>3.24125E15</c:v>
                </c:pt>
                <c:pt idx="643">
                  <c:v>3.02166666666667E15</c:v>
                </c:pt>
                <c:pt idx="644">
                  <c:v>2.8125E15</c:v>
                </c:pt>
                <c:pt idx="645">
                  <c:v>2.39666666666667E15</c:v>
                </c:pt>
                <c:pt idx="646">
                  <c:v>2.63583333333333E15</c:v>
                </c:pt>
                <c:pt idx="647">
                  <c:v>6.09166666666667E14</c:v>
                </c:pt>
                <c:pt idx="648">
                  <c:v>2.35375E15</c:v>
                </c:pt>
                <c:pt idx="649">
                  <c:v>2.91216666666667E15</c:v>
                </c:pt>
                <c:pt idx="650">
                  <c:v>2.67583333333333E15</c:v>
                </c:pt>
                <c:pt idx="651">
                  <c:v>3.7525E15</c:v>
                </c:pt>
                <c:pt idx="652">
                  <c:v>1.86041666666667E15</c:v>
                </c:pt>
                <c:pt idx="653">
                  <c:v>3.08375E15</c:v>
                </c:pt>
                <c:pt idx="654">
                  <c:v>3.46791666666667E15</c:v>
                </c:pt>
                <c:pt idx="655">
                  <c:v>2.82E15</c:v>
                </c:pt>
                <c:pt idx="656">
                  <c:v>2.00041666666667E15</c:v>
                </c:pt>
                <c:pt idx="657">
                  <c:v>4.07208333333333E15</c:v>
                </c:pt>
                <c:pt idx="658">
                  <c:v>3.63958333333333E15</c:v>
                </c:pt>
                <c:pt idx="659">
                  <c:v>2.85416666666667E15</c:v>
                </c:pt>
                <c:pt idx="660">
                  <c:v>2.97666666666667E15</c:v>
                </c:pt>
                <c:pt idx="661">
                  <c:v>3.37291666666667E15</c:v>
                </c:pt>
                <c:pt idx="662">
                  <c:v>1.34875E15</c:v>
                </c:pt>
                <c:pt idx="663">
                  <c:v>2.06666666666667E15</c:v>
                </c:pt>
                <c:pt idx="664">
                  <c:v>4.7875E15</c:v>
                </c:pt>
                <c:pt idx="665">
                  <c:v>4.0375E15</c:v>
                </c:pt>
                <c:pt idx="666">
                  <c:v>2.16333333333333E15</c:v>
                </c:pt>
                <c:pt idx="667">
                  <c:v>3.7075E15</c:v>
                </c:pt>
                <c:pt idx="668">
                  <c:v>3.13958333333333E15</c:v>
                </c:pt>
                <c:pt idx="669">
                  <c:v>2.29791666666667E15</c:v>
                </c:pt>
                <c:pt idx="670">
                  <c:v>2.37791666666667E15</c:v>
                </c:pt>
                <c:pt idx="671">
                  <c:v>1.60708333333333E15</c:v>
                </c:pt>
                <c:pt idx="672">
                  <c:v>3.32166666666667E15</c:v>
                </c:pt>
                <c:pt idx="673">
                  <c:v>2.52458333333333E15</c:v>
                </c:pt>
                <c:pt idx="674">
                  <c:v>1.11958333333333E15</c:v>
                </c:pt>
                <c:pt idx="675">
                  <c:v>4.69166666666667E14</c:v>
                </c:pt>
                <c:pt idx="676">
                  <c:v>2.13458333333333E14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2.17958333333333E12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2.65416666666667E9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4.43333333333333E12</c:v>
                </c:pt>
                <c:pt idx="750">
                  <c:v>3.77875E12</c:v>
                </c:pt>
                <c:pt idx="751">
                  <c:v>2.07666666666667E13</c:v>
                </c:pt>
                <c:pt idx="752">
                  <c:v>0.0</c:v>
                </c:pt>
                <c:pt idx="753">
                  <c:v>1.27666666666667E14</c:v>
                </c:pt>
                <c:pt idx="754">
                  <c:v>0.0</c:v>
                </c:pt>
                <c:pt idx="755">
                  <c:v>0.0</c:v>
                </c:pt>
                <c:pt idx="756">
                  <c:v>6.2875E12</c:v>
                </c:pt>
                <c:pt idx="757">
                  <c:v>1.68958333333333E13</c:v>
                </c:pt>
                <c:pt idx="758">
                  <c:v>0.0</c:v>
                </c:pt>
                <c:pt idx="759">
                  <c:v>2.66666666666667E13</c:v>
                </c:pt>
                <c:pt idx="760">
                  <c:v>1.44541666666667E14</c:v>
                </c:pt>
                <c:pt idx="761">
                  <c:v>2.54458333333333E14</c:v>
                </c:pt>
                <c:pt idx="762">
                  <c:v>3.13625E14</c:v>
                </c:pt>
                <c:pt idx="763">
                  <c:v>9.87916666666667E14</c:v>
                </c:pt>
                <c:pt idx="764">
                  <c:v>7.74583333333333E14</c:v>
                </c:pt>
                <c:pt idx="765">
                  <c:v>8.275E14</c:v>
                </c:pt>
                <c:pt idx="766">
                  <c:v>1.00875E14</c:v>
                </c:pt>
                <c:pt idx="767">
                  <c:v>1.69833333333333E14</c:v>
                </c:pt>
                <c:pt idx="768">
                  <c:v>7.02083333333333E13</c:v>
                </c:pt>
                <c:pt idx="769">
                  <c:v>8.44166666666667E13</c:v>
                </c:pt>
                <c:pt idx="770">
                  <c:v>3.72875E14</c:v>
                </c:pt>
                <c:pt idx="771">
                  <c:v>2.00083333333333E14</c:v>
                </c:pt>
                <c:pt idx="772">
                  <c:v>7.7125E13</c:v>
                </c:pt>
                <c:pt idx="773">
                  <c:v>6.30416666666667E13</c:v>
                </c:pt>
                <c:pt idx="774">
                  <c:v>1.03208333333333E14</c:v>
                </c:pt>
                <c:pt idx="775">
                  <c:v>1.05125E14</c:v>
                </c:pt>
                <c:pt idx="776">
                  <c:v>8.40125E13</c:v>
                </c:pt>
                <c:pt idx="777">
                  <c:v>2.95245833333333E14</c:v>
                </c:pt>
                <c:pt idx="778">
                  <c:v>1.2875E14</c:v>
                </c:pt>
                <c:pt idx="779">
                  <c:v>2.08291666666667E14</c:v>
                </c:pt>
                <c:pt idx="780">
                  <c:v>1.28458333333333E14</c:v>
                </c:pt>
                <c:pt idx="781">
                  <c:v>2.78041666666667E14</c:v>
                </c:pt>
                <c:pt idx="782">
                  <c:v>3.58541666666667E13</c:v>
                </c:pt>
                <c:pt idx="783">
                  <c:v>5.12916666666667E14</c:v>
                </c:pt>
                <c:pt idx="784">
                  <c:v>3.16541666666667E13</c:v>
                </c:pt>
                <c:pt idx="785">
                  <c:v>3.135E14</c:v>
                </c:pt>
                <c:pt idx="786">
                  <c:v>1.09958333333333E14</c:v>
                </c:pt>
                <c:pt idx="787">
                  <c:v>6.14141666666667E13</c:v>
                </c:pt>
                <c:pt idx="788">
                  <c:v>2.01366666666667E14</c:v>
                </c:pt>
                <c:pt idx="789">
                  <c:v>9.17916666666667E13</c:v>
                </c:pt>
                <c:pt idx="790">
                  <c:v>2.167375E14</c:v>
                </c:pt>
                <c:pt idx="791">
                  <c:v>4.045E14</c:v>
                </c:pt>
                <c:pt idx="792">
                  <c:v>1.45170833333333E14</c:v>
                </c:pt>
                <c:pt idx="793">
                  <c:v>1.7325E14</c:v>
                </c:pt>
                <c:pt idx="794">
                  <c:v>1.42125E14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9.07083333333333E13</c:v>
                </c:pt>
                <c:pt idx="800">
                  <c:v>5.12916666666667E14</c:v>
                </c:pt>
                <c:pt idx="801">
                  <c:v>6.32083333333333E14</c:v>
                </c:pt>
                <c:pt idx="802">
                  <c:v>8.0875E11</c:v>
                </c:pt>
                <c:pt idx="803">
                  <c:v>2.415E14</c:v>
                </c:pt>
                <c:pt idx="804">
                  <c:v>3.51916666666667E13</c:v>
                </c:pt>
                <c:pt idx="805">
                  <c:v>2.67541666666667E13</c:v>
                </c:pt>
                <c:pt idx="806">
                  <c:v>5.07916666666667E14</c:v>
                </c:pt>
                <c:pt idx="807">
                  <c:v>8.55E12</c:v>
                </c:pt>
                <c:pt idx="808">
                  <c:v>5.4875E14</c:v>
                </c:pt>
                <c:pt idx="809">
                  <c:v>2.78333333333333E14</c:v>
                </c:pt>
                <c:pt idx="810">
                  <c:v>4.44208333333333E13</c:v>
                </c:pt>
                <c:pt idx="811">
                  <c:v>1.44875E14</c:v>
                </c:pt>
                <c:pt idx="812">
                  <c:v>3.21291666666667E14</c:v>
                </c:pt>
                <c:pt idx="813">
                  <c:v>2.57166666666667E14</c:v>
                </c:pt>
                <c:pt idx="814">
                  <c:v>3.30083333333333E14</c:v>
                </c:pt>
                <c:pt idx="815">
                  <c:v>2.16208333333333E14</c:v>
                </c:pt>
                <c:pt idx="816">
                  <c:v>2.50791666666667E13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2.05375E13</c:v>
                </c:pt>
                <c:pt idx="821">
                  <c:v>3.73625E14</c:v>
                </c:pt>
                <c:pt idx="822">
                  <c:v>4.44125E14</c:v>
                </c:pt>
                <c:pt idx="823">
                  <c:v>6.9125E14</c:v>
                </c:pt>
                <c:pt idx="824">
                  <c:v>5.94166666666667E13</c:v>
                </c:pt>
                <c:pt idx="825">
                  <c:v>1.34E15</c:v>
                </c:pt>
                <c:pt idx="826">
                  <c:v>5.29583333333333E14</c:v>
                </c:pt>
                <c:pt idx="827">
                  <c:v>3.78217916666667E14</c:v>
                </c:pt>
                <c:pt idx="828">
                  <c:v>1.84666666666667E14</c:v>
                </c:pt>
                <c:pt idx="829">
                  <c:v>1.52346574166667E15</c:v>
                </c:pt>
                <c:pt idx="830">
                  <c:v>1.54833333333333E15</c:v>
                </c:pt>
                <c:pt idx="831">
                  <c:v>1.2717375E15</c:v>
                </c:pt>
                <c:pt idx="832">
                  <c:v>1.3025E15</c:v>
                </c:pt>
                <c:pt idx="833">
                  <c:v>5.44166666666667E14</c:v>
                </c:pt>
                <c:pt idx="834">
                  <c:v>1.06291666666667E15</c:v>
                </c:pt>
                <c:pt idx="835">
                  <c:v>8.4625E14</c:v>
                </c:pt>
                <c:pt idx="836">
                  <c:v>1.11833333333333E15</c:v>
                </c:pt>
                <c:pt idx="837">
                  <c:v>4.60083333333333E14</c:v>
                </c:pt>
                <c:pt idx="838">
                  <c:v>1.02166666666667E15</c:v>
                </c:pt>
                <c:pt idx="839">
                  <c:v>7.7125E14</c:v>
                </c:pt>
                <c:pt idx="840">
                  <c:v>2.48333333333333E14</c:v>
                </c:pt>
                <c:pt idx="841">
                  <c:v>1.72041666666667E14</c:v>
                </c:pt>
                <c:pt idx="842">
                  <c:v>3.14083333333333E14</c:v>
                </c:pt>
                <c:pt idx="843">
                  <c:v>9.06666666666667E14</c:v>
                </c:pt>
                <c:pt idx="844">
                  <c:v>8.40416666666667E14</c:v>
                </c:pt>
                <c:pt idx="845">
                  <c:v>7.875E14</c:v>
                </c:pt>
                <c:pt idx="846">
                  <c:v>5.73333333333333E14</c:v>
                </c:pt>
                <c:pt idx="847">
                  <c:v>6.85833333333333E14</c:v>
                </c:pt>
                <c:pt idx="848">
                  <c:v>2.295E14</c:v>
                </c:pt>
                <c:pt idx="849">
                  <c:v>7.99583333333333E14</c:v>
                </c:pt>
                <c:pt idx="850">
                  <c:v>7.0125E13</c:v>
                </c:pt>
                <c:pt idx="851">
                  <c:v>0.0</c:v>
                </c:pt>
                <c:pt idx="852">
                  <c:v>7.71666666666667E14</c:v>
                </c:pt>
                <c:pt idx="853">
                  <c:v>7.60416666666667E12</c:v>
                </c:pt>
                <c:pt idx="854">
                  <c:v>0.0</c:v>
                </c:pt>
                <c:pt idx="855">
                  <c:v>2.86333333333333E14</c:v>
                </c:pt>
                <c:pt idx="856">
                  <c:v>1.017375E14</c:v>
                </c:pt>
                <c:pt idx="857">
                  <c:v>8.75E14</c:v>
                </c:pt>
                <c:pt idx="858">
                  <c:v>8.00916666666667E14</c:v>
                </c:pt>
                <c:pt idx="859">
                  <c:v>4.38333333333333E14</c:v>
                </c:pt>
                <c:pt idx="860">
                  <c:v>6.12916666666667E14</c:v>
                </c:pt>
                <c:pt idx="861">
                  <c:v>4.69758333333333E14</c:v>
                </c:pt>
                <c:pt idx="862">
                  <c:v>2.31125E14</c:v>
                </c:pt>
                <c:pt idx="863">
                  <c:v>2.23958333333333E14</c:v>
                </c:pt>
                <c:pt idx="864">
                  <c:v>9.2025E13</c:v>
                </c:pt>
                <c:pt idx="865">
                  <c:v>7.97575E13</c:v>
                </c:pt>
                <c:pt idx="866">
                  <c:v>1.50166666666667E14</c:v>
                </c:pt>
                <c:pt idx="867">
                  <c:v>2.9875E14</c:v>
                </c:pt>
                <c:pt idx="868">
                  <c:v>1.63625E14</c:v>
                </c:pt>
                <c:pt idx="869">
                  <c:v>2.23208333333333E14</c:v>
                </c:pt>
                <c:pt idx="870">
                  <c:v>6.54166666666667E13</c:v>
                </c:pt>
                <c:pt idx="871">
                  <c:v>2.33875E15</c:v>
                </c:pt>
                <c:pt idx="872">
                  <c:v>1.86583333333333E14</c:v>
                </c:pt>
                <c:pt idx="873">
                  <c:v>2.015E14</c:v>
                </c:pt>
                <c:pt idx="874">
                  <c:v>3.455E14</c:v>
                </c:pt>
                <c:pt idx="875">
                  <c:v>1.61333333333333E14</c:v>
                </c:pt>
                <c:pt idx="876">
                  <c:v>6.575E13</c:v>
                </c:pt>
                <c:pt idx="877">
                  <c:v>1.50625E14</c:v>
                </c:pt>
                <c:pt idx="878">
                  <c:v>1.26E14</c:v>
                </c:pt>
                <c:pt idx="879">
                  <c:v>1.206375E15</c:v>
                </c:pt>
                <c:pt idx="880">
                  <c:v>1.9225E15</c:v>
                </c:pt>
                <c:pt idx="881">
                  <c:v>1.598E15</c:v>
                </c:pt>
                <c:pt idx="882">
                  <c:v>1.223125E15</c:v>
                </c:pt>
                <c:pt idx="883">
                  <c:v>1.38633333333333E15</c:v>
                </c:pt>
                <c:pt idx="884">
                  <c:v>1.37195833333333E14</c:v>
                </c:pt>
                <c:pt idx="885">
                  <c:v>1.15083333333333E14</c:v>
                </c:pt>
                <c:pt idx="886">
                  <c:v>3.99541666666667E14</c:v>
                </c:pt>
                <c:pt idx="887">
                  <c:v>3.26666666666667E14</c:v>
                </c:pt>
                <c:pt idx="888">
                  <c:v>1.40775E14</c:v>
                </c:pt>
                <c:pt idx="889">
                  <c:v>9.0375E14</c:v>
                </c:pt>
                <c:pt idx="890">
                  <c:v>8.38791666666667E14</c:v>
                </c:pt>
                <c:pt idx="891">
                  <c:v>2.61208333333333E14</c:v>
                </c:pt>
                <c:pt idx="892">
                  <c:v>2.968625E14</c:v>
                </c:pt>
                <c:pt idx="893">
                  <c:v>3.47458333333333E14</c:v>
                </c:pt>
                <c:pt idx="894">
                  <c:v>2.59458333333333E14</c:v>
                </c:pt>
                <c:pt idx="895">
                  <c:v>2.21333333333333E14</c:v>
                </c:pt>
                <c:pt idx="896">
                  <c:v>2.70916666666667E15</c:v>
                </c:pt>
                <c:pt idx="897">
                  <c:v>3.50333333333333E13</c:v>
                </c:pt>
                <c:pt idx="898">
                  <c:v>0.0</c:v>
                </c:pt>
                <c:pt idx="899">
                  <c:v>4.17083333333333E13</c:v>
                </c:pt>
                <c:pt idx="900">
                  <c:v>1.35041666666667E14</c:v>
                </c:pt>
                <c:pt idx="901">
                  <c:v>1.11416666666667E14</c:v>
                </c:pt>
                <c:pt idx="902">
                  <c:v>9.69166666666667E13</c:v>
                </c:pt>
                <c:pt idx="903">
                  <c:v>1.2075E14</c:v>
                </c:pt>
                <c:pt idx="904">
                  <c:v>1.465E14</c:v>
                </c:pt>
                <c:pt idx="905">
                  <c:v>5.02708333333333E13</c:v>
                </c:pt>
                <c:pt idx="906">
                  <c:v>1.31125E14</c:v>
                </c:pt>
                <c:pt idx="907">
                  <c:v>4.72916666666667E13</c:v>
                </c:pt>
                <c:pt idx="908">
                  <c:v>6.175E13</c:v>
                </c:pt>
                <c:pt idx="909">
                  <c:v>7.6125E13</c:v>
                </c:pt>
                <c:pt idx="910">
                  <c:v>9.92916666666667E13</c:v>
                </c:pt>
                <c:pt idx="911">
                  <c:v>5.36666666666667E14</c:v>
                </c:pt>
                <c:pt idx="912">
                  <c:v>2.25916666666667E15</c:v>
                </c:pt>
                <c:pt idx="913">
                  <c:v>7.57916666666667E14</c:v>
                </c:pt>
                <c:pt idx="914">
                  <c:v>1.720625E15</c:v>
                </c:pt>
                <c:pt idx="915">
                  <c:v>1.53916666666667E14</c:v>
                </c:pt>
                <c:pt idx="916">
                  <c:v>1.40208333333333E14</c:v>
                </c:pt>
                <c:pt idx="917">
                  <c:v>1.11333458333333E15</c:v>
                </c:pt>
                <c:pt idx="918">
                  <c:v>9.95E14</c:v>
                </c:pt>
                <c:pt idx="919">
                  <c:v>3.30458333333333E14</c:v>
                </c:pt>
                <c:pt idx="920">
                  <c:v>3.48670833333333E14</c:v>
                </c:pt>
                <c:pt idx="921">
                  <c:v>9.99625E13</c:v>
                </c:pt>
                <c:pt idx="922">
                  <c:v>1.51541666666667E14</c:v>
                </c:pt>
                <c:pt idx="923">
                  <c:v>9.975E13</c:v>
                </c:pt>
                <c:pt idx="924">
                  <c:v>8.98333333333333E13</c:v>
                </c:pt>
                <c:pt idx="925">
                  <c:v>2.84583333333333E14</c:v>
                </c:pt>
                <c:pt idx="926">
                  <c:v>1.51958333333333E14</c:v>
                </c:pt>
                <c:pt idx="927">
                  <c:v>1.44083333333333E14</c:v>
                </c:pt>
                <c:pt idx="928">
                  <c:v>2.64583333333333E14</c:v>
                </c:pt>
                <c:pt idx="929">
                  <c:v>2.16833333333333E15</c:v>
                </c:pt>
                <c:pt idx="930">
                  <c:v>2.09125E15</c:v>
                </c:pt>
                <c:pt idx="931">
                  <c:v>1.27375E14</c:v>
                </c:pt>
                <c:pt idx="932">
                  <c:v>2.32625E14</c:v>
                </c:pt>
                <c:pt idx="933">
                  <c:v>1.224375E14</c:v>
                </c:pt>
                <c:pt idx="934">
                  <c:v>1.10039708333333E14</c:v>
                </c:pt>
                <c:pt idx="935">
                  <c:v>6.53333333333333E14</c:v>
                </c:pt>
                <c:pt idx="936">
                  <c:v>1.82E14</c:v>
                </c:pt>
                <c:pt idx="937">
                  <c:v>4.7975E14</c:v>
                </c:pt>
                <c:pt idx="938">
                  <c:v>2.31333333333333E14</c:v>
                </c:pt>
                <c:pt idx="939">
                  <c:v>5.13333333333333E14</c:v>
                </c:pt>
                <c:pt idx="940">
                  <c:v>2.46E15</c:v>
                </c:pt>
                <c:pt idx="941">
                  <c:v>8.33333333333333E14</c:v>
                </c:pt>
                <c:pt idx="942">
                  <c:v>5.97279166666667E14</c:v>
                </c:pt>
                <c:pt idx="943">
                  <c:v>3.85041666666667E14</c:v>
                </c:pt>
                <c:pt idx="944">
                  <c:v>1.25083333333333E14</c:v>
                </c:pt>
                <c:pt idx="945">
                  <c:v>7.29583333333333E14</c:v>
                </c:pt>
                <c:pt idx="946">
                  <c:v>1.48166666666667E15</c:v>
                </c:pt>
                <c:pt idx="947">
                  <c:v>2.79791666666667E15</c:v>
                </c:pt>
                <c:pt idx="948">
                  <c:v>1.7075E15</c:v>
                </c:pt>
                <c:pt idx="949">
                  <c:v>2.76416666666667E14</c:v>
                </c:pt>
                <c:pt idx="950">
                  <c:v>2.61666666666667E14</c:v>
                </c:pt>
                <c:pt idx="951">
                  <c:v>7.8875E13</c:v>
                </c:pt>
                <c:pt idx="952">
                  <c:v>3.183375E14</c:v>
                </c:pt>
                <c:pt idx="953">
                  <c:v>1.91333333333333E15</c:v>
                </c:pt>
                <c:pt idx="954">
                  <c:v>1.3915E15</c:v>
                </c:pt>
                <c:pt idx="955">
                  <c:v>5.425E14</c:v>
                </c:pt>
                <c:pt idx="956">
                  <c:v>4.935125E14</c:v>
                </c:pt>
                <c:pt idx="957">
                  <c:v>4.004875E14</c:v>
                </c:pt>
                <c:pt idx="958">
                  <c:v>6.45833333333333E14</c:v>
                </c:pt>
                <c:pt idx="959">
                  <c:v>7.47416666666667E14</c:v>
                </c:pt>
                <c:pt idx="960">
                  <c:v>2.10666666666667E15</c:v>
                </c:pt>
                <c:pt idx="961">
                  <c:v>1.64254166666667E15</c:v>
                </c:pt>
                <c:pt idx="962">
                  <c:v>8.24166666666667E14</c:v>
                </c:pt>
                <c:pt idx="963">
                  <c:v>2.79291666666667E14</c:v>
                </c:pt>
                <c:pt idx="964">
                  <c:v>2.52333333333333E14</c:v>
                </c:pt>
                <c:pt idx="965">
                  <c:v>1.8625E14</c:v>
                </c:pt>
                <c:pt idx="966">
                  <c:v>4.96666666666667E14</c:v>
                </c:pt>
                <c:pt idx="967">
                  <c:v>4.44166666666667E14</c:v>
                </c:pt>
                <c:pt idx="968">
                  <c:v>1.64666666666667E14</c:v>
                </c:pt>
                <c:pt idx="969">
                  <c:v>4.22083333333333E14</c:v>
                </c:pt>
                <c:pt idx="970">
                  <c:v>3.99708333333333E14</c:v>
                </c:pt>
                <c:pt idx="971">
                  <c:v>4.60416666666667E14</c:v>
                </c:pt>
                <c:pt idx="972">
                  <c:v>1.53154166666667E14</c:v>
                </c:pt>
                <c:pt idx="973">
                  <c:v>5.2375E14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3.79166666666667E8</c:v>
                </c:pt>
                <c:pt idx="985">
                  <c:v>0.0</c:v>
                </c:pt>
                <c:pt idx="986">
                  <c:v>6.65E6</c:v>
                </c:pt>
                <c:pt idx="987">
                  <c:v>0.0</c:v>
                </c:pt>
                <c:pt idx="988">
                  <c:v>6.65E6</c:v>
                </c:pt>
                <c:pt idx="989">
                  <c:v>4.73333333333333E11</c:v>
                </c:pt>
                <c:pt idx="990">
                  <c:v>3.5E14</c:v>
                </c:pt>
                <c:pt idx="991">
                  <c:v>1.59708333333333E14</c:v>
                </c:pt>
                <c:pt idx="992">
                  <c:v>7.45833333333333E14</c:v>
                </c:pt>
                <c:pt idx="993">
                  <c:v>8.94583333333333E14</c:v>
                </c:pt>
                <c:pt idx="994">
                  <c:v>2.33166666666667E15</c:v>
                </c:pt>
                <c:pt idx="995">
                  <c:v>4.29166666666667E14</c:v>
                </c:pt>
                <c:pt idx="996">
                  <c:v>1.44875E15</c:v>
                </c:pt>
                <c:pt idx="997">
                  <c:v>3.48541666666667E14</c:v>
                </c:pt>
                <c:pt idx="998">
                  <c:v>1.03657666666667E15</c:v>
                </c:pt>
                <c:pt idx="999">
                  <c:v>4.80241666666667E14</c:v>
                </c:pt>
                <c:pt idx="1000">
                  <c:v>2.96166666666667E15</c:v>
                </c:pt>
                <c:pt idx="1001">
                  <c:v>1.48833333333333E15</c:v>
                </c:pt>
                <c:pt idx="1002">
                  <c:v>1.17458333333333E15</c:v>
                </c:pt>
                <c:pt idx="1003">
                  <c:v>8.90833333333333E14</c:v>
                </c:pt>
                <c:pt idx="1004">
                  <c:v>1.73083333333333E15</c:v>
                </c:pt>
                <c:pt idx="1005">
                  <c:v>1.88458333333333E15</c:v>
                </c:pt>
                <c:pt idx="1006">
                  <c:v>2.03916666666667E15</c:v>
                </c:pt>
                <c:pt idx="1007">
                  <c:v>6.9E13</c:v>
                </c:pt>
                <c:pt idx="1008">
                  <c:v>1.48675E14</c:v>
                </c:pt>
                <c:pt idx="1009">
                  <c:v>1.66375E14</c:v>
                </c:pt>
                <c:pt idx="1010">
                  <c:v>9.62916666666667E14</c:v>
                </c:pt>
                <c:pt idx="1011">
                  <c:v>2.72833333333333E15</c:v>
                </c:pt>
                <c:pt idx="1012">
                  <c:v>8.5375E14</c:v>
                </c:pt>
                <c:pt idx="1013">
                  <c:v>7.51666666666667E14</c:v>
                </c:pt>
                <c:pt idx="1014">
                  <c:v>1.21541666666667E15</c:v>
                </c:pt>
                <c:pt idx="1015">
                  <c:v>1.93166666666667E15</c:v>
                </c:pt>
                <c:pt idx="1016">
                  <c:v>6.41320833333333E13</c:v>
                </c:pt>
                <c:pt idx="1017">
                  <c:v>1.03829166666667E15</c:v>
                </c:pt>
                <c:pt idx="1018">
                  <c:v>1.2175E15</c:v>
                </c:pt>
                <c:pt idx="1019">
                  <c:v>4.675E14</c:v>
                </c:pt>
                <c:pt idx="1020">
                  <c:v>1.29875E15</c:v>
                </c:pt>
                <c:pt idx="1021">
                  <c:v>5.73333333333333E14</c:v>
                </c:pt>
                <c:pt idx="1022">
                  <c:v>2.90083333333333E15</c:v>
                </c:pt>
                <c:pt idx="1023">
                  <c:v>2.12916666666667E15</c:v>
                </c:pt>
                <c:pt idx="1024">
                  <c:v>1.08166666666667E15</c:v>
                </c:pt>
                <c:pt idx="1025">
                  <c:v>8.54583333333333E14</c:v>
                </c:pt>
                <c:pt idx="1026">
                  <c:v>1.0915E15</c:v>
                </c:pt>
                <c:pt idx="1027">
                  <c:v>3.52458333333333E14</c:v>
                </c:pt>
                <c:pt idx="1028">
                  <c:v>2.02291666666667E15</c:v>
                </c:pt>
                <c:pt idx="1029">
                  <c:v>1.98666666666667E15</c:v>
                </c:pt>
                <c:pt idx="1030">
                  <c:v>4.4E14</c:v>
                </c:pt>
                <c:pt idx="1031">
                  <c:v>1.24661666666667E14</c:v>
                </c:pt>
                <c:pt idx="1032">
                  <c:v>3.04041666666667E14</c:v>
                </c:pt>
                <c:pt idx="1033">
                  <c:v>1.232875E15</c:v>
                </c:pt>
                <c:pt idx="1034">
                  <c:v>8.525E14</c:v>
                </c:pt>
                <c:pt idx="1035">
                  <c:v>2.23291666666667E15</c:v>
                </c:pt>
                <c:pt idx="1036">
                  <c:v>2.045E15</c:v>
                </c:pt>
                <c:pt idx="1037">
                  <c:v>1.13541666666667E15</c:v>
                </c:pt>
                <c:pt idx="1038">
                  <c:v>1.41708333333333E15</c:v>
                </c:pt>
                <c:pt idx="1039">
                  <c:v>1.06375E15</c:v>
                </c:pt>
                <c:pt idx="1040">
                  <c:v>1.67895416666667E15</c:v>
                </c:pt>
                <c:pt idx="1041">
                  <c:v>1.94375E15</c:v>
                </c:pt>
                <c:pt idx="1042">
                  <c:v>1.83458333333333E15</c:v>
                </c:pt>
                <c:pt idx="1043">
                  <c:v>6.90375E14</c:v>
                </c:pt>
                <c:pt idx="1044">
                  <c:v>1.11083333333333E15</c:v>
                </c:pt>
                <c:pt idx="1045">
                  <c:v>1.0875E15</c:v>
                </c:pt>
                <c:pt idx="1046">
                  <c:v>2.16333333333333E15</c:v>
                </c:pt>
                <c:pt idx="1047">
                  <c:v>1.54420833333333E15</c:v>
                </c:pt>
                <c:pt idx="1048">
                  <c:v>1.40095833333333E15</c:v>
                </c:pt>
                <c:pt idx="1049">
                  <c:v>8.58333333333333E14</c:v>
                </c:pt>
                <c:pt idx="1050">
                  <c:v>2.73708333333333E15</c:v>
                </c:pt>
                <c:pt idx="1051">
                  <c:v>1.97916666666667E15</c:v>
                </c:pt>
                <c:pt idx="1052">
                  <c:v>9.21791666666667E14</c:v>
                </c:pt>
                <c:pt idx="1053">
                  <c:v>2.19066666666667E14</c:v>
                </c:pt>
                <c:pt idx="1054">
                  <c:v>7.19625E14</c:v>
                </c:pt>
                <c:pt idx="1055">
                  <c:v>3.0225E15</c:v>
                </c:pt>
                <c:pt idx="1056">
                  <c:v>1.755E15</c:v>
                </c:pt>
                <c:pt idx="1057">
                  <c:v>2.11416666666667E13</c:v>
                </c:pt>
                <c:pt idx="1058">
                  <c:v>2.66083333333333E7</c:v>
                </c:pt>
                <c:pt idx="1059">
                  <c:v>1.76166666666667E14</c:v>
                </c:pt>
                <c:pt idx="1060">
                  <c:v>2.57083333333333E14</c:v>
                </c:pt>
                <c:pt idx="1061">
                  <c:v>1.5675E15</c:v>
                </c:pt>
                <c:pt idx="1062">
                  <c:v>7.48333333333333E14</c:v>
                </c:pt>
                <c:pt idx="1063">
                  <c:v>1.12708333333333E15</c:v>
                </c:pt>
                <c:pt idx="1064">
                  <c:v>1.51958333333333E15</c:v>
                </c:pt>
                <c:pt idx="1065">
                  <c:v>8.39166666666667E14</c:v>
                </c:pt>
                <c:pt idx="1066">
                  <c:v>0.0</c:v>
                </c:pt>
                <c:pt idx="1067">
                  <c:v>0.0</c:v>
                </c:pt>
                <c:pt idx="1068">
                  <c:v>1.51166666666667E13</c:v>
                </c:pt>
                <c:pt idx="1069">
                  <c:v>2.19291666666667E14</c:v>
                </c:pt>
                <c:pt idx="1070">
                  <c:v>1.06208333333333E13</c:v>
                </c:pt>
                <c:pt idx="1071">
                  <c:v>8.0375E13</c:v>
                </c:pt>
                <c:pt idx="1072">
                  <c:v>1.00708333333333E15</c:v>
                </c:pt>
                <c:pt idx="1073">
                  <c:v>1.15291666666667E15</c:v>
                </c:pt>
                <c:pt idx="1074">
                  <c:v>1.52033333333333E15</c:v>
                </c:pt>
                <c:pt idx="1075">
                  <c:v>1.07625E15</c:v>
                </c:pt>
                <c:pt idx="1076">
                  <c:v>1.46291666666667E15</c:v>
                </c:pt>
                <c:pt idx="1077">
                  <c:v>2.22125E15</c:v>
                </c:pt>
                <c:pt idx="1078">
                  <c:v>1.78445833333333E15</c:v>
                </c:pt>
                <c:pt idx="1079">
                  <c:v>6.47083333333333E14</c:v>
                </c:pt>
                <c:pt idx="1080">
                  <c:v>2.19791666666667E15</c:v>
                </c:pt>
                <c:pt idx="1081">
                  <c:v>2.71208333333333E15</c:v>
                </c:pt>
                <c:pt idx="1082">
                  <c:v>1.1725E15</c:v>
                </c:pt>
                <c:pt idx="1083">
                  <c:v>1.87166666666667E15</c:v>
                </c:pt>
                <c:pt idx="1084">
                  <c:v>1.79791666666667E15</c:v>
                </c:pt>
                <c:pt idx="1085">
                  <c:v>1.87208333333333E15</c:v>
                </c:pt>
                <c:pt idx="1086">
                  <c:v>2.60234E15</c:v>
                </c:pt>
                <c:pt idx="1087">
                  <c:v>9.77916666666667E14</c:v>
                </c:pt>
                <c:pt idx="1088">
                  <c:v>2.87083333333333E15</c:v>
                </c:pt>
                <c:pt idx="1089">
                  <c:v>1.65583333333333E15</c:v>
                </c:pt>
                <c:pt idx="1090">
                  <c:v>1.76683333333333E15</c:v>
                </c:pt>
                <c:pt idx="1091">
                  <c:v>2.88916666666667E15</c:v>
                </c:pt>
                <c:pt idx="1092">
                  <c:v>1.9525E15</c:v>
                </c:pt>
                <c:pt idx="1093">
                  <c:v>3.06666666666667E15</c:v>
                </c:pt>
                <c:pt idx="1094">
                  <c:v>2.48358333333333E15</c:v>
                </c:pt>
                <c:pt idx="1095">
                  <c:v>1.41791666666667E15</c:v>
                </c:pt>
                <c:pt idx="1096">
                  <c:v>2.00916666666667E15</c:v>
                </c:pt>
                <c:pt idx="1097">
                  <c:v>3.55583333333333E15</c:v>
                </c:pt>
                <c:pt idx="1098">
                  <c:v>1.05208333333333E15</c:v>
                </c:pt>
                <c:pt idx="1099">
                  <c:v>2.72208333333333E15</c:v>
                </c:pt>
                <c:pt idx="1100">
                  <c:v>1.76416666666667E15</c:v>
                </c:pt>
                <c:pt idx="1101">
                  <c:v>2.76958333333333E15</c:v>
                </c:pt>
                <c:pt idx="1102">
                  <c:v>2.9325E15</c:v>
                </c:pt>
                <c:pt idx="1103">
                  <c:v>1.39666666666667E15</c:v>
                </c:pt>
                <c:pt idx="1104">
                  <c:v>3.45625E15</c:v>
                </c:pt>
                <c:pt idx="1105">
                  <c:v>2.755E15</c:v>
                </c:pt>
                <c:pt idx="1106">
                  <c:v>3.81083333333333E15</c:v>
                </c:pt>
                <c:pt idx="1107">
                  <c:v>2.38658333333333E15</c:v>
                </c:pt>
                <c:pt idx="1108">
                  <c:v>1.32208333333333E15</c:v>
                </c:pt>
                <c:pt idx="1109">
                  <c:v>1.53708333333333E15</c:v>
                </c:pt>
                <c:pt idx="1110">
                  <c:v>1.32791666666667E15</c:v>
                </c:pt>
                <c:pt idx="1111">
                  <c:v>2.60166666666667E15</c:v>
                </c:pt>
                <c:pt idx="1112">
                  <c:v>1.92166666666667E15</c:v>
                </c:pt>
                <c:pt idx="1113">
                  <c:v>2.38041666666667E15</c:v>
                </c:pt>
                <c:pt idx="1114">
                  <c:v>2.9625E15</c:v>
                </c:pt>
                <c:pt idx="1115">
                  <c:v>1.42666666666667E13</c:v>
                </c:pt>
                <c:pt idx="1116">
                  <c:v>2.42791666666667E14</c:v>
                </c:pt>
                <c:pt idx="1117">
                  <c:v>2.72583333333333E15</c:v>
                </c:pt>
                <c:pt idx="1118">
                  <c:v>6.79166666666667E14</c:v>
                </c:pt>
                <c:pt idx="1119">
                  <c:v>2.2725E15</c:v>
                </c:pt>
                <c:pt idx="1120">
                  <c:v>0.0</c:v>
                </c:pt>
                <c:pt idx="1121">
                  <c:v>1.02291666666667E12</c:v>
                </c:pt>
                <c:pt idx="1122">
                  <c:v>0.0</c:v>
                </c:pt>
                <c:pt idx="1123">
                  <c:v>0.0</c:v>
                </c:pt>
                <c:pt idx="1124">
                  <c:v>2.09541666666667E14</c:v>
                </c:pt>
                <c:pt idx="1125">
                  <c:v>1.25375E15</c:v>
                </c:pt>
                <c:pt idx="1126">
                  <c:v>7.15833333333333E11</c:v>
                </c:pt>
                <c:pt idx="1127">
                  <c:v>3.79083333333333E14</c:v>
                </c:pt>
                <c:pt idx="1128">
                  <c:v>4.18333333333333E12</c:v>
                </c:pt>
                <c:pt idx="1129">
                  <c:v>1.58283333333333E15</c:v>
                </c:pt>
                <c:pt idx="1130">
                  <c:v>1.04416666666667E15</c:v>
                </c:pt>
                <c:pt idx="1131">
                  <c:v>2.02208333333333E15</c:v>
                </c:pt>
                <c:pt idx="1132">
                  <c:v>3.62458333333333E15</c:v>
                </c:pt>
                <c:pt idx="1133">
                  <c:v>1.13083333333333E15</c:v>
                </c:pt>
                <c:pt idx="1134">
                  <c:v>2.70291666666667E15</c:v>
                </c:pt>
                <c:pt idx="1135">
                  <c:v>1.63225E15</c:v>
                </c:pt>
                <c:pt idx="1136">
                  <c:v>1.74541666666667E15</c:v>
                </c:pt>
                <c:pt idx="1137">
                  <c:v>4.525E15</c:v>
                </c:pt>
                <c:pt idx="1138">
                  <c:v>1.09833333333333E15</c:v>
                </c:pt>
                <c:pt idx="1139">
                  <c:v>2.08125E15</c:v>
                </c:pt>
                <c:pt idx="1140">
                  <c:v>3.95875E15</c:v>
                </c:pt>
                <c:pt idx="1141">
                  <c:v>1.54041666666667E15</c:v>
                </c:pt>
                <c:pt idx="1142">
                  <c:v>3.76791666666667E15</c:v>
                </c:pt>
                <c:pt idx="1143">
                  <c:v>3.18958333333333E15</c:v>
                </c:pt>
                <c:pt idx="1144">
                  <c:v>2.38541666666667E15</c:v>
                </c:pt>
                <c:pt idx="1145">
                  <c:v>1.71302916666667E15</c:v>
                </c:pt>
                <c:pt idx="1146">
                  <c:v>2.52166666666667E15</c:v>
                </c:pt>
                <c:pt idx="1147">
                  <c:v>1.54625E15</c:v>
                </c:pt>
                <c:pt idx="1148">
                  <c:v>2.905125E15</c:v>
                </c:pt>
                <c:pt idx="1149">
                  <c:v>1.99833333333333E15</c:v>
                </c:pt>
                <c:pt idx="1150">
                  <c:v>3.00625E15</c:v>
                </c:pt>
                <c:pt idx="1151">
                  <c:v>4.02541666666667E15</c:v>
                </c:pt>
                <c:pt idx="1152">
                  <c:v>1.79583333333333E15</c:v>
                </c:pt>
                <c:pt idx="1153">
                  <c:v>1.39625E15</c:v>
                </c:pt>
                <c:pt idx="1154">
                  <c:v>2.45916666666667E15</c:v>
                </c:pt>
                <c:pt idx="1155">
                  <c:v>3.675E15</c:v>
                </c:pt>
                <c:pt idx="1156">
                  <c:v>1.12670833333333E15</c:v>
                </c:pt>
                <c:pt idx="1157">
                  <c:v>1.99958333333333E15</c:v>
                </c:pt>
                <c:pt idx="1158">
                  <c:v>2.95916666666667E15</c:v>
                </c:pt>
                <c:pt idx="1159">
                  <c:v>2.30333333333333E15</c:v>
                </c:pt>
                <c:pt idx="1160">
                  <c:v>2.30333333333333E15</c:v>
                </c:pt>
                <c:pt idx="1161">
                  <c:v>3.67208333333333E15</c:v>
                </c:pt>
                <c:pt idx="1162">
                  <c:v>2.36E15</c:v>
                </c:pt>
                <c:pt idx="1163">
                  <c:v>1.38820833333333E15</c:v>
                </c:pt>
                <c:pt idx="1164">
                  <c:v>1.64208333333333E15</c:v>
                </c:pt>
                <c:pt idx="1165">
                  <c:v>4.74583333333333E15</c:v>
                </c:pt>
                <c:pt idx="1166">
                  <c:v>3.3375E15</c:v>
                </c:pt>
                <c:pt idx="1167">
                  <c:v>3.24041666666667E15</c:v>
                </c:pt>
                <c:pt idx="1168">
                  <c:v>1.68333333333333E15</c:v>
                </c:pt>
                <c:pt idx="1169">
                  <c:v>2.22958333333333E15</c:v>
                </c:pt>
                <c:pt idx="1170">
                  <c:v>2.97791666666667E15</c:v>
                </c:pt>
                <c:pt idx="1171">
                  <c:v>2.15616666666667E15</c:v>
                </c:pt>
                <c:pt idx="1172">
                  <c:v>2.37875E15</c:v>
                </c:pt>
                <c:pt idx="1173">
                  <c:v>2.6425E15</c:v>
                </c:pt>
                <c:pt idx="1174">
                  <c:v>1.97210416666667E15</c:v>
                </c:pt>
                <c:pt idx="1175">
                  <c:v>2.44791666666667E15</c:v>
                </c:pt>
                <c:pt idx="1176">
                  <c:v>2.93666666666667E15</c:v>
                </c:pt>
                <c:pt idx="1177">
                  <c:v>3.26083333333333E14</c:v>
                </c:pt>
                <c:pt idx="1178">
                  <c:v>7.14583333333333E13</c:v>
                </c:pt>
                <c:pt idx="1179">
                  <c:v>3.29333333333333E15</c:v>
                </c:pt>
                <c:pt idx="1180">
                  <c:v>2.22970833333333E15</c:v>
                </c:pt>
                <c:pt idx="1181">
                  <c:v>2.78916666666667E15</c:v>
                </c:pt>
                <c:pt idx="1182">
                  <c:v>2.88291666666667E15</c:v>
                </c:pt>
                <c:pt idx="1183">
                  <c:v>2.05541666666667E15</c:v>
                </c:pt>
                <c:pt idx="1184">
                  <c:v>3.53791666666667E15</c:v>
                </c:pt>
                <c:pt idx="1185">
                  <c:v>2.34416666666667E15</c:v>
                </c:pt>
                <c:pt idx="1186">
                  <c:v>7.12916666666667E14</c:v>
                </c:pt>
                <c:pt idx="1187">
                  <c:v>1.3925E15</c:v>
                </c:pt>
                <c:pt idx="1188">
                  <c:v>2.74291666666667E15</c:v>
                </c:pt>
                <c:pt idx="1189">
                  <c:v>6.51666666666667E14</c:v>
                </c:pt>
                <c:pt idx="1190">
                  <c:v>1.84333333333333E15</c:v>
                </c:pt>
                <c:pt idx="1191">
                  <c:v>4.95416666666667E14</c:v>
                </c:pt>
                <c:pt idx="1192">
                  <c:v>1.21651666666667E14</c:v>
                </c:pt>
                <c:pt idx="1193">
                  <c:v>1.28458333333333E15</c:v>
                </c:pt>
                <c:pt idx="1194">
                  <c:v>1.53833333333333E15</c:v>
                </c:pt>
                <c:pt idx="1195">
                  <c:v>2.09458333333333E15</c:v>
                </c:pt>
                <c:pt idx="1196">
                  <c:v>2.35708333333333E15</c:v>
                </c:pt>
                <c:pt idx="1197">
                  <c:v>4.08041666666667E15</c:v>
                </c:pt>
                <c:pt idx="1198">
                  <c:v>4.86791666666667E14</c:v>
                </c:pt>
                <c:pt idx="1199">
                  <c:v>2.056125E15</c:v>
                </c:pt>
                <c:pt idx="1200">
                  <c:v>3.18708333333333E15</c:v>
                </c:pt>
                <c:pt idx="1201">
                  <c:v>3.23416666666667E15</c:v>
                </c:pt>
                <c:pt idx="1202">
                  <c:v>1.55683333333333E15</c:v>
                </c:pt>
                <c:pt idx="1203">
                  <c:v>1.9525E15</c:v>
                </c:pt>
                <c:pt idx="1204">
                  <c:v>4.20416666666667E15</c:v>
                </c:pt>
                <c:pt idx="1205">
                  <c:v>1.85875E15</c:v>
                </c:pt>
                <c:pt idx="1206">
                  <c:v>1.89875E15</c:v>
                </c:pt>
                <c:pt idx="1207">
                  <c:v>3.81958333333333E15</c:v>
                </c:pt>
                <c:pt idx="1208">
                  <c:v>1.30708333333333E15</c:v>
                </c:pt>
                <c:pt idx="1209">
                  <c:v>3.29625E15</c:v>
                </c:pt>
                <c:pt idx="1210">
                  <c:v>2.075E15</c:v>
                </c:pt>
                <c:pt idx="1211">
                  <c:v>4.37916666666667E15</c:v>
                </c:pt>
                <c:pt idx="1212">
                  <c:v>2.06041666666667E15</c:v>
                </c:pt>
                <c:pt idx="1213">
                  <c:v>1.26108333333333E15</c:v>
                </c:pt>
                <c:pt idx="1214">
                  <c:v>1.89458333333333E15</c:v>
                </c:pt>
                <c:pt idx="1215">
                  <c:v>1.430375E15</c:v>
                </c:pt>
                <c:pt idx="1216">
                  <c:v>4.0425E15</c:v>
                </c:pt>
                <c:pt idx="1217">
                  <c:v>3.085E14</c:v>
                </c:pt>
                <c:pt idx="1218">
                  <c:v>2.95541666666667E15</c:v>
                </c:pt>
                <c:pt idx="1219">
                  <c:v>1.36375E15</c:v>
                </c:pt>
                <c:pt idx="1220">
                  <c:v>3.00958333333333E15</c:v>
                </c:pt>
                <c:pt idx="1221">
                  <c:v>6.6E14</c:v>
                </c:pt>
                <c:pt idx="1222">
                  <c:v>9.93333333333333E14</c:v>
                </c:pt>
                <c:pt idx="1223">
                  <c:v>1.91833333333333E15</c:v>
                </c:pt>
                <c:pt idx="1224">
                  <c:v>3.02375E15</c:v>
                </c:pt>
                <c:pt idx="1225">
                  <c:v>2.06375E15</c:v>
                </c:pt>
                <c:pt idx="1226">
                  <c:v>2.59291666666667E15</c:v>
                </c:pt>
                <c:pt idx="1227">
                  <c:v>1.82041666666667E15</c:v>
                </c:pt>
                <c:pt idx="1228">
                  <c:v>4.6875E14</c:v>
                </c:pt>
                <c:pt idx="1229">
                  <c:v>2.50808333333333E15</c:v>
                </c:pt>
                <c:pt idx="1230">
                  <c:v>1.25516666666667E15</c:v>
                </c:pt>
                <c:pt idx="1231">
                  <c:v>1.86125E15</c:v>
                </c:pt>
                <c:pt idx="1232">
                  <c:v>5.99166666666667E13</c:v>
                </c:pt>
                <c:pt idx="1233">
                  <c:v>1.26083333333333E15</c:v>
                </c:pt>
                <c:pt idx="1234">
                  <c:v>1.5725E15</c:v>
                </c:pt>
                <c:pt idx="1235">
                  <c:v>3.66916666666667E14</c:v>
                </c:pt>
                <c:pt idx="1236">
                  <c:v>4.3875E14</c:v>
                </c:pt>
                <c:pt idx="1237">
                  <c:v>1.59041666666667E15</c:v>
                </c:pt>
                <c:pt idx="1238">
                  <c:v>9.52083333333333E13</c:v>
                </c:pt>
                <c:pt idx="1239">
                  <c:v>2.93791666666667E15</c:v>
                </c:pt>
                <c:pt idx="1240">
                  <c:v>1.42166666666667E15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3.77208333333333E13</c:v>
                </c:pt>
                <c:pt idx="1300">
                  <c:v>4.91666666666667E13</c:v>
                </c:pt>
                <c:pt idx="1301">
                  <c:v>6.44775E13</c:v>
                </c:pt>
                <c:pt idx="1302">
                  <c:v>1.060375E14</c:v>
                </c:pt>
                <c:pt idx="1303">
                  <c:v>9.068875E13</c:v>
                </c:pt>
                <c:pt idx="1304">
                  <c:v>1.38979166666667E14</c:v>
                </c:pt>
                <c:pt idx="1305">
                  <c:v>1.45333333333333E14</c:v>
                </c:pt>
                <c:pt idx="1306">
                  <c:v>6.84583333333333E14</c:v>
                </c:pt>
                <c:pt idx="1307">
                  <c:v>0.0</c:v>
                </c:pt>
                <c:pt idx="1308">
                  <c:v>0.0</c:v>
                </c:pt>
                <c:pt idx="1309">
                  <c:v>7.89958333333333E13</c:v>
                </c:pt>
                <c:pt idx="1310">
                  <c:v>5.60833333333334E11</c:v>
                </c:pt>
                <c:pt idx="1311">
                  <c:v>0.0</c:v>
                </c:pt>
                <c:pt idx="1312">
                  <c:v>2.20583333333333E13</c:v>
                </c:pt>
                <c:pt idx="1313">
                  <c:v>6.77083333333333E13</c:v>
                </c:pt>
                <c:pt idx="1314">
                  <c:v>1.77541666666667E13</c:v>
                </c:pt>
                <c:pt idx="1315">
                  <c:v>6.62717666666667E13</c:v>
                </c:pt>
                <c:pt idx="1316">
                  <c:v>2.36625E13</c:v>
                </c:pt>
                <c:pt idx="1317">
                  <c:v>3.03416666666667E14</c:v>
                </c:pt>
                <c:pt idx="1318">
                  <c:v>2.79166666666667E13</c:v>
                </c:pt>
                <c:pt idx="1319">
                  <c:v>7.588125E13</c:v>
                </c:pt>
                <c:pt idx="1320">
                  <c:v>1.69291666666667E13</c:v>
                </c:pt>
                <c:pt idx="1321">
                  <c:v>3.82416666666667E13</c:v>
                </c:pt>
                <c:pt idx="1322">
                  <c:v>2.6425E13</c:v>
                </c:pt>
                <c:pt idx="1323">
                  <c:v>4.02791666666667E13</c:v>
                </c:pt>
                <c:pt idx="1324">
                  <c:v>4.97083333333333E13</c:v>
                </c:pt>
                <c:pt idx="1325">
                  <c:v>4.78833333333333E13</c:v>
                </c:pt>
                <c:pt idx="1326">
                  <c:v>3.88458333333333E13</c:v>
                </c:pt>
                <c:pt idx="1327">
                  <c:v>7.6875E13</c:v>
                </c:pt>
                <c:pt idx="1328">
                  <c:v>4.65E13</c:v>
                </c:pt>
                <c:pt idx="1329">
                  <c:v>1.15291666666667E13</c:v>
                </c:pt>
                <c:pt idx="1330">
                  <c:v>1.4993625E14</c:v>
                </c:pt>
                <c:pt idx="1331">
                  <c:v>5.775E14</c:v>
                </c:pt>
                <c:pt idx="1332">
                  <c:v>2.27583333333333E14</c:v>
                </c:pt>
                <c:pt idx="1333">
                  <c:v>4.61208333333333E14</c:v>
                </c:pt>
                <c:pt idx="1334">
                  <c:v>6.9375E14</c:v>
                </c:pt>
                <c:pt idx="1335">
                  <c:v>1.41375E14</c:v>
                </c:pt>
                <c:pt idx="1336">
                  <c:v>9.92083333333333E13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5.9875E7</c:v>
                </c:pt>
                <c:pt idx="1367">
                  <c:v>1.59625E8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1.66291666666667E8</c:v>
                </c:pt>
                <c:pt idx="1373">
                  <c:v>0.0</c:v>
                </c:pt>
                <c:pt idx="1374">
                  <c:v>3.46054166666667E13</c:v>
                </c:pt>
                <c:pt idx="1375">
                  <c:v>1.67791666666667E14</c:v>
                </c:pt>
                <c:pt idx="1376">
                  <c:v>6.85108958333333E13</c:v>
                </c:pt>
                <c:pt idx="1377">
                  <c:v>1.24791666666667E13</c:v>
                </c:pt>
                <c:pt idx="1378">
                  <c:v>7.33041666666667E13</c:v>
                </c:pt>
                <c:pt idx="1379">
                  <c:v>7.28108333333333E14</c:v>
                </c:pt>
                <c:pt idx="1380">
                  <c:v>2.24708333333333E13</c:v>
                </c:pt>
                <c:pt idx="1381">
                  <c:v>8.095125E14</c:v>
                </c:pt>
                <c:pt idx="1382">
                  <c:v>6.82791666666667E14</c:v>
                </c:pt>
                <c:pt idx="1383">
                  <c:v>1.2795E13</c:v>
                </c:pt>
                <c:pt idx="1384">
                  <c:v>1.13750951666667E15</c:v>
                </c:pt>
                <c:pt idx="1385">
                  <c:v>9.96179166666667E14</c:v>
                </c:pt>
                <c:pt idx="1386">
                  <c:v>6.9455E13</c:v>
                </c:pt>
                <c:pt idx="1387">
                  <c:v>2.82826666666667E14</c:v>
                </c:pt>
                <c:pt idx="1388">
                  <c:v>1.2293E14</c:v>
                </c:pt>
                <c:pt idx="1389">
                  <c:v>5.18708333333333E14</c:v>
                </c:pt>
                <c:pt idx="1390">
                  <c:v>7.66877916666667E14</c:v>
                </c:pt>
                <c:pt idx="1391">
                  <c:v>1.4752625E14</c:v>
                </c:pt>
                <c:pt idx="1392">
                  <c:v>7.93125E13</c:v>
                </c:pt>
                <c:pt idx="1393">
                  <c:v>2.16333333333333E14</c:v>
                </c:pt>
                <c:pt idx="1394">
                  <c:v>3.17958333333333E14</c:v>
                </c:pt>
                <c:pt idx="1395">
                  <c:v>3.18125E14</c:v>
                </c:pt>
                <c:pt idx="1396">
                  <c:v>7.59875E14</c:v>
                </c:pt>
                <c:pt idx="1397">
                  <c:v>1.28025E15</c:v>
                </c:pt>
                <c:pt idx="1398">
                  <c:v>4.61666666666667E14</c:v>
                </c:pt>
                <c:pt idx="1399">
                  <c:v>2.161125E14</c:v>
                </c:pt>
                <c:pt idx="1400">
                  <c:v>2.57108333333333E14</c:v>
                </c:pt>
                <c:pt idx="1401">
                  <c:v>8.59791666666667E13</c:v>
                </c:pt>
                <c:pt idx="1402">
                  <c:v>6.74583333333333E13</c:v>
                </c:pt>
                <c:pt idx="1403">
                  <c:v>1.16833333333333E13</c:v>
                </c:pt>
                <c:pt idx="1404">
                  <c:v>2.72875E14</c:v>
                </c:pt>
                <c:pt idx="1405">
                  <c:v>5.07916666666667E14</c:v>
                </c:pt>
                <c:pt idx="1406">
                  <c:v>1.80820833333333E14</c:v>
                </c:pt>
                <c:pt idx="1407">
                  <c:v>6.00833333333333E14</c:v>
                </c:pt>
                <c:pt idx="1408">
                  <c:v>4.20808333333333E14</c:v>
                </c:pt>
                <c:pt idx="1409">
                  <c:v>2.71441666666667E14</c:v>
                </c:pt>
                <c:pt idx="1410">
                  <c:v>3.91508333333333E14</c:v>
                </c:pt>
                <c:pt idx="1411">
                  <c:v>1.48475E14</c:v>
                </c:pt>
                <c:pt idx="1412">
                  <c:v>1.02183333333333E15</c:v>
                </c:pt>
                <c:pt idx="1413">
                  <c:v>4.53416666666667E13</c:v>
                </c:pt>
                <c:pt idx="1414">
                  <c:v>5.40633333333333E13</c:v>
                </c:pt>
                <c:pt idx="1415">
                  <c:v>3.30583333333333E14</c:v>
                </c:pt>
                <c:pt idx="1416">
                  <c:v>3.93425E14</c:v>
                </c:pt>
                <c:pt idx="1417">
                  <c:v>1.93041666666667E14</c:v>
                </c:pt>
                <c:pt idx="1418">
                  <c:v>1.99308333333333E14</c:v>
                </c:pt>
                <c:pt idx="1419">
                  <c:v>2.3775E14</c:v>
                </c:pt>
                <c:pt idx="1420">
                  <c:v>2.08608333333333E14</c:v>
                </c:pt>
                <c:pt idx="1421">
                  <c:v>2.29291666666667E14</c:v>
                </c:pt>
                <c:pt idx="1422">
                  <c:v>4.25E13</c:v>
                </c:pt>
                <c:pt idx="1423">
                  <c:v>5.90416666666667E13</c:v>
                </c:pt>
                <c:pt idx="1424">
                  <c:v>1.16729166666667E15</c:v>
                </c:pt>
                <c:pt idx="1425">
                  <c:v>3.17083333333333E14</c:v>
                </c:pt>
                <c:pt idx="1426">
                  <c:v>4.59166666666667E14</c:v>
                </c:pt>
                <c:pt idx="1427">
                  <c:v>1.54658333333333E14</c:v>
                </c:pt>
                <c:pt idx="1428">
                  <c:v>9.72195833333333E14</c:v>
                </c:pt>
                <c:pt idx="1429">
                  <c:v>7.65670833333333E14</c:v>
                </c:pt>
                <c:pt idx="1430">
                  <c:v>1.17929166666667E15</c:v>
                </c:pt>
                <c:pt idx="1431">
                  <c:v>7.4275E14</c:v>
                </c:pt>
                <c:pt idx="1432">
                  <c:v>4.58375E14</c:v>
                </c:pt>
                <c:pt idx="1433">
                  <c:v>2.93708333333333E14</c:v>
                </c:pt>
                <c:pt idx="1434">
                  <c:v>6.09004166666667E13</c:v>
                </c:pt>
                <c:pt idx="1435">
                  <c:v>5.92083333333333E12</c:v>
                </c:pt>
                <c:pt idx="1436">
                  <c:v>6.71166666666667E12</c:v>
                </c:pt>
                <c:pt idx="1437">
                  <c:v>6.90833333333333E12</c:v>
                </c:pt>
                <c:pt idx="1438">
                  <c:v>6.37333333333333E12</c:v>
                </c:pt>
                <c:pt idx="1439">
                  <c:v>6.40166666666667E12</c:v>
                </c:pt>
                <c:pt idx="1440">
                  <c:v>6.04179166666667E12</c:v>
                </c:pt>
                <c:pt idx="1441">
                  <c:v>5.88333333333333E12</c:v>
                </c:pt>
                <c:pt idx="1442">
                  <c:v>6.1425E12</c:v>
                </c:pt>
                <c:pt idx="1443">
                  <c:v>5.56716666666667E12</c:v>
                </c:pt>
                <c:pt idx="1444">
                  <c:v>6.55416666666667E12</c:v>
                </c:pt>
                <c:pt idx="1445">
                  <c:v>6.57916666666667E12</c:v>
                </c:pt>
                <c:pt idx="1446">
                  <c:v>6.22125E12</c:v>
                </c:pt>
                <c:pt idx="1447">
                  <c:v>6.19916666666667E12</c:v>
                </c:pt>
                <c:pt idx="1448">
                  <c:v>5.82916666666667E12</c:v>
                </c:pt>
                <c:pt idx="1449">
                  <c:v>6.28541666666667E12</c:v>
                </c:pt>
                <c:pt idx="1450">
                  <c:v>6.50416666666667E12</c:v>
                </c:pt>
                <c:pt idx="1451">
                  <c:v>6.48875E12</c:v>
                </c:pt>
                <c:pt idx="1452">
                  <c:v>6.39166666666667E12</c:v>
                </c:pt>
                <c:pt idx="1453">
                  <c:v>6.20125E12</c:v>
                </c:pt>
                <c:pt idx="1454">
                  <c:v>6.42083333333333E12</c:v>
                </c:pt>
                <c:pt idx="1455">
                  <c:v>4.78041666666667E12</c:v>
                </c:pt>
                <c:pt idx="1456">
                  <c:v>6.3875E12</c:v>
                </c:pt>
                <c:pt idx="1457">
                  <c:v>6.41666666666667E12</c:v>
                </c:pt>
                <c:pt idx="1458">
                  <c:v>6.07E12</c:v>
                </c:pt>
                <c:pt idx="1459">
                  <c:v>1.27375E13</c:v>
                </c:pt>
                <c:pt idx="1460">
                  <c:v>2.06125E13</c:v>
                </c:pt>
                <c:pt idx="1461">
                  <c:v>1.56E13</c:v>
                </c:pt>
                <c:pt idx="1462">
                  <c:v>1.24770833333333E13</c:v>
                </c:pt>
                <c:pt idx="1463">
                  <c:v>1.27166666666667E13</c:v>
                </c:pt>
                <c:pt idx="1464">
                  <c:v>1.24208333333333E13</c:v>
                </c:pt>
                <c:pt idx="1465">
                  <c:v>1.16316666666667E13</c:v>
                </c:pt>
                <c:pt idx="1466">
                  <c:v>1.1445E13</c:v>
                </c:pt>
                <c:pt idx="1467">
                  <c:v>1.275875E13</c:v>
                </c:pt>
                <c:pt idx="1468">
                  <c:v>1.282E13</c:v>
                </c:pt>
                <c:pt idx="1469">
                  <c:v>1.16683333333333E13</c:v>
                </c:pt>
                <c:pt idx="1470">
                  <c:v>1.18975E13</c:v>
                </c:pt>
                <c:pt idx="1471">
                  <c:v>1.17583333333333E13</c:v>
                </c:pt>
                <c:pt idx="1472">
                  <c:v>1.25083333333333E13</c:v>
                </c:pt>
                <c:pt idx="1473">
                  <c:v>1.22683333333333E13</c:v>
                </c:pt>
                <c:pt idx="1474">
                  <c:v>7.62291666666667E12</c:v>
                </c:pt>
                <c:pt idx="1475">
                  <c:v>6.60416666666667E11</c:v>
                </c:pt>
                <c:pt idx="1476">
                  <c:v>5.5375E11</c:v>
                </c:pt>
                <c:pt idx="1477">
                  <c:v>2.70625E11</c:v>
                </c:pt>
                <c:pt idx="1478">
                  <c:v>3.99333333333333E11</c:v>
                </c:pt>
                <c:pt idx="1479">
                  <c:v>6.62916666666667E11</c:v>
                </c:pt>
                <c:pt idx="1480">
                  <c:v>6.71E11</c:v>
                </c:pt>
                <c:pt idx="1481">
                  <c:v>6.70416666666667E11</c:v>
                </c:pt>
                <c:pt idx="1482">
                  <c:v>6.15608333333333E11</c:v>
                </c:pt>
                <c:pt idx="1483">
                  <c:v>6.735E11</c:v>
                </c:pt>
                <c:pt idx="1484">
                  <c:v>6.75833333333333E11</c:v>
                </c:pt>
                <c:pt idx="1485">
                  <c:v>6.725E11</c:v>
                </c:pt>
                <c:pt idx="1486">
                  <c:v>6.825E11</c:v>
                </c:pt>
                <c:pt idx="1487">
                  <c:v>6.67333333333333E11</c:v>
                </c:pt>
                <c:pt idx="1488">
                  <c:v>6.6E11</c:v>
                </c:pt>
                <c:pt idx="1489">
                  <c:v>6.78458333333333E11</c:v>
                </c:pt>
                <c:pt idx="1490">
                  <c:v>6.49541666666667E11</c:v>
                </c:pt>
                <c:pt idx="1491">
                  <c:v>1.96625E12</c:v>
                </c:pt>
                <c:pt idx="1492">
                  <c:v>1.34791666666667E13</c:v>
                </c:pt>
                <c:pt idx="1493">
                  <c:v>1.33916666666667E13</c:v>
                </c:pt>
                <c:pt idx="1494">
                  <c:v>1.32375E13</c:v>
                </c:pt>
                <c:pt idx="1495">
                  <c:v>1.26E13</c:v>
                </c:pt>
                <c:pt idx="1496">
                  <c:v>1.27329166666667E13</c:v>
                </c:pt>
                <c:pt idx="1497">
                  <c:v>1.27316666666667E13</c:v>
                </c:pt>
                <c:pt idx="1498">
                  <c:v>1.32666666666667E13</c:v>
                </c:pt>
                <c:pt idx="1499">
                  <c:v>1.35841666666667E13</c:v>
                </c:pt>
                <c:pt idx="1500">
                  <c:v>1.33095833333333E13</c:v>
                </c:pt>
                <c:pt idx="1501">
                  <c:v>1.34583333333333E13</c:v>
                </c:pt>
                <c:pt idx="1502">
                  <c:v>1.33958333333333E13</c:v>
                </c:pt>
                <c:pt idx="1503">
                  <c:v>1.36333333333333E13</c:v>
                </c:pt>
                <c:pt idx="1504">
                  <c:v>1.34416666666667E13</c:v>
                </c:pt>
                <c:pt idx="1505">
                  <c:v>1.344875E13</c:v>
                </c:pt>
                <c:pt idx="1506">
                  <c:v>1.35583333333333E13</c:v>
                </c:pt>
                <c:pt idx="1507">
                  <c:v>1.2509875E13</c:v>
                </c:pt>
                <c:pt idx="1508">
                  <c:v>1.31916666666667E13</c:v>
                </c:pt>
                <c:pt idx="1509">
                  <c:v>1.29125E13</c:v>
                </c:pt>
                <c:pt idx="1510">
                  <c:v>1.31129166666667E13</c:v>
                </c:pt>
                <c:pt idx="1511">
                  <c:v>1.24208333333333E13</c:v>
                </c:pt>
                <c:pt idx="1512">
                  <c:v>1.289E13</c:v>
                </c:pt>
                <c:pt idx="1513">
                  <c:v>1.22875E13</c:v>
                </c:pt>
                <c:pt idx="1514">
                  <c:v>1.19625E13</c:v>
                </c:pt>
                <c:pt idx="1515">
                  <c:v>1.185E13</c:v>
                </c:pt>
                <c:pt idx="1516">
                  <c:v>1.17641666666667E13</c:v>
                </c:pt>
                <c:pt idx="1517">
                  <c:v>1.14208333333333E13</c:v>
                </c:pt>
                <c:pt idx="1518">
                  <c:v>1.153625E13</c:v>
                </c:pt>
                <c:pt idx="1519">
                  <c:v>1.13408333333333E13</c:v>
                </c:pt>
                <c:pt idx="1520">
                  <c:v>1.07666666666667E13</c:v>
                </c:pt>
                <c:pt idx="1521">
                  <c:v>1.16791666666667E13</c:v>
                </c:pt>
                <c:pt idx="1522">
                  <c:v>1.20791666666667E13</c:v>
                </c:pt>
                <c:pt idx="1523">
                  <c:v>1.27166666666667E13</c:v>
                </c:pt>
                <c:pt idx="1524">
                  <c:v>1.2825E13</c:v>
                </c:pt>
                <c:pt idx="1525">
                  <c:v>1.242375E13</c:v>
                </c:pt>
                <c:pt idx="1526">
                  <c:v>1.19125E13</c:v>
                </c:pt>
                <c:pt idx="1527">
                  <c:v>1.21541666666667E13</c:v>
                </c:pt>
                <c:pt idx="1528">
                  <c:v>1.216125E13</c:v>
                </c:pt>
                <c:pt idx="1529">
                  <c:v>1.21833333333333E13</c:v>
                </c:pt>
                <c:pt idx="1530">
                  <c:v>1.21625E13</c:v>
                </c:pt>
                <c:pt idx="1531">
                  <c:v>1.20041666666667E13</c:v>
                </c:pt>
                <c:pt idx="1532">
                  <c:v>1.22708333333333E13</c:v>
                </c:pt>
                <c:pt idx="1533">
                  <c:v>1.18291666666667E13</c:v>
                </c:pt>
                <c:pt idx="1534">
                  <c:v>1.18791666666667E13</c:v>
                </c:pt>
                <c:pt idx="1535">
                  <c:v>1.12325E13</c:v>
                </c:pt>
                <c:pt idx="1536">
                  <c:v>1.21166666666667E13</c:v>
                </c:pt>
                <c:pt idx="1537">
                  <c:v>1.21875E13</c:v>
                </c:pt>
                <c:pt idx="1538">
                  <c:v>1.22425E13</c:v>
                </c:pt>
                <c:pt idx="1539">
                  <c:v>1.19204166666667E13</c:v>
                </c:pt>
                <c:pt idx="1540">
                  <c:v>1.24625E13</c:v>
                </c:pt>
                <c:pt idx="1541">
                  <c:v>1.22958333333333E13</c:v>
                </c:pt>
                <c:pt idx="1542">
                  <c:v>1.18079166666667E13</c:v>
                </c:pt>
                <c:pt idx="1543">
                  <c:v>1.37208333333333E13</c:v>
                </c:pt>
                <c:pt idx="1544">
                  <c:v>1.151125E13</c:v>
                </c:pt>
                <c:pt idx="1545">
                  <c:v>1.35458333333333E13</c:v>
                </c:pt>
                <c:pt idx="1546">
                  <c:v>1.35041666666667E13</c:v>
                </c:pt>
                <c:pt idx="1547">
                  <c:v>1.39708333333333E13</c:v>
                </c:pt>
                <c:pt idx="1548">
                  <c:v>1.385E13</c:v>
                </c:pt>
                <c:pt idx="1549">
                  <c:v>1.35375E13</c:v>
                </c:pt>
                <c:pt idx="1550">
                  <c:v>1.32083333333333E13</c:v>
                </c:pt>
                <c:pt idx="1551">
                  <c:v>1.39166666666667E13</c:v>
                </c:pt>
                <c:pt idx="1552">
                  <c:v>1.41208333333333E13</c:v>
                </c:pt>
                <c:pt idx="1553">
                  <c:v>1.37416666666667E13</c:v>
                </c:pt>
                <c:pt idx="1554">
                  <c:v>1.365E13</c:v>
                </c:pt>
                <c:pt idx="1555">
                  <c:v>1.44733333333333E13</c:v>
                </c:pt>
                <c:pt idx="1556">
                  <c:v>1.56804166666667E13</c:v>
                </c:pt>
                <c:pt idx="1557">
                  <c:v>1.42916666666667E13</c:v>
                </c:pt>
                <c:pt idx="1558">
                  <c:v>1.345E13</c:v>
                </c:pt>
                <c:pt idx="1559">
                  <c:v>1.36833333333333E13</c:v>
                </c:pt>
                <c:pt idx="1560">
                  <c:v>1.36458333333333E13</c:v>
                </c:pt>
                <c:pt idx="1561">
                  <c:v>1.2355E13</c:v>
                </c:pt>
                <c:pt idx="1562">
                  <c:v>1.56416666666667E13</c:v>
                </c:pt>
                <c:pt idx="1563">
                  <c:v>1.75416666666667E13</c:v>
                </c:pt>
                <c:pt idx="1564">
                  <c:v>8.4375E12</c:v>
                </c:pt>
                <c:pt idx="1565">
                  <c:v>4.91666666666667E12</c:v>
                </c:pt>
                <c:pt idx="1566">
                  <c:v>1.35708333333333E13</c:v>
                </c:pt>
                <c:pt idx="1567">
                  <c:v>1.52291666666667E13</c:v>
                </c:pt>
                <c:pt idx="1568">
                  <c:v>1.67379166666667E13</c:v>
                </c:pt>
                <c:pt idx="1569">
                  <c:v>1.41638333333333E13</c:v>
                </c:pt>
                <c:pt idx="1570">
                  <c:v>1.47416666666667E13</c:v>
                </c:pt>
                <c:pt idx="1571">
                  <c:v>1.67333333333333E13</c:v>
                </c:pt>
                <c:pt idx="1572">
                  <c:v>1.30333333333333E13</c:v>
                </c:pt>
                <c:pt idx="1573">
                  <c:v>1.34791666666667E13</c:v>
                </c:pt>
                <c:pt idx="1574">
                  <c:v>1.526375E13</c:v>
                </c:pt>
                <c:pt idx="1575">
                  <c:v>1.269375E13</c:v>
                </c:pt>
                <c:pt idx="1576">
                  <c:v>1.29941666666667E13</c:v>
                </c:pt>
                <c:pt idx="1577">
                  <c:v>1.29375E13</c:v>
                </c:pt>
                <c:pt idx="1578">
                  <c:v>1.38375E13</c:v>
                </c:pt>
                <c:pt idx="1579">
                  <c:v>1.4675E13</c:v>
                </c:pt>
                <c:pt idx="1580">
                  <c:v>1.3675E13</c:v>
                </c:pt>
                <c:pt idx="1581">
                  <c:v>1.35375E13</c:v>
                </c:pt>
                <c:pt idx="1582">
                  <c:v>1.51125E13</c:v>
                </c:pt>
                <c:pt idx="1583">
                  <c:v>1.6075E13</c:v>
                </c:pt>
                <c:pt idx="1584">
                  <c:v>1.48125E13</c:v>
                </c:pt>
                <c:pt idx="1585">
                  <c:v>1.43291666666667E13</c:v>
                </c:pt>
                <c:pt idx="1586">
                  <c:v>1.53375E13</c:v>
                </c:pt>
                <c:pt idx="1587">
                  <c:v>1.57166666666667E13</c:v>
                </c:pt>
                <c:pt idx="1588">
                  <c:v>1.49208333333333E13</c:v>
                </c:pt>
                <c:pt idx="1589">
                  <c:v>1.45375E13</c:v>
                </c:pt>
                <c:pt idx="1590">
                  <c:v>8.15E12</c:v>
                </c:pt>
                <c:pt idx="1591">
                  <c:v>1.15958333333333E13</c:v>
                </c:pt>
                <c:pt idx="1592">
                  <c:v>8.71666666666667E12</c:v>
                </c:pt>
                <c:pt idx="1593">
                  <c:v>1.01291666666667E13</c:v>
                </c:pt>
                <c:pt idx="1594">
                  <c:v>1.05647083333333E13</c:v>
                </c:pt>
                <c:pt idx="1595">
                  <c:v>1.11083333333333E13</c:v>
                </c:pt>
                <c:pt idx="1596">
                  <c:v>6.71666666666667E13</c:v>
                </c:pt>
                <c:pt idx="1597">
                  <c:v>1.14875E13</c:v>
                </c:pt>
                <c:pt idx="1598">
                  <c:v>1.94333333333333E13</c:v>
                </c:pt>
                <c:pt idx="1599">
                  <c:v>6.27083333333333E12</c:v>
                </c:pt>
                <c:pt idx="1600">
                  <c:v>3.82958333333333E12</c:v>
                </c:pt>
                <c:pt idx="1601">
                  <c:v>3.02666666666667E13</c:v>
                </c:pt>
                <c:pt idx="1602">
                  <c:v>3.3525E13</c:v>
                </c:pt>
                <c:pt idx="1603">
                  <c:v>1.42916666666667E13</c:v>
                </c:pt>
                <c:pt idx="1604">
                  <c:v>9.42291666666667E12</c:v>
                </c:pt>
                <c:pt idx="1605">
                  <c:v>7.56666666666667E12</c:v>
                </c:pt>
                <c:pt idx="1606">
                  <c:v>2.64941666666667E12</c:v>
                </c:pt>
                <c:pt idx="1607">
                  <c:v>0.0</c:v>
                </c:pt>
                <c:pt idx="1608">
                  <c:v>7.62083333333333E12</c:v>
                </c:pt>
                <c:pt idx="1609">
                  <c:v>2.08720833333333E13</c:v>
                </c:pt>
                <c:pt idx="1610">
                  <c:v>5.37375E13</c:v>
                </c:pt>
                <c:pt idx="1611">
                  <c:v>1.90541666666667E13</c:v>
                </c:pt>
                <c:pt idx="1612">
                  <c:v>4.71666666666667E13</c:v>
                </c:pt>
                <c:pt idx="1613">
                  <c:v>1.98583333333333E13</c:v>
                </c:pt>
                <c:pt idx="1614">
                  <c:v>4.27489166666667E12</c:v>
                </c:pt>
                <c:pt idx="1615">
                  <c:v>1.96542541666667E13</c:v>
                </c:pt>
                <c:pt idx="1616">
                  <c:v>5.7175E13</c:v>
                </c:pt>
                <c:pt idx="1617">
                  <c:v>2.55791666666667E13</c:v>
                </c:pt>
                <c:pt idx="1618">
                  <c:v>5.22003333333333E13</c:v>
                </c:pt>
                <c:pt idx="1619">
                  <c:v>3.65958333333333E13</c:v>
                </c:pt>
                <c:pt idx="1620">
                  <c:v>1.90166666666667E13</c:v>
                </c:pt>
                <c:pt idx="1621">
                  <c:v>8.3375E12</c:v>
                </c:pt>
                <c:pt idx="1622">
                  <c:v>2.28666666666667E13</c:v>
                </c:pt>
                <c:pt idx="1623">
                  <c:v>3.76125E13</c:v>
                </c:pt>
                <c:pt idx="1624">
                  <c:v>6.41633333333333E13</c:v>
                </c:pt>
                <c:pt idx="1625">
                  <c:v>2.50333333333333E13</c:v>
                </c:pt>
                <c:pt idx="1626">
                  <c:v>2.52708333333333E13</c:v>
                </c:pt>
                <c:pt idx="1627">
                  <c:v>2.10695833333333E13</c:v>
                </c:pt>
                <c:pt idx="1628">
                  <c:v>1.368625E13</c:v>
                </c:pt>
                <c:pt idx="1629">
                  <c:v>3.90333333333333E13</c:v>
                </c:pt>
                <c:pt idx="1630">
                  <c:v>4.13833333333333E13</c:v>
                </c:pt>
                <c:pt idx="1631">
                  <c:v>3.26675E13</c:v>
                </c:pt>
                <c:pt idx="1632">
                  <c:v>3.744E13</c:v>
                </c:pt>
                <c:pt idx="1633">
                  <c:v>1.01925E14</c:v>
                </c:pt>
                <c:pt idx="1634">
                  <c:v>2.72033333333333E13</c:v>
                </c:pt>
                <c:pt idx="1635">
                  <c:v>7.0625E13</c:v>
                </c:pt>
                <c:pt idx="1636">
                  <c:v>5.8375E12</c:v>
                </c:pt>
                <c:pt idx="1637">
                  <c:v>1.23129708333333E14</c:v>
                </c:pt>
                <c:pt idx="1638">
                  <c:v>7.75033333333333E13</c:v>
                </c:pt>
                <c:pt idx="1639">
                  <c:v>8.24383333333333E13</c:v>
                </c:pt>
                <c:pt idx="1640">
                  <c:v>8.06541666666667E13</c:v>
                </c:pt>
                <c:pt idx="1641">
                  <c:v>4.26666666666667E13</c:v>
                </c:pt>
                <c:pt idx="1642">
                  <c:v>7.85166666666667E13</c:v>
                </c:pt>
                <c:pt idx="1643">
                  <c:v>3.72125E13</c:v>
                </c:pt>
                <c:pt idx="1644">
                  <c:v>1.8540125E14</c:v>
                </c:pt>
                <c:pt idx="1645">
                  <c:v>5.9628625E13</c:v>
                </c:pt>
                <c:pt idx="1646">
                  <c:v>2.25458333333333E14</c:v>
                </c:pt>
                <c:pt idx="1647">
                  <c:v>3.04104166666667E14</c:v>
                </c:pt>
                <c:pt idx="1648">
                  <c:v>2.50041666666667E13</c:v>
                </c:pt>
                <c:pt idx="1649">
                  <c:v>9.6125E13</c:v>
                </c:pt>
                <c:pt idx="1650">
                  <c:v>5.36208333333333E13</c:v>
                </c:pt>
                <c:pt idx="1651">
                  <c:v>2.454375E13</c:v>
                </c:pt>
                <c:pt idx="1652">
                  <c:v>6.58875E13</c:v>
                </c:pt>
                <c:pt idx="1653">
                  <c:v>8.6725E13</c:v>
                </c:pt>
                <c:pt idx="1654">
                  <c:v>2.82924583333333E14</c:v>
                </c:pt>
                <c:pt idx="1655">
                  <c:v>6.70875E13</c:v>
                </c:pt>
                <c:pt idx="1656">
                  <c:v>1.290875E14</c:v>
                </c:pt>
                <c:pt idx="1657">
                  <c:v>1.16154166666667E14</c:v>
                </c:pt>
                <c:pt idx="1658">
                  <c:v>7.92829166666667E13</c:v>
                </c:pt>
                <c:pt idx="1659">
                  <c:v>4.12288333333333E14</c:v>
                </c:pt>
                <c:pt idx="1660">
                  <c:v>2.01491666666667E13</c:v>
                </c:pt>
                <c:pt idx="1661">
                  <c:v>2.70145416666667E14</c:v>
                </c:pt>
                <c:pt idx="1662">
                  <c:v>2.71170833333333E13</c:v>
                </c:pt>
                <c:pt idx="1663">
                  <c:v>5.47E13</c:v>
                </c:pt>
                <c:pt idx="1664">
                  <c:v>7.49166666666667E13</c:v>
                </c:pt>
                <c:pt idx="1665">
                  <c:v>5.74291666666667E14</c:v>
                </c:pt>
                <c:pt idx="1666">
                  <c:v>4.38833333333333E13</c:v>
                </c:pt>
                <c:pt idx="1667">
                  <c:v>3.93333333333333E13</c:v>
                </c:pt>
                <c:pt idx="1668">
                  <c:v>1.60625E14</c:v>
                </c:pt>
                <c:pt idx="1669">
                  <c:v>5.8875E13</c:v>
                </c:pt>
                <c:pt idx="1670">
                  <c:v>6.1125E13</c:v>
                </c:pt>
                <c:pt idx="1671">
                  <c:v>3.45416666666667E14</c:v>
                </c:pt>
                <c:pt idx="1672">
                  <c:v>2.49467083333333E14</c:v>
                </c:pt>
                <c:pt idx="1673">
                  <c:v>2.94525E14</c:v>
                </c:pt>
                <c:pt idx="1674">
                  <c:v>1.0475E14</c:v>
                </c:pt>
                <c:pt idx="1675">
                  <c:v>1.23083333333333E14</c:v>
                </c:pt>
                <c:pt idx="1676">
                  <c:v>8.05833333333333E13</c:v>
                </c:pt>
                <c:pt idx="1677">
                  <c:v>1.19145833333333E14</c:v>
                </c:pt>
                <c:pt idx="1678">
                  <c:v>4.275E13</c:v>
                </c:pt>
                <c:pt idx="1679">
                  <c:v>2.24291666666667E14</c:v>
                </c:pt>
                <c:pt idx="1680">
                  <c:v>6.48034583333333E14</c:v>
                </c:pt>
                <c:pt idx="1681">
                  <c:v>4.7020375E14</c:v>
                </c:pt>
                <c:pt idx="1682">
                  <c:v>8.35741666666667E13</c:v>
                </c:pt>
                <c:pt idx="1683">
                  <c:v>8.8625E13</c:v>
                </c:pt>
                <c:pt idx="1684">
                  <c:v>9.89166666666667E12</c:v>
                </c:pt>
                <c:pt idx="1685">
                  <c:v>3.26541666666667E14</c:v>
                </c:pt>
                <c:pt idx="1686">
                  <c:v>2.20666666666667E14</c:v>
                </c:pt>
                <c:pt idx="1687">
                  <c:v>9.049625E14</c:v>
                </c:pt>
                <c:pt idx="1688">
                  <c:v>1.17936916666667E15</c:v>
                </c:pt>
                <c:pt idx="1689">
                  <c:v>8.65592916666667E14</c:v>
                </c:pt>
                <c:pt idx="1690">
                  <c:v>1.02166666666667E13</c:v>
                </c:pt>
                <c:pt idx="1691">
                  <c:v>3.95458333333333E13</c:v>
                </c:pt>
                <c:pt idx="1692">
                  <c:v>1.59375E13</c:v>
                </c:pt>
                <c:pt idx="1693">
                  <c:v>5.96954166666667E13</c:v>
                </c:pt>
                <c:pt idx="1694">
                  <c:v>2.12755833333333E14</c:v>
                </c:pt>
                <c:pt idx="1695">
                  <c:v>1.98062916666667E14</c:v>
                </c:pt>
                <c:pt idx="1696">
                  <c:v>4.85833333333333E13</c:v>
                </c:pt>
                <c:pt idx="1697">
                  <c:v>3.43458333333333E13</c:v>
                </c:pt>
                <c:pt idx="1698">
                  <c:v>1.27708333333333E14</c:v>
                </c:pt>
                <c:pt idx="1699">
                  <c:v>9.45583333333333E13</c:v>
                </c:pt>
                <c:pt idx="1700">
                  <c:v>3.72916666666667E14</c:v>
                </c:pt>
                <c:pt idx="1701">
                  <c:v>2.78001277083333E14</c:v>
                </c:pt>
                <c:pt idx="1702">
                  <c:v>1.09215958333333E14</c:v>
                </c:pt>
                <c:pt idx="1703">
                  <c:v>3.68125E13</c:v>
                </c:pt>
                <c:pt idx="1704">
                  <c:v>8.525E12</c:v>
                </c:pt>
                <c:pt idx="1705">
                  <c:v>3.17375E13</c:v>
                </c:pt>
                <c:pt idx="1706">
                  <c:v>6.20833333333333E13</c:v>
                </c:pt>
                <c:pt idx="1707">
                  <c:v>1.518125E14</c:v>
                </c:pt>
                <c:pt idx="1708">
                  <c:v>1.6245E14</c:v>
                </c:pt>
                <c:pt idx="1709">
                  <c:v>1.13054166666667E15</c:v>
                </c:pt>
                <c:pt idx="1710">
                  <c:v>1.0225E15</c:v>
                </c:pt>
                <c:pt idx="1711">
                  <c:v>3.886875E14</c:v>
                </c:pt>
                <c:pt idx="1712">
                  <c:v>5.09166666666667E13</c:v>
                </c:pt>
                <c:pt idx="1713">
                  <c:v>7.27029166666667E13</c:v>
                </c:pt>
                <c:pt idx="1714">
                  <c:v>8.62916666666667E14</c:v>
                </c:pt>
                <c:pt idx="1715">
                  <c:v>1.60858333333333E15</c:v>
                </c:pt>
                <c:pt idx="1716">
                  <c:v>1.53958333333333E15</c:v>
                </c:pt>
                <c:pt idx="1717">
                  <c:v>1.24354166666667E15</c:v>
                </c:pt>
                <c:pt idx="1718">
                  <c:v>2.60958333333333E14</c:v>
                </c:pt>
                <c:pt idx="1719">
                  <c:v>3.05666666666667E14</c:v>
                </c:pt>
                <c:pt idx="1720">
                  <c:v>4.07708333333333E14</c:v>
                </c:pt>
                <c:pt idx="1721">
                  <c:v>9.65300833333333E14</c:v>
                </c:pt>
                <c:pt idx="1722">
                  <c:v>1.22045125E15</c:v>
                </c:pt>
                <c:pt idx="1723">
                  <c:v>7.32745833333333E12</c:v>
                </c:pt>
                <c:pt idx="1724">
                  <c:v>6.75791666666667E12</c:v>
                </c:pt>
                <c:pt idx="1725">
                  <c:v>1.63291666666667E12</c:v>
                </c:pt>
                <c:pt idx="1726">
                  <c:v>3.00208333333333E12</c:v>
                </c:pt>
                <c:pt idx="1727">
                  <c:v>2.45958333333333E12</c:v>
                </c:pt>
                <c:pt idx="1728">
                  <c:v>2.4525E12</c:v>
                </c:pt>
                <c:pt idx="1729">
                  <c:v>5.125E12</c:v>
                </c:pt>
                <c:pt idx="1730">
                  <c:v>3.35125E12</c:v>
                </c:pt>
                <c:pt idx="1731">
                  <c:v>3.2125E12</c:v>
                </c:pt>
                <c:pt idx="1732">
                  <c:v>1.21958333333333E14</c:v>
                </c:pt>
                <c:pt idx="1733">
                  <c:v>2.6675E13</c:v>
                </c:pt>
                <c:pt idx="1734">
                  <c:v>4.03895833333333E14</c:v>
                </c:pt>
                <c:pt idx="1735">
                  <c:v>1.21558333333333E15</c:v>
                </c:pt>
                <c:pt idx="1736">
                  <c:v>1.460625E15</c:v>
                </c:pt>
                <c:pt idx="1737">
                  <c:v>2.173125E15</c:v>
                </c:pt>
                <c:pt idx="1738">
                  <c:v>1.86033333333333E15</c:v>
                </c:pt>
                <c:pt idx="1739">
                  <c:v>1.765825E15</c:v>
                </c:pt>
                <c:pt idx="1740">
                  <c:v>1.71529166666667E15</c:v>
                </c:pt>
                <c:pt idx="1741">
                  <c:v>2.224E15</c:v>
                </c:pt>
                <c:pt idx="1742">
                  <c:v>1.17208333333333E15</c:v>
                </c:pt>
                <c:pt idx="1743">
                  <c:v>2.90445833333333E15</c:v>
                </c:pt>
                <c:pt idx="1744">
                  <c:v>3.03645833333333E15</c:v>
                </c:pt>
                <c:pt idx="1745">
                  <c:v>2.47417708333333E15</c:v>
                </c:pt>
                <c:pt idx="1746">
                  <c:v>1.50541666666667E13</c:v>
                </c:pt>
                <c:pt idx="1747">
                  <c:v>5.94583333333333E14</c:v>
                </c:pt>
                <c:pt idx="1748">
                  <c:v>5.66666666666667E14</c:v>
                </c:pt>
                <c:pt idx="1749">
                  <c:v>5.27179166666667E14</c:v>
                </c:pt>
                <c:pt idx="1750">
                  <c:v>2.50666666666667E14</c:v>
                </c:pt>
                <c:pt idx="1751">
                  <c:v>5.25E14</c:v>
                </c:pt>
                <c:pt idx="1752">
                  <c:v>4.21083333333333E14</c:v>
                </c:pt>
                <c:pt idx="1753">
                  <c:v>8.21666666666666E13</c:v>
                </c:pt>
                <c:pt idx="1754">
                  <c:v>1.72120875E14</c:v>
                </c:pt>
                <c:pt idx="1755">
                  <c:v>7.65625E13</c:v>
                </c:pt>
                <c:pt idx="1756">
                  <c:v>2.7465E13</c:v>
                </c:pt>
                <c:pt idx="1757">
                  <c:v>3.07266666666667E13</c:v>
                </c:pt>
                <c:pt idx="1758">
                  <c:v>5.21666666666667E13</c:v>
                </c:pt>
                <c:pt idx="1759">
                  <c:v>3.65291666666667E13</c:v>
                </c:pt>
                <c:pt idx="1760">
                  <c:v>1.91375E13</c:v>
                </c:pt>
                <c:pt idx="1761">
                  <c:v>1.15625E14</c:v>
                </c:pt>
                <c:pt idx="1762">
                  <c:v>1.50083333333333E13</c:v>
                </c:pt>
                <c:pt idx="1763">
                  <c:v>6.21666666666667E12</c:v>
                </c:pt>
                <c:pt idx="1764">
                  <c:v>5.55458333333333E12</c:v>
                </c:pt>
                <c:pt idx="1765">
                  <c:v>5.58791666666667E12</c:v>
                </c:pt>
                <c:pt idx="1766">
                  <c:v>5.13333333333333E12</c:v>
                </c:pt>
                <c:pt idx="1767">
                  <c:v>5.08333333333333E12</c:v>
                </c:pt>
                <c:pt idx="1768">
                  <c:v>4.83541666666667E12</c:v>
                </c:pt>
                <c:pt idx="1769">
                  <c:v>5.012375E12</c:v>
                </c:pt>
                <c:pt idx="1770">
                  <c:v>8.48333333333333E12</c:v>
                </c:pt>
                <c:pt idx="1771">
                  <c:v>1.11916666666667E13</c:v>
                </c:pt>
                <c:pt idx="1772">
                  <c:v>1.24925E13</c:v>
                </c:pt>
                <c:pt idx="1773">
                  <c:v>1.2615E13</c:v>
                </c:pt>
                <c:pt idx="1774">
                  <c:v>1.315875E13</c:v>
                </c:pt>
                <c:pt idx="1775">
                  <c:v>1.35083333333333E13</c:v>
                </c:pt>
                <c:pt idx="1776">
                  <c:v>1.30875E13</c:v>
                </c:pt>
                <c:pt idx="1777">
                  <c:v>2.31708333333333E13</c:v>
                </c:pt>
                <c:pt idx="1778">
                  <c:v>1.7052375E13</c:v>
                </c:pt>
                <c:pt idx="1779">
                  <c:v>6.11864583333333E12</c:v>
                </c:pt>
                <c:pt idx="1780">
                  <c:v>6.48833333333333E12</c:v>
                </c:pt>
                <c:pt idx="1781">
                  <c:v>6.7625E12</c:v>
                </c:pt>
                <c:pt idx="1782">
                  <c:v>5.00833333333333E12</c:v>
                </c:pt>
                <c:pt idx="1783">
                  <c:v>4.16666666666667E13</c:v>
                </c:pt>
                <c:pt idx="1784">
                  <c:v>8.775E13</c:v>
                </c:pt>
                <c:pt idx="1785">
                  <c:v>2.51166666666667E14</c:v>
                </c:pt>
                <c:pt idx="1786">
                  <c:v>7.69166666666667E12</c:v>
                </c:pt>
                <c:pt idx="1787">
                  <c:v>8.29166666666667E12</c:v>
                </c:pt>
                <c:pt idx="1788">
                  <c:v>8.22916666666667E12</c:v>
                </c:pt>
                <c:pt idx="1789">
                  <c:v>8.39583333333333E12</c:v>
                </c:pt>
                <c:pt idx="1790">
                  <c:v>2.5825E13</c:v>
                </c:pt>
                <c:pt idx="1791">
                  <c:v>1.8136125E14</c:v>
                </c:pt>
                <c:pt idx="1792">
                  <c:v>4.85833333333333E14</c:v>
                </c:pt>
                <c:pt idx="1793">
                  <c:v>7.6375E12</c:v>
                </c:pt>
                <c:pt idx="1794">
                  <c:v>8.44708333333333E12</c:v>
                </c:pt>
                <c:pt idx="1795">
                  <c:v>1.0425E13</c:v>
                </c:pt>
                <c:pt idx="1796">
                  <c:v>9.66333333333333E12</c:v>
                </c:pt>
                <c:pt idx="1797">
                  <c:v>3.802875E14</c:v>
                </c:pt>
                <c:pt idx="1798">
                  <c:v>1.02708333333333E14</c:v>
                </c:pt>
                <c:pt idx="1799">
                  <c:v>2.62375E13</c:v>
                </c:pt>
                <c:pt idx="1800">
                  <c:v>1.95958333333333E13</c:v>
                </c:pt>
                <c:pt idx="1801">
                  <c:v>3.953125E14</c:v>
                </c:pt>
                <c:pt idx="1802">
                  <c:v>3.735E14</c:v>
                </c:pt>
                <c:pt idx="1803">
                  <c:v>6.50166666666667E12</c:v>
                </c:pt>
                <c:pt idx="1804">
                  <c:v>2.85789541666667E14</c:v>
                </c:pt>
                <c:pt idx="1805">
                  <c:v>1.0763325E15</c:v>
                </c:pt>
                <c:pt idx="1806">
                  <c:v>5.86648166666667E14</c:v>
                </c:pt>
                <c:pt idx="1807">
                  <c:v>6.72067916666667E14</c:v>
                </c:pt>
                <c:pt idx="1808">
                  <c:v>4.69677166666667E14</c:v>
                </c:pt>
                <c:pt idx="1809">
                  <c:v>5.4625E12</c:v>
                </c:pt>
                <c:pt idx="1810">
                  <c:v>1.09166666666667E14</c:v>
                </c:pt>
                <c:pt idx="1811">
                  <c:v>1.00183333333333E14</c:v>
                </c:pt>
                <c:pt idx="1812">
                  <c:v>2.85916666666667E14</c:v>
                </c:pt>
                <c:pt idx="1813">
                  <c:v>2.95875E14</c:v>
                </c:pt>
                <c:pt idx="1814">
                  <c:v>1.1745625E15</c:v>
                </c:pt>
                <c:pt idx="1815">
                  <c:v>2.13570833333333E15</c:v>
                </c:pt>
                <c:pt idx="1816">
                  <c:v>2.28791666666667E15</c:v>
                </c:pt>
                <c:pt idx="1817">
                  <c:v>2.615E15</c:v>
                </c:pt>
                <c:pt idx="1818">
                  <c:v>1.78958333333333E15</c:v>
                </c:pt>
                <c:pt idx="1819">
                  <c:v>3.85458333333333E14</c:v>
                </c:pt>
                <c:pt idx="1820">
                  <c:v>1.03533333333333E15</c:v>
                </c:pt>
                <c:pt idx="1821">
                  <c:v>2.67666666666667E15</c:v>
                </c:pt>
                <c:pt idx="1822">
                  <c:v>3.16208333333333E15</c:v>
                </c:pt>
                <c:pt idx="1823">
                  <c:v>3.64083333333333E15</c:v>
                </c:pt>
                <c:pt idx="1824">
                  <c:v>2.1525E15</c:v>
                </c:pt>
                <c:pt idx="1825">
                  <c:v>3.14583333333333E15</c:v>
                </c:pt>
                <c:pt idx="1826">
                  <c:v>1.59125E15</c:v>
                </c:pt>
                <c:pt idx="1827">
                  <c:v>1.512625E14</c:v>
                </c:pt>
                <c:pt idx="1828">
                  <c:v>2.11745833333333E14</c:v>
                </c:pt>
                <c:pt idx="1829">
                  <c:v>2.81291666666667E14</c:v>
                </c:pt>
                <c:pt idx="1830">
                  <c:v>2.99320833333333E14</c:v>
                </c:pt>
                <c:pt idx="1831">
                  <c:v>1.98916666666667E14</c:v>
                </c:pt>
                <c:pt idx="1832">
                  <c:v>1.92666666666667E14</c:v>
                </c:pt>
                <c:pt idx="1833">
                  <c:v>9.54708333333333E13</c:v>
                </c:pt>
                <c:pt idx="1834">
                  <c:v>2.19E14</c:v>
                </c:pt>
                <c:pt idx="1835">
                  <c:v>2.47625E14</c:v>
                </c:pt>
                <c:pt idx="1836">
                  <c:v>1.92166666666667E14</c:v>
                </c:pt>
                <c:pt idx="1837">
                  <c:v>1.16055E14</c:v>
                </c:pt>
                <c:pt idx="1838">
                  <c:v>2.37875E12</c:v>
                </c:pt>
                <c:pt idx="1839">
                  <c:v>3.75311666666667E13</c:v>
                </c:pt>
                <c:pt idx="1840">
                  <c:v>9.28916666666666E13</c:v>
                </c:pt>
                <c:pt idx="1841">
                  <c:v>1.41054166666667E14</c:v>
                </c:pt>
                <c:pt idx="1842">
                  <c:v>1.44791666666667E14</c:v>
                </c:pt>
                <c:pt idx="1843">
                  <c:v>1.53E14</c:v>
                </c:pt>
                <c:pt idx="1844">
                  <c:v>2.99625E13</c:v>
                </c:pt>
                <c:pt idx="1845">
                  <c:v>4.10604166666667E13</c:v>
                </c:pt>
                <c:pt idx="1846">
                  <c:v>1.50875E14</c:v>
                </c:pt>
                <c:pt idx="1847">
                  <c:v>3.2412025E14</c:v>
                </c:pt>
                <c:pt idx="1848">
                  <c:v>1.02125E14</c:v>
                </c:pt>
                <c:pt idx="1849">
                  <c:v>1.50416666666667E14</c:v>
                </c:pt>
                <c:pt idx="1850">
                  <c:v>2.10454166666667E14</c:v>
                </c:pt>
                <c:pt idx="1851">
                  <c:v>2.94375E13</c:v>
                </c:pt>
                <c:pt idx="1852">
                  <c:v>1.87291666666667E12</c:v>
                </c:pt>
                <c:pt idx="1853">
                  <c:v>6.64166666666667E13</c:v>
                </c:pt>
                <c:pt idx="1854">
                  <c:v>3.01583333333333E14</c:v>
                </c:pt>
                <c:pt idx="1855">
                  <c:v>8.70416666666667E13</c:v>
                </c:pt>
                <c:pt idx="1856">
                  <c:v>1.80666666666667E14</c:v>
                </c:pt>
                <c:pt idx="1857">
                  <c:v>1.7585E14</c:v>
                </c:pt>
                <c:pt idx="1858">
                  <c:v>6.16666666666667E13</c:v>
                </c:pt>
                <c:pt idx="1859">
                  <c:v>3.20833333333333E14</c:v>
                </c:pt>
                <c:pt idx="1860">
                  <c:v>3.1336125E14</c:v>
                </c:pt>
                <c:pt idx="1861">
                  <c:v>1.36041666666667E14</c:v>
                </c:pt>
                <c:pt idx="1862">
                  <c:v>2.03083333333333E14</c:v>
                </c:pt>
                <c:pt idx="1863">
                  <c:v>1.6215E14</c:v>
                </c:pt>
                <c:pt idx="1864">
                  <c:v>1.695875E14</c:v>
                </c:pt>
                <c:pt idx="1865">
                  <c:v>1.08708333333333E14</c:v>
                </c:pt>
                <c:pt idx="1866">
                  <c:v>2.8425E13</c:v>
                </c:pt>
                <c:pt idx="1867">
                  <c:v>2.06041666666667E14</c:v>
                </c:pt>
                <c:pt idx="1868">
                  <c:v>7.9375E13</c:v>
                </c:pt>
                <c:pt idx="1869">
                  <c:v>6.018375E14</c:v>
                </c:pt>
                <c:pt idx="1870">
                  <c:v>4.93472916666667E14</c:v>
                </c:pt>
                <c:pt idx="1871">
                  <c:v>3.591625E14</c:v>
                </c:pt>
                <c:pt idx="1872">
                  <c:v>2.64791666666667E14</c:v>
                </c:pt>
                <c:pt idx="1873">
                  <c:v>3.21958333333333E14</c:v>
                </c:pt>
                <c:pt idx="1874">
                  <c:v>4.70833333333333E14</c:v>
                </c:pt>
                <c:pt idx="1875">
                  <c:v>3.74260591666667E14</c:v>
                </c:pt>
                <c:pt idx="1876">
                  <c:v>5.60416666666667E14</c:v>
                </c:pt>
                <c:pt idx="1877">
                  <c:v>6.44808333333333E14</c:v>
                </c:pt>
                <c:pt idx="1878">
                  <c:v>9.05E14</c:v>
                </c:pt>
                <c:pt idx="1879">
                  <c:v>8.18958333333333E14</c:v>
                </c:pt>
                <c:pt idx="1880">
                  <c:v>2.27541666666667E15</c:v>
                </c:pt>
                <c:pt idx="1881">
                  <c:v>6.61616666666667E14</c:v>
                </c:pt>
                <c:pt idx="1882">
                  <c:v>7.4935E14</c:v>
                </c:pt>
                <c:pt idx="1883">
                  <c:v>4.881375E14</c:v>
                </c:pt>
                <c:pt idx="1884">
                  <c:v>7.97916666666667E13</c:v>
                </c:pt>
                <c:pt idx="1885">
                  <c:v>5.89192916666667E14</c:v>
                </c:pt>
                <c:pt idx="1886">
                  <c:v>6.84583333333333E14</c:v>
                </c:pt>
                <c:pt idx="1887">
                  <c:v>7.16666666666667E14</c:v>
                </c:pt>
                <c:pt idx="1888">
                  <c:v>8.1E14</c:v>
                </c:pt>
                <c:pt idx="1889">
                  <c:v>4.34458333333333E14</c:v>
                </c:pt>
                <c:pt idx="1890">
                  <c:v>1.00620833333333E15</c:v>
                </c:pt>
                <c:pt idx="1891">
                  <c:v>1.04047083333333E15</c:v>
                </c:pt>
                <c:pt idx="1892">
                  <c:v>1.00683333333333E15</c:v>
                </c:pt>
                <c:pt idx="1893">
                  <c:v>2.74541666666667E15</c:v>
                </c:pt>
                <c:pt idx="1894">
                  <c:v>2.01041666666667E15</c:v>
                </c:pt>
                <c:pt idx="1895">
                  <c:v>2.46333333333333E15</c:v>
                </c:pt>
                <c:pt idx="1896">
                  <c:v>3.30083333333333E14</c:v>
                </c:pt>
                <c:pt idx="1897">
                  <c:v>7.90745833333333E14</c:v>
                </c:pt>
                <c:pt idx="1898">
                  <c:v>1.48325E15</c:v>
                </c:pt>
                <c:pt idx="1899">
                  <c:v>2.80333333333333E14</c:v>
                </c:pt>
                <c:pt idx="1900">
                  <c:v>1.57833333333333E15</c:v>
                </c:pt>
                <c:pt idx="1901">
                  <c:v>1.49333333333333E15</c:v>
                </c:pt>
                <c:pt idx="1902">
                  <c:v>1.19583333333333E15</c:v>
                </c:pt>
                <c:pt idx="1903">
                  <c:v>9.91645833333333E14</c:v>
                </c:pt>
                <c:pt idx="1904">
                  <c:v>5.10929166666667E14</c:v>
                </c:pt>
                <c:pt idx="1905">
                  <c:v>1.032875E15</c:v>
                </c:pt>
                <c:pt idx="1906">
                  <c:v>4.80833333333333E14</c:v>
                </c:pt>
                <c:pt idx="1907">
                  <c:v>1.47954166666667E15</c:v>
                </c:pt>
                <c:pt idx="1908">
                  <c:v>1.13416666666667E15</c:v>
                </c:pt>
                <c:pt idx="1909">
                  <c:v>1.24941666666667E15</c:v>
                </c:pt>
                <c:pt idx="1910">
                  <c:v>3.1475E14</c:v>
                </c:pt>
                <c:pt idx="1911">
                  <c:v>5.3125E14</c:v>
                </c:pt>
                <c:pt idx="1912">
                  <c:v>8.92720833333333E13</c:v>
                </c:pt>
                <c:pt idx="1913">
                  <c:v>1.33833333333333E13</c:v>
                </c:pt>
                <c:pt idx="1914">
                  <c:v>1.19291666666667E14</c:v>
                </c:pt>
                <c:pt idx="1915">
                  <c:v>1.73833333333333E14</c:v>
                </c:pt>
                <c:pt idx="1916">
                  <c:v>8.60833333333333E13</c:v>
                </c:pt>
                <c:pt idx="1917">
                  <c:v>1.54108333333333E14</c:v>
                </c:pt>
                <c:pt idx="1918">
                  <c:v>2.595E14</c:v>
                </c:pt>
                <c:pt idx="1919">
                  <c:v>2.21166666666667E14</c:v>
                </c:pt>
                <c:pt idx="1920">
                  <c:v>8.12720833333333E13</c:v>
                </c:pt>
                <c:pt idx="1921">
                  <c:v>1.62458333333333E14</c:v>
                </c:pt>
                <c:pt idx="1922">
                  <c:v>2.26416666666667E14</c:v>
                </c:pt>
                <c:pt idx="1923">
                  <c:v>2.19208333333333E14</c:v>
                </c:pt>
                <c:pt idx="1924">
                  <c:v>1.99679166666667E14</c:v>
                </c:pt>
                <c:pt idx="1925">
                  <c:v>5.23120833333333E14</c:v>
                </c:pt>
                <c:pt idx="1926">
                  <c:v>4.677375E14</c:v>
                </c:pt>
                <c:pt idx="1927">
                  <c:v>4.61E14</c:v>
                </c:pt>
                <c:pt idx="1928">
                  <c:v>3.765E14</c:v>
                </c:pt>
                <c:pt idx="1929">
                  <c:v>2.95916666666667E14</c:v>
                </c:pt>
                <c:pt idx="1930">
                  <c:v>3.56666666666667E14</c:v>
                </c:pt>
                <c:pt idx="1931">
                  <c:v>1.084375E14</c:v>
                </c:pt>
                <c:pt idx="1932">
                  <c:v>4.24583333333333E14</c:v>
                </c:pt>
                <c:pt idx="1933">
                  <c:v>5.05930833333333E14</c:v>
                </c:pt>
                <c:pt idx="1934">
                  <c:v>3.605E14</c:v>
                </c:pt>
                <c:pt idx="1935">
                  <c:v>9.77916666666666E13</c:v>
                </c:pt>
                <c:pt idx="1936">
                  <c:v>4.9625E14</c:v>
                </c:pt>
                <c:pt idx="1937">
                  <c:v>3.82791666666667E14</c:v>
                </c:pt>
                <c:pt idx="1938">
                  <c:v>3.48470833333333E14</c:v>
                </c:pt>
                <c:pt idx="1939">
                  <c:v>3.43875E14</c:v>
                </c:pt>
                <c:pt idx="1940">
                  <c:v>5.355E14</c:v>
                </c:pt>
                <c:pt idx="1941">
                  <c:v>6.50416666666667E14</c:v>
                </c:pt>
                <c:pt idx="1942">
                  <c:v>6.80833333333333E14</c:v>
                </c:pt>
                <c:pt idx="1943">
                  <c:v>4.08958333333333E14</c:v>
                </c:pt>
                <c:pt idx="1944">
                  <c:v>4.84645833333333E14</c:v>
                </c:pt>
                <c:pt idx="1945">
                  <c:v>4.27583333333333E14</c:v>
                </c:pt>
                <c:pt idx="1946">
                  <c:v>4.2875E14</c:v>
                </c:pt>
                <c:pt idx="1947">
                  <c:v>1.24791666666667E14</c:v>
                </c:pt>
                <c:pt idx="1948">
                  <c:v>4.51458333333333E14</c:v>
                </c:pt>
                <c:pt idx="1949">
                  <c:v>3.96416666666667E14</c:v>
                </c:pt>
                <c:pt idx="1950">
                  <c:v>4.32083333333333E14</c:v>
                </c:pt>
                <c:pt idx="1951">
                  <c:v>4.29958333333333E14</c:v>
                </c:pt>
                <c:pt idx="1952">
                  <c:v>4.95583333333333E14</c:v>
                </c:pt>
                <c:pt idx="1953">
                  <c:v>3.65179166666667E14</c:v>
                </c:pt>
                <c:pt idx="1954">
                  <c:v>1.43708333333333E14</c:v>
                </c:pt>
                <c:pt idx="1955">
                  <c:v>8.70833333333333E14</c:v>
                </c:pt>
                <c:pt idx="1956">
                  <c:v>3.95083333333333E15</c:v>
                </c:pt>
                <c:pt idx="1957">
                  <c:v>3.90483333333333E15</c:v>
                </c:pt>
                <c:pt idx="1958">
                  <c:v>3.59125E15</c:v>
                </c:pt>
                <c:pt idx="1959">
                  <c:v>1.18916666666667E15</c:v>
                </c:pt>
                <c:pt idx="1960">
                  <c:v>5.95154166666667E13</c:v>
                </c:pt>
                <c:pt idx="1961">
                  <c:v>1.28916666666667E14</c:v>
                </c:pt>
                <c:pt idx="1962">
                  <c:v>1.38083333333333E14</c:v>
                </c:pt>
                <c:pt idx="1963">
                  <c:v>4.3625E14</c:v>
                </c:pt>
                <c:pt idx="1964">
                  <c:v>5.54166666666667E14</c:v>
                </c:pt>
                <c:pt idx="1965">
                  <c:v>4.79583333333333E14</c:v>
                </c:pt>
                <c:pt idx="1966">
                  <c:v>3.23875E14</c:v>
                </c:pt>
                <c:pt idx="1967">
                  <c:v>8.53708333333333E13</c:v>
                </c:pt>
                <c:pt idx="1968">
                  <c:v>5.21083333333333E13</c:v>
                </c:pt>
                <c:pt idx="1969">
                  <c:v>2.37416666666667E14</c:v>
                </c:pt>
                <c:pt idx="1970">
                  <c:v>5.03333333333333E14</c:v>
                </c:pt>
                <c:pt idx="1971">
                  <c:v>6.74583333333333E14</c:v>
                </c:pt>
                <c:pt idx="1972">
                  <c:v>5.825E14</c:v>
                </c:pt>
                <c:pt idx="1973">
                  <c:v>5.9675E14</c:v>
                </c:pt>
                <c:pt idx="1974">
                  <c:v>7.87708333333333E14</c:v>
                </c:pt>
                <c:pt idx="1975">
                  <c:v>2.27544791666667E14</c:v>
                </c:pt>
                <c:pt idx="1976">
                  <c:v>5.21191666666667E14</c:v>
                </c:pt>
                <c:pt idx="1977">
                  <c:v>3.9225E14</c:v>
                </c:pt>
                <c:pt idx="1978">
                  <c:v>8.13375E14</c:v>
                </c:pt>
                <c:pt idx="1979">
                  <c:v>6.31E14</c:v>
                </c:pt>
                <c:pt idx="1980">
                  <c:v>6.00833333333333E14</c:v>
                </c:pt>
                <c:pt idx="1981">
                  <c:v>6.959E14</c:v>
                </c:pt>
                <c:pt idx="1982">
                  <c:v>1.2125E14</c:v>
                </c:pt>
                <c:pt idx="1983">
                  <c:v>4.52678375E14</c:v>
                </c:pt>
                <c:pt idx="1984">
                  <c:v>5.61666666666667E14</c:v>
                </c:pt>
                <c:pt idx="1985">
                  <c:v>3.90441666666667E14</c:v>
                </c:pt>
                <c:pt idx="1986">
                  <c:v>1.76041666666667E14</c:v>
                </c:pt>
                <c:pt idx="1987">
                  <c:v>7.74345833333333E13</c:v>
                </c:pt>
                <c:pt idx="1988">
                  <c:v>3.130375E14</c:v>
                </c:pt>
                <c:pt idx="1989">
                  <c:v>3.83990416666667E13</c:v>
                </c:pt>
                <c:pt idx="1990">
                  <c:v>3.90345833333333E14</c:v>
                </c:pt>
                <c:pt idx="1991">
                  <c:v>1.44041666666667E14</c:v>
                </c:pt>
                <c:pt idx="1992">
                  <c:v>1.77125E14</c:v>
                </c:pt>
                <c:pt idx="1993">
                  <c:v>2.05749166666667E14</c:v>
                </c:pt>
                <c:pt idx="1994">
                  <c:v>4.65375E14</c:v>
                </c:pt>
                <c:pt idx="1995">
                  <c:v>3.80620833333333E14</c:v>
                </c:pt>
                <c:pt idx="1996">
                  <c:v>6.17041666666667E14</c:v>
                </c:pt>
                <c:pt idx="1997">
                  <c:v>4.90541666666667E14</c:v>
                </c:pt>
                <c:pt idx="1998">
                  <c:v>6.15958333333333E14</c:v>
                </c:pt>
                <c:pt idx="1999">
                  <c:v>9.84583333333333E14</c:v>
                </c:pt>
                <c:pt idx="2000">
                  <c:v>1.10952916666667E14</c:v>
                </c:pt>
                <c:pt idx="2001">
                  <c:v>6.52833333333333E12</c:v>
                </c:pt>
                <c:pt idx="2002">
                  <c:v>3.5275E13</c:v>
                </c:pt>
                <c:pt idx="2003">
                  <c:v>1.71458333333333E14</c:v>
                </c:pt>
                <c:pt idx="2004">
                  <c:v>9.38735833333333E13</c:v>
                </c:pt>
                <c:pt idx="2005">
                  <c:v>3.42791666666667E12</c:v>
                </c:pt>
                <c:pt idx="2006">
                  <c:v>3.19791666666667E12</c:v>
                </c:pt>
                <c:pt idx="2007">
                  <c:v>3.0395E12</c:v>
                </c:pt>
                <c:pt idx="2008">
                  <c:v>2.84625E12</c:v>
                </c:pt>
                <c:pt idx="2009">
                  <c:v>1.08166666666667E12</c:v>
                </c:pt>
                <c:pt idx="2010">
                  <c:v>1.52075E12</c:v>
                </c:pt>
                <c:pt idx="2011">
                  <c:v>3.78458333333333E12</c:v>
                </c:pt>
                <c:pt idx="2012">
                  <c:v>4.99958333333333E12</c:v>
                </c:pt>
                <c:pt idx="2013">
                  <c:v>3.82625E12</c:v>
                </c:pt>
                <c:pt idx="2014">
                  <c:v>1.65333333333333E12</c:v>
                </c:pt>
                <c:pt idx="2015">
                  <c:v>5.13670833333333E13</c:v>
                </c:pt>
                <c:pt idx="2016">
                  <c:v>8.07541666666667E13</c:v>
                </c:pt>
                <c:pt idx="2017">
                  <c:v>2.87125E13</c:v>
                </c:pt>
                <c:pt idx="2018">
                  <c:v>2.86029166666667E14</c:v>
                </c:pt>
                <c:pt idx="2019">
                  <c:v>7.73333333333333E14</c:v>
                </c:pt>
                <c:pt idx="2020">
                  <c:v>3.35958333333333E14</c:v>
                </c:pt>
                <c:pt idx="2021">
                  <c:v>4.425E14</c:v>
                </c:pt>
                <c:pt idx="2022">
                  <c:v>6.08166666666667E14</c:v>
                </c:pt>
                <c:pt idx="2023">
                  <c:v>5.0615E14</c:v>
                </c:pt>
                <c:pt idx="2024">
                  <c:v>2.664875E13</c:v>
                </c:pt>
                <c:pt idx="2025">
                  <c:v>3.15166666666667E14</c:v>
                </c:pt>
                <c:pt idx="2026">
                  <c:v>4.91666666666667E14</c:v>
                </c:pt>
                <c:pt idx="2027">
                  <c:v>5.18333333333333E14</c:v>
                </c:pt>
                <c:pt idx="2028">
                  <c:v>5.47125E14</c:v>
                </c:pt>
                <c:pt idx="2029">
                  <c:v>3.8410875E14</c:v>
                </c:pt>
                <c:pt idx="2030">
                  <c:v>6.89720833333333E13</c:v>
                </c:pt>
                <c:pt idx="2031">
                  <c:v>6.22666666666667E14</c:v>
                </c:pt>
                <c:pt idx="2032">
                  <c:v>9.1375E14</c:v>
                </c:pt>
                <c:pt idx="2033">
                  <c:v>6.10541666666667E14</c:v>
                </c:pt>
                <c:pt idx="2034">
                  <c:v>5.06666666666667E14</c:v>
                </c:pt>
                <c:pt idx="2035">
                  <c:v>7.36E14</c:v>
                </c:pt>
                <c:pt idx="2036">
                  <c:v>1.51958333333333E14</c:v>
                </c:pt>
                <c:pt idx="2037">
                  <c:v>3.55541666666667E14</c:v>
                </c:pt>
                <c:pt idx="2038">
                  <c:v>5.34166666666667E14</c:v>
                </c:pt>
                <c:pt idx="2039">
                  <c:v>5.30833333333333E14</c:v>
                </c:pt>
                <c:pt idx="2040">
                  <c:v>5.34541666666667E14</c:v>
                </c:pt>
                <c:pt idx="2041">
                  <c:v>1.88291666666667E14</c:v>
                </c:pt>
                <c:pt idx="2042">
                  <c:v>1.50083333333333E14</c:v>
                </c:pt>
                <c:pt idx="2043">
                  <c:v>3.9E14</c:v>
                </c:pt>
                <c:pt idx="2044">
                  <c:v>5.08670833333333E14</c:v>
                </c:pt>
                <c:pt idx="2045">
                  <c:v>1.92333333333333E14</c:v>
                </c:pt>
                <c:pt idx="2046">
                  <c:v>9.03779166666667E14</c:v>
                </c:pt>
                <c:pt idx="2047">
                  <c:v>7.55833333333333E13</c:v>
                </c:pt>
                <c:pt idx="2048">
                  <c:v>3.55166666666667E14</c:v>
                </c:pt>
                <c:pt idx="2049">
                  <c:v>1.86768133333333E13</c:v>
                </c:pt>
                <c:pt idx="2050">
                  <c:v>1.20283333333333E12</c:v>
                </c:pt>
                <c:pt idx="2051">
                  <c:v>6.50416666666667E13</c:v>
                </c:pt>
                <c:pt idx="2052">
                  <c:v>2.51708333333333E14</c:v>
                </c:pt>
                <c:pt idx="2053">
                  <c:v>6.15770833333333E14</c:v>
                </c:pt>
                <c:pt idx="2054">
                  <c:v>1.05458333333333E14</c:v>
                </c:pt>
                <c:pt idx="2055">
                  <c:v>2.525E13</c:v>
                </c:pt>
                <c:pt idx="2056">
                  <c:v>2.9675E14</c:v>
                </c:pt>
                <c:pt idx="2057">
                  <c:v>5.92791666666667E14</c:v>
                </c:pt>
                <c:pt idx="2058">
                  <c:v>2.9175E14</c:v>
                </c:pt>
                <c:pt idx="2059">
                  <c:v>2.04625E14</c:v>
                </c:pt>
                <c:pt idx="2060">
                  <c:v>5.79929166666667E14</c:v>
                </c:pt>
                <c:pt idx="2061">
                  <c:v>7.0E12</c:v>
                </c:pt>
                <c:pt idx="2062">
                  <c:v>7.52083333333333E12</c:v>
                </c:pt>
                <c:pt idx="2063">
                  <c:v>8.58125E12</c:v>
                </c:pt>
                <c:pt idx="2064">
                  <c:v>1.25108333333333E13</c:v>
                </c:pt>
                <c:pt idx="2065">
                  <c:v>1.19458333333333E15</c:v>
                </c:pt>
                <c:pt idx="2066">
                  <c:v>3.26583333333333E15</c:v>
                </c:pt>
                <c:pt idx="2067">
                  <c:v>2.88166666666667E15</c:v>
                </c:pt>
                <c:pt idx="2068">
                  <c:v>2.98625E15</c:v>
                </c:pt>
                <c:pt idx="2069">
                  <c:v>2.42333333333333E15</c:v>
                </c:pt>
                <c:pt idx="2070">
                  <c:v>3.23333333333333E15</c:v>
                </c:pt>
                <c:pt idx="2071">
                  <c:v>1.90916666666667E15</c:v>
                </c:pt>
                <c:pt idx="2072">
                  <c:v>9.6625E14</c:v>
                </c:pt>
                <c:pt idx="2073">
                  <c:v>5.89237916666667E14</c:v>
                </c:pt>
                <c:pt idx="2074">
                  <c:v>7.34166666666667E12</c:v>
                </c:pt>
                <c:pt idx="2075">
                  <c:v>7.25E12</c:v>
                </c:pt>
                <c:pt idx="2076">
                  <c:v>7.1625E12</c:v>
                </c:pt>
                <c:pt idx="2077">
                  <c:v>1.33791666666667E15</c:v>
                </c:pt>
                <c:pt idx="2078">
                  <c:v>1.69927708333333E14</c:v>
                </c:pt>
                <c:pt idx="2079">
                  <c:v>3.360805875E14</c:v>
                </c:pt>
                <c:pt idx="2080">
                  <c:v>2.08208333333333E14</c:v>
                </c:pt>
                <c:pt idx="2081">
                  <c:v>5.65916666666667E14</c:v>
                </c:pt>
                <c:pt idx="2082">
                  <c:v>4.97333333333333E14</c:v>
                </c:pt>
                <c:pt idx="2083">
                  <c:v>4.33075E14</c:v>
                </c:pt>
                <c:pt idx="2084">
                  <c:v>1.57325E15</c:v>
                </c:pt>
                <c:pt idx="2085">
                  <c:v>1.832125E15</c:v>
                </c:pt>
                <c:pt idx="2086">
                  <c:v>6.11375E14</c:v>
                </c:pt>
                <c:pt idx="2087">
                  <c:v>2.49791666666667E15</c:v>
                </c:pt>
                <c:pt idx="2088">
                  <c:v>1.67877083333333E15</c:v>
                </c:pt>
                <c:pt idx="2089">
                  <c:v>5.35E14</c:v>
                </c:pt>
                <c:pt idx="2090">
                  <c:v>4.575E14</c:v>
                </c:pt>
                <c:pt idx="2091">
                  <c:v>3.17583333333333E14</c:v>
                </c:pt>
                <c:pt idx="2092">
                  <c:v>6.5395E14</c:v>
                </c:pt>
                <c:pt idx="2093">
                  <c:v>3.10620833333333E14</c:v>
                </c:pt>
                <c:pt idx="2094">
                  <c:v>2.42E15</c:v>
                </c:pt>
                <c:pt idx="2095">
                  <c:v>2.46291666666667E15</c:v>
                </c:pt>
                <c:pt idx="2096">
                  <c:v>7.70833333333333E14</c:v>
                </c:pt>
                <c:pt idx="2097">
                  <c:v>8.03125E11</c:v>
                </c:pt>
                <c:pt idx="2098">
                  <c:v>1.65439283333333E15</c:v>
                </c:pt>
                <c:pt idx="2099">
                  <c:v>1.5624225E15</c:v>
                </c:pt>
                <c:pt idx="2100">
                  <c:v>2.63958333333333E15</c:v>
                </c:pt>
                <c:pt idx="2101">
                  <c:v>2.60080375E15</c:v>
                </c:pt>
                <c:pt idx="2102">
                  <c:v>1.277125E14</c:v>
                </c:pt>
                <c:pt idx="2103">
                  <c:v>9.60833333333333E13</c:v>
                </c:pt>
                <c:pt idx="2104">
                  <c:v>3.26465245833333E15</c:v>
                </c:pt>
                <c:pt idx="2105">
                  <c:v>1.48041666666667E15</c:v>
                </c:pt>
                <c:pt idx="2106">
                  <c:v>4.07166666666667E14</c:v>
                </c:pt>
                <c:pt idx="2107">
                  <c:v>2.74416666666667E15</c:v>
                </c:pt>
                <c:pt idx="2108">
                  <c:v>1.45E15</c:v>
                </c:pt>
                <c:pt idx="2109">
                  <c:v>1.4425E14</c:v>
                </c:pt>
                <c:pt idx="2110">
                  <c:v>3.42523958333333E15</c:v>
                </c:pt>
                <c:pt idx="2111">
                  <c:v>1.42833333333333E15</c:v>
                </c:pt>
                <c:pt idx="2112">
                  <c:v>3.03075E13</c:v>
                </c:pt>
                <c:pt idx="2113">
                  <c:v>3.60541666666667E12</c:v>
                </c:pt>
                <c:pt idx="2114">
                  <c:v>4.54625E12</c:v>
                </c:pt>
                <c:pt idx="2115">
                  <c:v>5.21666666666667E12</c:v>
                </c:pt>
                <c:pt idx="2116">
                  <c:v>5.1875E12</c:v>
                </c:pt>
                <c:pt idx="2117">
                  <c:v>5.4E12</c:v>
                </c:pt>
                <c:pt idx="2118">
                  <c:v>5.19583333333333E12</c:v>
                </c:pt>
                <c:pt idx="2119">
                  <c:v>5.03291666666667E12</c:v>
                </c:pt>
                <c:pt idx="2120">
                  <c:v>4.15875E12</c:v>
                </c:pt>
                <c:pt idx="2121">
                  <c:v>3.37666666666667E12</c:v>
                </c:pt>
                <c:pt idx="2122">
                  <c:v>3.32458333333333E12</c:v>
                </c:pt>
                <c:pt idx="2123">
                  <c:v>2.55583333333333E12</c:v>
                </c:pt>
                <c:pt idx="2124">
                  <c:v>1.61275E12</c:v>
                </c:pt>
                <c:pt idx="2125">
                  <c:v>1.04875E12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2.83125E14</c:v>
                </c:pt>
                <c:pt idx="2131">
                  <c:v>4.80416666666667E12</c:v>
                </c:pt>
                <c:pt idx="2132">
                  <c:v>2.0225E12</c:v>
                </c:pt>
                <c:pt idx="2133">
                  <c:v>7.35833333333333E12</c:v>
                </c:pt>
                <c:pt idx="2134">
                  <c:v>6.019125E13</c:v>
                </c:pt>
                <c:pt idx="2135">
                  <c:v>7.20375E13</c:v>
                </c:pt>
                <c:pt idx="2136">
                  <c:v>1.84258333333333E14</c:v>
                </c:pt>
                <c:pt idx="2137">
                  <c:v>3.48554166666667E14</c:v>
                </c:pt>
                <c:pt idx="2138">
                  <c:v>1.65458333333333E15</c:v>
                </c:pt>
                <c:pt idx="2139">
                  <c:v>1.235E15</c:v>
                </c:pt>
                <c:pt idx="2140">
                  <c:v>6.88291666666667E13</c:v>
                </c:pt>
                <c:pt idx="2141">
                  <c:v>2.17696666666667E14</c:v>
                </c:pt>
                <c:pt idx="2142">
                  <c:v>2.75225E14</c:v>
                </c:pt>
                <c:pt idx="2143">
                  <c:v>7.765625E14</c:v>
                </c:pt>
                <c:pt idx="2144">
                  <c:v>2.19208333333333E15</c:v>
                </c:pt>
                <c:pt idx="2145">
                  <c:v>3.365E15</c:v>
                </c:pt>
                <c:pt idx="2146">
                  <c:v>2.160125E15</c:v>
                </c:pt>
                <c:pt idx="2147">
                  <c:v>1.30666666666667E15</c:v>
                </c:pt>
                <c:pt idx="2148">
                  <c:v>2.90041666666667E15</c:v>
                </c:pt>
                <c:pt idx="2149">
                  <c:v>2.63291666666667E14</c:v>
                </c:pt>
                <c:pt idx="2150">
                  <c:v>2.71041666666667E14</c:v>
                </c:pt>
                <c:pt idx="2151">
                  <c:v>1.04275166666667E15</c:v>
                </c:pt>
                <c:pt idx="2152">
                  <c:v>8.97916666666667E14</c:v>
                </c:pt>
                <c:pt idx="2153">
                  <c:v>5.7625E14</c:v>
                </c:pt>
                <c:pt idx="2154">
                  <c:v>7.78670833333333E14</c:v>
                </c:pt>
                <c:pt idx="2155">
                  <c:v>3.28875E14</c:v>
                </c:pt>
                <c:pt idx="2156">
                  <c:v>1.1225E14</c:v>
                </c:pt>
                <c:pt idx="2157">
                  <c:v>5.46666666666667E14</c:v>
                </c:pt>
                <c:pt idx="2158">
                  <c:v>8.94916666666667E14</c:v>
                </c:pt>
                <c:pt idx="2159">
                  <c:v>1.195E15</c:v>
                </c:pt>
                <c:pt idx="2160">
                  <c:v>3.00458333333333E14</c:v>
                </c:pt>
                <c:pt idx="2161">
                  <c:v>3.623375E14</c:v>
                </c:pt>
                <c:pt idx="2162">
                  <c:v>7.12875E13</c:v>
                </c:pt>
                <c:pt idx="2163">
                  <c:v>7.56666666666667E14</c:v>
                </c:pt>
                <c:pt idx="2164">
                  <c:v>6.45579166666667E14</c:v>
                </c:pt>
                <c:pt idx="2165">
                  <c:v>1.199375E15</c:v>
                </c:pt>
                <c:pt idx="2166">
                  <c:v>8.99791666666667E14</c:v>
                </c:pt>
                <c:pt idx="2167">
                  <c:v>3.55375E14</c:v>
                </c:pt>
                <c:pt idx="2168">
                  <c:v>3.18304583333333E14</c:v>
                </c:pt>
                <c:pt idx="2169">
                  <c:v>1.49041666666667E15</c:v>
                </c:pt>
                <c:pt idx="2170">
                  <c:v>5.74166666666667E14</c:v>
                </c:pt>
                <c:pt idx="2171">
                  <c:v>1.8965625E15</c:v>
                </c:pt>
                <c:pt idx="2172">
                  <c:v>6.11666666666667E14</c:v>
                </c:pt>
                <c:pt idx="2173">
                  <c:v>2.14541666666667E15</c:v>
                </c:pt>
                <c:pt idx="2174">
                  <c:v>1.45625E14</c:v>
                </c:pt>
                <c:pt idx="2175">
                  <c:v>5.97541666666667E14</c:v>
                </c:pt>
                <c:pt idx="2176">
                  <c:v>2.5575E15</c:v>
                </c:pt>
                <c:pt idx="2177">
                  <c:v>1.52129166666667E14</c:v>
                </c:pt>
                <c:pt idx="2178">
                  <c:v>5.54583333333333E14</c:v>
                </c:pt>
                <c:pt idx="2179">
                  <c:v>2.02458333333333E15</c:v>
                </c:pt>
                <c:pt idx="2180">
                  <c:v>7.99458333333333E14</c:v>
                </c:pt>
                <c:pt idx="2181">
                  <c:v>1.61708333333333E15</c:v>
                </c:pt>
                <c:pt idx="2182">
                  <c:v>1.02050291666667E15</c:v>
                </c:pt>
                <c:pt idx="2183">
                  <c:v>1.33133333333333E15</c:v>
                </c:pt>
                <c:pt idx="2184">
                  <c:v>1.4825E15</c:v>
                </c:pt>
                <c:pt idx="2185">
                  <c:v>2.73875E14</c:v>
                </c:pt>
                <c:pt idx="2186">
                  <c:v>2.43041666666667E15</c:v>
                </c:pt>
                <c:pt idx="2187">
                  <c:v>5.6175E13</c:v>
                </c:pt>
                <c:pt idx="2188">
                  <c:v>1.21041666666667E15</c:v>
                </c:pt>
                <c:pt idx="2189">
                  <c:v>6.28416125E14</c:v>
                </c:pt>
                <c:pt idx="2190">
                  <c:v>3.7765125E11</c:v>
                </c:pt>
                <c:pt idx="2191">
                  <c:v>4.24375E11</c:v>
                </c:pt>
                <c:pt idx="2192">
                  <c:v>4.5375E11</c:v>
                </c:pt>
                <c:pt idx="2193">
                  <c:v>4.5E13</c:v>
                </c:pt>
                <c:pt idx="2194">
                  <c:v>2.77458333333333E15</c:v>
                </c:pt>
                <c:pt idx="2195">
                  <c:v>9.03333333333333E14</c:v>
                </c:pt>
                <c:pt idx="2196">
                  <c:v>1.05333333333333E14</c:v>
                </c:pt>
                <c:pt idx="2197">
                  <c:v>2.51166666666667E15</c:v>
                </c:pt>
                <c:pt idx="2198">
                  <c:v>1.68416666666667E15</c:v>
                </c:pt>
                <c:pt idx="2199">
                  <c:v>5.75416666666667E14</c:v>
                </c:pt>
                <c:pt idx="2200">
                  <c:v>1.94041666666667E15</c:v>
                </c:pt>
                <c:pt idx="2201">
                  <c:v>1.71E15</c:v>
                </c:pt>
                <c:pt idx="2202">
                  <c:v>1.75833333333333E14</c:v>
                </c:pt>
                <c:pt idx="2203">
                  <c:v>4.88204166666667E14</c:v>
                </c:pt>
                <c:pt idx="2204">
                  <c:v>3.397875E15</c:v>
                </c:pt>
                <c:pt idx="2205">
                  <c:v>6.93333333333333E13</c:v>
                </c:pt>
                <c:pt idx="2206">
                  <c:v>3.04025E14</c:v>
                </c:pt>
                <c:pt idx="2207">
                  <c:v>3.25329166666667E15</c:v>
                </c:pt>
                <c:pt idx="2208">
                  <c:v>7.67156416666667E14</c:v>
                </c:pt>
                <c:pt idx="2209">
                  <c:v>1.35166666666667E14</c:v>
                </c:pt>
                <c:pt idx="2210">
                  <c:v>1.87625E15</c:v>
                </c:pt>
                <c:pt idx="2211">
                  <c:v>2.24054166666667E15</c:v>
                </c:pt>
                <c:pt idx="2212">
                  <c:v>4.467955E14</c:v>
                </c:pt>
                <c:pt idx="2213">
                  <c:v>1.71135E15</c:v>
                </c:pt>
                <c:pt idx="2214">
                  <c:v>2.79741666666667E15</c:v>
                </c:pt>
                <c:pt idx="2215">
                  <c:v>6.85833333333333E14</c:v>
                </c:pt>
                <c:pt idx="2216">
                  <c:v>2.28165E14</c:v>
                </c:pt>
                <c:pt idx="2217">
                  <c:v>2.94875E15</c:v>
                </c:pt>
                <c:pt idx="2218">
                  <c:v>4.32208333333333E14</c:v>
                </c:pt>
                <c:pt idx="2219">
                  <c:v>4.65958333333333E14</c:v>
                </c:pt>
                <c:pt idx="2220">
                  <c:v>2.28333333333333E15</c:v>
                </c:pt>
                <c:pt idx="2221">
                  <c:v>1.63533333333333E15</c:v>
                </c:pt>
                <c:pt idx="2222">
                  <c:v>1.81191666666667E15</c:v>
                </c:pt>
                <c:pt idx="2223">
                  <c:v>1.80458333333333E13</c:v>
                </c:pt>
                <c:pt idx="2224">
                  <c:v>2.8925E15</c:v>
                </c:pt>
                <c:pt idx="2225">
                  <c:v>3.925875E14</c:v>
                </c:pt>
                <c:pt idx="2226">
                  <c:v>2.73604166666667E14</c:v>
                </c:pt>
                <c:pt idx="2227">
                  <c:v>1.98958333333333E15</c:v>
                </c:pt>
                <c:pt idx="2228">
                  <c:v>2.09033333333333E15</c:v>
                </c:pt>
                <c:pt idx="2229">
                  <c:v>4.9875E14</c:v>
                </c:pt>
                <c:pt idx="2230">
                  <c:v>2.11985169166667E15</c:v>
                </c:pt>
                <c:pt idx="2231">
                  <c:v>1.35E15</c:v>
                </c:pt>
                <c:pt idx="2232">
                  <c:v>1.64842679166667E15</c:v>
                </c:pt>
                <c:pt idx="2233">
                  <c:v>4.72791666666667E14</c:v>
                </c:pt>
                <c:pt idx="2234">
                  <c:v>2.24958333333333E15</c:v>
                </c:pt>
                <c:pt idx="2235">
                  <c:v>2.02E15</c:v>
                </c:pt>
                <c:pt idx="2236">
                  <c:v>1.20625E14</c:v>
                </c:pt>
                <c:pt idx="2237">
                  <c:v>3.01666666666667E15</c:v>
                </c:pt>
                <c:pt idx="2238">
                  <c:v>8.34732208333333E14</c:v>
                </c:pt>
                <c:pt idx="2239">
                  <c:v>3.61833333333333E15</c:v>
                </c:pt>
                <c:pt idx="2240">
                  <c:v>6.07104166666667E14</c:v>
                </c:pt>
                <c:pt idx="2241">
                  <c:v>2.0875E15</c:v>
                </c:pt>
                <c:pt idx="2242">
                  <c:v>2.15232163333333E15</c:v>
                </c:pt>
                <c:pt idx="2243">
                  <c:v>3.29041666666667E15</c:v>
                </c:pt>
                <c:pt idx="2244">
                  <c:v>2.67875E14</c:v>
                </c:pt>
                <c:pt idx="2245">
                  <c:v>4.67133041666667E14</c:v>
                </c:pt>
                <c:pt idx="2246">
                  <c:v>3.8775E15</c:v>
                </c:pt>
                <c:pt idx="2247">
                  <c:v>2.16970833333333E15</c:v>
                </c:pt>
                <c:pt idx="2248">
                  <c:v>3.52083333333333E15</c:v>
                </c:pt>
                <c:pt idx="2249">
                  <c:v>5.0E14</c:v>
                </c:pt>
                <c:pt idx="2250">
                  <c:v>1.76666666666667E14</c:v>
                </c:pt>
                <c:pt idx="2251">
                  <c:v>1.05833333333333E15</c:v>
                </c:pt>
                <c:pt idx="2252">
                  <c:v>6.10125E14</c:v>
                </c:pt>
                <c:pt idx="2253">
                  <c:v>2.64870833333333E15</c:v>
                </c:pt>
                <c:pt idx="2254">
                  <c:v>1.64243433333333E15</c:v>
                </c:pt>
                <c:pt idx="2255">
                  <c:v>2.65875E14</c:v>
                </c:pt>
                <c:pt idx="2256">
                  <c:v>3.52166666666667E15</c:v>
                </c:pt>
                <c:pt idx="2257">
                  <c:v>3.11608333333333E15</c:v>
                </c:pt>
                <c:pt idx="2258">
                  <c:v>2.88708333333333E15</c:v>
                </c:pt>
                <c:pt idx="2259">
                  <c:v>2.27166666666667E14</c:v>
                </c:pt>
                <c:pt idx="2260">
                  <c:v>2.84166666666667E15</c:v>
                </c:pt>
                <c:pt idx="2261">
                  <c:v>7.425E14</c:v>
                </c:pt>
                <c:pt idx="2262">
                  <c:v>3.04416666666667E12</c:v>
                </c:pt>
                <c:pt idx="2263">
                  <c:v>3.980975325E14</c:v>
                </c:pt>
                <c:pt idx="2264">
                  <c:v>2.42291666666667E14</c:v>
                </c:pt>
                <c:pt idx="2265">
                  <c:v>8.8375E14</c:v>
                </c:pt>
                <c:pt idx="2266">
                  <c:v>3.02583333333333E15</c:v>
                </c:pt>
                <c:pt idx="2267">
                  <c:v>7.43208333333333E14</c:v>
                </c:pt>
                <c:pt idx="2268">
                  <c:v>1.31731133333333E15</c:v>
                </c:pt>
                <c:pt idx="2269">
                  <c:v>1.04301666666667E15</c:v>
                </c:pt>
                <c:pt idx="2270">
                  <c:v>1.9435125E15</c:v>
                </c:pt>
                <c:pt idx="2271">
                  <c:v>4.83333333333333E14</c:v>
                </c:pt>
                <c:pt idx="2272">
                  <c:v>1.457225E15</c:v>
                </c:pt>
                <c:pt idx="2273">
                  <c:v>5.79166666666667E14</c:v>
                </c:pt>
                <c:pt idx="2274">
                  <c:v>1.204125E15</c:v>
                </c:pt>
                <c:pt idx="2275">
                  <c:v>7.43708333333333E14</c:v>
                </c:pt>
                <c:pt idx="2276">
                  <c:v>4.15625E14</c:v>
                </c:pt>
                <c:pt idx="2277">
                  <c:v>2.88175E15</c:v>
                </c:pt>
                <c:pt idx="2278">
                  <c:v>1.4125E15</c:v>
                </c:pt>
                <c:pt idx="2279">
                  <c:v>1.89289341666667E15</c:v>
                </c:pt>
                <c:pt idx="2280">
                  <c:v>2.10492166666667E15</c:v>
                </c:pt>
                <c:pt idx="2281">
                  <c:v>6.39041666666667E14</c:v>
                </c:pt>
                <c:pt idx="2282">
                  <c:v>6.98333333333333E14</c:v>
                </c:pt>
                <c:pt idx="2283">
                  <c:v>1.1545269375E15</c:v>
                </c:pt>
                <c:pt idx="2284">
                  <c:v>2.71875E15</c:v>
                </c:pt>
                <c:pt idx="2285">
                  <c:v>8.75E14</c:v>
                </c:pt>
                <c:pt idx="2286">
                  <c:v>1.78083333333333E15</c:v>
                </c:pt>
                <c:pt idx="2287">
                  <c:v>3.1325E15</c:v>
                </c:pt>
                <c:pt idx="2288">
                  <c:v>3.6854E15</c:v>
                </c:pt>
                <c:pt idx="2289">
                  <c:v>2.60791666666667E15</c:v>
                </c:pt>
                <c:pt idx="2290">
                  <c:v>3.99102083333333E14</c:v>
                </c:pt>
                <c:pt idx="2291">
                  <c:v>1.76375E15</c:v>
                </c:pt>
                <c:pt idx="2292">
                  <c:v>1.72291666666667E15</c:v>
                </c:pt>
                <c:pt idx="2293">
                  <c:v>2.2575E15</c:v>
                </c:pt>
                <c:pt idx="2294">
                  <c:v>2.2975E15</c:v>
                </c:pt>
                <c:pt idx="2295">
                  <c:v>2.42708333333333E15</c:v>
                </c:pt>
                <c:pt idx="2296">
                  <c:v>1.45208333333333E15</c:v>
                </c:pt>
                <c:pt idx="2297">
                  <c:v>9.39516666666667E13</c:v>
                </c:pt>
                <c:pt idx="2298">
                  <c:v>2.10166666666667E15</c:v>
                </c:pt>
                <c:pt idx="2299">
                  <c:v>2.69458333333333E15</c:v>
                </c:pt>
                <c:pt idx="2300">
                  <c:v>4.57166666666667E14</c:v>
                </c:pt>
                <c:pt idx="2301">
                  <c:v>2.52583333333333E15</c:v>
                </c:pt>
                <c:pt idx="2302">
                  <c:v>3.29770833333333E15</c:v>
                </c:pt>
                <c:pt idx="2303">
                  <c:v>2.75958333333333E15</c:v>
                </c:pt>
                <c:pt idx="2304">
                  <c:v>1.06958333333333E15</c:v>
                </c:pt>
                <c:pt idx="2305">
                  <c:v>2.97958333333333E15</c:v>
                </c:pt>
                <c:pt idx="2306">
                  <c:v>1.25708333333333E15</c:v>
                </c:pt>
                <c:pt idx="2307">
                  <c:v>1.17333333333333E15</c:v>
                </c:pt>
                <c:pt idx="2308">
                  <c:v>1.769025E15</c:v>
                </c:pt>
                <c:pt idx="2309">
                  <c:v>4.19166666666667E14</c:v>
                </c:pt>
                <c:pt idx="2310">
                  <c:v>2.290375E15</c:v>
                </c:pt>
                <c:pt idx="2311">
                  <c:v>2.09708333333333E15</c:v>
                </c:pt>
                <c:pt idx="2312">
                  <c:v>3.5025E15</c:v>
                </c:pt>
                <c:pt idx="2313">
                  <c:v>2.18375E15</c:v>
                </c:pt>
                <c:pt idx="2314">
                  <c:v>1.0275E14</c:v>
                </c:pt>
                <c:pt idx="2315">
                  <c:v>2.14666666666667E14</c:v>
                </c:pt>
                <c:pt idx="2316">
                  <c:v>1.21645833333333E14</c:v>
                </c:pt>
                <c:pt idx="2317">
                  <c:v>5.375E14</c:v>
                </c:pt>
                <c:pt idx="2318">
                  <c:v>2.76666666666667E14</c:v>
                </c:pt>
                <c:pt idx="2319">
                  <c:v>3.89416666666667E14</c:v>
                </c:pt>
                <c:pt idx="2320">
                  <c:v>7.28041666666667E13</c:v>
                </c:pt>
                <c:pt idx="2321">
                  <c:v>9.76083333333333E13</c:v>
                </c:pt>
                <c:pt idx="2322">
                  <c:v>5.7875E13</c:v>
                </c:pt>
                <c:pt idx="2323">
                  <c:v>6.23333333333334E11</c:v>
                </c:pt>
                <c:pt idx="2324">
                  <c:v>4.80166666666667E11</c:v>
                </c:pt>
                <c:pt idx="2325">
                  <c:v>6.39375E11</c:v>
                </c:pt>
                <c:pt idx="2326">
                  <c:v>6.32375E11</c:v>
                </c:pt>
                <c:pt idx="2327">
                  <c:v>5.20280833333333E11</c:v>
                </c:pt>
                <c:pt idx="2328">
                  <c:v>2.37583333333333E11</c:v>
                </c:pt>
                <c:pt idx="2329">
                  <c:v>1.841E12</c:v>
                </c:pt>
                <c:pt idx="2330">
                  <c:v>2.145E12</c:v>
                </c:pt>
                <c:pt idx="2331">
                  <c:v>8.577375E12</c:v>
                </c:pt>
                <c:pt idx="2332">
                  <c:v>3.74083333333333E13</c:v>
                </c:pt>
                <c:pt idx="2333">
                  <c:v>5.89958333333333E13</c:v>
                </c:pt>
                <c:pt idx="2334">
                  <c:v>9.65260541666667E14</c:v>
                </c:pt>
                <c:pt idx="2335">
                  <c:v>6.72166666666667E14</c:v>
                </c:pt>
                <c:pt idx="2336">
                  <c:v>4.76208333333333E14</c:v>
                </c:pt>
                <c:pt idx="2337">
                  <c:v>5.49708333333333E14</c:v>
                </c:pt>
                <c:pt idx="2338">
                  <c:v>6.98958333333333E14</c:v>
                </c:pt>
                <c:pt idx="2339">
                  <c:v>4.51666666666667E14</c:v>
                </c:pt>
                <c:pt idx="2340">
                  <c:v>7.94791666666667E14</c:v>
                </c:pt>
                <c:pt idx="2341">
                  <c:v>1.1148325E15</c:v>
                </c:pt>
                <c:pt idx="2342">
                  <c:v>2.40166666666667E15</c:v>
                </c:pt>
                <c:pt idx="2343">
                  <c:v>1.13541666666667E15</c:v>
                </c:pt>
                <c:pt idx="2344">
                  <c:v>4.21779166666667E14</c:v>
                </c:pt>
                <c:pt idx="2345">
                  <c:v>1.108075E15</c:v>
                </c:pt>
                <c:pt idx="2346">
                  <c:v>2.081375E15</c:v>
                </c:pt>
                <c:pt idx="2347">
                  <c:v>1.6335E15</c:v>
                </c:pt>
                <c:pt idx="2348">
                  <c:v>4.20416666666667E15</c:v>
                </c:pt>
                <c:pt idx="2349">
                  <c:v>4.19166666666667E15</c:v>
                </c:pt>
                <c:pt idx="2350">
                  <c:v>2.005E14</c:v>
                </c:pt>
                <c:pt idx="2351">
                  <c:v>5.4725E14</c:v>
                </c:pt>
                <c:pt idx="2352">
                  <c:v>2.79458333333333E14</c:v>
                </c:pt>
                <c:pt idx="2353">
                  <c:v>4.03854166666667E14</c:v>
                </c:pt>
                <c:pt idx="2354">
                  <c:v>1.14883333333333E15</c:v>
                </c:pt>
                <c:pt idx="2355">
                  <c:v>3.71666666666667E15</c:v>
                </c:pt>
                <c:pt idx="2356">
                  <c:v>1.90416666666667E15</c:v>
                </c:pt>
                <c:pt idx="2357">
                  <c:v>6.775E14</c:v>
                </c:pt>
                <c:pt idx="2358">
                  <c:v>9.32166666666667E14</c:v>
                </c:pt>
                <c:pt idx="2359">
                  <c:v>3.66875E15</c:v>
                </c:pt>
                <c:pt idx="2360">
                  <c:v>2.88358333333333E15</c:v>
                </c:pt>
                <c:pt idx="2361">
                  <c:v>1.71454166666667E15</c:v>
                </c:pt>
                <c:pt idx="2362">
                  <c:v>2.68666666666667E15</c:v>
                </c:pt>
                <c:pt idx="2363">
                  <c:v>8.61666666666667E13</c:v>
                </c:pt>
                <c:pt idx="2364">
                  <c:v>1.614565E14</c:v>
                </c:pt>
                <c:pt idx="2365">
                  <c:v>1.31479166666667E15</c:v>
                </c:pt>
                <c:pt idx="2366">
                  <c:v>2.52708333333333E15</c:v>
                </c:pt>
                <c:pt idx="2367">
                  <c:v>2.77625E15</c:v>
                </c:pt>
                <c:pt idx="2368">
                  <c:v>1.16520833333333E15</c:v>
                </c:pt>
                <c:pt idx="2369">
                  <c:v>2.74833333333333E15</c:v>
                </c:pt>
                <c:pt idx="2370">
                  <c:v>2.15625E15</c:v>
                </c:pt>
                <c:pt idx="2371">
                  <c:v>1.52041666666667E15</c:v>
                </c:pt>
                <c:pt idx="2372">
                  <c:v>4.91485916666667E14</c:v>
                </c:pt>
                <c:pt idx="2373">
                  <c:v>1.16591666666667E15</c:v>
                </c:pt>
                <c:pt idx="2374">
                  <c:v>2.71104166666667E15</c:v>
                </c:pt>
                <c:pt idx="2375">
                  <c:v>2.12666666666667E15</c:v>
                </c:pt>
                <c:pt idx="2376">
                  <c:v>2.27166666666667E15</c:v>
                </c:pt>
                <c:pt idx="2377">
                  <c:v>1.325375E15</c:v>
                </c:pt>
                <c:pt idx="2378">
                  <c:v>9.47291666666667E14</c:v>
                </c:pt>
                <c:pt idx="2379">
                  <c:v>2.09908333333333E15</c:v>
                </c:pt>
                <c:pt idx="2380">
                  <c:v>2.07958333333333E15</c:v>
                </c:pt>
                <c:pt idx="2381">
                  <c:v>1.8575E15</c:v>
                </c:pt>
                <c:pt idx="2382">
                  <c:v>2.29458333333333E15</c:v>
                </c:pt>
                <c:pt idx="2383">
                  <c:v>2.25708333333333E15</c:v>
                </c:pt>
                <c:pt idx="2384">
                  <c:v>4.05791666666667E15</c:v>
                </c:pt>
                <c:pt idx="2385">
                  <c:v>8.9567975E14</c:v>
                </c:pt>
                <c:pt idx="2386">
                  <c:v>0.0</c:v>
                </c:pt>
                <c:pt idx="2387">
                  <c:v>7.25416666666667E11</c:v>
                </c:pt>
                <c:pt idx="2388">
                  <c:v>1.08866666666667E12</c:v>
                </c:pt>
                <c:pt idx="2389">
                  <c:v>6.63875E11</c:v>
                </c:pt>
                <c:pt idx="2390">
                  <c:v>6.55E11</c:v>
                </c:pt>
                <c:pt idx="2391">
                  <c:v>5.94166666666667E11</c:v>
                </c:pt>
                <c:pt idx="2392">
                  <c:v>5.44425E11</c:v>
                </c:pt>
                <c:pt idx="2393">
                  <c:v>6.50583333333334E11</c:v>
                </c:pt>
                <c:pt idx="2394">
                  <c:v>6.84708333333333E11</c:v>
                </c:pt>
                <c:pt idx="2395">
                  <c:v>6.44916666666667E11</c:v>
                </c:pt>
                <c:pt idx="2396">
                  <c:v>7.97291666666667E11</c:v>
                </c:pt>
                <c:pt idx="2397">
                  <c:v>2.54708333333333E11</c:v>
                </c:pt>
                <c:pt idx="2398">
                  <c:v>1.06851583333333E12</c:v>
                </c:pt>
                <c:pt idx="2399">
                  <c:v>6.32375E11</c:v>
                </c:pt>
                <c:pt idx="2400">
                  <c:v>1.61291666666667E12</c:v>
                </c:pt>
                <c:pt idx="2401">
                  <c:v>2.93916666666667E12</c:v>
                </c:pt>
                <c:pt idx="2402">
                  <c:v>2.99666666666667E12</c:v>
                </c:pt>
                <c:pt idx="2403">
                  <c:v>2.98541666666667E12</c:v>
                </c:pt>
                <c:pt idx="2404">
                  <c:v>2.864E12</c:v>
                </c:pt>
                <c:pt idx="2405">
                  <c:v>3.18833333333333E12</c:v>
                </c:pt>
                <c:pt idx="2406">
                  <c:v>3.59916666666667E12</c:v>
                </c:pt>
                <c:pt idx="2407">
                  <c:v>3.03833333333333E12</c:v>
                </c:pt>
                <c:pt idx="2408">
                  <c:v>0.0</c:v>
                </c:pt>
                <c:pt idx="2409">
                  <c:v>0.0</c:v>
                </c:pt>
                <c:pt idx="2410">
                  <c:v>5.37083333333333E13</c:v>
                </c:pt>
                <c:pt idx="2411">
                  <c:v>2.78833333333333E12</c:v>
                </c:pt>
                <c:pt idx="2412">
                  <c:v>2.0975E13</c:v>
                </c:pt>
                <c:pt idx="2413">
                  <c:v>1.39441666666667E13</c:v>
                </c:pt>
                <c:pt idx="2414">
                  <c:v>2.51833333333333E13</c:v>
                </c:pt>
                <c:pt idx="2415">
                  <c:v>8.9E13</c:v>
                </c:pt>
                <c:pt idx="2416">
                  <c:v>1.62981666666667E14</c:v>
                </c:pt>
                <c:pt idx="2417">
                  <c:v>4.46666666666667E14</c:v>
                </c:pt>
                <c:pt idx="2418">
                  <c:v>1.78416666666667E12</c:v>
                </c:pt>
                <c:pt idx="2419">
                  <c:v>1.78916666666667E12</c:v>
                </c:pt>
                <c:pt idx="2420">
                  <c:v>1.78583333333333E12</c:v>
                </c:pt>
                <c:pt idx="2421">
                  <c:v>1.77204166666667E12</c:v>
                </c:pt>
                <c:pt idx="2422">
                  <c:v>1.74125E12</c:v>
                </c:pt>
                <c:pt idx="2423">
                  <c:v>1.6485E12</c:v>
                </c:pt>
                <c:pt idx="2424">
                  <c:v>1.06758333333333E12</c:v>
                </c:pt>
                <c:pt idx="2425">
                  <c:v>1.15541666666667E12</c:v>
                </c:pt>
                <c:pt idx="2426">
                  <c:v>1.61416666666667E12</c:v>
                </c:pt>
                <c:pt idx="2427">
                  <c:v>3.50333333333333E13</c:v>
                </c:pt>
                <c:pt idx="2428">
                  <c:v>7.53029166666667E13</c:v>
                </c:pt>
                <c:pt idx="2429">
                  <c:v>2.0725E14</c:v>
                </c:pt>
                <c:pt idx="2430">
                  <c:v>2.23570833333333E13</c:v>
                </c:pt>
                <c:pt idx="2431">
                  <c:v>2.25583333333333E13</c:v>
                </c:pt>
                <c:pt idx="2432">
                  <c:v>9.0625E11</c:v>
                </c:pt>
                <c:pt idx="2433">
                  <c:v>4.325E11</c:v>
                </c:pt>
                <c:pt idx="2434">
                  <c:v>2.61875E11</c:v>
                </c:pt>
                <c:pt idx="2435">
                  <c:v>3.66739916666667E13</c:v>
                </c:pt>
                <c:pt idx="2436">
                  <c:v>6.925E13</c:v>
                </c:pt>
                <c:pt idx="2437">
                  <c:v>6.05833333333333E13</c:v>
                </c:pt>
                <c:pt idx="2438">
                  <c:v>2.19125E14</c:v>
                </c:pt>
                <c:pt idx="2439">
                  <c:v>2.38333333333333E12</c:v>
                </c:pt>
                <c:pt idx="2440">
                  <c:v>1.22791666666667E12</c:v>
                </c:pt>
                <c:pt idx="2441">
                  <c:v>1.30666666666667E12</c:v>
                </c:pt>
                <c:pt idx="2442">
                  <c:v>2.25416666666667E14</c:v>
                </c:pt>
                <c:pt idx="2443">
                  <c:v>2.7823E14</c:v>
                </c:pt>
                <c:pt idx="2444">
                  <c:v>4.46708333333333E14</c:v>
                </c:pt>
                <c:pt idx="2445">
                  <c:v>4.54583333333333E14</c:v>
                </c:pt>
                <c:pt idx="2446">
                  <c:v>9.22208333333333E13</c:v>
                </c:pt>
                <c:pt idx="2447">
                  <c:v>1.32875E14</c:v>
                </c:pt>
                <c:pt idx="2448">
                  <c:v>5.8825E14</c:v>
                </c:pt>
                <c:pt idx="2449">
                  <c:v>9.87083333333333E14</c:v>
                </c:pt>
                <c:pt idx="2450">
                  <c:v>1.63708333333333E15</c:v>
                </c:pt>
                <c:pt idx="2451">
                  <c:v>9.58333333333333E14</c:v>
                </c:pt>
                <c:pt idx="2452">
                  <c:v>6.92916666666667E14</c:v>
                </c:pt>
                <c:pt idx="2453">
                  <c:v>2.46791666666667E14</c:v>
                </c:pt>
                <c:pt idx="2454">
                  <c:v>1.67916666666667E14</c:v>
                </c:pt>
                <c:pt idx="2455">
                  <c:v>1.65833333333333E14</c:v>
                </c:pt>
                <c:pt idx="2456">
                  <c:v>2.87583333333333E14</c:v>
                </c:pt>
                <c:pt idx="2457">
                  <c:v>3.01208333333333E14</c:v>
                </c:pt>
                <c:pt idx="2458">
                  <c:v>6.26083333333333E12</c:v>
                </c:pt>
                <c:pt idx="2459">
                  <c:v>1.2436625E14</c:v>
                </c:pt>
                <c:pt idx="2460">
                  <c:v>1.45375E13</c:v>
                </c:pt>
                <c:pt idx="2461">
                  <c:v>2.76083333333333E13</c:v>
                </c:pt>
                <c:pt idx="2462">
                  <c:v>2.54583333333333E13</c:v>
                </c:pt>
                <c:pt idx="2463">
                  <c:v>4.4667125E14</c:v>
                </c:pt>
                <c:pt idx="2464">
                  <c:v>5.15629166666667E14</c:v>
                </c:pt>
                <c:pt idx="2465">
                  <c:v>9.24166666666667E13</c:v>
                </c:pt>
                <c:pt idx="2466">
                  <c:v>5.175E13</c:v>
                </c:pt>
                <c:pt idx="2467">
                  <c:v>1.81083333333333E13</c:v>
                </c:pt>
                <c:pt idx="2468">
                  <c:v>1.37041666666667E9</c:v>
                </c:pt>
                <c:pt idx="2469">
                  <c:v>3.99125E7</c:v>
                </c:pt>
                <c:pt idx="2470">
                  <c:v>7.45E8</c:v>
                </c:pt>
                <c:pt idx="2471">
                  <c:v>4.79583333333333E11</c:v>
                </c:pt>
                <c:pt idx="2472">
                  <c:v>1.51958333333333E12</c:v>
                </c:pt>
                <c:pt idx="2473">
                  <c:v>1.51875E12</c:v>
                </c:pt>
                <c:pt idx="2474">
                  <c:v>1.39041666666667E12</c:v>
                </c:pt>
                <c:pt idx="2475">
                  <c:v>1.50541666666667E12</c:v>
                </c:pt>
                <c:pt idx="2476">
                  <c:v>3.395E12</c:v>
                </c:pt>
                <c:pt idx="2477">
                  <c:v>2.91E13</c:v>
                </c:pt>
                <c:pt idx="2478">
                  <c:v>3.59833333333333E13</c:v>
                </c:pt>
                <c:pt idx="2479">
                  <c:v>2.76375E14</c:v>
                </c:pt>
                <c:pt idx="2480">
                  <c:v>1.91E14</c:v>
                </c:pt>
                <c:pt idx="2481">
                  <c:v>4.15583333333333E13</c:v>
                </c:pt>
                <c:pt idx="2482">
                  <c:v>1.01708333333333E13</c:v>
                </c:pt>
                <c:pt idx="2483">
                  <c:v>2.85158333333333E13</c:v>
                </c:pt>
                <c:pt idx="2484">
                  <c:v>3.82166666666667E12</c:v>
                </c:pt>
                <c:pt idx="2485">
                  <c:v>3.92333333333333E12</c:v>
                </c:pt>
                <c:pt idx="2486">
                  <c:v>8.49583333333333E13</c:v>
                </c:pt>
                <c:pt idx="2487">
                  <c:v>1.41708333333333E14</c:v>
                </c:pt>
                <c:pt idx="2488">
                  <c:v>2.3525E12</c:v>
                </c:pt>
                <c:pt idx="2489">
                  <c:v>1.34754166666667E13</c:v>
                </c:pt>
                <c:pt idx="2490">
                  <c:v>9.59583333333333E13</c:v>
                </c:pt>
                <c:pt idx="2491">
                  <c:v>1.39420833333333E14</c:v>
                </c:pt>
                <c:pt idx="2492">
                  <c:v>1.584625E14</c:v>
                </c:pt>
                <c:pt idx="2493">
                  <c:v>3.61E14</c:v>
                </c:pt>
                <c:pt idx="2494">
                  <c:v>3.75958333333333E14</c:v>
                </c:pt>
                <c:pt idx="2495">
                  <c:v>5.89166666666667E13</c:v>
                </c:pt>
                <c:pt idx="2496">
                  <c:v>7.56666666666667E13</c:v>
                </c:pt>
                <c:pt idx="2497">
                  <c:v>1.99858333333333E14</c:v>
                </c:pt>
                <c:pt idx="2498">
                  <c:v>2.0825E14</c:v>
                </c:pt>
                <c:pt idx="2499">
                  <c:v>2.54975291666667E14</c:v>
                </c:pt>
                <c:pt idx="2500">
                  <c:v>1.4175E14</c:v>
                </c:pt>
                <c:pt idx="2501">
                  <c:v>2.24291666666667E14</c:v>
                </c:pt>
                <c:pt idx="2502">
                  <c:v>5.4375E13</c:v>
                </c:pt>
                <c:pt idx="2503">
                  <c:v>4.425E13</c:v>
                </c:pt>
                <c:pt idx="2504">
                  <c:v>2.24583333333333E14</c:v>
                </c:pt>
                <c:pt idx="2505">
                  <c:v>1.14520833333333E14</c:v>
                </c:pt>
                <c:pt idx="2506">
                  <c:v>2.06679583333333E14</c:v>
                </c:pt>
                <c:pt idx="2507">
                  <c:v>6.04583333333333E14</c:v>
                </c:pt>
                <c:pt idx="2508">
                  <c:v>1.55623583333333E14</c:v>
                </c:pt>
                <c:pt idx="2509">
                  <c:v>1.98833333333333E13</c:v>
                </c:pt>
                <c:pt idx="2510">
                  <c:v>6.75416666666667E12</c:v>
                </c:pt>
                <c:pt idx="2511">
                  <c:v>2.03695833333333E13</c:v>
                </c:pt>
                <c:pt idx="2512">
                  <c:v>5.72625E14</c:v>
                </c:pt>
                <c:pt idx="2513">
                  <c:v>6.3475E14</c:v>
                </c:pt>
                <c:pt idx="2514">
                  <c:v>1.65875E15</c:v>
                </c:pt>
                <c:pt idx="2515">
                  <c:v>2.976375E15</c:v>
                </c:pt>
                <c:pt idx="2516">
                  <c:v>8.525E14</c:v>
                </c:pt>
                <c:pt idx="2517">
                  <c:v>2.11666666666667E15</c:v>
                </c:pt>
                <c:pt idx="2518">
                  <c:v>1.42916666666667E15</c:v>
                </c:pt>
                <c:pt idx="2519">
                  <c:v>8.390557E14</c:v>
                </c:pt>
                <c:pt idx="2520">
                  <c:v>2.87720833333333E14</c:v>
                </c:pt>
                <c:pt idx="2521">
                  <c:v>2.14041666666667E15</c:v>
                </c:pt>
                <c:pt idx="2522">
                  <c:v>1.233375E15</c:v>
                </c:pt>
                <c:pt idx="2523">
                  <c:v>1.04625E14</c:v>
                </c:pt>
                <c:pt idx="2524">
                  <c:v>4.85E14</c:v>
                </c:pt>
                <c:pt idx="2525">
                  <c:v>1.0825E15</c:v>
                </c:pt>
                <c:pt idx="2526">
                  <c:v>2.03791666666667E15</c:v>
                </c:pt>
                <c:pt idx="2527">
                  <c:v>1.68541666666667E15</c:v>
                </c:pt>
                <c:pt idx="2528">
                  <c:v>3.62291666666667E15</c:v>
                </c:pt>
                <c:pt idx="2529">
                  <c:v>1.80208333333333E15</c:v>
                </c:pt>
                <c:pt idx="2530">
                  <c:v>3.54025E15</c:v>
                </c:pt>
                <c:pt idx="2531">
                  <c:v>2.12129166666667E15</c:v>
                </c:pt>
                <c:pt idx="2532">
                  <c:v>2.15929166666667E15</c:v>
                </c:pt>
                <c:pt idx="2533">
                  <c:v>1.16541666666667E15</c:v>
                </c:pt>
                <c:pt idx="2534">
                  <c:v>2.39916666666667E15</c:v>
                </c:pt>
                <c:pt idx="2535">
                  <c:v>1.55708333333333E15</c:v>
                </c:pt>
                <c:pt idx="2536">
                  <c:v>2.92041666666667E15</c:v>
                </c:pt>
                <c:pt idx="2537">
                  <c:v>3.01083333333333E15</c:v>
                </c:pt>
                <c:pt idx="2538">
                  <c:v>3.08583333333333E15</c:v>
                </c:pt>
                <c:pt idx="2539">
                  <c:v>1.83125E15</c:v>
                </c:pt>
                <c:pt idx="2540">
                  <c:v>3.4375E15</c:v>
                </c:pt>
                <c:pt idx="2541">
                  <c:v>3.125E15</c:v>
                </c:pt>
                <c:pt idx="2542">
                  <c:v>3.16833333333333E15</c:v>
                </c:pt>
                <c:pt idx="2543">
                  <c:v>2.75E15</c:v>
                </c:pt>
                <c:pt idx="2544">
                  <c:v>3.50041666666667E15</c:v>
                </c:pt>
                <c:pt idx="2545">
                  <c:v>2.03141666666667E15</c:v>
                </c:pt>
                <c:pt idx="2546">
                  <c:v>1.27416666666667E15</c:v>
                </c:pt>
                <c:pt idx="2547">
                  <c:v>6.07916666666667E13</c:v>
                </c:pt>
                <c:pt idx="2548">
                  <c:v>1.53875E15</c:v>
                </c:pt>
                <c:pt idx="2549">
                  <c:v>3.42583333333333E15</c:v>
                </c:pt>
                <c:pt idx="2550">
                  <c:v>2.84041666666667E15</c:v>
                </c:pt>
                <c:pt idx="2551">
                  <c:v>4.19166666666667E15</c:v>
                </c:pt>
                <c:pt idx="2552">
                  <c:v>3.27625E15</c:v>
                </c:pt>
                <c:pt idx="2553">
                  <c:v>2.87675E15</c:v>
                </c:pt>
                <c:pt idx="2554">
                  <c:v>2.845E15</c:v>
                </c:pt>
                <c:pt idx="2555">
                  <c:v>1.79166666666667E15</c:v>
                </c:pt>
                <c:pt idx="2556">
                  <c:v>2.6475E15</c:v>
                </c:pt>
                <c:pt idx="2557">
                  <c:v>4.226625E15</c:v>
                </c:pt>
                <c:pt idx="2558">
                  <c:v>4.70416666666667E15</c:v>
                </c:pt>
                <c:pt idx="2559">
                  <c:v>2.66625E15</c:v>
                </c:pt>
                <c:pt idx="2560">
                  <c:v>2.96666666666667E15</c:v>
                </c:pt>
                <c:pt idx="2561">
                  <c:v>3.67E15</c:v>
                </c:pt>
                <c:pt idx="2562">
                  <c:v>1.65416666666667E15</c:v>
                </c:pt>
                <c:pt idx="2563">
                  <c:v>1.63916666666667E14</c:v>
                </c:pt>
                <c:pt idx="2564">
                  <c:v>1.06566666666667E12</c:v>
                </c:pt>
                <c:pt idx="2565">
                  <c:v>4.31916666666667E11</c:v>
                </c:pt>
                <c:pt idx="2566">
                  <c:v>4.75583333333333E11</c:v>
                </c:pt>
                <c:pt idx="2567">
                  <c:v>5.52035833333334E11</c:v>
                </c:pt>
                <c:pt idx="2568">
                  <c:v>9.48755E13</c:v>
                </c:pt>
                <c:pt idx="2569">
                  <c:v>7.33916666666667E14</c:v>
                </c:pt>
                <c:pt idx="2570">
                  <c:v>6.70464166666667E14</c:v>
                </c:pt>
                <c:pt idx="2571">
                  <c:v>5.6017225E14</c:v>
                </c:pt>
                <c:pt idx="2572">
                  <c:v>6.375E14</c:v>
                </c:pt>
                <c:pt idx="2573">
                  <c:v>5.1325E12</c:v>
                </c:pt>
                <c:pt idx="2574">
                  <c:v>7.74625E14</c:v>
                </c:pt>
                <c:pt idx="2575">
                  <c:v>7.25091666666667E14</c:v>
                </c:pt>
                <c:pt idx="2576">
                  <c:v>5.34783333333333E14</c:v>
                </c:pt>
                <c:pt idx="2577">
                  <c:v>9.99076666666667E14</c:v>
                </c:pt>
                <c:pt idx="2578">
                  <c:v>1.27470833333333E15</c:v>
                </c:pt>
                <c:pt idx="2579">
                  <c:v>1.84497083333333E13</c:v>
                </c:pt>
                <c:pt idx="2580">
                  <c:v>6.77916666666667E13</c:v>
                </c:pt>
                <c:pt idx="2581">
                  <c:v>3.00041666666667E14</c:v>
                </c:pt>
                <c:pt idx="2582">
                  <c:v>4.51829166666667E13</c:v>
                </c:pt>
                <c:pt idx="2583">
                  <c:v>9.125E14</c:v>
                </c:pt>
                <c:pt idx="2584">
                  <c:v>1.91895866666667E14</c:v>
                </c:pt>
                <c:pt idx="2585">
                  <c:v>1.88849795833333E14</c:v>
                </c:pt>
                <c:pt idx="2586">
                  <c:v>3.21791666666667E12</c:v>
                </c:pt>
                <c:pt idx="2587">
                  <c:v>4.85416666666667E13</c:v>
                </c:pt>
                <c:pt idx="2588">
                  <c:v>1.34125E14</c:v>
                </c:pt>
                <c:pt idx="2589">
                  <c:v>2.815E12</c:v>
                </c:pt>
                <c:pt idx="2590">
                  <c:v>5.996E14</c:v>
                </c:pt>
                <c:pt idx="2591">
                  <c:v>9.058E14</c:v>
                </c:pt>
                <c:pt idx="2592">
                  <c:v>5.04166666666667E14</c:v>
                </c:pt>
                <c:pt idx="2593">
                  <c:v>3.14708333333333E14</c:v>
                </c:pt>
                <c:pt idx="2594">
                  <c:v>1.17916666666667E14</c:v>
                </c:pt>
                <c:pt idx="2595">
                  <c:v>4.09166666666667E14</c:v>
                </c:pt>
                <c:pt idx="2596">
                  <c:v>2.72125E14</c:v>
                </c:pt>
                <c:pt idx="2597">
                  <c:v>1.14066666666667E15</c:v>
                </c:pt>
                <c:pt idx="2598">
                  <c:v>2.97433820833333E15</c:v>
                </c:pt>
                <c:pt idx="2599">
                  <c:v>2.44166666666667E15</c:v>
                </c:pt>
                <c:pt idx="2600">
                  <c:v>4.54166666666667E15</c:v>
                </c:pt>
                <c:pt idx="2601">
                  <c:v>5.04583333333333E15</c:v>
                </c:pt>
                <c:pt idx="2602">
                  <c:v>2.88420833333333E15</c:v>
                </c:pt>
                <c:pt idx="2603">
                  <c:v>3.64470833333333E15</c:v>
                </c:pt>
                <c:pt idx="2604">
                  <c:v>3.73083333333333E15</c:v>
                </c:pt>
                <c:pt idx="2605">
                  <c:v>2.7912875E15</c:v>
                </c:pt>
                <c:pt idx="2606">
                  <c:v>2.23591666666667E15</c:v>
                </c:pt>
                <c:pt idx="2607">
                  <c:v>2.99958333333333E15</c:v>
                </c:pt>
                <c:pt idx="2608">
                  <c:v>5.15416666666667E15</c:v>
                </c:pt>
                <c:pt idx="2609">
                  <c:v>2.71408333333333E15</c:v>
                </c:pt>
                <c:pt idx="2610">
                  <c:v>3.5194375E15</c:v>
                </c:pt>
                <c:pt idx="2611">
                  <c:v>2.240375E15</c:v>
                </c:pt>
                <c:pt idx="2612">
                  <c:v>3.50708333333333E15</c:v>
                </c:pt>
                <c:pt idx="2613">
                  <c:v>2.16425E15</c:v>
                </c:pt>
                <c:pt idx="2614">
                  <c:v>2.33083333333333E15</c:v>
                </c:pt>
                <c:pt idx="2615">
                  <c:v>3.17375E15</c:v>
                </c:pt>
                <c:pt idx="2616">
                  <c:v>2.6025E15</c:v>
                </c:pt>
                <c:pt idx="2617">
                  <c:v>4.08666666666667E15</c:v>
                </c:pt>
                <c:pt idx="2618">
                  <c:v>6.04916666666667E14</c:v>
                </c:pt>
                <c:pt idx="2619">
                  <c:v>3.45291666666667E15</c:v>
                </c:pt>
                <c:pt idx="2620">
                  <c:v>1.4925E15</c:v>
                </c:pt>
                <c:pt idx="2621">
                  <c:v>2.71E15</c:v>
                </c:pt>
                <c:pt idx="2622">
                  <c:v>1.84458333333333E15</c:v>
                </c:pt>
                <c:pt idx="2623">
                  <c:v>1.75625E15</c:v>
                </c:pt>
                <c:pt idx="2624">
                  <c:v>1.2004875E15</c:v>
                </c:pt>
                <c:pt idx="2625">
                  <c:v>5.04989166666667E14</c:v>
                </c:pt>
                <c:pt idx="2626">
                  <c:v>4.52416666666667E14</c:v>
                </c:pt>
                <c:pt idx="2627">
                  <c:v>2.81909166666667E15</c:v>
                </c:pt>
                <c:pt idx="2628">
                  <c:v>4.05E15</c:v>
                </c:pt>
                <c:pt idx="2629">
                  <c:v>4.14375E15</c:v>
                </c:pt>
                <c:pt idx="2630">
                  <c:v>1.56358333333333E14</c:v>
                </c:pt>
                <c:pt idx="2631">
                  <c:v>1.29954166666667E13</c:v>
                </c:pt>
                <c:pt idx="2632">
                  <c:v>2.123625E12</c:v>
                </c:pt>
                <c:pt idx="2633">
                  <c:v>2.26583333333333E12</c:v>
                </c:pt>
                <c:pt idx="2634">
                  <c:v>3.45958333333333E14</c:v>
                </c:pt>
                <c:pt idx="2635">
                  <c:v>2.351415E14</c:v>
                </c:pt>
                <c:pt idx="2636">
                  <c:v>7.475E13</c:v>
                </c:pt>
                <c:pt idx="2637">
                  <c:v>6.56666666666667E13</c:v>
                </c:pt>
                <c:pt idx="2638">
                  <c:v>5.90787916666667E14</c:v>
                </c:pt>
                <c:pt idx="2639">
                  <c:v>3.555E14</c:v>
                </c:pt>
                <c:pt idx="2640">
                  <c:v>4.0765625E14</c:v>
                </c:pt>
                <c:pt idx="2641">
                  <c:v>5.27308083333333E14</c:v>
                </c:pt>
                <c:pt idx="2642">
                  <c:v>4.7125E12</c:v>
                </c:pt>
                <c:pt idx="2643">
                  <c:v>5.32916666666667E12</c:v>
                </c:pt>
                <c:pt idx="2644">
                  <c:v>2.62333333333333E14</c:v>
                </c:pt>
                <c:pt idx="2645">
                  <c:v>3.03797041666667E14</c:v>
                </c:pt>
                <c:pt idx="2646">
                  <c:v>1.9175E15</c:v>
                </c:pt>
                <c:pt idx="2647">
                  <c:v>4.27083333333333E15</c:v>
                </c:pt>
                <c:pt idx="2648">
                  <c:v>2.79E15</c:v>
                </c:pt>
                <c:pt idx="2649">
                  <c:v>3.92208333333333E15</c:v>
                </c:pt>
                <c:pt idx="2650">
                  <c:v>4.00625E15</c:v>
                </c:pt>
                <c:pt idx="2651">
                  <c:v>3.215E15</c:v>
                </c:pt>
                <c:pt idx="2652">
                  <c:v>8.50045833333333E14</c:v>
                </c:pt>
                <c:pt idx="2653">
                  <c:v>6.30170833333333E14</c:v>
                </c:pt>
                <c:pt idx="2654">
                  <c:v>1.00583333333333E15</c:v>
                </c:pt>
                <c:pt idx="2655">
                  <c:v>4.54408333333333E15</c:v>
                </c:pt>
                <c:pt idx="2656">
                  <c:v>1.38266666666667E15</c:v>
                </c:pt>
                <c:pt idx="2657">
                  <c:v>5.21666666666667E15</c:v>
                </c:pt>
                <c:pt idx="2658">
                  <c:v>1.99791666666667E15</c:v>
                </c:pt>
                <c:pt idx="2659">
                  <c:v>3.892E14</c:v>
                </c:pt>
                <c:pt idx="2660">
                  <c:v>4.99166666666667E15</c:v>
                </c:pt>
                <c:pt idx="2661">
                  <c:v>4.35833333333333E15</c:v>
                </c:pt>
                <c:pt idx="2662">
                  <c:v>4.84808333333333E15</c:v>
                </c:pt>
                <c:pt idx="2663">
                  <c:v>4.21666666666667E15</c:v>
                </c:pt>
                <c:pt idx="2664">
                  <c:v>5.68916666666667E15</c:v>
                </c:pt>
                <c:pt idx="2665">
                  <c:v>3.23E15</c:v>
                </c:pt>
                <c:pt idx="2666">
                  <c:v>4.75333333333333E15</c:v>
                </c:pt>
                <c:pt idx="2667">
                  <c:v>3.90291666666667E15</c:v>
                </c:pt>
                <c:pt idx="2668">
                  <c:v>4.18166666666667E15</c:v>
                </c:pt>
                <c:pt idx="2669">
                  <c:v>3.53916666666667E15</c:v>
                </c:pt>
                <c:pt idx="2670">
                  <c:v>4.52083333333333E15</c:v>
                </c:pt>
                <c:pt idx="2671">
                  <c:v>1.59091666666667E14</c:v>
                </c:pt>
                <c:pt idx="2672">
                  <c:v>2.77820833333333E15</c:v>
                </c:pt>
                <c:pt idx="2673">
                  <c:v>4.67625E15</c:v>
                </c:pt>
                <c:pt idx="2674">
                  <c:v>2.5725E15</c:v>
                </c:pt>
                <c:pt idx="2675">
                  <c:v>2.19708333333333E15</c:v>
                </c:pt>
                <c:pt idx="2676">
                  <c:v>3.87941666666667E15</c:v>
                </c:pt>
                <c:pt idx="2677">
                  <c:v>2.83291666666667E15</c:v>
                </c:pt>
                <c:pt idx="2678">
                  <c:v>3.08083333333333E15</c:v>
                </c:pt>
                <c:pt idx="2679">
                  <c:v>2.28333333333333E15</c:v>
                </c:pt>
                <c:pt idx="2680">
                  <c:v>2.30125E15</c:v>
                </c:pt>
                <c:pt idx="2681">
                  <c:v>2.64645833333333E15</c:v>
                </c:pt>
                <c:pt idx="2682">
                  <c:v>3.69208333333333E15</c:v>
                </c:pt>
                <c:pt idx="2683">
                  <c:v>4.29279166666667E15</c:v>
                </c:pt>
                <c:pt idx="2684">
                  <c:v>5.05416666666667E15</c:v>
                </c:pt>
                <c:pt idx="2685">
                  <c:v>3.97416666666667E15</c:v>
                </c:pt>
                <c:pt idx="2686">
                  <c:v>1.3232125E15</c:v>
                </c:pt>
                <c:pt idx="2687">
                  <c:v>3.04208333333333E15</c:v>
                </c:pt>
                <c:pt idx="2688">
                  <c:v>4.03170833333333E15</c:v>
                </c:pt>
                <c:pt idx="2689">
                  <c:v>2.57125E15</c:v>
                </c:pt>
                <c:pt idx="2690">
                  <c:v>2.24114457916667E15</c:v>
                </c:pt>
                <c:pt idx="2691">
                  <c:v>2.43041666666667E15</c:v>
                </c:pt>
                <c:pt idx="2692">
                  <c:v>2.9325E15</c:v>
                </c:pt>
                <c:pt idx="2693">
                  <c:v>3.08833333333333E12</c:v>
                </c:pt>
                <c:pt idx="2694">
                  <c:v>3.81383333333333E12</c:v>
                </c:pt>
                <c:pt idx="2695">
                  <c:v>1.34175E14</c:v>
                </c:pt>
                <c:pt idx="2696">
                  <c:v>1.85291666666667E15</c:v>
                </c:pt>
                <c:pt idx="2697">
                  <c:v>4.60291666666667E15</c:v>
                </c:pt>
                <c:pt idx="2698">
                  <c:v>4.175E15</c:v>
                </c:pt>
                <c:pt idx="2699">
                  <c:v>2.01866666666667E15</c:v>
                </c:pt>
                <c:pt idx="2700">
                  <c:v>4.27166666666667E15</c:v>
                </c:pt>
                <c:pt idx="2701">
                  <c:v>4.27808333333333E15</c:v>
                </c:pt>
                <c:pt idx="2702">
                  <c:v>2.39E15</c:v>
                </c:pt>
                <c:pt idx="2703">
                  <c:v>3.37708333333333E15</c:v>
                </c:pt>
                <c:pt idx="2704">
                  <c:v>4.02458333333333E15</c:v>
                </c:pt>
                <c:pt idx="2705">
                  <c:v>1.81291666666667E15</c:v>
                </c:pt>
                <c:pt idx="2706">
                  <c:v>2.71708333333333E15</c:v>
                </c:pt>
                <c:pt idx="2707">
                  <c:v>1.263375E15</c:v>
                </c:pt>
                <c:pt idx="2708">
                  <c:v>3.94375E15</c:v>
                </c:pt>
                <c:pt idx="2709">
                  <c:v>2.51791666666667E15</c:v>
                </c:pt>
                <c:pt idx="2710">
                  <c:v>3.36541666666667E15</c:v>
                </c:pt>
                <c:pt idx="2711">
                  <c:v>3.79041666666667E15</c:v>
                </c:pt>
                <c:pt idx="2712">
                  <c:v>3.68175E15</c:v>
                </c:pt>
                <c:pt idx="2713">
                  <c:v>4.53333333333333E15</c:v>
                </c:pt>
                <c:pt idx="2714">
                  <c:v>2.93916666666667E15</c:v>
                </c:pt>
                <c:pt idx="2715">
                  <c:v>1.57125E15</c:v>
                </c:pt>
                <c:pt idx="2716">
                  <c:v>2.18870833333333E15</c:v>
                </c:pt>
                <c:pt idx="2717">
                  <c:v>2.46416666666667E15</c:v>
                </c:pt>
                <c:pt idx="2718">
                  <c:v>4.48708333333333E15</c:v>
                </c:pt>
                <c:pt idx="2719">
                  <c:v>3.16345833333333E15</c:v>
                </c:pt>
                <c:pt idx="2720">
                  <c:v>2.26333333333333E15</c:v>
                </c:pt>
                <c:pt idx="2721">
                  <c:v>2.14010833333333E14</c:v>
                </c:pt>
                <c:pt idx="2722">
                  <c:v>2.22032658333333E14</c:v>
                </c:pt>
                <c:pt idx="2723">
                  <c:v>4.77898333333333E11</c:v>
                </c:pt>
                <c:pt idx="2724">
                  <c:v>2.9875E13</c:v>
                </c:pt>
                <c:pt idx="2725">
                  <c:v>2.3925E14</c:v>
                </c:pt>
                <c:pt idx="2726">
                  <c:v>5.24166666666667E12</c:v>
                </c:pt>
                <c:pt idx="2727">
                  <c:v>5.13333333333333E12</c:v>
                </c:pt>
                <c:pt idx="2728">
                  <c:v>3.92970833333333E12</c:v>
                </c:pt>
                <c:pt idx="2729">
                  <c:v>6.16545833333333E12</c:v>
                </c:pt>
                <c:pt idx="2730">
                  <c:v>6.78666666666667E12</c:v>
                </c:pt>
                <c:pt idx="2731">
                  <c:v>8.50083333333333E12</c:v>
                </c:pt>
                <c:pt idx="2732">
                  <c:v>5.21333333333333E12</c:v>
                </c:pt>
                <c:pt idx="2733">
                  <c:v>8.35416666666667E12</c:v>
                </c:pt>
                <c:pt idx="2734">
                  <c:v>8.15833333333333E12</c:v>
                </c:pt>
                <c:pt idx="2735">
                  <c:v>5.64958333333333E12</c:v>
                </c:pt>
                <c:pt idx="2736">
                  <c:v>6.4625E12</c:v>
                </c:pt>
                <c:pt idx="2737">
                  <c:v>5.07416666666667E12</c:v>
                </c:pt>
                <c:pt idx="2738">
                  <c:v>5.54125E12</c:v>
                </c:pt>
                <c:pt idx="2739">
                  <c:v>2.18575E12</c:v>
                </c:pt>
                <c:pt idx="2740">
                  <c:v>4.31383333333333E12</c:v>
                </c:pt>
                <c:pt idx="2741">
                  <c:v>4.3225E12</c:v>
                </c:pt>
                <c:pt idx="2742">
                  <c:v>4.64791666666667E12</c:v>
                </c:pt>
                <c:pt idx="2743">
                  <c:v>5.47375E12</c:v>
                </c:pt>
                <c:pt idx="2744">
                  <c:v>5.31416666666667E12</c:v>
                </c:pt>
                <c:pt idx="2745">
                  <c:v>5.27916666666667E12</c:v>
                </c:pt>
                <c:pt idx="2746">
                  <c:v>4.26666666666667E12</c:v>
                </c:pt>
                <c:pt idx="2747">
                  <c:v>5.3375E12</c:v>
                </c:pt>
                <c:pt idx="2748">
                  <c:v>5.26858333333333E12</c:v>
                </c:pt>
                <c:pt idx="2749">
                  <c:v>1.135E14</c:v>
                </c:pt>
                <c:pt idx="2750">
                  <c:v>3.4490375E14</c:v>
                </c:pt>
                <c:pt idx="2751">
                  <c:v>6.2125E14</c:v>
                </c:pt>
                <c:pt idx="2752">
                  <c:v>1.19916666666667E15</c:v>
                </c:pt>
                <c:pt idx="2753">
                  <c:v>2.14541666666667E14</c:v>
                </c:pt>
                <c:pt idx="2754">
                  <c:v>3.30125E14</c:v>
                </c:pt>
                <c:pt idx="2755">
                  <c:v>1.94208333333333E12</c:v>
                </c:pt>
                <c:pt idx="2756">
                  <c:v>1.24405416666667E14</c:v>
                </c:pt>
                <c:pt idx="2757">
                  <c:v>2.242598E14</c:v>
                </c:pt>
                <c:pt idx="2758">
                  <c:v>7.04583333333333E14</c:v>
                </c:pt>
                <c:pt idx="2759">
                  <c:v>4.10041666666667E14</c:v>
                </c:pt>
                <c:pt idx="2760">
                  <c:v>1.17416666666667E14</c:v>
                </c:pt>
                <c:pt idx="2761">
                  <c:v>2.05958333333333E14</c:v>
                </c:pt>
                <c:pt idx="2762">
                  <c:v>1.00363291666667E15</c:v>
                </c:pt>
                <c:pt idx="2763">
                  <c:v>6.57916666666667E13</c:v>
                </c:pt>
                <c:pt idx="2764">
                  <c:v>2.66958333333333E12</c:v>
                </c:pt>
                <c:pt idx="2765">
                  <c:v>2.527E12</c:v>
                </c:pt>
                <c:pt idx="2766">
                  <c:v>2.69625E12</c:v>
                </c:pt>
                <c:pt idx="2767">
                  <c:v>2.47583333333333E14</c:v>
                </c:pt>
                <c:pt idx="2768">
                  <c:v>8.32083333333333E14</c:v>
                </c:pt>
                <c:pt idx="2769">
                  <c:v>1.78625E15</c:v>
                </c:pt>
                <c:pt idx="2770">
                  <c:v>2.30791666666667E15</c:v>
                </c:pt>
                <c:pt idx="2771">
                  <c:v>1.822875E15</c:v>
                </c:pt>
                <c:pt idx="2772">
                  <c:v>2.76708333333333E15</c:v>
                </c:pt>
                <c:pt idx="2773">
                  <c:v>3.65458333333333E15</c:v>
                </c:pt>
                <c:pt idx="2774">
                  <c:v>2.83583333333333E15</c:v>
                </c:pt>
                <c:pt idx="2775">
                  <c:v>3.28833333333333E15</c:v>
                </c:pt>
                <c:pt idx="2776">
                  <c:v>2.39741666666667E15</c:v>
                </c:pt>
                <c:pt idx="2777">
                  <c:v>9.88041666666667E14</c:v>
                </c:pt>
                <c:pt idx="2778">
                  <c:v>2.07041666666667E15</c:v>
                </c:pt>
                <c:pt idx="2779">
                  <c:v>3.35612083333333E15</c:v>
                </c:pt>
                <c:pt idx="2780">
                  <c:v>3.47141666666667E15</c:v>
                </c:pt>
                <c:pt idx="2781">
                  <c:v>3.37833333333333E15</c:v>
                </c:pt>
                <c:pt idx="2782">
                  <c:v>2.9325E15</c:v>
                </c:pt>
                <c:pt idx="2783">
                  <c:v>2.36541666666667E15</c:v>
                </c:pt>
                <c:pt idx="2784">
                  <c:v>1.32428995833333E15</c:v>
                </c:pt>
                <c:pt idx="2785">
                  <c:v>3.12708333333333E15</c:v>
                </c:pt>
                <c:pt idx="2786">
                  <c:v>3.63916666666667E15</c:v>
                </c:pt>
                <c:pt idx="2787">
                  <c:v>2.27333333333333E15</c:v>
                </c:pt>
                <c:pt idx="2788">
                  <c:v>4.27916666666667E15</c:v>
                </c:pt>
                <c:pt idx="2789">
                  <c:v>6.85416666666667E14</c:v>
                </c:pt>
                <c:pt idx="2790">
                  <c:v>2.07291666666667E15</c:v>
                </c:pt>
                <c:pt idx="2791">
                  <c:v>4.7375E15</c:v>
                </c:pt>
                <c:pt idx="2792">
                  <c:v>2.25291666666667E15</c:v>
                </c:pt>
                <c:pt idx="2793">
                  <c:v>3.1375E15</c:v>
                </c:pt>
                <c:pt idx="2794">
                  <c:v>3.61508333333333E15</c:v>
                </c:pt>
                <c:pt idx="2795">
                  <c:v>3.57208333333333E15</c:v>
                </c:pt>
                <c:pt idx="2796">
                  <c:v>3.02791666666667E15</c:v>
                </c:pt>
                <c:pt idx="2797">
                  <c:v>2.02875E15</c:v>
                </c:pt>
                <c:pt idx="2798">
                  <c:v>4.10916666666667E14</c:v>
                </c:pt>
                <c:pt idx="2799">
                  <c:v>3.05416666666667E15</c:v>
                </c:pt>
                <c:pt idx="2800">
                  <c:v>2.23071929166667E15</c:v>
                </c:pt>
                <c:pt idx="2801">
                  <c:v>3.78625E15</c:v>
                </c:pt>
                <c:pt idx="2802">
                  <c:v>2.62541666666667E15</c:v>
                </c:pt>
                <c:pt idx="2803">
                  <c:v>3.58125E15</c:v>
                </c:pt>
                <c:pt idx="2804">
                  <c:v>3.91220833333333E15</c:v>
                </c:pt>
                <c:pt idx="2805">
                  <c:v>2.80420416666667E15</c:v>
                </c:pt>
                <c:pt idx="2806">
                  <c:v>3.41548333333333E15</c:v>
                </c:pt>
                <c:pt idx="2807">
                  <c:v>2.66166666666667E15</c:v>
                </c:pt>
                <c:pt idx="2808">
                  <c:v>2.92625E15</c:v>
                </c:pt>
                <c:pt idx="2809">
                  <c:v>4.60833333333333E15</c:v>
                </c:pt>
                <c:pt idx="2810">
                  <c:v>2.20875E15</c:v>
                </c:pt>
                <c:pt idx="2811">
                  <c:v>1.83883333333333E15</c:v>
                </c:pt>
                <c:pt idx="2812">
                  <c:v>1.920375E15</c:v>
                </c:pt>
                <c:pt idx="2813">
                  <c:v>8.1375E14</c:v>
                </c:pt>
                <c:pt idx="2814">
                  <c:v>1.02416666666667E15</c:v>
                </c:pt>
                <c:pt idx="2815">
                  <c:v>3.635E15</c:v>
                </c:pt>
                <c:pt idx="2816">
                  <c:v>1.63875E15</c:v>
                </c:pt>
                <c:pt idx="2817">
                  <c:v>3.55625E15</c:v>
                </c:pt>
                <c:pt idx="2818">
                  <c:v>6.37916666666667E14</c:v>
                </c:pt>
                <c:pt idx="2819">
                  <c:v>1.61810833333333E15</c:v>
                </c:pt>
                <c:pt idx="2820">
                  <c:v>2.20291666666667E15</c:v>
                </c:pt>
                <c:pt idx="2821">
                  <c:v>4.12666666666667E15</c:v>
                </c:pt>
                <c:pt idx="2822">
                  <c:v>3.4125E15</c:v>
                </c:pt>
                <c:pt idx="2823">
                  <c:v>2.77083333333333E15</c:v>
                </c:pt>
                <c:pt idx="2824">
                  <c:v>2.68583333333333E15</c:v>
                </c:pt>
                <c:pt idx="2825">
                  <c:v>3.32875E13</c:v>
                </c:pt>
                <c:pt idx="2826">
                  <c:v>1.00958333333333E15</c:v>
                </c:pt>
                <c:pt idx="2827">
                  <c:v>6.65E14</c:v>
                </c:pt>
                <c:pt idx="2828">
                  <c:v>2.63970833333333E15</c:v>
                </c:pt>
                <c:pt idx="2829">
                  <c:v>1.70654166666667E15</c:v>
                </c:pt>
                <c:pt idx="2830">
                  <c:v>3.85708333333333E15</c:v>
                </c:pt>
                <c:pt idx="2831">
                  <c:v>1.99125E15</c:v>
                </c:pt>
                <c:pt idx="2832">
                  <c:v>2.14875E15</c:v>
                </c:pt>
                <c:pt idx="2833">
                  <c:v>9.16688333333333E14</c:v>
                </c:pt>
                <c:pt idx="2834">
                  <c:v>2.41475E15</c:v>
                </c:pt>
                <c:pt idx="2835">
                  <c:v>3.09691666666667E15</c:v>
                </c:pt>
                <c:pt idx="2836">
                  <c:v>4.07166666666667E15</c:v>
                </c:pt>
                <c:pt idx="2837">
                  <c:v>4.13375E15</c:v>
                </c:pt>
                <c:pt idx="2838">
                  <c:v>3.97875E15</c:v>
                </c:pt>
                <c:pt idx="2839">
                  <c:v>1.98208333333333E15</c:v>
                </c:pt>
                <c:pt idx="2840">
                  <c:v>8.540729625E14</c:v>
                </c:pt>
                <c:pt idx="2841">
                  <c:v>3.33791666666667E15</c:v>
                </c:pt>
                <c:pt idx="2842">
                  <c:v>4.56875E15</c:v>
                </c:pt>
                <c:pt idx="2843">
                  <c:v>2.50266666666667E15</c:v>
                </c:pt>
                <c:pt idx="2844">
                  <c:v>2.87341666666667E15</c:v>
                </c:pt>
                <c:pt idx="2845">
                  <c:v>4.60416666666667E15</c:v>
                </c:pt>
                <c:pt idx="2846">
                  <c:v>3.91583333333333E15</c:v>
                </c:pt>
                <c:pt idx="2847">
                  <c:v>1.58166666666667E15</c:v>
                </c:pt>
                <c:pt idx="2848">
                  <c:v>3.76029166666667E15</c:v>
                </c:pt>
                <c:pt idx="2849">
                  <c:v>3.64041666666667E15</c:v>
                </c:pt>
                <c:pt idx="2850">
                  <c:v>4.37E15</c:v>
                </c:pt>
                <c:pt idx="2851">
                  <c:v>4.20416666666667E15</c:v>
                </c:pt>
                <c:pt idx="2852">
                  <c:v>3.61208333333333E15</c:v>
                </c:pt>
                <c:pt idx="2853">
                  <c:v>3.97774083333333E15</c:v>
                </c:pt>
                <c:pt idx="2854">
                  <c:v>1.67291666666667E15</c:v>
                </c:pt>
                <c:pt idx="2855">
                  <c:v>4.047375E15</c:v>
                </c:pt>
                <c:pt idx="2856">
                  <c:v>1.3875E15</c:v>
                </c:pt>
                <c:pt idx="2857">
                  <c:v>2.26333333333333E15</c:v>
                </c:pt>
                <c:pt idx="2858">
                  <c:v>3.813970875E15</c:v>
                </c:pt>
                <c:pt idx="2859">
                  <c:v>2.96875E15</c:v>
                </c:pt>
                <c:pt idx="2860">
                  <c:v>4.84375E15</c:v>
                </c:pt>
                <c:pt idx="2861">
                  <c:v>4.96416666666667E15</c:v>
                </c:pt>
                <c:pt idx="2862">
                  <c:v>2.83083333333333E15</c:v>
                </c:pt>
                <c:pt idx="2863">
                  <c:v>2.18208333333333E15</c:v>
                </c:pt>
                <c:pt idx="2864">
                  <c:v>4.95416666666667E15</c:v>
                </c:pt>
                <c:pt idx="2865">
                  <c:v>4.45833333333333E15</c:v>
                </c:pt>
                <c:pt idx="2866">
                  <c:v>4.01083333333333E15</c:v>
                </c:pt>
                <c:pt idx="2867">
                  <c:v>3.16520833333333E15</c:v>
                </c:pt>
                <c:pt idx="2868">
                  <c:v>3.78958333333333E15</c:v>
                </c:pt>
                <c:pt idx="2869">
                  <c:v>3.42583333333333E15</c:v>
                </c:pt>
                <c:pt idx="2870">
                  <c:v>5.78958333333333E14</c:v>
                </c:pt>
                <c:pt idx="2871">
                  <c:v>3.05791666666667E15</c:v>
                </c:pt>
                <c:pt idx="2872">
                  <c:v>2.22791666666667E15</c:v>
                </c:pt>
                <c:pt idx="2873">
                  <c:v>3.76562166666667E15</c:v>
                </c:pt>
                <c:pt idx="2874">
                  <c:v>2.64708333333333E15</c:v>
                </c:pt>
                <c:pt idx="2875">
                  <c:v>3.29841666666667E15</c:v>
                </c:pt>
                <c:pt idx="2876">
                  <c:v>4.13875E15</c:v>
                </c:pt>
                <c:pt idx="2877">
                  <c:v>2.84666666666667E15</c:v>
                </c:pt>
                <c:pt idx="2878">
                  <c:v>4.7325E15</c:v>
                </c:pt>
                <c:pt idx="2879">
                  <c:v>3.818125E15</c:v>
                </c:pt>
                <c:pt idx="2880">
                  <c:v>4.84583333333333E15</c:v>
                </c:pt>
                <c:pt idx="2881">
                  <c:v>4.57333333333333E15</c:v>
                </c:pt>
                <c:pt idx="2882">
                  <c:v>2.79125E15</c:v>
                </c:pt>
                <c:pt idx="2883">
                  <c:v>3.00541666666667E15</c:v>
                </c:pt>
                <c:pt idx="2884">
                  <c:v>3.04458333333333E15</c:v>
                </c:pt>
                <c:pt idx="2885">
                  <c:v>4.40416666666667E15</c:v>
                </c:pt>
                <c:pt idx="2886">
                  <c:v>3.68958333333333E15</c:v>
                </c:pt>
                <c:pt idx="2887">
                  <c:v>5.72916666666667E15</c:v>
                </c:pt>
                <c:pt idx="2888">
                  <c:v>4.10041666666667E15</c:v>
                </c:pt>
                <c:pt idx="2889">
                  <c:v>3.71116666666667E15</c:v>
                </c:pt>
                <c:pt idx="2890">
                  <c:v>2.135E15</c:v>
                </c:pt>
                <c:pt idx="2891">
                  <c:v>3.06208333333333E15</c:v>
                </c:pt>
                <c:pt idx="2892">
                  <c:v>3.86875E15</c:v>
                </c:pt>
                <c:pt idx="2893">
                  <c:v>2.65745833333333E15</c:v>
                </c:pt>
                <c:pt idx="2894">
                  <c:v>4.92916666666667E15</c:v>
                </c:pt>
                <c:pt idx="2895">
                  <c:v>3.31791666666667E15</c:v>
                </c:pt>
                <c:pt idx="2896">
                  <c:v>2.74333333333333E15</c:v>
                </c:pt>
                <c:pt idx="2897">
                  <c:v>3.6025E15</c:v>
                </c:pt>
                <c:pt idx="2898">
                  <c:v>1.20635854166667E15</c:v>
                </c:pt>
                <c:pt idx="2899">
                  <c:v>2.46458333333333E15</c:v>
                </c:pt>
                <c:pt idx="2900">
                  <c:v>4.50144166666667E15</c:v>
                </c:pt>
                <c:pt idx="2901">
                  <c:v>4.11166666666667E15</c:v>
                </c:pt>
                <c:pt idx="2902">
                  <c:v>4.62083333333333E15</c:v>
                </c:pt>
                <c:pt idx="2903">
                  <c:v>2.26059166666667E15</c:v>
                </c:pt>
                <c:pt idx="2904">
                  <c:v>1.28454166666667E15</c:v>
                </c:pt>
                <c:pt idx="2905">
                  <c:v>2.98625E13</c:v>
                </c:pt>
                <c:pt idx="2906">
                  <c:v>3.29275E15</c:v>
                </c:pt>
                <c:pt idx="2907">
                  <c:v>2.31291666666667E15</c:v>
                </c:pt>
                <c:pt idx="2908">
                  <c:v>2.32791666666667E15</c:v>
                </c:pt>
                <c:pt idx="2909">
                  <c:v>2.28333333333333E15</c:v>
                </c:pt>
                <c:pt idx="2910">
                  <c:v>1.66173616666667E15</c:v>
                </c:pt>
                <c:pt idx="2911">
                  <c:v>3.6575E15</c:v>
                </c:pt>
                <c:pt idx="2912">
                  <c:v>2.55970833333333E14</c:v>
                </c:pt>
                <c:pt idx="2913">
                  <c:v>2.04166666666667E15</c:v>
                </c:pt>
                <c:pt idx="2914">
                  <c:v>3.62083333333333E15</c:v>
                </c:pt>
                <c:pt idx="2915">
                  <c:v>4.6E15</c:v>
                </c:pt>
                <c:pt idx="2916">
                  <c:v>3.415E15</c:v>
                </c:pt>
                <c:pt idx="2917">
                  <c:v>1.41587916666667E15</c:v>
                </c:pt>
                <c:pt idx="2918">
                  <c:v>5.17083333333333E15</c:v>
                </c:pt>
                <c:pt idx="2919">
                  <c:v>2.4375E15</c:v>
                </c:pt>
                <c:pt idx="2920">
                  <c:v>3.79874583333333E15</c:v>
                </c:pt>
                <c:pt idx="2921">
                  <c:v>2.716875E15</c:v>
                </c:pt>
                <c:pt idx="2922">
                  <c:v>4.31375E15</c:v>
                </c:pt>
                <c:pt idx="2923">
                  <c:v>1.64671779166667E15</c:v>
                </c:pt>
                <c:pt idx="2924">
                  <c:v>1.14208333333333E15</c:v>
                </c:pt>
                <c:pt idx="2925">
                  <c:v>4.43125E15</c:v>
                </c:pt>
                <c:pt idx="2926">
                  <c:v>4.38375E15</c:v>
                </c:pt>
                <c:pt idx="2927">
                  <c:v>3.64875E15</c:v>
                </c:pt>
                <c:pt idx="2928">
                  <c:v>4.4875E15</c:v>
                </c:pt>
                <c:pt idx="2929">
                  <c:v>3.95208333333333E15</c:v>
                </c:pt>
                <c:pt idx="2930">
                  <c:v>3.34541666666667E15</c:v>
                </c:pt>
                <c:pt idx="2931">
                  <c:v>3.19675E15</c:v>
                </c:pt>
                <c:pt idx="2932">
                  <c:v>2.61083333333333E15</c:v>
                </c:pt>
                <c:pt idx="2933">
                  <c:v>4.7625E15</c:v>
                </c:pt>
                <c:pt idx="2934">
                  <c:v>3.29791666666667E15</c:v>
                </c:pt>
                <c:pt idx="2935">
                  <c:v>4.16625E15</c:v>
                </c:pt>
                <c:pt idx="2936">
                  <c:v>4.54583333333333E15</c:v>
                </c:pt>
                <c:pt idx="2937">
                  <c:v>1.34625E15</c:v>
                </c:pt>
                <c:pt idx="2938">
                  <c:v>3.01890833333333E15</c:v>
                </c:pt>
                <c:pt idx="2939">
                  <c:v>3.52833333333333E15</c:v>
                </c:pt>
                <c:pt idx="2940">
                  <c:v>4.76041666666667E15</c:v>
                </c:pt>
                <c:pt idx="2941">
                  <c:v>2.99889291666667E15</c:v>
                </c:pt>
                <c:pt idx="2942">
                  <c:v>4.41666666666667E15</c:v>
                </c:pt>
                <c:pt idx="2943">
                  <c:v>4.35833333333333E15</c:v>
                </c:pt>
                <c:pt idx="2944">
                  <c:v>3.92458333333333E15</c:v>
                </c:pt>
                <c:pt idx="2945">
                  <c:v>3.93958333333333E14</c:v>
                </c:pt>
                <c:pt idx="2946">
                  <c:v>1.35333333333333E15</c:v>
                </c:pt>
                <c:pt idx="2947">
                  <c:v>4.13166666666667E15</c:v>
                </c:pt>
                <c:pt idx="2948">
                  <c:v>1.52583333333333E15</c:v>
                </c:pt>
                <c:pt idx="2949">
                  <c:v>3.67708333333333E14</c:v>
                </c:pt>
                <c:pt idx="2950">
                  <c:v>1.05438375E15</c:v>
                </c:pt>
                <c:pt idx="2951">
                  <c:v>2.75583333333333E15</c:v>
                </c:pt>
                <c:pt idx="2952">
                  <c:v>4.11070833333333E15</c:v>
                </c:pt>
                <c:pt idx="2953">
                  <c:v>9.645875E14</c:v>
                </c:pt>
                <c:pt idx="2954">
                  <c:v>3.31083333333333E15</c:v>
                </c:pt>
                <c:pt idx="2955">
                  <c:v>3.58291666666667E15</c:v>
                </c:pt>
                <c:pt idx="2956">
                  <c:v>3.42041666666667E15</c:v>
                </c:pt>
                <c:pt idx="2957">
                  <c:v>3.01625E15</c:v>
                </c:pt>
                <c:pt idx="2958">
                  <c:v>1.56395833333333E12</c:v>
                </c:pt>
                <c:pt idx="2959">
                  <c:v>2.27958333333333E12</c:v>
                </c:pt>
                <c:pt idx="2960">
                  <c:v>2.85083333333333E12</c:v>
                </c:pt>
                <c:pt idx="2961">
                  <c:v>3.76416666666667E12</c:v>
                </c:pt>
                <c:pt idx="2962">
                  <c:v>2.00458333333333E12</c:v>
                </c:pt>
                <c:pt idx="2963">
                  <c:v>1.04833333333333E12</c:v>
                </c:pt>
                <c:pt idx="2964">
                  <c:v>4.34166666666667E13</c:v>
                </c:pt>
                <c:pt idx="2965">
                  <c:v>3.7925E14</c:v>
                </c:pt>
                <c:pt idx="2966">
                  <c:v>6.83441833333333E14</c:v>
                </c:pt>
                <c:pt idx="2967">
                  <c:v>8.10875E13</c:v>
                </c:pt>
                <c:pt idx="2968">
                  <c:v>1.26499583333333E14</c:v>
                </c:pt>
                <c:pt idx="2969">
                  <c:v>1.20548416666667E15</c:v>
                </c:pt>
                <c:pt idx="2970">
                  <c:v>1.97145833333333E15</c:v>
                </c:pt>
                <c:pt idx="2971">
                  <c:v>1.32304166666667E15</c:v>
                </c:pt>
                <c:pt idx="2972">
                  <c:v>2.32958333333333E15</c:v>
                </c:pt>
                <c:pt idx="2973">
                  <c:v>2.85625E15</c:v>
                </c:pt>
                <c:pt idx="2974">
                  <c:v>3.43312625E15</c:v>
                </c:pt>
                <c:pt idx="2975">
                  <c:v>1.05254041666667E14</c:v>
                </c:pt>
                <c:pt idx="2976">
                  <c:v>3.377982625E15</c:v>
                </c:pt>
                <c:pt idx="2977">
                  <c:v>6.025E14</c:v>
                </c:pt>
                <c:pt idx="2978">
                  <c:v>1.19208333333333E15</c:v>
                </c:pt>
                <c:pt idx="2979">
                  <c:v>7.24375E14</c:v>
                </c:pt>
                <c:pt idx="2980">
                  <c:v>2.69066666666667E15</c:v>
                </c:pt>
                <c:pt idx="2981">
                  <c:v>8.55708333333333E14</c:v>
                </c:pt>
                <c:pt idx="2982">
                  <c:v>1.04708333333333E15</c:v>
                </c:pt>
                <c:pt idx="2983">
                  <c:v>3.59416666666667E15</c:v>
                </c:pt>
                <c:pt idx="2984">
                  <c:v>2.20916666666667E15</c:v>
                </c:pt>
                <c:pt idx="2985">
                  <c:v>4.1475E15</c:v>
                </c:pt>
                <c:pt idx="2986">
                  <c:v>2.85596666666667E15</c:v>
                </c:pt>
                <c:pt idx="2987">
                  <c:v>6.55E14</c:v>
                </c:pt>
                <c:pt idx="2988">
                  <c:v>4.25291666666667E15</c:v>
                </c:pt>
                <c:pt idx="2989">
                  <c:v>4.43775E15</c:v>
                </c:pt>
                <c:pt idx="2990">
                  <c:v>2.28666666666667E15</c:v>
                </c:pt>
                <c:pt idx="2991">
                  <c:v>4.08625E15</c:v>
                </c:pt>
                <c:pt idx="2992">
                  <c:v>4.30833333333333E15</c:v>
                </c:pt>
                <c:pt idx="2993">
                  <c:v>1.90142083333333E15</c:v>
                </c:pt>
                <c:pt idx="2994">
                  <c:v>2.34633333333333E15</c:v>
                </c:pt>
                <c:pt idx="2995">
                  <c:v>3.38125E15</c:v>
                </c:pt>
                <c:pt idx="2996">
                  <c:v>1.54833333333333E15</c:v>
                </c:pt>
                <c:pt idx="2997">
                  <c:v>1.87454166666667E15</c:v>
                </c:pt>
                <c:pt idx="2998">
                  <c:v>3.31708333333333E15</c:v>
                </c:pt>
                <c:pt idx="2999">
                  <c:v>4.06291666666667E15</c:v>
                </c:pt>
                <c:pt idx="3000">
                  <c:v>3.35833333333333E15</c:v>
                </c:pt>
                <c:pt idx="3001">
                  <c:v>2.76541666666667E15</c:v>
                </c:pt>
                <c:pt idx="3002">
                  <c:v>3.46445333333333E15</c:v>
                </c:pt>
                <c:pt idx="3003">
                  <c:v>3.42416666666667E15</c:v>
                </c:pt>
                <c:pt idx="3004">
                  <c:v>3.644E15</c:v>
                </c:pt>
                <c:pt idx="3005">
                  <c:v>4.00375E15</c:v>
                </c:pt>
                <c:pt idx="3006">
                  <c:v>1.83125E13</c:v>
                </c:pt>
                <c:pt idx="3007">
                  <c:v>2.37458333333333E15</c:v>
                </c:pt>
                <c:pt idx="3008">
                  <c:v>4.32541666666667E15</c:v>
                </c:pt>
                <c:pt idx="3009">
                  <c:v>4.87125E15</c:v>
                </c:pt>
                <c:pt idx="3010">
                  <c:v>3.51916666666667E15</c:v>
                </c:pt>
                <c:pt idx="3011">
                  <c:v>4.16833333333333E15</c:v>
                </c:pt>
                <c:pt idx="3012">
                  <c:v>2.82019125E15</c:v>
                </c:pt>
                <c:pt idx="3013">
                  <c:v>3.84416666666667E15</c:v>
                </c:pt>
                <c:pt idx="3014">
                  <c:v>2.72908333333333E15</c:v>
                </c:pt>
                <c:pt idx="3015">
                  <c:v>1.94938480416667E15</c:v>
                </c:pt>
                <c:pt idx="3016">
                  <c:v>2.96245833333333E15</c:v>
                </c:pt>
                <c:pt idx="3017">
                  <c:v>3.30641666666667E15</c:v>
                </c:pt>
                <c:pt idx="3018">
                  <c:v>3.487875E15</c:v>
                </c:pt>
                <c:pt idx="3019">
                  <c:v>3.61833333333333E15</c:v>
                </c:pt>
                <c:pt idx="3020">
                  <c:v>2.02779166666667E15</c:v>
                </c:pt>
                <c:pt idx="3021">
                  <c:v>1.43166666666667E15</c:v>
                </c:pt>
                <c:pt idx="3022">
                  <c:v>3.46416666666667E15</c:v>
                </c:pt>
                <c:pt idx="3023">
                  <c:v>1.63583333333333E15</c:v>
                </c:pt>
                <c:pt idx="3024">
                  <c:v>3.44125E15</c:v>
                </c:pt>
                <c:pt idx="3025">
                  <c:v>3.94416666666667E15</c:v>
                </c:pt>
                <c:pt idx="3026">
                  <c:v>4.49583333333333E15</c:v>
                </c:pt>
                <c:pt idx="3027">
                  <c:v>3.41375E15</c:v>
                </c:pt>
                <c:pt idx="3028">
                  <c:v>6.50833333333333E13</c:v>
                </c:pt>
                <c:pt idx="3029">
                  <c:v>2.38070833333333E15</c:v>
                </c:pt>
                <c:pt idx="3030">
                  <c:v>3.7775E15</c:v>
                </c:pt>
                <c:pt idx="3031">
                  <c:v>4.92083333333333E15</c:v>
                </c:pt>
                <c:pt idx="3032">
                  <c:v>4.14791666666667E15</c:v>
                </c:pt>
                <c:pt idx="3033">
                  <c:v>4.48333333333333E15</c:v>
                </c:pt>
                <c:pt idx="3034">
                  <c:v>1.81208333333333E15</c:v>
                </c:pt>
                <c:pt idx="3035">
                  <c:v>3.48804958333333E15</c:v>
                </c:pt>
                <c:pt idx="3036">
                  <c:v>2.2925E15</c:v>
                </c:pt>
                <c:pt idx="3037">
                  <c:v>3.19041666666667E15</c:v>
                </c:pt>
                <c:pt idx="3038">
                  <c:v>4.30416666666667E15</c:v>
                </c:pt>
                <c:pt idx="3039">
                  <c:v>4.09715416666667E15</c:v>
                </c:pt>
                <c:pt idx="3040">
                  <c:v>3.71958333333333E15</c:v>
                </c:pt>
                <c:pt idx="3041">
                  <c:v>4.996575E15</c:v>
                </c:pt>
                <c:pt idx="3042">
                  <c:v>3.34375E15</c:v>
                </c:pt>
                <c:pt idx="3043">
                  <c:v>3.7E15</c:v>
                </c:pt>
                <c:pt idx="3044">
                  <c:v>4.52531666666667E14</c:v>
                </c:pt>
                <c:pt idx="3045">
                  <c:v>1.33583333333333E15</c:v>
                </c:pt>
                <c:pt idx="3046">
                  <c:v>2.64204166666667E15</c:v>
                </c:pt>
                <c:pt idx="3047">
                  <c:v>4.6125E15</c:v>
                </c:pt>
                <c:pt idx="3048">
                  <c:v>4.21666666666667E15</c:v>
                </c:pt>
                <c:pt idx="3049">
                  <c:v>6.14208333333333E15</c:v>
                </c:pt>
                <c:pt idx="3050">
                  <c:v>3.95166666666667E15</c:v>
                </c:pt>
                <c:pt idx="3051">
                  <c:v>5.25E15</c:v>
                </c:pt>
                <c:pt idx="3052">
                  <c:v>4.37546666666667E15</c:v>
                </c:pt>
                <c:pt idx="3053">
                  <c:v>4.468125E15</c:v>
                </c:pt>
                <c:pt idx="3054">
                  <c:v>6.50416666666667E15</c:v>
                </c:pt>
                <c:pt idx="3055">
                  <c:v>6.34025E15</c:v>
                </c:pt>
                <c:pt idx="3056">
                  <c:v>5.1375E15</c:v>
                </c:pt>
                <c:pt idx="3057">
                  <c:v>4.86416666666667E15</c:v>
                </c:pt>
                <c:pt idx="3058">
                  <c:v>2.28204166666667E15</c:v>
                </c:pt>
                <c:pt idx="3059">
                  <c:v>5.847125E15</c:v>
                </c:pt>
                <c:pt idx="3060">
                  <c:v>9.6E15</c:v>
                </c:pt>
                <c:pt idx="3061">
                  <c:v>1.1325E16</c:v>
                </c:pt>
                <c:pt idx="3062">
                  <c:v>1.0575E16</c:v>
                </c:pt>
                <c:pt idx="3063">
                  <c:v>8.37E15</c:v>
                </c:pt>
                <c:pt idx="3064">
                  <c:v>1.02858333333333E16</c:v>
                </c:pt>
                <c:pt idx="3065">
                  <c:v>9.11691666666667E15</c:v>
                </c:pt>
                <c:pt idx="3066">
                  <c:v>6.8125E15</c:v>
                </c:pt>
                <c:pt idx="3067">
                  <c:v>1.08717083333333E16</c:v>
                </c:pt>
                <c:pt idx="3068">
                  <c:v>1.04E16</c:v>
                </c:pt>
                <c:pt idx="3069">
                  <c:v>1.24208333333333E16</c:v>
                </c:pt>
                <c:pt idx="3070">
                  <c:v>1.20666666666667E16</c:v>
                </c:pt>
                <c:pt idx="3071">
                  <c:v>4.1875E15</c:v>
                </c:pt>
                <c:pt idx="3072">
                  <c:v>6.70833333333333E15</c:v>
                </c:pt>
                <c:pt idx="3073">
                  <c:v>7.45416666666667E15</c:v>
                </c:pt>
                <c:pt idx="3074">
                  <c:v>1.26683333333333E16</c:v>
                </c:pt>
                <c:pt idx="3075">
                  <c:v>1.18708333333333E16</c:v>
                </c:pt>
                <c:pt idx="3076">
                  <c:v>1.20708333333333E16</c:v>
                </c:pt>
                <c:pt idx="3077">
                  <c:v>1.18334502083333E16</c:v>
                </c:pt>
                <c:pt idx="3078">
                  <c:v>9.08E15</c:v>
                </c:pt>
                <c:pt idx="3079">
                  <c:v>9.38333333333333E15</c:v>
                </c:pt>
                <c:pt idx="3080">
                  <c:v>8.67083333333333E15</c:v>
                </c:pt>
                <c:pt idx="3081">
                  <c:v>1.44458333333333E16</c:v>
                </c:pt>
                <c:pt idx="3082">
                  <c:v>1.23583333333333E16</c:v>
                </c:pt>
                <c:pt idx="3083">
                  <c:v>1.42625E16</c:v>
                </c:pt>
                <c:pt idx="3084">
                  <c:v>1.45125E16</c:v>
                </c:pt>
                <c:pt idx="3085">
                  <c:v>1.20270833333333E16</c:v>
                </c:pt>
                <c:pt idx="3086">
                  <c:v>1.32708333333333E16</c:v>
                </c:pt>
                <c:pt idx="3087">
                  <c:v>1.04958333333333E16</c:v>
                </c:pt>
                <c:pt idx="3088">
                  <c:v>9.74166666666667E15</c:v>
                </c:pt>
                <c:pt idx="3089">
                  <c:v>1.31208333333333E16</c:v>
                </c:pt>
                <c:pt idx="3090">
                  <c:v>1.17916666666667E16</c:v>
                </c:pt>
                <c:pt idx="3091">
                  <c:v>1.32208333333333E16</c:v>
                </c:pt>
                <c:pt idx="3092">
                  <c:v>1.06304166666667E16</c:v>
                </c:pt>
                <c:pt idx="3093">
                  <c:v>8.0125E15</c:v>
                </c:pt>
                <c:pt idx="3094">
                  <c:v>1.42145833333333E16</c:v>
                </c:pt>
                <c:pt idx="3095">
                  <c:v>1.18083333333333E16</c:v>
                </c:pt>
                <c:pt idx="3096">
                  <c:v>1.12945833333333E16</c:v>
                </c:pt>
                <c:pt idx="3097">
                  <c:v>1.41291666666667E16</c:v>
                </c:pt>
                <c:pt idx="3098">
                  <c:v>1.11716666666667E16</c:v>
                </c:pt>
                <c:pt idx="3099">
                  <c:v>1.84916666666667E15</c:v>
                </c:pt>
                <c:pt idx="3100">
                  <c:v>3.69875E15</c:v>
                </c:pt>
                <c:pt idx="3101">
                  <c:v>6.20005208333333E15</c:v>
                </c:pt>
                <c:pt idx="3102">
                  <c:v>6.8125E15</c:v>
                </c:pt>
                <c:pt idx="3103">
                  <c:v>1.08791666666667E16</c:v>
                </c:pt>
                <c:pt idx="3104">
                  <c:v>1.462375E16</c:v>
                </c:pt>
                <c:pt idx="3105">
                  <c:v>1.36733333333333E16</c:v>
                </c:pt>
                <c:pt idx="3106">
                  <c:v>1.347875E16</c:v>
                </c:pt>
                <c:pt idx="3107">
                  <c:v>9.4375E15</c:v>
                </c:pt>
                <c:pt idx="3108">
                  <c:v>1.31166666666667E16</c:v>
                </c:pt>
                <c:pt idx="3109">
                  <c:v>1.12391666666667E16</c:v>
                </c:pt>
                <c:pt idx="3110">
                  <c:v>1.3675E16</c:v>
                </c:pt>
                <c:pt idx="3111">
                  <c:v>1.52375E16</c:v>
                </c:pt>
                <c:pt idx="3112">
                  <c:v>8.11375E15</c:v>
                </c:pt>
                <c:pt idx="3113">
                  <c:v>1.29416666666667E16</c:v>
                </c:pt>
                <c:pt idx="3114">
                  <c:v>1.19666666666667E16</c:v>
                </c:pt>
                <c:pt idx="3115">
                  <c:v>1.278375E16</c:v>
                </c:pt>
                <c:pt idx="3116">
                  <c:v>1.345925E16</c:v>
                </c:pt>
                <c:pt idx="3117">
                  <c:v>1.69875E16</c:v>
                </c:pt>
                <c:pt idx="3118">
                  <c:v>1.32416666666667E16</c:v>
                </c:pt>
                <c:pt idx="3119">
                  <c:v>1.57358333333333E16</c:v>
                </c:pt>
                <c:pt idx="3120">
                  <c:v>1.34796270833333E16</c:v>
                </c:pt>
                <c:pt idx="3121">
                  <c:v>1.26416666666667E16</c:v>
                </c:pt>
                <c:pt idx="3122">
                  <c:v>1.61233333333333E16</c:v>
                </c:pt>
                <c:pt idx="3123">
                  <c:v>1.17154166666667E16</c:v>
                </c:pt>
                <c:pt idx="3124">
                  <c:v>1.29754166666667E16</c:v>
                </c:pt>
                <c:pt idx="3125">
                  <c:v>1.46041666666667E16</c:v>
                </c:pt>
                <c:pt idx="3126">
                  <c:v>1.16558333333333E16</c:v>
                </c:pt>
                <c:pt idx="3127">
                  <c:v>4.27958333333333E14</c:v>
                </c:pt>
                <c:pt idx="3128">
                  <c:v>6.77916666666667E15</c:v>
                </c:pt>
                <c:pt idx="3129">
                  <c:v>1.52708333333333E16</c:v>
                </c:pt>
                <c:pt idx="3130">
                  <c:v>1.588125E16</c:v>
                </c:pt>
                <c:pt idx="3131">
                  <c:v>1.54875E16</c:v>
                </c:pt>
                <c:pt idx="3132">
                  <c:v>1.7175E16</c:v>
                </c:pt>
                <c:pt idx="3133">
                  <c:v>2.07854166666667E16</c:v>
                </c:pt>
                <c:pt idx="3134">
                  <c:v>1.58541666666667E16</c:v>
                </c:pt>
                <c:pt idx="3135">
                  <c:v>1.45004166666667E16</c:v>
                </c:pt>
                <c:pt idx="3136">
                  <c:v>1.85875E16</c:v>
                </c:pt>
                <c:pt idx="3137">
                  <c:v>1.73916666666667E16</c:v>
                </c:pt>
                <c:pt idx="3138">
                  <c:v>2.05708333333333E16</c:v>
                </c:pt>
                <c:pt idx="3139">
                  <c:v>1.96458333333333E16</c:v>
                </c:pt>
                <c:pt idx="3140">
                  <c:v>1.94479166666667E16</c:v>
                </c:pt>
                <c:pt idx="3141">
                  <c:v>6.98125E15</c:v>
                </c:pt>
                <c:pt idx="3142">
                  <c:v>1.95408333333333E16</c:v>
                </c:pt>
                <c:pt idx="3143">
                  <c:v>2.20875E16</c:v>
                </c:pt>
                <c:pt idx="3144">
                  <c:v>1.64241666666667E16</c:v>
                </c:pt>
                <c:pt idx="3145">
                  <c:v>2.21541666666667E16</c:v>
                </c:pt>
                <c:pt idx="3146">
                  <c:v>2.42125E16</c:v>
                </c:pt>
                <c:pt idx="3147">
                  <c:v>1.62708333333333E16</c:v>
                </c:pt>
                <c:pt idx="3148">
                  <c:v>1.58466666666667E16</c:v>
                </c:pt>
                <c:pt idx="3149">
                  <c:v>1.95579166666667E16</c:v>
                </c:pt>
                <c:pt idx="3150">
                  <c:v>1.12916666666667E16</c:v>
                </c:pt>
                <c:pt idx="3151">
                  <c:v>1.93491666666667E16</c:v>
                </c:pt>
                <c:pt idx="3152">
                  <c:v>2.175875E16</c:v>
                </c:pt>
                <c:pt idx="3153">
                  <c:v>1.88083333333333E16</c:v>
                </c:pt>
                <c:pt idx="3154">
                  <c:v>1.865E16</c:v>
                </c:pt>
                <c:pt idx="3155">
                  <c:v>2.97416666666667E15</c:v>
                </c:pt>
                <c:pt idx="3156">
                  <c:v>1.39725E16</c:v>
                </c:pt>
                <c:pt idx="3157">
                  <c:v>1.86383333333333E16</c:v>
                </c:pt>
                <c:pt idx="3158">
                  <c:v>1.62166666666667E16</c:v>
                </c:pt>
                <c:pt idx="3159">
                  <c:v>1.95E16</c:v>
                </c:pt>
                <c:pt idx="3160">
                  <c:v>1.22916666666667E16</c:v>
                </c:pt>
                <c:pt idx="3161">
                  <c:v>1.997375E16</c:v>
                </c:pt>
                <c:pt idx="3162">
                  <c:v>1.8725E16</c:v>
                </c:pt>
                <c:pt idx="3163">
                  <c:v>1.059E16</c:v>
                </c:pt>
                <c:pt idx="3164">
                  <c:v>1.86795833333333E16</c:v>
                </c:pt>
                <c:pt idx="3165">
                  <c:v>1.452875E16</c:v>
                </c:pt>
                <c:pt idx="3166">
                  <c:v>1.6225E16</c:v>
                </c:pt>
                <c:pt idx="3167">
                  <c:v>1.61791666666667E16</c:v>
                </c:pt>
                <c:pt idx="3168">
                  <c:v>1.66416666666667E16</c:v>
                </c:pt>
                <c:pt idx="3169">
                  <c:v>1.60375E16</c:v>
                </c:pt>
                <c:pt idx="3170">
                  <c:v>1.685E16</c:v>
                </c:pt>
                <c:pt idx="3171">
                  <c:v>1.47408333333333E16</c:v>
                </c:pt>
                <c:pt idx="3172">
                  <c:v>1.7925E16</c:v>
                </c:pt>
                <c:pt idx="3173">
                  <c:v>2.015E16</c:v>
                </c:pt>
                <c:pt idx="3174">
                  <c:v>1.33166666666667E16</c:v>
                </c:pt>
                <c:pt idx="3175">
                  <c:v>3.66291666666667E15</c:v>
                </c:pt>
                <c:pt idx="3176">
                  <c:v>1.94916666666667E16</c:v>
                </c:pt>
                <c:pt idx="3177">
                  <c:v>1.67166666666667E16</c:v>
                </c:pt>
                <c:pt idx="3178">
                  <c:v>1.61375E16</c:v>
                </c:pt>
                <c:pt idx="3179">
                  <c:v>1.64375E16</c:v>
                </c:pt>
                <c:pt idx="3180">
                  <c:v>1.81791666666667E16</c:v>
                </c:pt>
                <c:pt idx="3181">
                  <c:v>1.514125E15</c:v>
                </c:pt>
                <c:pt idx="3182">
                  <c:v>2.68672916666667E11</c:v>
                </c:pt>
                <c:pt idx="3183">
                  <c:v>1.09165833333333E12</c:v>
                </c:pt>
                <c:pt idx="3184">
                  <c:v>2.235875E12</c:v>
                </c:pt>
                <c:pt idx="3185">
                  <c:v>2.37448083333333E12</c:v>
                </c:pt>
                <c:pt idx="3186">
                  <c:v>9.5179875E11</c:v>
                </c:pt>
                <c:pt idx="3187">
                  <c:v>7.35791666666667E10</c:v>
                </c:pt>
                <c:pt idx="3188">
                  <c:v>1.44083333333333E11</c:v>
                </c:pt>
                <c:pt idx="3189">
                  <c:v>1.41458333333333E11</c:v>
                </c:pt>
                <c:pt idx="3190">
                  <c:v>2.02458333333333E11</c:v>
                </c:pt>
                <c:pt idx="3191">
                  <c:v>8.01741666666667E11</c:v>
                </c:pt>
                <c:pt idx="3192">
                  <c:v>8.501375E12</c:v>
                </c:pt>
                <c:pt idx="3193">
                  <c:v>6.17083333333333E12</c:v>
                </c:pt>
                <c:pt idx="3194">
                  <c:v>4.21833333333333E12</c:v>
                </c:pt>
                <c:pt idx="3195">
                  <c:v>8.8125E11</c:v>
                </c:pt>
                <c:pt idx="3196">
                  <c:v>3.0725E13</c:v>
                </c:pt>
                <c:pt idx="3197">
                  <c:v>1.36974166666667E14</c:v>
                </c:pt>
                <c:pt idx="3198">
                  <c:v>2.12041666666667E14</c:v>
                </c:pt>
                <c:pt idx="3199">
                  <c:v>9.42916666666667E13</c:v>
                </c:pt>
                <c:pt idx="3200">
                  <c:v>2.90458333333333E14</c:v>
                </c:pt>
                <c:pt idx="3201">
                  <c:v>4.03286083333333E14</c:v>
                </c:pt>
                <c:pt idx="3202">
                  <c:v>1.51925E14</c:v>
                </c:pt>
                <c:pt idx="3203">
                  <c:v>1.89385833333333E15</c:v>
                </c:pt>
                <c:pt idx="3204">
                  <c:v>4.42416666666667E15</c:v>
                </c:pt>
                <c:pt idx="3205">
                  <c:v>8.76083333333333E15</c:v>
                </c:pt>
                <c:pt idx="3206">
                  <c:v>8.70416666666667E15</c:v>
                </c:pt>
                <c:pt idx="3207">
                  <c:v>7.65494166666667E15</c:v>
                </c:pt>
                <c:pt idx="3208">
                  <c:v>1.59041666666667E16</c:v>
                </c:pt>
                <c:pt idx="3209">
                  <c:v>1.845875E16</c:v>
                </c:pt>
                <c:pt idx="3210">
                  <c:v>2.15291666666667E16</c:v>
                </c:pt>
                <c:pt idx="3211">
                  <c:v>1.44083333333333E16</c:v>
                </c:pt>
                <c:pt idx="3212">
                  <c:v>4.61041666666667E15</c:v>
                </c:pt>
                <c:pt idx="3213">
                  <c:v>1.11875E16</c:v>
                </c:pt>
                <c:pt idx="3214">
                  <c:v>1.756875E16</c:v>
                </c:pt>
                <c:pt idx="3215">
                  <c:v>2.26375E16</c:v>
                </c:pt>
                <c:pt idx="3216">
                  <c:v>2.2E16</c:v>
                </c:pt>
                <c:pt idx="3217">
                  <c:v>2.12616666666667E16</c:v>
                </c:pt>
                <c:pt idx="3218">
                  <c:v>2.39595833333333E16</c:v>
                </c:pt>
                <c:pt idx="3219">
                  <c:v>2.7035E16</c:v>
                </c:pt>
                <c:pt idx="3220">
                  <c:v>2.40908333333333E16</c:v>
                </c:pt>
                <c:pt idx="3221">
                  <c:v>3.1267625E16</c:v>
                </c:pt>
                <c:pt idx="3222">
                  <c:v>3.02375E16</c:v>
                </c:pt>
                <c:pt idx="3223">
                  <c:v>2.60791666666667E16</c:v>
                </c:pt>
                <c:pt idx="3224">
                  <c:v>2.53666666666667E16</c:v>
                </c:pt>
                <c:pt idx="3225">
                  <c:v>1.05045833333333E16</c:v>
                </c:pt>
                <c:pt idx="3226">
                  <c:v>1.63166666666667E16</c:v>
                </c:pt>
                <c:pt idx="3227">
                  <c:v>2.85791666666667E16</c:v>
                </c:pt>
                <c:pt idx="3228">
                  <c:v>3.00791666666667E16</c:v>
                </c:pt>
                <c:pt idx="3229">
                  <c:v>3.2325E16</c:v>
                </c:pt>
                <c:pt idx="3230">
                  <c:v>2.30208333333333E16</c:v>
                </c:pt>
                <c:pt idx="3231">
                  <c:v>1.99983333333333E16</c:v>
                </c:pt>
                <c:pt idx="3232">
                  <c:v>1.39875E16</c:v>
                </c:pt>
                <c:pt idx="3233">
                  <c:v>6.4725E15</c:v>
                </c:pt>
                <c:pt idx="3234">
                  <c:v>1.01383333333333E16</c:v>
                </c:pt>
                <c:pt idx="3235">
                  <c:v>1.56325E16</c:v>
                </c:pt>
                <c:pt idx="3236">
                  <c:v>2.65291666666667E16</c:v>
                </c:pt>
                <c:pt idx="3237">
                  <c:v>2.62666666666667E16</c:v>
                </c:pt>
                <c:pt idx="3238">
                  <c:v>2.4675E16</c:v>
                </c:pt>
                <c:pt idx="3239">
                  <c:v>2.82991666666667E16</c:v>
                </c:pt>
                <c:pt idx="3240">
                  <c:v>3.16666666666667E16</c:v>
                </c:pt>
                <c:pt idx="3241">
                  <c:v>2.27625E16</c:v>
                </c:pt>
                <c:pt idx="3242">
                  <c:v>2.32482083333333E16</c:v>
                </c:pt>
                <c:pt idx="3243">
                  <c:v>3.10291666666667E16</c:v>
                </c:pt>
                <c:pt idx="3244">
                  <c:v>2.49833333333333E16</c:v>
                </c:pt>
                <c:pt idx="3245">
                  <c:v>3.07175E16</c:v>
                </c:pt>
                <c:pt idx="3246">
                  <c:v>3.28833333333333E16</c:v>
                </c:pt>
                <c:pt idx="3247">
                  <c:v>3.15233333333333E16</c:v>
                </c:pt>
                <c:pt idx="3248">
                  <c:v>2.33325E16</c:v>
                </c:pt>
                <c:pt idx="3249">
                  <c:v>2.935625E16</c:v>
                </c:pt>
                <c:pt idx="3250">
                  <c:v>3.41708333333333E16</c:v>
                </c:pt>
                <c:pt idx="3251">
                  <c:v>3.04875E16</c:v>
                </c:pt>
                <c:pt idx="3252">
                  <c:v>3.4975E16</c:v>
                </c:pt>
                <c:pt idx="3253">
                  <c:v>2.17729166666667E16</c:v>
                </c:pt>
                <c:pt idx="3254">
                  <c:v>3.89225416666667E15</c:v>
                </c:pt>
                <c:pt idx="3255">
                  <c:v>3.33875E16</c:v>
                </c:pt>
                <c:pt idx="3256">
                  <c:v>4.208625E16</c:v>
                </c:pt>
                <c:pt idx="3257">
                  <c:v>3.855E16</c:v>
                </c:pt>
                <c:pt idx="3258">
                  <c:v>3.8075E16</c:v>
                </c:pt>
                <c:pt idx="3259">
                  <c:v>3.18166666666667E16</c:v>
                </c:pt>
                <c:pt idx="3260">
                  <c:v>3.73958333333333E16</c:v>
                </c:pt>
                <c:pt idx="3261">
                  <c:v>3.14841666666667E16</c:v>
                </c:pt>
                <c:pt idx="3262">
                  <c:v>2.68625E16</c:v>
                </c:pt>
                <c:pt idx="3263">
                  <c:v>2.53966666666667E16</c:v>
                </c:pt>
                <c:pt idx="3264">
                  <c:v>3.55958333333333E16</c:v>
                </c:pt>
                <c:pt idx="3265">
                  <c:v>3.55941666666667E16</c:v>
                </c:pt>
                <c:pt idx="3266">
                  <c:v>3.70625E16</c:v>
                </c:pt>
                <c:pt idx="3267">
                  <c:v>3.47791666666667E16</c:v>
                </c:pt>
                <c:pt idx="3268">
                  <c:v>3.20083333333333E16</c:v>
                </c:pt>
                <c:pt idx="3269">
                  <c:v>1.174314E16</c:v>
                </c:pt>
                <c:pt idx="3270">
                  <c:v>1.519634625E16</c:v>
                </c:pt>
                <c:pt idx="3271">
                  <c:v>3.113625E16</c:v>
                </c:pt>
                <c:pt idx="3272">
                  <c:v>3.86125E16</c:v>
                </c:pt>
                <c:pt idx="3273">
                  <c:v>2.48E16</c:v>
                </c:pt>
                <c:pt idx="3274">
                  <c:v>3.05458333333333E16</c:v>
                </c:pt>
                <c:pt idx="3275">
                  <c:v>2.74125E16</c:v>
                </c:pt>
                <c:pt idx="3276">
                  <c:v>4.015E16</c:v>
                </c:pt>
                <c:pt idx="3277">
                  <c:v>3.45572083333333E16</c:v>
                </c:pt>
                <c:pt idx="3278">
                  <c:v>4.17916666666667E16</c:v>
                </c:pt>
                <c:pt idx="3279">
                  <c:v>4.37916666666667E16</c:v>
                </c:pt>
                <c:pt idx="3280">
                  <c:v>2.67333333333333E16</c:v>
                </c:pt>
                <c:pt idx="3281">
                  <c:v>3.63333333333333E16</c:v>
                </c:pt>
                <c:pt idx="3282">
                  <c:v>2.88793360416667E16</c:v>
                </c:pt>
                <c:pt idx="3283">
                  <c:v>5.55E15</c:v>
                </c:pt>
                <c:pt idx="3284">
                  <c:v>3.65083333333333E16</c:v>
                </c:pt>
                <c:pt idx="3285">
                  <c:v>4.11166666666667E16</c:v>
                </c:pt>
                <c:pt idx="3286">
                  <c:v>4.16666666666667E16</c:v>
                </c:pt>
                <c:pt idx="3287">
                  <c:v>3.316375E16</c:v>
                </c:pt>
                <c:pt idx="3288">
                  <c:v>2.21208333333333E16</c:v>
                </c:pt>
                <c:pt idx="3289">
                  <c:v>3.95266666666667E16</c:v>
                </c:pt>
                <c:pt idx="3290">
                  <c:v>3.7675E16</c:v>
                </c:pt>
                <c:pt idx="3291">
                  <c:v>3.51791666666667E16</c:v>
                </c:pt>
                <c:pt idx="3292">
                  <c:v>4.44625E16</c:v>
                </c:pt>
                <c:pt idx="3293">
                  <c:v>4.0025E16</c:v>
                </c:pt>
                <c:pt idx="3294">
                  <c:v>4.07125E16</c:v>
                </c:pt>
                <c:pt idx="3295">
                  <c:v>4.32333333333333E16</c:v>
                </c:pt>
                <c:pt idx="3296">
                  <c:v>4.23916666666667E16</c:v>
                </c:pt>
                <c:pt idx="3297">
                  <c:v>4.16666666666667E16</c:v>
                </c:pt>
                <c:pt idx="3298">
                  <c:v>1.830445225E16</c:v>
                </c:pt>
                <c:pt idx="3299">
                  <c:v>1.2E16</c:v>
                </c:pt>
                <c:pt idx="3300">
                  <c:v>4.35E16</c:v>
                </c:pt>
                <c:pt idx="3301">
                  <c:v>4.37208333333333E16</c:v>
                </c:pt>
                <c:pt idx="3302">
                  <c:v>3.94416666666667E16</c:v>
                </c:pt>
                <c:pt idx="3303">
                  <c:v>4.4375E16</c:v>
                </c:pt>
                <c:pt idx="3304">
                  <c:v>4.3225E16</c:v>
                </c:pt>
                <c:pt idx="3305">
                  <c:v>4.21083333333333E16</c:v>
                </c:pt>
                <c:pt idx="3306">
                  <c:v>4.3875E16</c:v>
                </c:pt>
                <c:pt idx="3307">
                  <c:v>3.97583333333333E16</c:v>
                </c:pt>
                <c:pt idx="3308">
                  <c:v>5.28916666666667E15</c:v>
                </c:pt>
                <c:pt idx="3309">
                  <c:v>3.38625E16</c:v>
                </c:pt>
                <c:pt idx="3310">
                  <c:v>3.87625E16</c:v>
                </c:pt>
                <c:pt idx="3311">
                  <c:v>3.31708333333333E16</c:v>
                </c:pt>
                <c:pt idx="3312">
                  <c:v>3.99666666666667E16</c:v>
                </c:pt>
                <c:pt idx="3313">
                  <c:v>3.81625E16</c:v>
                </c:pt>
                <c:pt idx="3314">
                  <c:v>3.73291666666667E16</c:v>
                </c:pt>
                <c:pt idx="3315">
                  <c:v>3.57708333333333E16</c:v>
                </c:pt>
                <c:pt idx="3316">
                  <c:v>9.87914291666667E14</c:v>
                </c:pt>
                <c:pt idx="3317">
                  <c:v>7.98333333333334E11</c:v>
                </c:pt>
                <c:pt idx="3318">
                  <c:v>1.84033333333333E12</c:v>
                </c:pt>
                <c:pt idx="3319">
                  <c:v>1.98185416666667E12</c:v>
                </c:pt>
                <c:pt idx="3320">
                  <c:v>1.52708333333333E16</c:v>
                </c:pt>
                <c:pt idx="3321">
                  <c:v>2.93191666666667E16</c:v>
                </c:pt>
                <c:pt idx="3322">
                  <c:v>1.68416666666667E16</c:v>
                </c:pt>
                <c:pt idx="3323">
                  <c:v>2.555E16</c:v>
                </c:pt>
                <c:pt idx="3324">
                  <c:v>1.7275E16</c:v>
                </c:pt>
                <c:pt idx="3325">
                  <c:v>1.11041666666667E16</c:v>
                </c:pt>
                <c:pt idx="3326">
                  <c:v>2.96933333333333E16</c:v>
                </c:pt>
                <c:pt idx="3327">
                  <c:v>2.49791666666667E16</c:v>
                </c:pt>
                <c:pt idx="3328">
                  <c:v>3.56833333333333E16</c:v>
                </c:pt>
                <c:pt idx="3329">
                  <c:v>3.46125E16</c:v>
                </c:pt>
                <c:pt idx="3330">
                  <c:v>3.42625E16</c:v>
                </c:pt>
                <c:pt idx="3331">
                  <c:v>3.22791666666667E16</c:v>
                </c:pt>
                <c:pt idx="3332">
                  <c:v>2.51595833333333E16</c:v>
                </c:pt>
                <c:pt idx="3333">
                  <c:v>1.64875E16</c:v>
                </c:pt>
                <c:pt idx="3334">
                  <c:v>3.345E16</c:v>
                </c:pt>
                <c:pt idx="3335">
                  <c:v>3.18375E16</c:v>
                </c:pt>
                <c:pt idx="3336">
                  <c:v>3.14083333333333E16</c:v>
                </c:pt>
                <c:pt idx="3337">
                  <c:v>1.20958333333333E16</c:v>
                </c:pt>
                <c:pt idx="3338">
                  <c:v>2.8525E16</c:v>
                </c:pt>
                <c:pt idx="3339">
                  <c:v>3.28208333333333E16</c:v>
                </c:pt>
                <c:pt idx="3340">
                  <c:v>1.37650808333333E16</c:v>
                </c:pt>
                <c:pt idx="3341">
                  <c:v>2.41375E16</c:v>
                </c:pt>
                <c:pt idx="3342">
                  <c:v>3.03541666666667E16</c:v>
                </c:pt>
                <c:pt idx="3343">
                  <c:v>3.205E16</c:v>
                </c:pt>
                <c:pt idx="3344">
                  <c:v>1.50266666666667E16</c:v>
                </c:pt>
                <c:pt idx="3345">
                  <c:v>2.73275E16</c:v>
                </c:pt>
                <c:pt idx="3346">
                  <c:v>3.13708333333333E16</c:v>
                </c:pt>
                <c:pt idx="3347">
                  <c:v>3.41E16</c:v>
                </c:pt>
                <c:pt idx="3348">
                  <c:v>3.41583333333333E16</c:v>
                </c:pt>
                <c:pt idx="3349">
                  <c:v>3.36E16</c:v>
                </c:pt>
                <c:pt idx="3350">
                  <c:v>3.16333333333333E16</c:v>
                </c:pt>
                <c:pt idx="3351">
                  <c:v>1.66835705833333E16</c:v>
                </c:pt>
                <c:pt idx="3352">
                  <c:v>7.86666666666667E15</c:v>
                </c:pt>
                <c:pt idx="3353">
                  <c:v>2.206625E16</c:v>
                </c:pt>
                <c:pt idx="3354">
                  <c:v>1.81791666666667E16</c:v>
                </c:pt>
                <c:pt idx="3355">
                  <c:v>2.78833333333333E16</c:v>
                </c:pt>
                <c:pt idx="3356">
                  <c:v>2.4575E16</c:v>
                </c:pt>
                <c:pt idx="3357">
                  <c:v>2.23791666666667E16</c:v>
                </c:pt>
                <c:pt idx="3358">
                  <c:v>2.783875E16</c:v>
                </c:pt>
                <c:pt idx="3359">
                  <c:v>3.17958333333333E16</c:v>
                </c:pt>
                <c:pt idx="3360">
                  <c:v>2.85583333333333E16</c:v>
                </c:pt>
                <c:pt idx="3361">
                  <c:v>1.92333333333333E16</c:v>
                </c:pt>
                <c:pt idx="3362">
                  <c:v>3.52916666666667E16</c:v>
                </c:pt>
                <c:pt idx="3363">
                  <c:v>2.6125E16</c:v>
                </c:pt>
                <c:pt idx="3364">
                  <c:v>3.26791666666667E16</c:v>
                </c:pt>
                <c:pt idx="3365">
                  <c:v>2.9125E16</c:v>
                </c:pt>
                <c:pt idx="3366">
                  <c:v>3.39083333333333E16</c:v>
                </c:pt>
                <c:pt idx="3367">
                  <c:v>2.90883333333333E16</c:v>
                </c:pt>
                <c:pt idx="3368">
                  <c:v>3.43820833333333E16</c:v>
                </c:pt>
                <c:pt idx="3369">
                  <c:v>3.16833333333333E16</c:v>
                </c:pt>
                <c:pt idx="3370">
                  <c:v>3.40625E16</c:v>
                </c:pt>
                <c:pt idx="3371">
                  <c:v>3.27541666666667E16</c:v>
                </c:pt>
                <c:pt idx="3372">
                  <c:v>3.18875E16</c:v>
                </c:pt>
                <c:pt idx="3373">
                  <c:v>3.22583333333333E16</c:v>
                </c:pt>
                <c:pt idx="3374">
                  <c:v>2.15775E16</c:v>
                </c:pt>
                <c:pt idx="3375">
                  <c:v>2.78666666666667E16</c:v>
                </c:pt>
                <c:pt idx="3376">
                  <c:v>3.43716666666667E16</c:v>
                </c:pt>
                <c:pt idx="3377">
                  <c:v>3.29958333333333E16</c:v>
                </c:pt>
                <c:pt idx="3378">
                  <c:v>3.31041666666667E16</c:v>
                </c:pt>
                <c:pt idx="3379">
                  <c:v>3.495E16</c:v>
                </c:pt>
                <c:pt idx="3380">
                  <c:v>3.20166666666667E16</c:v>
                </c:pt>
                <c:pt idx="3381">
                  <c:v>3.38416666666667E16</c:v>
                </c:pt>
                <c:pt idx="3382">
                  <c:v>2.51598875E16</c:v>
                </c:pt>
                <c:pt idx="3383">
                  <c:v>2.82625E16</c:v>
                </c:pt>
                <c:pt idx="3384">
                  <c:v>2.96575416666667E16</c:v>
                </c:pt>
                <c:pt idx="3385">
                  <c:v>2.335E16</c:v>
                </c:pt>
                <c:pt idx="3386">
                  <c:v>2.25320029166667E16</c:v>
                </c:pt>
                <c:pt idx="3387">
                  <c:v>3.36125E16</c:v>
                </c:pt>
                <c:pt idx="3388">
                  <c:v>2.369125E16</c:v>
                </c:pt>
                <c:pt idx="3389">
                  <c:v>2.79666666666667E16</c:v>
                </c:pt>
                <c:pt idx="3390">
                  <c:v>3.29541666666667E16</c:v>
                </c:pt>
                <c:pt idx="3391">
                  <c:v>3.52066666666667E16</c:v>
                </c:pt>
                <c:pt idx="3392">
                  <c:v>3.14916666666667E16</c:v>
                </c:pt>
                <c:pt idx="3393">
                  <c:v>3.38375E16</c:v>
                </c:pt>
                <c:pt idx="3394">
                  <c:v>3.45916666666667E16</c:v>
                </c:pt>
                <c:pt idx="3395">
                  <c:v>3.29166666666667E16</c:v>
                </c:pt>
                <c:pt idx="3396">
                  <c:v>2.34208333333333E16</c:v>
                </c:pt>
                <c:pt idx="3397">
                  <c:v>2.79958333333333E16</c:v>
                </c:pt>
                <c:pt idx="3398">
                  <c:v>3.17166666666667E16</c:v>
                </c:pt>
                <c:pt idx="3399">
                  <c:v>3.39166666666667E16</c:v>
                </c:pt>
                <c:pt idx="3400">
                  <c:v>3.27541666666667E16</c:v>
                </c:pt>
                <c:pt idx="3401">
                  <c:v>3.58166666666667E16</c:v>
                </c:pt>
                <c:pt idx="3402">
                  <c:v>3.29170833333333E16</c:v>
                </c:pt>
                <c:pt idx="3403">
                  <c:v>3.40583333333333E16</c:v>
                </c:pt>
                <c:pt idx="3404">
                  <c:v>3.62958333333333E16</c:v>
                </c:pt>
                <c:pt idx="3405">
                  <c:v>3.73833333333333E16</c:v>
                </c:pt>
                <c:pt idx="3406">
                  <c:v>3.39591666666667E16</c:v>
                </c:pt>
                <c:pt idx="3407">
                  <c:v>3.39833333333333E16</c:v>
                </c:pt>
                <c:pt idx="3408">
                  <c:v>3.72416666666667E16</c:v>
                </c:pt>
                <c:pt idx="3409">
                  <c:v>1.23666666666667E16</c:v>
                </c:pt>
                <c:pt idx="3410">
                  <c:v>2.81916666666667E16</c:v>
                </c:pt>
                <c:pt idx="3411">
                  <c:v>3.46166666666667E16</c:v>
                </c:pt>
                <c:pt idx="3412">
                  <c:v>3.4425E16</c:v>
                </c:pt>
                <c:pt idx="3413">
                  <c:v>3.82033333333333E16</c:v>
                </c:pt>
                <c:pt idx="3414">
                  <c:v>1.25446666666667E16</c:v>
                </c:pt>
                <c:pt idx="3415">
                  <c:v>4.17958333333333E15</c:v>
                </c:pt>
                <c:pt idx="3416">
                  <c:v>3.69875E15</c:v>
                </c:pt>
                <c:pt idx="3417">
                  <c:v>3.19916666666667E15</c:v>
                </c:pt>
                <c:pt idx="3418">
                  <c:v>1.23583333333333E15</c:v>
                </c:pt>
                <c:pt idx="3419">
                  <c:v>2.695E13</c:v>
                </c:pt>
                <c:pt idx="3420">
                  <c:v>1.76266666666667E12</c:v>
                </c:pt>
                <c:pt idx="3421">
                  <c:v>2.44416666666667E12</c:v>
                </c:pt>
                <c:pt idx="3422">
                  <c:v>2.41416666666667E12</c:v>
                </c:pt>
                <c:pt idx="3423">
                  <c:v>1.33220833333333E12</c:v>
                </c:pt>
                <c:pt idx="3424">
                  <c:v>8.16791666666667E11</c:v>
                </c:pt>
                <c:pt idx="3425">
                  <c:v>8.25833333333333E11</c:v>
                </c:pt>
                <c:pt idx="3426">
                  <c:v>8.12083333333334E11</c:v>
                </c:pt>
                <c:pt idx="3427">
                  <c:v>7.78833333333333E11</c:v>
                </c:pt>
                <c:pt idx="3428">
                  <c:v>8.30933333333333E11</c:v>
                </c:pt>
                <c:pt idx="3429">
                  <c:v>8.05070833333333E11</c:v>
                </c:pt>
                <c:pt idx="3430">
                  <c:v>8.26010833333333E11</c:v>
                </c:pt>
                <c:pt idx="3431">
                  <c:v>8.30458333333334E11</c:v>
                </c:pt>
                <c:pt idx="3432">
                  <c:v>7.6675E11</c:v>
                </c:pt>
                <c:pt idx="3433">
                  <c:v>8.17916666666667E11</c:v>
                </c:pt>
                <c:pt idx="3434">
                  <c:v>8.00125E11</c:v>
                </c:pt>
                <c:pt idx="3435">
                  <c:v>8.1375E11</c:v>
                </c:pt>
                <c:pt idx="3436">
                  <c:v>1.61833333333333E12</c:v>
                </c:pt>
                <c:pt idx="3437">
                  <c:v>2.52154166666667E12</c:v>
                </c:pt>
                <c:pt idx="3438">
                  <c:v>2.51041666666667E12</c:v>
                </c:pt>
                <c:pt idx="3439">
                  <c:v>1.35333333333333E12</c:v>
                </c:pt>
                <c:pt idx="3440">
                  <c:v>1.46208333333333E12</c:v>
                </c:pt>
                <c:pt idx="3441">
                  <c:v>1.55133333333333E12</c:v>
                </c:pt>
                <c:pt idx="3442">
                  <c:v>1.58791666666667E12</c:v>
                </c:pt>
                <c:pt idx="3443">
                  <c:v>1.655E12</c:v>
                </c:pt>
                <c:pt idx="3444">
                  <c:v>1.65166666666667E12</c:v>
                </c:pt>
                <c:pt idx="3445">
                  <c:v>1.63458333333333E12</c:v>
                </c:pt>
                <c:pt idx="3446">
                  <c:v>1.65833333333333E12</c:v>
                </c:pt>
                <c:pt idx="3447">
                  <c:v>1.66291666666667E12</c:v>
                </c:pt>
                <c:pt idx="3448">
                  <c:v>1.71833333333333E12</c:v>
                </c:pt>
                <c:pt idx="3449">
                  <c:v>2.115E12</c:v>
                </c:pt>
                <c:pt idx="3450">
                  <c:v>2.57833333333333E12</c:v>
                </c:pt>
                <c:pt idx="3451">
                  <c:v>2.24083333333333E12</c:v>
                </c:pt>
                <c:pt idx="3452">
                  <c:v>1.89870833333333E12</c:v>
                </c:pt>
                <c:pt idx="3453">
                  <c:v>1.9225E12</c:v>
                </c:pt>
                <c:pt idx="3454">
                  <c:v>1.87041666666667E12</c:v>
                </c:pt>
                <c:pt idx="3455">
                  <c:v>1.8425E12</c:v>
                </c:pt>
                <c:pt idx="3456">
                  <c:v>1.8625E12</c:v>
                </c:pt>
                <c:pt idx="3457">
                  <c:v>1.8625E12</c:v>
                </c:pt>
                <c:pt idx="3458">
                  <c:v>3.28145833333333E12</c:v>
                </c:pt>
                <c:pt idx="3459">
                  <c:v>6.6156875E12</c:v>
                </c:pt>
                <c:pt idx="3460">
                  <c:v>1.00158333333333E13</c:v>
                </c:pt>
                <c:pt idx="3461">
                  <c:v>9.85833333333333E12</c:v>
                </c:pt>
                <c:pt idx="3462">
                  <c:v>2.29291666666667E13</c:v>
                </c:pt>
                <c:pt idx="3463">
                  <c:v>4.44166666666667E13</c:v>
                </c:pt>
                <c:pt idx="3464">
                  <c:v>4.80957083333333E13</c:v>
                </c:pt>
                <c:pt idx="3465">
                  <c:v>2.57708333333333E13</c:v>
                </c:pt>
                <c:pt idx="3466">
                  <c:v>1.16125E13</c:v>
                </c:pt>
                <c:pt idx="3467">
                  <c:v>4.65E12</c:v>
                </c:pt>
                <c:pt idx="3468">
                  <c:v>5.21441666666667E12</c:v>
                </c:pt>
                <c:pt idx="3469">
                  <c:v>1.51166666666667E13</c:v>
                </c:pt>
                <c:pt idx="3470">
                  <c:v>3.608625E13</c:v>
                </c:pt>
                <c:pt idx="3471">
                  <c:v>1.80208333333333E14</c:v>
                </c:pt>
                <c:pt idx="3472">
                  <c:v>1.67208333333333E14</c:v>
                </c:pt>
                <c:pt idx="3473">
                  <c:v>1.12795833333333E14</c:v>
                </c:pt>
                <c:pt idx="3474">
                  <c:v>1.18833333333333E14</c:v>
                </c:pt>
                <c:pt idx="3475">
                  <c:v>2.69041666666667E13</c:v>
                </c:pt>
                <c:pt idx="3476">
                  <c:v>2.91979166666667E12</c:v>
                </c:pt>
                <c:pt idx="3477">
                  <c:v>3.84916666666667E12</c:v>
                </c:pt>
                <c:pt idx="3478">
                  <c:v>4.63333333333333E13</c:v>
                </c:pt>
                <c:pt idx="3479">
                  <c:v>1.73791666666667E14</c:v>
                </c:pt>
                <c:pt idx="3480">
                  <c:v>1.16058333333333E14</c:v>
                </c:pt>
                <c:pt idx="3481">
                  <c:v>1.06208333333333E14</c:v>
                </c:pt>
                <c:pt idx="3482">
                  <c:v>1.54833333333333E14</c:v>
                </c:pt>
                <c:pt idx="3483">
                  <c:v>1.75583333333333E14</c:v>
                </c:pt>
                <c:pt idx="3484">
                  <c:v>3.49875E14</c:v>
                </c:pt>
                <c:pt idx="3485">
                  <c:v>5.09583333333333E14</c:v>
                </c:pt>
                <c:pt idx="3486">
                  <c:v>1.03822208333333E14</c:v>
                </c:pt>
                <c:pt idx="3487">
                  <c:v>4.49745833333333E13</c:v>
                </c:pt>
                <c:pt idx="3488">
                  <c:v>1.25625E15</c:v>
                </c:pt>
                <c:pt idx="3489">
                  <c:v>1.12041666666667E16</c:v>
                </c:pt>
                <c:pt idx="3490">
                  <c:v>9.065E15</c:v>
                </c:pt>
                <c:pt idx="3491">
                  <c:v>9.5375E15</c:v>
                </c:pt>
                <c:pt idx="3492">
                  <c:v>1.18166666666667E16</c:v>
                </c:pt>
                <c:pt idx="3493">
                  <c:v>1.38083333333333E16</c:v>
                </c:pt>
                <c:pt idx="3494">
                  <c:v>9.90708333333333E15</c:v>
                </c:pt>
                <c:pt idx="3495">
                  <c:v>1.09125E16</c:v>
                </c:pt>
                <c:pt idx="3496">
                  <c:v>1.21894583333333E16</c:v>
                </c:pt>
                <c:pt idx="3497">
                  <c:v>9.08333333333333E15</c:v>
                </c:pt>
                <c:pt idx="3498">
                  <c:v>8.39583333333333E15</c:v>
                </c:pt>
                <c:pt idx="3499">
                  <c:v>1.18208333333333E16</c:v>
                </c:pt>
                <c:pt idx="3500">
                  <c:v>4.32916666666667E15</c:v>
                </c:pt>
                <c:pt idx="3501">
                  <c:v>4.61666666666667E15</c:v>
                </c:pt>
                <c:pt idx="3502">
                  <c:v>1.32708333333333E16</c:v>
                </c:pt>
                <c:pt idx="3503">
                  <c:v>1.17541666666667E16</c:v>
                </c:pt>
                <c:pt idx="3504">
                  <c:v>1.06583333333333E16</c:v>
                </c:pt>
                <c:pt idx="3505">
                  <c:v>1.24416666666667E16</c:v>
                </c:pt>
                <c:pt idx="3506">
                  <c:v>1.4325E16</c:v>
                </c:pt>
                <c:pt idx="3507">
                  <c:v>1.5625E16</c:v>
                </c:pt>
                <c:pt idx="3508">
                  <c:v>1.55416666666667E16</c:v>
                </c:pt>
                <c:pt idx="3509">
                  <c:v>4.29583333333333E15</c:v>
                </c:pt>
                <c:pt idx="3510">
                  <c:v>2.25875E16</c:v>
                </c:pt>
                <c:pt idx="3511">
                  <c:v>6.11666666666667E15</c:v>
                </c:pt>
                <c:pt idx="3512">
                  <c:v>8.54166666666667E14</c:v>
                </c:pt>
                <c:pt idx="3513">
                  <c:v>1.75291666666667E16</c:v>
                </c:pt>
                <c:pt idx="3514">
                  <c:v>9.2125E15</c:v>
                </c:pt>
                <c:pt idx="3515">
                  <c:v>1.45041666666667E16</c:v>
                </c:pt>
                <c:pt idx="3516">
                  <c:v>2.36833333333333E16</c:v>
                </c:pt>
                <c:pt idx="3517">
                  <c:v>2.205E16</c:v>
                </c:pt>
                <c:pt idx="3518">
                  <c:v>2.71E16</c:v>
                </c:pt>
                <c:pt idx="3519">
                  <c:v>2.4525E16</c:v>
                </c:pt>
                <c:pt idx="3520">
                  <c:v>2.42791666666667E16</c:v>
                </c:pt>
                <c:pt idx="3521">
                  <c:v>2.64416666666667E16</c:v>
                </c:pt>
                <c:pt idx="3522">
                  <c:v>3.18125E16</c:v>
                </c:pt>
                <c:pt idx="3523">
                  <c:v>2.18291666666667E16</c:v>
                </c:pt>
                <c:pt idx="3524">
                  <c:v>3.9225E16</c:v>
                </c:pt>
                <c:pt idx="3525">
                  <c:v>2.20536458333333E15</c:v>
                </c:pt>
                <c:pt idx="3526">
                  <c:v>2.92375E12</c:v>
                </c:pt>
                <c:pt idx="3527">
                  <c:v>1.79041666666667E12</c:v>
                </c:pt>
                <c:pt idx="3528">
                  <c:v>7.075E11</c:v>
                </c:pt>
                <c:pt idx="3529">
                  <c:v>2.11625E12</c:v>
                </c:pt>
                <c:pt idx="3530">
                  <c:v>2.95458333333333E12</c:v>
                </c:pt>
                <c:pt idx="3531">
                  <c:v>6.2125E15</c:v>
                </c:pt>
                <c:pt idx="3532">
                  <c:v>1.96E16</c:v>
                </c:pt>
                <c:pt idx="3533">
                  <c:v>3.94625E16</c:v>
                </c:pt>
                <c:pt idx="3534">
                  <c:v>3.82208333333333E16</c:v>
                </c:pt>
                <c:pt idx="3535">
                  <c:v>4.42916666666667E16</c:v>
                </c:pt>
                <c:pt idx="3536">
                  <c:v>2.71041666666667E16</c:v>
                </c:pt>
                <c:pt idx="3537">
                  <c:v>3.89208333333333E16</c:v>
                </c:pt>
                <c:pt idx="3538">
                  <c:v>4.11083333333333E16</c:v>
                </c:pt>
                <c:pt idx="3539">
                  <c:v>3.21416666666667E16</c:v>
                </c:pt>
                <c:pt idx="3540">
                  <c:v>3.2525E16</c:v>
                </c:pt>
                <c:pt idx="3541">
                  <c:v>3.2575E16</c:v>
                </c:pt>
                <c:pt idx="3542">
                  <c:v>3.66708333333333E16</c:v>
                </c:pt>
                <c:pt idx="3543">
                  <c:v>3.65333333333333E16</c:v>
                </c:pt>
                <c:pt idx="3544">
                  <c:v>2.77416666666667E16</c:v>
                </c:pt>
                <c:pt idx="3545">
                  <c:v>2.9625E16</c:v>
                </c:pt>
                <c:pt idx="3546">
                  <c:v>3.41041666666667E16</c:v>
                </c:pt>
                <c:pt idx="3547">
                  <c:v>2.30791666666667E16</c:v>
                </c:pt>
                <c:pt idx="3548">
                  <c:v>3.82166666666667E16</c:v>
                </c:pt>
                <c:pt idx="3549">
                  <c:v>3.9925E16</c:v>
                </c:pt>
                <c:pt idx="3550">
                  <c:v>2.03083333333333E16</c:v>
                </c:pt>
                <c:pt idx="3551">
                  <c:v>3.8325E16</c:v>
                </c:pt>
                <c:pt idx="3552">
                  <c:v>4.2875E16</c:v>
                </c:pt>
                <c:pt idx="3553">
                  <c:v>3.80625E16</c:v>
                </c:pt>
                <c:pt idx="3554">
                  <c:v>3.67083333333333E16</c:v>
                </c:pt>
                <c:pt idx="3555">
                  <c:v>3.70833333333333E16</c:v>
                </c:pt>
                <c:pt idx="3556">
                  <c:v>3.13916666666667E16</c:v>
                </c:pt>
                <c:pt idx="3557">
                  <c:v>4.47916666666667E16</c:v>
                </c:pt>
                <c:pt idx="3558">
                  <c:v>4.27916666666667E16</c:v>
                </c:pt>
                <c:pt idx="3559">
                  <c:v>1.859625E16</c:v>
                </c:pt>
                <c:pt idx="3560">
                  <c:v>2.73958333333333E16</c:v>
                </c:pt>
                <c:pt idx="3561">
                  <c:v>4.5625E16</c:v>
                </c:pt>
                <c:pt idx="3562">
                  <c:v>1.77936091666667E16</c:v>
                </c:pt>
                <c:pt idx="3563">
                  <c:v>4.2875E16</c:v>
                </c:pt>
                <c:pt idx="3564">
                  <c:v>3.78583333333333E16</c:v>
                </c:pt>
                <c:pt idx="3565">
                  <c:v>4.27916666666667E16</c:v>
                </c:pt>
                <c:pt idx="3566">
                  <c:v>4.00625E16</c:v>
                </c:pt>
                <c:pt idx="3567">
                  <c:v>4.22916666666667E16</c:v>
                </c:pt>
                <c:pt idx="3568">
                  <c:v>4.32083333333333E16</c:v>
                </c:pt>
                <c:pt idx="3569">
                  <c:v>4.42083333333333E16</c:v>
                </c:pt>
                <c:pt idx="3570">
                  <c:v>4.125E16</c:v>
                </c:pt>
                <c:pt idx="3571">
                  <c:v>4.24166666666667E16</c:v>
                </c:pt>
                <c:pt idx="3572">
                  <c:v>2.91166666666667E16</c:v>
                </c:pt>
                <c:pt idx="3573">
                  <c:v>2.32083333333333E16</c:v>
                </c:pt>
                <c:pt idx="3574">
                  <c:v>1.02333333333333E16</c:v>
                </c:pt>
                <c:pt idx="3575">
                  <c:v>3.52958333333333E16</c:v>
                </c:pt>
                <c:pt idx="3576">
                  <c:v>3.741E16</c:v>
                </c:pt>
                <c:pt idx="3577">
                  <c:v>2.49083333333333E16</c:v>
                </c:pt>
                <c:pt idx="3578">
                  <c:v>2.71375E16</c:v>
                </c:pt>
                <c:pt idx="3579">
                  <c:v>3.84583333333333E16</c:v>
                </c:pt>
                <c:pt idx="3580">
                  <c:v>2.48541666666667E16</c:v>
                </c:pt>
                <c:pt idx="3581">
                  <c:v>3.46166666666667E16</c:v>
                </c:pt>
                <c:pt idx="3582">
                  <c:v>3.96333333333333E16</c:v>
                </c:pt>
                <c:pt idx="3583">
                  <c:v>3.60291666666667E16</c:v>
                </c:pt>
                <c:pt idx="3584">
                  <c:v>3.18375E16</c:v>
                </c:pt>
                <c:pt idx="3585">
                  <c:v>2.70541666666667E16</c:v>
                </c:pt>
                <c:pt idx="3586">
                  <c:v>3.59041666666667E16</c:v>
                </c:pt>
                <c:pt idx="3587">
                  <c:v>4.15E16</c:v>
                </c:pt>
                <c:pt idx="3588">
                  <c:v>4.12625E16</c:v>
                </c:pt>
                <c:pt idx="3589">
                  <c:v>3.3925E16</c:v>
                </c:pt>
                <c:pt idx="3590">
                  <c:v>4.22083333333333E16</c:v>
                </c:pt>
                <c:pt idx="3591">
                  <c:v>3.29041666666667E16</c:v>
                </c:pt>
                <c:pt idx="3592">
                  <c:v>3.83666666666667E16</c:v>
                </c:pt>
                <c:pt idx="3593">
                  <c:v>4.15541666666666E16</c:v>
                </c:pt>
                <c:pt idx="3594">
                  <c:v>3.79333333333333E16</c:v>
                </c:pt>
                <c:pt idx="3595">
                  <c:v>3.3475E16</c:v>
                </c:pt>
                <c:pt idx="3596">
                  <c:v>3.37208333333333E16</c:v>
                </c:pt>
                <c:pt idx="3597">
                  <c:v>3.44833333333333E16</c:v>
                </c:pt>
                <c:pt idx="3598">
                  <c:v>3.99083333333333E16</c:v>
                </c:pt>
                <c:pt idx="3599">
                  <c:v>3.91416666666667E16</c:v>
                </c:pt>
                <c:pt idx="3600">
                  <c:v>3.64875E16</c:v>
                </c:pt>
                <c:pt idx="3601">
                  <c:v>2.78125E16</c:v>
                </c:pt>
                <c:pt idx="3602">
                  <c:v>4.04041666666667E16</c:v>
                </c:pt>
                <c:pt idx="3603">
                  <c:v>1.78083333333333E16</c:v>
                </c:pt>
                <c:pt idx="3604">
                  <c:v>4.29583333333333E16</c:v>
                </c:pt>
                <c:pt idx="3605">
                  <c:v>4.36666666666667E16</c:v>
                </c:pt>
                <c:pt idx="3606">
                  <c:v>4.47916666666667E16</c:v>
                </c:pt>
                <c:pt idx="3607">
                  <c:v>3.48958333333333E16</c:v>
                </c:pt>
                <c:pt idx="3608">
                  <c:v>2.89666666666667E16</c:v>
                </c:pt>
                <c:pt idx="3609">
                  <c:v>2.04875E13</c:v>
                </c:pt>
                <c:pt idx="3610">
                  <c:v>2.58774166666667E13</c:v>
                </c:pt>
                <c:pt idx="3611">
                  <c:v>1.3537875E13</c:v>
                </c:pt>
                <c:pt idx="3612">
                  <c:v>6.1125E13</c:v>
                </c:pt>
                <c:pt idx="3613">
                  <c:v>6.9190795375E14</c:v>
                </c:pt>
                <c:pt idx="3614">
                  <c:v>9.3875E14</c:v>
                </c:pt>
                <c:pt idx="3615">
                  <c:v>1.45583333333333E15</c:v>
                </c:pt>
                <c:pt idx="3616">
                  <c:v>1.94681791666667E15</c:v>
                </c:pt>
                <c:pt idx="3617">
                  <c:v>1.76843766666667E15</c:v>
                </c:pt>
                <c:pt idx="3618">
                  <c:v>2.63666666666667E15</c:v>
                </c:pt>
                <c:pt idx="3619">
                  <c:v>5.02083333333333E15</c:v>
                </c:pt>
                <c:pt idx="3620">
                  <c:v>1.69833333333333E16</c:v>
                </c:pt>
                <c:pt idx="3621">
                  <c:v>2.09E16</c:v>
                </c:pt>
                <c:pt idx="3622">
                  <c:v>2.24333333333333E16</c:v>
                </c:pt>
                <c:pt idx="3623">
                  <c:v>2.38791666666667E16</c:v>
                </c:pt>
                <c:pt idx="3624">
                  <c:v>1.84291666666667E16</c:v>
                </c:pt>
                <c:pt idx="3625">
                  <c:v>2.094375E16</c:v>
                </c:pt>
                <c:pt idx="3626">
                  <c:v>2.13254166666667E16</c:v>
                </c:pt>
                <c:pt idx="3627">
                  <c:v>2.53677E16</c:v>
                </c:pt>
                <c:pt idx="3628">
                  <c:v>3.3625E16</c:v>
                </c:pt>
                <c:pt idx="3629">
                  <c:v>3.079875E16</c:v>
                </c:pt>
                <c:pt idx="3630">
                  <c:v>2.15916666666667E16</c:v>
                </c:pt>
                <c:pt idx="3631">
                  <c:v>2.87916666666667E16</c:v>
                </c:pt>
                <c:pt idx="3632">
                  <c:v>3.84583333333333E16</c:v>
                </c:pt>
                <c:pt idx="3633">
                  <c:v>3.76666666666667E16</c:v>
                </c:pt>
                <c:pt idx="3634">
                  <c:v>3.39416666666667E16</c:v>
                </c:pt>
                <c:pt idx="3635">
                  <c:v>3.23916666666667E16</c:v>
                </c:pt>
                <c:pt idx="3636">
                  <c:v>4.15854166666667E16</c:v>
                </c:pt>
                <c:pt idx="3637">
                  <c:v>4.13125E16</c:v>
                </c:pt>
                <c:pt idx="3638">
                  <c:v>3.60875E16</c:v>
                </c:pt>
                <c:pt idx="3639">
                  <c:v>3.82041666666667E16</c:v>
                </c:pt>
                <c:pt idx="3640">
                  <c:v>3.91416666666667E16</c:v>
                </c:pt>
                <c:pt idx="3641">
                  <c:v>2.87170833333333E16</c:v>
                </c:pt>
                <c:pt idx="3642">
                  <c:v>3.95125E16</c:v>
                </c:pt>
                <c:pt idx="3643">
                  <c:v>4.39016666666667E16</c:v>
                </c:pt>
                <c:pt idx="3644">
                  <c:v>4.49583333333333E16</c:v>
                </c:pt>
                <c:pt idx="3645">
                  <c:v>4.30416666666667E16</c:v>
                </c:pt>
                <c:pt idx="3646">
                  <c:v>3.95375E16</c:v>
                </c:pt>
                <c:pt idx="3647">
                  <c:v>4.27375E16</c:v>
                </c:pt>
                <c:pt idx="3648">
                  <c:v>4.61791666666666E16</c:v>
                </c:pt>
                <c:pt idx="3649">
                  <c:v>4.09625E16</c:v>
                </c:pt>
                <c:pt idx="3650">
                  <c:v>3.9675E16</c:v>
                </c:pt>
                <c:pt idx="3651">
                  <c:v>4.08208333333333E16</c:v>
                </c:pt>
                <c:pt idx="3652">
                  <c:v>3.90147916666667E16</c:v>
                </c:pt>
                <c:pt idx="3653">
                  <c:v>4.28920833333334E16</c:v>
                </c:pt>
                <c:pt idx="3654">
                  <c:v>2.59291666666667E16</c:v>
                </c:pt>
                <c:pt idx="3655">
                  <c:v>3.79125E16</c:v>
                </c:pt>
                <c:pt idx="3656">
                  <c:v>4.375E16</c:v>
                </c:pt>
                <c:pt idx="3657">
                  <c:v>4.475E16</c:v>
                </c:pt>
                <c:pt idx="3658">
                  <c:v>4.46666666666667E16</c:v>
                </c:pt>
                <c:pt idx="3659">
                  <c:v>2.89416666666667E16</c:v>
                </c:pt>
                <c:pt idx="3660">
                  <c:v>3.90120833333333E16</c:v>
                </c:pt>
                <c:pt idx="3661">
                  <c:v>1.20541666666667E16</c:v>
                </c:pt>
                <c:pt idx="3662">
                  <c:v>4.50866666666667E16</c:v>
                </c:pt>
                <c:pt idx="3663">
                  <c:v>4.54166666666667E16</c:v>
                </c:pt>
                <c:pt idx="3664">
                  <c:v>4.94041666666667E16</c:v>
                </c:pt>
                <c:pt idx="3665">
                  <c:v>3.88E16</c:v>
                </c:pt>
                <c:pt idx="3666">
                  <c:v>4.56745833333333E16</c:v>
                </c:pt>
                <c:pt idx="3667">
                  <c:v>4.64583333333333E16</c:v>
                </c:pt>
                <c:pt idx="3668">
                  <c:v>4.6E16</c:v>
                </c:pt>
                <c:pt idx="3669">
                  <c:v>3.51845833333333E16</c:v>
                </c:pt>
                <c:pt idx="3670">
                  <c:v>4.51208333333333E16</c:v>
                </c:pt>
                <c:pt idx="3671">
                  <c:v>5.52833333333333E16</c:v>
                </c:pt>
                <c:pt idx="3672">
                  <c:v>4.87375E16</c:v>
                </c:pt>
                <c:pt idx="3673">
                  <c:v>5.425E16</c:v>
                </c:pt>
                <c:pt idx="3674">
                  <c:v>5.1625E16</c:v>
                </c:pt>
                <c:pt idx="3675">
                  <c:v>4.27958333333333E16</c:v>
                </c:pt>
                <c:pt idx="3676">
                  <c:v>2.81177916666667E16</c:v>
                </c:pt>
                <c:pt idx="3677">
                  <c:v>5.26041666666667E16</c:v>
                </c:pt>
                <c:pt idx="3678">
                  <c:v>4.94166666666667E16</c:v>
                </c:pt>
                <c:pt idx="3679">
                  <c:v>4.35416666666667E16</c:v>
                </c:pt>
                <c:pt idx="3680">
                  <c:v>5.32083333333333E16</c:v>
                </c:pt>
                <c:pt idx="3681">
                  <c:v>4.73208333333333E16</c:v>
                </c:pt>
                <c:pt idx="3682">
                  <c:v>1.78325E16</c:v>
                </c:pt>
                <c:pt idx="3683">
                  <c:v>3.43208333333333E16</c:v>
                </c:pt>
                <c:pt idx="3684">
                  <c:v>4.7E16</c:v>
                </c:pt>
                <c:pt idx="3685">
                  <c:v>4.925E16</c:v>
                </c:pt>
                <c:pt idx="3686">
                  <c:v>4.86791666666666E16</c:v>
                </c:pt>
                <c:pt idx="3687">
                  <c:v>3.67375E16</c:v>
                </c:pt>
                <c:pt idx="3688">
                  <c:v>4.92083333333333E16</c:v>
                </c:pt>
                <c:pt idx="3689">
                  <c:v>6.0175E16</c:v>
                </c:pt>
                <c:pt idx="3690">
                  <c:v>5.82083333333333E16</c:v>
                </c:pt>
                <c:pt idx="3691">
                  <c:v>6.10833333333333E16</c:v>
                </c:pt>
                <c:pt idx="3692">
                  <c:v>6.12083333333333E16</c:v>
                </c:pt>
                <c:pt idx="3693">
                  <c:v>5.99416666666667E16</c:v>
                </c:pt>
                <c:pt idx="3694">
                  <c:v>6.22083333333333E16</c:v>
                </c:pt>
                <c:pt idx="3695">
                  <c:v>5.69316666666667E16</c:v>
                </c:pt>
                <c:pt idx="3696">
                  <c:v>3.78583333333333E16</c:v>
                </c:pt>
                <c:pt idx="3697">
                  <c:v>1.9160879125E16</c:v>
                </c:pt>
                <c:pt idx="3698">
                  <c:v>4.2E16</c:v>
                </c:pt>
                <c:pt idx="3699">
                  <c:v>6.75833333333333E16</c:v>
                </c:pt>
                <c:pt idx="3700">
                  <c:v>6.58160416666667E16</c:v>
                </c:pt>
                <c:pt idx="3701">
                  <c:v>6.33291666666666E16</c:v>
                </c:pt>
                <c:pt idx="3702">
                  <c:v>6.92416666666667E16</c:v>
                </c:pt>
                <c:pt idx="3703">
                  <c:v>5.64583333333333E16</c:v>
                </c:pt>
                <c:pt idx="3704">
                  <c:v>6.81958333333333E16</c:v>
                </c:pt>
                <c:pt idx="3705">
                  <c:v>5.45E16</c:v>
                </c:pt>
                <c:pt idx="3706">
                  <c:v>6.08791666666666E16</c:v>
                </c:pt>
                <c:pt idx="3707">
                  <c:v>5.98170833333334E16</c:v>
                </c:pt>
                <c:pt idx="3708">
                  <c:v>4.7625E16</c:v>
                </c:pt>
                <c:pt idx="3709">
                  <c:v>5.76708333333333E16</c:v>
                </c:pt>
                <c:pt idx="3710">
                  <c:v>4.03125E16</c:v>
                </c:pt>
                <c:pt idx="3711">
                  <c:v>5.75083333333333E16</c:v>
                </c:pt>
                <c:pt idx="3712">
                  <c:v>6.65E16</c:v>
                </c:pt>
                <c:pt idx="3713">
                  <c:v>6.53333333333333E16</c:v>
                </c:pt>
                <c:pt idx="3714">
                  <c:v>6.14083333333333E16</c:v>
                </c:pt>
                <c:pt idx="3715">
                  <c:v>5.92083333333333E16</c:v>
                </c:pt>
                <c:pt idx="3716">
                  <c:v>6.47583333333333E16</c:v>
                </c:pt>
                <c:pt idx="3717">
                  <c:v>5.57083333333333E16</c:v>
                </c:pt>
                <c:pt idx="3718">
                  <c:v>6.41158333333333E16</c:v>
                </c:pt>
                <c:pt idx="3719">
                  <c:v>6.62083333333333E16</c:v>
                </c:pt>
                <c:pt idx="3720">
                  <c:v>6.79166666666667E16</c:v>
                </c:pt>
                <c:pt idx="3721">
                  <c:v>4.70833333333333E16</c:v>
                </c:pt>
                <c:pt idx="3722">
                  <c:v>5.19333333333333E16</c:v>
                </c:pt>
                <c:pt idx="3723">
                  <c:v>3.62541666666667E16</c:v>
                </c:pt>
                <c:pt idx="3724">
                  <c:v>5.61666666666667E16</c:v>
                </c:pt>
                <c:pt idx="3725">
                  <c:v>5.44879166666667E16</c:v>
                </c:pt>
                <c:pt idx="3726">
                  <c:v>5.68333333333333E16</c:v>
                </c:pt>
                <c:pt idx="3727">
                  <c:v>5.6875E16</c:v>
                </c:pt>
                <c:pt idx="3728">
                  <c:v>5.42954166666667E16</c:v>
                </c:pt>
                <c:pt idx="3729">
                  <c:v>5.09166666666667E16</c:v>
                </c:pt>
                <c:pt idx="3730">
                  <c:v>7.19583333333333E16</c:v>
                </c:pt>
                <c:pt idx="3731">
                  <c:v>7.20416666666667E16</c:v>
                </c:pt>
                <c:pt idx="3732">
                  <c:v>7.3125E16</c:v>
                </c:pt>
                <c:pt idx="3733">
                  <c:v>8.0125E16</c:v>
                </c:pt>
                <c:pt idx="3734">
                  <c:v>6.54166666666667E16</c:v>
                </c:pt>
                <c:pt idx="3735">
                  <c:v>6.40470833333333E16</c:v>
                </c:pt>
                <c:pt idx="3736">
                  <c:v>4.70358333333333E16</c:v>
                </c:pt>
                <c:pt idx="3737">
                  <c:v>5.84291666666666E16</c:v>
                </c:pt>
                <c:pt idx="3738">
                  <c:v>2.488875E16</c:v>
                </c:pt>
                <c:pt idx="3739">
                  <c:v>4.46791666666666E16</c:v>
                </c:pt>
                <c:pt idx="3740">
                  <c:v>6.96083333333333E16</c:v>
                </c:pt>
                <c:pt idx="3741">
                  <c:v>6.44583333333333E16</c:v>
                </c:pt>
                <c:pt idx="3742">
                  <c:v>5.95708333333333E16</c:v>
                </c:pt>
                <c:pt idx="3743">
                  <c:v>5.59291666666666E16</c:v>
                </c:pt>
                <c:pt idx="3744">
                  <c:v>1.27916666666667E16</c:v>
                </c:pt>
                <c:pt idx="3745">
                  <c:v>2.5995875E15</c:v>
                </c:pt>
                <c:pt idx="3746">
                  <c:v>2.35666666666667E16</c:v>
                </c:pt>
                <c:pt idx="3747">
                  <c:v>3.54541666666667E16</c:v>
                </c:pt>
                <c:pt idx="3748">
                  <c:v>3.93166666666667E16</c:v>
                </c:pt>
                <c:pt idx="3749">
                  <c:v>2.99291666666667E16</c:v>
                </c:pt>
                <c:pt idx="3750">
                  <c:v>3.94179166666667E16</c:v>
                </c:pt>
                <c:pt idx="3751">
                  <c:v>4.50416666666667E16</c:v>
                </c:pt>
                <c:pt idx="3752">
                  <c:v>1.43791666666667E16</c:v>
                </c:pt>
                <c:pt idx="3753">
                  <c:v>3.97333333333333E16</c:v>
                </c:pt>
                <c:pt idx="3754">
                  <c:v>4.07791666666667E16</c:v>
                </c:pt>
                <c:pt idx="3755">
                  <c:v>2.56858333333333E16</c:v>
                </c:pt>
                <c:pt idx="3756">
                  <c:v>4.49083333333333E16</c:v>
                </c:pt>
                <c:pt idx="3757">
                  <c:v>5.06125E16</c:v>
                </c:pt>
                <c:pt idx="3758">
                  <c:v>6.79770833333333E16</c:v>
                </c:pt>
                <c:pt idx="3759">
                  <c:v>5.38333333333333E16</c:v>
                </c:pt>
                <c:pt idx="3760">
                  <c:v>3.34954729166667E16</c:v>
                </c:pt>
                <c:pt idx="3761">
                  <c:v>2.66E13</c:v>
                </c:pt>
                <c:pt idx="3762">
                  <c:v>4.38333333333333E14</c:v>
                </c:pt>
                <c:pt idx="3763">
                  <c:v>3.00529583333333E16</c:v>
                </c:pt>
                <c:pt idx="3764">
                  <c:v>6.075E16</c:v>
                </c:pt>
                <c:pt idx="3765">
                  <c:v>5.29083333333333E16</c:v>
                </c:pt>
                <c:pt idx="3766">
                  <c:v>4.63489666666667E16</c:v>
                </c:pt>
                <c:pt idx="3767">
                  <c:v>1.05333333333333E14</c:v>
                </c:pt>
                <c:pt idx="3768">
                  <c:v>2.25083333333333E16</c:v>
                </c:pt>
                <c:pt idx="3769">
                  <c:v>3.30083333333333E16</c:v>
                </c:pt>
                <c:pt idx="3770">
                  <c:v>3.14975E12</c:v>
                </c:pt>
                <c:pt idx="3771">
                  <c:v>3.16470833333333E12</c:v>
                </c:pt>
                <c:pt idx="3772">
                  <c:v>3.49625E12</c:v>
                </c:pt>
                <c:pt idx="3773">
                  <c:v>3.785E12</c:v>
                </c:pt>
                <c:pt idx="3774">
                  <c:v>3.85166666666667E12</c:v>
                </c:pt>
                <c:pt idx="3775">
                  <c:v>3.95375E12</c:v>
                </c:pt>
                <c:pt idx="3776">
                  <c:v>2.9375E12</c:v>
                </c:pt>
                <c:pt idx="3777">
                  <c:v>3.29791666666667E12</c:v>
                </c:pt>
                <c:pt idx="3778">
                  <c:v>3.618E12</c:v>
                </c:pt>
                <c:pt idx="3779">
                  <c:v>3.77791666666667E12</c:v>
                </c:pt>
                <c:pt idx="3780">
                  <c:v>4.7225E12</c:v>
                </c:pt>
                <c:pt idx="3781">
                  <c:v>4.99583333333333E12</c:v>
                </c:pt>
                <c:pt idx="3782">
                  <c:v>5.175E12</c:v>
                </c:pt>
                <c:pt idx="3783">
                  <c:v>5.25833333333333E12</c:v>
                </c:pt>
                <c:pt idx="3784">
                  <c:v>5.17083333333333E12</c:v>
                </c:pt>
                <c:pt idx="3785">
                  <c:v>5.23333333333333E12</c:v>
                </c:pt>
                <c:pt idx="3786">
                  <c:v>5.13833333333333E12</c:v>
                </c:pt>
                <c:pt idx="3787">
                  <c:v>5.15958333333333E12</c:v>
                </c:pt>
                <c:pt idx="3788">
                  <c:v>5.16416666666667E12</c:v>
                </c:pt>
                <c:pt idx="3789">
                  <c:v>5.26625E12</c:v>
                </c:pt>
                <c:pt idx="3790">
                  <c:v>5.325E12</c:v>
                </c:pt>
                <c:pt idx="3791">
                  <c:v>6.05416666666667E12</c:v>
                </c:pt>
                <c:pt idx="3792">
                  <c:v>5.86849583333333E12</c:v>
                </c:pt>
                <c:pt idx="3793">
                  <c:v>5.62766666666667E12</c:v>
                </c:pt>
                <c:pt idx="3794">
                  <c:v>5.96975E12</c:v>
                </c:pt>
                <c:pt idx="3795">
                  <c:v>6.33333333333333E12</c:v>
                </c:pt>
                <c:pt idx="3796">
                  <c:v>5.95833333333333E12</c:v>
                </c:pt>
                <c:pt idx="3797">
                  <c:v>4.34583333333333E12</c:v>
                </c:pt>
                <c:pt idx="3798">
                  <c:v>2.85375E12</c:v>
                </c:pt>
                <c:pt idx="3799">
                  <c:v>1.73345833333333E12</c:v>
                </c:pt>
                <c:pt idx="3800">
                  <c:v>1.26058333333333E12</c:v>
                </c:pt>
                <c:pt idx="3801">
                  <c:v>1.28720833333333E12</c:v>
                </c:pt>
                <c:pt idx="3802">
                  <c:v>1.09890833333333E12</c:v>
                </c:pt>
                <c:pt idx="3803">
                  <c:v>6.97041666666667E11</c:v>
                </c:pt>
                <c:pt idx="3804">
                  <c:v>1.26208333333333E12</c:v>
                </c:pt>
                <c:pt idx="3805">
                  <c:v>1.29416666666667E12</c:v>
                </c:pt>
                <c:pt idx="3806">
                  <c:v>1.28166666666667E12</c:v>
                </c:pt>
                <c:pt idx="3807">
                  <c:v>1.03333333333333E12</c:v>
                </c:pt>
                <c:pt idx="3808">
                  <c:v>9.15970833333333E11</c:v>
                </c:pt>
                <c:pt idx="3809">
                  <c:v>8.85E11</c:v>
                </c:pt>
                <c:pt idx="3810">
                  <c:v>8.78958333333333E11</c:v>
                </c:pt>
                <c:pt idx="3811">
                  <c:v>9.00833333333333E11</c:v>
                </c:pt>
                <c:pt idx="3812">
                  <c:v>8.58875E11</c:v>
                </c:pt>
                <c:pt idx="3813">
                  <c:v>8.9125E11</c:v>
                </c:pt>
                <c:pt idx="3814">
                  <c:v>1.51179166666667E12</c:v>
                </c:pt>
                <c:pt idx="3815">
                  <c:v>1.78E12</c:v>
                </c:pt>
                <c:pt idx="3816">
                  <c:v>2.36125E12</c:v>
                </c:pt>
                <c:pt idx="3817">
                  <c:v>2.67E12</c:v>
                </c:pt>
                <c:pt idx="3818">
                  <c:v>3.18541666666667E12</c:v>
                </c:pt>
                <c:pt idx="3819">
                  <c:v>2.98666666666667E12</c:v>
                </c:pt>
                <c:pt idx="3820">
                  <c:v>2.42625E12</c:v>
                </c:pt>
                <c:pt idx="3821">
                  <c:v>2.13666666666667E14</c:v>
                </c:pt>
                <c:pt idx="3822">
                  <c:v>8.74583333333333E12</c:v>
                </c:pt>
                <c:pt idx="3823">
                  <c:v>1.20666666666667E13</c:v>
                </c:pt>
                <c:pt idx="3824">
                  <c:v>1.6575E13</c:v>
                </c:pt>
                <c:pt idx="3825">
                  <c:v>1.66416666666667E13</c:v>
                </c:pt>
                <c:pt idx="3826">
                  <c:v>1.48566666666667E13</c:v>
                </c:pt>
                <c:pt idx="3827">
                  <c:v>2.02295291666667E13</c:v>
                </c:pt>
                <c:pt idx="3828">
                  <c:v>1.32041666666667E13</c:v>
                </c:pt>
                <c:pt idx="3829">
                  <c:v>7.25416666666667E12</c:v>
                </c:pt>
                <c:pt idx="3830">
                  <c:v>4.19166666666667E13</c:v>
                </c:pt>
                <c:pt idx="3831">
                  <c:v>2.08833333333333E14</c:v>
                </c:pt>
                <c:pt idx="3832">
                  <c:v>2.365E14</c:v>
                </c:pt>
                <c:pt idx="3833">
                  <c:v>1.35958333333333E14</c:v>
                </c:pt>
                <c:pt idx="3834">
                  <c:v>9.21485833333333E14</c:v>
                </c:pt>
                <c:pt idx="3835">
                  <c:v>7.37416666666667E14</c:v>
                </c:pt>
                <c:pt idx="3836">
                  <c:v>6.91666666666667E14</c:v>
                </c:pt>
                <c:pt idx="3837">
                  <c:v>1.39583333333333E15</c:v>
                </c:pt>
                <c:pt idx="3838">
                  <c:v>2.90708333333333E15</c:v>
                </c:pt>
                <c:pt idx="3839">
                  <c:v>2.33154166666667E15</c:v>
                </c:pt>
                <c:pt idx="3840">
                  <c:v>2.91E15</c:v>
                </c:pt>
                <c:pt idx="3841">
                  <c:v>3.57625E15</c:v>
                </c:pt>
                <c:pt idx="3842">
                  <c:v>2.93875E15</c:v>
                </c:pt>
                <c:pt idx="3843">
                  <c:v>2.00916666666667E15</c:v>
                </c:pt>
                <c:pt idx="3844">
                  <c:v>1.82E15</c:v>
                </c:pt>
                <c:pt idx="3845">
                  <c:v>6.29583333333333E12</c:v>
                </c:pt>
                <c:pt idx="3846">
                  <c:v>6.4875E12</c:v>
                </c:pt>
                <c:pt idx="3847">
                  <c:v>2.62166666666667E14</c:v>
                </c:pt>
                <c:pt idx="3848">
                  <c:v>5.59166666666667E14</c:v>
                </c:pt>
                <c:pt idx="3849">
                  <c:v>6.11393708333333E14</c:v>
                </c:pt>
                <c:pt idx="3850">
                  <c:v>2.685E15</c:v>
                </c:pt>
                <c:pt idx="3851">
                  <c:v>1.16480166666667E15</c:v>
                </c:pt>
                <c:pt idx="3852">
                  <c:v>4.5062125E14</c:v>
                </c:pt>
                <c:pt idx="3853">
                  <c:v>1.20375E15</c:v>
                </c:pt>
                <c:pt idx="3854">
                  <c:v>2.03916666666667E15</c:v>
                </c:pt>
                <c:pt idx="3855">
                  <c:v>9.4625E14</c:v>
                </c:pt>
                <c:pt idx="3856">
                  <c:v>1.02138458333333E15</c:v>
                </c:pt>
                <c:pt idx="3857">
                  <c:v>5.46304166666667E14</c:v>
                </c:pt>
                <c:pt idx="3858">
                  <c:v>2.21845833333333E13</c:v>
                </c:pt>
                <c:pt idx="3859">
                  <c:v>8.2625E13</c:v>
                </c:pt>
                <c:pt idx="3860">
                  <c:v>1.13458333333333E13</c:v>
                </c:pt>
                <c:pt idx="3861">
                  <c:v>1.52258333333333E15</c:v>
                </c:pt>
                <c:pt idx="3862">
                  <c:v>4.89625E14</c:v>
                </c:pt>
                <c:pt idx="3863">
                  <c:v>8.14308333333333E14</c:v>
                </c:pt>
                <c:pt idx="3864">
                  <c:v>2.46041666666667E14</c:v>
                </c:pt>
                <c:pt idx="3865">
                  <c:v>2.49958333333333E13</c:v>
                </c:pt>
                <c:pt idx="3866">
                  <c:v>3.81125E14</c:v>
                </c:pt>
                <c:pt idx="3867">
                  <c:v>4.95833333333333E14</c:v>
                </c:pt>
                <c:pt idx="3868">
                  <c:v>9.07458333333333E14</c:v>
                </c:pt>
                <c:pt idx="3869">
                  <c:v>4.9875E15</c:v>
                </c:pt>
                <c:pt idx="3870">
                  <c:v>9.4E15</c:v>
                </c:pt>
                <c:pt idx="3871">
                  <c:v>8.57041666666667E15</c:v>
                </c:pt>
                <c:pt idx="3872">
                  <c:v>5.92211875E15</c:v>
                </c:pt>
                <c:pt idx="3873">
                  <c:v>1.28229166666667E16</c:v>
                </c:pt>
                <c:pt idx="3874">
                  <c:v>2.42625E16</c:v>
                </c:pt>
                <c:pt idx="3875">
                  <c:v>1.77708333333333E16</c:v>
                </c:pt>
                <c:pt idx="3876">
                  <c:v>1.85333333333333E16</c:v>
                </c:pt>
                <c:pt idx="3877">
                  <c:v>2.02804166666667E16</c:v>
                </c:pt>
                <c:pt idx="3878">
                  <c:v>1.48791666666667E16</c:v>
                </c:pt>
                <c:pt idx="3879">
                  <c:v>3.17333333333333E16</c:v>
                </c:pt>
                <c:pt idx="3880">
                  <c:v>2.50791666666667E16</c:v>
                </c:pt>
                <c:pt idx="3881">
                  <c:v>2.65833333333333E16</c:v>
                </c:pt>
                <c:pt idx="3882">
                  <c:v>2.78291666666667E16</c:v>
                </c:pt>
                <c:pt idx="3883">
                  <c:v>3.54841666666667E16</c:v>
                </c:pt>
                <c:pt idx="3884">
                  <c:v>2.93416666666667E16</c:v>
                </c:pt>
                <c:pt idx="3885">
                  <c:v>3.64999583333333E16</c:v>
                </c:pt>
                <c:pt idx="3886">
                  <c:v>3.97625E16</c:v>
                </c:pt>
                <c:pt idx="3887">
                  <c:v>5.04583333333333E16</c:v>
                </c:pt>
                <c:pt idx="3888">
                  <c:v>3.32291666666667E16</c:v>
                </c:pt>
                <c:pt idx="3889">
                  <c:v>4.1025E16</c:v>
                </c:pt>
                <c:pt idx="3890">
                  <c:v>4.45375E16</c:v>
                </c:pt>
                <c:pt idx="3891">
                  <c:v>4.76916666666667E16</c:v>
                </c:pt>
                <c:pt idx="3892">
                  <c:v>4.34583333333333E16</c:v>
                </c:pt>
                <c:pt idx="3893">
                  <c:v>3.04041666666667E16</c:v>
                </c:pt>
                <c:pt idx="3894">
                  <c:v>5.0875E16</c:v>
                </c:pt>
                <c:pt idx="3895">
                  <c:v>2.81541666666667E16</c:v>
                </c:pt>
                <c:pt idx="3896">
                  <c:v>4.41666666666667E16</c:v>
                </c:pt>
                <c:pt idx="3897">
                  <c:v>5.434E16</c:v>
                </c:pt>
                <c:pt idx="3898">
                  <c:v>5.54166666666667E16</c:v>
                </c:pt>
                <c:pt idx="3899">
                  <c:v>4.61666666666667E16</c:v>
                </c:pt>
                <c:pt idx="3900">
                  <c:v>4.7E16</c:v>
                </c:pt>
                <c:pt idx="3901">
                  <c:v>6.10833333333333E16</c:v>
                </c:pt>
                <c:pt idx="3902">
                  <c:v>5.42916666666667E16</c:v>
                </c:pt>
                <c:pt idx="3903">
                  <c:v>9.66041666666667E11</c:v>
                </c:pt>
                <c:pt idx="3904">
                  <c:v>1.1030250375E16</c:v>
                </c:pt>
                <c:pt idx="3905">
                  <c:v>4.57041666666667E16</c:v>
                </c:pt>
                <c:pt idx="3906">
                  <c:v>5.04583333333333E16</c:v>
                </c:pt>
                <c:pt idx="3907">
                  <c:v>6.2375E16</c:v>
                </c:pt>
                <c:pt idx="3908">
                  <c:v>5.62558333333333E16</c:v>
                </c:pt>
                <c:pt idx="3909">
                  <c:v>5.44166666666667E16</c:v>
                </c:pt>
                <c:pt idx="3910">
                  <c:v>6.85E16</c:v>
                </c:pt>
                <c:pt idx="3911">
                  <c:v>7.275E16</c:v>
                </c:pt>
                <c:pt idx="3912">
                  <c:v>6.84125E16</c:v>
                </c:pt>
                <c:pt idx="3913">
                  <c:v>4.5125E16</c:v>
                </c:pt>
                <c:pt idx="3914">
                  <c:v>7.075E16</c:v>
                </c:pt>
                <c:pt idx="3915">
                  <c:v>7.46666666666667E16</c:v>
                </c:pt>
                <c:pt idx="3916">
                  <c:v>6.74583333333333E16</c:v>
                </c:pt>
                <c:pt idx="3917">
                  <c:v>7.825E16</c:v>
                </c:pt>
                <c:pt idx="3918">
                  <c:v>7.00833333333333E16</c:v>
                </c:pt>
                <c:pt idx="3919">
                  <c:v>5.01666666666667E16</c:v>
                </c:pt>
                <c:pt idx="3920">
                  <c:v>1.53270833333333E16</c:v>
                </c:pt>
                <c:pt idx="3921">
                  <c:v>5.34583333333333E16</c:v>
                </c:pt>
                <c:pt idx="3922">
                  <c:v>4.75416666666667E16</c:v>
                </c:pt>
                <c:pt idx="3923">
                  <c:v>6.27916666666667E16</c:v>
                </c:pt>
                <c:pt idx="3924">
                  <c:v>4.325E16</c:v>
                </c:pt>
                <c:pt idx="3925">
                  <c:v>3.79458333333333E16</c:v>
                </c:pt>
                <c:pt idx="3926">
                  <c:v>4.12416666666666E16</c:v>
                </c:pt>
                <c:pt idx="3927">
                  <c:v>3.81333333333333E16</c:v>
                </c:pt>
                <c:pt idx="3928">
                  <c:v>5.06666666666667E16</c:v>
                </c:pt>
                <c:pt idx="3929">
                  <c:v>4.99166666666667E16</c:v>
                </c:pt>
                <c:pt idx="3930">
                  <c:v>4.6875E16</c:v>
                </c:pt>
                <c:pt idx="3931">
                  <c:v>5.39583333333333E16</c:v>
                </c:pt>
                <c:pt idx="3932">
                  <c:v>5.22083333333333E16</c:v>
                </c:pt>
                <c:pt idx="3933">
                  <c:v>5.5875E16</c:v>
                </c:pt>
                <c:pt idx="3934">
                  <c:v>5.47166666666667E16</c:v>
                </c:pt>
                <c:pt idx="3935">
                  <c:v>6.37083333333333E16</c:v>
                </c:pt>
                <c:pt idx="3936">
                  <c:v>4.4375E16</c:v>
                </c:pt>
                <c:pt idx="3937">
                  <c:v>5.7E16</c:v>
                </c:pt>
                <c:pt idx="3938">
                  <c:v>6.31666666666667E16</c:v>
                </c:pt>
                <c:pt idx="3939">
                  <c:v>4.43416666666667E16</c:v>
                </c:pt>
                <c:pt idx="3940">
                  <c:v>6.575E16</c:v>
                </c:pt>
                <c:pt idx="3941">
                  <c:v>2.51333333333333E16</c:v>
                </c:pt>
                <c:pt idx="3942">
                  <c:v>4.31666666666667E16</c:v>
                </c:pt>
                <c:pt idx="3943">
                  <c:v>4.31791666666666E16</c:v>
                </c:pt>
                <c:pt idx="3944">
                  <c:v>5.375E16</c:v>
                </c:pt>
                <c:pt idx="3945">
                  <c:v>4.1875E16</c:v>
                </c:pt>
                <c:pt idx="3946">
                  <c:v>6.15208333333333E16</c:v>
                </c:pt>
                <c:pt idx="3947">
                  <c:v>5.42833333333333E16</c:v>
                </c:pt>
                <c:pt idx="3948">
                  <c:v>5.825E16</c:v>
                </c:pt>
                <c:pt idx="3949">
                  <c:v>6.15E16</c:v>
                </c:pt>
                <c:pt idx="3950">
                  <c:v>4.875E16</c:v>
                </c:pt>
                <c:pt idx="3951">
                  <c:v>6.27083333333333E16</c:v>
                </c:pt>
                <c:pt idx="3952">
                  <c:v>6.51666666666667E16</c:v>
                </c:pt>
                <c:pt idx="3953">
                  <c:v>6.12083333333333E16</c:v>
                </c:pt>
                <c:pt idx="3954">
                  <c:v>6.375E16</c:v>
                </c:pt>
                <c:pt idx="3955">
                  <c:v>5.09166666666667E16</c:v>
                </c:pt>
                <c:pt idx="3956">
                  <c:v>3.94166666666667E16</c:v>
                </c:pt>
                <c:pt idx="3957">
                  <c:v>4.94166666666667E16</c:v>
                </c:pt>
                <c:pt idx="3958">
                  <c:v>4.47083333333333E16</c:v>
                </c:pt>
                <c:pt idx="3959">
                  <c:v>5.99125E16</c:v>
                </c:pt>
                <c:pt idx="3960">
                  <c:v>3.92333333333333E16</c:v>
                </c:pt>
                <c:pt idx="3961">
                  <c:v>3.4775E16</c:v>
                </c:pt>
                <c:pt idx="3962">
                  <c:v>5.72083333333333E16</c:v>
                </c:pt>
                <c:pt idx="3963">
                  <c:v>6.4875E16</c:v>
                </c:pt>
                <c:pt idx="3964">
                  <c:v>6.1875E16</c:v>
                </c:pt>
                <c:pt idx="3965">
                  <c:v>6.42916666666667E16</c:v>
                </c:pt>
                <c:pt idx="3966">
                  <c:v>5.15416666666666E16</c:v>
                </c:pt>
                <c:pt idx="3967">
                  <c:v>5.3375E16</c:v>
                </c:pt>
                <c:pt idx="3968">
                  <c:v>5.55320833333333E16</c:v>
                </c:pt>
                <c:pt idx="3969">
                  <c:v>4.975E16</c:v>
                </c:pt>
                <c:pt idx="3970">
                  <c:v>5.04125E16</c:v>
                </c:pt>
                <c:pt idx="3971">
                  <c:v>6.54583333333333E16</c:v>
                </c:pt>
                <c:pt idx="3972">
                  <c:v>6.18333333333333E16</c:v>
                </c:pt>
                <c:pt idx="3973">
                  <c:v>6.59583333333333E16</c:v>
                </c:pt>
                <c:pt idx="3974">
                  <c:v>6.24041666666667E16</c:v>
                </c:pt>
                <c:pt idx="3975">
                  <c:v>6.50833333333333E16</c:v>
                </c:pt>
                <c:pt idx="3976">
                  <c:v>5.50291666666666E16</c:v>
                </c:pt>
                <c:pt idx="3977">
                  <c:v>5.06666666666667E16</c:v>
                </c:pt>
                <c:pt idx="3978">
                  <c:v>5.1125E16</c:v>
                </c:pt>
                <c:pt idx="3979">
                  <c:v>5.29583333333333E16</c:v>
                </c:pt>
                <c:pt idx="3980">
                  <c:v>6.7E16</c:v>
                </c:pt>
                <c:pt idx="3981">
                  <c:v>3.9225E16</c:v>
                </c:pt>
                <c:pt idx="3982">
                  <c:v>6.13833333333333E16</c:v>
                </c:pt>
                <c:pt idx="3983">
                  <c:v>6.65833333333333E16</c:v>
                </c:pt>
                <c:pt idx="3984">
                  <c:v>7.05416666666667E16</c:v>
                </c:pt>
                <c:pt idx="3985">
                  <c:v>7.3375E16</c:v>
                </c:pt>
                <c:pt idx="3986">
                  <c:v>6.67916666666667E16</c:v>
                </c:pt>
                <c:pt idx="3987">
                  <c:v>6.14583333333333E16</c:v>
                </c:pt>
                <c:pt idx="3988">
                  <c:v>6.01E16</c:v>
                </c:pt>
                <c:pt idx="3989">
                  <c:v>6.0625E16</c:v>
                </c:pt>
                <c:pt idx="3990">
                  <c:v>4.07875E16</c:v>
                </c:pt>
                <c:pt idx="3991">
                  <c:v>2.00666666666667E16</c:v>
                </c:pt>
                <c:pt idx="3992">
                  <c:v>6.29583333333333E16</c:v>
                </c:pt>
                <c:pt idx="3993">
                  <c:v>6.62708333333333E16</c:v>
                </c:pt>
                <c:pt idx="3994">
                  <c:v>5.98735416666667E16</c:v>
                </c:pt>
                <c:pt idx="3995">
                  <c:v>4.9375E16</c:v>
                </c:pt>
                <c:pt idx="3996">
                  <c:v>5.2375E16</c:v>
                </c:pt>
                <c:pt idx="3997">
                  <c:v>5.46666666666667E16</c:v>
                </c:pt>
                <c:pt idx="3998">
                  <c:v>6.5475E16</c:v>
                </c:pt>
                <c:pt idx="3999">
                  <c:v>6.83333333333333E16</c:v>
                </c:pt>
                <c:pt idx="4000">
                  <c:v>6.88333333333333E16</c:v>
                </c:pt>
                <c:pt idx="4001">
                  <c:v>6.32666666666667E16</c:v>
                </c:pt>
                <c:pt idx="4002">
                  <c:v>6.6E16</c:v>
                </c:pt>
                <c:pt idx="4003">
                  <c:v>6.15416666666666E16</c:v>
                </c:pt>
                <c:pt idx="4004">
                  <c:v>7.35416666666667E16</c:v>
                </c:pt>
                <c:pt idx="4005">
                  <c:v>3.46916666666667E16</c:v>
                </c:pt>
                <c:pt idx="4006">
                  <c:v>1.89416666666667E16</c:v>
                </c:pt>
                <c:pt idx="4007">
                  <c:v>6.35416666666667E16</c:v>
                </c:pt>
                <c:pt idx="4008">
                  <c:v>6.40333333333334E16</c:v>
                </c:pt>
                <c:pt idx="4009">
                  <c:v>7.24833333333333E16</c:v>
                </c:pt>
                <c:pt idx="4010">
                  <c:v>7.4625E16</c:v>
                </c:pt>
                <c:pt idx="4011">
                  <c:v>5.23333333333334E16</c:v>
                </c:pt>
                <c:pt idx="4012">
                  <c:v>7.20416666666667E16</c:v>
                </c:pt>
                <c:pt idx="4013">
                  <c:v>3.33583333333333E16</c:v>
                </c:pt>
                <c:pt idx="4014">
                  <c:v>4.35416666666667E16</c:v>
                </c:pt>
                <c:pt idx="4015">
                  <c:v>2.2325E16</c:v>
                </c:pt>
                <c:pt idx="4016">
                  <c:v>5.3375E16</c:v>
                </c:pt>
                <c:pt idx="4017">
                  <c:v>6.75E16</c:v>
                </c:pt>
                <c:pt idx="4018">
                  <c:v>7.11833333333333E16</c:v>
                </c:pt>
                <c:pt idx="4019">
                  <c:v>3.6825E16</c:v>
                </c:pt>
                <c:pt idx="4020">
                  <c:v>6.89583333333333E16</c:v>
                </c:pt>
                <c:pt idx="4021">
                  <c:v>7.325E16</c:v>
                </c:pt>
                <c:pt idx="4022">
                  <c:v>3.48625E16</c:v>
                </c:pt>
                <c:pt idx="4023">
                  <c:v>6.50416666666667E16</c:v>
                </c:pt>
                <c:pt idx="4024">
                  <c:v>1.92495833333333E16</c:v>
                </c:pt>
                <c:pt idx="4025">
                  <c:v>4.48820833333333E15</c:v>
                </c:pt>
                <c:pt idx="4026">
                  <c:v>1.25291666666667E16</c:v>
                </c:pt>
                <c:pt idx="4027">
                  <c:v>5.57916666666667E16</c:v>
                </c:pt>
                <c:pt idx="4028">
                  <c:v>6.4875E16</c:v>
                </c:pt>
                <c:pt idx="4029">
                  <c:v>5.34166666666667E16</c:v>
                </c:pt>
                <c:pt idx="4030">
                  <c:v>5.95E16</c:v>
                </c:pt>
                <c:pt idx="4031">
                  <c:v>4.9875E16</c:v>
                </c:pt>
                <c:pt idx="4032">
                  <c:v>1.79291666666667E16</c:v>
                </c:pt>
                <c:pt idx="4033">
                  <c:v>4.975E16</c:v>
                </c:pt>
                <c:pt idx="4034">
                  <c:v>5.30833333333333E16</c:v>
                </c:pt>
                <c:pt idx="4035">
                  <c:v>5.50416666666667E16</c:v>
                </c:pt>
                <c:pt idx="4036">
                  <c:v>4.4375E16</c:v>
                </c:pt>
                <c:pt idx="4037">
                  <c:v>2.54666666666667E16</c:v>
                </c:pt>
                <c:pt idx="4038">
                  <c:v>6.5875E16</c:v>
                </c:pt>
                <c:pt idx="4039">
                  <c:v>5.02916666666667E16</c:v>
                </c:pt>
                <c:pt idx="4040">
                  <c:v>6.4875E16</c:v>
                </c:pt>
                <c:pt idx="4041">
                  <c:v>6.54583333333333E16</c:v>
                </c:pt>
                <c:pt idx="4042">
                  <c:v>6.74583333333333E16</c:v>
                </c:pt>
                <c:pt idx="4043">
                  <c:v>6.80833333333333E16</c:v>
                </c:pt>
                <c:pt idx="4044">
                  <c:v>6.15E16</c:v>
                </c:pt>
                <c:pt idx="4045">
                  <c:v>5.45958333333333E16</c:v>
                </c:pt>
                <c:pt idx="4046">
                  <c:v>4.45416666666667E16</c:v>
                </c:pt>
                <c:pt idx="4047">
                  <c:v>5.24166666666667E16</c:v>
                </c:pt>
                <c:pt idx="4048">
                  <c:v>4.04458333333333E16</c:v>
                </c:pt>
                <c:pt idx="4049">
                  <c:v>5.91666666666667E16</c:v>
                </c:pt>
                <c:pt idx="4050">
                  <c:v>4.85416666666667E16</c:v>
                </c:pt>
                <c:pt idx="4051">
                  <c:v>3.38708333333333E16</c:v>
                </c:pt>
                <c:pt idx="4052">
                  <c:v>4.7125E16</c:v>
                </c:pt>
                <c:pt idx="4053">
                  <c:v>4.74208333333333E16</c:v>
                </c:pt>
                <c:pt idx="4054">
                  <c:v>5.63333333333333E16</c:v>
                </c:pt>
                <c:pt idx="4055">
                  <c:v>4.26666666666667E16</c:v>
                </c:pt>
                <c:pt idx="4056">
                  <c:v>4.625E16</c:v>
                </c:pt>
                <c:pt idx="4057">
                  <c:v>6.025E16</c:v>
                </c:pt>
                <c:pt idx="4058">
                  <c:v>2.53166666666667E16</c:v>
                </c:pt>
                <c:pt idx="4059">
                  <c:v>4.59583333333333E16</c:v>
                </c:pt>
                <c:pt idx="4060">
                  <c:v>3.61708333333333E16</c:v>
                </c:pt>
                <c:pt idx="4061">
                  <c:v>3.6575E16</c:v>
                </c:pt>
                <c:pt idx="4062">
                  <c:v>5.34208333333333E16</c:v>
                </c:pt>
                <c:pt idx="4063">
                  <c:v>5.6E16</c:v>
                </c:pt>
                <c:pt idx="4064">
                  <c:v>1.0125E16</c:v>
                </c:pt>
                <c:pt idx="4065">
                  <c:v>4.32083333333333E16</c:v>
                </c:pt>
                <c:pt idx="4066">
                  <c:v>3.49208333333333E16</c:v>
                </c:pt>
                <c:pt idx="4067">
                  <c:v>5.025E16</c:v>
                </c:pt>
                <c:pt idx="4068">
                  <c:v>6.35E16</c:v>
                </c:pt>
                <c:pt idx="4069">
                  <c:v>6.30833333333333E16</c:v>
                </c:pt>
                <c:pt idx="4070">
                  <c:v>6.6125E16</c:v>
                </c:pt>
                <c:pt idx="4071">
                  <c:v>4.85E16</c:v>
                </c:pt>
                <c:pt idx="4072">
                  <c:v>5.44583333333333E16</c:v>
                </c:pt>
                <c:pt idx="4073">
                  <c:v>5.725E16</c:v>
                </c:pt>
                <c:pt idx="4074">
                  <c:v>4.44891666666667E16</c:v>
                </c:pt>
                <c:pt idx="4075">
                  <c:v>4.38333333333333E16</c:v>
                </c:pt>
                <c:pt idx="4076">
                  <c:v>6.03333333333333E16</c:v>
                </c:pt>
                <c:pt idx="4077">
                  <c:v>3.85541666666667E16</c:v>
                </c:pt>
                <c:pt idx="4078">
                  <c:v>5.025E16</c:v>
                </c:pt>
                <c:pt idx="4079">
                  <c:v>5.85416666666667E16</c:v>
                </c:pt>
                <c:pt idx="4080">
                  <c:v>6.18875E16</c:v>
                </c:pt>
                <c:pt idx="4081">
                  <c:v>6.29625E16</c:v>
                </c:pt>
                <c:pt idx="4082">
                  <c:v>5.48041666666667E16</c:v>
                </c:pt>
                <c:pt idx="4083">
                  <c:v>4.51525E16</c:v>
                </c:pt>
                <c:pt idx="4084">
                  <c:v>4.83333333333333E16</c:v>
                </c:pt>
                <c:pt idx="4085">
                  <c:v>7.04583333333333E16</c:v>
                </c:pt>
                <c:pt idx="4086">
                  <c:v>5.10833333333333E16</c:v>
                </c:pt>
                <c:pt idx="4087">
                  <c:v>6.5875E16</c:v>
                </c:pt>
                <c:pt idx="4088">
                  <c:v>4.75416666666667E16</c:v>
                </c:pt>
                <c:pt idx="4089">
                  <c:v>4.4375E16</c:v>
                </c:pt>
                <c:pt idx="4090">
                  <c:v>6.34166666666667E16</c:v>
                </c:pt>
                <c:pt idx="4091">
                  <c:v>5.60833333333333E16</c:v>
                </c:pt>
                <c:pt idx="4092">
                  <c:v>6.25416666666667E16</c:v>
                </c:pt>
                <c:pt idx="4093">
                  <c:v>5.72083333333333E16</c:v>
                </c:pt>
                <c:pt idx="4094">
                  <c:v>6.47083333333333E16</c:v>
                </c:pt>
                <c:pt idx="4095">
                  <c:v>7.12916666666667E16</c:v>
                </c:pt>
                <c:pt idx="4096">
                  <c:v>5.93333333333334E16</c:v>
                </c:pt>
                <c:pt idx="4097">
                  <c:v>5.84425E16</c:v>
                </c:pt>
                <c:pt idx="4098">
                  <c:v>5.57916666666667E16</c:v>
                </c:pt>
                <c:pt idx="4099">
                  <c:v>5.25833333333333E16</c:v>
                </c:pt>
                <c:pt idx="4100">
                  <c:v>4.47041666666667E16</c:v>
                </c:pt>
                <c:pt idx="4101">
                  <c:v>4.9125E16</c:v>
                </c:pt>
                <c:pt idx="4102">
                  <c:v>3.45583333333333E16</c:v>
                </c:pt>
                <c:pt idx="4103">
                  <c:v>4.08583333333333E16</c:v>
                </c:pt>
                <c:pt idx="4104">
                  <c:v>5.35416666666667E16</c:v>
                </c:pt>
                <c:pt idx="4105">
                  <c:v>5.22083333333333E16</c:v>
                </c:pt>
                <c:pt idx="4106">
                  <c:v>3.08958333333333E16</c:v>
                </c:pt>
                <c:pt idx="4107">
                  <c:v>5.07916666666667E16</c:v>
                </c:pt>
                <c:pt idx="4108">
                  <c:v>5.24583333333333E16</c:v>
                </c:pt>
                <c:pt idx="4109">
                  <c:v>4.99583333333333E16</c:v>
                </c:pt>
                <c:pt idx="4110">
                  <c:v>5.43333333333334E16</c:v>
                </c:pt>
                <c:pt idx="4111">
                  <c:v>3.945E16</c:v>
                </c:pt>
                <c:pt idx="4112">
                  <c:v>5.40416666666667E16</c:v>
                </c:pt>
                <c:pt idx="4113">
                  <c:v>5.30791666666666E16</c:v>
                </c:pt>
                <c:pt idx="4114">
                  <c:v>6.22083333333333E16</c:v>
                </c:pt>
                <c:pt idx="4115">
                  <c:v>7.0625E16</c:v>
                </c:pt>
                <c:pt idx="4116">
                  <c:v>6.83875E16</c:v>
                </c:pt>
                <c:pt idx="4117">
                  <c:v>6.38333333333333E16</c:v>
                </c:pt>
                <c:pt idx="4118">
                  <c:v>5.40416666666667E16</c:v>
                </c:pt>
                <c:pt idx="4119">
                  <c:v>1.72375E16</c:v>
                </c:pt>
                <c:pt idx="4120">
                  <c:v>3.61583333333333E16</c:v>
                </c:pt>
                <c:pt idx="4121">
                  <c:v>1.86333333333333E16</c:v>
                </c:pt>
                <c:pt idx="4122">
                  <c:v>6.15416666666666E16</c:v>
                </c:pt>
                <c:pt idx="4123">
                  <c:v>6.47916666666667E16</c:v>
                </c:pt>
                <c:pt idx="4124">
                  <c:v>6.15416666666666E16</c:v>
                </c:pt>
                <c:pt idx="4125">
                  <c:v>5.90833333333333E16</c:v>
                </c:pt>
                <c:pt idx="4126">
                  <c:v>5.78333333333333E16</c:v>
                </c:pt>
                <c:pt idx="4127">
                  <c:v>3.28083333333333E16</c:v>
                </c:pt>
                <c:pt idx="4128">
                  <c:v>5.5125E14</c:v>
                </c:pt>
                <c:pt idx="4129">
                  <c:v>8.28333333333333E14</c:v>
                </c:pt>
                <c:pt idx="4130">
                  <c:v>9.14166666666667E14</c:v>
                </c:pt>
                <c:pt idx="4131">
                  <c:v>8.21E14</c:v>
                </c:pt>
                <c:pt idx="4132">
                  <c:v>4.92083333333333E14</c:v>
                </c:pt>
                <c:pt idx="4133">
                  <c:v>8.3125E14</c:v>
                </c:pt>
                <c:pt idx="4134">
                  <c:v>3.20958333333333E16</c:v>
                </c:pt>
                <c:pt idx="4135">
                  <c:v>6.25375E16</c:v>
                </c:pt>
                <c:pt idx="4136">
                  <c:v>6.325E16</c:v>
                </c:pt>
                <c:pt idx="4137">
                  <c:v>5.79583333333333E16</c:v>
                </c:pt>
                <c:pt idx="4138">
                  <c:v>5.625E16</c:v>
                </c:pt>
                <c:pt idx="4139">
                  <c:v>4.32083333333333E16</c:v>
                </c:pt>
                <c:pt idx="4140">
                  <c:v>4.625E16</c:v>
                </c:pt>
                <c:pt idx="4141">
                  <c:v>6.14583333333333E16</c:v>
                </c:pt>
                <c:pt idx="4142">
                  <c:v>6.27041666666667E16</c:v>
                </c:pt>
                <c:pt idx="4143">
                  <c:v>4.06541666666666E16</c:v>
                </c:pt>
                <c:pt idx="4144">
                  <c:v>4.27083333333333E16</c:v>
                </c:pt>
                <c:pt idx="4145">
                  <c:v>4.91666666666667E16</c:v>
                </c:pt>
                <c:pt idx="4146">
                  <c:v>5.45416666666667E16</c:v>
                </c:pt>
                <c:pt idx="4147">
                  <c:v>5.49166666666667E16</c:v>
                </c:pt>
                <c:pt idx="4148">
                  <c:v>5.75416666666667E16</c:v>
                </c:pt>
                <c:pt idx="4149">
                  <c:v>6.09166666666667E16</c:v>
                </c:pt>
                <c:pt idx="4150">
                  <c:v>6.725E16</c:v>
                </c:pt>
                <c:pt idx="4151">
                  <c:v>5.72916666666667E16</c:v>
                </c:pt>
                <c:pt idx="4152">
                  <c:v>6.64166666666667E16</c:v>
                </c:pt>
                <c:pt idx="4153">
                  <c:v>4.70833333333333E16</c:v>
                </c:pt>
                <c:pt idx="4154">
                  <c:v>5.375E16</c:v>
                </c:pt>
                <c:pt idx="4155">
                  <c:v>5.13083333333333E16</c:v>
                </c:pt>
                <c:pt idx="4156">
                  <c:v>6.41166666666667E16</c:v>
                </c:pt>
                <c:pt idx="4157">
                  <c:v>5.15E16</c:v>
                </c:pt>
                <c:pt idx="4158">
                  <c:v>5.4875E16</c:v>
                </c:pt>
                <c:pt idx="4159">
                  <c:v>5.57083333333333E16</c:v>
                </c:pt>
                <c:pt idx="4160">
                  <c:v>5.29166666666667E16</c:v>
                </c:pt>
                <c:pt idx="4161">
                  <c:v>4.5625E16</c:v>
                </c:pt>
                <c:pt idx="4162">
                  <c:v>5.37083333333333E16</c:v>
                </c:pt>
                <c:pt idx="4163">
                  <c:v>5.40416666666667E16</c:v>
                </c:pt>
                <c:pt idx="4164">
                  <c:v>3.81708333333333E16</c:v>
                </c:pt>
                <c:pt idx="4165">
                  <c:v>5.34583333333333E16</c:v>
                </c:pt>
                <c:pt idx="4166">
                  <c:v>6.54583333333333E16</c:v>
                </c:pt>
                <c:pt idx="4167">
                  <c:v>6.63333333333333E16</c:v>
                </c:pt>
                <c:pt idx="4168">
                  <c:v>5.9E16</c:v>
                </c:pt>
                <c:pt idx="4169">
                  <c:v>5.8375E16</c:v>
                </c:pt>
                <c:pt idx="4170">
                  <c:v>5.96666666666667E16</c:v>
                </c:pt>
                <c:pt idx="4171">
                  <c:v>5.4625E16</c:v>
                </c:pt>
                <c:pt idx="4172">
                  <c:v>4.84583333333333E16</c:v>
                </c:pt>
                <c:pt idx="4173">
                  <c:v>5.60416666666667E16</c:v>
                </c:pt>
                <c:pt idx="4174">
                  <c:v>6.88333333333333E16</c:v>
                </c:pt>
                <c:pt idx="4175">
                  <c:v>7.425E16</c:v>
                </c:pt>
                <c:pt idx="4176">
                  <c:v>6.9E16</c:v>
                </c:pt>
                <c:pt idx="4177">
                  <c:v>5.5625E16</c:v>
                </c:pt>
                <c:pt idx="4178">
                  <c:v>6.32083333333333E16</c:v>
                </c:pt>
                <c:pt idx="4179">
                  <c:v>5.62083333333333E16</c:v>
                </c:pt>
                <c:pt idx="4180">
                  <c:v>6.4125E16</c:v>
                </c:pt>
                <c:pt idx="4181">
                  <c:v>6.8375E16</c:v>
                </c:pt>
                <c:pt idx="4182">
                  <c:v>4.65E16</c:v>
                </c:pt>
                <c:pt idx="4183">
                  <c:v>3.22083333333333E13</c:v>
                </c:pt>
                <c:pt idx="4184">
                  <c:v>3.44083333333333E16</c:v>
                </c:pt>
                <c:pt idx="4185">
                  <c:v>6.2E16</c:v>
                </c:pt>
                <c:pt idx="4186">
                  <c:v>5.4125E16</c:v>
                </c:pt>
                <c:pt idx="4187">
                  <c:v>5.58604166666667E16</c:v>
                </c:pt>
                <c:pt idx="4188">
                  <c:v>5.99583333333333E16</c:v>
                </c:pt>
                <c:pt idx="4189">
                  <c:v>6.45416666666667E16</c:v>
                </c:pt>
                <c:pt idx="4190">
                  <c:v>6.70833333333333E16</c:v>
                </c:pt>
                <c:pt idx="4191">
                  <c:v>3.26416666666667E16</c:v>
                </c:pt>
                <c:pt idx="4192">
                  <c:v>6.14166666666667E16</c:v>
                </c:pt>
                <c:pt idx="4193">
                  <c:v>5.99583333333333E16</c:v>
                </c:pt>
                <c:pt idx="4194">
                  <c:v>4.44583333333333E16</c:v>
                </c:pt>
                <c:pt idx="4195">
                  <c:v>5.44583333333333E16</c:v>
                </c:pt>
                <c:pt idx="4196">
                  <c:v>6.09166666666667E16</c:v>
                </c:pt>
                <c:pt idx="4197">
                  <c:v>6.04166666666667E16</c:v>
                </c:pt>
                <c:pt idx="4198">
                  <c:v>5.36666666666667E16</c:v>
                </c:pt>
                <c:pt idx="4199">
                  <c:v>6.0625E16</c:v>
                </c:pt>
                <c:pt idx="4200">
                  <c:v>6.79166666666667E16</c:v>
                </c:pt>
                <c:pt idx="4201">
                  <c:v>7.45833333333333E16</c:v>
                </c:pt>
                <c:pt idx="4202">
                  <c:v>5.8E16</c:v>
                </c:pt>
                <c:pt idx="4203">
                  <c:v>6.71125E16</c:v>
                </c:pt>
                <c:pt idx="4204">
                  <c:v>5.89583333333333E16</c:v>
                </c:pt>
                <c:pt idx="4205">
                  <c:v>6.40633333333334E16</c:v>
                </c:pt>
                <c:pt idx="4206">
                  <c:v>6.41666666666667E16</c:v>
                </c:pt>
                <c:pt idx="4207">
                  <c:v>5.89875E16</c:v>
                </c:pt>
                <c:pt idx="4208">
                  <c:v>6.2E16</c:v>
                </c:pt>
                <c:pt idx="4209">
                  <c:v>6.51666666666667E16</c:v>
                </c:pt>
                <c:pt idx="4210">
                  <c:v>5.94583333333333E16</c:v>
                </c:pt>
                <c:pt idx="4211">
                  <c:v>4.7125E16</c:v>
                </c:pt>
                <c:pt idx="4212">
                  <c:v>4.81666666666667E16</c:v>
                </c:pt>
                <c:pt idx="4213">
                  <c:v>4.35833333333333E16</c:v>
                </c:pt>
                <c:pt idx="4214">
                  <c:v>4.07708333333333E16</c:v>
                </c:pt>
                <c:pt idx="4215">
                  <c:v>3.50916666666667E16</c:v>
                </c:pt>
                <c:pt idx="4216">
                  <c:v>3.655E16</c:v>
                </c:pt>
                <c:pt idx="4217">
                  <c:v>4.04708333333333E16</c:v>
                </c:pt>
                <c:pt idx="4218">
                  <c:v>3.69708333333333E16</c:v>
                </c:pt>
                <c:pt idx="4219">
                  <c:v>1.30648333333333E16</c:v>
                </c:pt>
                <c:pt idx="4220">
                  <c:v>2.49291666666667E16</c:v>
                </c:pt>
                <c:pt idx="4221">
                  <c:v>5.2E16</c:v>
                </c:pt>
                <c:pt idx="4222">
                  <c:v>4.16125E16</c:v>
                </c:pt>
                <c:pt idx="4223">
                  <c:v>5.26666666666667E16</c:v>
                </c:pt>
                <c:pt idx="4224">
                  <c:v>5.55875E16</c:v>
                </c:pt>
                <c:pt idx="4225">
                  <c:v>5.6625E16</c:v>
                </c:pt>
                <c:pt idx="4226">
                  <c:v>6.38333333333333E16</c:v>
                </c:pt>
                <c:pt idx="4227">
                  <c:v>5.56666666666667E16</c:v>
                </c:pt>
                <c:pt idx="4228">
                  <c:v>6.31666666666667E16</c:v>
                </c:pt>
                <c:pt idx="4229">
                  <c:v>6.60833333333333E16</c:v>
                </c:pt>
                <c:pt idx="4230">
                  <c:v>5.3625E16</c:v>
                </c:pt>
                <c:pt idx="4231">
                  <c:v>5.675E16</c:v>
                </c:pt>
                <c:pt idx="4232">
                  <c:v>2.39333333333333E16</c:v>
                </c:pt>
                <c:pt idx="4233">
                  <c:v>1.10247379166667E16</c:v>
                </c:pt>
                <c:pt idx="4234">
                  <c:v>3.6475E16</c:v>
                </c:pt>
                <c:pt idx="4235">
                  <c:v>5.41666666666667E16</c:v>
                </c:pt>
                <c:pt idx="4236">
                  <c:v>5.75E16</c:v>
                </c:pt>
                <c:pt idx="4237">
                  <c:v>3.03875E16</c:v>
                </c:pt>
                <c:pt idx="4238">
                  <c:v>5.5125E16</c:v>
                </c:pt>
                <c:pt idx="4239">
                  <c:v>4.70041666666667E16</c:v>
                </c:pt>
                <c:pt idx="4240">
                  <c:v>4.52916666666667E16</c:v>
                </c:pt>
                <c:pt idx="4241">
                  <c:v>6.64583333333333E16</c:v>
                </c:pt>
                <c:pt idx="4242">
                  <c:v>6.52916666666667E16</c:v>
                </c:pt>
                <c:pt idx="4243">
                  <c:v>6.03224041666667E16</c:v>
                </c:pt>
                <c:pt idx="4244">
                  <c:v>5.24583333333333E16</c:v>
                </c:pt>
                <c:pt idx="4245">
                  <c:v>5.35E16</c:v>
                </c:pt>
                <c:pt idx="4246">
                  <c:v>5.39E16</c:v>
                </c:pt>
                <c:pt idx="4247">
                  <c:v>5.55E16</c:v>
                </c:pt>
                <c:pt idx="4248">
                  <c:v>5.21666666666667E16</c:v>
                </c:pt>
                <c:pt idx="4249">
                  <c:v>5.09E16</c:v>
                </c:pt>
                <c:pt idx="4250">
                  <c:v>3.42958333333333E16</c:v>
                </c:pt>
                <c:pt idx="4251">
                  <c:v>4.72083333333333E16</c:v>
                </c:pt>
                <c:pt idx="4252">
                  <c:v>6.59640166666667E16</c:v>
                </c:pt>
                <c:pt idx="4253">
                  <c:v>4.3775E16</c:v>
                </c:pt>
                <c:pt idx="4254">
                  <c:v>4.43541666666667E16</c:v>
                </c:pt>
                <c:pt idx="4255">
                  <c:v>6.3E16</c:v>
                </c:pt>
                <c:pt idx="4256">
                  <c:v>5.41875E16</c:v>
                </c:pt>
                <c:pt idx="4257">
                  <c:v>5.6275E16</c:v>
                </c:pt>
                <c:pt idx="4258">
                  <c:v>5.92083333333333E16</c:v>
                </c:pt>
                <c:pt idx="4259">
                  <c:v>6.4625E16</c:v>
                </c:pt>
                <c:pt idx="4260">
                  <c:v>5.575E16</c:v>
                </c:pt>
                <c:pt idx="4261">
                  <c:v>5.625E16</c:v>
                </c:pt>
                <c:pt idx="4262">
                  <c:v>5.50416666666667E16</c:v>
                </c:pt>
                <c:pt idx="4263">
                  <c:v>5.10041666666667E16</c:v>
                </c:pt>
                <c:pt idx="4264">
                  <c:v>6.24583333333333E16</c:v>
                </c:pt>
                <c:pt idx="4265">
                  <c:v>7.0625E16</c:v>
                </c:pt>
                <c:pt idx="4266">
                  <c:v>7.39583333333333E16</c:v>
                </c:pt>
                <c:pt idx="4267">
                  <c:v>5.22916666666667E16</c:v>
                </c:pt>
                <c:pt idx="4268">
                  <c:v>2.44041666666667E13</c:v>
                </c:pt>
                <c:pt idx="4269">
                  <c:v>3.73166666666667E16</c:v>
                </c:pt>
                <c:pt idx="4270">
                  <c:v>4.133125E16</c:v>
                </c:pt>
                <c:pt idx="4271">
                  <c:v>5.90833333333333E16</c:v>
                </c:pt>
                <c:pt idx="4272">
                  <c:v>6.675E16</c:v>
                </c:pt>
                <c:pt idx="4273">
                  <c:v>5.18333333333333E16</c:v>
                </c:pt>
                <c:pt idx="4274">
                  <c:v>6.16666666666667E16</c:v>
                </c:pt>
                <c:pt idx="4275">
                  <c:v>4.19525E16</c:v>
                </c:pt>
                <c:pt idx="4276">
                  <c:v>4.68158333333333E16</c:v>
                </c:pt>
                <c:pt idx="4277">
                  <c:v>4.1075E16</c:v>
                </c:pt>
                <c:pt idx="4278">
                  <c:v>5.42916666666667E16</c:v>
                </c:pt>
                <c:pt idx="4279">
                  <c:v>6.925E16</c:v>
                </c:pt>
                <c:pt idx="4280">
                  <c:v>7.42916666666667E16</c:v>
                </c:pt>
                <c:pt idx="4281">
                  <c:v>4.52458333333333E16</c:v>
                </c:pt>
                <c:pt idx="4282">
                  <c:v>4.83291666666666E16</c:v>
                </c:pt>
                <c:pt idx="4283">
                  <c:v>5.231625E16</c:v>
                </c:pt>
                <c:pt idx="4284">
                  <c:v>4.8375E16</c:v>
                </c:pt>
                <c:pt idx="4285">
                  <c:v>7.21291666666667E16</c:v>
                </c:pt>
                <c:pt idx="4286">
                  <c:v>6.525E16</c:v>
                </c:pt>
                <c:pt idx="4287">
                  <c:v>6.90041666666667E16</c:v>
                </c:pt>
                <c:pt idx="4288">
                  <c:v>1.985E16</c:v>
                </c:pt>
                <c:pt idx="4289">
                  <c:v>4.60416666666667E16</c:v>
                </c:pt>
                <c:pt idx="4290">
                  <c:v>1.61333333333333E16</c:v>
                </c:pt>
                <c:pt idx="4291">
                  <c:v>5.27083333333333E16</c:v>
                </c:pt>
                <c:pt idx="4292">
                  <c:v>4.8125E16</c:v>
                </c:pt>
                <c:pt idx="4293">
                  <c:v>3.80541666666667E16</c:v>
                </c:pt>
                <c:pt idx="4294">
                  <c:v>4.02708333333333E16</c:v>
                </c:pt>
                <c:pt idx="4295">
                  <c:v>4.45833333333333E16</c:v>
                </c:pt>
                <c:pt idx="4296">
                  <c:v>4.55E16</c:v>
                </c:pt>
                <c:pt idx="4297">
                  <c:v>4.95416666666667E16</c:v>
                </c:pt>
                <c:pt idx="4298">
                  <c:v>5.19583333333333E16</c:v>
                </c:pt>
                <c:pt idx="4299">
                  <c:v>4.709375E16</c:v>
                </c:pt>
                <c:pt idx="4300">
                  <c:v>6.10416666666667E16</c:v>
                </c:pt>
                <c:pt idx="4301">
                  <c:v>3.92375E16</c:v>
                </c:pt>
                <c:pt idx="4302">
                  <c:v>6.3625E16</c:v>
                </c:pt>
                <c:pt idx="4303">
                  <c:v>6.325E16</c:v>
                </c:pt>
                <c:pt idx="4304">
                  <c:v>4.99791666666666E16</c:v>
                </c:pt>
                <c:pt idx="4305">
                  <c:v>5.14166666666667E16</c:v>
                </c:pt>
                <c:pt idx="4306">
                  <c:v>4.92625E16</c:v>
                </c:pt>
                <c:pt idx="4307">
                  <c:v>6.0125E16</c:v>
                </c:pt>
                <c:pt idx="4308">
                  <c:v>5.58333333333333E16</c:v>
                </c:pt>
                <c:pt idx="4309">
                  <c:v>5.425E16</c:v>
                </c:pt>
                <c:pt idx="4310">
                  <c:v>5.19583333333333E16</c:v>
                </c:pt>
                <c:pt idx="4311">
                  <c:v>4.60625E16</c:v>
                </c:pt>
                <c:pt idx="4312">
                  <c:v>3.82166666666667E16</c:v>
                </c:pt>
                <c:pt idx="4313">
                  <c:v>3.4925E16</c:v>
                </c:pt>
                <c:pt idx="4314">
                  <c:v>5.29166666666667E16</c:v>
                </c:pt>
                <c:pt idx="4315">
                  <c:v>5.55916666666667E16</c:v>
                </c:pt>
                <c:pt idx="4316">
                  <c:v>3.34458333333333E16</c:v>
                </c:pt>
                <c:pt idx="4317">
                  <c:v>2.14916666666667E16</c:v>
                </c:pt>
                <c:pt idx="4318">
                  <c:v>1.51958333333333E16</c:v>
                </c:pt>
                <c:pt idx="4319">
                  <c:v>9.12083333333333E15</c:v>
                </c:pt>
                <c:pt idx="4320">
                  <c:v>7.9E15</c:v>
                </c:pt>
                <c:pt idx="4321">
                  <c:v>3.09958333333333E13</c:v>
                </c:pt>
                <c:pt idx="4322">
                  <c:v>2.35083333333333E12</c:v>
                </c:pt>
                <c:pt idx="4323">
                  <c:v>4.38333333333333E12</c:v>
                </c:pt>
                <c:pt idx="4324">
                  <c:v>2.84285708333333E12</c:v>
                </c:pt>
                <c:pt idx="4325">
                  <c:v>2.68164583333333E12</c:v>
                </c:pt>
                <c:pt idx="4326">
                  <c:v>2.232625E12</c:v>
                </c:pt>
                <c:pt idx="4327">
                  <c:v>1.35929166666667E12</c:v>
                </c:pt>
                <c:pt idx="4328">
                  <c:v>2.28155416666667E12</c:v>
                </c:pt>
                <c:pt idx="4329">
                  <c:v>2.142025E12</c:v>
                </c:pt>
                <c:pt idx="4330">
                  <c:v>1.90797083333333E12</c:v>
                </c:pt>
                <c:pt idx="4331">
                  <c:v>1.06370833333333E13</c:v>
                </c:pt>
                <c:pt idx="4332">
                  <c:v>1.74845833333333E13</c:v>
                </c:pt>
                <c:pt idx="4333">
                  <c:v>1.256375E13</c:v>
                </c:pt>
                <c:pt idx="4334">
                  <c:v>2.25833333333333E13</c:v>
                </c:pt>
                <c:pt idx="4335">
                  <c:v>2.32E13</c:v>
                </c:pt>
                <c:pt idx="4336">
                  <c:v>1.50458333333333E13</c:v>
                </c:pt>
                <c:pt idx="4337">
                  <c:v>2.09366666666667E13</c:v>
                </c:pt>
                <c:pt idx="4338">
                  <c:v>2.996625E13</c:v>
                </c:pt>
                <c:pt idx="4339">
                  <c:v>2.96666666666667E13</c:v>
                </c:pt>
                <c:pt idx="4340">
                  <c:v>2.98029166666667E13</c:v>
                </c:pt>
                <c:pt idx="4341">
                  <c:v>3.06125E13</c:v>
                </c:pt>
                <c:pt idx="4342">
                  <c:v>3.01291666666667E13</c:v>
                </c:pt>
                <c:pt idx="4343">
                  <c:v>1.90241666666667E13</c:v>
                </c:pt>
                <c:pt idx="4344">
                  <c:v>1.62791666666667E13</c:v>
                </c:pt>
                <c:pt idx="4345">
                  <c:v>1.11183333333333E13</c:v>
                </c:pt>
                <c:pt idx="4346">
                  <c:v>1.10666666666667E13</c:v>
                </c:pt>
                <c:pt idx="4347">
                  <c:v>1.715E13</c:v>
                </c:pt>
                <c:pt idx="4348">
                  <c:v>2.475625E13</c:v>
                </c:pt>
                <c:pt idx="4349">
                  <c:v>2.81175E13</c:v>
                </c:pt>
                <c:pt idx="4350">
                  <c:v>2.06118666666667E15</c:v>
                </c:pt>
                <c:pt idx="4351">
                  <c:v>2.96433333333333E13</c:v>
                </c:pt>
                <c:pt idx="4352">
                  <c:v>2.94541666666667E13</c:v>
                </c:pt>
                <c:pt idx="4353">
                  <c:v>2.86120833333333E13</c:v>
                </c:pt>
                <c:pt idx="4354">
                  <c:v>1.63833333333333E15</c:v>
                </c:pt>
                <c:pt idx="4355">
                  <c:v>1.39059166666667E13</c:v>
                </c:pt>
                <c:pt idx="4356">
                  <c:v>1.401625E13</c:v>
                </c:pt>
                <c:pt idx="4357">
                  <c:v>6.15E12</c:v>
                </c:pt>
                <c:pt idx="4358">
                  <c:v>4.6625E12</c:v>
                </c:pt>
                <c:pt idx="4359">
                  <c:v>1.22845833333333E13</c:v>
                </c:pt>
                <c:pt idx="4360">
                  <c:v>2.15291666666667E13</c:v>
                </c:pt>
                <c:pt idx="4361">
                  <c:v>2.125E13</c:v>
                </c:pt>
                <c:pt idx="4362">
                  <c:v>2.12691666666667E13</c:v>
                </c:pt>
                <c:pt idx="4363">
                  <c:v>2.14345833333333E13</c:v>
                </c:pt>
                <c:pt idx="4364">
                  <c:v>2.75533333333333E13</c:v>
                </c:pt>
                <c:pt idx="4365">
                  <c:v>3.65041666666667E13</c:v>
                </c:pt>
                <c:pt idx="4366">
                  <c:v>3.47583333333333E13</c:v>
                </c:pt>
                <c:pt idx="4367">
                  <c:v>3.59708333333333E13</c:v>
                </c:pt>
                <c:pt idx="4368">
                  <c:v>3.59E13</c:v>
                </c:pt>
                <c:pt idx="4369">
                  <c:v>3.65583333333333E13</c:v>
                </c:pt>
                <c:pt idx="4370">
                  <c:v>3.05166666666667E13</c:v>
                </c:pt>
                <c:pt idx="4371">
                  <c:v>2.07383333333333E13</c:v>
                </c:pt>
                <c:pt idx="4372">
                  <c:v>2.26375E13</c:v>
                </c:pt>
                <c:pt idx="4373">
                  <c:v>2.68958333333333E13</c:v>
                </c:pt>
                <c:pt idx="4374">
                  <c:v>1.05741666666667E13</c:v>
                </c:pt>
                <c:pt idx="4375">
                  <c:v>2.59333333333333E13</c:v>
                </c:pt>
                <c:pt idx="4376">
                  <c:v>2.55541666666667E13</c:v>
                </c:pt>
                <c:pt idx="4377">
                  <c:v>2.49275E13</c:v>
                </c:pt>
                <c:pt idx="4378">
                  <c:v>2.45041666666667E13</c:v>
                </c:pt>
                <c:pt idx="4379">
                  <c:v>2.31583333333333E13</c:v>
                </c:pt>
                <c:pt idx="4380">
                  <c:v>2.12125E13</c:v>
                </c:pt>
                <c:pt idx="4381">
                  <c:v>1.62458333333333E13</c:v>
                </c:pt>
                <c:pt idx="4382">
                  <c:v>2.16166666666667E13</c:v>
                </c:pt>
                <c:pt idx="4383">
                  <c:v>2.15541666666667E13</c:v>
                </c:pt>
                <c:pt idx="4384">
                  <c:v>2.38416666666667E13</c:v>
                </c:pt>
                <c:pt idx="4385">
                  <c:v>2.22808333333333E13</c:v>
                </c:pt>
                <c:pt idx="4386">
                  <c:v>1.778625E13</c:v>
                </c:pt>
                <c:pt idx="4387">
                  <c:v>9.50333333333333E12</c:v>
                </c:pt>
                <c:pt idx="4388">
                  <c:v>3.29608333333333E12</c:v>
                </c:pt>
                <c:pt idx="4389">
                  <c:v>1.15191666666667E12</c:v>
                </c:pt>
                <c:pt idx="4390">
                  <c:v>9.185E11</c:v>
                </c:pt>
                <c:pt idx="4391">
                  <c:v>7.84208333333333E12</c:v>
                </c:pt>
                <c:pt idx="4392">
                  <c:v>1.31443333333333E13</c:v>
                </c:pt>
                <c:pt idx="4393">
                  <c:v>2.17554166666667E13</c:v>
                </c:pt>
                <c:pt idx="4394">
                  <c:v>1.95473333333333E13</c:v>
                </c:pt>
                <c:pt idx="4395">
                  <c:v>5.48241666666667E11</c:v>
                </c:pt>
                <c:pt idx="4396">
                  <c:v>4.14375E11</c:v>
                </c:pt>
                <c:pt idx="4397">
                  <c:v>1.51445416666667E13</c:v>
                </c:pt>
                <c:pt idx="4398">
                  <c:v>3.046875E13</c:v>
                </c:pt>
                <c:pt idx="4399">
                  <c:v>1.79702791666667E13</c:v>
                </c:pt>
                <c:pt idx="4400">
                  <c:v>4.19529916666667E13</c:v>
                </c:pt>
                <c:pt idx="4401">
                  <c:v>3.5716875E13</c:v>
                </c:pt>
                <c:pt idx="4402">
                  <c:v>7.6125E13</c:v>
                </c:pt>
                <c:pt idx="4403">
                  <c:v>4.4E13</c:v>
                </c:pt>
                <c:pt idx="4404">
                  <c:v>1.66916666666667E14</c:v>
                </c:pt>
                <c:pt idx="4405">
                  <c:v>1.75293333333333E14</c:v>
                </c:pt>
                <c:pt idx="4406">
                  <c:v>1.42566666666667E14</c:v>
                </c:pt>
                <c:pt idx="4407">
                  <c:v>9.8675E14</c:v>
                </c:pt>
                <c:pt idx="4408">
                  <c:v>9.12026666666667E14</c:v>
                </c:pt>
                <c:pt idx="4409">
                  <c:v>1.8575E13</c:v>
                </c:pt>
                <c:pt idx="4410">
                  <c:v>1.22416666666667E15</c:v>
                </c:pt>
                <c:pt idx="4411">
                  <c:v>3.46195E14</c:v>
                </c:pt>
                <c:pt idx="4412">
                  <c:v>3.64297916666667E14</c:v>
                </c:pt>
                <c:pt idx="4413">
                  <c:v>1.73735E14</c:v>
                </c:pt>
                <c:pt idx="4414">
                  <c:v>1.41708333333333E15</c:v>
                </c:pt>
                <c:pt idx="4415">
                  <c:v>6.11483333333333E15</c:v>
                </c:pt>
                <c:pt idx="4416">
                  <c:v>6.7165E15</c:v>
                </c:pt>
                <c:pt idx="4417">
                  <c:v>7.04708333333333E15</c:v>
                </c:pt>
                <c:pt idx="4418">
                  <c:v>9.61625E15</c:v>
                </c:pt>
                <c:pt idx="4419">
                  <c:v>1.59783333333333E16</c:v>
                </c:pt>
                <c:pt idx="4420">
                  <c:v>1.76775E16</c:v>
                </c:pt>
                <c:pt idx="4421">
                  <c:v>1.98020833333333E16</c:v>
                </c:pt>
                <c:pt idx="4422">
                  <c:v>2.375125E16</c:v>
                </c:pt>
                <c:pt idx="4423">
                  <c:v>3.021625E16</c:v>
                </c:pt>
                <c:pt idx="4424">
                  <c:v>3.09666666666667E16</c:v>
                </c:pt>
                <c:pt idx="4425">
                  <c:v>3.88666666666667E16</c:v>
                </c:pt>
                <c:pt idx="4426">
                  <c:v>2.66529166666667E16</c:v>
                </c:pt>
                <c:pt idx="4427">
                  <c:v>2.51625E16</c:v>
                </c:pt>
                <c:pt idx="4428">
                  <c:v>1.73808333333333E16</c:v>
                </c:pt>
                <c:pt idx="4429">
                  <c:v>2.61225416666667E16</c:v>
                </c:pt>
                <c:pt idx="4430">
                  <c:v>2.48416666666667E16</c:v>
                </c:pt>
                <c:pt idx="4431">
                  <c:v>3.07625E16</c:v>
                </c:pt>
                <c:pt idx="4432">
                  <c:v>2.50416666666667E16</c:v>
                </c:pt>
                <c:pt idx="4433">
                  <c:v>2.45179166666667E16</c:v>
                </c:pt>
                <c:pt idx="4434">
                  <c:v>2.128375E16</c:v>
                </c:pt>
                <c:pt idx="4435">
                  <c:v>3.1975E16</c:v>
                </c:pt>
                <c:pt idx="4436">
                  <c:v>3.35833333333333E16</c:v>
                </c:pt>
                <c:pt idx="4437">
                  <c:v>4.13208333333333E16</c:v>
                </c:pt>
                <c:pt idx="4438">
                  <c:v>3.58166666666667E16</c:v>
                </c:pt>
                <c:pt idx="4439">
                  <c:v>3.2865E16</c:v>
                </c:pt>
                <c:pt idx="4440">
                  <c:v>4.63170833333333E16</c:v>
                </c:pt>
                <c:pt idx="4441">
                  <c:v>4.34720833333333E16</c:v>
                </c:pt>
                <c:pt idx="4442">
                  <c:v>4.78833333333333E16</c:v>
                </c:pt>
                <c:pt idx="4443">
                  <c:v>4.35583333333333E16</c:v>
                </c:pt>
                <c:pt idx="4444">
                  <c:v>4.57083333333333E16</c:v>
                </c:pt>
                <c:pt idx="4445">
                  <c:v>5.41666666666667E16</c:v>
                </c:pt>
                <c:pt idx="4446">
                  <c:v>5.06E16</c:v>
                </c:pt>
                <c:pt idx="4447">
                  <c:v>4.24583333333333E16</c:v>
                </c:pt>
                <c:pt idx="4448">
                  <c:v>2.38041666666667E16</c:v>
                </c:pt>
                <c:pt idx="4449">
                  <c:v>5.36583333333333E16</c:v>
                </c:pt>
                <c:pt idx="4450">
                  <c:v>5.86291666666666E16</c:v>
                </c:pt>
                <c:pt idx="4451">
                  <c:v>6.0125E16</c:v>
                </c:pt>
                <c:pt idx="4452">
                  <c:v>5.6875E16</c:v>
                </c:pt>
                <c:pt idx="4453">
                  <c:v>5.25416666666667E16</c:v>
                </c:pt>
                <c:pt idx="4454">
                  <c:v>5.37041666666667E16</c:v>
                </c:pt>
                <c:pt idx="4455">
                  <c:v>4.44041666666667E16</c:v>
                </c:pt>
                <c:pt idx="4456">
                  <c:v>3.40191666666667E16</c:v>
                </c:pt>
                <c:pt idx="4457">
                  <c:v>3.45666666666667E16</c:v>
                </c:pt>
                <c:pt idx="4458">
                  <c:v>4.73333333333334E16</c:v>
                </c:pt>
                <c:pt idx="4459">
                  <c:v>5.07083333333333E16</c:v>
                </c:pt>
                <c:pt idx="4460">
                  <c:v>3.925E16</c:v>
                </c:pt>
                <c:pt idx="4461">
                  <c:v>4.98E16</c:v>
                </c:pt>
                <c:pt idx="4462">
                  <c:v>5.23083333333333E16</c:v>
                </c:pt>
                <c:pt idx="4463">
                  <c:v>5.62875E16</c:v>
                </c:pt>
                <c:pt idx="4464">
                  <c:v>5.14166666666667E16</c:v>
                </c:pt>
                <c:pt idx="4465">
                  <c:v>5.54427083333333E16</c:v>
                </c:pt>
                <c:pt idx="4466">
                  <c:v>6.17916666666667E16</c:v>
                </c:pt>
                <c:pt idx="4467">
                  <c:v>6.01083333333333E16</c:v>
                </c:pt>
                <c:pt idx="4468">
                  <c:v>2.91083333333333E16</c:v>
                </c:pt>
                <c:pt idx="4469">
                  <c:v>5.54125E16</c:v>
                </c:pt>
                <c:pt idx="4470">
                  <c:v>4.20166666666667E16</c:v>
                </c:pt>
                <c:pt idx="4471">
                  <c:v>6.1625E16</c:v>
                </c:pt>
                <c:pt idx="4472">
                  <c:v>4.22916666666667E16</c:v>
                </c:pt>
                <c:pt idx="4473">
                  <c:v>4.85416666666667E16</c:v>
                </c:pt>
                <c:pt idx="4474">
                  <c:v>4.87483333333333E16</c:v>
                </c:pt>
                <c:pt idx="4475">
                  <c:v>3.06291666666667E16</c:v>
                </c:pt>
                <c:pt idx="4476">
                  <c:v>3.505E16</c:v>
                </c:pt>
                <c:pt idx="4477">
                  <c:v>2.52625E16</c:v>
                </c:pt>
                <c:pt idx="4478">
                  <c:v>4.12583333333333E16</c:v>
                </c:pt>
                <c:pt idx="4479">
                  <c:v>4.73333333333334E16</c:v>
                </c:pt>
                <c:pt idx="4480">
                  <c:v>4.59875E16</c:v>
                </c:pt>
                <c:pt idx="4481">
                  <c:v>4.04291666666666E16</c:v>
                </c:pt>
                <c:pt idx="4482">
                  <c:v>4.84795833333333E16</c:v>
                </c:pt>
                <c:pt idx="4483">
                  <c:v>5.34220833333333E16</c:v>
                </c:pt>
                <c:pt idx="4484">
                  <c:v>4.75375E16</c:v>
                </c:pt>
                <c:pt idx="4485">
                  <c:v>4.80875E16</c:v>
                </c:pt>
                <c:pt idx="4486">
                  <c:v>5.45E16</c:v>
                </c:pt>
                <c:pt idx="4487">
                  <c:v>6.37083333333333E16</c:v>
                </c:pt>
                <c:pt idx="4488">
                  <c:v>6.68125E16</c:v>
                </c:pt>
                <c:pt idx="4489">
                  <c:v>6.5875E16</c:v>
                </c:pt>
                <c:pt idx="4490">
                  <c:v>6.65333333333333E16</c:v>
                </c:pt>
                <c:pt idx="4491">
                  <c:v>7.70791666666667E16</c:v>
                </c:pt>
                <c:pt idx="4492">
                  <c:v>6.81375E16</c:v>
                </c:pt>
                <c:pt idx="4493">
                  <c:v>6.32083333333333E16</c:v>
                </c:pt>
                <c:pt idx="4494">
                  <c:v>7.83333333333333E16</c:v>
                </c:pt>
                <c:pt idx="4495">
                  <c:v>7.91958333333333E16</c:v>
                </c:pt>
                <c:pt idx="4496">
                  <c:v>8.01458333333333E16</c:v>
                </c:pt>
                <c:pt idx="4497">
                  <c:v>8.39375E16</c:v>
                </c:pt>
                <c:pt idx="4498">
                  <c:v>7.19625E16</c:v>
                </c:pt>
                <c:pt idx="4499">
                  <c:v>6.63583333333333E16</c:v>
                </c:pt>
                <c:pt idx="4500">
                  <c:v>7.52916666666667E16</c:v>
                </c:pt>
                <c:pt idx="4501">
                  <c:v>7.93333333333333E16</c:v>
                </c:pt>
                <c:pt idx="4502">
                  <c:v>7.96083333333333E16</c:v>
                </c:pt>
                <c:pt idx="4503">
                  <c:v>7.6325E16</c:v>
                </c:pt>
                <c:pt idx="4504">
                  <c:v>8.49166666666667E16</c:v>
                </c:pt>
                <c:pt idx="4505">
                  <c:v>5.60920833333333E16</c:v>
                </c:pt>
                <c:pt idx="4506">
                  <c:v>7.85833333333333E16</c:v>
                </c:pt>
                <c:pt idx="4507">
                  <c:v>7.13333333333333E16</c:v>
                </c:pt>
                <c:pt idx="4508">
                  <c:v>5.60666666666667E16</c:v>
                </c:pt>
                <c:pt idx="4509">
                  <c:v>3.62708333333333E16</c:v>
                </c:pt>
                <c:pt idx="4510">
                  <c:v>6.77083333333333E16</c:v>
                </c:pt>
                <c:pt idx="4511">
                  <c:v>5.93208333333333E16</c:v>
                </c:pt>
                <c:pt idx="4512">
                  <c:v>6.72875E16</c:v>
                </c:pt>
                <c:pt idx="4513">
                  <c:v>7.39083333333333E16</c:v>
                </c:pt>
                <c:pt idx="4514">
                  <c:v>6.3875E16</c:v>
                </c:pt>
                <c:pt idx="4515">
                  <c:v>7.68333333333333E16</c:v>
                </c:pt>
                <c:pt idx="4516">
                  <c:v>6.9775E16</c:v>
                </c:pt>
                <c:pt idx="4517">
                  <c:v>5.60791666666666E16</c:v>
                </c:pt>
                <c:pt idx="4518">
                  <c:v>3.76791666666667E16</c:v>
                </c:pt>
                <c:pt idx="4519">
                  <c:v>3.22666666666667E16</c:v>
                </c:pt>
                <c:pt idx="4520">
                  <c:v>4.77791666666667E16</c:v>
                </c:pt>
                <c:pt idx="4521">
                  <c:v>5.64166666666667E16</c:v>
                </c:pt>
                <c:pt idx="4522">
                  <c:v>5.89125E16</c:v>
                </c:pt>
                <c:pt idx="4523">
                  <c:v>6.56875E16</c:v>
                </c:pt>
                <c:pt idx="4524">
                  <c:v>6.73708333333333E16</c:v>
                </c:pt>
                <c:pt idx="4525">
                  <c:v>6.31041666666666E16</c:v>
                </c:pt>
                <c:pt idx="4526">
                  <c:v>4.93541666666667E16</c:v>
                </c:pt>
                <c:pt idx="4527">
                  <c:v>6.00291666666666E16</c:v>
                </c:pt>
                <c:pt idx="4528">
                  <c:v>5.40416666666667E16</c:v>
                </c:pt>
                <c:pt idx="4529">
                  <c:v>4.14791666666666E16</c:v>
                </c:pt>
                <c:pt idx="4530">
                  <c:v>5.59E16</c:v>
                </c:pt>
                <c:pt idx="4531">
                  <c:v>3.8575E16</c:v>
                </c:pt>
                <c:pt idx="4532">
                  <c:v>5.43291666666667E16</c:v>
                </c:pt>
                <c:pt idx="4533">
                  <c:v>1.80983333333333E16</c:v>
                </c:pt>
                <c:pt idx="4534">
                  <c:v>5.67916666666667E16</c:v>
                </c:pt>
                <c:pt idx="4535">
                  <c:v>4.89583333333333E16</c:v>
                </c:pt>
                <c:pt idx="4536">
                  <c:v>7.075E16</c:v>
                </c:pt>
                <c:pt idx="4537">
                  <c:v>4.45541666666667E16</c:v>
                </c:pt>
                <c:pt idx="4538">
                  <c:v>7.25833333333333E15</c:v>
                </c:pt>
                <c:pt idx="4539">
                  <c:v>6.70166666666667E16</c:v>
                </c:pt>
                <c:pt idx="4540">
                  <c:v>6.71458333333333E16</c:v>
                </c:pt>
                <c:pt idx="4541">
                  <c:v>6.34125E16</c:v>
                </c:pt>
                <c:pt idx="4542">
                  <c:v>4.65833333333333E16</c:v>
                </c:pt>
                <c:pt idx="4543">
                  <c:v>7.25584166666667E16</c:v>
                </c:pt>
                <c:pt idx="4544">
                  <c:v>6.264897925E16</c:v>
                </c:pt>
                <c:pt idx="4545">
                  <c:v>6.76376666666667E15</c:v>
                </c:pt>
                <c:pt idx="4546">
                  <c:v>2.7324E15</c:v>
                </c:pt>
                <c:pt idx="4547">
                  <c:v>3.25541666666667E16</c:v>
                </c:pt>
                <c:pt idx="4548">
                  <c:v>2.96908333333333E16</c:v>
                </c:pt>
                <c:pt idx="4549">
                  <c:v>5.29841666666667E16</c:v>
                </c:pt>
                <c:pt idx="4550">
                  <c:v>5.0625E16</c:v>
                </c:pt>
                <c:pt idx="4551">
                  <c:v>4.92416666666667E16</c:v>
                </c:pt>
                <c:pt idx="4552">
                  <c:v>6.10833333333333E16</c:v>
                </c:pt>
                <c:pt idx="4553">
                  <c:v>2.7055E16</c:v>
                </c:pt>
                <c:pt idx="4554">
                  <c:v>7.40416666666667E16</c:v>
                </c:pt>
                <c:pt idx="4555">
                  <c:v>5.49625E16</c:v>
                </c:pt>
                <c:pt idx="4556">
                  <c:v>3.1875E16</c:v>
                </c:pt>
                <c:pt idx="4557">
                  <c:v>6.5E16</c:v>
                </c:pt>
                <c:pt idx="4558">
                  <c:v>6.71333333333333E16</c:v>
                </c:pt>
                <c:pt idx="4559">
                  <c:v>6.35541666666666E16</c:v>
                </c:pt>
                <c:pt idx="4560">
                  <c:v>5.55541666666667E16</c:v>
                </c:pt>
                <c:pt idx="4561">
                  <c:v>5.46083333333333E16</c:v>
                </c:pt>
                <c:pt idx="4562">
                  <c:v>6.7725E16</c:v>
                </c:pt>
                <c:pt idx="4563">
                  <c:v>7.0375E16</c:v>
                </c:pt>
                <c:pt idx="4564">
                  <c:v>4.19760833333333E16</c:v>
                </c:pt>
                <c:pt idx="4565">
                  <c:v>4.865E16</c:v>
                </c:pt>
                <c:pt idx="4566">
                  <c:v>2.70291666666667E16</c:v>
                </c:pt>
                <c:pt idx="4567">
                  <c:v>6.28791666666667E16</c:v>
                </c:pt>
                <c:pt idx="4568">
                  <c:v>3.08425E14</c:v>
                </c:pt>
                <c:pt idx="4569">
                  <c:v>1.79195833333333E14</c:v>
                </c:pt>
                <c:pt idx="4570">
                  <c:v>3.90291666666667E13</c:v>
                </c:pt>
                <c:pt idx="4571">
                  <c:v>5.99583333333333E15</c:v>
                </c:pt>
                <c:pt idx="4572">
                  <c:v>5.69041666666666E16</c:v>
                </c:pt>
                <c:pt idx="4573">
                  <c:v>4.80166666666667E16</c:v>
                </c:pt>
                <c:pt idx="4574">
                  <c:v>6.5875E16</c:v>
                </c:pt>
                <c:pt idx="4575">
                  <c:v>5.875E16</c:v>
                </c:pt>
                <c:pt idx="4576">
                  <c:v>5.63291666666666E16</c:v>
                </c:pt>
                <c:pt idx="4577">
                  <c:v>4.6875E16</c:v>
                </c:pt>
                <c:pt idx="4578">
                  <c:v>5.8375E16</c:v>
                </c:pt>
                <c:pt idx="4579">
                  <c:v>5.77541666666667E16</c:v>
                </c:pt>
                <c:pt idx="4580">
                  <c:v>4.07916666666667E16</c:v>
                </c:pt>
                <c:pt idx="4581">
                  <c:v>7.18083333333333E16</c:v>
                </c:pt>
                <c:pt idx="4582">
                  <c:v>5.67854820416667E16</c:v>
                </c:pt>
                <c:pt idx="4583">
                  <c:v>3.75083333333333E16</c:v>
                </c:pt>
                <c:pt idx="4584">
                  <c:v>6.70833333333333E16</c:v>
                </c:pt>
                <c:pt idx="4585">
                  <c:v>7.70416666666667E16</c:v>
                </c:pt>
                <c:pt idx="4586">
                  <c:v>7.6625E16</c:v>
                </c:pt>
                <c:pt idx="4587">
                  <c:v>6.92083333333333E16</c:v>
                </c:pt>
                <c:pt idx="4588">
                  <c:v>7.93458333333333E16</c:v>
                </c:pt>
                <c:pt idx="4589">
                  <c:v>8.60416666666667E16</c:v>
                </c:pt>
                <c:pt idx="4590">
                  <c:v>8.62083333333333E16</c:v>
                </c:pt>
                <c:pt idx="4591">
                  <c:v>7.60583333333333E16</c:v>
                </c:pt>
                <c:pt idx="4592">
                  <c:v>8.43875E16</c:v>
                </c:pt>
                <c:pt idx="4593">
                  <c:v>7.31666666666667E16</c:v>
                </c:pt>
                <c:pt idx="4594">
                  <c:v>7.00541666666667E16</c:v>
                </c:pt>
                <c:pt idx="4595">
                  <c:v>5.9699625E16</c:v>
                </c:pt>
                <c:pt idx="4596">
                  <c:v>7.65666666666667E16</c:v>
                </c:pt>
                <c:pt idx="4597">
                  <c:v>6.43333333333334E16</c:v>
                </c:pt>
                <c:pt idx="4598">
                  <c:v>7.98333333333333E16</c:v>
                </c:pt>
                <c:pt idx="4599">
                  <c:v>7.15608333333333E16</c:v>
                </c:pt>
                <c:pt idx="4600">
                  <c:v>7.3875E16</c:v>
                </c:pt>
                <c:pt idx="4601">
                  <c:v>6.21666666666667E16</c:v>
                </c:pt>
                <c:pt idx="4602">
                  <c:v>7.3025E16</c:v>
                </c:pt>
                <c:pt idx="4603">
                  <c:v>3.98041666666667E16</c:v>
                </c:pt>
                <c:pt idx="4604">
                  <c:v>3.43041666666667E16</c:v>
                </c:pt>
                <c:pt idx="4605">
                  <c:v>5.56666666666667E16</c:v>
                </c:pt>
                <c:pt idx="4606">
                  <c:v>5.89583333333333E16</c:v>
                </c:pt>
                <c:pt idx="4607">
                  <c:v>6.75E16</c:v>
                </c:pt>
                <c:pt idx="4608">
                  <c:v>6.66083333333333E16</c:v>
                </c:pt>
                <c:pt idx="4609">
                  <c:v>3.82875E16</c:v>
                </c:pt>
                <c:pt idx="4610">
                  <c:v>6.73333333333334E16</c:v>
                </c:pt>
                <c:pt idx="4611">
                  <c:v>6.92927916666667E16</c:v>
                </c:pt>
                <c:pt idx="4612">
                  <c:v>6.87083333333333E16</c:v>
                </c:pt>
                <c:pt idx="4613">
                  <c:v>6.875E16</c:v>
                </c:pt>
                <c:pt idx="4614">
                  <c:v>6.37791666666666E16</c:v>
                </c:pt>
                <c:pt idx="4615">
                  <c:v>4.75375E16</c:v>
                </c:pt>
                <c:pt idx="4616">
                  <c:v>6.18333333333333E16</c:v>
                </c:pt>
                <c:pt idx="4617">
                  <c:v>5.91083333333333E16</c:v>
                </c:pt>
                <c:pt idx="4618">
                  <c:v>6.955E16</c:v>
                </c:pt>
                <c:pt idx="4619">
                  <c:v>6.8125E16</c:v>
                </c:pt>
                <c:pt idx="4620">
                  <c:v>6.46041666666667E16</c:v>
                </c:pt>
                <c:pt idx="4621">
                  <c:v>7.44583333333333E16</c:v>
                </c:pt>
                <c:pt idx="4622">
                  <c:v>7.01E16</c:v>
                </c:pt>
                <c:pt idx="4623">
                  <c:v>8.2125E16</c:v>
                </c:pt>
                <c:pt idx="4624">
                  <c:v>6.27083333333333E16</c:v>
                </c:pt>
                <c:pt idx="4625">
                  <c:v>7.36458333333333E16</c:v>
                </c:pt>
                <c:pt idx="4626">
                  <c:v>7.57916666666667E16</c:v>
                </c:pt>
                <c:pt idx="4627">
                  <c:v>7.35625E16</c:v>
                </c:pt>
                <c:pt idx="4628">
                  <c:v>4.60416666666667E16</c:v>
                </c:pt>
                <c:pt idx="4629">
                  <c:v>4.69416666666666E16</c:v>
                </c:pt>
                <c:pt idx="4630">
                  <c:v>4.64583333333333E16</c:v>
                </c:pt>
                <c:pt idx="4631">
                  <c:v>4.42083333333333E16</c:v>
                </c:pt>
                <c:pt idx="4632">
                  <c:v>4.45416666666667E16</c:v>
                </c:pt>
                <c:pt idx="4633">
                  <c:v>4.75416666666667E16</c:v>
                </c:pt>
                <c:pt idx="4634">
                  <c:v>4.73333333333334E16</c:v>
                </c:pt>
                <c:pt idx="4635">
                  <c:v>4.64333333333333E16</c:v>
                </c:pt>
                <c:pt idx="4636">
                  <c:v>4.54058333333333E16</c:v>
                </c:pt>
                <c:pt idx="4637">
                  <c:v>3.44333333333333E16</c:v>
                </c:pt>
                <c:pt idx="4638">
                  <c:v>4.55E16</c:v>
                </c:pt>
                <c:pt idx="4639">
                  <c:v>4.2125E16</c:v>
                </c:pt>
                <c:pt idx="4640">
                  <c:v>3.72833333333333E16</c:v>
                </c:pt>
                <c:pt idx="4641">
                  <c:v>4.6625E16</c:v>
                </c:pt>
                <c:pt idx="4642">
                  <c:v>4.28333333333333E16</c:v>
                </c:pt>
                <c:pt idx="4643">
                  <c:v>4.37083333333333E16</c:v>
                </c:pt>
                <c:pt idx="4644">
                  <c:v>4.50279166666667E16</c:v>
                </c:pt>
                <c:pt idx="4645">
                  <c:v>4.50625E16</c:v>
                </c:pt>
                <c:pt idx="4646">
                  <c:v>4.875E16</c:v>
                </c:pt>
                <c:pt idx="4647">
                  <c:v>1.70475E16</c:v>
                </c:pt>
                <c:pt idx="4648">
                  <c:v>2.07875E16</c:v>
                </c:pt>
                <c:pt idx="4649">
                  <c:v>2.6615E16</c:v>
                </c:pt>
                <c:pt idx="4650">
                  <c:v>4.40875E16</c:v>
                </c:pt>
                <c:pt idx="4651">
                  <c:v>4.69291666666666E16</c:v>
                </c:pt>
                <c:pt idx="4652">
                  <c:v>1.57791666666667E16</c:v>
                </c:pt>
                <c:pt idx="4653">
                  <c:v>2.3489375E16</c:v>
                </c:pt>
                <c:pt idx="4654">
                  <c:v>5.3875E15</c:v>
                </c:pt>
                <c:pt idx="4655">
                  <c:v>1.21166666666667E16</c:v>
                </c:pt>
                <c:pt idx="4656">
                  <c:v>1.15045833333333E16</c:v>
                </c:pt>
                <c:pt idx="4657">
                  <c:v>4.05422875E15</c:v>
                </c:pt>
                <c:pt idx="4658">
                  <c:v>9.09033333333333E14</c:v>
                </c:pt>
                <c:pt idx="4659">
                  <c:v>1.68375E15</c:v>
                </c:pt>
                <c:pt idx="4660">
                  <c:v>3.79583333333333E16</c:v>
                </c:pt>
                <c:pt idx="4661">
                  <c:v>4.22083333333333E16</c:v>
                </c:pt>
                <c:pt idx="4662">
                  <c:v>3.30958333333333E15</c:v>
                </c:pt>
                <c:pt idx="4663">
                  <c:v>1.69291666666667E16</c:v>
                </c:pt>
                <c:pt idx="4664">
                  <c:v>3.6955E16</c:v>
                </c:pt>
                <c:pt idx="4665">
                  <c:v>2.24541666666667E16</c:v>
                </c:pt>
                <c:pt idx="4666">
                  <c:v>3.86625E16</c:v>
                </c:pt>
                <c:pt idx="4667">
                  <c:v>3.51458333333333E16</c:v>
                </c:pt>
                <c:pt idx="4668">
                  <c:v>3.55208333333333E16</c:v>
                </c:pt>
                <c:pt idx="4669">
                  <c:v>4.725E16</c:v>
                </c:pt>
                <c:pt idx="4670">
                  <c:v>3.77921616666667E16</c:v>
                </c:pt>
                <c:pt idx="4671">
                  <c:v>4.09208333333333E16</c:v>
                </c:pt>
                <c:pt idx="4672">
                  <c:v>2.96372916666667E16</c:v>
                </c:pt>
                <c:pt idx="4673">
                  <c:v>4.1425E16</c:v>
                </c:pt>
                <c:pt idx="4674">
                  <c:v>3.88791666666667E16</c:v>
                </c:pt>
                <c:pt idx="4675">
                  <c:v>4.65416666666666E16</c:v>
                </c:pt>
                <c:pt idx="4676">
                  <c:v>4.50333333333333E16</c:v>
                </c:pt>
                <c:pt idx="4677">
                  <c:v>3.34125E16</c:v>
                </c:pt>
                <c:pt idx="4678">
                  <c:v>4.22966666666667E16</c:v>
                </c:pt>
                <c:pt idx="4679">
                  <c:v>4.16758333333333E16</c:v>
                </c:pt>
                <c:pt idx="4680">
                  <c:v>3.80625E16</c:v>
                </c:pt>
                <c:pt idx="4681">
                  <c:v>3.42541666666667E16</c:v>
                </c:pt>
                <c:pt idx="4682">
                  <c:v>4.32083333333333E16</c:v>
                </c:pt>
                <c:pt idx="4683">
                  <c:v>4.31916666666667E16</c:v>
                </c:pt>
                <c:pt idx="4684">
                  <c:v>4.54333333333333E16</c:v>
                </c:pt>
                <c:pt idx="4685">
                  <c:v>4.59125E16</c:v>
                </c:pt>
                <c:pt idx="4686">
                  <c:v>4.36E16</c:v>
                </c:pt>
                <c:pt idx="4687">
                  <c:v>4.32666666666667E16</c:v>
                </c:pt>
                <c:pt idx="4688">
                  <c:v>3.88458333333333E16</c:v>
                </c:pt>
                <c:pt idx="4689">
                  <c:v>4.5375E16</c:v>
                </c:pt>
                <c:pt idx="4690">
                  <c:v>3.75208333333333E16</c:v>
                </c:pt>
                <c:pt idx="4691">
                  <c:v>4.01916666666667E16</c:v>
                </c:pt>
                <c:pt idx="4692">
                  <c:v>4.42916666666667E16</c:v>
                </c:pt>
                <c:pt idx="4693">
                  <c:v>4.08208333333333E16</c:v>
                </c:pt>
                <c:pt idx="4694">
                  <c:v>4.42083333333333E16</c:v>
                </c:pt>
                <c:pt idx="4695">
                  <c:v>4.00666666666667E16</c:v>
                </c:pt>
                <c:pt idx="4696">
                  <c:v>4.40833333333333E16</c:v>
                </c:pt>
                <c:pt idx="4697">
                  <c:v>3.827875E16</c:v>
                </c:pt>
                <c:pt idx="4698">
                  <c:v>4.16E16</c:v>
                </c:pt>
                <c:pt idx="4699">
                  <c:v>4.05333333333333E16</c:v>
                </c:pt>
                <c:pt idx="4700">
                  <c:v>3.58375E16</c:v>
                </c:pt>
                <c:pt idx="4701">
                  <c:v>4.23E16</c:v>
                </c:pt>
                <c:pt idx="4702">
                  <c:v>2.55275E16</c:v>
                </c:pt>
                <c:pt idx="4703">
                  <c:v>4.35E16</c:v>
                </c:pt>
                <c:pt idx="4704">
                  <c:v>4.76666666666667E16</c:v>
                </c:pt>
                <c:pt idx="4705">
                  <c:v>4.67833333333333E16</c:v>
                </c:pt>
                <c:pt idx="4706">
                  <c:v>4.31583333333333E16</c:v>
                </c:pt>
                <c:pt idx="4707">
                  <c:v>4.46583333333333E16</c:v>
                </c:pt>
                <c:pt idx="4708">
                  <c:v>3.301625E16</c:v>
                </c:pt>
                <c:pt idx="4709">
                  <c:v>4.0325E16</c:v>
                </c:pt>
                <c:pt idx="4710">
                  <c:v>4.00791666666666E16</c:v>
                </c:pt>
                <c:pt idx="4711">
                  <c:v>4.15875E16</c:v>
                </c:pt>
                <c:pt idx="4712">
                  <c:v>3.16095833333333E16</c:v>
                </c:pt>
                <c:pt idx="4713">
                  <c:v>3.52416666666667E16</c:v>
                </c:pt>
                <c:pt idx="4714">
                  <c:v>4.77583333333333E16</c:v>
                </c:pt>
                <c:pt idx="4715">
                  <c:v>4.31491666666666E16</c:v>
                </c:pt>
                <c:pt idx="4716">
                  <c:v>4.4525E16</c:v>
                </c:pt>
                <c:pt idx="4717">
                  <c:v>4.16458333333333E16</c:v>
                </c:pt>
                <c:pt idx="4718">
                  <c:v>4.2E16</c:v>
                </c:pt>
                <c:pt idx="4719">
                  <c:v>4.18208333333333E16</c:v>
                </c:pt>
                <c:pt idx="4720">
                  <c:v>3.33333333333333E16</c:v>
                </c:pt>
                <c:pt idx="4721">
                  <c:v>4.35333333333333E16</c:v>
                </c:pt>
                <c:pt idx="4722">
                  <c:v>3.57454166666667E16</c:v>
                </c:pt>
                <c:pt idx="4723">
                  <c:v>4.13791666666666E16</c:v>
                </c:pt>
                <c:pt idx="4724">
                  <c:v>4.45583333333333E16</c:v>
                </c:pt>
                <c:pt idx="4725">
                  <c:v>4.52083333333333E16</c:v>
                </c:pt>
                <c:pt idx="4726">
                  <c:v>3.95166666666667E16</c:v>
                </c:pt>
                <c:pt idx="4727">
                  <c:v>4.36333333333333E16</c:v>
                </c:pt>
                <c:pt idx="4728">
                  <c:v>2.39166666666667E16</c:v>
                </c:pt>
                <c:pt idx="4729">
                  <c:v>4.8675E16</c:v>
                </c:pt>
                <c:pt idx="4730">
                  <c:v>5.83583333333333E16</c:v>
                </c:pt>
                <c:pt idx="4731">
                  <c:v>6.90920833333334E16</c:v>
                </c:pt>
                <c:pt idx="4732">
                  <c:v>6.67916666666667E16</c:v>
                </c:pt>
                <c:pt idx="4733">
                  <c:v>6.19208333333333E16</c:v>
                </c:pt>
                <c:pt idx="4734">
                  <c:v>5.98083333333333E16</c:v>
                </c:pt>
                <c:pt idx="4735">
                  <c:v>6.51833333333333E16</c:v>
                </c:pt>
                <c:pt idx="4736">
                  <c:v>6.90333333333334E16</c:v>
                </c:pt>
                <c:pt idx="4737">
                  <c:v>4.725E16</c:v>
                </c:pt>
                <c:pt idx="4738">
                  <c:v>7.32479166666667E16</c:v>
                </c:pt>
                <c:pt idx="4739">
                  <c:v>7.48416666666667E16</c:v>
                </c:pt>
                <c:pt idx="4740">
                  <c:v>6.81583333333333E16</c:v>
                </c:pt>
                <c:pt idx="4741">
                  <c:v>7.00291666666666E16</c:v>
                </c:pt>
                <c:pt idx="4742">
                  <c:v>7.14458333333333E16</c:v>
                </c:pt>
                <c:pt idx="4743">
                  <c:v>7.825E16</c:v>
                </c:pt>
                <c:pt idx="4744">
                  <c:v>8.02625E16</c:v>
                </c:pt>
                <c:pt idx="4745">
                  <c:v>8.48333333333333E16</c:v>
                </c:pt>
                <c:pt idx="4746">
                  <c:v>7.21541666666667E16</c:v>
                </c:pt>
                <c:pt idx="4747">
                  <c:v>8.1125E16</c:v>
                </c:pt>
                <c:pt idx="4748">
                  <c:v>7.50625E16</c:v>
                </c:pt>
                <c:pt idx="4749">
                  <c:v>6.90416666666667E16</c:v>
                </c:pt>
                <c:pt idx="4750">
                  <c:v>6.71166666666667E16</c:v>
                </c:pt>
                <c:pt idx="4751">
                  <c:v>8.78833333333333E16</c:v>
                </c:pt>
                <c:pt idx="4752">
                  <c:v>8.72083333333333E16</c:v>
                </c:pt>
                <c:pt idx="4753">
                  <c:v>3.38041666666667E16</c:v>
                </c:pt>
                <c:pt idx="4754">
                  <c:v>8.1225E16</c:v>
                </c:pt>
                <c:pt idx="4755">
                  <c:v>8.44875E16</c:v>
                </c:pt>
                <c:pt idx="4756">
                  <c:v>7.89791666666667E16</c:v>
                </c:pt>
                <c:pt idx="4757">
                  <c:v>2.82166666666667E16</c:v>
                </c:pt>
                <c:pt idx="4758">
                  <c:v>7.46958333333333E16</c:v>
                </c:pt>
                <c:pt idx="4759">
                  <c:v>7.625E16</c:v>
                </c:pt>
                <c:pt idx="4760">
                  <c:v>6.95416666666667E16</c:v>
                </c:pt>
                <c:pt idx="4761">
                  <c:v>6.26875E16</c:v>
                </c:pt>
                <c:pt idx="4762">
                  <c:v>8.3775E16</c:v>
                </c:pt>
                <c:pt idx="4763">
                  <c:v>8.21625E16</c:v>
                </c:pt>
                <c:pt idx="4764">
                  <c:v>5.24125E16</c:v>
                </c:pt>
                <c:pt idx="4765">
                  <c:v>8.77625E16</c:v>
                </c:pt>
                <c:pt idx="4766">
                  <c:v>7.0625E16</c:v>
                </c:pt>
                <c:pt idx="4767">
                  <c:v>7.12916666666667E16</c:v>
                </c:pt>
                <c:pt idx="4768">
                  <c:v>7.73416666666667E16</c:v>
                </c:pt>
                <c:pt idx="4769">
                  <c:v>8.61083333333333E16</c:v>
                </c:pt>
                <c:pt idx="4770">
                  <c:v>7.65625E16</c:v>
                </c:pt>
                <c:pt idx="4771">
                  <c:v>8.715E16</c:v>
                </c:pt>
                <c:pt idx="4772">
                  <c:v>4.71416666666667E16</c:v>
                </c:pt>
                <c:pt idx="4773">
                  <c:v>6.75E16</c:v>
                </c:pt>
                <c:pt idx="4774">
                  <c:v>7.87083333333333E16</c:v>
                </c:pt>
                <c:pt idx="4775">
                  <c:v>7.6025E16</c:v>
                </c:pt>
                <c:pt idx="4776">
                  <c:v>7.92625E16</c:v>
                </c:pt>
                <c:pt idx="4777">
                  <c:v>8.04791666666667E16</c:v>
                </c:pt>
                <c:pt idx="4778">
                  <c:v>7.91583333333333E16</c:v>
                </c:pt>
                <c:pt idx="4779">
                  <c:v>7.98416666666667E16</c:v>
                </c:pt>
                <c:pt idx="4780">
                  <c:v>8.40833333333333E16</c:v>
                </c:pt>
                <c:pt idx="4781">
                  <c:v>8.37916666666667E16</c:v>
                </c:pt>
                <c:pt idx="4782">
                  <c:v>6.98541666666667E16</c:v>
                </c:pt>
                <c:pt idx="4783">
                  <c:v>8.2675E16</c:v>
                </c:pt>
                <c:pt idx="4784">
                  <c:v>8.31083333333333E16</c:v>
                </c:pt>
                <c:pt idx="4785">
                  <c:v>8.34195416666667E16</c:v>
                </c:pt>
                <c:pt idx="4786">
                  <c:v>8.53125E16</c:v>
                </c:pt>
                <c:pt idx="4787">
                  <c:v>8.80416666666667E16</c:v>
                </c:pt>
                <c:pt idx="4788">
                  <c:v>8.79875E16</c:v>
                </c:pt>
                <c:pt idx="4789">
                  <c:v>8.6125E16</c:v>
                </c:pt>
                <c:pt idx="4790">
                  <c:v>8.89833333333333E16</c:v>
                </c:pt>
                <c:pt idx="4791">
                  <c:v>8.95291666666667E16</c:v>
                </c:pt>
                <c:pt idx="4792">
                  <c:v>3.15246000708333E16</c:v>
                </c:pt>
                <c:pt idx="4793">
                  <c:v>7.9125E16</c:v>
                </c:pt>
                <c:pt idx="4794">
                  <c:v>8.18333333333333E16</c:v>
                </c:pt>
                <c:pt idx="4795">
                  <c:v>8.17183333333333E16</c:v>
                </c:pt>
                <c:pt idx="4796">
                  <c:v>8.57E16</c:v>
                </c:pt>
                <c:pt idx="4797">
                  <c:v>8.70458333333333E16</c:v>
                </c:pt>
                <c:pt idx="4798">
                  <c:v>8.505E16</c:v>
                </c:pt>
                <c:pt idx="4799">
                  <c:v>8.11829166666667E16</c:v>
                </c:pt>
                <c:pt idx="4800">
                  <c:v>8.41791666666667E16</c:v>
                </c:pt>
                <c:pt idx="4801">
                  <c:v>8.3375E16</c:v>
                </c:pt>
                <c:pt idx="4802">
                  <c:v>8.34291666666667E16</c:v>
                </c:pt>
                <c:pt idx="4803">
                  <c:v>2.54722344791667E16</c:v>
                </c:pt>
                <c:pt idx="4804">
                  <c:v>8.1975E16</c:v>
                </c:pt>
                <c:pt idx="4805">
                  <c:v>7.91875E16</c:v>
                </c:pt>
                <c:pt idx="4806">
                  <c:v>7.51666666666667E16</c:v>
                </c:pt>
                <c:pt idx="4807">
                  <c:v>7.68625E16</c:v>
                </c:pt>
                <c:pt idx="4808">
                  <c:v>7.72083333333333E16</c:v>
                </c:pt>
                <c:pt idx="4809">
                  <c:v>7.94166666666667E16</c:v>
                </c:pt>
                <c:pt idx="4810">
                  <c:v>7.30458333333333E16</c:v>
                </c:pt>
                <c:pt idx="4811">
                  <c:v>5.5745E16</c:v>
                </c:pt>
                <c:pt idx="4812">
                  <c:v>8.47916666666667E16</c:v>
                </c:pt>
                <c:pt idx="4813">
                  <c:v>7.76708333333333E16</c:v>
                </c:pt>
                <c:pt idx="4814">
                  <c:v>8.0975E16</c:v>
                </c:pt>
                <c:pt idx="4815">
                  <c:v>8.49583333333333E16</c:v>
                </c:pt>
                <c:pt idx="4816">
                  <c:v>6.1625E16</c:v>
                </c:pt>
                <c:pt idx="4817">
                  <c:v>8.775E16</c:v>
                </c:pt>
                <c:pt idx="4818">
                  <c:v>8.62916666666667E16</c:v>
                </c:pt>
                <c:pt idx="4819">
                  <c:v>3.22208333333333E16</c:v>
                </c:pt>
                <c:pt idx="4820">
                  <c:v>7.31125E16</c:v>
                </c:pt>
                <c:pt idx="4821">
                  <c:v>8.84875E16</c:v>
                </c:pt>
                <c:pt idx="4822">
                  <c:v>9.11666666666667E16</c:v>
                </c:pt>
                <c:pt idx="4823">
                  <c:v>7.75833333333333E16</c:v>
                </c:pt>
                <c:pt idx="4824">
                  <c:v>8.11875E16</c:v>
                </c:pt>
                <c:pt idx="4825">
                  <c:v>5.87041666666667E16</c:v>
                </c:pt>
                <c:pt idx="4826">
                  <c:v>5.67291666666666E16</c:v>
                </c:pt>
                <c:pt idx="4827">
                  <c:v>8.01541666666667E16</c:v>
                </c:pt>
                <c:pt idx="4828">
                  <c:v>8.84958333333333E16</c:v>
                </c:pt>
                <c:pt idx="4829">
                  <c:v>8.1125E16</c:v>
                </c:pt>
                <c:pt idx="4830">
                  <c:v>8.37416666666667E16</c:v>
                </c:pt>
                <c:pt idx="4831">
                  <c:v>7.87458333333333E16</c:v>
                </c:pt>
                <c:pt idx="4832">
                  <c:v>5.3525E16</c:v>
                </c:pt>
                <c:pt idx="4833">
                  <c:v>8.24833333333333E16</c:v>
                </c:pt>
                <c:pt idx="4834">
                  <c:v>8.40958333333333E16</c:v>
                </c:pt>
                <c:pt idx="4835">
                  <c:v>6.50583333333333E16</c:v>
                </c:pt>
                <c:pt idx="4836">
                  <c:v>8.79583333333333E16</c:v>
                </c:pt>
                <c:pt idx="4837">
                  <c:v>8.76666666666667E16</c:v>
                </c:pt>
                <c:pt idx="4838">
                  <c:v>7.78416666666667E16</c:v>
                </c:pt>
                <c:pt idx="4839">
                  <c:v>5.81666666666667E16</c:v>
                </c:pt>
                <c:pt idx="4840">
                  <c:v>4.889E16</c:v>
                </c:pt>
                <c:pt idx="4841">
                  <c:v>4.6125E16</c:v>
                </c:pt>
                <c:pt idx="4842">
                  <c:v>2.57754166666667E16</c:v>
                </c:pt>
                <c:pt idx="4843">
                  <c:v>3.97625E15</c:v>
                </c:pt>
                <c:pt idx="4844">
                  <c:v>3.65666666666667E13</c:v>
                </c:pt>
                <c:pt idx="4845">
                  <c:v>1.291875E12</c:v>
                </c:pt>
                <c:pt idx="4846">
                  <c:v>1.238E12</c:v>
                </c:pt>
                <c:pt idx="4847">
                  <c:v>1.24405833333333E12</c:v>
                </c:pt>
                <c:pt idx="4848">
                  <c:v>1.25083333333333E12</c:v>
                </c:pt>
                <c:pt idx="4849">
                  <c:v>1.22825E12</c:v>
                </c:pt>
                <c:pt idx="4850">
                  <c:v>1.21291666666667E12</c:v>
                </c:pt>
                <c:pt idx="4851">
                  <c:v>1.22916666666667E12</c:v>
                </c:pt>
                <c:pt idx="4852">
                  <c:v>1.24266666666667E12</c:v>
                </c:pt>
                <c:pt idx="4853">
                  <c:v>2.32208333333333E12</c:v>
                </c:pt>
                <c:pt idx="4854">
                  <c:v>3.67083333333333E12</c:v>
                </c:pt>
                <c:pt idx="4855">
                  <c:v>3.78958333333333E12</c:v>
                </c:pt>
                <c:pt idx="4856">
                  <c:v>3.86091666666667E12</c:v>
                </c:pt>
                <c:pt idx="4857">
                  <c:v>3.7E12</c:v>
                </c:pt>
                <c:pt idx="4858">
                  <c:v>3.31333333333333E12</c:v>
                </c:pt>
                <c:pt idx="4859">
                  <c:v>1.24541666666667E12</c:v>
                </c:pt>
                <c:pt idx="4860">
                  <c:v>1.26633333333333E12</c:v>
                </c:pt>
                <c:pt idx="4861">
                  <c:v>2.94141666666667E12</c:v>
                </c:pt>
                <c:pt idx="4862">
                  <c:v>7.33833333333333E12</c:v>
                </c:pt>
                <c:pt idx="4863">
                  <c:v>7.33833333333333E12</c:v>
                </c:pt>
                <c:pt idx="4864">
                  <c:v>7.0125E13</c:v>
                </c:pt>
                <c:pt idx="4865">
                  <c:v>7.47958333333333E12</c:v>
                </c:pt>
                <c:pt idx="4866">
                  <c:v>7.42083333333333E12</c:v>
                </c:pt>
                <c:pt idx="4867">
                  <c:v>7.0575E12</c:v>
                </c:pt>
                <c:pt idx="4868">
                  <c:v>7.05916666666667E12</c:v>
                </c:pt>
                <c:pt idx="4869">
                  <c:v>7.24375E12</c:v>
                </c:pt>
                <c:pt idx="4870">
                  <c:v>7.29E12</c:v>
                </c:pt>
                <c:pt idx="4871">
                  <c:v>7.04583333333333E12</c:v>
                </c:pt>
                <c:pt idx="4872">
                  <c:v>7.10833333333333E12</c:v>
                </c:pt>
                <c:pt idx="4873">
                  <c:v>7.15E12</c:v>
                </c:pt>
                <c:pt idx="4874">
                  <c:v>7.05875E12</c:v>
                </c:pt>
                <c:pt idx="4875">
                  <c:v>6.8775E12</c:v>
                </c:pt>
                <c:pt idx="4876">
                  <c:v>7.04708333333333E12</c:v>
                </c:pt>
                <c:pt idx="4877">
                  <c:v>7.18416666666667E12</c:v>
                </c:pt>
                <c:pt idx="4878">
                  <c:v>7.3125E12</c:v>
                </c:pt>
                <c:pt idx="4879">
                  <c:v>7.37916666666667E12</c:v>
                </c:pt>
                <c:pt idx="4880">
                  <c:v>6.85916666666667E12</c:v>
                </c:pt>
                <c:pt idx="4881">
                  <c:v>7.29625E12</c:v>
                </c:pt>
                <c:pt idx="4882">
                  <c:v>7.2275E12</c:v>
                </c:pt>
                <c:pt idx="4883">
                  <c:v>6.60791666666667E12</c:v>
                </c:pt>
                <c:pt idx="4884">
                  <c:v>8.09416666666667E12</c:v>
                </c:pt>
                <c:pt idx="4885">
                  <c:v>6.64583333333333E12</c:v>
                </c:pt>
                <c:pt idx="4886">
                  <c:v>6.725E12</c:v>
                </c:pt>
                <c:pt idx="4887">
                  <c:v>6.68416666666667E12</c:v>
                </c:pt>
                <c:pt idx="4888">
                  <c:v>6.55375E12</c:v>
                </c:pt>
                <c:pt idx="4889">
                  <c:v>6.55291666666667E12</c:v>
                </c:pt>
                <c:pt idx="4890">
                  <c:v>6.67541666666667E12</c:v>
                </c:pt>
                <c:pt idx="4891">
                  <c:v>6.68558333333333E12</c:v>
                </c:pt>
                <c:pt idx="4892">
                  <c:v>1.81516666666667E12</c:v>
                </c:pt>
                <c:pt idx="4893">
                  <c:v>9.31208333333334E11</c:v>
                </c:pt>
                <c:pt idx="4894">
                  <c:v>8.63516666666667E12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1.69923083333333E13</c:v>
                </c:pt>
                <c:pt idx="4904">
                  <c:v>3.15704166666667E13</c:v>
                </c:pt>
                <c:pt idx="4905">
                  <c:v>1.95125E13</c:v>
                </c:pt>
                <c:pt idx="4906">
                  <c:v>2.07875E12</c:v>
                </c:pt>
                <c:pt idx="4907">
                  <c:v>1.33208333333333E12</c:v>
                </c:pt>
                <c:pt idx="4908">
                  <c:v>3.88008333333333E13</c:v>
                </c:pt>
                <c:pt idx="4909">
                  <c:v>2.92425E14</c:v>
                </c:pt>
                <c:pt idx="4910">
                  <c:v>1.48319666666667E14</c:v>
                </c:pt>
                <c:pt idx="4911">
                  <c:v>4.52E14</c:v>
                </c:pt>
                <c:pt idx="4912">
                  <c:v>4.19427666666667E14</c:v>
                </c:pt>
                <c:pt idx="4913">
                  <c:v>5.67155416666667E14</c:v>
                </c:pt>
                <c:pt idx="4914">
                  <c:v>2.601375E14</c:v>
                </c:pt>
                <c:pt idx="4915">
                  <c:v>2.001E15</c:v>
                </c:pt>
                <c:pt idx="4916">
                  <c:v>3.4013625E15</c:v>
                </c:pt>
                <c:pt idx="4917">
                  <c:v>2.7625E15</c:v>
                </c:pt>
                <c:pt idx="4918">
                  <c:v>4.97458333333333E15</c:v>
                </c:pt>
                <c:pt idx="4919">
                  <c:v>1.00266666666667E16</c:v>
                </c:pt>
                <c:pt idx="4920">
                  <c:v>3.045975E16</c:v>
                </c:pt>
                <c:pt idx="4921">
                  <c:v>3.52083333333333E16</c:v>
                </c:pt>
                <c:pt idx="4922">
                  <c:v>3.32833333333333E16</c:v>
                </c:pt>
                <c:pt idx="4923">
                  <c:v>1.07429166666667E16</c:v>
                </c:pt>
                <c:pt idx="4924">
                  <c:v>2.23625E16</c:v>
                </c:pt>
                <c:pt idx="4925">
                  <c:v>4.47083333333333E16</c:v>
                </c:pt>
                <c:pt idx="4926">
                  <c:v>5.05125E16</c:v>
                </c:pt>
                <c:pt idx="4927">
                  <c:v>5.66966666666667E16</c:v>
                </c:pt>
                <c:pt idx="4928">
                  <c:v>4.5375E16</c:v>
                </c:pt>
                <c:pt idx="4929">
                  <c:v>5.26583333333333E16</c:v>
                </c:pt>
                <c:pt idx="4930">
                  <c:v>5.56208333333333E16</c:v>
                </c:pt>
                <c:pt idx="4931">
                  <c:v>5.49583333333333E16</c:v>
                </c:pt>
                <c:pt idx="4932">
                  <c:v>5.775E16</c:v>
                </c:pt>
                <c:pt idx="4933">
                  <c:v>5.57125E16</c:v>
                </c:pt>
                <c:pt idx="4934">
                  <c:v>6.10416666666667E16</c:v>
                </c:pt>
                <c:pt idx="4935">
                  <c:v>5.33789166666667E16</c:v>
                </c:pt>
                <c:pt idx="4936">
                  <c:v>3.569125E16</c:v>
                </c:pt>
                <c:pt idx="4937">
                  <c:v>1.74875E16</c:v>
                </c:pt>
                <c:pt idx="4938">
                  <c:v>4.59041666666667E16</c:v>
                </c:pt>
                <c:pt idx="4939">
                  <c:v>6.39625E16</c:v>
                </c:pt>
                <c:pt idx="4940">
                  <c:v>2.78833333333333E16</c:v>
                </c:pt>
                <c:pt idx="4941">
                  <c:v>6.93541666666667E16</c:v>
                </c:pt>
                <c:pt idx="4942">
                  <c:v>6.57083333333333E16</c:v>
                </c:pt>
                <c:pt idx="4943">
                  <c:v>6.5E16</c:v>
                </c:pt>
                <c:pt idx="4944">
                  <c:v>6.95416666666667E16</c:v>
                </c:pt>
                <c:pt idx="4945">
                  <c:v>7.40833333333333E16</c:v>
                </c:pt>
                <c:pt idx="4946">
                  <c:v>2.76108583333333E16</c:v>
                </c:pt>
                <c:pt idx="4947">
                  <c:v>4.74874166666667E16</c:v>
                </c:pt>
                <c:pt idx="4948">
                  <c:v>7.89583333333333E16</c:v>
                </c:pt>
                <c:pt idx="4949">
                  <c:v>7.27916666666667E16</c:v>
                </c:pt>
                <c:pt idx="4950">
                  <c:v>7.94166666666667E16</c:v>
                </c:pt>
                <c:pt idx="4951">
                  <c:v>7.7375E16</c:v>
                </c:pt>
                <c:pt idx="4952">
                  <c:v>7.18458333333333E16</c:v>
                </c:pt>
                <c:pt idx="4953">
                  <c:v>8.46666666666667E16</c:v>
                </c:pt>
                <c:pt idx="4954">
                  <c:v>7.82916666666667E16</c:v>
                </c:pt>
                <c:pt idx="4955">
                  <c:v>7.6875E16</c:v>
                </c:pt>
                <c:pt idx="4956">
                  <c:v>7.6375E16</c:v>
                </c:pt>
                <c:pt idx="4957">
                  <c:v>7.77975E16</c:v>
                </c:pt>
                <c:pt idx="4958">
                  <c:v>7.54825E16</c:v>
                </c:pt>
                <c:pt idx="4959">
                  <c:v>5.92333333333333E16</c:v>
                </c:pt>
                <c:pt idx="4960">
                  <c:v>6.03125E16</c:v>
                </c:pt>
                <c:pt idx="4961">
                  <c:v>7.75291666666667E16</c:v>
                </c:pt>
                <c:pt idx="4962">
                  <c:v>5.34579166666667E16</c:v>
                </c:pt>
                <c:pt idx="4963">
                  <c:v>6.02916666666667E16</c:v>
                </c:pt>
                <c:pt idx="4964">
                  <c:v>7.19583333333333E16</c:v>
                </c:pt>
                <c:pt idx="4965">
                  <c:v>4.63645833333333E16</c:v>
                </c:pt>
                <c:pt idx="4966">
                  <c:v>7.5760625E15</c:v>
                </c:pt>
                <c:pt idx="4967">
                  <c:v>3.675E15</c:v>
                </c:pt>
                <c:pt idx="4968">
                  <c:v>1.20916666666667E16</c:v>
                </c:pt>
                <c:pt idx="4969">
                  <c:v>3.22083333333333E16</c:v>
                </c:pt>
                <c:pt idx="4970">
                  <c:v>4.25E16</c:v>
                </c:pt>
                <c:pt idx="4971">
                  <c:v>4.17875E16</c:v>
                </c:pt>
                <c:pt idx="4972">
                  <c:v>3.72625E16</c:v>
                </c:pt>
                <c:pt idx="4973">
                  <c:v>1.70929850833333E16</c:v>
                </c:pt>
                <c:pt idx="4974">
                  <c:v>2.74291666666667E16</c:v>
                </c:pt>
                <c:pt idx="4975">
                  <c:v>5.00791666666666E16</c:v>
                </c:pt>
                <c:pt idx="4976">
                  <c:v>5.41958333333333E16</c:v>
                </c:pt>
                <c:pt idx="4977">
                  <c:v>5.465E16</c:v>
                </c:pt>
                <c:pt idx="4978">
                  <c:v>5.38333333333333E16</c:v>
                </c:pt>
                <c:pt idx="4979">
                  <c:v>3.8235E16</c:v>
                </c:pt>
                <c:pt idx="4980">
                  <c:v>4.8875E16</c:v>
                </c:pt>
                <c:pt idx="4981">
                  <c:v>5.23366666666667E16</c:v>
                </c:pt>
                <c:pt idx="4982">
                  <c:v>4.6525E16</c:v>
                </c:pt>
                <c:pt idx="4983">
                  <c:v>7.025E16</c:v>
                </c:pt>
                <c:pt idx="4984">
                  <c:v>6.975E16</c:v>
                </c:pt>
                <c:pt idx="4985">
                  <c:v>5.92916666666667E16</c:v>
                </c:pt>
                <c:pt idx="4986">
                  <c:v>5.6625E16</c:v>
                </c:pt>
                <c:pt idx="4987">
                  <c:v>6.65125E16</c:v>
                </c:pt>
                <c:pt idx="4988">
                  <c:v>1.70583020833333E16</c:v>
                </c:pt>
                <c:pt idx="4989">
                  <c:v>3.7475E16</c:v>
                </c:pt>
                <c:pt idx="4990">
                  <c:v>6.865E16</c:v>
                </c:pt>
                <c:pt idx="4991">
                  <c:v>7.42083333333333E16</c:v>
                </c:pt>
                <c:pt idx="4992">
                  <c:v>6.60541666666666E16</c:v>
                </c:pt>
                <c:pt idx="4993">
                  <c:v>6.54781666666667E16</c:v>
                </c:pt>
                <c:pt idx="4994">
                  <c:v>5.79541666666667E16</c:v>
                </c:pt>
                <c:pt idx="4995">
                  <c:v>5.3525E16</c:v>
                </c:pt>
                <c:pt idx="4996">
                  <c:v>7.05958333333333E16</c:v>
                </c:pt>
                <c:pt idx="4997">
                  <c:v>6.51666666666667E16</c:v>
                </c:pt>
                <c:pt idx="4998">
                  <c:v>6.63333333333333E16</c:v>
                </c:pt>
                <c:pt idx="4999">
                  <c:v>5.594125E16</c:v>
                </c:pt>
                <c:pt idx="5000">
                  <c:v>6.56666666666667E16</c:v>
                </c:pt>
                <c:pt idx="5001">
                  <c:v>2.364375E16</c:v>
                </c:pt>
                <c:pt idx="5002">
                  <c:v>5.57825E16</c:v>
                </c:pt>
                <c:pt idx="5003">
                  <c:v>6.29958333333333E16</c:v>
                </c:pt>
                <c:pt idx="5004">
                  <c:v>5.29583333333333E16</c:v>
                </c:pt>
                <c:pt idx="5005">
                  <c:v>4.70416666666667E16</c:v>
                </c:pt>
                <c:pt idx="5006">
                  <c:v>5.5925E16</c:v>
                </c:pt>
                <c:pt idx="5007">
                  <c:v>5.02575E16</c:v>
                </c:pt>
                <c:pt idx="5008">
                  <c:v>6.15416666666666E16</c:v>
                </c:pt>
                <c:pt idx="5009">
                  <c:v>5.05833333333333E16</c:v>
                </c:pt>
                <c:pt idx="5010">
                  <c:v>5.71375E16</c:v>
                </c:pt>
                <c:pt idx="5011">
                  <c:v>4.35416666666667E16</c:v>
                </c:pt>
                <c:pt idx="5012">
                  <c:v>6.32083333333333E16</c:v>
                </c:pt>
                <c:pt idx="5013">
                  <c:v>4.40416666666667E16</c:v>
                </c:pt>
                <c:pt idx="5014">
                  <c:v>6.34666666666667E16</c:v>
                </c:pt>
                <c:pt idx="5015">
                  <c:v>6.45666666666667E16</c:v>
                </c:pt>
                <c:pt idx="5016">
                  <c:v>6.38083333333333E16</c:v>
                </c:pt>
                <c:pt idx="5017">
                  <c:v>2.53541666666667E16</c:v>
                </c:pt>
                <c:pt idx="5018">
                  <c:v>6.22916666666667E16</c:v>
                </c:pt>
                <c:pt idx="5019">
                  <c:v>6.27083333333333E16</c:v>
                </c:pt>
                <c:pt idx="5020">
                  <c:v>6.41833333333333E16</c:v>
                </c:pt>
                <c:pt idx="5021">
                  <c:v>6.2625E16</c:v>
                </c:pt>
                <c:pt idx="5022">
                  <c:v>8.65191333333333E15</c:v>
                </c:pt>
                <c:pt idx="5023">
                  <c:v>4.15933333333333E16</c:v>
                </c:pt>
                <c:pt idx="5024">
                  <c:v>6.47083333333333E16</c:v>
                </c:pt>
                <c:pt idx="5025">
                  <c:v>4.60291666666666E16</c:v>
                </c:pt>
                <c:pt idx="5026">
                  <c:v>6.625E16</c:v>
                </c:pt>
                <c:pt idx="5027">
                  <c:v>6.27004166666667E16</c:v>
                </c:pt>
                <c:pt idx="5028">
                  <c:v>5.15E16</c:v>
                </c:pt>
                <c:pt idx="5029">
                  <c:v>6.56208333333333E16</c:v>
                </c:pt>
                <c:pt idx="5030">
                  <c:v>6.70525E16</c:v>
                </c:pt>
                <c:pt idx="5031">
                  <c:v>4.35397916666667E16</c:v>
                </c:pt>
                <c:pt idx="5032">
                  <c:v>6.62916666666667E16</c:v>
                </c:pt>
                <c:pt idx="5033">
                  <c:v>6.8375E16</c:v>
                </c:pt>
                <c:pt idx="5034">
                  <c:v>6.58916666666667E16</c:v>
                </c:pt>
                <c:pt idx="5035">
                  <c:v>6.69333333333333E16</c:v>
                </c:pt>
                <c:pt idx="5036">
                  <c:v>6.68958333333333E16</c:v>
                </c:pt>
                <c:pt idx="5037">
                  <c:v>6.00708333333333E16</c:v>
                </c:pt>
                <c:pt idx="5038">
                  <c:v>5.04891666666667E16</c:v>
                </c:pt>
                <c:pt idx="5039">
                  <c:v>6.69583333333333E16</c:v>
                </c:pt>
                <c:pt idx="5040">
                  <c:v>5.9825E16</c:v>
                </c:pt>
                <c:pt idx="5041">
                  <c:v>6.00791666666666E16</c:v>
                </c:pt>
                <c:pt idx="5042">
                  <c:v>1.41816666666667E16</c:v>
                </c:pt>
                <c:pt idx="5043">
                  <c:v>5.54283333333333E16</c:v>
                </c:pt>
                <c:pt idx="5044">
                  <c:v>4.8125E16</c:v>
                </c:pt>
                <c:pt idx="5045">
                  <c:v>6.75E16</c:v>
                </c:pt>
                <c:pt idx="5046">
                  <c:v>6.19583333333333E16</c:v>
                </c:pt>
                <c:pt idx="5047">
                  <c:v>6.84583333333333E16</c:v>
                </c:pt>
                <c:pt idx="5048">
                  <c:v>6.74291666666667E16</c:v>
                </c:pt>
                <c:pt idx="5049">
                  <c:v>6.29541666666667E16</c:v>
                </c:pt>
                <c:pt idx="5050">
                  <c:v>4.77333333333334E16</c:v>
                </c:pt>
                <c:pt idx="5051">
                  <c:v>6.0675E16</c:v>
                </c:pt>
                <c:pt idx="5052">
                  <c:v>6.595E16</c:v>
                </c:pt>
                <c:pt idx="5053">
                  <c:v>2.89083333333333E16</c:v>
                </c:pt>
                <c:pt idx="5054">
                  <c:v>5.52083333333333E16</c:v>
                </c:pt>
                <c:pt idx="5055">
                  <c:v>5.77875E16</c:v>
                </c:pt>
                <c:pt idx="5056">
                  <c:v>2.52809166666667E16</c:v>
                </c:pt>
                <c:pt idx="5057">
                  <c:v>6.09916666666667E16</c:v>
                </c:pt>
                <c:pt idx="5058">
                  <c:v>6.02916666666667E16</c:v>
                </c:pt>
                <c:pt idx="5059">
                  <c:v>7.20166666666667E16</c:v>
                </c:pt>
                <c:pt idx="5060">
                  <c:v>6.575E16</c:v>
                </c:pt>
                <c:pt idx="5061">
                  <c:v>4.82333333333333E16</c:v>
                </c:pt>
                <c:pt idx="5062">
                  <c:v>6.31125E16</c:v>
                </c:pt>
                <c:pt idx="5063">
                  <c:v>3.43583333333333E16</c:v>
                </c:pt>
                <c:pt idx="5064">
                  <c:v>6.59416666666667E16</c:v>
                </c:pt>
                <c:pt idx="5065">
                  <c:v>6.47583333333333E16</c:v>
                </c:pt>
                <c:pt idx="5066">
                  <c:v>5.64291666666666E16</c:v>
                </c:pt>
                <c:pt idx="5067">
                  <c:v>6.72125E16</c:v>
                </c:pt>
                <c:pt idx="5068">
                  <c:v>6.42916666666667E16</c:v>
                </c:pt>
                <c:pt idx="5069">
                  <c:v>6.34583333333333E16</c:v>
                </c:pt>
                <c:pt idx="5070">
                  <c:v>6.41825E16</c:v>
                </c:pt>
                <c:pt idx="5071">
                  <c:v>6.6575E16</c:v>
                </c:pt>
                <c:pt idx="5072">
                  <c:v>3.88E16</c:v>
                </c:pt>
                <c:pt idx="5073">
                  <c:v>4.98791666666667E16</c:v>
                </c:pt>
                <c:pt idx="5074">
                  <c:v>5.81666666666667E16</c:v>
                </c:pt>
                <c:pt idx="5075">
                  <c:v>5.85833333333333E16</c:v>
                </c:pt>
                <c:pt idx="5076">
                  <c:v>5.12875E16</c:v>
                </c:pt>
                <c:pt idx="5077">
                  <c:v>6.71083333333333E16</c:v>
                </c:pt>
                <c:pt idx="5078">
                  <c:v>6.92083333333333E16</c:v>
                </c:pt>
                <c:pt idx="5079">
                  <c:v>4.94958333333333E16</c:v>
                </c:pt>
                <c:pt idx="5080">
                  <c:v>5.35583333333333E16</c:v>
                </c:pt>
                <c:pt idx="5081">
                  <c:v>5.97166666666667E16</c:v>
                </c:pt>
                <c:pt idx="5082">
                  <c:v>3.06799916666667E16</c:v>
                </c:pt>
                <c:pt idx="5083">
                  <c:v>4.12791666666666E16</c:v>
                </c:pt>
                <c:pt idx="5084">
                  <c:v>4.66583333333333E16</c:v>
                </c:pt>
                <c:pt idx="5085">
                  <c:v>1.369236E16</c:v>
                </c:pt>
                <c:pt idx="5086">
                  <c:v>1.56108333333333E16</c:v>
                </c:pt>
                <c:pt idx="5087">
                  <c:v>2.86958333333333E16</c:v>
                </c:pt>
                <c:pt idx="5088">
                  <c:v>6.05E16</c:v>
                </c:pt>
                <c:pt idx="5089">
                  <c:v>4.45833333333333E16</c:v>
                </c:pt>
                <c:pt idx="5090">
                  <c:v>4.58966666666667E16</c:v>
                </c:pt>
                <c:pt idx="5091">
                  <c:v>2.134125E16</c:v>
                </c:pt>
                <c:pt idx="5092">
                  <c:v>2.85425E13</c:v>
                </c:pt>
                <c:pt idx="5093">
                  <c:v>3.017375E13</c:v>
                </c:pt>
                <c:pt idx="5094">
                  <c:v>9.44833333333333E12</c:v>
                </c:pt>
                <c:pt idx="5095">
                  <c:v>1.53708333333333E13</c:v>
                </c:pt>
                <c:pt idx="5096">
                  <c:v>1.56041666666667E14</c:v>
                </c:pt>
                <c:pt idx="5097">
                  <c:v>3.59541666666667E16</c:v>
                </c:pt>
                <c:pt idx="5098">
                  <c:v>4.35416666666667E16</c:v>
                </c:pt>
                <c:pt idx="5099">
                  <c:v>4.765E16</c:v>
                </c:pt>
                <c:pt idx="5100">
                  <c:v>5.99458333333333E16</c:v>
                </c:pt>
                <c:pt idx="5101">
                  <c:v>6.20375E16</c:v>
                </c:pt>
                <c:pt idx="5102">
                  <c:v>6.1375E16</c:v>
                </c:pt>
                <c:pt idx="5103">
                  <c:v>6.0875E16</c:v>
                </c:pt>
                <c:pt idx="5104">
                  <c:v>6.20208333333333E16</c:v>
                </c:pt>
                <c:pt idx="5105">
                  <c:v>7.19166666666667E16</c:v>
                </c:pt>
                <c:pt idx="5106">
                  <c:v>5.79875E16</c:v>
                </c:pt>
                <c:pt idx="5107">
                  <c:v>5.81583333333333E16</c:v>
                </c:pt>
                <c:pt idx="5108">
                  <c:v>7.72666666666667E16</c:v>
                </c:pt>
                <c:pt idx="5109">
                  <c:v>7.99583333333333E16</c:v>
                </c:pt>
                <c:pt idx="5110">
                  <c:v>7.4125E16</c:v>
                </c:pt>
                <c:pt idx="5111">
                  <c:v>7.37958333333333E16</c:v>
                </c:pt>
                <c:pt idx="5112">
                  <c:v>3.72708333333333E16</c:v>
                </c:pt>
                <c:pt idx="5113">
                  <c:v>6.215E16</c:v>
                </c:pt>
                <c:pt idx="5114">
                  <c:v>7.95791666666667E16</c:v>
                </c:pt>
                <c:pt idx="5115">
                  <c:v>7.39791666666667E16</c:v>
                </c:pt>
                <c:pt idx="5116">
                  <c:v>7.4E16</c:v>
                </c:pt>
                <c:pt idx="5117">
                  <c:v>8.0625E16</c:v>
                </c:pt>
                <c:pt idx="5118">
                  <c:v>8.06666666666667E16</c:v>
                </c:pt>
                <c:pt idx="5119">
                  <c:v>7.89583333333333E16</c:v>
                </c:pt>
                <c:pt idx="5120">
                  <c:v>8.63791666666667E16</c:v>
                </c:pt>
                <c:pt idx="5121">
                  <c:v>6.25125E16</c:v>
                </c:pt>
                <c:pt idx="5122">
                  <c:v>8.15E16</c:v>
                </c:pt>
                <c:pt idx="5123">
                  <c:v>8.03333333333333E16</c:v>
                </c:pt>
                <c:pt idx="5124">
                  <c:v>7.57083333333333E16</c:v>
                </c:pt>
                <c:pt idx="5125">
                  <c:v>7.91083333333333E16</c:v>
                </c:pt>
                <c:pt idx="5126">
                  <c:v>7.87541666666667E16</c:v>
                </c:pt>
                <c:pt idx="5127">
                  <c:v>8.88041666666667E16</c:v>
                </c:pt>
                <c:pt idx="5128">
                  <c:v>8.97583333333333E16</c:v>
                </c:pt>
                <c:pt idx="5129">
                  <c:v>8.4225E16</c:v>
                </c:pt>
                <c:pt idx="5130">
                  <c:v>7.74958333333333E16</c:v>
                </c:pt>
                <c:pt idx="5131">
                  <c:v>8.57916666666667E16</c:v>
                </c:pt>
                <c:pt idx="5132">
                  <c:v>8.41204166666667E16</c:v>
                </c:pt>
                <c:pt idx="5133">
                  <c:v>8.58916666666667E16</c:v>
                </c:pt>
                <c:pt idx="5134">
                  <c:v>8.44208333333333E16</c:v>
                </c:pt>
                <c:pt idx="5135">
                  <c:v>3.86125E16</c:v>
                </c:pt>
                <c:pt idx="5136">
                  <c:v>7.84583333333333E16</c:v>
                </c:pt>
                <c:pt idx="5137">
                  <c:v>8.4E16</c:v>
                </c:pt>
                <c:pt idx="5138">
                  <c:v>7.96666666666667E16</c:v>
                </c:pt>
                <c:pt idx="5139">
                  <c:v>6.72916666666667E16</c:v>
                </c:pt>
                <c:pt idx="5140">
                  <c:v>7.07916666666667E16</c:v>
                </c:pt>
                <c:pt idx="5141">
                  <c:v>7.87708333333333E16</c:v>
                </c:pt>
                <c:pt idx="5142">
                  <c:v>7.88583333333333E16</c:v>
                </c:pt>
                <c:pt idx="5143">
                  <c:v>8.00791666666667E16</c:v>
                </c:pt>
                <c:pt idx="5144">
                  <c:v>7.85833333333333E16</c:v>
                </c:pt>
                <c:pt idx="5145">
                  <c:v>8.28333333333333E16</c:v>
                </c:pt>
                <c:pt idx="5146">
                  <c:v>7.97583333333333E16</c:v>
                </c:pt>
                <c:pt idx="5147">
                  <c:v>7.00125E16</c:v>
                </c:pt>
                <c:pt idx="5148">
                  <c:v>8.18208333333333E16</c:v>
                </c:pt>
                <c:pt idx="5149">
                  <c:v>8.45208333333333E16</c:v>
                </c:pt>
                <c:pt idx="5150">
                  <c:v>8.6025E16</c:v>
                </c:pt>
                <c:pt idx="5151">
                  <c:v>8.08333333333333E16</c:v>
                </c:pt>
                <c:pt idx="5152">
                  <c:v>7.79583333333333E16</c:v>
                </c:pt>
                <c:pt idx="5153">
                  <c:v>8.73541666666667E16</c:v>
                </c:pt>
                <c:pt idx="5154">
                  <c:v>6.29583333333333E16</c:v>
                </c:pt>
                <c:pt idx="5155">
                  <c:v>7.91583333333333E16</c:v>
                </c:pt>
                <c:pt idx="5156">
                  <c:v>7.29041666666667E16</c:v>
                </c:pt>
                <c:pt idx="5157">
                  <c:v>8.37166666666667E16</c:v>
                </c:pt>
                <c:pt idx="5158">
                  <c:v>7.3125E16</c:v>
                </c:pt>
                <c:pt idx="5159">
                  <c:v>8.6125E16</c:v>
                </c:pt>
                <c:pt idx="5160">
                  <c:v>8.65166666666667E16</c:v>
                </c:pt>
                <c:pt idx="5161">
                  <c:v>7.99041666666667E16</c:v>
                </c:pt>
                <c:pt idx="5162">
                  <c:v>8.07583333333333E16</c:v>
                </c:pt>
                <c:pt idx="5163">
                  <c:v>8.54083333333333E16</c:v>
                </c:pt>
                <c:pt idx="5164">
                  <c:v>8.07833333333333E16</c:v>
                </c:pt>
                <c:pt idx="5165">
                  <c:v>8.0E16</c:v>
                </c:pt>
                <c:pt idx="5166">
                  <c:v>2.4175E16</c:v>
                </c:pt>
                <c:pt idx="5167">
                  <c:v>7.2875E16</c:v>
                </c:pt>
                <c:pt idx="5168">
                  <c:v>8.29375E16</c:v>
                </c:pt>
                <c:pt idx="5169">
                  <c:v>8.26208333333333E16</c:v>
                </c:pt>
                <c:pt idx="5170">
                  <c:v>7.36541666666667E16</c:v>
                </c:pt>
                <c:pt idx="5171">
                  <c:v>8.52567083333333E16</c:v>
                </c:pt>
                <c:pt idx="5172">
                  <c:v>8.83333333333333E16</c:v>
                </c:pt>
                <c:pt idx="5173">
                  <c:v>8.29166666666667E16</c:v>
                </c:pt>
                <c:pt idx="5174">
                  <c:v>8.21666666666667E16</c:v>
                </c:pt>
                <c:pt idx="5175">
                  <c:v>8.62875E16</c:v>
                </c:pt>
                <c:pt idx="5176">
                  <c:v>8.44541666666667E16</c:v>
                </c:pt>
                <c:pt idx="5177">
                  <c:v>9.17166666666667E16</c:v>
                </c:pt>
                <c:pt idx="5178">
                  <c:v>8.76666666666667E16</c:v>
                </c:pt>
                <c:pt idx="5179">
                  <c:v>7.27916666666667E16</c:v>
                </c:pt>
                <c:pt idx="5180">
                  <c:v>8.76666666666667E16</c:v>
                </c:pt>
                <c:pt idx="5181">
                  <c:v>5.57291666666667E16</c:v>
                </c:pt>
                <c:pt idx="5182">
                  <c:v>7.57291666666667E16</c:v>
                </c:pt>
                <c:pt idx="5183">
                  <c:v>7.75291666666667E16</c:v>
                </c:pt>
                <c:pt idx="5184">
                  <c:v>7.32208333333333E16</c:v>
                </c:pt>
                <c:pt idx="5185">
                  <c:v>6.19291666666666E16</c:v>
                </c:pt>
                <c:pt idx="5186">
                  <c:v>4.97916666666667E16</c:v>
                </c:pt>
                <c:pt idx="5187">
                  <c:v>7.39583333333333E16</c:v>
                </c:pt>
                <c:pt idx="5188">
                  <c:v>8.6825E16</c:v>
                </c:pt>
                <c:pt idx="5189">
                  <c:v>9.05166666666667E16</c:v>
                </c:pt>
                <c:pt idx="5190">
                  <c:v>8.84583333333333E16</c:v>
                </c:pt>
                <c:pt idx="5191">
                  <c:v>1.96902916666667E16</c:v>
                </c:pt>
                <c:pt idx="5192">
                  <c:v>4.50125E16</c:v>
                </c:pt>
                <c:pt idx="5193">
                  <c:v>8.475E16</c:v>
                </c:pt>
                <c:pt idx="5194">
                  <c:v>7.57916666666667E16</c:v>
                </c:pt>
                <c:pt idx="5195">
                  <c:v>5.58708333333333E16</c:v>
                </c:pt>
                <c:pt idx="5196">
                  <c:v>8.03291666666667E16</c:v>
                </c:pt>
                <c:pt idx="5197">
                  <c:v>6.84432083333333E16</c:v>
                </c:pt>
                <c:pt idx="5198">
                  <c:v>4.87008333333333E16</c:v>
                </c:pt>
                <c:pt idx="5199">
                  <c:v>7.99708333333333E16</c:v>
                </c:pt>
                <c:pt idx="5200">
                  <c:v>7.63095833333333E16</c:v>
                </c:pt>
                <c:pt idx="5201">
                  <c:v>8.34166666666667E16</c:v>
                </c:pt>
                <c:pt idx="5202">
                  <c:v>8.29041666666667E16</c:v>
                </c:pt>
                <c:pt idx="5203">
                  <c:v>6.105345E16</c:v>
                </c:pt>
                <c:pt idx="5204">
                  <c:v>4.77333333333334E16</c:v>
                </c:pt>
                <c:pt idx="5205">
                  <c:v>7.38625E16</c:v>
                </c:pt>
                <c:pt idx="5206">
                  <c:v>7.53875E16</c:v>
                </c:pt>
                <c:pt idx="5207">
                  <c:v>7.34E16</c:v>
                </c:pt>
                <c:pt idx="5208">
                  <c:v>8.975E16</c:v>
                </c:pt>
                <c:pt idx="5209">
                  <c:v>6.97708333333333E16</c:v>
                </c:pt>
                <c:pt idx="5210">
                  <c:v>8.34583333333333E16</c:v>
                </c:pt>
                <c:pt idx="5211">
                  <c:v>8.27791666666667E16</c:v>
                </c:pt>
                <c:pt idx="5212">
                  <c:v>8.65458333333333E16</c:v>
                </c:pt>
                <c:pt idx="5213">
                  <c:v>7.51416666666667E16</c:v>
                </c:pt>
                <c:pt idx="5214">
                  <c:v>7.7375E16</c:v>
                </c:pt>
                <c:pt idx="5215">
                  <c:v>7.599375E16</c:v>
                </c:pt>
                <c:pt idx="5216">
                  <c:v>7.31333333333333E16</c:v>
                </c:pt>
                <c:pt idx="5217">
                  <c:v>8.0725E16</c:v>
                </c:pt>
                <c:pt idx="5218">
                  <c:v>7.84958333333333E16</c:v>
                </c:pt>
                <c:pt idx="5219">
                  <c:v>4.86083333333333E16</c:v>
                </c:pt>
                <c:pt idx="5220">
                  <c:v>7.47833333333333E16</c:v>
                </c:pt>
                <c:pt idx="5221">
                  <c:v>7.6E16</c:v>
                </c:pt>
                <c:pt idx="5222">
                  <c:v>7.04166666666667E16</c:v>
                </c:pt>
                <c:pt idx="5223">
                  <c:v>8.17375E16</c:v>
                </c:pt>
                <c:pt idx="5224">
                  <c:v>8.4625E16</c:v>
                </c:pt>
                <c:pt idx="5225">
                  <c:v>6.54291666666666E16</c:v>
                </c:pt>
                <c:pt idx="5226">
                  <c:v>8.67333333333333E16</c:v>
                </c:pt>
                <c:pt idx="5227">
                  <c:v>6.31375E16</c:v>
                </c:pt>
                <c:pt idx="5228">
                  <c:v>8.6125E16</c:v>
                </c:pt>
                <c:pt idx="5229">
                  <c:v>8.7375E16</c:v>
                </c:pt>
                <c:pt idx="5230">
                  <c:v>8.02416666666667E16</c:v>
                </c:pt>
                <c:pt idx="5231">
                  <c:v>8.15166666666667E16</c:v>
                </c:pt>
                <c:pt idx="5232">
                  <c:v>8.03958333333333E16</c:v>
                </c:pt>
                <c:pt idx="5233">
                  <c:v>8.00458333333333E16</c:v>
                </c:pt>
                <c:pt idx="5234">
                  <c:v>7.57708333333333E16</c:v>
                </c:pt>
                <c:pt idx="5235">
                  <c:v>8.53333333333333E16</c:v>
                </c:pt>
                <c:pt idx="5236">
                  <c:v>8.45416666666667E16</c:v>
                </c:pt>
                <c:pt idx="5237">
                  <c:v>7.78333333333333E16</c:v>
                </c:pt>
                <c:pt idx="5238">
                  <c:v>8.47083333333333E16</c:v>
                </c:pt>
                <c:pt idx="5239">
                  <c:v>8.60416666666667E16</c:v>
                </c:pt>
                <c:pt idx="5240">
                  <c:v>8.08416666666667E16</c:v>
                </c:pt>
                <c:pt idx="5241">
                  <c:v>8.01791666666667E16</c:v>
                </c:pt>
                <c:pt idx="5242">
                  <c:v>8.46666666666667E16</c:v>
                </c:pt>
                <c:pt idx="5243">
                  <c:v>7.68333333333333E16</c:v>
                </c:pt>
                <c:pt idx="5244">
                  <c:v>8.34833333333333E16</c:v>
                </c:pt>
                <c:pt idx="5245">
                  <c:v>8.6125E16</c:v>
                </c:pt>
                <c:pt idx="5246">
                  <c:v>4.145E16</c:v>
                </c:pt>
                <c:pt idx="5247">
                  <c:v>8.47083333333333E16</c:v>
                </c:pt>
                <c:pt idx="5248">
                  <c:v>8.21916666666667E16</c:v>
                </c:pt>
                <c:pt idx="5249">
                  <c:v>8.47125E16</c:v>
                </c:pt>
                <c:pt idx="5250">
                  <c:v>4.92291666666666E16</c:v>
                </c:pt>
                <c:pt idx="5251">
                  <c:v>8.08375E16</c:v>
                </c:pt>
                <c:pt idx="5252">
                  <c:v>8.29791666666667E16</c:v>
                </c:pt>
                <c:pt idx="5253">
                  <c:v>5.53791666666667E16</c:v>
                </c:pt>
                <c:pt idx="5254">
                  <c:v>8.25E16</c:v>
                </c:pt>
                <c:pt idx="5255">
                  <c:v>8.12791666666667E16</c:v>
                </c:pt>
                <c:pt idx="5256">
                  <c:v>8.7E16</c:v>
                </c:pt>
                <c:pt idx="5257">
                  <c:v>8.97083333333333E16</c:v>
                </c:pt>
                <c:pt idx="5258">
                  <c:v>8.86541666666667E16</c:v>
                </c:pt>
                <c:pt idx="5259">
                  <c:v>8.32083333333333E16</c:v>
                </c:pt>
                <c:pt idx="5260">
                  <c:v>8.48291666666667E16</c:v>
                </c:pt>
                <c:pt idx="5261">
                  <c:v>8.43541666666667E16</c:v>
                </c:pt>
                <c:pt idx="5262">
                  <c:v>8.83708333333333E16</c:v>
                </c:pt>
                <c:pt idx="5263">
                  <c:v>9.1875E16</c:v>
                </c:pt>
                <c:pt idx="5264">
                  <c:v>9.11666666666667E16</c:v>
                </c:pt>
                <c:pt idx="5265">
                  <c:v>8.72041666666667E16</c:v>
                </c:pt>
                <c:pt idx="5266">
                  <c:v>8.60375E16</c:v>
                </c:pt>
                <c:pt idx="5267">
                  <c:v>9.21666666666667E16</c:v>
                </c:pt>
                <c:pt idx="5268">
                  <c:v>8.56875E16</c:v>
                </c:pt>
                <c:pt idx="5269">
                  <c:v>8.51125E16</c:v>
                </c:pt>
                <c:pt idx="5270">
                  <c:v>5.965E16</c:v>
                </c:pt>
                <c:pt idx="5271">
                  <c:v>3.81791666666667E13</c:v>
                </c:pt>
                <c:pt idx="5272">
                  <c:v>1.62075E13</c:v>
                </c:pt>
                <c:pt idx="5273">
                  <c:v>7.0E12</c:v>
                </c:pt>
                <c:pt idx="5274">
                  <c:v>9.46208333333333E12</c:v>
                </c:pt>
                <c:pt idx="5275">
                  <c:v>1.58041666666667E13</c:v>
                </c:pt>
                <c:pt idx="5276">
                  <c:v>2.34085791666667E15</c:v>
                </c:pt>
                <c:pt idx="5277">
                  <c:v>5.51375E16</c:v>
                </c:pt>
                <c:pt idx="5278">
                  <c:v>7.39166666666667E16</c:v>
                </c:pt>
                <c:pt idx="5279">
                  <c:v>7.10833333333333E16</c:v>
                </c:pt>
                <c:pt idx="5280">
                  <c:v>7.37833333333333E16</c:v>
                </c:pt>
                <c:pt idx="5281">
                  <c:v>7.37041666666667E16</c:v>
                </c:pt>
                <c:pt idx="5282">
                  <c:v>8.41875E16</c:v>
                </c:pt>
                <c:pt idx="5283">
                  <c:v>8.56083333333333E16</c:v>
                </c:pt>
                <c:pt idx="5284">
                  <c:v>8.66666666666667E16</c:v>
                </c:pt>
                <c:pt idx="5285">
                  <c:v>8.0125E16</c:v>
                </c:pt>
                <c:pt idx="5286">
                  <c:v>6.24166666666667E16</c:v>
                </c:pt>
                <c:pt idx="5287">
                  <c:v>8.13E16</c:v>
                </c:pt>
                <c:pt idx="5288">
                  <c:v>5.70958333333333E16</c:v>
                </c:pt>
                <c:pt idx="5289">
                  <c:v>8.2325E16</c:v>
                </c:pt>
                <c:pt idx="5290">
                  <c:v>8.55E16</c:v>
                </c:pt>
                <c:pt idx="5291">
                  <c:v>8.66666666666667E16</c:v>
                </c:pt>
                <c:pt idx="5292">
                  <c:v>8.12916666666667E16</c:v>
                </c:pt>
                <c:pt idx="5293">
                  <c:v>6.24166666666667E16</c:v>
                </c:pt>
                <c:pt idx="5294">
                  <c:v>7.96416666666667E16</c:v>
                </c:pt>
                <c:pt idx="5295">
                  <c:v>8.045E16</c:v>
                </c:pt>
                <c:pt idx="5296">
                  <c:v>7.46583333333333E16</c:v>
                </c:pt>
                <c:pt idx="5297">
                  <c:v>8.2375E16</c:v>
                </c:pt>
                <c:pt idx="5298">
                  <c:v>8.28333333333333E16</c:v>
                </c:pt>
                <c:pt idx="5299">
                  <c:v>5.23795E16</c:v>
                </c:pt>
                <c:pt idx="5300">
                  <c:v>8.41041666666667E16</c:v>
                </c:pt>
                <c:pt idx="5301">
                  <c:v>6.59708333333333E16</c:v>
                </c:pt>
                <c:pt idx="5302">
                  <c:v>8.34009166666667E14</c:v>
                </c:pt>
                <c:pt idx="5303">
                  <c:v>1.60391666666667E13</c:v>
                </c:pt>
                <c:pt idx="5304">
                  <c:v>2.31431945833333E16</c:v>
                </c:pt>
                <c:pt idx="5305">
                  <c:v>5.33333333333333E16</c:v>
                </c:pt>
                <c:pt idx="5306">
                  <c:v>8.12916666666667E16</c:v>
                </c:pt>
                <c:pt idx="5307">
                  <c:v>7.05125E16</c:v>
                </c:pt>
                <c:pt idx="5308">
                  <c:v>7.98375E16</c:v>
                </c:pt>
                <c:pt idx="5309">
                  <c:v>7.88416666666667E16</c:v>
                </c:pt>
                <c:pt idx="5310">
                  <c:v>7.47E16</c:v>
                </c:pt>
                <c:pt idx="5311">
                  <c:v>7.63958333333333E16</c:v>
                </c:pt>
                <c:pt idx="5312">
                  <c:v>8.76666666666667E16</c:v>
                </c:pt>
                <c:pt idx="5313">
                  <c:v>9.0E16</c:v>
                </c:pt>
                <c:pt idx="5314">
                  <c:v>7.62958333333333E16</c:v>
                </c:pt>
                <c:pt idx="5315">
                  <c:v>5.52083333333333E16</c:v>
                </c:pt>
                <c:pt idx="5316">
                  <c:v>7.5675E16</c:v>
                </c:pt>
                <c:pt idx="5317">
                  <c:v>6.39958333333333E16</c:v>
                </c:pt>
                <c:pt idx="5318">
                  <c:v>6.34125E16</c:v>
                </c:pt>
                <c:pt idx="5319">
                  <c:v>8.34583333333333E16</c:v>
                </c:pt>
                <c:pt idx="5320">
                  <c:v>8.37916666666667E16</c:v>
                </c:pt>
                <c:pt idx="5321">
                  <c:v>8.40166666666667E16</c:v>
                </c:pt>
                <c:pt idx="5322">
                  <c:v>8.64666666666667E16</c:v>
                </c:pt>
                <c:pt idx="5323">
                  <c:v>8.81666666666667E16</c:v>
                </c:pt>
                <c:pt idx="5324">
                  <c:v>2.05E16</c:v>
                </c:pt>
                <c:pt idx="5325">
                  <c:v>6.81666666666667E16</c:v>
                </c:pt>
                <c:pt idx="5326">
                  <c:v>6.81666666666667E16</c:v>
                </c:pt>
                <c:pt idx="5327">
                  <c:v>6.79583333333333E16</c:v>
                </c:pt>
                <c:pt idx="5328">
                  <c:v>8.68166666666667E16</c:v>
                </c:pt>
                <c:pt idx="5329">
                  <c:v>7.93666666666667E16</c:v>
                </c:pt>
                <c:pt idx="5330">
                  <c:v>8.72E16</c:v>
                </c:pt>
                <c:pt idx="5331">
                  <c:v>9.02541666666667E16</c:v>
                </c:pt>
                <c:pt idx="5332">
                  <c:v>8.82541666666667E16</c:v>
                </c:pt>
                <c:pt idx="5333">
                  <c:v>8.92083333333333E16</c:v>
                </c:pt>
                <c:pt idx="5334">
                  <c:v>8.70416666666667E16</c:v>
                </c:pt>
                <c:pt idx="5335">
                  <c:v>8.12166666666667E16</c:v>
                </c:pt>
                <c:pt idx="5336">
                  <c:v>7.83333333333333E16</c:v>
                </c:pt>
                <c:pt idx="5337">
                  <c:v>8.73083333333333E16</c:v>
                </c:pt>
                <c:pt idx="5338">
                  <c:v>8.50916666666667E16</c:v>
                </c:pt>
                <c:pt idx="5339">
                  <c:v>8.52083333333333E16</c:v>
                </c:pt>
                <c:pt idx="5340">
                  <c:v>7.35416666666667E16</c:v>
                </c:pt>
                <c:pt idx="5341">
                  <c:v>7.675E16</c:v>
                </c:pt>
                <c:pt idx="5342">
                  <c:v>8.25833333333333E16</c:v>
                </c:pt>
                <c:pt idx="5343">
                  <c:v>6.63625E16</c:v>
                </c:pt>
                <c:pt idx="5344">
                  <c:v>7.59583333333333E16</c:v>
                </c:pt>
                <c:pt idx="5345">
                  <c:v>3.35291666666667E16</c:v>
                </c:pt>
                <c:pt idx="5346">
                  <c:v>7.17E16</c:v>
                </c:pt>
                <c:pt idx="5347">
                  <c:v>8.42083333333333E16</c:v>
                </c:pt>
                <c:pt idx="5348">
                  <c:v>6.65833333333333E16</c:v>
                </c:pt>
                <c:pt idx="5349">
                  <c:v>4.64333333333333E16</c:v>
                </c:pt>
                <c:pt idx="5350">
                  <c:v>5.3E16</c:v>
                </c:pt>
                <c:pt idx="5351">
                  <c:v>7.63333333333333E16</c:v>
                </c:pt>
                <c:pt idx="5352">
                  <c:v>8.675E16</c:v>
                </c:pt>
                <c:pt idx="5353">
                  <c:v>8.59583333333333E16</c:v>
                </c:pt>
                <c:pt idx="5354">
                  <c:v>7.2625E16</c:v>
                </c:pt>
                <c:pt idx="5355">
                  <c:v>6.49458333333333E16</c:v>
                </c:pt>
                <c:pt idx="5356">
                  <c:v>6.86958333333333E16</c:v>
                </c:pt>
                <c:pt idx="5357">
                  <c:v>8.20583333333333E16</c:v>
                </c:pt>
                <c:pt idx="5358">
                  <c:v>8.50458333333333E16</c:v>
                </c:pt>
                <c:pt idx="5359">
                  <c:v>8.025E16</c:v>
                </c:pt>
                <c:pt idx="5360">
                  <c:v>5.29291666666666E16</c:v>
                </c:pt>
                <c:pt idx="5361">
                  <c:v>8.13333333333333E16</c:v>
                </c:pt>
                <c:pt idx="5362">
                  <c:v>7.56666666666667E16</c:v>
                </c:pt>
                <c:pt idx="5363">
                  <c:v>8.79458333333333E16</c:v>
                </c:pt>
                <c:pt idx="5364">
                  <c:v>8.05E16</c:v>
                </c:pt>
                <c:pt idx="5365">
                  <c:v>5.25054166666667E16</c:v>
                </c:pt>
                <c:pt idx="5366">
                  <c:v>7.08166666666667E16</c:v>
                </c:pt>
                <c:pt idx="5367">
                  <c:v>7.42208333333333E16</c:v>
                </c:pt>
                <c:pt idx="5368">
                  <c:v>8.52916666666667E16</c:v>
                </c:pt>
                <c:pt idx="5369">
                  <c:v>8.37916666666667E16</c:v>
                </c:pt>
                <c:pt idx="5370">
                  <c:v>8.01375E16</c:v>
                </c:pt>
                <c:pt idx="5371">
                  <c:v>7.52208333333333E16</c:v>
                </c:pt>
                <c:pt idx="5372">
                  <c:v>1.71136916666667E16</c:v>
                </c:pt>
                <c:pt idx="5373">
                  <c:v>7.96416666666667E16</c:v>
                </c:pt>
                <c:pt idx="5374">
                  <c:v>5.58166666666667E16</c:v>
                </c:pt>
                <c:pt idx="5375">
                  <c:v>7.70416666666667E16</c:v>
                </c:pt>
                <c:pt idx="5376">
                  <c:v>8.04583333333333E16</c:v>
                </c:pt>
                <c:pt idx="5377">
                  <c:v>7.65E16</c:v>
                </c:pt>
                <c:pt idx="5378">
                  <c:v>7.805E16</c:v>
                </c:pt>
                <c:pt idx="5379">
                  <c:v>8.31083333333333E16</c:v>
                </c:pt>
                <c:pt idx="5380">
                  <c:v>7.82666666666667E16</c:v>
                </c:pt>
                <c:pt idx="5381">
                  <c:v>6.85291666666666E16</c:v>
                </c:pt>
                <c:pt idx="5382">
                  <c:v>7.64166666666667E16</c:v>
                </c:pt>
                <c:pt idx="5383">
                  <c:v>5.975E16</c:v>
                </c:pt>
                <c:pt idx="5384">
                  <c:v>7.98916666666667E16</c:v>
                </c:pt>
                <c:pt idx="5385">
                  <c:v>8.38333333333333E16</c:v>
                </c:pt>
                <c:pt idx="5386">
                  <c:v>7.83166666666667E16</c:v>
                </c:pt>
                <c:pt idx="5387">
                  <c:v>7.55833333333333E16</c:v>
                </c:pt>
                <c:pt idx="5388">
                  <c:v>8.08458333333333E16</c:v>
                </c:pt>
                <c:pt idx="5389">
                  <c:v>8.6875E16</c:v>
                </c:pt>
                <c:pt idx="5390">
                  <c:v>8.66666666666667E16</c:v>
                </c:pt>
                <c:pt idx="5391">
                  <c:v>6.81541666666666E16</c:v>
                </c:pt>
                <c:pt idx="5392">
                  <c:v>6.72916666666667E16</c:v>
                </c:pt>
                <c:pt idx="5393">
                  <c:v>7.975E16</c:v>
                </c:pt>
                <c:pt idx="5394">
                  <c:v>8.30541666666667E16</c:v>
                </c:pt>
                <c:pt idx="5395">
                  <c:v>5.97125E16</c:v>
                </c:pt>
                <c:pt idx="5396">
                  <c:v>7.52083333333333E16</c:v>
                </c:pt>
                <c:pt idx="5397">
                  <c:v>8.77916666666667E16</c:v>
                </c:pt>
                <c:pt idx="5398">
                  <c:v>8.7525E16</c:v>
                </c:pt>
                <c:pt idx="5399">
                  <c:v>8.27166666666667E16</c:v>
                </c:pt>
                <c:pt idx="5400">
                  <c:v>8.0539375E15</c:v>
                </c:pt>
                <c:pt idx="5401">
                  <c:v>6.17916666666667E16</c:v>
                </c:pt>
                <c:pt idx="5402">
                  <c:v>2.24316791666667E16</c:v>
                </c:pt>
                <c:pt idx="5403">
                  <c:v>8.30833333333333E16</c:v>
                </c:pt>
                <c:pt idx="5404">
                  <c:v>7.54166666666667E16</c:v>
                </c:pt>
                <c:pt idx="5405">
                  <c:v>8.4375E16</c:v>
                </c:pt>
                <c:pt idx="5406">
                  <c:v>8.30458333333333E16</c:v>
                </c:pt>
                <c:pt idx="5407">
                  <c:v>7.64291666666667E16</c:v>
                </c:pt>
                <c:pt idx="5408">
                  <c:v>6.46666666666667E16</c:v>
                </c:pt>
                <c:pt idx="5409">
                  <c:v>7.78041666666667E16</c:v>
                </c:pt>
                <c:pt idx="5410">
                  <c:v>8.725E16</c:v>
                </c:pt>
                <c:pt idx="5411">
                  <c:v>7.725E16</c:v>
                </c:pt>
                <c:pt idx="5412">
                  <c:v>6.5125E16</c:v>
                </c:pt>
                <c:pt idx="5413">
                  <c:v>8.38833333333333E16</c:v>
                </c:pt>
                <c:pt idx="5414">
                  <c:v>8.16916666666667E16</c:v>
                </c:pt>
                <c:pt idx="5415">
                  <c:v>6.11660833333333E16</c:v>
                </c:pt>
                <c:pt idx="5416">
                  <c:v>4.63125E16</c:v>
                </c:pt>
                <c:pt idx="5417">
                  <c:v>8.42083333333333E16</c:v>
                </c:pt>
                <c:pt idx="5418">
                  <c:v>8.10416666666667E16</c:v>
                </c:pt>
                <c:pt idx="5419">
                  <c:v>7.80125E16</c:v>
                </c:pt>
                <c:pt idx="5420">
                  <c:v>7.675E16</c:v>
                </c:pt>
                <c:pt idx="5421">
                  <c:v>6.56779166666667E16</c:v>
                </c:pt>
                <c:pt idx="5422">
                  <c:v>7.235E16</c:v>
                </c:pt>
                <c:pt idx="5423">
                  <c:v>8.01708333333333E16</c:v>
                </c:pt>
                <c:pt idx="5424">
                  <c:v>4.36666666666667E16</c:v>
                </c:pt>
                <c:pt idx="5425">
                  <c:v>8.18333333333333E16</c:v>
                </c:pt>
                <c:pt idx="5426">
                  <c:v>8.4875E16</c:v>
                </c:pt>
                <c:pt idx="5427">
                  <c:v>8.10708333333333E16</c:v>
                </c:pt>
                <c:pt idx="5428">
                  <c:v>8.42916666666667E16</c:v>
                </c:pt>
                <c:pt idx="5429">
                  <c:v>7.64791666666667E16</c:v>
                </c:pt>
                <c:pt idx="5430">
                  <c:v>5.22120833333333E16</c:v>
                </c:pt>
                <c:pt idx="5431">
                  <c:v>7.63333333333333E16</c:v>
                </c:pt>
                <c:pt idx="5432">
                  <c:v>7.77083333333333E16</c:v>
                </c:pt>
                <c:pt idx="5433">
                  <c:v>7.88291666666667E16</c:v>
                </c:pt>
                <c:pt idx="5434">
                  <c:v>7.5125E16</c:v>
                </c:pt>
                <c:pt idx="5435">
                  <c:v>7.69041666666667E16</c:v>
                </c:pt>
                <c:pt idx="5436">
                  <c:v>6.12916666666667E16</c:v>
                </c:pt>
                <c:pt idx="5437">
                  <c:v>7.50166666666667E16</c:v>
                </c:pt>
                <c:pt idx="5438">
                  <c:v>8.26666666666667E16</c:v>
                </c:pt>
                <c:pt idx="5439">
                  <c:v>7.41666666666667E16</c:v>
                </c:pt>
                <c:pt idx="5440">
                  <c:v>6.63083333333333E16</c:v>
                </c:pt>
                <c:pt idx="5441">
                  <c:v>8.08458333333333E16</c:v>
                </c:pt>
                <c:pt idx="5442">
                  <c:v>8.26666666666667E16</c:v>
                </c:pt>
                <c:pt idx="5443">
                  <c:v>8.36516666666667E16</c:v>
                </c:pt>
                <c:pt idx="5444">
                  <c:v>7.54625E16</c:v>
                </c:pt>
                <c:pt idx="5445">
                  <c:v>8.8625E16</c:v>
                </c:pt>
                <c:pt idx="5446">
                  <c:v>4.69583333333333E16</c:v>
                </c:pt>
                <c:pt idx="5447">
                  <c:v>8.25416666666667E16</c:v>
                </c:pt>
                <c:pt idx="5448">
                  <c:v>8.85E16</c:v>
                </c:pt>
                <c:pt idx="5449">
                  <c:v>8.56958333333333E16</c:v>
                </c:pt>
                <c:pt idx="5450">
                  <c:v>8.78916666666667E16</c:v>
                </c:pt>
                <c:pt idx="5451">
                  <c:v>8.52541666666667E16</c:v>
                </c:pt>
                <c:pt idx="5452">
                  <c:v>7.2375E16</c:v>
                </c:pt>
                <c:pt idx="5453">
                  <c:v>6.37454166666667E16</c:v>
                </c:pt>
                <c:pt idx="5454">
                  <c:v>3.17291666666667E16</c:v>
                </c:pt>
                <c:pt idx="5455">
                  <c:v>3.48625E16</c:v>
                </c:pt>
                <c:pt idx="5456">
                  <c:v>6.3875E16</c:v>
                </c:pt>
                <c:pt idx="5457">
                  <c:v>6.80791666666666E16</c:v>
                </c:pt>
                <c:pt idx="5458">
                  <c:v>7.43333333333333E16</c:v>
                </c:pt>
                <c:pt idx="5459">
                  <c:v>8.3375E16</c:v>
                </c:pt>
                <c:pt idx="5460">
                  <c:v>7.85416666666667E16</c:v>
                </c:pt>
                <c:pt idx="5461">
                  <c:v>7.50916666666667E16</c:v>
                </c:pt>
                <c:pt idx="5462">
                  <c:v>8.58291666666667E16</c:v>
                </c:pt>
                <c:pt idx="5463">
                  <c:v>8.68E16</c:v>
                </c:pt>
                <c:pt idx="5464">
                  <c:v>7.875E16</c:v>
                </c:pt>
                <c:pt idx="5465">
                  <c:v>8.30416666666667E16</c:v>
                </c:pt>
                <c:pt idx="5466">
                  <c:v>8.69583333333333E16</c:v>
                </c:pt>
                <c:pt idx="5467">
                  <c:v>8.75416666666667E16</c:v>
                </c:pt>
                <c:pt idx="5468">
                  <c:v>8.89166666666667E16</c:v>
                </c:pt>
                <c:pt idx="5469">
                  <c:v>8.59625E16</c:v>
                </c:pt>
                <c:pt idx="5470">
                  <c:v>8.46458333333333E16</c:v>
                </c:pt>
                <c:pt idx="5471">
                  <c:v>6.88375E16</c:v>
                </c:pt>
                <c:pt idx="5472">
                  <c:v>6.92583333333333E16</c:v>
                </c:pt>
                <c:pt idx="5473">
                  <c:v>1.265E16</c:v>
                </c:pt>
                <c:pt idx="5474">
                  <c:v>8.075E16</c:v>
                </c:pt>
                <c:pt idx="5475">
                  <c:v>8.855E16</c:v>
                </c:pt>
                <c:pt idx="5476">
                  <c:v>3.86375E16</c:v>
                </c:pt>
                <c:pt idx="5477">
                  <c:v>8.23916666666667E16</c:v>
                </c:pt>
                <c:pt idx="5478">
                  <c:v>8.37291666666667E16</c:v>
                </c:pt>
                <c:pt idx="5479">
                  <c:v>8.6525E16</c:v>
                </c:pt>
                <c:pt idx="5480">
                  <c:v>8.83333333333333E16</c:v>
                </c:pt>
                <c:pt idx="5481">
                  <c:v>7.99166666666667E16</c:v>
                </c:pt>
                <c:pt idx="5482">
                  <c:v>8.17166666666667E16</c:v>
                </c:pt>
                <c:pt idx="5483">
                  <c:v>7.89166666666667E16</c:v>
                </c:pt>
                <c:pt idx="5484">
                  <c:v>8.0125E16</c:v>
                </c:pt>
                <c:pt idx="5485">
                  <c:v>6.08041666666667E16</c:v>
                </c:pt>
                <c:pt idx="5486">
                  <c:v>8.32041666666667E16</c:v>
                </c:pt>
                <c:pt idx="5487">
                  <c:v>6.12375E16</c:v>
                </c:pt>
                <c:pt idx="5488">
                  <c:v>8.4125E16</c:v>
                </c:pt>
                <c:pt idx="5489">
                  <c:v>6.42625E16</c:v>
                </c:pt>
                <c:pt idx="5490">
                  <c:v>5.85833333333333E16</c:v>
                </c:pt>
                <c:pt idx="5491">
                  <c:v>8.62875E16</c:v>
                </c:pt>
                <c:pt idx="5492">
                  <c:v>5.39608179166667E16</c:v>
                </c:pt>
                <c:pt idx="5493">
                  <c:v>8.41666666666667E16</c:v>
                </c:pt>
                <c:pt idx="5494">
                  <c:v>8.90416666666667E16</c:v>
                </c:pt>
                <c:pt idx="5495">
                  <c:v>5.56666666666667E16</c:v>
                </c:pt>
                <c:pt idx="5496">
                  <c:v>3.33125E16</c:v>
                </c:pt>
                <c:pt idx="5497">
                  <c:v>8.47916666666667E16</c:v>
                </c:pt>
                <c:pt idx="5498">
                  <c:v>5.80916666666667E16</c:v>
                </c:pt>
                <c:pt idx="5499">
                  <c:v>5.79916666666667E15</c:v>
                </c:pt>
                <c:pt idx="5500">
                  <c:v>6.4125E16</c:v>
                </c:pt>
                <c:pt idx="5501">
                  <c:v>8.46833333333333E16</c:v>
                </c:pt>
                <c:pt idx="5502">
                  <c:v>6.68708333333333E16</c:v>
                </c:pt>
                <c:pt idx="5503">
                  <c:v>8.175E16</c:v>
                </c:pt>
                <c:pt idx="5504">
                  <c:v>7.94541666666667E16</c:v>
                </c:pt>
                <c:pt idx="5505">
                  <c:v>8.33791666666667E16</c:v>
                </c:pt>
                <c:pt idx="5506">
                  <c:v>8.80541666666667E16</c:v>
                </c:pt>
                <c:pt idx="5507">
                  <c:v>7.65270833333333E16</c:v>
                </c:pt>
                <c:pt idx="5508">
                  <c:v>8.63291666666667E16</c:v>
                </c:pt>
                <c:pt idx="5509">
                  <c:v>7.83958333333333E16</c:v>
                </c:pt>
                <c:pt idx="5510">
                  <c:v>5.035E16</c:v>
                </c:pt>
                <c:pt idx="5511">
                  <c:v>5.15541666666666E16</c:v>
                </c:pt>
                <c:pt idx="5512">
                  <c:v>4.91291666666667E16</c:v>
                </c:pt>
                <c:pt idx="5513">
                  <c:v>4.33416666666667E16</c:v>
                </c:pt>
                <c:pt idx="5514">
                  <c:v>4.93333333333334E16</c:v>
                </c:pt>
                <c:pt idx="5515">
                  <c:v>4.34583333333333E16</c:v>
                </c:pt>
                <c:pt idx="5516">
                  <c:v>4.60416666666667E16</c:v>
                </c:pt>
                <c:pt idx="5517">
                  <c:v>4.22E16</c:v>
                </c:pt>
                <c:pt idx="5518">
                  <c:v>4.41166666666667E16</c:v>
                </c:pt>
                <c:pt idx="5519">
                  <c:v>4.51416666666667E16</c:v>
                </c:pt>
                <c:pt idx="5520">
                  <c:v>3.76666666666667E16</c:v>
                </c:pt>
                <c:pt idx="5521">
                  <c:v>3.7525E16</c:v>
                </c:pt>
                <c:pt idx="5522">
                  <c:v>1.25916666666667E14</c:v>
                </c:pt>
                <c:pt idx="5523">
                  <c:v>2.89241666666667E13</c:v>
                </c:pt>
                <c:pt idx="5524">
                  <c:v>8.30833333333333E12</c:v>
                </c:pt>
                <c:pt idx="5525">
                  <c:v>1.87029166666667E13</c:v>
                </c:pt>
                <c:pt idx="5526">
                  <c:v>2.24166666666667E13</c:v>
                </c:pt>
                <c:pt idx="5527">
                  <c:v>2.16083333333333E13</c:v>
                </c:pt>
                <c:pt idx="5528">
                  <c:v>2.07291666666667E13</c:v>
                </c:pt>
                <c:pt idx="5529">
                  <c:v>2.015E13</c:v>
                </c:pt>
                <c:pt idx="5530">
                  <c:v>2.06166666666667E13</c:v>
                </c:pt>
                <c:pt idx="5531">
                  <c:v>1.44066666666667E13</c:v>
                </c:pt>
                <c:pt idx="5532">
                  <c:v>2.16041666666667E13</c:v>
                </c:pt>
                <c:pt idx="5533">
                  <c:v>2.25208333333333E13</c:v>
                </c:pt>
                <c:pt idx="5534">
                  <c:v>2.18125E13</c:v>
                </c:pt>
                <c:pt idx="5535">
                  <c:v>2.21041666666667E13</c:v>
                </c:pt>
                <c:pt idx="5536">
                  <c:v>6.96666666666667E14</c:v>
                </c:pt>
                <c:pt idx="5537">
                  <c:v>2.29416666666667E13</c:v>
                </c:pt>
                <c:pt idx="5538">
                  <c:v>2.34875E13</c:v>
                </c:pt>
                <c:pt idx="5539">
                  <c:v>2.17875E13</c:v>
                </c:pt>
                <c:pt idx="5540">
                  <c:v>2.19645833333333E13</c:v>
                </c:pt>
                <c:pt idx="5541">
                  <c:v>2.30058333333333E13</c:v>
                </c:pt>
                <c:pt idx="5542">
                  <c:v>2.14041666666667E13</c:v>
                </c:pt>
                <c:pt idx="5543">
                  <c:v>2.20416666666667E13</c:v>
                </c:pt>
                <c:pt idx="5544">
                  <c:v>2.15291666666667E13</c:v>
                </c:pt>
                <c:pt idx="5545">
                  <c:v>1.74375E13</c:v>
                </c:pt>
                <c:pt idx="5546">
                  <c:v>1.15154166666667E13</c:v>
                </c:pt>
                <c:pt idx="5547">
                  <c:v>1.13958333333333E13</c:v>
                </c:pt>
                <c:pt idx="5548">
                  <c:v>1.16158333333333E13</c:v>
                </c:pt>
                <c:pt idx="5549">
                  <c:v>1.74916666666667E13</c:v>
                </c:pt>
                <c:pt idx="5550">
                  <c:v>2.275E13</c:v>
                </c:pt>
                <c:pt idx="5551">
                  <c:v>2.32083333333333E13</c:v>
                </c:pt>
                <c:pt idx="5552">
                  <c:v>2.34666666666667E13</c:v>
                </c:pt>
                <c:pt idx="5553">
                  <c:v>1.87E13</c:v>
                </c:pt>
                <c:pt idx="5554">
                  <c:v>1.26379166666667E13</c:v>
                </c:pt>
                <c:pt idx="5555">
                  <c:v>1.26525E13</c:v>
                </c:pt>
                <c:pt idx="5556">
                  <c:v>1.26066666666667E13</c:v>
                </c:pt>
                <c:pt idx="5557">
                  <c:v>1.21670833333333E13</c:v>
                </c:pt>
                <c:pt idx="5558">
                  <c:v>1.22541666666667E13</c:v>
                </c:pt>
                <c:pt idx="5559">
                  <c:v>1.26416666666667E13</c:v>
                </c:pt>
                <c:pt idx="5560">
                  <c:v>1.25458333333333E13</c:v>
                </c:pt>
                <c:pt idx="5561">
                  <c:v>1.36791666666667E13</c:v>
                </c:pt>
                <c:pt idx="5562">
                  <c:v>1.39208333333333E13</c:v>
                </c:pt>
                <c:pt idx="5563">
                  <c:v>1.08369166666667E13</c:v>
                </c:pt>
                <c:pt idx="5564">
                  <c:v>7.47791666666667E12</c:v>
                </c:pt>
                <c:pt idx="5565">
                  <c:v>9.3685E12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1.46875E13</c:v>
                </c:pt>
                <c:pt idx="5583">
                  <c:v>4.2425E13</c:v>
                </c:pt>
                <c:pt idx="5584">
                  <c:v>4.35416666666667E13</c:v>
                </c:pt>
                <c:pt idx="5585">
                  <c:v>4.50083333333333E13</c:v>
                </c:pt>
                <c:pt idx="5586">
                  <c:v>5.36916666666667E13</c:v>
                </c:pt>
                <c:pt idx="5587">
                  <c:v>7.485E13</c:v>
                </c:pt>
                <c:pt idx="5588">
                  <c:v>7.8126725E13</c:v>
                </c:pt>
                <c:pt idx="5589">
                  <c:v>5.00416666666667E13</c:v>
                </c:pt>
                <c:pt idx="5590">
                  <c:v>2.57241666666667E13</c:v>
                </c:pt>
                <c:pt idx="5591">
                  <c:v>2.99E13</c:v>
                </c:pt>
                <c:pt idx="5592">
                  <c:v>5.60216666666667E13</c:v>
                </c:pt>
                <c:pt idx="5593">
                  <c:v>1.6373E14</c:v>
                </c:pt>
                <c:pt idx="5594">
                  <c:v>1.777125E14</c:v>
                </c:pt>
                <c:pt idx="5595">
                  <c:v>4.49166666666667E14</c:v>
                </c:pt>
                <c:pt idx="5596">
                  <c:v>4.02571666666667E14</c:v>
                </c:pt>
                <c:pt idx="5597">
                  <c:v>4.1625E13</c:v>
                </c:pt>
                <c:pt idx="5598">
                  <c:v>4.12375E13</c:v>
                </c:pt>
                <c:pt idx="5599">
                  <c:v>3.20066666666667E14</c:v>
                </c:pt>
                <c:pt idx="5600">
                  <c:v>8.53416666666667E14</c:v>
                </c:pt>
                <c:pt idx="5601">
                  <c:v>4.04583333333333E15</c:v>
                </c:pt>
                <c:pt idx="5602">
                  <c:v>8.44291666666667E15</c:v>
                </c:pt>
                <c:pt idx="5603">
                  <c:v>7.6575E15</c:v>
                </c:pt>
                <c:pt idx="5604">
                  <c:v>8.86666666666667E15</c:v>
                </c:pt>
                <c:pt idx="5605">
                  <c:v>8.69625E15</c:v>
                </c:pt>
                <c:pt idx="5606">
                  <c:v>8.9875E15</c:v>
                </c:pt>
                <c:pt idx="5607">
                  <c:v>1.068625E16</c:v>
                </c:pt>
                <c:pt idx="5608">
                  <c:v>4.74166666666667E15</c:v>
                </c:pt>
                <c:pt idx="5609">
                  <c:v>1.0775E16</c:v>
                </c:pt>
                <c:pt idx="5610">
                  <c:v>2.19041666666667E16</c:v>
                </c:pt>
                <c:pt idx="5611">
                  <c:v>2.86791666666667E16</c:v>
                </c:pt>
                <c:pt idx="5612">
                  <c:v>2.75791666666667E16</c:v>
                </c:pt>
                <c:pt idx="5613">
                  <c:v>4.25E16</c:v>
                </c:pt>
                <c:pt idx="5614">
                  <c:v>2.93866666666667E16</c:v>
                </c:pt>
                <c:pt idx="5615">
                  <c:v>3.70704166666667E16</c:v>
                </c:pt>
                <c:pt idx="5616">
                  <c:v>4.86666666666667E16</c:v>
                </c:pt>
                <c:pt idx="5617">
                  <c:v>6.62916666666667E16</c:v>
                </c:pt>
                <c:pt idx="5618">
                  <c:v>6.05E16</c:v>
                </c:pt>
                <c:pt idx="5619">
                  <c:v>7.3625E16</c:v>
                </c:pt>
                <c:pt idx="5620">
                  <c:v>6.25458333333333E16</c:v>
                </c:pt>
                <c:pt idx="5621">
                  <c:v>5.65833333333333E16</c:v>
                </c:pt>
                <c:pt idx="5622">
                  <c:v>3.25166666666667E16</c:v>
                </c:pt>
                <c:pt idx="5623">
                  <c:v>6.76416666666667E16</c:v>
                </c:pt>
                <c:pt idx="5624">
                  <c:v>6.35291666666666E16</c:v>
                </c:pt>
                <c:pt idx="5625">
                  <c:v>7.0375E16</c:v>
                </c:pt>
                <c:pt idx="5626">
                  <c:v>7.5125E16</c:v>
                </c:pt>
                <c:pt idx="5627">
                  <c:v>7.67083333333333E16</c:v>
                </c:pt>
                <c:pt idx="5628">
                  <c:v>5.93458333333333E16</c:v>
                </c:pt>
                <c:pt idx="5629">
                  <c:v>7.42333333333333E16</c:v>
                </c:pt>
                <c:pt idx="5630">
                  <c:v>8.28333333333333E16</c:v>
                </c:pt>
                <c:pt idx="5631">
                  <c:v>7.90666666666667E16</c:v>
                </c:pt>
                <c:pt idx="5632">
                  <c:v>6.79583333333333E16</c:v>
                </c:pt>
                <c:pt idx="5633">
                  <c:v>8.25416666666667E16</c:v>
                </c:pt>
                <c:pt idx="5634">
                  <c:v>6.56166666666667E16</c:v>
                </c:pt>
                <c:pt idx="5635">
                  <c:v>7.97208333333333E16</c:v>
                </c:pt>
                <c:pt idx="5636">
                  <c:v>7.89833333333333E16</c:v>
                </c:pt>
                <c:pt idx="5637">
                  <c:v>8.12583333333333E16</c:v>
                </c:pt>
                <c:pt idx="5638">
                  <c:v>7.13666666666667E16</c:v>
                </c:pt>
                <c:pt idx="5639">
                  <c:v>7.99583333333333E16</c:v>
                </c:pt>
                <c:pt idx="5640">
                  <c:v>6.4E16</c:v>
                </c:pt>
                <c:pt idx="5641">
                  <c:v>8.05416666666667E16</c:v>
                </c:pt>
                <c:pt idx="5642">
                  <c:v>8.32458333333333E16</c:v>
                </c:pt>
                <c:pt idx="5643">
                  <c:v>5.87E16</c:v>
                </c:pt>
                <c:pt idx="5644">
                  <c:v>7.66820833333333E16</c:v>
                </c:pt>
                <c:pt idx="5645">
                  <c:v>7.9125E16</c:v>
                </c:pt>
                <c:pt idx="5646">
                  <c:v>7.72083333333333E16</c:v>
                </c:pt>
                <c:pt idx="5647">
                  <c:v>8.22916666666667E16</c:v>
                </c:pt>
                <c:pt idx="5648">
                  <c:v>8.36916666666667E16</c:v>
                </c:pt>
                <c:pt idx="5649">
                  <c:v>7.62791666666667E16</c:v>
                </c:pt>
                <c:pt idx="5650">
                  <c:v>8.13333333333333E16</c:v>
                </c:pt>
                <c:pt idx="5651">
                  <c:v>9.08375E16</c:v>
                </c:pt>
                <c:pt idx="5652">
                  <c:v>8.73375E16</c:v>
                </c:pt>
                <c:pt idx="5653">
                  <c:v>9.21333333333333E16</c:v>
                </c:pt>
                <c:pt idx="5654">
                  <c:v>8.69166666666667E16</c:v>
                </c:pt>
                <c:pt idx="5655">
                  <c:v>8.64291666666667E16</c:v>
                </c:pt>
                <c:pt idx="5656">
                  <c:v>7.54708333333333E16</c:v>
                </c:pt>
                <c:pt idx="5657">
                  <c:v>8.69166666666667E16</c:v>
                </c:pt>
                <c:pt idx="5658">
                  <c:v>8.73041666666667E16</c:v>
                </c:pt>
                <c:pt idx="5659">
                  <c:v>8.66458333333333E16</c:v>
                </c:pt>
                <c:pt idx="5660">
                  <c:v>9.33333333333333E16</c:v>
                </c:pt>
                <c:pt idx="5661">
                  <c:v>9.32083333333333E16</c:v>
                </c:pt>
                <c:pt idx="5662">
                  <c:v>8.53208333333333E16</c:v>
                </c:pt>
                <c:pt idx="5663">
                  <c:v>8.74025E16</c:v>
                </c:pt>
                <c:pt idx="5664">
                  <c:v>6.3125E16</c:v>
                </c:pt>
                <c:pt idx="5665">
                  <c:v>8.28291666666667E16</c:v>
                </c:pt>
                <c:pt idx="5666">
                  <c:v>6.3675E16</c:v>
                </c:pt>
                <c:pt idx="5667">
                  <c:v>9.01666666666667E16</c:v>
                </c:pt>
                <c:pt idx="5668">
                  <c:v>9.26666666666667E16</c:v>
                </c:pt>
                <c:pt idx="5669">
                  <c:v>8.74583333333333E16</c:v>
                </c:pt>
                <c:pt idx="5670">
                  <c:v>7.80458333333333E16</c:v>
                </c:pt>
                <c:pt idx="5671">
                  <c:v>8.33916666666667E16</c:v>
                </c:pt>
                <c:pt idx="5672">
                  <c:v>9.00208333333333E16</c:v>
                </c:pt>
                <c:pt idx="5673">
                  <c:v>9.08333333333333E16</c:v>
                </c:pt>
                <c:pt idx="5674">
                  <c:v>9.71666666666667E16</c:v>
                </c:pt>
                <c:pt idx="5675">
                  <c:v>5.93333333333334E16</c:v>
                </c:pt>
                <c:pt idx="5676">
                  <c:v>8.74125E16</c:v>
                </c:pt>
                <c:pt idx="5677">
                  <c:v>9.6875E16</c:v>
                </c:pt>
                <c:pt idx="5678">
                  <c:v>5.72916666666667E16</c:v>
                </c:pt>
                <c:pt idx="5679">
                  <c:v>3.59E16</c:v>
                </c:pt>
                <c:pt idx="5680">
                  <c:v>2.48958333333333E16</c:v>
                </c:pt>
                <c:pt idx="5681">
                  <c:v>7.54583333333333E16</c:v>
                </c:pt>
                <c:pt idx="5682">
                  <c:v>8.42125E16</c:v>
                </c:pt>
                <c:pt idx="5683">
                  <c:v>5.46208333333333E16</c:v>
                </c:pt>
                <c:pt idx="5684">
                  <c:v>8.28083333333333E16</c:v>
                </c:pt>
                <c:pt idx="5685">
                  <c:v>8.43310416666667E16</c:v>
                </c:pt>
                <c:pt idx="5686">
                  <c:v>9.12083333333333E16</c:v>
                </c:pt>
                <c:pt idx="5687">
                  <c:v>9.45833333333333E16</c:v>
                </c:pt>
                <c:pt idx="5688">
                  <c:v>9.375E16</c:v>
                </c:pt>
                <c:pt idx="5689">
                  <c:v>9.67083333333333E16</c:v>
                </c:pt>
                <c:pt idx="5690">
                  <c:v>9.45853416666667E16</c:v>
                </c:pt>
                <c:pt idx="5691">
                  <c:v>5.48125E16</c:v>
                </c:pt>
                <c:pt idx="5692">
                  <c:v>2.26799604166667E16</c:v>
                </c:pt>
                <c:pt idx="5693">
                  <c:v>7.46186666666667E16</c:v>
                </c:pt>
                <c:pt idx="5694">
                  <c:v>9.09125E16</c:v>
                </c:pt>
                <c:pt idx="5695">
                  <c:v>9.59583333333333E16</c:v>
                </c:pt>
                <c:pt idx="5696">
                  <c:v>9.45E16</c:v>
                </c:pt>
                <c:pt idx="5697">
                  <c:v>8.89541666666667E16</c:v>
                </c:pt>
                <c:pt idx="5698">
                  <c:v>4.5465E16</c:v>
                </c:pt>
                <c:pt idx="5699">
                  <c:v>9.3375E16</c:v>
                </c:pt>
                <c:pt idx="5700">
                  <c:v>7.6275E16</c:v>
                </c:pt>
                <c:pt idx="5701">
                  <c:v>2.17351958333333E16</c:v>
                </c:pt>
                <c:pt idx="5702">
                  <c:v>1.0575E16</c:v>
                </c:pt>
                <c:pt idx="5703">
                  <c:v>5.31370833333333E16</c:v>
                </c:pt>
                <c:pt idx="5704">
                  <c:v>7.475E16</c:v>
                </c:pt>
                <c:pt idx="5705">
                  <c:v>7.00791666666666E16</c:v>
                </c:pt>
                <c:pt idx="5706">
                  <c:v>7.025E16</c:v>
                </c:pt>
                <c:pt idx="5707">
                  <c:v>8.34958333333333E16</c:v>
                </c:pt>
                <c:pt idx="5708">
                  <c:v>7.33920833333333E16</c:v>
                </c:pt>
                <c:pt idx="5709">
                  <c:v>4.85E16</c:v>
                </c:pt>
                <c:pt idx="5710">
                  <c:v>8.56666666666667E16</c:v>
                </c:pt>
                <c:pt idx="5711">
                  <c:v>7.90791666666667E16</c:v>
                </c:pt>
                <c:pt idx="5712">
                  <c:v>8.63408333333333E16</c:v>
                </c:pt>
                <c:pt idx="5713">
                  <c:v>8.76083333333333E16</c:v>
                </c:pt>
                <c:pt idx="5714">
                  <c:v>8.39583333333333E16</c:v>
                </c:pt>
                <c:pt idx="5715">
                  <c:v>9.59583333333333E16</c:v>
                </c:pt>
                <c:pt idx="5716">
                  <c:v>9.50416666666667E16</c:v>
                </c:pt>
                <c:pt idx="5717">
                  <c:v>9.37083333333333E16</c:v>
                </c:pt>
                <c:pt idx="5718">
                  <c:v>9.065E16</c:v>
                </c:pt>
                <c:pt idx="5719">
                  <c:v>7.81208333333333E16</c:v>
                </c:pt>
                <c:pt idx="5720">
                  <c:v>9.07083333333333E16</c:v>
                </c:pt>
                <c:pt idx="5721">
                  <c:v>8.96041666666667E16</c:v>
                </c:pt>
                <c:pt idx="5722">
                  <c:v>9.04583333333333E16</c:v>
                </c:pt>
                <c:pt idx="5723">
                  <c:v>9.0625E16</c:v>
                </c:pt>
                <c:pt idx="5724">
                  <c:v>8.9375E16</c:v>
                </c:pt>
                <c:pt idx="5725">
                  <c:v>8.95583333333333E16</c:v>
                </c:pt>
                <c:pt idx="5726">
                  <c:v>9.0E16</c:v>
                </c:pt>
                <c:pt idx="5727">
                  <c:v>9.18916666666667E16</c:v>
                </c:pt>
                <c:pt idx="5728">
                  <c:v>9.35125E16</c:v>
                </c:pt>
                <c:pt idx="5729">
                  <c:v>9.27708333333333E16</c:v>
                </c:pt>
                <c:pt idx="5730">
                  <c:v>9.28333333333333E16</c:v>
                </c:pt>
                <c:pt idx="5731">
                  <c:v>8.475E16</c:v>
                </c:pt>
                <c:pt idx="5732">
                  <c:v>6.79858333333333E16</c:v>
                </c:pt>
                <c:pt idx="5733">
                  <c:v>7.51458333333333E16</c:v>
                </c:pt>
                <c:pt idx="5734">
                  <c:v>2.2419625E16</c:v>
                </c:pt>
                <c:pt idx="5735">
                  <c:v>8.82458333333333E16</c:v>
                </c:pt>
                <c:pt idx="5736">
                  <c:v>6.97541666666667E16</c:v>
                </c:pt>
                <c:pt idx="5737">
                  <c:v>7.64583333333333E16</c:v>
                </c:pt>
                <c:pt idx="5738">
                  <c:v>8.975E16</c:v>
                </c:pt>
                <c:pt idx="5739">
                  <c:v>8.21666666666667E16</c:v>
                </c:pt>
                <c:pt idx="5740">
                  <c:v>6.30166666666667E16</c:v>
                </c:pt>
                <c:pt idx="5741">
                  <c:v>8.18625E16</c:v>
                </c:pt>
                <c:pt idx="5742">
                  <c:v>8.55833333333333E16</c:v>
                </c:pt>
                <c:pt idx="5743">
                  <c:v>8.3E16</c:v>
                </c:pt>
                <c:pt idx="5744">
                  <c:v>5.95E16</c:v>
                </c:pt>
                <c:pt idx="5745">
                  <c:v>5.2125E16</c:v>
                </c:pt>
                <c:pt idx="5746">
                  <c:v>6.59583333333333E16</c:v>
                </c:pt>
                <c:pt idx="5747">
                  <c:v>1.66679747916667E16</c:v>
                </c:pt>
                <c:pt idx="5748">
                  <c:v>6.98085E12</c:v>
                </c:pt>
                <c:pt idx="5749">
                  <c:v>3.66664471666667E15</c:v>
                </c:pt>
                <c:pt idx="5750">
                  <c:v>5.00833333333333E16</c:v>
                </c:pt>
                <c:pt idx="5751">
                  <c:v>9.04166666666667E16</c:v>
                </c:pt>
                <c:pt idx="5752">
                  <c:v>8.49166666666667E16</c:v>
                </c:pt>
                <c:pt idx="5753">
                  <c:v>7.74958333333333E16</c:v>
                </c:pt>
                <c:pt idx="5754">
                  <c:v>7.14208333333333E16</c:v>
                </c:pt>
                <c:pt idx="5755">
                  <c:v>8.25416666666667E16</c:v>
                </c:pt>
                <c:pt idx="5756">
                  <c:v>8.63833333333333E16</c:v>
                </c:pt>
                <c:pt idx="5757">
                  <c:v>8.990875E16</c:v>
                </c:pt>
                <c:pt idx="5758">
                  <c:v>9.175E16</c:v>
                </c:pt>
                <c:pt idx="5759">
                  <c:v>9.5875E16</c:v>
                </c:pt>
                <c:pt idx="5760">
                  <c:v>9.21208333333333E16</c:v>
                </c:pt>
                <c:pt idx="5761">
                  <c:v>2.61504166666667E16</c:v>
                </c:pt>
                <c:pt idx="5762">
                  <c:v>7.52416666666667E16</c:v>
                </c:pt>
                <c:pt idx="5763">
                  <c:v>8.685E16</c:v>
                </c:pt>
                <c:pt idx="5764">
                  <c:v>8.31625E16</c:v>
                </c:pt>
                <c:pt idx="5765">
                  <c:v>4.12083333333333E16</c:v>
                </c:pt>
                <c:pt idx="5766">
                  <c:v>9.09583333333333E16</c:v>
                </c:pt>
                <c:pt idx="5767">
                  <c:v>8.24583333333333E16</c:v>
                </c:pt>
                <c:pt idx="5768">
                  <c:v>8.01541666666667E16</c:v>
                </c:pt>
                <c:pt idx="5769">
                  <c:v>8.69166666666667E16</c:v>
                </c:pt>
                <c:pt idx="5770">
                  <c:v>8.75E16</c:v>
                </c:pt>
                <c:pt idx="5771">
                  <c:v>8.7625E16</c:v>
                </c:pt>
                <c:pt idx="5772">
                  <c:v>9.37791666666667E16</c:v>
                </c:pt>
                <c:pt idx="5773">
                  <c:v>8.5625E16</c:v>
                </c:pt>
                <c:pt idx="5774">
                  <c:v>7.61666666666667E16</c:v>
                </c:pt>
                <c:pt idx="5775">
                  <c:v>6.49907916666667E16</c:v>
                </c:pt>
                <c:pt idx="5776">
                  <c:v>6.57577662083333E16</c:v>
                </c:pt>
                <c:pt idx="5777">
                  <c:v>7.90416666666667E16</c:v>
                </c:pt>
                <c:pt idx="5778">
                  <c:v>4.87183958333333E16</c:v>
                </c:pt>
                <c:pt idx="5779">
                  <c:v>9.30416666666667E16</c:v>
                </c:pt>
                <c:pt idx="5780">
                  <c:v>9.175E16</c:v>
                </c:pt>
                <c:pt idx="5781">
                  <c:v>8.69416666666667E16</c:v>
                </c:pt>
                <c:pt idx="5782">
                  <c:v>8.8875E16</c:v>
                </c:pt>
                <c:pt idx="5783">
                  <c:v>9.03083333333333E16</c:v>
                </c:pt>
                <c:pt idx="5784">
                  <c:v>5.89625E16</c:v>
                </c:pt>
                <c:pt idx="5785">
                  <c:v>8.1875E16</c:v>
                </c:pt>
                <c:pt idx="5786">
                  <c:v>9.15E16</c:v>
                </c:pt>
                <c:pt idx="5787">
                  <c:v>9.14833333333333E16</c:v>
                </c:pt>
                <c:pt idx="5788">
                  <c:v>8.85333333333333E16</c:v>
                </c:pt>
                <c:pt idx="5789">
                  <c:v>9.06291666666667E16</c:v>
                </c:pt>
                <c:pt idx="5790">
                  <c:v>7.33333333333333E16</c:v>
                </c:pt>
                <c:pt idx="5791">
                  <c:v>9.1175E16</c:v>
                </c:pt>
                <c:pt idx="5792">
                  <c:v>8.53916666666667E16</c:v>
                </c:pt>
                <c:pt idx="5793">
                  <c:v>3.37916666666667E16</c:v>
                </c:pt>
                <c:pt idx="5794">
                  <c:v>5.91666666666667E16</c:v>
                </c:pt>
                <c:pt idx="5795">
                  <c:v>8.41833333333333E16</c:v>
                </c:pt>
                <c:pt idx="5796">
                  <c:v>5.37083333333333E16</c:v>
                </c:pt>
                <c:pt idx="5797">
                  <c:v>8.46041666666667E16</c:v>
                </c:pt>
                <c:pt idx="5798">
                  <c:v>5.98333333333334E16</c:v>
                </c:pt>
                <c:pt idx="5799">
                  <c:v>5.77375E16</c:v>
                </c:pt>
                <c:pt idx="5800">
                  <c:v>7.52291666666667E16</c:v>
                </c:pt>
                <c:pt idx="5801">
                  <c:v>8.16666666666667E16</c:v>
                </c:pt>
                <c:pt idx="5802">
                  <c:v>6.9175E16</c:v>
                </c:pt>
                <c:pt idx="5803">
                  <c:v>8.49541666666667E16</c:v>
                </c:pt>
                <c:pt idx="5804">
                  <c:v>8.56458333333333E16</c:v>
                </c:pt>
                <c:pt idx="5805">
                  <c:v>8.54125E16</c:v>
                </c:pt>
                <c:pt idx="5806">
                  <c:v>8.24875E16</c:v>
                </c:pt>
                <c:pt idx="5807">
                  <c:v>8.475E16</c:v>
                </c:pt>
                <c:pt idx="5808">
                  <c:v>8.6E16</c:v>
                </c:pt>
                <c:pt idx="5809">
                  <c:v>8.27083333333333E16</c:v>
                </c:pt>
                <c:pt idx="5810">
                  <c:v>7.98166666666667E16</c:v>
                </c:pt>
                <c:pt idx="5811">
                  <c:v>8.90208333333333E16</c:v>
                </c:pt>
                <c:pt idx="5812">
                  <c:v>8.71333333333333E16</c:v>
                </c:pt>
                <c:pt idx="5813">
                  <c:v>8.65291666666667E16</c:v>
                </c:pt>
                <c:pt idx="5814">
                  <c:v>9.24166666666667E16</c:v>
                </c:pt>
                <c:pt idx="5815">
                  <c:v>9.225E16</c:v>
                </c:pt>
                <c:pt idx="5816">
                  <c:v>8.35666666666667E16</c:v>
                </c:pt>
                <c:pt idx="5817">
                  <c:v>4.65833333333333E16</c:v>
                </c:pt>
                <c:pt idx="5818">
                  <c:v>7.92916666666667E16</c:v>
                </c:pt>
                <c:pt idx="5819">
                  <c:v>8.87333333333333E16</c:v>
                </c:pt>
                <c:pt idx="5820">
                  <c:v>9.09708333333333E16</c:v>
                </c:pt>
                <c:pt idx="5821">
                  <c:v>9.55416666666667E16</c:v>
                </c:pt>
                <c:pt idx="5822">
                  <c:v>9.59166666666667E16</c:v>
                </c:pt>
                <c:pt idx="5823">
                  <c:v>9.3375E16</c:v>
                </c:pt>
                <c:pt idx="5824">
                  <c:v>3.07958333333333E16</c:v>
                </c:pt>
                <c:pt idx="5825">
                  <c:v>6.72E16</c:v>
                </c:pt>
                <c:pt idx="5826">
                  <c:v>7.67791666666667E16</c:v>
                </c:pt>
                <c:pt idx="5827">
                  <c:v>8.02958333333333E16</c:v>
                </c:pt>
                <c:pt idx="5828">
                  <c:v>9.3E16</c:v>
                </c:pt>
                <c:pt idx="5829">
                  <c:v>2.59125E16</c:v>
                </c:pt>
                <c:pt idx="5830">
                  <c:v>6.81666666666667E16</c:v>
                </c:pt>
                <c:pt idx="5831">
                  <c:v>8.89166666666667E16</c:v>
                </c:pt>
                <c:pt idx="5832">
                  <c:v>7.57083333333333E16</c:v>
                </c:pt>
                <c:pt idx="5833">
                  <c:v>9.48583333333333E16</c:v>
                </c:pt>
                <c:pt idx="5834">
                  <c:v>8.85625E16</c:v>
                </c:pt>
                <c:pt idx="5835">
                  <c:v>9.6125E16</c:v>
                </c:pt>
                <c:pt idx="5836">
                  <c:v>9.5875E16</c:v>
                </c:pt>
                <c:pt idx="5837">
                  <c:v>8.65E16</c:v>
                </c:pt>
                <c:pt idx="5838">
                  <c:v>9.05833333333333E16</c:v>
                </c:pt>
                <c:pt idx="5839">
                  <c:v>8.5175E16</c:v>
                </c:pt>
                <c:pt idx="5840">
                  <c:v>9.36166666666667E16</c:v>
                </c:pt>
                <c:pt idx="5841">
                  <c:v>9.99583333333333E16</c:v>
                </c:pt>
                <c:pt idx="5842">
                  <c:v>9.7625E16</c:v>
                </c:pt>
                <c:pt idx="5843">
                  <c:v>8.98333333333333E16</c:v>
                </c:pt>
                <c:pt idx="5844">
                  <c:v>8.12083333333333E16</c:v>
                </c:pt>
                <c:pt idx="5845">
                  <c:v>9.225E16</c:v>
                </c:pt>
                <c:pt idx="5846">
                  <c:v>9.0625E16</c:v>
                </c:pt>
                <c:pt idx="5847">
                  <c:v>8.67791666666667E16</c:v>
                </c:pt>
                <c:pt idx="5848">
                  <c:v>7.38547491666667E16</c:v>
                </c:pt>
                <c:pt idx="5849">
                  <c:v>9.28666666666667E16</c:v>
                </c:pt>
                <c:pt idx="5850">
                  <c:v>9.3925E16</c:v>
                </c:pt>
                <c:pt idx="5851">
                  <c:v>9.52833333333333E16</c:v>
                </c:pt>
                <c:pt idx="5852">
                  <c:v>8.89083333333333E16</c:v>
                </c:pt>
                <c:pt idx="5853">
                  <c:v>9.3625E16</c:v>
                </c:pt>
                <c:pt idx="5854">
                  <c:v>7.81666666666667E16</c:v>
                </c:pt>
                <c:pt idx="5855">
                  <c:v>9.41666666666667E16</c:v>
                </c:pt>
                <c:pt idx="5856">
                  <c:v>1.04458333333333E17</c:v>
                </c:pt>
                <c:pt idx="5857">
                  <c:v>9.56666666666667E16</c:v>
                </c:pt>
                <c:pt idx="5858">
                  <c:v>9.93875E16</c:v>
                </c:pt>
                <c:pt idx="5859">
                  <c:v>8.62458333333333E16</c:v>
                </c:pt>
                <c:pt idx="5860">
                  <c:v>9.465E16</c:v>
                </c:pt>
                <c:pt idx="5861">
                  <c:v>9.38791666666667E16</c:v>
                </c:pt>
                <c:pt idx="5862">
                  <c:v>9.9125E16</c:v>
                </c:pt>
                <c:pt idx="5863">
                  <c:v>9.20833333333333E16</c:v>
                </c:pt>
                <c:pt idx="5864">
                  <c:v>6.85E16</c:v>
                </c:pt>
                <c:pt idx="5865">
                  <c:v>9.38416666666667E16</c:v>
                </c:pt>
                <c:pt idx="5866">
                  <c:v>9.08125E16</c:v>
                </c:pt>
                <c:pt idx="5867">
                  <c:v>8.95E16</c:v>
                </c:pt>
                <c:pt idx="5868">
                  <c:v>1.03329166666667E17</c:v>
                </c:pt>
                <c:pt idx="5869">
                  <c:v>6.41458333333333E16</c:v>
                </c:pt>
                <c:pt idx="5870">
                  <c:v>9.83333333333333E16</c:v>
                </c:pt>
                <c:pt idx="5871">
                  <c:v>9.6375E16</c:v>
                </c:pt>
                <c:pt idx="5872">
                  <c:v>9.59583333333333E16</c:v>
                </c:pt>
                <c:pt idx="5873">
                  <c:v>9.42166666666667E16</c:v>
                </c:pt>
                <c:pt idx="5874">
                  <c:v>9.50625E16</c:v>
                </c:pt>
                <c:pt idx="5875">
                  <c:v>7.97083333333333E16</c:v>
                </c:pt>
                <c:pt idx="5876">
                  <c:v>9.55E16</c:v>
                </c:pt>
                <c:pt idx="5877">
                  <c:v>8.82916666666667E16</c:v>
                </c:pt>
                <c:pt idx="5878">
                  <c:v>9.34166666666667E16</c:v>
                </c:pt>
                <c:pt idx="5879">
                  <c:v>9.71125E16</c:v>
                </c:pt>
                <c:pt idx="5880">
                  <c:v>3.69625E16</c:v>
                </c:pt>
                <c:pt idx="5881">
                  <c:v>9.29166666666667E16</c:v>
                </c:pt>
                <c:pt idx="5882">
                  <c:v>8.225E16</c:v>
                </c:pt>
                <c:pt idx="5883">
                  <c:v>9.72916666666667E16</c:v>
                </c:pt>
                <c:pt idx="5884">
                  <c:v>7.85833333333333E16</c:v>
                </c:pt>
                <c:pt idx="5885">
                  <c:v>9.88333333333333E16</c:v>
                </c:pt>
                <c:pt idx="5886">
                  <c:v>9.97291666666667E16</c:v>
                </c:pt>
                <c:pt idx="5887">
                  <c:v>7.5375E16</c:v>
                </c:pt>
                <c:pt idx="5888">
                  <c:v>9.4375E16</c:v>
                </c:pt>
                <c:pt idx="5889">
                  <c:v>9.11083333333333E16</c:v>
                </c:pt>
                <c:pt idx="5890">
                  <c:v>7.12125E16</c:v>
                </c:pt>
                <c:pt idx="5891">
                  <c:v>9.33333333333333E16</c:v>
                </c:pt>
                <c:pt idx="5892">
                  <c:v>7.43333333333333E16</c:v>
                </c:pt>
                <c:pt idx="5893">
                  <c:v>9.41666666666667E16</c:v>
                </c:pt>
                <c:pt idx="5894">
                  <c:v>9.30416666666667E16</c:v>
                </c:pt>
                <c:pt idx="5895">
                  <c:v>9.13620833333333E16</c:v>
                </c:pt>
                <c:pt idx="5896">
                  <c:v>9.06833333333333E16</c:v>
                </c:pt>
                <c:pt idx="5897">
                  <c:v>9.04E16</c:v>
                </c:pt>
                <c:pt idx="5898">
                  <c:v>9.17916666666667E16</c:v>
                </c:pt>
                <c:pt idx="5899">
                  <c:v>9.13333333333333E16</c:v>
                </c:pt>
                <c:pt idx="5900">
                  <c:v>9.1625E16</c:v>
                </c:pt>
                <c:pt idx="5901">
                  <c:v>7.52083333333333E16</c:v>
                </c:pt>
                <c:pt idx="5902">
                  <c:v>9.42708333333333E16</c:v>
                </c:pt>
                <c:pt idx="5903">
                  <c:v>9.2525E16</c:v>
                </c:pt>
                <c:pt idx="5904">
                  <c:v>9.53041666666667E16</c:v>
                </c:pt>
                <c:pt idx="5905">
                  <c:v>9.72208333333333E16</c:v>
                </c:pt>
                <c:pt idx="5906">
                  <c:v>9.66666666666667E16</c:v>
                </c:pt>
                <c:pt idx="5907">
                  <c:v>4.92625E16</c:v>
                </c:pt>
                <c:pt idx="5908">
                  <c:v>4.42081666666667E16</c:v>
                </c:pt>
                <c:pt idx="5909">
                  <c:v>4.10541666666666E16</c:v>
                </c:pt>
                <c:pt idx="5910">
                  <c:v>4.42916666666667E16</c:v>
                </c:pt>
                <c:pt idx="5911">
                  <c:v>4.5625E16</c:v>
                </c:pt>
                <c:pt idx="5912">
                  <c:v>5.2625E16</c:v>
                </c:pt>
                <c:pt idx="5913">
                  <c:v>4.25416666666667E16</c:v>
                </c:pt>
                <c:pt idx="5914">
                  <c:v>3.70721166666667E16</c:v>
                </c:pt>
                <c:pt idx="5915">
                  <c:v>3.21558333333333E16</c:v>
                </c:pt>
                <c:pt idx="5916">
                  <c:v>4.29166666666667E16</c:v>
                </c:pt>
                <c:pt idx="5917">
                  <c:v>3.77254583333333E16</c:v>
                </c:pt>
                <c:pt idx="5918">
                  <c:v>4.02016666666667E16</c:v>
                </c:pt>
                <c:pt idx="5919">
                  <c:v>3.64833333333333E14</c:v>
                </c:pt>
                <c:pt idx="5920">
                  <c:v>1.60541666666667E13</c:v>
                </c:pt>
                <c:pt idx="5921">
                  <c:v>1.28333333333333E12</c:v>
                </c:pt>
                <c:pt idx="5922">
                  <c:v>1.41120833333333E12</c:v>
                </c:pt>
                <c:pt idx="5923">
                  <c:v>1.49308333333333E12</c:v>
                </c:pt>
                <c:pt idx="5924">
                  <c:v>1.58666666666667E12</c:v>
                </c:pt>
                <c:pt idx="5925">
                  <c:v>1.563625E12</c:v>
                </c:pt>
                <c:pt idx="5926">
                  <c:v>1.63125E12</c:v>
                </c:pt>
                <c:pt idx="5927">
                  <c:v>1.69041666666667E12</c:v>
                </c:pt>
                <c:pt idx="5928">
                  <c:v>1.645625E12</c:v>
                </c:pt>
                <c:pt idx="5929">
                  <c:v>1.74458333333333E12</c:v>
                </c:pt>
                <c:pt idx="5930">
                  <c:v>1.63841316666667E12</c:v>
                </c:pt>
                <c:pt idx="5931">
                  <c:v>1.58045833333333E12</c:v>
                </c:pt>
                <c:pt idx="5932">
                  <c:v>1.54291666666667E12</c:v>
                </c:pt>
                <c:pt idx="5933">
                  <c:v>3.13916666666667E11</c:v>
                </c:pt>
                <c:pt idx="5934">
                  <c:v>4.545875E11</c:v>
                </c:pt>
                <c:pt idx="5935">
                  <c:v>2.10458333333333E12</c:v>
                </c:pt>
                <c:pt idx="5936">
                  <c:v>9.65666666666667E12</c:v>
                </c:pt>
                <c:pt idx="5937">
                  <c:v>1.59120833333333E13</c:v>
                </c:pt>
                <c:pt idx="5938">
                  <c:v>4.045E13</c:v>
                </c:pt>
                <c:pt idx="5939">
                  <c:v>3.51458333333333E13</c:v>
                </c:pt>
                <c:pt idx="5940">
                  <c:v>3.72375E13</c:v>
                </c:pt>
                <c:pt idx="5941">
                  <c:v>4.1E13</c:v>
                </c:pt>
                <c:pt idx="5942">
                  <c:v>3.68208333333333E13</c:v>
                </c:pt>
                <c:pt idx="5943">
                  <c:v>5.20719166666667E13</c:v>
                </c:pt>
                <c:pt idx="5944">
                  <c:v>6.54166666666667E13</c:v>
                </c:pt>
                <c:pt idx="5945">
                  <c:v>7.07083333333333E14</c:v>
                </c:pt>
                <c:pt idx="5946">
                  <c:v>1.4289E15</c:v>
                </c:pt>
                <c:pt idx="5947">
                  <c:v>3.65666666666667E14</c:v>
                </c:pt>
                <c:pt idx="5948">
                  <c:v>2.65125E14</c:v>
                </c:pt>
                <c:pt idx="5949">
                  <c:v>1.04585E15</c:v>
                </c:pt>
                <c:pt idx="5950">
                  <c:v>8.50768583333333E14</c:v>
                </c:pt>
                <c:pt idx="5951">
                  <c:v>2.97916666666667E14</c:v>
                </c:pt>
                <c:pt idx="5952">
                  <c:v>2.07375E15</c:v>
                </c:pt>
                <c:pt idx="5953">
                  <c:v>5.47791666666667E15</c:v>
                </c:pt>
                <c:pt idx="5954">
                  <c:v>6.02916666666667E15</c:v>
                </c:pt>
                <c:pt idx="5955">
                  <c:v>1.2475E16</c:v>
                </c:pt>
                <c:pt idx="5956">
                  <c:v>4.20125E16</c:v>
                </c:pt>
                <c:pt idx="5957">
                  <c:v>5.00833333333333E16</c:v>
                </c:pt>
                <c:pt idx="5958">
                  <c:v>5.94083333333333E16</c:v>
                </c:pt>
                <c:pt idx="5959">
                  <c:v>6.69208333333333E16</c:v>
                </c:pt>
                <c:pt idx="5960">
                  <c:v>7.54208333333333E16</c:v>
                </c:pt>
                <c:pt idx="5961">
                  <c:v>6.25416666666667E16</c:v>
                </c:pt>
                <c:pt idx="5962">
                  <c:v>6.3125E16</c:v>
                </c:pt>
                <c:pt idx="5963">
                  <c:v>7.92083333333333E16</c:v>
                </c:pt>
                <c:pt idx="5964">
                  <c:v>8.3E16</c:v>
                </c:pt>
                <c:pt idx="5965">
                  <c:v>3.23958333333333E16</c:v>
                </c:pt>
                <c:pt idx="5966">
                  <c:v>5.5E16</c:v>
                </c:pt>
                <c:pt idx="5967">
                  <c:v>5.08058333333333E16</c:v>
                </c:pt>
                <c:pt idx="5968">
                  <c:v>8.2875E16</c:v>
                </c:pt>
                <c:pt idx="5969">
                  <c:v>8.03858333333333E16</c:v>
                </c:pt>
                <c:pt idx="5970">
                  <c:v>9.04583333333333E16</c:v>
                </c:pt>
                <c:pt idx="5971">
                  <c:v>8.1625E16</c:v>
                </c:pt>
                <c:pt idx="5972">
                  <c:v>3.67625E16</c:v>
                </c:pt>
                <c:pt idx="5973">
                  <c:v>7.7875E16</c:v>
                </c:pt>
                <c:pt idx="5974">
                  <c:v>5.88333333333333E16</c:v>
                </c:pt>
                <c:pt idx="5975">
                  <c:v>8.87083333333333E16</c:v>
                </c:pt>
                <c:pt idx="5976">
                  <c:v>7.54166666666667E16</c:v>
                </c:pt>
                <c:pt idx="5977">
                  <c:v>8.2E16</c:v>
                </c:pt>
                <c:pt idx="5978">
                  <c:v>8.94583333333333E16</c:v>
                </c:pt>
                <c:pt idx="5979">
                  <c:v>7.93945833333333E16</c:v>
                </c:pt>
                <c:pt idx="5980">
                  <c:v>8.78375E16</c:v>
                </c:pt>
                <c:pt idx="5981">
                  <c:v>6.84166666666667E16</c:v>
                </c:pt>
                <c:pt idx="5982">
                  <c:v>7.21666666666667E16</c:v>
                </c:pt>
                <c:pt idx="5983">
                  <c:v>7.25E16</c:v>
                </c:pt>
                <c:pt idx="5984">
                  <c:v>8.495E16</c:v>
                </c:pt>
                <c:pt idx="5985">
                  <c:v>5.84645833333333E16</c:v>
                </c:pt>
                <c:pt idx="5986">
                  <c:v>7.97125E16</c:v>
                </c:pt>
                <c:pt idx="5987">
                  <c:v>8.2675E16</c:v>
                </c:pt>
                <c:pt idx="5988">
                  <c:v>8.60875E16</c:v>
                </c:pt>
                <c:pt idx="5989">
                  <c:v>5.82916666666667E16</c:v>
                </c:pt>
                <c:pt idx="5990">
                  <c:v>5.80833333333333E16</c:v>
                </c:pt>
                <c:pt idx="5991">
                  <c:v>8.11791666666667E16</c:v>
                </c:pt>
                <c:pt idx="5992">
                  <c:v>8.73375E16</c:v>
                </c:pt>
                <c:pt idx="5993">
                  <c:v>6.6125E16</c:v>
                </c:pt>
                <c:pt idx="5994">
                  <c:v>7.92915833333333E16</c:v>
                </c:pt>
                <c:pt idx="5995">
                  <c:v>5.31958333333333E16</c:v>
                </c:pt>
                <c:pt idx="5996">
                  <c:v>8.09166666666667E16</c:v>
                </c:pt>
                <c:pt idx="5997">
                  <c:v>7.77916666666667E16</c:v>
                </c:pt>
                <c:pt idx="5998">
                  <c:v>8.87083333333333E16</c:v>
                </c:pt>
                <c:pt idx="5999">
                  <c:v>6.1025E16</c:v>
                </c:pt>
                <c:pt idx="6000">
                  <c:v>5.4869625E16</c:v>
                </c:pt>
                <c:pt idx="6001">
                  <c:v>7.90846666666667E16</c:v>
                </c:pt>
                <c:pt idx="6002">
                  <c:v>9.01308333333333E16</c:v>
                </c:pt>
                <c:pt idx="6003">
                  <c:v>8.0875E16</c:v>
                </c:pt>
                <c:pt idx="6004">
                  <c:v>9.03333333333333E16</c:v>
                </c:pt>
                <c:pt idx="6005">
                  <c:v>8.82083333333333E16</c:v>
                </c:pt>
                <c:pt idx="6006">
                  <c:v>6.85375E16</c:v>
                </c:pt>
                <c:pt idx="6007">
                  <c:v>3.09375849583333E16</c:v>
                </c:pt>
                <c:pt idx="6008">
                  <c:v>6.78333333333333E16</c:v>
                </c:pt>
                <c:pt idx="6009">
                  <c:v>8.6675E16</c:v>
                </c:pt>
                <c:pt idx="6010">
                  <c:v>8.625E16</c:v>
                </c:pt>
                <c:pt idx="6011">
                  <c:v>8.80416666666667E16</c:v>
                </c:pt>
                <c:pt idx="6012">
                  <c:v>8.505E16</c:v>
                </c:pt>
                <c:pt idx="6013">
                  <c:v>6.69458333333333E16</c:v>
                </c:pt>
                <c:pt idx="6014">
                  <c:v>5.20833333333333E16</c:v>
                </c:pt>
                <c:pt idx="6015">
                  <c:v>8.29458333333333E16</c:v>
                </c:pt>
                <c:pt idx="6016">
                  <c:v>8.52083333333333E16</c:v>
                </c:pt>
                <c:pt idx="6017">
                  <c:v>7.87083333333333E16</c:v>
                </c:pt>
                <c:pt idx="6018">
                  <c:v>8.46666666666667E16</c:v>
                </c:pt>
                <c:pt idx="6019">
                  <c:v>8.77916666666667E16</c:v>
                </c:pt>
                <c:pt idx="6020">
                  <c:v>6.92375E16</c:v>
                </c:pt>
                <c:pt idx="6021">
                  <c:v>6.09583333333333E16</c:v>
                </c:pt>
                <c:pt idx="6022">
                  <c:v>7.81583333333333E16</c:v>
                </c:pt>
                <c:pt idx="6023">
                  <c:v>8.04791666666667E16</c:v>
                </c:pt>
                <c:pt idx="6024">
                  <c:v>8.125E16</c:v>
                </c:pt>
                <c:pt idx="6025">
                  <c:v>8.04083333333333E16</c:v>
                </c:pt>
                <c:pt idx="6026">
                  <c:v>7.8625E16</c:v>
                </c:pt>
                <c:pt idx="6027">
                  <c:v>7.33333333333333E16</c:v>
                </c:pt>
                <c:pt idx="6028">
                  <c:v>7.73958333333333E16</c:v>
                </c:pt>
                <c:pt idx="6029">
                  <c:v>5.47125E16</c:v>
                </c:pt>
                <c:pt idx="6030">
                  <c:v>8.1625E16</c:v>
                </c:pt>
                <c:pt idx="6031">
                  <c:v>7.825E16</c:v>
                </c:pt>
                <c:pt idx="6032">
                  <c:v>8.7125E16</c:v>
                </c:pt>
                <c:pt idx="6033">
                  <c:v>8.16083333333333E16</c:v>
                </c:pt>
                <c:pt idx="6034">
                  <c:v>7.65833333333333E16</c:v>
                </c:pt>
                <c:pt idx="6035">
                  <c:v>8.2425E16</c:v>
                </c:pt>
                <c:pt idx="6036">
                  <c:v>8.33333333333333E16</c:v>
                </c:pt>
                <c:pt idx="6037">
                  <c:v>8.4275E16</c:v>
                </c:pt>
                <c:pt idx="6038">
                  <c:v>4.47916666666667E16</c:v>
                </c:pt>
                <c:pt idx="6039">
                  <c:v>8.76666666666667E16</c:v>
                </c:pt>
                <c:pt idx="6040">
                  <c:v>8.47766666666667E16</c:v>
                </c:pt>
                <c:pt idx="6041">
                  <c:v>7.86125E16</c:v>
                </c:pt>
                <c:pt idx="6042">
                  <c:v>8.78958333333333E16</c:v>
                </c:pt>
                <c:pt idx="6043">
                  <c:v>9.04125E16</c:v>
                </c:pt>
                <c:pt idx="6044">
                  <c:v>8.24708333333333E16</c:v>
                </c:pt>
                <c:pt idx="6045">
                  <c:v>8.65833333333333E16</c:v>
                </c:pt>
                <c:pt idx="6046">
                  <c:v>8.30833333333333E16</c:v>
                </c:pt>
                <c:pt idx="6047">
                  <c:v>8.49583333333333E16</c:v>
                </c:pt>
                <c:pt idx="6048">
                  <c:v>8.22416666666667E16</c:v>
                </c:pt>
                <c:pt idx="6049">
                  <c:v>8.86375E16</c:v>
                </c:pt>
                <c:pt idx="6050">
                  <c:v>8.7625E16</c:v>
                </c:pt>
                <c:pt idx="6051">
                  <c:v>8.5375E16</c:v>
                </c:pt>
                <c:pt idx="6052">
                  <c:v>8.64166666666667E16</c:v>
                </c:pt>
                <c:pt idx="6053">
                  <c:v>8.75416666666667E16</c:v>
                </c:pt>
                <c:pt idx="6054">
                  <c:v>8.69208333333333E16</c:v>
                </c:pt>
                <c:pt idx="6055">
                  <c:v>8.40833333333333E16</c:v>
                </c:pt>
                <c:pt idx="6056">
                  <c:v>8.32791666666667E16</c:v>
                </c:pt>
                <c:pt idx="6057">
                  <c:v>7.69916666666667E16</c:v>
                </c:pt>
                <c:pt idx="6058">
                  <c:v>7.92333333333333E16</c:v>
                </c:pt>
                <c:pt idx="6059">
                  <c:v>8.175E16</c:v>
                </c:pt>
                <c:pt idx="6060">
                  <c:v>8.44166666666667E16</c:v>
                </c:pt>
                <c:pt idx="6061">
                  <c:v>7.8875E16</c:v>
                </c:pt>
                <c:pt idx="6062">
                  <c:v>8.25E16</c:v>
                </c:pt>
                <c:pt idx="6063">
                  <c:v>8.392625E16</c:v>
                </c:pt>
                <c:pt idx="6064">
                  <c:v>3.89333333333333E16</c:v>
                </c:pt>
                <c:pt idx="6065">
                  <c:v>8.20125E16</c:v>
                </c:pt>
                <c:pt idx="6066">
                  <c:v>8.97083333333333E16</c:v>
                </c:pt>
                <c:pt idx="6067">
                  <c:v>8.38333333333333E16</c:v>
                </c:pt>
                <c:pt idx="6068">
                  <c:v>8.37916666666667E16</c:v>
                </c:pt>
                <c:pt idx="6069">
                  <c:v>8.94141666666667E16</c:v>
                </c:pt>
                <c:pt idx="6070">
                  <c:v>7.42819166666667E16</c:v>
                </c:pt>
                <c:pt idx="6071">
                  <c:v>8.75667083333333E16</c:v>
                </c:pt>
                <c:pt idx="6072">
                  <c:v>8.38666666666667E16</c:v>
                </c:pt>
                <c:pt idx="6073">
                  <c:v>8.125E16</c:v>
                </c:pt>
                <c:pt idx="6074">
                  <c:v>9.22083333333333E16</c:v>
                </c:pt>
                <c:pt idx="6075">
                  <c:v>8.64773208333333E16</c:v>
                </c:pt>
                <c:pt idx="6076">
                  <c:v>8.60833333333333E16</c:v>
                </c:pt>
                <c:pt idx="6077">
                  <c:v>8.06920833333333E16</c:v>
                </c:pt>
                <c:pt idx="6078">
                  <c:v>6.3125E16</c:v>
                </c:pt>
                <c:pt idx="6079">
                  <c:v>8.7875E16</c:v>
                </c:pt>
                <c:pt idx="6080">
                  <c:v>8.925E16</c:v>
                </c:pt>
                <c:pt idx="6081">
                  <c:v>9.31083333333333E16</c:v>
                </c:pt>
                <c:pt idx="6082">
                  <c:v>9.14591666666667E16</c:v>
                </c:pt>
                <c:pt idx="6083">
                  <c:v>6.73666666666667E16</c:v>
                </c:pt>
                <c:pt idx="6084">
                  <c:v>9.4825E16</c:v>
                </c:pt>
                <c:pt idx="6085">
                  <c:v>8.94458333333333E16</c:v>
                </c:pt>
                <c:pt idx="6086">
                  <c:v>9.46666666666667E16</c:v>
                </c:pt>
                <c:pt idx="6087">
                  <c:v>9.425E16</c:v>
                </c:pt>
                <c:pt idx="6088">
                  <c:v>9.0E16</c:v>
                </c:pt>
                <c:pt idx="6089">
                  <c:v>4.29001440875E16</c:v>
                </c:pt>
                <c:pt idx="6090">
                  <c:v>8.0375E16</c:v>
                </c:pt>
                <c:pt idx="6091">
                  <c:v>7.45833333333333E16</c:v>
                </c:pt>
                <c:pt idx="6092">
                  <c:v>8.8375E16</c:v>
                </c:pt>
                <c:pt idx="6093">
                  <c:v>9.23425E16</c:v>
                </c:pt>
                <c:pt idx="6094">
                  <c:v>9.36333333333333E16</c:v>
                </c:pt>
                <c:pt idx="6095">
                  <c:v>8.5925E16</c:v>
                </c:pt>
                <c:pt idx="6096">
                  <c:v>9.29583333333333E16</c:v>
                </c:pt>
                <c:pt idx="6097">
                  <c:v>9.39916666666667E16</c:v>
                </c:pt>
                <c:pt idx="6098">
                  <c:v>9.67291666666667E16</c:v>
                </c:pt>
                <c:pt idx="6099">
                  <c:v>9.525E16</c:v>
                </c:pt>
                <c:pt idx="6100">
                  <c:v>8.25016666666667E16</c:v>
                </c:pt>
                <c:pt idx="6101">
                  <c:v>9.02083333333333E16</c:v>
                </c:pt>
                <c:pt idx="6102">
                  <c:v>9.27916666666667E16</c:v>
                </c:pt>
                <c:pt idx="6103">
                  <c:v>9.56666666666667E16</c:v>
                </c:pt>
                <c:pt idx="6104">
                  <c:v>8.5975E16</c:v>
                </c:pt>
                <c:pt idx="6105">
                  <c:v>9.46833333333333E16</c:v>
                </c:pt>
                <c:pt idx="6106">
                  <c:v>9.57083333333333E16</c:v>
                </c:pt>
                <c:pt idx="6107">
                  <c:v>9.5125E16</c:v>
                </c:pt>
                <c:pt idx="6108">
                  <c:v>9.69166666666667E16</c:v>
                </c:pt>
                <c:pt idx="6109">
                  <c:v>9.33333333333333E16</c:v>
                </c:pt>
                <c:pt idx="6110">
                  <c:v>9.3525E16</c:v>
                </c:pt>
                <c:pt idx="6111">
                  <c:v>9.31666666666667E16</c:v>
                </c:pt>
                <c:pt idx="6112">
                  <c:v>9.55416666666667E16</c:v>
                </c:pt>
                <c:pt idx="6113">
                  <c:v>9.57541666666667E16</c:v>
                </c:pt>
                <c:pt idx="6114">
                  <c:v>7.32416666666667E16</c:v>
                </c:pt>
                <c:pt idx="6115">
                  <c:v>9.7625E16</c:v>
                </c:pt>
                <c:pt idx="6116">
                  <c:v>9.76666666666667E16</c:v>
                </c:pt>
                <c:pt idx="6117">
                  <c:v>9.31708333333333E16</c:v>
                </c:pt>
                <c:pt idx="6118">
                  <c:v>6.29514783333333E16</c:v>
                </c:pt>
                <c:pt idx="6119">
                  <c:v>3.78333333333333E16</c:v>
                </c:pt>
                <c:pt idx="6120">
                  <c:v>3.39958333333333E16</c:v>
                </c:pt>
                <c:pt idx="6121">
                  <c:v>8.0E16</c:v>
                </c:pt>
                <c:pt idx="6122">
                  <c:v>8.35291666666667E16</c:v>
                </c:pt>
                <c:pt idx="6123">
                  <c:v>8.57916666666667E16</c:v>
                </c:pt>
                <c:pt idx="6124">
                  <c:v>8.39416666666667E16</c:v>
                </c:pt>
                <c:pt idx="6125">
                  <c:v>9.05416666666667E16</c:v>
                </c:pt>
                <c:pt idx="6126">
                  <c:v>6.065E16</c:v>
                </c:pt>
                <c:pt idx="6127">
                  <c:v>6.26E16</c:v>
                </c:pt>
                <c:pt idx="6128">
                  <c:v>8.06125E16</c:v>
                </c:pt>
                <c:pt idx="6129">
                  <c:v>5.875E16</c:v>
                </c:pt>
                <c:pt idx="6130">
                  <c:v>8.57083333333333E16</c:v>
                </c:pt>
                <c:pt idx="6131">
                  <c:v>7.00916666666667E16</c:v>
                </c:pt>
                <c:pt idx="6132">
                  <c:v>6.78375E16</c:v>
                </c:pt>
                <c:pt idx="6133">
                  <c:v>7.625E16</c:v>
                </c:pt>
                <c:pt idx="6134">
                  <c:v>8.94875E16</c:v>
                </c:pt>
                <c:pt idx="6135">
                  <c:v>9.48333333333333E16</c:v>
                </c:pt>
                <c:pt idx="6136">
                  <c:v>9.20833333333333E16</c:v>
                </c:pt>
                <c:pt idx="6137">
                  <c:v>7.63208333333333E16</c:v>
                </c:pt>
                <c:pt idx="6138">
                  <c:v>8.934434125E16</c:v>
                </c:pt>
                <c:pt idx="6139">
                  <c:v>9.49166666666667E16</c:v>
                </c:pt>
                <c:pt idx="6140">
                  <c:v>8.90333333333333E16</c:v>
                </c:pt>
                <c:pt idx="6141">
                  <c:v>5.35416666666667E16</c:v>
                </c:pt>
                <c:pt idx="6142">
                  <c:v>7.56333333333333E16</c:v>
                </c:pt>
                <c:pt idx="6143">
                  <c:v>7.25125E16</c:v>
                </c:pt>
                <c:pt idx="6144">
                  <c:v>8.27083333333333E16</c:v>
                </c:pt>
                <c:pt idx="6145">
                  <c:v>7.76958333333333E16</c:v>
                </c:pt>
                <c:pt idx="6146">
                  <c:v>7.13958333333333E16</c:v>
                </c:pt>
                <c:pt idx="6147">
                  <c:v>8.14916666666667E16</c:v>
                </c:pt>
                <c:pt idx="6148">
                  <c:v>7.86666666666667E16</c:v>
                </c:pt>
                <c:pt idx="6149">
                  <c:v>7.88208333333333E16</c:v>
                </c:pt>
                <c:pt idx="6150">
                  <c:v>6.9E16</c:v>
                </c:pt>
                <c:pt idx="6151">
                  <c:v>4.7375E16</c:v>
                </c:pt>
                <c:pt idx="6152">
                  <c:v>1.0825E16</c:v>
                </c:pt>
                <c:pt idx="6153">
                  <c:v>9.13329166666666E13</c:v>
                </c:pt>
                <c:pt idx="6154">
                  <c:v>8.82875E13</c:v>
                </c:pt>
                <c:pt idx="6155">
                  <c:v>1.47541666666667E14</c:v>
                </c:pt>
                <c:pt idx="6156">
                  <c:v>9.4E14</c:v>
                </c:pt>
                <c:pt idx="6157">
                  <c:v>9.07083333333333E15</c:v>
                </c:pt>
                <c:pt idx="6158">
                  <c:v>1.17666666666667E16</c:v>
                </c:pt>
                <c:pt idx="6159">
                  <c:v>1.21416666666667E16</c:v>
                </c:pt>
                <c:pt idx="6160">
                  <c:v>3.76755416666667E16</c:v>
                </c:pt>
                <c:pt idx="6161">
                  <c:v>7.1335E16</c:v>
                </c:pt>
                <c:pt idx="6162">
                  <c:v>8.22320833333333E16</c:v>
                </c:pt>
                <c:pt idx="6163">
                  <c:v>8.08333333333333E16</c:v>
                </c:pt>
                <c:pt idx="6164">
                  <c:v>7.12083333333333E16</c:v>
                </c:pt>
                <c:pt idx="6165">
                  <c:v>7.41666666666667E16</c:v>
                </c:pt>
                <c:pt idx="6166">
                  <c:v>6.77666666666667E16</c:v>
                </c:pt>
                <c:pt idx="6167">
                  <c:v>5.7875E16</c:v>
                </c:pt>
                <c:pt idx="6168">
                  <c:v>5.02083333333333E16</c:v>
                </c:pt>
                <c:pt idx="6169">
                  <c:v>3.07375E16</c:v>
                </c:pt>
                <c:pt idx="6170">
                  <c:v>6.49583333333333E16</c:v>
                </c:pt>
                <c:pt idx="6171">
                  <c:v>6.73333333333334E16</c:v>
                </c:pt>
                <c:pt idx="6172">
                  <c:v>7.0E16</c:v>
                </c:pt>
                <c:pt idx="6173">
                  <c:v>4.56916666666667E16</c:v>
                </c:pt>
                <c:pt idx="6174">
                  <c:v>6.91666666666667E16</c:v>
                </c:pt>
                <c:pt idx="6175">
                  <c:v>8.0875E16</c:v>
                </c:pt>
                <c:pt idx="6176">
                  <c:v>8.85208333333333E16</c:v>
                </c:pt>
                <c:pt idx="6177">
                  <c:v>8.04791666666667E16</c:v>
                </c:pt>
                <c:pt idx="6178">
                  <c:v>8.20416666666667E16</c:v>
                </c:pt>
                <c:pt idx="6179">
                  <c:v>6.89166666666667E16</c:v>
                </c:pt>
                <c:pt idx="6180">
                  <c:v>6.99125E16</c:v>
                </c:pt>
                <c:pt idx="6181">
                  <c:v>8.36416666666667E16</c:v>
                </c:pt>
                <c:pt idx="6182">
                  <c:v>3.83208333333333E16</c:v>
                </c:pt>
                <c:pt idx="6183">
                  <c:v>8.55833333333333E16</c:v>
                </c:pt>
                <c:pt idx="6184">
                  <c:v>8.7625E16</c:v>
                </c:pt>
                <c:pt idx="6185">
                  <c:v>7.86666666666667E16</c:v>
                </c:pt>
                <c:pt idx="6186">
                  <c:v>5.94583333333333E16</c:v>
                </c:pt>
                <c:pt idx="6187">
                  <c:v>7.70708333333333E16</c:v>
                </c:pt>
                <c:pt idx="6188">
                  <c:v>8.13291666666667E16</c:v>
                </c:pt>
                <c:pt idx="6189">
                  <c:v>6.96E16</c:v>
                </c:pt>
                <c:pt idx="6190">
                  <c:v>6.85625E16</c:v>
                </c:pt>
                <c:pt idx="6191">
                  <c:v>6.1E16</c:v>
                </c:pt>
                <c:pt idx="6192">
                  <c:v>6.08333333333333E16</c:v>
                </c:pt>
                <c:pt idx="6193">
                  <c:v>6.06666666666667E16</c:v>
                </c:pt>
                <c:pt idx="6194">
                  <c:v>6.39166666666667E16</c:v>
                </c:pt>
                <c:pt idx="6195">
                  <c:v>6.21666666666667E16</c:v>
                </c:pt>
                <c:pt idx="6196">
                  <c:v>6.30375E16</c:v>
                </c:pt>
                <c:pt idx="6197">
                  <c:v>5.50725E16</c:v>
                </c:pt>
                <c:pt idx="6198">
                  <c:v>6.09583333333333E16</c:v>
                </c:pt>
                <c:pt idx="6199">
                  <c:v>3.535E16</c:v>
                </c:pt>
                <c:pt idx="6200">
                  <c:v>3.94583333333333E16</c:v>
                </c:pt>
                <c:pt idx="6201">
                  <c:v>4.61944166666667E16</c:v>
                </c:pt>
                <c:pt idx="6202">
                  <c:v>5.621625E16</c:v>
                </c:pt>
                <c:pt idx="6203">
                  <c:v>6.57583333333333E16</c:v>
                </c:pt>
                <c:pt idx="6204">
                  <c:v>6.56458333333333E16</c:v>
                </c:pt>
                <c:pt idx="6205">
                  <c:v>7.14291666666666E16</c:v>
                </c:pt>
                <c:pt idx="6206">
                  <c:v>7.19166666666667E16</c:v>
                </c:pt>
                <c:pt idx="6207">
                  <c:v>7.17916666666667E16</c:v>
                </c:pt>
                <c:pt idx="6208">
                  <c:v>7.10166666666667E16</c:v>
                </c:pt>
                <c:pt idx="6209">
                  <c:v>6.87916666666667E16</c:v>
                </c:pt>
                <c:pt idx="6210">
                  <c:v>6.32916666666667E16</c:v>
                </c:pt>
                <c:pt idx="6211">
                  <c:v>5.67958333333333E16</c:v>
                </c:pt>
                <c:pt idx="6212">
                  <c:v>5.29333333333333E16</c:v>
                </c:pt>
                <c:pt idx="6213">
                  <c:v>6.0E16</c:v>
                </c:pt>
                <c:pt idx="6214">
                  <c:v>5.3875E16</c:v>
                </c:pt>
                <c:pt idx="6215">
                  <c:v>6.57916666666667E16</c:v>
                </c:pt>
                <c:pt idx="6216">
                  <c:v>6.02625E16</c:v>
                </c:pt>
                <c:pt idx="6217">
                  <c:v>6.5625E16</c:v>
                </c:pt>
                <c:pt idx="6218">
                  <c:v>4.24791666666666E16</c:v>
                </c:pt>
                <c:pt idx="6219">
                  <c:v>6.80416666666667E16</c:v>
                </c:pt>
                <c:pt idx="6220">
                  <c:v>6.95416666666667E16</c:v>
                </c:pt>
                <c:pt idx="6221">
                  <c:v>6.70416666666667E16</c:v>
                </c:pt>
                <c:pt idx="6222">
                  <c:v>7.31458333333333E16</c:v>
                </c:pt>
                <c:pt idx="6223">
                  <c:v>7.78708333333333E16</c:v>
                </c:pt>
                <c:pt idx="6224">
                  <c:v>5.27916666666667E16</c:v>
                </c:pt>
                <c:pt idx="6225">
                  <c:v>5.5E16</c:v>
                </c:pt>
                <c:pt idx="6226">
                  <c:v>7.39508333333333E16</c:v>
                </c:pt>
                <c:pt idx="6227">
                  <c:v>7.73333333333333E16</c:v>
                </c:pt>
                <c:pt idx="6228">
                  <c:v>7.0875E16</c:v>
                </c:pt>
                <c:pt idx="6229">
                  <c:v>7.38791666666667E16</c:v>
                </c:pt>
                <c:pt idx="6230">
                  <c:v>8.11125E16</c:v>
                </c:pt>
                <c:pt idx="6231">
                  <c:v>8.30583333333333E16</c:v>
                </c:pt>
                <c:pt idx="6232">
                  <c:v>9.25458333333333E16</c:v>
                </c:pt>
                <c:pt idx="6233">
                  <c:v>9.44166666666667E16</c:v>
                </c:pt>
                <c:pt idx="6234">
                  <c:v>9.64166666666667E16</c:v>
                </c:pt>
                <c:pt idx="6235">
                  <c:v>9.43083333333333E16</c:v>
                </c:pt>
                <c:pt idx="6236">
                  <c:v>8.625E16</c:v>
                </c:pt>
                <c:pt idx="6237">
                  <c:v>9.4125E16</c:v>
                </c:pt>
                <c:pt idx="6238">
                  <c:v>7.025E16</c:v>
                </c:pt>
                <c:pt idx="6239">
                  <c:v>8.025E16</c:v>
                </c:pt>
                <c:pt idx="6240">
                  <c:v>8.48083333333333E16</c:v>
                </c:pt>
                <c:pt idx="6241">
                  <c:v>4.80833333333333E16</c:v>
                </c:pt>
                <c:pt idx="6242">
                  <c:v>4.37916666666667E16</c:v>
                </c:pt>
                <c:pt idx="6243">
                  <c:v>4.13625E16</c:v>
                </c:pt>
                <c:pt idx="6244">
                  <c:v>3.97375E16</c:v>
                </c:pt>
                <c:pt idx="6245">
                  <c:v>5.53958333333333E16</c:v>
                </c:pt>
                <c:pt idx="6246">
                  <c:v>3.72416666666667E16</c:v>
                </c:pt>
                <c:pt idx="6247">
                  <c:v>5.48791666666667E16</c:v>
                </c:pt>
                <c:pt idx="6248">
                  <c:v>7.20833333333333E16</c:v>
                </c:pt>
                <c:pt idx="6249">
                  <c:v>7.75833333333333E16</c:v>
                </c:pt>
                <c:pt idx="6250">
                  <c:v>8.26666666666667E16</c:v>
                </c:pt>
                <c:pt idx="6251">
                  <c:v>8.05833333333333E16</c:v>
                </c:pt>
                <c:pt idx="6252">
                  <c:v>7.85416666666667E16</c:v>
                </c:pt>
                <c:pt idx="6253">
                  <c:v>7.99916666666667E16</c:v>
                </c:pt>
                <c:pt idx="6254">
                  <c:v>8.125E16</c:v>
                </c:pt>
                <c:pt idx="6255">
                  <c:v>7.98466666666667E16</c:v>
                </c:pt>
                <c:pt idx="6256">
                  <c:v>8.04583333333333E16</c:v>
                </c:pt>
                <c:pt idx="6257">
                  <c:v>7.51416666666667E16</c:v>
                </c:pt>
                <c:pt idx="6258">
                  <c:v>7.39333333333333E16</c:v>
                </c:pt>
                <c:pt idx="6259">
                  <c:v>7.20833333333333E16</c:v>
                </c:pt>
                <c:pt idx="6260">
                  <c:v>7.66333333333333E16</c:v>
                </c:pt>
                <c:pt idx="6261">
                  <c:v>8.04208333333333E16</c:v>
                </c:pt>
                <c:pt idx="6262">
                  <c:v>6.29166666666667E16</c:v>
                </c:pt>
                <c:pt idx="6263">
                  <c:v>7.4875E16</c:v>
                </c:pt>
                <c:pt idx="6264">
                  <c:v>7.2625E16</c:v>
                </c:pt>
                <c:pt idx="6265">
                  <c:v>7.72916666666667E16</c:v>
                </c:pt>
                <c:pt idx="6266">
                  <c:v>5.45833333333333E16</c:v>
                </c:pt>
                <c:pt idx="6267">
                  <c:v>7.05E16</c:v>
                </c:pt>
                <c:pt idx="6268">
                  <c:v>8.13125E16</c:v>
                </c:pt>
                <c:pt idx="6269">
                  <c:v>7.6625E16</c:v>
                </c:pt>
                <c:pt idx="6270">
                  <c:v>7.40416666666667E16</c:v>
                </c:pt>
                <c:pt idx="6271">
                  <c:v>8.34583333333333E16</c:v>
                </c:pt>
                <c:pt idx="6272">
                  <c:v>6.27083333333333E16</c:v>
                </c:pt>
                <c:pt idx="6273">
                  <c:v>7.40125E16</c:v>
                </c:pt>
                <c:pt idx="6274">
                  <c:v>7.855E16</c:v>
                </c:pt>
                <c:pt idx="6275">
                  <c:v>7.39833333333333E16</c:v>
                </c:pt>
                <c:pt idx="6276">
                  <c:v>9.50029166666667E16</c:v>
                </c:pt>
                <c:pt idx="6277">
                  <c:v>7.45833333333333E16</c:v>
                </c:pt>
                <c:pt idx="6278">
                  <c:v>8.995E16</c:v>
                </c:pt>
                <c:pt idx="6279">
                  <c:v>8.6875E16</c:v>
                </c:pt>
                <c:pt idx="6280">
                  <c:v>8.42833333333333E16</c:v>
                </c:pt>
                <c:pt idx="6281">
                  <c:v>7.51975E16</c:v>
                </c:pt>
                <c:pt idx="6282">
                  <c:v>7.14416666666667E16</c:v>
                </c:pt>
                <c:pt idx="6283">
                  <c:v>9.33419583333333E16</c:v>
                </c:pt>
                <c:pt idx="6284">
                  <c:v>6.40833333333333E16</c:v>
                </c:pt>
                <c:pt idx="6285">
                  <c:v>4.95E16</c:v>
                </c:pt>
                <c:pt idx="6286">
                  <c:v>7.63166666666667E16</c:v>
                </c:pt>
                <c:pt idx="6287">
                  <c:v>5.8375E16</c:v>
                </c:pt>
                <c:pt idx="6288">
                  <c:v>7.28930625E16</c:v>
                </c:pt>
                <c:pt idx="6289">
                  <c:v>2.61625E16</c:v>
                </c:pt>
                <c:pt idx="6290">
                  <c:v>8.40833333333333E16</c:v>
                </c:pt>
                <c:pt idx="6291">
                  <c:v>3.02291666666667E16</c:v>
                </c:pt>
                <c:pt idx="6292">
                  <c:v>7.1875E16</c:v>
                </c:pt>
                <c:pt idx="6293">
                  <c:v>2.14983333333333E16</c:v>
                </c:pt>
                <c:pt idx="6294">
                  <c:v>1.81596666666667E16</c:v>
                </c:pt>
                <c:pt idx="6295">
                  <c:v>2.3535E14</c:v>
                </c:pt>
                <c:pt idx="6296">
                  <c:v>4.28209583333333E15</c:v>
                </c:pt>
                <c:pt idx="6297">
                  <c:v>1.04147083333333E16</c:v>
                </c:pt>
                <c:pt idx="6298">
                  <c:v>5.5125E16</c:v>
                </c:pt>
                <c:pt idx="6299">
                  <c:v>8.35E16</c:v>
                </c:pt>
                <c:pt idx="6300">
                  <c:v>7.63541666666667E16</c:v>
                </c:pt>
                <c:pt idx="6301">
                  <c:v>7.06041666666666E16</c:v>
                </c:pt>
                <c:pt idx="6302">
                  <c:v>8.47541666666667E16</c:v>
                </c:pt>
                <c:pt idx="6303">
                  <c:v>5.94125E16</c:v>
                </c:pt>
                <c:pt idx="6304">
                  <c:v>8.22083333333333E16</c:v>
                </c:pt>
                <c:pt idx="6305">
                  <c:v>7.8125E16</c:v>
                </c:pt>
                <c:pt idx="6306">
                  <c:v>8.3875E16</c:v>
                </c:pt>
                <c:pt idx="6307">
                  <c:v>8.94875E16</c:v>
                </c:pt>
                <c:pt idx="6308">
                  <c:v>8.94166666666667E16</c:v>
                </c:pt>
                <c:pt idx="6309">
                  <c:v>8.83875E16</c:v>
                </c:pt>
                <c:pt idx="6310">
                  <c:v>8.72083333333333E16</c:v>
                </c:pt>
                <c:pt idx="6311">
                  <c:v>5.26766666666667E16</c:v>
                </c:pt>
                <c:pt idx="6312">
                  <c:v>4.2875E15</c:v>
                </c:pt>
                <c:pt idx="6313">
                  <c:v>6.98333333333334E16</c:v>
                </c:pt>
                <c:pt idx="6314">
                  <c:v>7.84583333333333E16</c:v>
                </c:pt>
                <c:pt idx="6315">
                  <c:v>8.175E16</c:v>
                </c:pt>
                <c:pt idx="6316">
                  <c:v>6.69583333333333E16</c:v>
                </c:pt>
                <c:pt idx="6317">
                  <c:v>7.32916666666667E16</c:v>
                </c:pt>
                <c:pt idx="6318">
                  <c:v>9.08333333333333E16</c:v>
                </c:pt>
                <c:pt idx="6319">
                  <c:v>6.89166666666667E16</c:v>
                </c:pt>
                <c:pt idx="6320">
                  <c:v>8.67833333333333E16</c:v>
                </c:pt>
                <c:pt idx="6321">
                  <c:v>6.225E15</c:v>
                </c:pt>
                <c:pt idx="6322">
                  <c:v>5.62708333333333E16</c:v>
                </c:pt>
                <c:pt idx="6323">
                  <c:v>5.53041666666667E16</c:v>
                </c:pt>
                <c:pt idx="6324">
                  <c:v>5.60083333333333E16</c:v>
                </c:pt>
                <c:pt idx="6325">
                  <c:v>8.4375E16</c:v>
                </c:pt>
                <c:pt idx="6326">
                  <c:v>9.05833333333333E16</c:v>
                </c:pt>
                <c:pt idx="6327">
                  <c:v>7.57666666666667E16</c:v>
                </c:pt>
                <c:pt idx="6328">
                  <c:v>9.35375E16</c:v>
                </c:pt>
                <c:pt idx="6329">
                  <c:v>8.2925E16</c:v>
                </c:pt>
                <c:pt idx="6330">
                  <c:v>7.79625E16</c:v>
                </c:pt>
                <c:pt idx="6331">
                  <c:v>9.0125E16</c:v>
                </c:pt>
                <c:pt idx="6332">
                  <c:v>9.67916666666667E16</c:v>
                </c:pt>
                <c:pt idx="6333">
                  <c:v>9.85E16</c:v>
                </c:pt>
                <c:pt idx="6334">
                  <c:v>9.3375E16</c:v>
                </c:pt>
                <c:pt idx="6335">
                  <c:v>9.59416666666667E16</c:v>
                </c:pt>
                <c:pt idx="6336">
                  <c:v>8.6175E16</c:v>
                </c:pt>
                <c:pt idx="6337">
                  <c:v>1.0125E17</c:v>
                </c:pt>
                <c:pt idx="6338">
                  <c:v>8.29E16</c:v>
                </c:pt>
                <c:pt idx="6339">
                  <c:v>1.03416666666667E17</c:v>
                </c:pt>
                <c:pt idx="6340">
                  <c:v>1.01498333333333E17</c:v>
                </c:pt>
                <c:pt idx="6341">
                  <c:v>9.3425E16</c:v>
                </c:pt>
                <c:pt idx="6342">
                  <c:v>1.26375E16</c:v>
                </c:pt>
                <c:pt idx="6343">
                  <c:v>8.97583333333333E16</c:v>
                </c:pt>
                <c:pt idx="6344">
                  <c:v>7.28916666666667E16</c:v>
                </c:pt>
                <c:pt idx="6345">
                  <c:v>8.17291666666667E16</c:v>
                </c:pt>
                <c:pt idx="6346">
                  <c:v>8.41666666666667E16</c:v>
                </c:pt>
                <c:pt idx="6347">
                  <c:v>9.15416666666667E16</c:v>
                </c:pt>
                <c:pt idx="6348">
                  <c:v>8.53541666666667E16</c:v>
                </c:pt>
                <c:pt idx="6349">
                  <c:v>8.04166666666667E16</c:v>
                </c:pt>
                <c:pt idx="6350">
                  <c:v>8.3775E16</c:v>
                </c:pt>
                <c:pt idx="6351">
                  <c:v>7.7825E16</c:v>
                </c:pt>
                <c:pt idx="6352">
                  <c:v>9.24541666666667E16</c:v>
                </c:pt>
                <c:pt idx="6353">
                  <c:v>8.85416666666667E16</c:v>
                </c:pt>
                <c:pt idx="6354">
                  <c:v>1.01375E17</c:v>
                </c:pt>
                <c:pt idx="6355">
                  <c:v>9.14583333333333E16</c:v>
                </c:pt>
                <c:pt idx="6356">
                  <c:v>9.43875E16</c:v>
                </c:pt>
                <c:pt idx="6357">
                  <c:v>9.83541666666667E16</c:v>
                </c:pt>
                <c:pt idx="6358">
                  <c:v>9.39166666666667E16</c:v>
                </c:pt>
                <c:pt idx="6359">
                  <c:v>9.87083333333333E16</c:v>
                </c:pt>
                <c:pt idx="6360">
                  <c:v>9.725E16</c:v>
                </c:pt>
                <c:pt idx="6361">
                  <c:v>7.01666666666667E16</c:v>
                </c:pt>
                <c:pt idx="6362">
                  <c:v>9.51791666666667E16</c:v>
                </c:pt>
                <c:pt idx="6363">
                  <c:v>1.0475E17</c:v>
                </c:pt>
                <c:pt idx="6364">
                  <c:v>2.755E16</c:v>
                </c:pt>
                <c:pt idx="6365">
                  <c:v>8.036875E16</c:v>
                </c:pt>
                <c:pt idx="6366">
                  <c:v>9.69125E16</c:v>
                </c:pt>
                <c:pt idx="6367">
                  <c:v>7.56666666666667E16</c:v>
                </c:pt>
                <c:pt idx="6368">
                  <c:v>7.26458333333333E16</c:v>
                </c:pt>
                <c:pt idx="6369">
                  <c:v>8.62916666666667E16</c:v>
                </c:pt>
                <c:pt idx="6370">
                  <c:v>7.338E16</c:v>
                </c:pt>
                <c:pt idx="6371">
                  <c:v>9.54550833333333E16</c:v>
                </c:pt>
                <c:pt idx="6372">
                  <c:v>1.00170833333333E17</c:v>
                </c:pt>
                <c:pt idx="6373">
                  <c:v>8.6625E16</c:v>
                </c:pt>
                <c:pt idx="6374">
                  <c:v>8.19166666666667E16</c:v>
                </c:pt>
                <c:pt idx="6375">
                  <c:v>1.035E17</c:v>
                </c:pt>
                <c:pt idx="6376">
                  <c:v>1.00125E17</c:v>
                </c:pt>
                <c:pt idx="6377">
                  <c:v>9.82916666666667E16</c:v>
                </c:pt>
                <c:pt idx="6378">
                  <c:v>7.34166666666667E16</c:v>
                </c:pt>
                <c:pt idx="6379">
                  <c:v>3.42954166666667E16</c:v>
                </c:pt>
                <c:pt idx="6380">
                  <c:v>8.0125E16</c:v>
                </c:pt>
                <c:pt idx="6381">
                  <c:v>9.86666666666667E16</c:v>
                </c:pt>
                <c:pt idx="6382">
                  <c:v>1.01208333333333E17</c:v>
                </c:pt>
                <c:pt idx="6383">
                  <c:v>1.01508333333333E17</c:v>
                </c:pt>
                <c:pt idx="6384">
                  <c:v>8.59208333333333E16</c:v>
                </c:pt>
                <c:pt idx="6385">
                  <c:v>1.013625E17</c:v>
                </c:pt>
                <c:pt idx="6386">
                  <c:v>9.27791666666667E16</c:v>
                </c:pt>
                <c:pt idx="6387">
                  <c:v>9.45166666666667E16</c:v>
                </c:pt>
                <c:pt idx="6388">
                  <c:v>1.0075E17</c:v>
                </c:pt>
                <c:pt idx="6389">
                  <c:v>9.12083333333333E16</c:v>
                </c:pt>
                <c:pt idx="6390">
                  <c:v>1.01458333333333E17</c:v>
                </c:pt>
                <c:pt idx="6391">
                  <c:v>1.00029166666667E17</c:v>
                </c:pt>
                <c:pt idx="6392">
                  <c:v>9.91166666666667E16</c:v>
                </c:pt>
                <c:pt idx="6393">
                  <c:v>1.00875E17</c:v>
                </c:pt>
                <c:pt idx="6394">
                  <c:v>9.66166666666667E16</c:v>
                </c:pt>
                <c:pt idx="6395">
                  <c:v>1.01166666666667E17</c:v>
                </c:pt>
                <c:pt idx="6396">
                  <c:v>1.05333333333333E17</c:v>
                </c:pt>
                <c:pt idx="6397">
                  <c:v>9.35E16</c:v>
                </c:pt>
                <c:pt idx="6398">
                  <c:v>8.775E16</c:v>
                </c:pt>
                <c:pt idx="6399">
                  <c:v>7.08333333333333E16</c:v>
                </c:pt>
                <c:pt idx="6400">
                  <c:v>9.80833333333333E16</c:v>
                </c:pt>
                <c:pt idx="6401">
                  <c:v>8.07185708333333E16</c:v>
                </c:pt>
                <c:pt idx="6402">
                  <c:v>4.38666666666667E16</c:v>
                </c:pt>
                <c:pt idx="6403">
                  <c:v>9.525E16</c:v>
                </c:pt>
                <c:pt idx="6404">
                  <c:v>8.35291666666667E16</c:v>
                </c:pt>
                <c:pt idx="6405">
                  <c:v>7.92083333333333E16</c:v>
                </c:pt>
                <c:pt idx="6406">
                  <c:v>1.0025E17</c:v>
                </c:pt>
                <c:pt idx="6407">
                  <c:v>9.24741666666667E16</c:v>
                </c:pt>
                <c:pt idx="6408">
                  <c:v>9.60991666666667E16</c:v>
                </c:pt>
                <c:pt idx="6409">
                  <c:v>9.35E16</c:v>
                </c:pt>
                <c:pt idx="6410">
                  <c:v>9.85416666666667E16</c:v>
                </c:pt>
                <c:pt idx="6411">
                  <c:v>7.88125E16</c:v>
                </c:pt>
                <c:pt idx="6412">
                  <c:v>9.68333333333333E16</c:v>
                </c:pt>
                <c:pt idx="6413">
                  <c:v>8.32125E16</c:v>
                </c:pt>
                <c:pt idx="6414">
                  <c:v>9.90833333333333E16</c:v>
                </c:pt>
                <c:pt idx="6415">
                  <c:v>2.84E16</c:v>
                </c:pt>
                <c:pt idx="6416">
                  <c:v>9.69583333333333E16</c:v>
                </c:pt>
                <c:pt idx="6417">
                  <c:v>7.59166666666667E16</c:v>
                </c:pt>
                <c:pt idx="6418">
                  <c:v>8.72208333333333E16</c:v>
                </c:pt>
                <c:pt idx="6419">
                  <c:v>6.67125E16</c:v>
                </c:pt>
                <c:pt idx="6420">
                  <c:v>9.31666666666667E16</c:v>
                </c:pt>
                <c:pt idx="6421">
                  <c:v>7.30833333333333E16</c:v>
                </c:pt>
                <c:pt idx="6422">
                  <c:v>8.2925E16</c:v>
                </c:pt>
                <c:pt idx="6423">
                  <c:v>1.02083333333333E17</c:v>
                </c:pt>
                <c:pt idx="6424">
                  <c:v>1.00541666666667E17</c:v>
                </c:pt>
                <c:pt idx="6425">
                  <c:v>1.00045833333333E17</c:v>
                </c:pt>
                <c:pt idx="6426">
                  <c:v>9.95833333333333E16</c:v>
                </c:pt>
                <c:pt idx="6427">
                  <c:v>8.69491666666667E16</c:v>
                </c:pt>
                <c:pt idx="6428">
                  <c:v>9.38625E16</c:v>
                </c:pt>
                <c:pt idx="6429">
                  <c:v>9.41375E16</c:v>
                </c:pt>
                <c:pt idx="6430">
                  <c:v>9.775E16</c:v>
                </c:pt>
                <c:pt idx="6431">
                  <c:v>9.87916666666667E16</c:v>
                </c:pt>
                <c:pt idx="6432">
                  <c:v>9.41083333333333E16</c:v>
                </c:pt>
                <c:pt idx="6433">
                  <c:v>8.845E16</c:v>
                </c:pt>
                <c:pt idx="6434">
                  <c:v>9.06208333333333E16</c:v>
                </c:pt>
                <c:pt idx="6435">
                  <c:v>9.7125E16</c:v>
                </c:pt>
                <c:pt idx="6436">
                  <c:v>9.0467375E16</c:v>
                </c:pt>
                <c:pt idx="6437">
                  <c:v>9.12916666666667E16</c:v>
                </c:pt>
                <c:pt idx="6438">
                  <c:v>7.39583333333333E16</c:v>
                </c:pt>
                <c:pt idx="6439">
                  <c:v>1.00875E17</c:v>
                </c:pt>
                <c:pt idx="6440">
                  <c:v>5.25041666666667E16</c:v>
                </c:pt>
                <c:pt idx="6441">
                  <c:v>9.39166666666667E16</c:v>
                </c:pt>
                <c:pt idx="6442">
                  <c:v>9.36666666666667E16</c:v>
                </c:pt>
                <c:pt idx="6443">
                  <c:v>6.31541666666666E16</c:v>
                </c:pt>
                <c:pt idx="6444">
                  <c:v>1.00833333333333E17</c:v>
                </c:pt>
                <c:pt idx="6445">
                  <c:v>9.72916666666667E16</c:v>
                </c:pt>
                <c:pt idx="6446">
                  <c:v>9.7625E16</c:v>
                </c:pt>
                <c:pt idx="6447">
                  <c:v>9.96666666666667E16</c:v>
                </c:pt>
                <c:pt idx="6448">
                  <c:v>9.57E16</c:v>
                </c:pt>
                <c:pt idx="6449">
                  <c:v>9.69083333333333E16</c:v>
                </c:pt>
                <c:pt idx="6450">
                  <c:v>1.01E17</c:v>
                </c:pt>
                <c:pt idx="6451">
                  <c:v>9.81666666666667E16</c:v>
                </c:pt>
                <c:pt idx="6452">
                  <c:v>8.65833333333333E16</c:v>
                </c:pt>
                <c:pt idx="6453">
                  <c:v>9.4375E16</c:v>
                </c:pt>
                <c:pt idx="6454">
                  <c:v>9.25041666666667E16</c:v>
                </c:pt>
                <c:pt idx="6455">
                  <c:v>9.36875E16</c:v>
                </c:pt>
                <c:pt idx="6456">
                  <c:v>7.11666666666667E16</c:v>
                </c:pt>
                <c:pt idx="6457">
                  <c:v>9.22708333333333E16</c:v>
                </c:pt>
                <c:pt idx="6458">
                  <c:v>9.22083333333333E16</c:v>
                </c:pt>
                <c:pt idx="6459">
                  <c:v>8.94583333333333E16</c:v>
                </c:pt>
                <c:pt idx="6460">
                  <c:v>8.29054583333333E16</c:v>
                </c:pt>
                <c:pt idx="6461">
                  <c:v>6.11416666666666E16</c:v>
                </c:pt>
                <c:pt idx="6462">
                  <c:v>8.7375E16</c:v>
                </c:pt>
                <c:pt idx="6463">
                  <c:v>8.77458333333333E16</c:v>
                </c:pt>
                <c:pt idx="6464">
                  <c:v>8.99333333333333E16</c:v>
                </c:pt>
                <c:pt idx="6465">
                  <c:v>9.70416666666667E16</c:v>
                </c:pt>
                <c:pt idx="6466">
                  <c:v>9.70416666666667E16</c:v>
                </c:pt>
                <c:pt idx="6467">
                  <c:v>9.20416666666667E16</c:v>
                </c:pt>
                <c:pt idx="6468">
                  <c:v>5.42541666666667E16</c:v>
                </c:pt>
                <c:pt idx="6469">
                  <c:v>3.58168458333333E16</c:v>
                </c:pt>
                <c:pt idx="6470">
                  <c:v>8.08083333333333E16</c:v>
                </c:pt>
                <c:pt idx="6471">
                  <c:v>9.52083333333333E16</c:v>
                </c:pt>
                <c:pt idx="6472">
                  <c:v>9.70416666666667E16</c:v>
                </c:pt>
                <c:pt idx="6473">
                  <c:v>9.7875E16</c:v>
                </c:pt>
                <c:pt idx="6474">
                  <c:v>9.38166666666667E16</c:v>
                </c:pt>
                <c:pt idx="6475">
                  <c:v>8.72666666666667E16</c:v>
                </c:pt>
                <c:pt idx="6476">
                  <c:v>8.92875E16</c:v>
                </c:pt>
                <c:pt idx="6477">
                  <c:v>8.96833333333333E16</c:v>
                </c:pt>
                <c:pt idx="6478">
                  <c:v>7.805E16</c:v>
                </c:pt>
                <c:pt idx="6479">
                  <c:v>6.79166666666667E16</c:v>
                </c:pt>
                <c:pt idx="6480">
                  <c:v>9.37916666666667E16</c:v>
                </c:pt>
                <c:pt idx="6481">
                  <c:v>9.17416666666667E16</c:v>
                </c:pt>
                <c:pt idx="6482">
                  <c:v>8.23849583333333E15</c:v>
                </c:pt>
                <c:pt idx="6483">
                  <c:v>5.86668333333333E13</c:v>
                </c:pt>
                <c:pt idx="6484">
                  <c:v>4.24166666666667E13</c:v>
                </c:pt>
                <c:pt idx="6485">
                  <c:v>4.4675525E15</c:v>
                </c:pt>
                <c:pt idx="6486">
                  <c:v>3.38958333333333E16</c:v>
                </c:pt>
                <c:pt idx="6487">
                  <c:v>4.82916666666667E16</c:v>
                </c:pt>
                <c:pt idx="6488">
                  <c:v>4.48416666666667E16</c:v>
                </c:pt>
                <c:pt idx="6489">
                  <c:v>1.78529166666667E16</c:v>
                </c:pt>
                <c:pt idx="6490">
                  <c:v>6.5375E16</c:v>
                </c:pt>
                <c:pt idx="6491">
                  <c:v>7.7625E16</c:v>
                </c:pt>
                <c:pt idx="6492">
                  <c:v>7.94541666666667E16</c:v>
                </c:pt>
                <c:pt idx="6493">
                  <c:v>9.62916666666667E16</c:v>
                </c:pt>
                <c:pt idx="6494">
                  <c:v>9.7625E16</c:v>
                </c:pt>
                <c:pt idx="6495">
                  <c:v>9.64125E16</c:v>
                </c:pt>
                <c:pt idx="6496">
                  <c:v>8.545E16</c:v>
                </c:pt>
                <c:pt idx="6497">
                  <c:v>9.23958333333333E16</c:v>
                </c:pt>
                <c:pt idx="6498">
                  <c:v>3.83913333333333E16</c:v>
                </c:pt>
                <c:pt idx="6499">
                  <c:v>9.56791666666667E16</c:v>
                </c:pt>
                <c:pt idx="6500">
                  <c:v>9.93241666666667E16</c:v>
                </c:pt>
                <c:pt idx="6501">
                  <c:v>9.23625E16</c:v>
                </c:pt>
                <c:pt idx="6502">
                  <c:v>9.19295833333333E16</c:v>
                </c:pt>
                <c:pt idx="6503">
                  <c:v>5.52916666666667E16</c:v>
                </c:pt>
                <c:pt idx="6504">
                  <c:v>9.30125E16</c:v>
                </c:pt>
                <c:pt idx="6505">
                  <c:v>9.58841666666667E16</c:v>
                </c:pt>
                <c:pt idx="6506">
                  <c:v>8.47708333333333E16</c:v>
                </c:pt>
                <c:pt idx="6507">
                  <c:v>8.62916666666667E16</c:v>
                </c:pt>
                <c:pt idx="6508">
                  <c:v>3.63666666666667E15</c:v>
                </c:pt>
                <c:pt idx="6509">
                  <c:v>8.02791666666667E16</c:v>
                </c:pt>
                <c:pt idx="6510">
                  <c:v>9.31666666666667E16</c:v>
                </c:pt>
                <c:pt idx="6511">
                  <c:v>8.98845833333333E16</c:v>
                </c:pt>
                <c:pt idx="6512">
                  <c:v>9.64583333333333E16</c:v>
                </c:pt>
                <c:pt idx="6513">
                  <c:v>9.77583333333333E16</c:v>
                </c:pt>
                <c:pt idx="6514">
                  <c:v>9.02916666666667E16</c:v>
                </c:pt>
                <c:pt idx="6515">
                  <c:v>1.00166666666667E17</c:v>
                </c:pt>
                <c:pt idx="6516">
                  <c:v>9.33E16</c:v>
                </c:pt>
                <c:pt idx="6517">
                  <c:v>8.23041666666667E16</c:v>
                </c:pt>
                <c:pt idx="6518">
                  <c:v>4.22619583333333E16</c:v>
                </c:pt>
                <c:pt idx="6519">
                  <c:v>8.82200041666667E16</c:v>
                </c:pt>
                <c:pt idx="6520">
                  <c:v>7.6E16</c:v>
                </c:pt>
                <c:pt idx="6521">
                  <c:v>9.39166666666667E16</c:v>
                </c:pt>
                <c:pt idx="6522">
                  <c:v>8.29916666666667E16</c:v>
                </c:pt>
                <c:pt idx="6523">
                  <c:v>9.48166666666667E16</c:v>
                </c:pt>
                <c:pt idx="6524">
                  <c:v>9.82916666666667E16</c:v>
                </c:pt>
                <c:pt idx="6525">
                  <c:v>9.47916666666667E16</c:v>
                </c:pt>
                <c:pt idx="6526">
                  <c:v>9.44708333333333E16</c:v>
                </c:pt>
                <c:pt idx="6527">
                  <c:v>9.71166666666667E16</c:v>
                </c:pt>
                <c:pt idx="6528">
                  <c:v>9.94884166666667E16</c:v>
                </c:pt>
                <c:pt idx="6529">
                  <c:v>9.80833333333333E16</c:v>
                </c:pt>
                <c:pt idx="6530">
                  <c:v>1.00583333333333E17</c:v>
                </c:pt>
                <c:pt idx="6531">
                  <c:v>9.76458333333333E16</c:v>
                </c:pt>
                <c:pt idx="6532">
                  <c:v>1.019E17</c:v>
                </c:pt>
                <c:pt idx="6533">
                  <c:v>7.99666666666667E16</c:v>
                </c:pt>
                <c:pt idx="6534">
                  <c:v>9.11166666666667E16</c:v>
                </c:pt>
                <c:pt idx="6535">
                  <c:v>9.94583333333333E16</c:v>
                </c:pt>
                <c:pt idx="6536">
                  <c:v>1.02875E17</c:v>
                </c:pt>
                <c:pt idx="6537">
                  <c:v>9.81541666666667E16</c:v>
                </c:pt>
                <c:pt idx="6538">
                  <c:v>9.71325416666667E16</c:v>
                </c:pt>
                <c:pt idx="6539">
                  <c:v>9.71625E16</c:v>
                </c:pt>
                <c:pt idx="6540">
                  <c:v>9.35E16</c:v>
                </c:pt>
                <c:pt idx="6541">
                  <c:v>9.35E16</c:v>
                </c:pt>
                <c:pt idx="6542">
                  <c:v>1.01708333333333E17</c:v>
                </c:pt>
                <c:pt idx="6543">
                  <c:v>1.02083333333333E17</c:v>
                </c:pt>
                <c:pt idx="6544">
                  <c:v>9.82166666666667E16</c:v>
                </c:pt>
                <c:pt idx="6545">
                  <c:v>9.96666666666667E16</c:v>
                </c:pt>
                <c:pt idx="6546">
                  <c:v>9.87125E16</c:v>
                </c:pt>
                <c:pt idx="6547">
                  <c:v>9.64166666666667E16</c:v>
                </c:pt>
                <c:pt idx="6548">
                  <c:v>6.59583333333333E16</c:v>
                </c:pt>
                <c:pt idx="6549">
                  <c:v>8.45416666666667E16</c:v>
                </c:pt>
                <c:pt idx="6550">
                  <c:v>9.95416666666667E16</c:v>
                </c:pt>
                <c:pt idx="6551">
                  <c:v>9.37625E16</c:v>
                </c:pt>
                <c:pt idx="6552">
                  <c:v>9.71416666666667E16</c:v>
                </c:pt>
                <c:pt idx="6553">
                  <c:v>9.57958333333333E16</c:v>
                </c:pt>
                <c:pt idx="6554">
                  <c:v>9.45E16</c:v>
                </c:pt>
                <c:pt idx="6555">
                  <c:v>8.94208333333333E16</c:v>
                </c:pt>
                <c:pt idx="6556">
                  <c:v>9.8125E16</c:v>
                </c:pt>
                <c:pt idx="6557">
                  <c:v>1.00291666666667E17</c:v>
                </c:pt>
                <c:pt idx="6558">
                  <c:v>6.8118175E16</c:v>
                </c:pt>
                <c:pt idx="6559">
                  <c:v>7.69583333333333E16</c:v>
                </c:pt>
                <c:pt idx="6560">
                  <c:v>9.24675E16</c:v>
                </c:pt>
                <c:pt idx="6561">
                  <c:v>7.85291666666667E16</c:v>
                </c:pt>
                <c:pt idx="6562">
                  <c:v>9.4395E16</c:v>
                </c:pt>
                <c:pt idx="6563">
                  <c:v>9.39166666666667E16</c:v>
                </c:pt>
                <c:pt idx="6564">
                  <c:v>9.625E16</c:v>
                </c:pt>
                <c:pt idx="6565">
                  <c:v>5.87291666666666E16</c:v>
                </c:pt>
                <c:pt idx="6566">
                  <c:v>5.51666666666667E16</c:v>
                </c:pt>
                <c:pt idx="6567">
                  <c:v>4.88715041666667E16</c:v>
                </c:pt>
                <c:pt idx="6568">
                  <c:v>5.76654166666667E16</c:v>
                </c:pt>
                <c:pt idx="6569">
                  <c:v>5.23916666666667E16</c:v>
                </c:pt>
                <c:pt idx="6570">
                  <c:v>3.14041666666667E16</c:v>
                </c:pt>
                <c:pt idx="6571">
                  <c:v>3.06625E16</c:v>
                </c:pt>
                <c:pt idx="6572">
                  <c:v>1.10070833333333E14</c:v>
                </c:pt>
                <c:pt idx="6573">
                  <c:v>1.77875E14</c:v>
                </c:pt>
                <c:pt idx="6574">
                  <c:v>1.6447375E14</c:v>
                </c:pt>
                <c:pt idx="6575">
                  <c:v>8.9875E14</c:v>
                </c:pt>
                <c:pt idx="6576">
                  <c:v>1.55291666666667E14</c:v>
                </c:pt>
                <c:pt idx="6577">
                  <c:v>5.25E11</c:v>
                </c:pt>
                <c:pt idx="6578">
                  <c:v>1.91666666666667E13</c:v>
                </c:pt>
                <c:pt idx="6579">
                  <c:v>8.7075E13</c:v>
                </c:pt>
                <c:pt idx="6580">
                  <c:v>9.21170833333333E14</c:v>
                </c:pt>
                <c:pt idx="6581">
                  <c:v>1.2144625E15</c:v>
                </c:pt>
                <c:pt idx="6582">
                  <c:v>5.59166666666667E14</c:v>
                </c:pt>
                <c:pt idx="6583">
                  <c:v>1.07416666666667E13</c:v>
                </c:pt>
                <c:pt idx="6584">
                  <c:v>1.00958333333333E13</c:v>
                </c:pt>
                <c:pt idx="6585">
                  <c:v>1.00916666666667E13</c:v>
                </c:pt>
                <c:pt idx="6586">
                  <c:v>1.017125E13</c:v>
                </c:pt>
                <c:pt idx="6587">
                  <c:v>9.72875E12</c:v>
                </c:pt>
                <c:pt idx="6588">
                  <c:v>1.685E13</c:v>
                </c:pt>
                <c:pt idx="6589">
                  <c:v>2.83875E13</c:v>
                </c:pt>
                <c:pt idx="6590">
                  <c:v>2.90208333333333E13</c:v>
                </c:pt>
                <c:pt idx="6591">
                  <c:v>2.92958333333333E13</c:v>
                </c:pt>
                <c:pt idx="6592">
                  <c:v>2.91916666666667E13</c:v>
                </c:pt>
                <c:pt idx="6593">
                  <c:v>2.91579166666667E13</c:v>
                </c:pt>
                <c:pt idx="6594">
                  <c:v>2.9275E13</c:v>
                </c:pt>
                <c:pt idx="6595">
                  <c:v>3.03833333333333E13</c:v>
                </c:pt>
                <c:pt idx="6596">
                  <c:v>4.00258333333333E13</c:v>
                </c:pt>
                <c:pt idx="6597">
                  <c:v>4.91666666666667E13</c:v>
                </c:pt>
                <c:pt idx="6598">
                  <c:v>4.80416666666667E13</c:v>
                </c:pt>
                <c:pt idx="6599">
                  <c:v>4.78333333333333E13</c:v>
                </c:pt>
                <c:pt idx="6600">
                  <c:v>4.81666666666667E13</c:v>
                </c:pt>
                <c:pt idx="6601">
                  <c:v>4.89583333333333E13</c:v>
                </c:pt>
                <c:pt idx="6602">
                  <c:v>4.88768333333333E13</c:v>
                </c:pt>
                <c:pt idx="6603">
                  <c:v>4.88425E13</c:v>
                </c:pt>
                <c:pt idx="6604">
                  <c:v>4.77041666666667E13</c:v>
                </c:pt>
                <c:pt idx="6605">
                  <c:v>4.92083333333333E13</c:v>
                </c:pt>
                <c:pt idx="6606">
                  <c:v>4.9125E13</c:v>
                </c:pt>
                <c:pt idx="6607">
                  <c:v>4.87458333333333E13</c:v>
                </c:pt>
                <c:pt idx="6608">
                  <c:v>4.89313333333333E13</c:v>
                </c:pt>
                <c:pt idx="6609">
                  <c:v>4.95541666666667E13</c:v>
                </c:pt>
                <c:pt idx="6610">
                  <c:v>5.0E13</c:v>
                </c:pt>
                <c:pt idx="6611">
                  <c:v>5.07916666666667E13</c:v>
                </c:pt>
                <c:pt idx="6612">
                  <c:v>5.18333333333333E13</c:v>
                </c:pt>
                <c:pt idx="6613">
                  <c:v>4.75416666666667E13</c:v>
                </c:pt>
                <c:pt idx="6614">
                  <c:v>4.96316666666667E13</c:v>
                </c:pt>
                <c:pt idx="6615">
                  <c:v>4.9925E13</c:v>
                </c:pt>
                <c:pt idx="6616">
                  <c:v>4.95708333333333E13</c:v>
                </c:pt>
                <c:pt idx="6617">
                  <c:v>4.97583333333333E13</c:v>
                </c:pt>
                <c:pt idx="6618">
                  <c:v>8.26875E13</c:v>
                </c:pt>
                <c:pt idx="6619">
                  <c:v>4.7125E13</c:v>
                </c:pt>
                <c:pt idx="6620">
                  <c:v>4.72916666666667E13</c:v>
                </c:pt>
                <c:pt idx="6621">
                  <c:v>4.85708333333333E13</c:v>
                </c:pt>
                <c:pt idx="6622">
                  <c:v>4.86883333333333E13</c:v>
                </c:pt>
                <c:pt idx="6623">
                  <c:v>4.83333333333333E13</c:v>
                </c:pt>
                <c:pt idx="6624">
                  <c:v>4.92954166666667E13</c:v>
                </c:pt>
                <c:pt idx="6625">
                  <c:v>4.81291666666667E13</c:v>
                </c:pt>
                <c:pt idx="6626">
                  <c:v>4.74208333333333E13</c:v>
                </c:pt>
                <c:pt idx="6627">
                  <c:v>4.6625E13</c:v>
                </c:pt>
                <c:pt idx="6628">
                  <c:v>4.90833333333333E13</c:v>
                </c:pt>
                <c:pt idx="6629">
                  <c:v>4.9075E13</c:v>
                </c:pt>
                <c:pt idx="6630">
                  <c:v>4.810625E13</c:v>
                </c:pt>
                <c:pt idx="6631">
                  <c:v>4.71041666666667E13</c:v>
                </c:pt>
                <c:pt idx="6632">
                  <c:v>4.65833333333333E13</c:v>
                </c:pt>
                <c:pt idx="6633">
                  <c:v>4.68333333333333E13</c:v>
                </c:pt>
                <c:pt idx="6634">
                  <c:v>4.85416666666667E13</c:v>
                </c:pt>
                <c:pt idx="6635">
                  <c:v>4.80041666666667E13</c:v>
                </c:pt>
                <c:pt idx="6636">
                  <c:v>4.82958333333333E13</c:v>
                </c:pt>
                <c:pt idx="6637">
                  <c:v>4.9125E13</c:v>
                </c:pt>
                <c:pt idx="6638">
                  <c:v>4.80416666666667E13</c:v>
                </c:pt>
                <c:pt idx="6639">
                  <c:v>4.79166666666667E13</c:v>
                </c:pt>
                <c:pt idx="6640">
                  <c:v>4.70416666666667E13</c:v>
                </c:pt>
                <c:pt idx="6641">
                  <c:v>4.70333333333333E13</c:v>
                </c:pt>
                <c:pt idx="6642">
                  <c:v>4.70416666666667E13</c:v>
                </c:pt>
                <c:pt idx="6643">
                  <c:v>4.73083333333333E13</c:v>
                </c:pt>
                <c:pt idx="6644">
                  <c:v>4.77833333333333E13</c:v>
                </c:pt>
                <c:pt idx="6645">
                  <c:v>4.82083333333333E13</c:v>
                </c:pt>
                <c:pt idx="6646">
                  <c:v>4.82191666666667E13</c:v>
                </c:pt>
                <c:pt idx="6647">
                  <c:v>4.78333333333333E13</c:v>
                </c:pt>
                <c:pt idx="6648">
                  <c:v>4.80416666666667E13</c:v>
                </c:pt>
                <c:pt idx="6649">
                  <c:v>4.70958333333333E13</c:v>
                </c:pt>
                <c:pt idx="6650">
                  <c:v>4.55208333333333E13</c:v>
                </c:pt>
                <c:pt idx="6651">
                  <c:v>4.60416666666667E13</c:v>
                </c:pt>
                <c:pt idx="6652">
                  <c:v>4.77083333333333E13</c:v>
                </c:pt>
                <c:pt idx="6653">
                  <c:v>1.22625E13</c:v>
                </c:pt>
                <c:pt idx="6654">
                  <c:v>0.0</c:v>
                </c:pt>
                <c:pt idx="6655">
                  <c:v>2.46875E13</c:v>
                </c:pt>
                <c:pt idx="6656">
                  <c:v>4.81375E13</c:v>
                </c:pt>
                <c:pt idx="6657">
                  <c:v>4.76166666666667E13</c:v>
                </c:pt>
                <c:pt idx="6658">
                  <c:v>4.39583333333333E13</c:v>
                </c:pt>
                <c:pt idx="6659">
                  <c:v>6.33166666666667E15</c:v>
                </c:pt>
                <c:pt idx="6660">
                  <c:v>4.89375E13</c:v>
                </c:pt>
                <c:pt idx="6661">
                  <c:v>4.83541666666667E13</c:v>
                </c:pt>
                <c:pt idx="6662">
                  <c:v>4.80125E13</c:v>
                </c:pt>
                <c:pt idx="6663">
                  <c:v>4.64583333333333E13</c:v>
                </c:pt>
                <c:pt idx="6664">
                  <c:v>4.60416666666667E13</c:v>
                </c:pt>
                <c:pt idx="6665">
                  <c:v>4.58166666666667E13</c:v>
                </c:pt>
                <c:pt idx="6666">
                  <c:v>4.6375E13</c:v>
                </c:pt>
                <c:pt idx="6667">
                  <c:v>4.64583333333333E13</c:v>
                </c:pt>
                <c:pt idx="6668">
                  <c:v>4.64583333333333E13</c:v>
                </c:pt>
                <c:pt idx="6669">
                  <c:v>4.7175E13</c:v>
                </c:pt>
                <c:pt idx="6670">
                  <c:v>4.715E13</c:v>
                </c:pt>
                <c:pt idx="6671">
                  <c:v>4.78333333333333E13</c:v>
                </c:pt>
                <c:pt idx="6672">
                  <c:v>4.825E13</c:v>
                </c:pt>
                <c:pt idx="6673">
                  <c:v>4.81541666666667E13</c:v>
                </c:pt>
                <c:pt idx="6674">
                  <c:v>4.72916666666667E13</c:v>
                </c:pt>
                <c:pt idx="6675">
                  <c:v>4.67083333333333E13</c:v>
                </c:pt>
                <c:pt idx="6676">
                  <c:v>4.69583333333333E13</c:v>
                </c:pt>
                <c:pt idx="6677">
                  <c:v>4.70416666666667E13</c:v>
                </c:pt>
                <c:pt idx="6678">
                  <c:v>4.64375E13</c:v>
                </c:pt>
                <c:pt idx="6679">
                  <c:v>4.68083333333333E13</c:v>
                </c:pt>
                <c:pt idx="6680">
                  <c:v>4.81541666666667E13</c:v>
                </c:pt>
                <c:pt idx="6681">
                  <c:v>4.63333333333333E13</c:v>
                </c:pt>
                <c:pt idx="6682">
                  <c:v>4.575E13</c:v>
                </c:pt>
                <c:pt idx="6683">
                  <c:v>4.71958333333333E13</c:v>
                </c:pt>
                <c:pt idx="6684">
                  <c:v>4.82054166666667E13</c:v>
                </c:pt>
                <c:pt idx="6685">
                  <c:v>4.82916666666667E13</c:v>
                </c:pt>
                <c:pt idx="6686">
                  <c:v>4.78333333333333E13</c:v>
                </c:pt>
                <c:pt idx="6687">
                  <c:v>4.62791666666667E13</c:v>
                </c:pt>
                <c:pt idx="6688">
                  <c:v>4.525E13</c:v>
                </c:pt>
                <c:pt idx="6689">
                  <c:v>4.55833333333333E13</c:v>
                </c:pt>
                <c:pt idx="6690">
                  <c:v>4.58166666666667E13</c:v>
                </c:pt>
                <c:pt idx="6691">
                  <c:v>4.6025E13</c:v>
                </c:pt>
                <c:pt idx="6692">
                  <c:v>4.61166666666667E13</c:v>
                </c:pt>
                <c:pt idx="6693">
                  <c:v>4.6090375E13</c:v>
                </c:pt>
                <c:pt idx="6694">
                  <c:v>4.70041666666667E13</c:v>
                </c:pt>
                <c:pt idx="6695">
                  <c:v>5.09166666666667E13</c:v>
                </c:pt>
                <c:pt idx="6696">
                  <c:v>5.15416666666667E13</c:v>
                </c:pt>
                <c:pt idx="6697">
                  <c:v>4.91666666666667E13</c:v>
                </c:pt>
                <c:pt idx="6698">
                  <c:v>4.80416666666667E13</c:v>
                </c:pt>
                <c:pt idx="6699">
                  <c:v>4.59554166666667E13</c:v>
                </c:pt>
                <c:pt idx="6700">
                  <c:v>4.58970833333333E13</c:v>
                </c:pt>
                <c:pt idx="6701">
                  <c:v>4.8675E13</c:v>
                </c:pt>
                <c:pt idx="6702">
                  <c:v>6.15416666666667E13</c:v>
                </c:pt>
                <c:pt idx="6703">
                  <c:v>5.0375E13</c:v>
                </c:pt>
                <c:pt idx="6704">
                  <c:v>4.8746625E13</c:v>
                </c:pt>
                <c:pt idx="6705">
                  <c:v>4.94208333333333E13</c:v>
                </c:pt>
                <c:pt idx="6706">
                  <c:v>5.15833333333333E13</c:v>
                </c:pt>
                <c:pt idx="6707">
                  <c:v>5.098875E13</c:v>
                </c:pt>
                <c:pt idx="6708">
                  <c:v>4.87716666666667E13</c:v>
                </c:pt>
                <c:pt idx="6709">
                  <c:v>4.89633333333333E13</c:v>
                </c:pt>
                <c:pt idx="6710">
                  <c:v>4.87083333333333E13</c:v>
                </c:pt>
                <c:pt idx="6711">
                  <c:v>4.96541666666667E13</c:v>
                </c:pt>
                <c:pt idx="6712">
                  <c:v>4.83333333333333E13</c:v>
                </c:pt>
                <c:pt idx="6713">
                  <c:v>3.43925E13</c:v>
                </c:pt>
                <c:pt idx="6714">
                  <c:v>1.64608333333333E13</c:v>
                </c:pt>
                <c:pt idx="6715">
                  <c:v>1.63897916666667E13</c:v>
                </c:pt>
                <c:pt idx="6716">
                  <c:v>1.65470833333333E13</c:v>
                </c:pt>
                <c:pt idx="6717">
                  <c:v>1.62916666666667E13</c:v>
                </c:pt>
                <c:pt idx="6718">
                  <c:v>1.71041666666667E13</c:v>
                </c:pt>
                <c:pt idx="6719">
                  <c:v>7.15416666666667E12</c:v>
                </c:pt>
                <c:pt idx="6720">
                  <c:v>8.39416666666667E12</c:v>
                </c:pt>
                <c:pt idx="6721">
                  <c:v>2.01916666666667E13</c:v>
                </c:pt>
                <c:pt idx="6722">
                  <c:v>2.22070833333333E13</c:v>
                </c:pt>
                <c:pt idx="6723">
                  <c:v>2.25916666666667E13</c:v>
                </c:pt>
                <c:pt idx="6724">
                  <c:v>2.23708333333333E13</c:v>
                </c:pt>
                <c:pt idx="6725">
                  <c:v>9.80989166666667E12</c:v>
                </c:pt>
                <c:pt idx="6726">
                  <c:v>2.32470833333333E13</c:v>
                </c:pt>
                <c:pt idx="6727">
                  <c:v>2.3121875E13</c:v>
                </c:pt>
                <c:pt idx="6728">
                  <c:v>2.373375E13</c:v>
                </c:pt>
                <c:pt idx="6729">
                  <c:v>2.38791666666667E13</c:v>
                </c:pt>
                <c:pt idx="6730">
                  <c:v>2.37958333333333E13</c:v>
                </c:pt>
                <c:pt idx="6731">
                  <c:v>2.22745833333333E13</c:v>
                </c:pt>
                <c:pt idx="6732">
                  <c:v>2.25150416666667E13</c:v>
                </c:pt>
                <c:pt idx="6733">
                  <c:v>2.299625E13</c:v>
                </c:pt>
                <c:pt idx="6734">
                  <c:v>2.10875E13</c:v>
                </c:pt>
                <c:pt idx="6735">
                  <c:v>2.0195E13</c:v>
                </c:pt>
                <c:pt idx="6736">
                  <c:v>2.03791666666667E13</c:v>
                </c:pt>
                <c:pt idx="6737">
                  <c:v>2.04416666666667E13</c:v>
                </c:pt>
                <c:pt idx="6738">
                  <c:v>2.03625E13</c:v>
                </c:pt>
                <c:pt idx="6739">
                  <c:v>1.97908333333333E13</c:v>
                </c:pt>
                <c:pt idx="6740">
                  <c:v>1.96672083333333E13</c:v>
                </c:pt>
                <c:pt idx="6741">
                  <c:v>1.94820833333333E13</c:v>
                </c:pt>
                <c:pt idx="6742">
                  <c:v>2.11083333333333E13</c:v>
                </c:pt>
                <c:pt idx="6743">
                  <c:v>2.38291666666667E13</c:v>
                </c:pt>
                <c:pt idx="6744">
                  <c:v>2.39416666666667E13</c:v>
                </c:pt>
                <c:pt idx="6745">
                  <c:v>2.22070833333333E13</c:v>
                </c:pt>
                <c:pt idx="6746">
                  <c:v>2.50458333333333E13</c:v>
                </c:pt>
                <c:pt idx="6747">
                  <c:v>2.48166666666667E13</c:v>
                </c:pt>
                <c:pt idx="6748">
                  <c:v>2.49208333333333E13</c:v>
                </c:pt>
                <c:pt idx="6749">
                  <c:v>2.30583333333333E13</c:v>
                </c:pt>
                <c:pt idx="6750">
                  <c:v>2.45333333333333E13</c:v>
                </c:pt>
                <c:pt idx="6751">
                  <c:v>2.41666666666667E13</c:v>
                </c:pt>
                <c:pt idx="6752">
                  <c:v>2.41791666666667E13</c:v>
                </c:pt>
                <c:pt idx="6753">
                  <c:v>2.4075E13</c:v>
                </c:pt>
                <c:pt idx="6754">
                  <c:v>2.42125E13</c:v>
                </c:pt>
                <c:pt idx="6755">
                  <c:v>2.41267083333333E13</c:v>
                </c:pt>
                <c:pt idx="6756">
                  <c:v>1.10541666666667E13</c:v>
                </c:pt>
                <c:pt idx="6757">
                  <c:v>1.20503333333333E13</c:v>
                </c:pt>
                <c:pt idx="6758">
                  <c:v>2.8235375E13</c:v>
                </c:pt>
                <c:pt idx="6759">
                  <c:v>2.73082583333333E13</c:v>
                </c:pt>
                <c:pt idx="6760">
                  <c:v>3.83083333333333E13</c:v>
                </c:pt>
                <c:pt idx="6761">
                  <c:v>5.33333333333333E13</c:v>
                </c:pt>
                <c:pt idx="6762">
                  <c:v>5.3375E13</c:v>
                </c:pt>
                <c:pt idx="6763">
                  <c:v>5.49041666666667E13</c:v>
                </c:pt>
                <c:pt idx="6764">
                  <c:v>5.4E13</c:v>
                </c:pt>
                <c:pt idx="6765">
                  <c:v>5.43958333333333E13</c:v>
                </c:pt>
                <c:pt idx="6766">
                  <c:v>5.34583333333333E13</c:v>
                </c:pt>
                <c:pt idx="6767">
                  <c:v>5.35416666666667E13</c:v>
                </c:pt>
                <c:pt idx="6768">
                  <c:v>5.4000625E13</c:v>
                </c:pt>
                <c:pt idx="6769">
                  <c:v>5.34583333333333E13</c:v>
                </c:pt>
                <c:pt idx="6770">
                  <c:v>5.38291666666667E13</c:v>
                </c:pt>
                <c:pt idx="6771">
                  <c:v>5.43625E13</c:v>
                </c:pt>
                <c:pt idx="6772">
                  <c:v>5.705125E13</c:v>
                </c:pt>
                <c:pt idx="6773">
                  <c:v>5.04693333333333E13</c:v>
                </c:pt>
                <c:pt idx="6774">
                  <c:v>3.84941666666667E13</c:v>
                </c:pt>
                <c:pt idx="6775">
                  <c:v>2.72666666666667E13</c:v>
                </c:pt>
                <c:pt idx="6776">
                  <c:v>2.61666666666667E13</c:v>
                </c:pt>
                <c:pt idx="6777">
                  <c:v>2.62745833333333E13</c:v>
                </c:pt>
                <c:pt idx="6778">
                  <c:v>2.61289375E13</c:v>
                </c:pt>
                <c:pt idx="6779">
                  <c:v>3.48825E13</c:v>
                </c:pt>
                <c:pt idx="6780">
                  <c:v>4.1875E13</c:v>
                </c:pt>
                <c:pt idx="6781">
                  <c:v>4.14166666666667E13</c:v>
                </c:pt>
                <c:pt idx="6782">
                  <c:v>2.74458333333333E13</c:v>
                </c:pt>
                <c:pt idx="6783">
                  <c:v>4.3625E13</c:v>
                </c:pt>
                <c:pt idx="6784">
                  <c:v>4.34583333333333E13</c:v>
                </c:pt>
                <c:pt idx="6785">
                  <c:v>4.7025E13</c:v>
                </c:pt>
                <c:pt idx="6786">
                  <c:v>5.0225E13</c:v>
                </c:pt>
                <c:pt idx="6787">
                  <c:v>4.61183333333333E13</c:v>
                </c:pt>
                <c:pt idx="6788">
                  <c:v>4.5625E13</c:v>
                </c:pt>
                <c:pt idx="6789">
                  <c:v>4.4875E13</c:v>
                </c:pt>
                <c:pt idx="6790">
                  <c:v>4.86666666666667E13</c:v>
                </c:pt>
                <c:pt idx="6791">
                  <c:v>4.80875E13</c:v>
                </c:pt>
                <c:pt idx="6792">
                  <c:v>4.76419583333333E13</c:v>
                </c:pt>
                <c:pt idx="6793">
                  <c:v>4.87391666666667E13</c:v>
                </c:pt>
                <c:pt idx="6794">
                  <c:v>4.85833333333333E13</c:v>
                </c:pt>
                <c:pt idx="6795">
                  <c:v>4.90041666666667E13</c:v>
                </c:pt>
                <c:pt idx="6796">
                  <c:v>4.6625E13</c:v>
                </c:pt>
                <c:pt idx="6797">
                  <c:v>4.79583333333333E13</c:v>
                </c:pt>
                <c:pt idx="6798">
                  <c:v>4.70375E13</c:v>
                </c:pt>
                <c:pt idx="6799">
                  <c:v>4.70833333333333E13</c:v>
                </c:pt>
                <c:pt idx="6800">
                  <c:v>4.70958333333333E13</c:v>
                </c:pt>
                <c:pt idx="6801">
                  <c:v>4.76291666666667E13</c:v>
                </c:pt>
                <c:pt idx="6802">
                  <c:v>4.79583333333333E13</c:v>
                </c:pt>
                <c:pt idx="6803">
                  <c:v>4.87916666666667E13</c:v>
                </c:pt>
                <c:pt idx="6804">
                  <c:v>4.92083333333333E13</c:v>
                </c:pt>
                <c:pt idx="6805">
                  <c:v>8.93125E13</c:v>
                </c:pt>
                <c:pt idx="6806">
                  <c:v>8.80833333333333E12</c:v>
                </c:pt>
                <c:pt idx="6807">
                  <c:v>4.7738E13</c:v>
                </c:pt>
                <c:pt idx="6808">
                  <c:v>4.61458333333333E13</c:v>
                </c:pt>
                <c:pt idx="6809">
                  <c:v>4.3E13</c:v>
                </c:pt>
                <c:pt idx="6810">
                  <c:v>4.29166666666667E13</c:v>
                </c:pt>
                <c:pt idx="6811">
                  <c:v>4.28333333333333E13</c:v>
                </c:pt>
                <c:pt idx="6812">
                  <c:v>4.19583333333333E13</c:v>
                </c:pt>
                <c:pt idx="6813">
                  <c:v>4.2464625E13</c:v>
                </c:pt>
                <c:pt idx="6814">
                  <c:v>4.11541666666667E13</c:v>
                </c:pt>
                <c:pt idx="6815">
                  <c:v>4.17416666666667E13</c:v>
                </c:pt>
                <c:pt idx="6816">
                  <c:v>5.54166666666667E13</c:v>
                </c:pt>
                <c:pt idx="6817">
                  <c:v>6.85416666666667E12</c:v>
                </c:pt>
                <c:pt idx="6818">
                  <c:v>6.95416666666667E12</c:v>
                </c:pt>
                <c:pt idx="6819">
                  <c:v>1.13441666666667E14</c:v>
                </c:pt>
                <c:pt idx="6820">
                  <c:v>7.82125E13</c:v>
                </c:pt>
                <c:pt idx="6821">
                  <c:v>6.06751458333333E13</c:v>
                </c:pt>
                <c:pt idx="6822">
                  <c:v>2.12065041666667E14</c:v>
                </c:pt>
                <c:pt idx="6823">
                  <c:v>4.55708333333333E13</c:v>
                </c:pt>
                <c:pt idx="6824">
                  <c:v>4.40833333333333E13</c:v>
                </c:pt>
                <c:pt idx="6825">
                  <c:v>4.2875E13</c:v>
                </c:pt>
                <c:pt idx="6826">
                  <c:v>4.19583333333333E13</c:v>
                </c:pt>
                <c:pt idx="6827">
                  <c:v>4.3E13</c:v>
                </c:pt>
                <c:pt idx="6828">
                  <c:v>5.094875E13</c:v>
                </c:pt>
                <c:pt idx="6829">
                  <c:v>3.30166666666667E13</c:v>
                </c:pt>
                <c:pt idx="6830">
                  <c:v>9.584625E13</c:v>
                </c:pt>
                <c:pt idx="6831">
                  <c:v>1.14291666666667E14</c:v>
                </c:pt>
                <c:pt idx="6832">
                  <c:v>2.25333333333333E14</c:v>
                </c:pt>
                <c:pt idx="6833">
                  <c:v>2.045E14</c:v>
                </c:pt>
                <c:pt idx="6834">
                  <c:v>1.36830208333333E14</c:v>
                </c:pt>
                <c:pt idx="6835">
                  <c:v>2.73041666666667E14</c:v>
                </c:pt>
                <c:pt idx="6836">
                  <c:v>3.8012875E14</c:v>
                </c:pt>
                <c:pt idx="6837">
                  <c:v>3.91875E14</c:v>
                </c:pt>
                <c:pt idx="6838">
                  <c:v>1.94416666666667E14</c:v>
                </c:pt>
                <c:pt idx="6839">
                  <c:v>6.81666666666667E13</c:v>
                </c:pt>
                <c:pt idx="6840">
                  <c:v>1.51970833333333E14</c:v>
                </c:pt>
                <c:pt idx="6841">
                  <c:v>6.7875E14</c:v>
                </c:pt>
                <c:pt idx="6842">
                  <c:v>4.25270833333333E14</c:v>
                </c:pt>
                <c:pt idx="6843">
                  <c:v>6.25354166666667E14</c:v>
                </c:pt>
                <c:pt idx="6844">
                  <c:v>6.06175E14</c:v>
                </c:pt>
                <c:pt idx="6845">
                  <c:v>4.45833333333333E14</c:v>
                </c:pt>
                <c:pt idx="6846">
                  <c:v>3.72583333333333E14</c:v>
                </c:pt>
                <c:pt idx="6847">
                  <c:v>1.95208333333333E14</c:v>
                </c:pt>
                <c:pt idx="6848">
                  <c:v>3.04714166666667E14</c:v>
                </c:pt>
                <c:pt idx="6849">
                  <c:v>1.56866666666667E14</c:v>
                </c:pt>
                <c:pt idx="6850">
                  <c:v>1.84287916666667E14</c:v>
                </c:pt>
                <c:pt idx="6851">
                  <c:v>3.07333333333333E13</c:v>
                </c:pt>
                <c:pt idx="6852">
                  <c:v>3.03916666666667E13</c:v>
                </c:pt>
                <c:pt idx="6853">
                  <c:v>3.02125E13</c:v>
                </c:pt>
                <c:pt idx="6854">
                  <c:v>1.8525E14</c:v>
                </c:pt>
                <c:pt idx="6855">
                  <c:v>3.08764583333333E14</c:v>
                </c:pt>
                <c:pt idx="6856">
                  <c:v>2.98466666666667E13</c:v>
                </c:pt>
                <c:pt idx="6857">
                  <c:v>1.705E14</c:v>
                </c:pt>
                <c:pt idx="6858">
                  <c:v>1.96125E14</c:v>
                </c:pt>
                <c:pt idx="6859">
                  <c:v>2.35433041666667E15</c:v>
                </c:pt>
                <c:pt idx="6860">
                  <c:v>2.81125E13</c:v>
                </c:pt>
                <c:pt idx="6861">
                  <c:v>2.75E13</c:v>
                </c:pt>
                <c:pt idx="6862">
                  <c:v>2.81375E13</c:v>
                </c:pt>
                <c:pt idx="6863">
                  <c:v>2.46610416666667E14</c:v>
                </c:pt>
                <c:pt idx="6864">
                  <c:v>1.399375E14</c:v>
                </c:pt>
                <c:pt idx="6865">
                  <c:v>3.64291666666667E14</c:v>
                </c:pt>
                <c:pt idx="6866">
                  <c:v>2.52780666666667E14</c:v>
                </c:pt>
                <c:pt idx="6867">
                  <c:v>2.87804166666667E13</c:v>
                </c:pt>
                <c:pt idx="6868">
                  <c:v>9.47916666666667E13</c:v>
                </c:pt>
                <c:pt idx="6869">
                  <c:v>2.04166666666667E13</c:v>
                </c:pt>
                <c:pt idx="6870">
                  <c:v>3.96416666666667E14</c:v>
                </c:pt>
                <c:pt idx="6871">
                  <c:v>4.13939041666667E14</c:v>
                </c:pt>
                <c:pt idx="6872">
                  <c:v>2.10333333333333E14</c:v>
                </c:pt>
                <c:pt idx="6873">
                  <c:v>1.35692458333333E14</c:v>
                </c:pt>
                <c:pt idx="6874">
                  <c:v>1.7825E13</c:v>
                </c:pt>
                <c:pt idx="6875">
                  <c:v>2.7568425E14</c:v>
                </c:pt>
                <c:pt idx="6876">
                  <c:v>2.38958333333333E14</c:v>
                </c:pt>
                <c:pt idx="6877">
                  <c:v>3.38625E14</c:v>
                </c:pt>
                <c:pt idx="6878">
                  <c:v>3.34046666666667E14</c:v>
                </c:pt>
                <c:pt idx="6879">
                  <c:v>3.41125E14</c:v>
                </c:pt>
                <c:pt idx="6880">
                  <c:v>3.35708333333333E12</c:v>
                </c:pt>
                <c:pt idx="6881">
                  <c:v>3.23916666666667E12</c:v>
                </c:pt>
                <c:pt idx="6882">
                  <c:v>3.20125E12</c:v>
                </c:pt>
                <c:pt idx="6883">
                  <c:v>3.30558333333333E12</c:v>
                </c:pt>
                <c:pt idx="6884">
                  <c:v>2.82625E12</c:v>
                </c:pt>
                <c:pt idx="6885">
                  <c:v>3.67083333333333E14</c:v>
                </c:pt>
                <c:pt idx="6886">
                  <c:v>6.13583333333333E14</c:v>
                </c:pt>
                <c:pt idx="6887">
                  <c:v>5.04583333333333E14</c:v>
                </c:pt>
                <c:pt idx="6888">
                  <c:v>7.40416666666667E14</c:v>
                </c:pt>
                <c:pt idx="6889">
                  <c:v>7.20833333333333E14</c:v>
                </c:pt>
                <c:pt idx="6890">
                  <c:v>5.87975E14</c:v>
                </c:pt>
                <c:pt idx="6891">
                  <c:v>3.6E14</c:v>
                </c:pt>
                <c:pt idx="6892">
                  <c:v>8.44958333333333E14</c:v>
                </c:pt>
                <c:pt idx="6893">
                  <c:v>7.17916666666667E14</c:v>
                </c:pt>
                <c:pt idx="6894">
                  <c:v>4.0225E12</c:v>
                </c:pt>
                <c:pt idx="6895">
                  <c:v>3.94416666666667E12</c:v>
                </c:pt>
                <c:pt idx="6896">
                  <c:v>2.70125E14</c:v>
                </c:pt>
                <c:pt idx="6897">
                  <c:v>5.44680833333333E14</c:v>
                </c:pt>
                <c:pt idx="6898">
                  <c:v>6.67217916666667E14</c:v>
                </c:pt>
                <c:pt idx="6899">
                  <c:v>9.02375E14</c:v>
                </c:pt>
                <c:pt idx="6900">
                  <c:v>3.7175E14</c:v>
                </c:pt>
                <c:pt idx="6901">
                  <c:v>5.875E13</c:v>
                </c:pt>
                <c:pt idx="6902">
                  <c:v>1.80833333333333E14</c:v>
                </c:pt>
                <c:pt idx="6903">
                  <c:v>7.33333333333333E14</c:v>
                </c:pt>
                <c:pt idx="6904">
                  <c:v>3.87289E14</c:v>
                </c:pt>
                <c:pt idx="6905">
                  <c:v>6.2834625E14</c:v>
                </c:pt>
                <c:pt idx="6906">
                  <c:v>4.74985041666667E14</c:v>
                </c:pt>
                <c:pt idx="6907">
                  <c:v>4.9366125E14</c:v>
                </c:pt>
                <c:pt idx="6908">
                  <c:v>2.03958333333333E14</c:v>
                </c:pt>
                <c:pt idx="6909">
                  <c:v>5.79583333333333E13</c:v>
                </c:pt>
                <c:pt idx="6910">
                  <c:v>4.08041666666667E14</c:v>
                </c:pt>
                <c:pt idx="6911">
                  <c:v>3.13954583333333E14</c:v>
                </c:pt>
                <c:pt idx="6912">
                  <c:v>3.235E14</c:v>
                </c:pt>
                <c:pt idx="6913">
                  <c:v>3.74416666666667E14</c:v>
                </c:pt>
                <c:pt idx="6914">
                  <c:v>3.64346666666667E14</c:v>
                </c:pt>
                <c:pt idx="6915">
                  <c:v>3.92083333333333E12</c:v>
                </c:pt>
                <c:pt idx="6916">
                  <c:v>3.95416666666667E12</c:v>
                </c:pt>
                <c:pt idx="6917">
                  <c:v>9.2139375E13</c:v>
                </c:pt>
                <c:pt idx="6918">
                  <c:v>2.84491666666667E12</c:v>
                </c:pt>
                <c:pt idx="6919">
                  <c:v>2.73666666666667E12</c:v>
                </c:pt>
                <c:pt idx="6920">
                  <c:v>2.620875E12</c:v>
                </c:pt>
                <c:pt idx="6921">
                  <c:v>3.46E13</c:v>
                </c:pt>
                <c:pt idx="6922">
                  <c:v>4.90416666666667E12</c:v>
                </c:pt>
                <c:pt idx="6923">
                  <c:v>4.93333333333333E12</c:v>
                </c:pt>
                <c:pt idx="6924">
                  <c:v>3.29804583333333E14</c:v>
                </c:pt>
                <c:pt idx="6925">
                  <c:v>5.72958333333333E14</c:v>
                </c:pt>
                <c:pt idx="6926">
                  <c:v>3.97408666666667E14</c:v>
                </c:pt>
                <c:pt idx="6927">
                  <c:v>3.49166666666667E14</c:v>
                </c:pt>
                <c:pt idx="6928">
                  <c:v>1.93833333333333E14</c:v>
                </c:pt>
                <c:pt idx="6929">
                  <c:v>3.74108333333333E13</c:v>
                </c:pt>
                <c:pt idx="6930">
                  <c:v>4.34583333333333E12</c:v>
                </c:pt>
                <c:pt idx="6931">
                  <c:v>5.14157916666667E14</c:v>
                </c:pt>
                <c:pt idx="6932">
                  <c:v>4.16007083333333E14</c:v>
                </c:pt>
                <c:pt idx="6933">
                  <c:v>1.89458333333333E14</c:v>
                </c:pt>
                <c:pt idx="6934">
                  <c:v>3.37992583333333E14</c:v>
                </c:pt>
                <c:pt idx="6935">
                  <c:v>2.50770833333333E14</c:v>
                </c:pt>
                <c:pt idx="6936">
                  <c:v>2.55041666666667E13</c:v>
                </c:pt>
                <c:pt idx="6937">
                  <c:v>4.49166666666667E12</c:v>
                </c:pt>
                <c:pt idx="6938">
                  <c:v>1.46575416666667E14</c:v>
                </c:pt>
                <c:pt idx="6939">
                  <c:v>1.82208333333333E14</c:v>
                </c:pt>
                <c:pt idx="6940">
                  <c:v>1.41748558333333E14</c:v>
                </c:pt>
                <c:pt idx="6941">
                  <c:v>5.72117666666667E12</c:v>
                </c:pt>
                <c:pt idx="6942">
                  <c:v>1.7302E13</c:v>
                </c:pt>
                <c:pt idx="6943">
                  <c:v>7.41666666666667E12</c:v>
                </c:pt>
                <c:pt idx="6944">
                  <c:v>9.42083333333333E12</c:v>
                </c:pt>
                <c:pt idx="6945">
                  <c:v>6.85416666666667E14</c:v>
                </c:pt>
                <c:pt idx="6946">
                  <c:v>5.16562916666667E14</c:v>
                </c:pt>
                <c:pt idx="6947">
                  <c:v>5.08454583333333E14</c:v>
                </c:pt>
                <c:pt idx="6948">
                  <c:v>1.03796666666667E15</c:v>
                </c:pt>
                <c:pt idx="6949">
                  <c:v>1.05875E15</c:v>
                </c:pt>
                <c:pt idx="6950">
                  <c:v>9.50845833333333E12</c:v>
                </c:pt>
                <c:pt idx="6951">
                  <c:v>9.47083333333333E12</c:v>
                </c:pt>
                <c:pt idx="6952">
                  <c:v>9.49875E12</c:v>
                </c:pt>
                <c:pt idx="6953">
                  <c:v>5.40541666666667E14</c:v>
                </c:pt>
                <c:pt idx="6954">
                  <c:v>9.25397083333333E14</c:v>
                </c:pt>
                <c:pt idx="6955">
                  <c:v>8.86666666666667E14</c:v>
                </c:pt>
                <c:pt idx="6956">
                  <c:v>6.60532916666667E14</c:v>
                </c:pt>
                <c:pt idx="6957">
                  <c:v>1.0625E13</c:v>
                </c:pt>
                <c:pt idx="6958">
                  <c:v>1.06708333333333E13</c:v>
                </c:pt>
                <c:pt idx="6959">
                  <c:v>1.92241666666667E15</c:v>
                </c:pt>
                <c:pt idx="6960">
                  <c:v>2.27673083333333E15</c:v>
                </c:pt>
                <c:pt idx="6961">
                  <c:v>1.8075E15</c:v>
                </c:pt>
                <c:pt idx="6962">
                  <c:v>1.57892083333333E15</c:v>
                </c:pt>
                <c:pt idx="6963">
                  <c:v>2.67227083333333E14</c:v>
                </c:pt>
                <c:pt idx="6964">
                  <c:v>1.06458333333333E13</c:v>
                </c:pt>
                <c:pt idx="6965">
                  <c:v>1.03375E13</c:v>
                </c:pt>
                <c:pt idx="6966">
                  <c:v>7.92916666666667E14</c:v>
                </c:pt>
                <c:pt idx="6967">
                  <c:v>1.95166666666667E14</c:v>
                </c:pt>
                <c:pt idx="6968">
                  <c:v>1.21625E15</c:v>
                </c:pt>
                <c:pt idx="6969">
                  <c:v>1.38333333333333E15</c:v>
                </c:pt>
                <c:pt idx="6970">
                  <c:v>1.53488333333333E15</c:v>
                </c:pt>
                <c:pt idx="6971">
                  <c:v>1.38891666666667E13</c:v>
                </c:pt>
                <c:pt idx="6972">
                  <c:v>1.28045833333333E13</c:v>
                </c:pt>
                <c:pt idx="6973">
                  <c:v>9.225E12</c:v>
                </c:pt>
                <c:pt idx="6974">
                  <c:v>2.92179166666667E13</c:v>
                </c:pt>
                <c:pt idx="6975">
                  <c:v>6.65458333333333E14</c:v>
                </c:pt>
                <c:pt idx="6976">
                  <c:v>1.10442083333333E15</c:v>
                </c:pt>
                <c:pt idx="6977">
                  <c:v>1.14963625E15</c:v>
                </c:pt>
                <c:pt idx="6978">
                  <c:v>1.09291666666667E13</c:v>
                </c:pt>
                <c:pt idx="6979">
                  <c:v>9.97916666666667E12</c:v>
                </c:pt>
                <c:pt idx="6980">
                  <c:v>5.50805416666667E14</c:v>
                </c:pt>
                <c:pt idx="6981">
                  <c:v>8.20112916666667E14</c:v>
                </c:pt>
                <c:pt idx="6982">
                  <c:v>1.59858333333333E13</c:v>
                </c:pt>
                <c:pt idx="6983">
                  <c:v>6.47083333333333E14</c:v>
                </c:pt>
                <c:pt idx="6984">
                  <c:v>1.15583333333333E15</c:v>
                </c:pt>
                <c:pt idx="6985">
                  <c:v>2.56458333333333E14</c:v>
                </c:pt>
                <c:pt idx="6986">
                  <c:v>2.26125E14</c:v>
                </c:pt>
                <c:pt idx="6987">
                  <c:v>5.76666666666667E14</c:v>
                </c:pt>
                <c:pt idx="6988">
                  <c:v>1.17572708333333E15</c:v>
                </c:pt>
                <c:pt idx="6989">
                  <c:v>7.7425E14</c:v>
                </c:pt>
                <c:pt idx="6990">
                  <c:v>3.98625E14</c:v>
                </c:pt>
                <c:pt idx="6991">
                  <c:v>7.9609375E14</c:v>
                </c:pt>
                <c:pt idx="6992">
                  <c:v>4.23645833333333E14</c:v>
                </c:pt>
                <c:pt idx="6993">
                  <c:v>1.5175E14</c:v>
                </c:pt>
                <c:pt idx="6994">
                  <c:v>9.96583333333333E14</c:v>
                </c:pt>
                <c:pt idx="6995">
                  <c:v>9.48567916666667E14</c:v>
                </c:pt>
                <c:pt idx="6996">
                  <c:v>1.10450416666667E15</c:v>
                </c:pt>
                <c:pt idx="6997">
                  <c:v>1.24166666666667E15</c:v>
                </c:pt>
                <c:pt idx="6998">
                  <c:v>7.51654166666667E14</c:v>
                </c:pt>
                <c:pt idx="6999">
                  <c:v>1.87975E13</c:v>
                </c:pt>
                <c:pt idx="7000">
                  <c:v>9.16666666666667E13</c:v>
                </c:pt>
                <c:pt idx="7001">
                  <c:v>1.243475E15</c:v>
                </c:pt>
                <c:pt idx="7002">
                  <c:v>8.50666666666667E14</c:v>
                </c:pt>
                <c:pt idx="7003">
                  <c:v>8.39304166666667E14</c:v>
                </c:pt>
                <c:pt idx="7004">
                  <c:v>6.983775E14</c:v>
                </c:pt>
                <c:pt idx="7005">
                  <c:v>2.84541666666667E14</c:v>
                </c:pt>
                <c:pt idx="7006">
                  <c:v>1.05291666666667E13</c:v>
                </c:pt>
                <c:pt idx="7007">
                  <c:v>5.14791666666667E12</c:v>
                </c:pt>
                <c:pt idx="7008">
                  <c:v>1.71958333333333E14</c:v>
                </c:pt>
                <c:pt idx="7009">
                  <c:v>1.33958333333333E14</c:v>
                </c:pt>
                <c:pt idx="7010">
                  <c:v>2.42454166666667E14</c:v>
                </c:pt>
                <c:pt idx="7011">
                  <c:v>2.76665833333333E14</c:v>
                </c:pt>
                <c:pt idx="7012">
                  <c:v>4.15365E14</c:v>
                </c:pt>
                <c:pt idx="7013">
                  <c:v>2.47625E13</c:v>
                </c:pt>
                <c:pt idx="7014">
                  <c:v>2.47416666666667E13</c:v>
                </c:pt>
                <c:pt idx="7015">
                  <c:v>1.52833333333333E14</c:v>
                </c:pt>
                <c:pt idx="7016">
                  <c:v>1.7106625E14</c:v>
                </c:pt>
                <c:pt idx="7017">
                  <c:v>8.56360833333333E13</c:v>
                </c:pt>
                <c:pt idx="7018">
                  <c:v>9.74166666666667E13</c:v>
                </c:pt>
                <c:pt idx="7019">
                  <c:v>3.4443625E14</c:v>
                </c:pt>
                <c:pt idx="7020">
                  <c:v>8.63458333333333E13</c:v>
                </c:pt>
                <c:pt idx="7021">
                  <c:v>1.08333333333333E14</c:v>
                </c:pt>
                <c:pt idx="7022">
                  <c:v>1.41891666666667E14</c:v>
                </c:pt>
                <c:pt idx="7023">
                  <c:v>1.32430416666667E14</c:v>
                </c:pt>
                <c:pt idx="7024">
                  <c:v>1.24833333333333E14</c:v>
                </c:pt>
                <c:pt idx="7025">
                  <c:v>1.35003333333333E14</c:v>
                </c:pt>
                <c:pt idx="7026">
                  <c:v>1.58916666666667E14</c:v>
                </c:pt>
                <c:pt idx="7027">
                  <c:v>2.29099916666667E14</c:v>
                </c:pt>
                <c:pt idx="7028">
                  <c:v>4.4125E14</c:v>
                </c:pt>
                <c:pt idx="7029">
                  <c:v>2.06458333333333E14</c:v>
                </c:pt>
                <c:pt idx="7030">
                  <c:v>2.58608333333333E13</c:v>
                </c:pt>
                <c:pt idx="7031">
                  <c:v>1.8425E13</c:v>
                </c:pt>
                <c:pt idx="7032">
                  <c:v>9.76833333333333E13</c:v>
                </c:pt>
                <c:pt idx="7033">
                  <c:v>5.225E14</c:v>
                </c:pt>
                <c:pt idx="7034">
                  <c:v>1.16208333333333E13</c:v>
                </c:pt>
                <c:pt idx="7035">
                  <c:v>1.14166666666667E13</c:v>
                </c:pt>
                <c:pt idx="7036">
                  <c:v>7.983125E13</c:v>
                </c:pt>
                <c:pt idx="7037">
                  <c:v>1.77375E14</c:v>
                </c:pt>
                <c:pt idx="7038">
                  <c:v>3.55932375E13</c:v>
                </c:pt>
                <c:pt idx="7039">
                  <c:v>8.56583333333333E12</c:v>
                </c:pt>
                <c:pt idx="7040">
                  <c:v>8.24583333333333E12</c:v>
                </c:pt>
                <c:pt idx="7041">
                  <c:v>8.35416666666667E12</c:v>
                </c:pt>
                <c:pt idx="7042">
                  <c:v>8.30833333333333E12</c:v>
                </c:pt>
                <c:pt idx="7043">
                  <c:v>8.23333333333333E12</c:v>
                </c:pt>
                <c:pt idx="7044">
                  <c:v>1.12E14</c:v>
                </c:pt>
                <c:pt idx="7045">
                  <c:v>1.66916666666667E14</c:v>
                </c:pt>
                <c:pt idx="7046">
                  <c:v>2.14104166666667E14</c:v>
                </c:pt>
                <c:pt idx="7047">
                  <c:v>3.23541666666667E14</c:v>
                </c:pt>
                <c:pt idx="7048">
                  <c:v>4.37083333333333E14</c:v>
                </c:pt>
                <c:pt idx="7049">
                  <c:v>2.4975E14</c:v>
                </c:pt>
                <c:pt idx="7050">
                  <c:v>4.44104166666667E14</c:v>
                </c:pt>
                <c:pt idx="7051">
                  <c:v>5.39629166666667E14</c:v>
                </c:pt>
                <c:pt idx="7052">
                  <c:v>3.89625E15</c:v>
                </c:pt>
                <c:pt idx="7053">
                  <c:v>1.054125E16</c:v>
                </c:pt>
                <c:pt idx="7054">
                  <c:v>1.23E16</c:v>
                </c:pt>
                <c:pt idx="7055">
                  <c:v>2.1E16</c:v>
                </c:pt>
                <c:pt idx="7056">
                  <c:v>1.52958333333333E16</c:v>
                </c:pt>
                <c:pt idx="7057">
                  <c:v>2.26541666666667E16</c:v>
                </c:pt>
                <c:pt idx="7058">
                  <c:v>8.55833333333333E15</c:v>
                </c:pt>
                <c:pt idx="7059">
                  <c:v>2.43708333333333E16</c:v>
                </c:pt>
                <c:pt idx="7060">
                  <c:v>3.91208333333333E16</c:v>
                </c:pt>
                <c:pt idx="7061">
                  <c:v>3.32375E16</c:v>
                </c:pt>
                <c:pt idx="7062">
                  <c:v>4.19583333333333E16</c:v>
                </c:pt>
                <c:pt idx="7063">
                  <c:v>3.60708333333333E16</c:v>
                </c:pt>
                <c:pt idx="7064">
                  <c:v>3.49416666666667E16</c:v>
                </c:pt>
                <c:pt idx="7065">
                  <c:v>2.975E16</c:v>
                </c:pt>
                <c:pt idx="7066">
                  <c:v>2.63706916666667E16</c:v>
                </c:pt>
                <c:pt idx="7067">
                  <c:v>1.17649333333333E16</c:v>
                </c:pt>
                <c:pt idx="7068">
                  <c:v>3.23475E16</c:v>
                </c:pt>
                <c:pt idx="7069">
                  <c:v>3.64625E16</c:v>
                </c:pt>
                <c:pt idx="7070">
                  <c:v>2.8825E16</c:v>
                </c:pt>
                <c:pt idx="7071">
                  <c:v>3.09375E16</c:v>
                </c:pt>
                <c:pt idx="7072">
                  <c:v>3.72833333333333E16</c:v>
                </c:pt>
                <c:pt idx="7073">
                  <c:v>4.00416666666667E16</c:v>
                </c:pt>
                <c:pt idx="7074">
                  <c:v>4.6E16</c:v>
                </c:pt>
                <c:pt idx="7075">
                  <c:v>4.14958333333333E16</c:v>
                </c:pt>
                <c:pt idx="7076">
                  <c:v>4.60833333333333E16</c:v>
                </c:pt>
                <c:pt idx="7077">
                  <c:v>4.77916666666667E16</c:v>
                </c:pt>
                <c:pt idx="7078">
                  <c:v>4.03291666666667E16</c:v>
                </c:pt>
                <c:pt idx="7079">
                  <c:v>4.45833333333333E16</c:v>
                </c:pt>
                <c:pt idx="7080">
                  <c:v>4.96E16</c:v>
                </c:pt>
                <c:pt idx="7081">
                  <c:v>3.9525E16</c:v>
                </c:pt>
                <c:pt idx="7082">
                  <c:v>3.28333333333333E16</c:v>
                </c:pt>
                <c:pt idx="7083">
                  <c:v>4.10916666666667E16</c:v>
                </c:pt>
                <c:pt idx="7084">
                  <c:v>4.44583333333333E16</c:v>
                </c:pt>
                <c:pt idx="7085">
                  <c:v>3.97445833333333E16</c:v>
                </c:pt>
                <c:pt idx="7086">
                  <c:v>1.21788291666667E15</c:v>
                </c:pt>
                <c:pt idx="7087">
                  <c:v>3.4365E13</c:v>
                </c:pt>
                <c:pt idx="7088">
                  <c:v>1.34375625E15</c:v>
                </c:pt>
                <c:pt idx="7089">
                  <c:v>1.82375E16</c:v>
                </c:pt>
                <c:pt idx="7090">
                  <c:v>2.83791666666667E16</c:v>
                </c:pt>
                <c:pt idx="7091">
                  <c:v>4.46666666666667E16</c:v>
                </c:pt>
                <c:pt idx="7092">
                  <c:v>4.37791666666666E16</c:v>
                </c:pt>
                <c:pt idx="7093">
                  <c:v>1.21728375E16</c:v>
                </c:pt>
                <c:pt idx="7094">
                  <c:v>4.47083333333333E15</c:v>
                </c:pt>
                <c:pt idx="7095">
                  <c:v>2.99129166666667E16</c:v>
                </c:pt>
                <c:pt idx="7096">
                  <c:v>4.41958333333333E16</c:v>
                </c:pt>
                <c:pt idx="7097">
                  <c:v>4.47583333333333E16</c:v>
                </c:pt>
                <c:pt idx="7098">
                  <c:v>4.12041666666666E16</c:v>
                </c:pt>
                <c:pt idx="7099">
                  <c:v>4.1975E16</c:v>
                </c:pt>
                <c:pt idx="7100">
                  <c:v>4.52646666666667E16</c:v>
                </c:pt>
                <c:pt idx="7101">
                  <c:v>1.16166666666667E16</c:v>
                </c:pt>
                <c:pt idx="7102">
                  <c:v>2.82333333333333E15</c:v>
                </c:pt>
                <c:pt idx="7103">
                  <c:v>4.46875E16</c:v>
                </c:pt>
                <c:pt idx="7104">
                  <c:v>5.32916666666667E16</c:v>
                </c:pt>
                <c:pt idx="7105">
                  <c:v>5.08333333333333E16</c:v>
                </c:pt>
                <c:pt idx="7106">
                  <c:v>5.35416666666667E16</c:v>
                </c:pt>
                <c:pt idx="7107">
                  <c:v>2.93502137916667E16</c:v>
                </c:pt>
                <c:pt idx="7108">
                  <c:v>1.33458333333333E16</c:v>
                </c:pt>
                <c:pt idx="7109">
                  <c:v>4.14833333333333E16</c:v>
                </c:pt>
                <c:pt idx="7110">
                  <c:v>6.05458333333333E16</c:v>
                </c:pt>
                <c:pt idx="7111">
                  <c:v>8.68333333333333E16</c:v>
                </c:pt>
                <c:pt idx="7112">
                  <c:v>9.1E16</c:v>
                </c:pt>
                <c:pt idx="7113">
                  <c:v>8.30416666666667E16</c:v>
                </c:pt>
                <c:pt idx="7114">
                  <c:v>1.50546666666667E16</c:v>
                </c:pt>
                <c:pt idx="7115">
                  <c:v>3.80222456666667E16</c:v>
                </c:pt>
                <c:pt idx="7116">
                  <c:v>8.0575E16</c:v>
                </c:pt>
                <c:pt idx="7117">
                  <c:v>7.53108333333333E16</c:v>
                </c:pt>
                <c:pt idx="7118">
                  <c:v>8.4E16</c:v>
                </c:pt>
                <c:pt idx="7119">
                  <c:v>8.4125E16</c:v>
                </c:pt>
                <c:pt idx="7120">
                  <c:v>7.93875E16</c:v>
                </c:pt>
                <c:pt idx="7121">
                  <c:v>8.30916666666667E16</c:v>
                </c:pt>
                <c:pt idx="7122">
                  <c:v>8.57708333333333E16</c:v>
                </c:pt>
                <c:pt idx="7123">
                  <c:v>8.78333333333333E16</c:v>
                </c:pt>
                <c:pt idx="7124">
                  <c:v>8.26666666666667E16</c:v>
                </c:pt>
                <c:pt idx="7125">
                  <c:v>7.4875E16</c:v>
                </c:pt>
                <c:pt idx="7126">
                  <c:v>4.57083333333333E16</c:v>
                </c:pt>
                <c:pt idx="7127">
                  <c:v>4.1525E16</c:v>
                </c:pt>
                <c:pt idx="7128">
                  <c:v>7.57833333333333E16</c:v>
                </c:pt>
                <c:pt idx="7129">
                  <c:v>6.85125E16</c:v>
                </c:pt>
                <c:pt idx="7130">
                  <c:v>6.32583333333333E16</c:v>
                </c:pt>
                <c:pt idx="7131">
                  <c:v>7.46875E16</c:v>
                </c:pt>
                <c:pt idx="7132">
                  <c:v>7.475E16</c:v>
                </c:pt>
                <c:pt idx="7133">
                  <c:v>7.29583333333333E16</c:v>
                </c:pt>
                <c:pt idx="7134">
                  <c:v>5.32625E16</c:v>
                </c:pt>
                <c:pt idx="7135">
                  <c:v>3.78166666666667E16</c:v>
                </c:pt>
                <c:pt idx="7136">
                  <c:v>5.59583333333333E16</c:v>
                </c:pt>
                <c:pt idx="7137">
                  <c:v>7.42958333333333E16</c:v>
                </c:pt>
                <c:pt idx="7138">
                  <c:v>7.03360833333334E16</c:v>
                </c:pt>
                <c:pt idx="7139">
                  <c:v>6.90833333333333E16</c:v>
                </c:pt>
                <c:pt idx="7140">
                  <c:v>6.22614208333334E16</c:v>
                </c:pt>
                <c:pt idx="7141">
                  <c:v>6.39583333333333E16</c:v>
                </c:pt>
                <c:pt idx="7142">
                  <c:v>7.71166666666667E16</c:v>
                </c:pt>
                <c:pt idx="7143">
                  <c:v>1.36669936583333E16</c:v>
                </c:pt>
                <c:pt idx="7144">
                  <c:v>2.45791666666667E15</c:v>
                </c:pt>
                <c:pt idx="7145">
                  <c:v>1.399625E16</c:v>
                </c:pt>
                <c:pt idx="7146">
                  <c:v>6.05416666666667E16</c:v>
                </c:pt>
                <c:pt idx="7147">
                  <c:v>5.45416666666667E16</c:v>
                </c:pt>
                <c:pt idx="7148">
                  <c:v>4.96291666666666E16</c:v>
                </c:pt>
                <c:pt idx="7149">
                  <c:v>6.62041666666666E16</c:v>
                </c:pt>
                <c:pt idx="7150">
                  <c:v>6.61791666666666E16</c:v>
                </c:pt>
                <c:pt idx="7151">
                  <c:v>7.30508333333333E16</c:v>
                </c:pt>
                <c:pt idx="7152">
                  <c:v>7.09166666666667E16</c:v>
                </c:pt>
                <c:pt idx="7153">
                  <c:v>7.725E16</c:v>
                </c:pt>
                <c:pt idx="7154">
                  <c:v>7.55E16</c:v>
                </c:pt>
                <c:pt idx="7155">
                  <c:v>7.945E16</c:v>
                </c:pt>
                <c:pt idx="7156">
                  <c:v>7.41708333333333E16</c:v>
                </c:pt>
                <c:pt idx="7157">
                  <c:v>5.99291666666667E16</c:v>
                </c:pt>
                <c:pt idx="7158">
                  <c:v>7.52916666666667E16</c:v>
                </c:pt>
                <c:pt idx="7159">
                  <c:v>7.20791666666667E16</c:v>
                </c:pt>
                <c:pt idx="7160">
                  <c:v>5.30833333333333E16</c:v>
                </c:pt>
                <c:pt idx="7161">
                  <c:v>7.65833333333333E16</c:v>
                </c:pt>
                <c:pt idx="7162">
                  <c:v>7.44333333333333E16</c:v>
                </c:pt>
                <c:pt idx="7163">
                  <c:v>7.52541666666667E16</c:v>
                </c:pt>
                <c:pt idx="7164">
                  <c:v>7.62083333333333E16</c:v>
                </c:pt>
                <c:pt idx="7165">
                  <c:v>6.95833333333333E16</c:v>
                </c:pt>
                <c:pt idx="7166">
                  <c:v>7.03416666666667E16</c:v>
                </c:pt>
                <c:pt idx="7167">
                  <c:v>7.31708333333333E16</c:v>
                </c:pt>
                <c:pt idx="7168">
                  <c:v>7.80833333333333E16</c:v>
                </c:pt>
                <c:pt idx="7169">
                  <c:v>7.74166666666667E16</c:v>
                </c:pt>
                <c:pt idx="7170">
                  <c:v>7.79625E16</c:v>
                </c:pt>
                <c:pt idx="7171">
                  <c:v>7.625E16</c:v>
                </c:pt>
                <c:pt idx="7172">
                  <c:v>7.73458333333333E16</c:v>
                </c:pt>
                <c:pt idx="7173">
                  <c:v>7.06666666666667E16</c:v>
                </c:pt>
                <c:pt idx="7174">
                  <c:v>7.74791666666667E16</c:v>
                </c:pt>
                <c:pt idx="7175">
                  <c:v>7.60833333333333E16</c:v>
                </c:pt>
                <c:pt idx="7176">
                  <c:v>6.92083333333333E16</c:v>
                </c:pt>
                <c:pt idx="7177">
                  <c:v>7.7825E16</c:v>
                </c:pt>
                <c:pt idx="7178">
                  <c:v>7.27541666666667E16</c:v>
                </c:pt>
                <c:pt idx="7179">
                  <c:v>7.38958333333333E16</c:v>
                </c:pt>
                <c:pt idx="7180">
                  <c:v>6.32875E16</c:v>
                </c:pt>
                <c:pt idx="7181">
                  <c:v>6.10833333333333E16</c:v>
                </c:pt>
                <c:pt idx="7182">
                  <c:v>7.42291666666667E16</c:v>
                </c:pt>
                <c:pt idx="7183">
                  <c:v>7.03625E16</c:v>
                </c:pt>
                <c:pt idx="7184">
                  <c:v>7.6175E16</c:v>
                </c:pt>
                <c:pt idx="7185">
                  <c:v>7.57083333333333E16</c:v>
                </c:pt>
                <c:pt idx="7186">
                  <c:v>4.79E16</c:v>
                </c:pt>
                <c:pt idx="7187">
                  <c:v>3.36148084583333E16</c:v>
                </c:pt>
                <c:pt idx="7188">
                  <c:v>2.03625E16</c:v>
                </c:pt>
                <c:pt idx="7189">
                  <c:v>3.27541666666667E16</c:v>
                </c:pt>
                <c:pt idx="7190">
                  <c:v>7.2E16</c:v>
                </c:pt>
                <c:pt idx="7191">
                  <c:v>4.97916666666667E16</c:v>
                </c:pt>
                <c:pt idx="7192">
                  <c:v>6.6955E16</c:v>
                </c:pt>
                <c:pt idx="7193">
                  <c:v>5.17583333333333E16</c:v>
                </c:pt>
                <c:pt idx="7194">
                  <c:v>6.36666666666667E16</c:v>
                </c:pt>
                <c:pt idx="7195">
                  <c:v>6.73708333333333E16</c:v>
                </c:pt>
                <c:pt idx="7196">
                  <c:v>5.45416666666667E16</c:v>
                </c:pt>
                <c:pt idx="7197">
                  <c:v>6.71375E16</c:v>
                </c:pt>
                <c:pt idx="7198">
                  <c:v>5.08125E16</c:v>
                </c:pt>
                <c:pt idx="7199">
                  <c:v>7.75958333333333E16</c:v>
                </c:pt>
                <c:pt idx="7200">
                  <c:v>7.76875E16</c:v>
                </c:pt>
                <c:pt idx="7201">
                  <c:v>6.225E16</c:v>
                </c:pt>
                <c:pt idx="7202">
                  <c:v>4.39166666666667E16</c:v>
                </c:pt>
                <c:pt idx="7203">
                  <c:v>6.89166666666667E16</c:v>
                </c:pt>
                <c:pt idx="7204">
                  <c:v>7.33125E16</c:v>
                </c:pt>
                <c:pt idx="7205">
                  <c:v>6.54083333333333E16</c:v>
                </c:pt>
                <c:pt idx="7206">
                  <c:v>5.062125E16</c:v>
                </c:pt>
                <c:pt idx="7207">
                  <c:v>6.31666666666667E16</c:v>
                </c:pt>
                <c:pt idx="7208">
                  <c:v>7.15833333333333E16</c:v>
                </c:pt>
                <c:pt idx="7209">
                  <c:v>7.12083333333333E16</c:v>
                </c:pt>
                <c:pt idx="7210">
                  <c:v>4.16666666666667E16</c:v>
                </c:pt>
                <c:pt idx="7211">
                  <c:v>4.75666666666667E16</c:v>
                </c:pt>
                <c:pt idx="7212">
                  <c:v>5.28375E16</c:v>
                </c:pt>
                <c:pt idx="7213">
                  <c:v>6.18570833333333E16</c:v>
                </c:pt>
                <c:pt idx="7214">
                  <c:v>4.14083333333333E16</c:v>
                </c:pt>
                <c:pt idx="7215">
                  <c:v>4.633375E16</c:v>
                </c:pt>
                <c:pt idx="7216">
                  <c:v>3.18291666666667E16</c:v>
                </c:pt>
                <c:pt idx="7217">
                  <c:v>3.06208333333333E16</c:v>
                </c:pt>
                <c:pt idx="7218">
                  <c:v>3.79208333333333E16</c:v>
                </c:pt>
                <c:pt idx="7219">
                  <c:v>7.36084583333333E15</c:v>
                </c:pt>
                <c:pt idx="7220">
                  <c:v>1.706125E14</c:v>
                </c:pt>
                <c:pt idx="7221">
                  <c:v>1.0675E16</c:v>
                </c:pt>
                <c:pt idx="7222">
                  <c:v>3.09130416666667E15</c:v>
                </c:pt>
                <c:pt idx="7223">
                  <c:v>6.1675E16</c:v>
                </c:pt>
                <c:pt idx="7224">
                  <c:v>6.46666666666667E16</c:v>
                </c:pt>
                <c:pt idx="7225">
                  <c:v>6.9625E16</c:v>
                </c:pt>
                <c:pt idx="7226">
                  <c:v>7.40833333333333E16</c:v>
                </c:pt>
                <c:pt idx="7227">
                  <c:v>6.20916666666667E16</c:v>
                </c:pt>
                <c:pt idx="7228">
                  <c:v>6.68E16</c:v>
                </c:pt>
                <c:pt idx="7229">
                  <c:v>7.34916666666667E16</c:v>
                </c:pt>
                <c:pt idx="7230">
                  <c:v>6.82916666666667E16</c:v>
                </c:pt>
                <c:pt idx="7231">
                  <c:v>5.8125E16</c:v>
                </c:pt>
                <c:pt idx="7232">
                  <c:v>5.59833333333333E16</c:v>
                </c:pt>
                <c:pt idx="7233">
                  <c:v>7.56375E16</c:v>
                </c:pt>
                <c:pt idx="7234">
                  <c:v>5.564E16</c:v>
                </c:pt>
                <c:pt idx="7235">
                  <c:v>6.84166666666667E16</c:v>
                </c:pt>
                <c:pt idx="7236">
                  <c:v>5.65875E16</c:v>
                </c:pt>
                <c:pt idx="7237">
                  <c:v>6.4E16</c:v>
                </c:pt>
                <c:pt idx="7238">
                  <c:v>5.75833333333333E16</c:v>
                </c:pt>
                <c:pt idx="7239">
                  <c:v>6.71780833333333E16</c:v>
                </c:pt>
                <c:pt idx="7240">
                  <c:v>5.68041666666667E16</c:v>
                </c:pt>
                <c:pt idx="7241">
                  <c:v>5.2375E16</c:v>
                </c:pt>
                <c:pt idx="7242">
                  <c:v>7.60333333333333E16</c:v>
                </c:pt>
                <c:pt idx="7243">
                  <c:v>7.71541666666667E16</c:v>
                </c:pt>
                <c:pt idx="7244">
                  <c:v>8.0E16</c:v>
                </c:pt>
                <c:pt idx="7245">
                  <c:v>7.84583333333333E16</c:v>
                </c:pt>
                <c:pt idx="7246">
                  <c:v>7.50041666666667E16</c:v>
                </c:pt>
                <c:pt idx="7247">
                  <c:v>7.94958333333333E16</c:v>
                </c:pt>
                <c:pt idx="7248">
                  <c:v>8.02083333333333E16</c:v>
                </c:pt>
                <c:pt idx="7249">
                  <c:v>7.73583333333333E16</c:v>
                </c:pt>
                <c:pt idx="7250">
                  <c:v>7.77916666666667E16</c:v>
                </c:pt>
                <c:pt idx="7251">
                  <c:v>7.67310416666667E16</c:v>
                </c:pt>
                <c:pt idx="7252">
                  <c:v>7.57916666666667E16</c:v>
                </c:pt>
                <c:pt idx="7253">
                  <c:v>8.18333333333333E16</c:v>
                </c:pt>
                <c:pt idx="7254">
                  <c:v>8.38916666666667E16</c:v>
                </c:pt>
                <c:pt idx="7255">
                  <c:v>1.3603625E16</c:v>
                </c:pt>
                <c:pt idx="7256">
                  <c:v>7.5625E14</c:v>
                </c:pt>
                <c:pt idx="7257">
                  <c:v>1.71208333333333E16</c:v>
                </c:pt>
                <c:pt idx="7258">
                  <c:v>6.89583333333333E16</c:v>
                </c:pt>
                <c:pt idx="7259">
                  <c:v>6.10416666666667E16</c:v>
                </c:pt>
                <c:pt idx="7260">
                  <c:v>4.40029166666667E16</c:v>
                </c:pt>
                <c:pt idx="7261">
                  <c:v>6.54208333333333E16</c:v>
                </c:pt>
                <c:pt idx="7262">
                  <c:v>7.39083333333333E16</c:v>
                </c:pt>
                <c:pt idx="7263">
                  <c:v>5.68975E16</c:v>
                </c:pt>
                <c:pt idx="7264">
                  <c:v>6.725E16</c:v>
                </c:pt>
                <c:pt idx="7265">
                  <c:v>7.30416666666667E16</c:v>
                </c:pt>
                <c:pt idx="7266">
                  <c:v>7.27083333333333E16</c:v>
                </c:pt>
                <c:pt idx="7267">
                  <c:v>7.409875E16</c:v>
                </c:pt>
                <c:pt idx="7268">
                  <c:v>5.34958333333333E16</c:v>
                </c:pt>
                <c:pt idx="7269">
                  <c:v>6.70541666666667E16</c:v>
                </c:pt>
                <c:pt idx="7270">
                  <c:v>6.40625E16</c:v>
                </c:pt>
                <c:pt idx="7271">
                  <c:v>7.67875E16</c:v>
                </c:pt>
                <c:pt idx="7272">
                  <c:v>6.97445833333333E16</c:v>
                </c:pt>
                <c:pt idx="7273">
                  <c:v>7.43333333333333E16</c:v>
                </c:pt>
                <c:pt idx="7274">
                  <c:v>7.43541666666667E16</c:v>
                </c:pt>
                <c:pt idx="7275">
                  <c:v>7.575E16</c:v>
                </c:pt>
                <c:pt idx="7276">
                  <c:v>7.78291666666667E16</c:v>
                </c:pt>
                <c:pt idx="7277">
                  <c:v>7.73833333333333E16</c:v>
                </c:pt>
                <c:pt idx="7278">
                  <c:v>7.35693583333333E16</c:v>
                </c:pt>
                <c:pt idx="7279">
                  <c:v>7.78333333333333E16</c:v>
                </c:pt>
                <c:pt idx="7280">
                  <c:v>7.625E16</c:v>
                </c:pt>
                <c:pt idx="7281">
                  <c:v>7.55416666666667E16</c:v>
                </c:pt>
                <c:pt idx="7282">
                  <c:v>7.01683333333333E16</c:v>
                </c:pt>
                <c:pt idx="7283">
                  <c:v>5.72958333333333E16</c:v>
                </c:pt>
                <c:pt idx="7284">
                  <c:v>7.65416666666667E16</c:v>
                </c:pt>
                <c:pt idx="7285">
                  <c:v>7.65833333333333E16</c:v>
                </c:pt>
                <c:pt idx="7286">
                  <c:v>7.68333333333333E16</c:v>
                </c:pt>
                <c:pt idx="7287">
                  <c:v>6.2875E16</c:v>
                </c:pt>
                <c:pt idx="7288">
                  <c:v>7.23625E16</c:v>
                </c:pt>
                <c:pt idx="7289">
                  <c:v>7.7067E16</c:v>
                </c:pt>
                <c:pt idx="7290">
                  <c:v>7.59666666666667E16</c:v>
                </c:pt>
                <c:pt idx="7291">
                  <c:v>7.60416666666667E16</c:v>
                </c:pt>
                <c:pt idx="7292">
                  <c:v>7.66666666666667E16</c:v>
                </c:pt>
                <c:pt idx="7293">
                  <c:v>7.96125E16</c:v>
                </c:pt>
                <c:pt idx="7294">
                  <c:v>7.08125E16</c:v>
                </c:pt>
                <c:pt idx="7295">
                  <c:v>7.33833333333333E16</c:v>
                </c:pt>
                <c:pt idx="7296">
                  <c:v>6.2E16</c:v>
                </c:pt>
                <c:pt idx="7297">
                  <c:v>7.33833333333333E16</c:v>
                </c:pt>
                <c:pt idx="7298">
                  <c:v>7.39583333333333E16</c:v>
                </c:pt>
                <c:pt idx="7299">
                  <c:v>7.25129166666667E16</c:v>
                </c:pt>
                <c:pt idx="7300">
                  <c:v>7.27083333333333E16</c:v>
                </c:pt>
                <c:pt idx="7301">
                  <c:v>7.45833333333333E16</c:v>
                </c:pt>
                <c:pt idx="7302">
                  <c:v>5.02083333333333E16</c:v>
                </c:pt>
                <c:pt idx="7303">
                  <c:v>1.37753465833333E16</c:v>
                </c:pt>
                <c:pt idx="7304">
                  <c:v>8.822125E13</c:v>
                </c:pt>
                <c:pt idx="7305">
                  <c:v>1.35760416666667E15</c:v>
                </c:pt>
                <c:pt idx="7306">
                  <c:v>6.15016666666667E16</c:v>
                </c:pt>
                <c:pt idx="7307">
                  <c:v>6.6E16</c:v>
                </c:pt>
                <c:pt idx="7308">
                  <c:v>7.3875E16</c:v>
                </c:pt>
                <c:pt idx="7309">
                  <c:v>7.21666666666667E16</c:v>
                </c:pt>
                <c:pt idx="7310">
                  <c:v>6.77708333333333E16</c:v>
                </c:pt>
                <c:pt idx="7311">
                  <c:v>7.75458333333333E16</c:v>
                </c:pt>
                <c:pt idx="7312">
                  <c:v>7.465E16</c:v>
                </c:pt>
                <c:pt idx="7313">
                  <c:v>7.95E16</c:v>
                </c:pt>
                <c:pt idx="7314">
                  <c:v>7.95E16</c:v>
                </c:pt>
                <c:pt idx="7315">
                  <c:v>6.24166666666667E16</c:v>
                </c:pt>
                <c:pt idx="7316">
                  <c:v>7.775E16</c:v>
                </c:pt>
                <c:pt idx="7317">
                  <c:v>6.72916666666667E16</c:v>
                </c:pt>
                <c:pt idx="7318">
                  <c:v>7.89583333333333E16</c:v>
                </c:pt>
                <c:pt idx="7319">
                  <c:v>6.65541666666666E16</c:v>
                </c:pt>
                <c:pt idx="7320">
                  <c:v>7.9625E16</c:v>
                </c:pt>
                <c:pt idx="7321">
                  <c:v>7.6875E16</c:v>
                </c:pt>
                <c:pt idx="7322">
                  <c:v>7.71333333333333E16</c:v>
                </c:pt>
                <c:pt idx="7323">
                  <c:v>7.3E16</c:v>
                </c:pt>
                <c:pt idx="7324">
                  <c:v>7.56833333333333E16</c:v>
                </c:pt>
                <c:pt idx="7325">
                  <c:v>7.75E16</c:v>
                </c:pt>
                <c:pt idx="7326">
                  <c:v>7.14958333333333E16</c:v>
                </c:pt>
                <c:pt idx="7327">
                  <c:v>7.734375E16</c:v>
                </c:pt>
                <c:pt idx="7328">
                  <c:v>7.575E16</c:v>
                </c:pt>
                <c:pt idx="7329">
                  <c:v>7.41666666666667E16</c:v>
                </c:pt>
                <c:pt idx="7330">
                  <c:v>7.02083333333333E16</c:v>
                </c:pt>
                <c:pt idx="7331">
                  <c:v>3.33375E16</c:v>
                </c:pt>
                <c:pt idx="7332">
                  <c:v>5.94166666666667E16</c:v>
                </c:pt>
                <c:pt idx="7333">
                  <c:v>6.10416666666667E16</c:v>
                </c:pt>
                <c:pt idx="7334">
                  <c:v>6.47416666666667E16</c:v>
                </c:pt>
                <c:pt idx="7335">
                  <c:v>7.50833333333333E16</c:v>
                </c:pt>
                <c:pt idx="7336">
                  <c:v>7.475E16</c:v>
                </c:pt>
                <c:pt idx="7337">
                  <c:v>6.81375E16</c:v>
                </c:pt>
                <c:pt idx="7338">
                  <c:v>7.79125E16</c:v>
                </c:pt>
                <c:pt idx="7339">
                  <c:v>5.86708333333333E16</c:v>
                </c:pt>
                <c:pt idx="7340">
                  <c:v>7.33708333333333E16</c:v>
                </c:pt>
                <c:pt idx="7341">
                  <c:v>7.04583333333333E16</c:v>
                </c:pt>
                <c:pt idx="7342">
                  <c:v>7.84583333333333E16</c:v>
                </c:pt>
                <c:pt idx="7343">
                  <c:v>7.81666666666667E16</c:v>
                </c:pt>
                <c:pt idx="7344">
                  <c:v>7.7125E16</c:v>
                </c:pt>
                <c:pt idx="7345">
                  <c:v>7.25375E16</c:v>
                </c:pt>
                <c:pt idx="7346">
                  <c:v>7.78833333333333E16</c:v>
                </c:pt>
                <c:pt idx="7347">
                  <c:v>5.365E16</c:v>
                </c:pt>
                <c:pt idx="7348">
                  <c:v>7.7875E16</c:v>
                </c:pt>
                <c:pt idx="7349">
                  <c:v>8.175E16</c:v>
                </c:pt>
                <c:pt idx="7350">
                  <c:v>6.862925E16</c:v>
                </c:pt>
                <c:pt idx="7351">
                  <c:v>7.63333333333333E16</c:v>
                </c:pt>
                <c:pt idx="7352">
                  <c:v>7.6675E16</c:v>
                </c:pt>
                <c:pt idx="7353">
                  <c:v>7.67041666666667E16</c:v>
                </c:pt>
                <c:pt idx="7354">
                  <c:v>7.73208333333333E16</c:v>
                </c:pt>
                <c:pt idx="7355">
                  <c:v>7.02708333333333E16</c:v>
                </c:pt>
                <c:pt idx="7356">
                  <c:v>7.95E16</c:v>
                </c:pt>
                <c:pt idx="7357">
                  <c:v>7.90416666666667E16</c:v>
                </c:pt>
                <c:pt idx="7358">
                  <c:v>6.72441666666666E16</c:v>
                </c:pt>
                <c:pt idx="7359">
                  <c:v>4.5925E16</c:v>
                </c:pt>
                <c:pt idx="7360">
                  <c:v>4.49429166666667E16</c:v>
                </c:pt>
                <c:pt idx="7361">
                  <c:v>6.46375E16</c:v>
                </c:pt>
                <c:pt idx="7362">
                  <c:v>6.84166666666667E16</c:v>
                </c:pt>
                <c:pt idx="7363">
                  <c:v>6.88333333333333E16</c:v>
                </c:pt>
                <c:pt idx="7364">
                  <c:v>7.00416666666667E16</c:v>
                </c:pt>
                <c:pt idx="7365">
                  <c:v>5.90125E16</c:v>
                </c:pt>
                <c:pt idx="7366">
                  <c:v>7.575E16</c:v>
                </c:pt>
                <c:pt idx="7367">
                  <c:v>6.95833333333333E16</c:v>
                </c:pt>
                <c:pt idx="7368">
                  <c:v>8.64583333333333E16</c:v>
                </c:pt>
                <c:pt idx="7369">
                  <c:v>7.97625E16</c:v>
                </c:pt>
                <c:pt idx="7370">
                  <c:v>8.2375E16</c:v>
                </c:pt>
                <c:pt idx="7371">
                  <c:v>8.21666666666667E16</c:v>
                </c:pt>
                <c:pt idx="7372">
                  <c:v>8.41666666666667E16</c:v>
                </c:pt>
                <c:pt idx="7373">
                  <c:v>1.439347875E16</c:v>
                </c:pt>
                <c:pt idx="7374">
                  <c:v>4.11833333333333E13</c:v>
                </c:pt>
                <c:pt idx="7375">
                  <c:v>3.165E16</c:v>
                </c:pt>
                <c:pt idx="7376">
                  <c:v>7.62791666666667E16</c:v>
                </c:pt>
                <c:pt idx="7377">
                  <c:v>7.20416666666667E16</c:v>
                </c:pt>
                <c:pt idx="7378">
                  <c:v>4.5625E16</c:v>
                </c:pt>
                <c:pt idx="7379">
                  <c:v>6.4791748875E16</c:v>
                </c:pt>
                <c:pt idx="7380">
                  <c:v>2.98837083333333E15</c:v>
                </c:pt>
                <c:pt idx="7381">
                  <c:v>1.21140933333333E16</c:v>
                </c:pt>
                <c:pt idx="7382">
                  <c:v>3.40375E16</c:v>
                </c:pt>
                <c:pt idx="7383">
                  <c:v>7.39583333333333E16</c:v>
                </c:pt>
                <c:pt idx="7384">
                  <c:v>8.10291666666667E16</c:v>
                </c:pt>
                <c:pt idx="7385">
                  <c:v>6.9025E16</c:v>
                </c:pt>
                <c:pt idx="7386">
                  <c:v>7.24458333333333E16</c:v>
                </c:pt>
                <c:pt idx="7387">
                  <c:v>8.61154166666667E16</c:v>
                </c:pt>
                <c:pt idx="7388">
                  <c:v>8.63308333333333E16</c:v>
                </c:pt>
                <c:pt idx="7389">
                  <c:v>8.17333333333333E16</c:v>
                </c:pt>
                <c:pt idx="7390">
                  <c:v>8.86958333333333E16</c:v>
                </c:pt>
                <c:pt idx="7391">
                  <c:v>8.82916666666667E16</c:v>
                </c:pt>
                <c:pt idx="7392">
                  <c:v>8.46729166666667E16</c:v>
                </c:pt>
                <c:pt idx="7393">
                  <c:v>8.90416666666667E16</c:v>
                </c:pt>
                <c:pt idx="7394">
                  <c:v>8.22958333333333E16</c:v>
                </c:pt>
                <c:pt idx="7395">
                  <c:v>9.47458333333333E16</c:v>
                </c:pt>
                <c:pt idx="7396">
                  <c:v>6.93041666666667E16</c:v>
                </c:pt>
                <c:pt idx="7397">
                  <c:v>8.19916666666667E16</c:v>
                </c:pt>
                <c:pt idx="7398">
                  <c:v>8.775E16</c:v>
                </c:pt>
                <c:pt idx="7399">
                  <c:v>8.60416666666667E16</c:v>
                </c:pt>
                <c:pt idx="7400">
                  <c:v>8.96375E16</c:v>
                </c:pt>
                <c:pt idx="7401">
                  <c:v>8.525E16</c:v>
                </c:pt>
                <c:pt idx="7402">
                  <c:v>9.0225E16</c:v>
                </c:pt>
                <c:pt idx="7403">
                  <c:v>3.32041666666667E16</c:v>
                </c:pt>
                <c:pt idx="7404">
                  <c:v>4.6340125E16</c:v>
                </c:pt>
                <c:pt idx="7405">
                  <c:v>7.49166666666667E16</c:v>
                </c:pt>
                <c:pt idx="7406">
                  <c:v>9.10458333333333E16</c:v>
                </c:pt>
                <c:pt idx="7407">
                  <c:v>7.425E16</c:v>
                </c:pt>
                <c:pt idx="7408">
                  <c:v>9.33E16</c:v>
                </c:pt>
                <c:pt idx="7409">
                  <c:v>9.46125E16</c:v>
                </c:pt>
                <c:pt idx="7410">
                  <c:v>8.85458333333333E16</c:v>
                </c:pt>
                <c:pt idx="7411">
                  <c:v>7.705E16</c:v>
                </c:pt>
                <c:pt idx="7412">
                  <c:v>8.45833333333333E16</c:v>
                </c:pt>
                <c:pt idx="7413">
                  <c:v>8.625E16</c:v>
                </c:pt>
                <c:pt idx="7414">
                  <c:v>8.225E16</c:v>
                </c:pt>
                <c:pt idx="7415">
                  <c:v>7.11083333333333E16</c:v>
                </c:pt>
                <c:pt idx="7416">
                  <c:v>7.55708333333333E16</c:v>
                </c:pt>
                <c:pt idx="7417">
                  <c:v>7.46666666666667E16</c:v>
                </c:pt>
                <c:pt idx="7418">
                  <c:v>1.53958970833333E16</c:v>
                </c:pt>
                <c:pt idx="7419">
                  <c:v>9.0375E10</c:v>
                </c:pt>
                <c:pt idx="7420">
                  <c:v>2.67708333333333E11</c:v>
                </c:pt>
                <c:pt idx="7421">
                  <c:v>5.97616666666667E11</c:v>
                </c:pt>
                <c:pt idx="7422">
                  <c:v>2.94825E11</c:v>
                </c:pt>
                <c:pt idx="7423">
                  <c:v>7.1475E11</c:v>
                </c:pt>
                <c:pt idx="7424">
                  <c:v>9.24583333333334E11</c:v>
                </c:pt>
                <c:pt idx="7425">
                  <c:v>9.10833333333333E11</c:v>
                </c:pt>
                <c:pt idx="7426">
                  <c:v>1.15333333333333E10</c:v>
                </c:pt>
                <c:pt idx="7427">
                  <c:v>9.38875E11</c:v>
                </c:pt>
                <c:pt idx="7428">
                  <c:v>9.12875E11</c:v>
                </c:pt>
                <c:pt idx="7429">
                  <c:v>9.06583333333334E11</c:v>
                </c:pt>
                <c:pt idx="7430">
                  <c:v>1.79158333333333E12</c:v>
                </c:pt>
                <c:pt idx="7431">
                  <c:v>9.2E11</c:v>
                </c:pt>
                <c:pt idx="7432">
                  <c:v>9.84583333333333E11</c:v>
                </c:pt>
                <c:pt idx="7433">
                  <c:v>1.04208333333333E12</c:v>
                </c:pt>
                <c:pt idx="7434">
                  <c:v>1.18958333333333E12</c:v>
                </c:pt>
                <c:pt idx="7435">
                  <c:v>1.01375E12</c:v>
                </c:pt>
                <c:pt idx="7436">
                  <c:v>1.267625E13</c:v>
                </c:pt>
                <c:pt idx="7437">
                  <c:v>2.17075E13</c:v>
                </c:pt>
                <c:pt idx="7438">
                  <c:v>1.47208333333333E13</c:v>
                </c:pt>
                <c:pt idx="7439">
                  <c:v>4.99166666666667E12</c:v>
                </c:pt>
                <c:pt idx="7440">
                  <c:v>1.935E13</c:v>
                </c:pt>
                <c:pt idx="7441">
                  <c:v>2.09166666666667E13</c:v>
                </c:pt>
                <c:pt idx="7442">
                  <c:v>2.18083333333333E13</c:v>
                </c:pt>
                <c:pt idx="7443">
                  <c:v>2.184E13</c:v>
                </c:pt>
                <c:pt idx="7444">
                  <c:v>2.07175E13</c:v>
                </c:pt>
                <c:pt idx="7445">
                  <c:v>1.887375E13</c:v>
                </c:pt>
                <c:pt idx="7446">
                  <c:v>1.87416666666667E13</c:v>
                </c:pt>
                <c:pt idx="7447">
                  <c:v>1.89583333333333E13</c:v>
                </c:pt>
                <c:pt idx="7448">
                  <c:v>1.90725E13</c:v>
                </c:pt>
                <c:pt idx="7449">
                  <c:v>1.82270833333333E13</c:v>
                </c:pt>
                <c:pt idx="7450">
                  <c:v>1.81083333333333E13</c:v>
                </c:pt>
                <c:pt idx="7451">
                  <c:v>1.74470833333333E13</c:v>
                </c:pt>
                <c:pt idx="7452">
                  <c:v>1.52041666666667E13</c:v>
                </c:pt>
                <c:pt idx="7453">
                  <c:v>1.59883333333333E13</c:v>
                </c:pt>
                <c:pt idx="7454">
                  <c:v>1.59125E13</c:v>
                </c:pt>
                <c:pt idx="7455">
                  <c:v>1.75804166666667E13</c:v>
                </c:pt>
                <c:pt idx="7456">
                  <c:v>2.00375E13</c:v>
                </c:pt>
                <c:pt idx="7457">
                  <c:v>2.00608333333333E13</c:v>
                </c:pt>
                <c:pt idx="7458">
                  <c:v>2.67708333333333E13</c:v>
                </c:pt>
                <c:pt idx="7459">
                  <c:v>2.88258333333333E13</c:v>
                </c:pt>
                <c:pt idx="7460">
                  <c:v>2.98583333333333E13</c:v>
                </c:pt>
                <c:pt idx="7461">
                  <c:v>6.53708333333333E14</c:v>
                </c:pt>
                <c:pt idx="7462">
                  <c:v>1.40708333333333E15</c:v>
                </c:pt>
                <c:pt idx="7463">
                  <c:v>1.68339208333333E15</c:v>
                </c:pt>
                <c:pt idx="7464">
                  <c:v>7.39416666666667E14</c:v>
                </c:pt>
                <c:pt idx="7465">
                  <c:v>9.72375E14</c:v>
                </c:pt>
                <c:pt idx="7466">
                  <c:v>4.2E15</c:v>
                </c:pt>
                <c:pt idx="7467">
                  <c:v>2.82875E16</c:v>
                </c:pt>
                <c:pt idx="7468">
                  <c:v>4.12083333333333E16</c:v>
                </c:pt>
                <c:pt idx="7469">
                  <c:v>4.03625E16</c:v>
                </c:pt>
                <c:pt idx="7470">
                  <c:v>4.70416666666667E16</c:v>
                </c:pt>
                <c:pt idx="7471">
                  <c:v>4.725E16</c:v>
                </c:pt>
                <c:pt idx="7472">
                  <c:v>3.908375E16</c:v>
                </c:pt>
                <c:pt idx="7473">
                  <c:v>2.51554166666667E16</c:v>
                </c:pt>
                <c:pt idx="7474">
                  <c:v>2.41025E16</c:v>
                </c:pt>
                <c:pt idx="7475">
                  <c:v>2.7275E16</c:v>
                </c:pt>
                <c:pt idx="7476">
                  <c:v>3.99083333333333E16</c:v>
                </c:pt>
                <c:pt idx="7477">
                  <c:v>1.11717936666667E16</c:v>
                </c:pt>
                <c:pt idx="7478">
                  <c:v>5.32625E15</c:v>
                </c:pt>
                <c:pt idx="7479">
                  <c:v>3.13208333333333E16</c:v>
                </c:pt>
                <c:pt idx="7480">
                  <c:v>3.90916666666667E16</c:v>
                </c:pt>
                <c:pt idx="7481">
                  <c:v>4.5575E16</c:v>
                </c:pt>
                <c:pt idx="7482">
                  <c:v>4.5425E16</c:v>
                </c:pt>
                <c:pt idx="7483">
                  <c:v>4.62541666666666E16</c:v>
                </c:pt>
                <c:pt idx="7484">
                  <c:v>3.21833333333333E16</c:v>
                </c:pt>
                <c:pt idx="7485">
                  <c:v>3.74375E16</c:v>
                </c:pt>
                <c:pt idx="7486">
                  <c:v>4.05875E16</c:v>
                </c:pt>
                <c:pt idx="7487">
                  <c:v>4.83791666666666E16</c:v>
                </c:pt>
                <c:pt idx="7488">
                  <c:v>4.8E16</c:v>
                </c:pt>
                <c:pt idx="7489">
                  <c:v>4.93333333333334E16</c:v>
                </c:pt>
                <c:pt idx="7490">
                  <c:v>1.48097666666667E16</c:v>
                </c:pt>
                <c:pt idx="7491">
                  <c:v>3.788125E16</c:v>
                </c:pt>
                <c:pt idx="7492">
                  <c:v>4.58083333333333E16</c:v>
                </c:pt>
                <c:pt idx="7493">
                  <c:v>5.10416666666667E16</c:v>
                </c:pt>
                <c:pt idx="7494">
                  <c:v>5.71875E16</c:v>
                </c:pt>
                <c:pt idx="7495">
                  <c:v>6.04166666666667E16</c:v>
                </c:pt>
                <c:pt idx="7496">
                  <c:v>5.175E16</c:v>
                </c:pt>
                <c:pt idx="7497">
                  <c:v>5.194375E16</c:v>
                </c:pt>
                <c:pt idx="7498">
                  <c:v>5.36541666666666E16</c:v>
                </c:pt>
                <c:pt idx="7499">
                  <c:v>5.81583333333333E16</c:v>
                </c:pt>
                <c:pt idx="7500">
                  <c:v>5.9875E16</c:v>
                </c:pt>
                <c:pt idx="7501">
                  <c:v>6.0E16</c:v>
                </c:pt>
                <c:pt idx="7502">
                  <c:v>5.22916666666667E16</c:v>
                </c:pt>
                <c:pt idx="7503">
                  <c:v>5.73333333333334E16</c:v>
                </c:pt>
                <c:pt idx="7504">
                  <c:v>5.34416666666667E16</c:v>
                </c:pt>
                <c:pt idx="7505">
                  <c:v>1.39708333333333E16</c:v>
                </c:pt>
                <c:pt idx="7506">
                  <c:v>4.8954125E16</c:v>
                </c:pt>
                <c:pt idx="7507">
                  <c:v>5.87458333333333E16</c:v>
                </c:pt>
                <c:pt idx="7508">
                  <c:v>5.77E16</c:v>
                </c:pt>
                <c:pt idx="7509">
                  <c:v>5.90833333333333E16</c:v>
                </c:pt>
                <c:pt idx="7510">
                  <c:v>5.825E16</c:v>
                </c:pt>
                <c:pt idx="7511">
                  <c:v>3.45125E16</c:v>
                </c:pt>
                <c:pt idx="7512">
                  <c:v>5.82208333333333E16</c:v>
                </c:pt>
                <c:pt idx="7513">
                  <c:v>5.90041666666667E16</c:v>
                </c:pt>
                <c:pt idx="7514">
                  <c:v>5.95408333333333E16</c:v>
                </c:pt>
                <c:pt idx="7515">
                  <c:v>4.63875E16</c:v>
                </c:pt>
                <c:pt idx="7516">
                  <c:v>5.72083333333333E16</c:v>
                </c:pt>
                <c:pt idx="7517">
                  <c:v>5.75E16</c:v>
                </c:pt>
                <c:pt idx="7518">
                  <c:v>5.58833333333333E16</c:v>
                </c:pt>
                <c:pt idx="7519">
                  <c:v>5.92916666666667E16</c:v>
                </c:pt>
                <c:pt idx="7520">
                  <c:v>5.69166666666667E16</c:v>
                </c:pt>
                <c:pt idx="7521">
                  <c:v>5.59583333333333E16</c:v>
                </c:pt>
                <c:pt idx="7522">
                  <c:v>5.93791666666667E16</c:v>
                </c:pt>
                <c:pt idx="7523">
                  <c:v>5.92916666666667E16</c:v>
                </c:pt>
                <c:pt idx="7524">
                  <c:v>5.5625E16</c:v>
                </c:pt>
                <c:pt idx="7525">
                  <c:v>5.5125E16</c:v>
                </c:pt>
                <c:pt idx="7526">
                  <c:v>5.60833333333333E16</c:v>
                </c:pt>
                <c:pt idx="7527">
                  <c:v>5.77875E16</c:v>
                </c:pt>
                <c:pt idx="7528">
                  <c:v>5.79166666666667E16</c:v>
                </c:pt>
                <c:pt idx="7529">
                  <c:v>5.74166666666667E16</c:v>
                </c:pt>
                <c:pt idx="7530">
                  <c:v>3.61416666666667E16</c:v>
                </c:pt>
                <c:pt idx="7531">
                  <c:v>5.61625E16</c:v>
                </c:pt>
                <c:pt idx="7532">
                  <c:v>5.15708333333333E16</c:v>
                </c:pt>
                <c:pt idx="7533">
                  <c:v>4.85541666666666E16</c:v>
                </c:pt>
                <c:pt idx="7534">
                  <c:v>5.83125E16</c:v>
                </c:pt>
                <c:pt idx="7535">
                  <c:v>5.98333333333334E16</c:v>
                </c:pt>
                <c:pt idx="7536">
                  <c:v>5.14166666666667E16</c:v>
                </c:pt>
                <c:pt idx="7537">
                  <c:v>5.37083333333333E16</c:v>
                </c:pt>
                <c:pt idx="7538">
                  <c:v>5.61666666666667E16</c:v>
                </c:pt>
                <c:pt idx="7539">
                  <c:v>5.74291666666667E16</c:v>
                </c:pt>
                <c:pt idx="7540">
                  <c:v>5.27083333333333E16</c:v>
                </c:pt>
                <c:pt idx="7541">
                  <c:v>5.44832208333334E16</c:v>
                </c:pt>
                <c:pt idx="7542">
                  <c:v>5.77916666666667E16</c:v>
                </c:pt>
                <c:pt idx="7543">
                  <c:v>5.75708333333333E16</c:v>
                </c:pt>
                <c:pt idx="7544">
                  <c:v>5.725E16</c:v>
                </c:pt>
                <c:pt idx="7545">
                  <c:v>5.54583333333333E16</c:v>
                </c:pt>
                <c:pt idx="7546">
                  <c:v>4.98541666666667E16</c:v>
                </c:pt>
                <c:pt idx="7547">
                  <c:v>5.70791666666666E16</c:v>
                </c:pt>
                <c:pt idx="7548">
                  <c:v>1.188325E16</c:v>
                </c:pt>
                <c:pt idx="7549">
                  <c:v>5.32004166666667E14</c:v>
                </c:pt>
                <c:pt idx="7550">
                  <c:v>6.46415166666667E14</c:v>
                </c:pt>
                <c:pt idx="7551">
                  <c:v>6.598125E13</c:v>
                </c:pt>
                <c:pt idx="7552">
                  <c:v>1.66958333333333E14</c:v>
                </c:pt>
                <c:pt idx="7553">
                  <c:v>1.37875E14</c:v>
                </c:pt>
                <c:pt idx="7554">
                  <c:v>3.16529166666667E14</c:v>
                </c:pt>
                <c:pt idx="7555">
                  <c:v>1.66E14</c:v>
                </c:pt>
                <c:pt idx="7556">
                  <c:v>7.75041666666667E14</c:v>
                </c:pt>
                <c:pt idx="7557">
                  <c:v>6.41510416666667E14</c:v>
                </c:pt>
                <c:pt idx="7558">
                  <c:v>9.20833333333333E15</c:v>
                </c:pt>
                <c:pt idx="7559">
                  <c:v>4.24583333333333E16</c:v>
                </c:pt>
                <c:pt idx="7560">
                  <c:v>5.33375E16</c:v>
                </c:pt>
                <c:pt idx="7561">
                  <c:v>5.3075E16</c:v>
                </c:pt>
                <c:pt idx="7562">
                  <c:v>4.95416666666667E16</c:v>
                </c:pt>
                <c:pt idx="7563">
                  <c:v>5.47958333333333E16</c:v>
                </c:pt>
                <c:pt idx="7564">
                  <c:v>5.465E16</c:v>
                </c:pt>
                <c:pt idx="7565">
                  <c:v>5.6375E16</c:v>
                </c:pt>
                <c:pt idx="7566">
                  <c:v>4.76666666666667E16</c:v>
                </c:pt>
                <c:pt idx="7567">
                  <c:v>5.36208333333333E16</c:v>
                </c:pt>
                <c:pt idx="7568">
                  <c:v>5.10416666666667E16</c:v>
                </c:pt>
                <c:pt idx="7569">
                  <c:v>4.42916666666667E16</c:v>
                </c:pt>
                <c:pt idx="7570">
                  <c:v>1.44970833333333E16</c:v>
                </c:pt>
                <c:pt idx="7571">
                  <c:v>5.10333333333333E16</c:v>
                </c:pt>
                <c:pt idx="7572">
                  <c:v>4.08416666666667E16</c:v>
                </c:pt>
                <c:pt idx="7573">
                  <c:v>4.475E16</c:v>
                </c:pt>
                <c:pt idx="7574">
                  <c:v>5.47333333333334E16</c:v>
                </c:pt>
                <c:pt idx="7575">
                  <c:v>4.26666666666667E16</c:v>
                </c:pt>
                <c:pt idx="7576">
                  <c:v>4.82813541666667E16</c:v>
                </c:pt>
                <c:pt idx="7577">
                  <c:v>5.3025E16</c:v>
                </c:pt>
                <c:pt idx="7578">
                  <c:v>4.73E16</c:v>
                </c:pt>
                <c:pt idx="7579">
                  <c:v>4.92833333333333E16</c:v>
                </c:pt>
                <c:pt idx="7580">
                  <c:v>4.40583333333333E16</c:v>
                </c:pt>
                <c:pt idx="7581">
                  <c:v>4.4375E16</c:v>
                </c:pt>
                <c:pt idx="7582">
                  <c:v>4.84291666666666E16</c:v>
                </c:pt>
                <c:pt idx="7583">
                  <c:v>1.60125E16</c:v>
                </c:pt>
                <c:pt idx="7584">
                  <c:v>5.07958333333333E16</c:v>
                </c:pt>
                <c:pt idx="7585">
                  <c:v>5.275E16</c:v>
                </c:pt>
                <c:pt idx="7586">
                  <c:v>5.23333333333334E16</c:v>
                </c:pt>
                <c:pt idx="7587">
                  <c:v>5.49583333333333E16</c:v>
                </c:pt>
                <c:pt idx="7588">
                  <c:v>5.25375E16</c:v>
                </c:pt>
                <c:pt idx="7589">
                  <c:v>5.24625E16</c:v>
                </c:pt>
                <c:pt idx="7590">
                  <c:v>5.25875E16</c:v>
                </c:pt>
                <c:pt idx="7591">
                  <c:v>6.10208333333333E16</c:v>
                </c:pt>
                <c:pt idx="7592">
                  <c:v>5.24333333333333E16</c:v>
                </c:pt>
                <c:pt idx="7593">
                  <c:v>5.88333333333333E16</c:v>
                </c:pt>
                <c:pt idx="7594">
                  <c:v>5.49166666666667E16</c:v>
                </c:pt>
                <c:pt idx="7595">
                  <c:v>5.87204166666667E16</c:v>
                </c:pt>
                <c:pt idx="7596">
                  <c:v>1.41324583333333E16</c:v>
                </c:pt>
                <c:pt idx="7597">
                  <c:v>4.15333333333333E16</c:v>
                </c:pt>
                <c:pt idx="7598">
                  <c:v>6.093125E16</c:v>
                </c:pt>
                <c:pt idx="7599">
                  <c:v>5.88029166666667E16</c:v>
                </c:pt>
                <c:pt idx="7600">
                  <c:v>6.0725E16</c:v>
                </c:pt>
                <c:pt idx="7601">
                  <c:v>6.36958333333333E16</c:v>
                </c:pt>
                <c:pt idx="7602">
                  <c:v>6.40416666666667E16</c:v>
                </c:pt>
                <c:pt idx="7603">
                  <c:v>5.34583333333333E16</c:v>
                </c:pt>
                <c:pt idx="7604">
                  <c:v>5.58125E16</c:v>
                </c:pt>
                <c:pt idx="7605">
                  <c:v>6.275E16</c:v>
                </c:pt>
                <c:pt idx="7606">
                  <c:v>6.25166666666667E16</c:v>
                </c:pt>
                <c:pt idx="7607">
                  <c:v>7.19583333333333E16</c:v>
                </c:pt>
                <c:pt idx="7608">
                  <c:v>7.1125E16</c:v>
                </c:pt>
                <c:pt idx="7609">
                  <c:v>6.07658333333333E16</c:v>
                </c:pt>
                <c:pt idx="7610">
                  <c:v>6.71916666666667E16</c:v>
                </c:pt>
                <c:pt idx="7611">
                  <c:v>3.49791666666667E16</c:v>
                </c:pt>
                <c:pt idx="7612">
                  <c:v>6.37916666666667E16</c:v>
                </c:pt>
                <c:pt idx="7613">
                  <c:v>6.787625E16</c:v>
                </c:pt>
                <c:pt idx="7614">
                  <c:v>5.8625E16</c:v>
                </c:pt>
                <c:pt idx="7615">
                  <c:v>6.10416666666667E16</c:v>
                </c:pt>
                <c:pt idx="7616">
                  <c:v>6.320625E16</c:v>
                </c:pt>
                <c:pt idx="7617">
                  <c:v>6.59708333333333E16</c:v>
                </c:pt>
                <c:pt idx="7618">
                  <c:v>6.95125E16</c:v>
                </c:pt>
                <c:pt idx="7619">
                  <c:v>7.33891666666667E16</c:v>
                </c:pt>
                <c:pt idx="7620">
                  <c:v>7.643625E16</c:v>
                </c:pt>
                <c:pt idx="7621">
                  <c:v>6.82083333333333E16</c:v>
                </c:pt>
                <c:pt idx="7622">
                  <c:v>6.9625E16</c:v>
                </c:pt>
                <c:pt idx="7623">
                  <c:v>3.43275E16</c:v>
                </c:pt>
                <c:pt idx="7624">
                  <c:v>7.21708333333333E16</c:v>
                </c:pt>
                <c:pt idx="7625">
                  <c:v>5.8475E16</c:v>
                </c:pt>
                <c:pt idx="7626">
                  <c:v>7.16833333333333E16</c:v>
                </c:pt>
                <c:pt idx="7627">
                  <c:v>7.48291666666667E16</c:v>
                </c:pt>
                <c:pt idx="7628">
                  <c:v>7.49583333333333E16</c:v>
                </c:pt>
                <c:pt idx="7629">
                  <c:v>7.39166666666667E16</c:v>
                </c:pt>
                <c:pt idx="7630">
                  <c:v>7.54166666666667E16</c:v>
                </c:pt>
                <c:pt idx="7631">
                  <c:v>7.4125E16</c:v>
                </c:pt>
                <c:pt idx="7632">
                  <c:v>5.72458333333333E16</c:v>
                </c:pt>
                <c:pt idx="7633">
                  <c:v>7.25708333333333E16</c:v>
                </c:pt>
                <c:pt idx="7634">
                  <c:v>5.95416666666667E16</c:v>
                </c:pt>
                <c:pt idx="7635">
                  <c:v>5.6375E16</c:v>
                </c:pt>
                <c:pt idx="7636">
                  <c:v>7.975E16</c:v>
                </c:pt>
                <c:pt idx="7637">
                  <c:v>7.48083333333333E16</c:v>
                </c:pt>
                <c:pt idx="7638">
                  <c:v>8.29416666666667E16</c:v>
                </c:pt>
                <c:pt idx="7639">
                  <c:v>7.8875E16</c:v>
                </c:pt>
                <c:pt idx="7640">
                  <c:v>7.48291666666667E16</c:v>
                </c:pt>
                <c:pt idx="7641">
                  <c:v>7.54854166666667E16</c:v>
                </c:pt>
                <c:pt idx="7642">
                  <c:v>7.72625E16</c:v>
                </c:pt>
                <c:pt idx="7643">
                  <c:v>7.94583333333333E16</c:v>
                </c:pt>
                <c:pt idx="7644">
                  <c:v>8.07708333333333E16</c:v>
                </c:pt>
                <c:pt idx="7645">
                  <c:v>1.9650495E16</c:v>
                </c:pt>
                <c:pt idx="7646">
                  <c:v>1.01916666666667E16</c:v>
                </c:pt>
                <c:pt idx="7647">
                  <c:v>7.12625E16</c:v>
                </c:pt>
                <c:pt idx="7648">
                  <c:v>7.707625E16</c:v>
                </c:pt>
                <c:pt idx="7649">
                  <c:v>8.02191666666667E16</c:v>
                </c:pt>
                <c:pt idx="7650">
                  <c:v>8.3125E16</c:v>
                </c:pt>
                <c:pt idx="7651">
                  <c:v>7.68833333333333E16</c:v>
                </c:pt>
                <c:pt idx="7652">
                  <c:v>6.211E16</c:v>
                </c:pt>
                <c:pt idx="7653">
                  <c:v>3.53641666666667E16</c:v>
                </c:pt>
                <c:pt idx="7654">
                  <c:v>8.55833333333333E16</c:v>
                </c:pt>
                <c:pt idx="7655">
                  <c:v>8.1375E16</c:v>
                </c:pt>
                <c:pt idx="7656">
                  <c:v>6.43791666666667E16</c:v>
                </c:pt>
                <c:pt idx="7657">
                  <c:v>7.29416666666667E16</c:v>
                </c:pt>
                <c:pt idx="7658">
                  <c:v>6.55416666666667E16</c:v>
                </c:pt>
                <c:pt idx="7659">
                  <c:v>7.9475E16</c:v>
                </c:pt>
                <c:pt idx="7660">
                  <c:v>8.0925E16</c:v>
                </c:pt>
                <c:pt idx="7661">
                  <c:v>7.32041666666667E16</c:v>
                </c:pt>
                <c:pt idx="7662">
                  <c:v>7.9775E16</c:v>
                </c:pt>
                <c:pt idx="7663">
                  <c:v>8.2625E16</c:v>
                </c:pt>
                <c:pt idx="7664">
                  <c:v>8.375E16</c:v>
                </c:pt>
                <c:pt idx="7665">
                  <c:v>6.93333333333334E16</c:v>
                </c:pt>
                <c:pt idx="7666">
                  <c:v>1.56182916666667E16</c:v>
                </c:pt>
                <c:pt idx="7667">
                  <c:v>1.02642916666667E15</c:v>
                </c:pt>
                <c:pt idx="7668">
                  <c:v>2.92283333333333E16</c:v>
                </c:pt>
                <c:pt idx="7669">
                  <c:v>7.481E16</c:v>
                </c:pt>
                <c:pt idx="7670">
                  <c:v>8.0375E16</c:v>
                </c:pt>
                <c:pt idx="7671">
                  <c:v>8.04166666666667E16</c:v>
                </c:pt>
                <c:pt idx="7672">
                  <c:v>8.0875E16</c:v>
                </c:pt>
                <c:pt idx="7673">
                  <c:v>7.97333333333333E16</c:v>
                </c:pt>
                <c:pt idx="7674">
                  <c:v>4.81291666666666E16</c:v>
                </c:pt>
                <c:pt idx="7675">
                  <c:v>5.56416666666667E16</c:v>
                </c:pt>
                <c:pt idx="7676">
                  <c:v>8.451E16</c:v>
                </c:pt>
                <c:pt idx="7677">
                  <c:v>6.93333333333334E16</c:v>
                </c:pt>
                <c:pt idx="7678">
                  <c:v>8.35416666666667E16</c:v>
                </c:pt>
                <c:pt idx="7679">
                  <c:v>3.75625E16</c:v>
                </c:pt>
                <c:pt idx="7680">
                  <c:v>5.44083333333333E16</c:v>
                </c:pt>
                <c:pt idx="7681">
                  <c:v>8.38333333333333E16</c:v>
                </c:pt>
                <c:pt idx="7682">
                  <c:v>4.03125E16</c:v>
                </c:pt>
                <c:pt idx="7683">
                  <c:v>6.0925E16</c:v>
                </c:pt>
                <c:pt idx="7684">
                  <c:v>7.9625E16</c:v>
                </c:pt>
                <c:pt idx="7685">
                  <c:v>8.14375E16</c:v>
                </c:pt>
                <c:pt idx="7686">
                  <c:v>7.63208333333333E16</c:v>
                </c:pt>
                <c:pt idx="7687">
                  <c:v>7.87416666666667E16</c:v>
                </c:pt>
                <c:pt idx="7688">
                  <c:v>8.25708333333333E16</c:v>
                </c:pt>
                <c:pt idx="7689">
                  <c:v>7.84458333333333E16</c:v>
                </c:pt>
                <c:pt idx="7690">
                  <c:v>7.4125E16</c:v>
                </c:pt>
                <c:pt idx="7691">
                  <c:v>8.07445833333333E16</c:v>
                </c:pt>
                <c:pt idx="7692">
                  <c:v>6.70833333333333E16</c:v>
                </c:pt>
                <c:pt idx="7693">
                  <c:v>8.31125E16</c:v>
                </c:pt>
                <c:pt idx="7694">
                  <c:v>6.6E16</c:v>
                </c:pt>
                <c:pt idx="7695">
                  <c:v>6.91666666666667E16</c:v>
                </c:pt>
                <c:pt idx="7696">
                  <c:v>8.1075E16</c:v>
                </c:pt>
                <c:pt idx="7697">
                  <c:v>8.40291666666667E16</c:v>
                </c:pt>
                <c:pt idx="7698">
                  <c:v>4.02916666666667E16</c:v>
                </c:pt>
                <c:pt idx="7699">
                  <c:v>6.3E16</c:v>
                </c:pt>
                <c:pt idx="7700">
                  <c:v>7.3892375E16</c:v>
                </c:pt>
                <c:pt idx="7701">
                  <c:v>5.21783333333333E16</c:v>
                </c:pt>
                <c:pt idx="7702">
                  <c:v>6.86220833333333E15</c:v>
                </c:pt>
                <c:pt idx="7703">
                  <c:v>1.00079166666667E15</c:v>
                </c:pt>
                <c:pt idx="7704">
                  <c:v>2.90458333333333E16</c:v>
                </c:pt>
                <c:pt idx="7705">
                  <c:v>7.89166666666667E16</c:v>
                </c:pt>
                <c:pt idx="7706">
                  <c:v>7.8875E16</c:v>
                </c:pt>
                <c:pt idx="7707">
                  <c:v>8.29879166666667E16</c:v>
                </c:pt>
                <c:pt idx="7708">
                  <c:v>6.07083333333333E16</c:v>
                </c:pt>
                <c:pt idx="7709">
                  <c:v>1.1725E17</c:v>
                </c:pt>
                <c:pt idx="7710">
                  <c:v>1.06241666666667E17</c:v>
                </c:pt>
                <c:pt idx="7711">
                  <c:v>1.176875E17</c:v>
                </c:pt>
                <c:pt idx="7712">
                  <c:v>1.12666666666667E17</c:v>
                </c:pt>
                <c:pt idx="7713">
                  <c:v>1.11416666666667E17</c:v>
                </c:pt>
                <c:pt idx="7714">
                  <c:v>1.02375E17</c:v>
                </c:pt>
                <c:pt idx="7715">
                  <c:v>9.075E16</c:v>
                </c:pt>
                <c:pt idx="7716">
                  <c:v>8.78708333333333E16</c:v>
                </c:pt>
                <c:pt idx="7717">
                  <c:v>1.00595833333333E17</c:v>
                </c:pt>
                <c:pt idx="7718">
                  <c:v>9.3875E16</c:v>
                </c:pt>
                <c:pt idx="7719">
                  <c:v>1.03083333333333E14</c:v>
                </c:pt>
                <c:pt idx="7720">
                  <c:v>4.12958333333333E12</c:v>
                </c:pt>
                <c:pt idx="7721">
                  <c:v>3.55583333333333E13</c:v>
                </c:pt>
                <c:pt idx="7722">
                  <c:v>2.71065479166667E13</c:v>
                </c:pt>
                <c:pt idx="7723">
                  <c:v>4.59166666666667E12</c:v>
                </c:pt>
                <c:pt idx="7724">
                  <c:v>4.78954166666667E12</c:v>
                </c:pt>
                <c:pt idx="7725">
                  <c:v>4.45E12</c:v>
                </c:pt>
                <c:pt idx="7726">
                  <c:v>2.48916666666667E12</c:v>
                </c:pt>
                <c:pt idx="7727">
                  <c:v>4.4125E12</c:v>
                </c:pt>
                <c:pt idx="7728">
                  <c:v>5.86E12</c:v>
                </c:pt>
                <c:pt idx="7729">
                  <c:v>6.58333333333333E12</c:v>
                </c:pt>
                <c:pt idx="7730">
                  <c:v>6.50833333333333E12</c:v>
                </c:pt>
                <c:pt idx="7731">
                  <c:v>6.49125E12</c:v>
                </c:pt>
                <c:pt idx="7732">
                  <c:v>4.5412375E13</c:v>
                </c:pt>
                <c:pt idx="7733">
                  <c:v>1.01083333333333E12</c:v>
                </c:pt>
                <c:pt idx="7734">
                  <c:v>0.0</c:v>
                </c:pt>
                <c:pt idx="7735">
                  <c:v>3.34791666666667E12</c:v>
                </c:pt>
                <c:pt idx="7736">
                  <c:v>3.82333333333333E12</c:v>
                </c:pt>
                <c:pt idx="7737">
                  <c:v>2.79083333333333E12</c:v>
                </c:pt>
                <c:pt idx="7738">
                  <c:v>4.4625E12</c:v>
                </c:pt>
                <c:pt idx="7739">
                  <c:v>6.26583333333333E12</c:v>
                </c:pt>
                <c:pt idx="7740">
                  <c:v>6.275E12</c:v>
                </c:pt>
                <c:pt idx="7741">
                  <c:v>6.22916666666667E12</c:v>
                </c:pt>
                <c:pt idx="7742">
                  <c:v>6.2025E12</c:v>
                </c:pt>
                <c:pt idx="7743">
                  <c:v>6.25E12</c:v>
                </c:pt>
                <c:pt idx="7744">
                  <c:v>6.09875E12</c:v>
                </c:pt>
                <c:pt idx="7745">
                  <c:v>5.925E12</c:v>
                </c:pt>
                <c:pt idx="7746">
                  <c:v>5.96083333333333E12</c:v>
                </c:pt>
                <c:pt idx="7747">
                  <c:v>5.96083333333333E12</c:v>
                </c:pt>
                <c:pt idx="7748">
                  <c:v>5.98333333333333E12</c:v>
                </c:pt>
                <c:pt idx="7749">
                  <c:v>6.11375E12</c:v>
                </c:pt>
                <c:pt idx="7750">
                  <c:v>6.27333333333333E12</c:v>
                </c:pt>
                <c:pt idx="7751">
                  <c:v>6.28083333333333E12</c:v>
                </c:pt>
                <c:pt idx="7752">
                  <c:v>6.70583333333333E12</c:v>
                </c:pt>
                <c:pt idx="7753">
                  <c:v>7.10783333333333E12</c:v>
                </c:pt>
                <c:pt idx="7754">
                  <c:v>7.375E12</c:v>
                </c:pt>
                <c:pt idx="7755">
                  <c:v>7.32916666666667E12</c:v>
                </c:pt>
                <c:pt idx="7756">
                  <c:v>7.14541666666667E12</c:v>
                </c:pt>
                <c:pt idx="7757">
                  <c:v>5.46291666666667E12</c:v>
                </c:pt>
                <c:pt idx="7758">
                  <c:v>4.72083333333333E12</c:v>
                </c:pt>
                <c:pt idx="7759">
                  <c:v>4.74E12</c:v>
                </c:pt>
                <c:pt idx="7760">
                  <c:v>2.74208333333333E12</c:v>
                </c:pt>
                <c:pt idx="7761">
                  <c:v>1.24083333333333E12</c:v>
                </c:pt>
                <c:pt idx="7762">
                  <c:v>4.6275E12</c:v>
                </c:pt>
                <c:pt idx="7763">
                  <c:v>4.73958333333333E12</c:v>
                </c:pt>
                <c:pt idx="7764">
                  <c:v>4.86833333333333E12</c:v>
                </c:pt>
                <c:pt idx="7765">
                  <c:v>4.96833333333333E12</c:v>
                </c:pt>
                <c:pt idx="7766">
                  <c:v>4.825E12</c:v>
                </c:pt>
                <c:pt idx="7767">
                  <c:v>4.775E12</c:v>
                </c:pt>
                <c:pt idx="7768">
                  <c:v>4.75416666666667E12</c:v>
                </c:pt>
                <c:pt idx="7769">
                  <c:v>5.12125E12</c:v>
                </c:pt>
                <c:pt idx="7770">
                  <c:v>6.69125E12</c:v>
                </c:pt>
                <c:pt idx="7771">
                  <c:v>6.12079166666667E12</c:v>
                </c:pt>
                <c:pt idx="7772">
                  <c:v>3.825E12</c:v>
                </c:pt>
                <c:pt idx="7773">
                  <c:v>2.1395625E13</c:v>
                </c:pt>
                <c:pt idx="7774">
                  <c:v>7.40833333333333E12</c:v>
                </c:pt>
                <c:pt idx="7775">
                  <c:v>5.42083333333333E12</c:v>
                </c:pt>
                <c:pt idx="7776">
                  <c:v>5.19541666666667E12</c:v>
                </c:pt>
                <c:pt idx="7777">
                  <c:v>5.15541666666667E12</c:v>
                </c:pt>
                <c:pt idx="7778">
                  <c:v>2.42125E13</c:v>
                </c:pt>
                <c:pt idx="7779">
                  <c:v>4.825E13</c:v>
                </c:pt>
                <c:pt idx="7780">
                  <c:v>4.81666666666667E13</c:v>
                </c:pt>
                <c:pt idx="7781">
                  <c:v>4.95416666666667E13</c:v>
                </c:pt>
                <c:pt idx="7782">
                  <c:v>4.95416666666667E13</c:v>
                </c:pt>
                <c:pt idx="7783">
                  <c:v>5.00416666666667E13</c:v>
                </c:pt>
                <c:pt idx="7784">
                  <c:v>4.96875E13</c:v>
                </c:pt>
                <c:pt idx="7785">
                  <c:v>5.76666666666667E13</c:v>
                </c:pt>
                <c:pt idx="7786">
                  <c:v>6.29583333333333E13</c:v>
                </c:pt>
                <c:pt idx="7787">
                  <c:v>6.19166666666667E13</c:v>
                </c:pt>
                <c:pt idx="7788">
                  <c:v>1.74208333333333E13</c:v>
                </c:pt>
                <c:pt idx="7789">
                  <c:v>6.56666666666667E13</c:v>
                </c:pt>
                <c:pt idx="7790">
                  <c:v>6.58E13</c:v>
                </c:pt>
                <c:pt idx="7791">
                  <c:v>6.28458333333333E13</c:v>
                </c:pt>
                <c:pt idx="7792">
                  <c:v>6.025E13</c:v>
                </c:pt>
                <c:pt idx="7793">
                  <c:v>4.95333333333333E13</c:v>
                </c:pt>
                <c:pt idx="7794">
                  <c:v>6.52916666666667E13</c:v>
                </c:pt>
                <c:pt idx="7795">
                  <c:v>6.53416666666667E13</c:v>
                </c:pt>
                <c:pt idx="7796">
                  <c:v>6.60833333333333E13</c:v>
                </c:pt>
                <c:pt idx="7797">
                  <c:v>6.06875E13</c:v>
                </c:pt>
                <c:pt idx="7798">
                  <c:v>4.83176666666667E13</c:v>
                </c:pt>
                <c:pt idx="7799">
                  <c:v>4.3032375E13</c:v>
                </c:pt>
                <c:pt idx="7800">
                  <c:v>5.32054166666667E13</c:v>
                </c:pt>
                <c:pt idx="7801">
                  <c:v>5.49958333333333E13</c:v>
                </c:pt>
                <c:pt idx="7802">
                  <c:v>5.67083333333333E13</c:v>
                </c:pt>
                <c:pt idx="7803">
                  <c:v>5.94583333333333E13</c:v>
                </c:pt>
                <c:pt idx="7804">
                  <c:v>5.75791666666667E13</c:v>
                </c:pt>
                <c:pt idx="7805">
                  <c:v>5.96208333333333E13</c:v>
                </c:pt>
                <c:pt idx="7806">
                  <c:v>5.51225E13</c:v>
                </c:pt>
                <c:pt idx="7807">
                  <c:v>6.11166666666667E13</c:v>
                </c:pt>
                <c:pt idx="7808">
                  <c:v>6.875E13</c:v>
                </c:pt>
                <c:pt idx="7809">
                  <c:v>1.4175E13</c:v>
                </c:pt>
                <c:pt idx="7810">
                  <c:v>1.62E13</c:v>
                </c:pt>
                <c:pt idx="7811">
                  <c:v>2.853E13</c:v>
                </c:pt>
                <c:pt idx="7812">
                  <c:v>3.01375E13</c:v>
                </c:pt>
                <c:pt idx="7813">
                  <c:v>2.6095E13</c:v>
                </c:pt>
                <c:pt idx="7814">
                  <c:v>1.57616666666667E13</c:v>
                </c:pt>
                <c:pt idx="7815">
                  <c:v>1.88666666666667E13</c:v>
                </c:pt>
                <c:pt idx="7816">
                  <c:v>1.87975E13</c:v>
                </c:pt>
                <c:pt idx="7817">
                  <c:v>1.60458333333333E13</c:v>
                </c:pt>
                <c:pt idx="7818">
                  <c:v>3.34666666666667E13</c:v>
                </c:pt>
                <c:pt idx="7819">
                  <c:v>5.35625E13</c:v>
                </c:pt>
                <c:pt idx="7820">
                  <c:v>6.45416666666667E13</c:v>
                </c:pt>
                <c:pt idx="7821">
                  <c:v>2.1770375E15</c:v>
                </c:pt>
                <c:pt idx="7822">
                  <c:v>8.01739791666667E15</c:v>
                </c:pt>
                <c:pt idx="7823">
                  <c:v>5.83604166666667E15</c:v>
                </c:pt>
                <c:pt idx="7824">
                  <c:v>4.09816666666667E15</c:v>
                </c:pt>
                <c:pt idx="7825">
                  <c:v>1.50166666666667E16</c:v>
                </c:pt>
                <c:pt idx="7826">
                  <c:v>1.64070833333333E16</c:v>
                </c:pt>
                <c:pt idx="7827">
                  <c:v>3.98625E16</c:v>
                </c:pt>
                <c:pt idx="7828">
                  <c:v>5.20291666666667E16</c:v>
                </c:pt>
                <c:pt idx="7829">
                  <c:v>6.89715416666666E16</c:v>
                </c:pt>
                <c:pt idx="7830">
                  <c:v>1.00916666666667E17</c:v>
                </c:pt>
                <c:pt idx="7831">
                  <c:v>8.5E16</c:v>
                </c:pt>
                <c:pt idx="7832">
                  <c:v>1.03333333333333E17</c:v>
                </c:pt>
                <c:pt idx="7833">
                  <c:v>1.0795E17</c:v>
                </c:pt>
                <c:pt idx="7834">
                  <c:v>1.10466666666667E17</c:v>
                </c:pt>
                <c:pt idx="7835">
                  <c:v>4.28869366666667E16</c:v>
                </c:pt>
                <c:pt idx="7836">
                  <c:v>1.00450625E17</c:v>
                </c:pt>
                <c:pt idx="7837">
                  <c:v>1.13416666666667E17</c:v>
                </c:pt>
                <c:pt idx="7838">
                  <c:v>8.85125E16</c:v>
                </c:pt>
                <c:pt idx="7839">
                  <c:v>9.22916666666667E16</c:v>
                </c:pt>
                <c:pt idx="7840">
                  <c:v>8.875E16</c:v>
                </c:pt>
                <c:pt idx="7841">
                  <c:v>1.076625E17</c:v>
                </c:pt>
                <c:pt idx="7842">
                  <c:v>1.0875E17</c:v>
                </c:pt>
                <c:pt idx="7843">
                  <c:v>1.00391666666667E17</c:v>
                </c:pt>
                <c:pt idx="7844">
                  <c:v>8.50002303333333E16</c:v>
                </c:pt>
                <c:pt idx="7845">
                  <c:v>1.03041666666667E17</c:v>
                </c:pt>
                <c:pt idx="7846">
                  <c:v>3.12679166666667E16</c:v>
                </c:pt>
                <c:pt idx="7847">
                  <c:v>3.49625E16</c:v>
                </c:pt>
                <c:pt idx="7848">
                  <c:v>7.67616666666667E16</c:v>
                </c:pt>
                <c:pt idx="7849">
                  <c:v>4.871875E16</c:v>
                </c:pt>
                <c:pt idx="7850">
                  <c:v>9.38625E16</c:v>
                </c:pt>
                <c:pt idx="7851">
                  <c:v>1.19583333333333E17</c:v>
                </c:pt>
                <c:pt idx="7852">
                  <c:v>1.11291666666667E17</c:v>
                </c:pt>
                <c:pt idx="7853">
                  <c:v>9.35832083333333E16</c:v>
                </c:pt>
                <c:pt idx="7854">
                  <c:v>1.17008333333333E17</c:v>
                </c:pt>
                <c:pt idx="7855">
                  <c:v>9.81266666666667E16</c:v>
                </c:pt>
                <c:pt idx="7856">
                  <c:v>1.28266666666667E17</c:v>
                </c:pt>
                <c:pt idx="7857">
                  <c:v>1.25508333333333E17</c:v>
                </c:pt>
                <c:pt idx="7858">
                  <c:v>1.17291666666667E17</c:v>
                </c:pt>
                <c:pt idx="7859">
                  <c:v>1.25875E17</c:v>
                </c:pt>
                <c:pt idx="7860">
                  <c:v>1.07004166666667E17</c:v>
                </c:pt>
                <c:pt idx="7861">
                  <c:v>1.117125E17</c:v>
                </c:pt>
                <c:pt idx="7862">
                  <c:v>1.285875E17</c:v>
                </c:pt>
                <c:pt idx="7863">
                  <c:v>1.27916666666667E17</c:v>
                </c:pt>
                <c:pt idx="7864">
                  <c:v>1.30933333333333E17</c:v>
                </c:pt>
                <c:pt idx="7865">
                  <c:v>1.34E17</c:v>
                </c:pt>
                <c:pt idx="7866">
                  <c:v>1.34458333333333E17</c:v>
                </c:pt>
                <c:pt idx="7867">
                  <c:v>1.33516666666667E17</c:v>
                </c:pt>
                <c:pt idx="7868">
                  <c:v>1.32941666666667E17</c:v>
                </c:pt>
                <c:pt idx="7869">
                  <c:v>8.76083333333333E16</c:v>
                </c:pt>
                <c:pt idx="7870">
                  <c:v>1.299972E17</c:v>
                </c:pt>
                <c:pt idx="7871">
                  <c:v>1.28355083333333E17</c:v>
                </c:pt>
                <c:pt idx="7872">
                  <c:v>1.296375E17</c:v>
                </c:pt>
                <c:pt idx="7873">
                  <c:v>1.2153625E17</c:v>
                </c:pt>
                <c:pt idx="7874">
                  <c:v>1.31704166666667E17</c:v>
                </c:pt>
                <c:pt idx="7875">
                  <c:v>1.17733333333333E17</c:v>
                </c:pt>
                <c:pt idx="7876">
                  <c:v>3.597875E16</c:v>
                </c:pt>
                <c:pt idx="7877">
                  <c:v>1.10979166666667E17</c:v>
                </c:pt>
                <c:pt idx="7878">
                  <c:v>1.275E17</c:v>
                </c:pt>
                <c:pt idx="7879">
                  <c:v>1.29558333333333E17</c:v>
                </c:pt>
                <c:pt idx="7880">
                  <c:v>1.12975E17</c:v>
                </c:pt>
                <c:pt idx="7881">
                  <c:v>1.13041666666667E17</c:v>
                </c:pt>
                <c:pt idx="7882">
                  <c:v>1.35791666666667E17</c:v>
                </c:pt>
                <c:pt idx="7883">
                  <c:v>1.17483333333333E17</c:v>
                </c:pt>
                <c:pt idx="7884">
                  <c:v>1.38404166666667E17</c:v>
                </c:pt>
                <c:pt idx="7885">
                  <c:v>1.41045833333333E17</c:v>
                </c:pt>
                <c:pt idx="7886">
                  <c:v>1.3575E17</c:v>
                </c:pt>
                <c:pt idx="7887">
                  <c:v>1.27541666666667E17</c:v>
                </c:pt>
                <c:pt idx="7888">
                  <c:v>1.400125E17</c:v>
                </c:pt>
                <c:pt idx="7889">
                  <c:v>1.24029166666667E17</c:v>
                </c:pt>
                <c:pt idx="7890">
                  <c:v>1.23128333333333E17</c:v>
                </c:pt>
                <c:pt idx="7891">
                  <c:v>1.16541666666667E17</c:v>
                </c:pt>
                <c:pt idx="7892">
                  <c:v>1.35041666666667E17</c:v>
                </c:pt>
                <c:pt idx="7893">
                  <c:v>1.46E17</c:v>
                </c:pt>
                <c:pt idx="7894">
                  <c:v>1.4825E17</c:v>
                </c:pt>
                <c:pt idx="7895">
                  <c:v>1.49183333333333E17</c:v>
                </c:pt>
                <c:pt idx="7896">
                  <c:v>1.01595833333333E17</c:v>
                </c:pt>
                <c:pt idx="7897">
                  <c:v>8.39958333333333E16</c:v>
                </c:pt>
                <c:pt idx="7898">
                  <c:v>1.42908333333333E17</c:v>
                </c:pt>
                <c:pt idx="7899">
                  <c:v>1.16041666666667E17</c:v>
                </c:pt>
                <c:pt idx="7900">
                  <c:v>1.11541666666667E17</c:v>
                </c:pt>
                <c:pt idx="7901">
                  <c:v>1.27125E17</c:v>
                </c:pt>
                <c:pt idx="7902">
                  <c:v>1.4325E17</c:v>
                </c:pt>
                <c:pt idx="7903">
                  <c:v>1.405E17</c:v>
                </c:pt>
                <c:pt idx="7904">
                  <c:v>1.4662325E17</c:v>
                </c:pt>
                <c:pt idx="7905">
                  <c:v>1.495E17</c:v>
                </c:pt>
                <c:pt idx="7906">
                  <c:v>6.72258333333333E16</c:v>
                </c:pt>
                <c:pt idx="7907">
                  <c:v>7.05833333333333E16</c:v>
                </c:pt>
                <c:pt idx="7908">
                  <c:v>6.52916666666667E16</c:v>
                </c:pt>
                <c:pt idx="7909">
                  <c:v>7.35416666666667E16</c:v>
                </c:pt>
                <c:pt idx="7910">
                  <c:v>1.15045833333333E17</c:v>
                </c:pt>
                <c:pt idx="7911">
                  <c:v>1.3425E17</c:v>
                </c:pt>
                <c:pt idx="7912">
                  <c:v>1.20045833333333E17</c:v>
                </c:pt>
                <c:pt idx="7913">
                  <c:v>1.03275E17</c:v>
                </c:pt>
                <c:pt idx="7914">
                  <c:v>1.48083333333333E17</c:v>
                </c:pt>
                <c:pt idx="7915">
                  <c:v>1.57166666666667E17</c:v>
                </c:pt>
                <c:pt idx="7916">
                  <c:v>1.536E17</c:v>
                </c:pt>
                <c:pt idx="7917">
                  <c:v>1.61216666666667E17</c:v>
                </c:pt>
                <c:pt idx="7918">
                  <c:v>1.34E17</c:v>
                </c:pt>
                <c:pt idx="7919">
                  <c:v>1.377875E17</c:v>
                </c:pt>
                <c:pt idx="7920">
                  <c:v>1.20804988333333E17</c:v>
                </c:pt>
                <c:pt idx="7921">
                  <c:v>1.495E17</c:v>
                </c:pt>
                <c:pt idx="7922">
                  <c:v>1.56708333333333E17</c:v>
                </c:pt>
                <c:pt idx="7923">
                  <c:v>1.49125E17</c:v>
                </c:pt>
                <c:pt idx="7924">
                  <c:v>1.523375E17</c:v>
                </c:pt>
                <c:pt idx="7925">
                  <c:v>1.62208333333333E17</c:v>
                </c:pt>
                <c:pt idx="7926">
                  <c:v>1.48666666666667E17</c:v>
                </c:pt>
                <c:pt idx="7927">
                  <c:v>1.39491666666667E17</c:v>
                </c:pt>
                <c:pt idx="7928">
                  <c:v>1.61375E17</c:v>
                </c:pt>
                <c:pt idx="7929">
                  <c:v>1.66125E17</c:v>
                </c:pt>
                <c:pt idx="7930">
                  <c:v>1.58258333333333E17</c:v>
                </c:pt>
                <c:pt idx="7931">
                  <c:v>5.92958333333333E16</c:v>
                </c:pt>
                <c:pt idx="7932">
                  <c:v>2.98360416666667E16</c:v>
                </c:pt>
                <c:pt idx="7933">
                  <c:v>8.90804E16</c:v>
                </c:pt>
                <c:pt idx="7934">
                  <c:v>1.5475E17</c:v>
                </c:pt>
                <c:pt idx="7935">
                  <c:v>1.717E17</c:v>
                </c:pt>
                <c:pt idx="7936">
                  <c:v>1.72166666666667E17</c:v>
                </c:pt>
                <c:pt idx="7937">
                  <c:v>1.705E17</c:v>
                </c:pt>
                <c:pt idx="7938">
                  <c:v>1.681E17</c:v>
                </c:pt>
                <c:pt idx="7939">
                  <c:v>1.632875E17</c:v>
                </c:pt>
                <c:pt idx="7940">
                  <c:v>1.66833333333333E17</c:v>
                </c:pt>
                <c:pt idx="7941">
                  <c:v>1.60963333333333E17</c:v>
                </c:pt>
                <c:pt idx="7942">
                  <c:v>1.68E17</c:v>
                </c:pt>
                <c:pt idx="7943">
                  <c:v>1.71004166666667E17</c:v>
                </c:pt>
                <c:pt idx="7944">
                  <c:v>1.59533333333333E17</c:v>
                </c:pt>
                <c:pt idx="7945">
                  <c:v>1.58945833333333E17</c:v>
                </c:pt>
                <c:pt idx="7946">
                  <c:v>1.52166666666667E17</c:v>
                </c:pt>
                <c:pt idx="7947">
                  <c:v>1.66875E17</c:v>
                </c:pt>
                <c:pt idx="7948">
                  <c:v>8.12291666666667E16</c:v>
                </c:pt>
                <c:pt idx="7949">
                  <c:v>1.72291666666667E17</c:v>
                </c:pt>
                <c:pt idx="7950">
                  <c:v>1.71416666666667E17</c:v>
                </c:pt>
                <c:pt idx="7951">
                  <c:v>1.31520833333333E17</c:v>
                </c:pt>
                <c:pt idx="7952">
                  <c:v>3.31625E16</c:v>
                </c:pt>
                <c:pt idx="7953">
                  <c:v>1.45658333333333E17</c:v>
                </c:pt>
                <c:pt idx="7954">
                  <c:v>1.67158333333333E17</c:v>
                </c:pt>
                <c:pt idx="7955">
                  <c:v>1.56654166666667E17</c:v>
                </c:pt>
                <c:pt idx="7956">
                  <c:v>1.74666666666667E17</c:v>
                </c:pt>
                <c:pt idx="7957">
                  <c:v>1.75125E17</c:v>
                </c:pt>
                <c:pt idx="7958">
                  <c:v>1.70583333333333E17</c:v>
                </c:pt>
                <c:pt idx="7959">
                  <c:v>8.83958333333333E16</c:v>
                </c:pt>
                <c:pt idx="7960">
                  <c:v>1.63675E17</c:v>
                </c:pt>
                <c:pt idx="7961">
                  <c:v>1.34925E17</c:v>
                </c:pt>
                <c:pt idx="7962">
                  <c:v>1.57920833333333E17</c:v>
                </c:pt>
                <c:pt idx="7963">
                  <c:v>3.38089072916667E16</c:v>
                </c:pt>
                <c:pt idx="7964">
                  <c:v>1.65660416666667E17</c:v>
                </c:pt>
                <c:pt idx="7965">
                  <c:v>1.651125E17</c:v>
                </c:pt>
                <c:pt idx="7966">
                  <c:v>1.42891666666667E17</c:v>
                </c:pt>
                <c:pt idx="7967">
                  <c:v>1.715E17</c:v>
                </c:pt>
                <c:pt idx="7968">
                  <c:v>1.4725E17</c:v>
                </c:pt>
                <c:pt idx="7969">
                  <c:v>1.713625E17</c:v>
                </c:pt>
                <c:pt idx="7970">
                  <c:v>1.740375E17</c:v>
                </c:pt>
                <c:pt idx="7971">
                  <c:v>1.66E17</c:v>
                </c:pt>
                <c:pt idx="7972">
                  <c:v>1.70541666666667E17</c:v>
                </c:pt>
                <c:pt idx="7973">
                  <c:v>1.597E17</c:v>
                </c:pt>
                <c:pt idx="7974">
                  <c:v>1.63516666666667E17</c:v>
                </c:pt>
                <c:pt idx="7975">
                  <c:v>1.428525E17</c:v>
                </c:pt>
                <c:pt idx="7976">
                  <c:v>1.62083333333333E17</c:v>
                </c:pt>
                <c:pt idx="7977">
                  <c:v>1.77220833333333E17</c:v>
                </c:pt>
                <c:pt idx="7978">
                  <c:v>1.72545833333333E17</c:v>
                </c:pt>
                <c:pt idx="7979">
                  <c:v>1.66629166666667E17</c:v>
                </c:pt>
                <c:pt idx="7980">
                  <c:v>1.60416666666667E17</c:v>
                </c:pt>
                <c:pt idx="7981">
                  <c:v>1.6985E17</c:v>
                </c:pt>
                <c:pt idx="7982">
                  <c:v>1.61366666666667E17</c:v>
                </c:pt>
                <c:pt idx="7983">
                  <c:v>1.37023333333333E17</c:v>
                </c:pt>
                <c:pt idx="7984">
                  <c:v>1.59333333333333E17</c:v>
                </c:pt>
                <c:pt idx="7985">
                  <c:v>1.69941666666667E17</c:v>
                </c:pt>
                <c:pt idx="7986">
                  <c:v>1.68283333333333E17</c:v>
                </c:pt>
                <c:pt idx="7987">
                  <c:v>1.63658333333333E17</c:v>
                </c:pt>
                <c:pt idx="7988">
                  <c:v>1.10295833333333E17</c:v>
                </c:pt>
                <c:pt idx="7989">
                  <c:v>1.60794666666667E17</c:v>
                </c:pt>
                <c:pt idx="7990">
                  <c:v>1.50829166666667E17</c:v>
                </c:pt>
                <c:pt idx="7991">
                  <c:v>1.4825E17</c:v>
                </c:pt>
                <c:pt idx="7992">
                  <c:v>1.43875E17</c:v>
                </c:pt>
                <c:pt idx="7993">
                  <c:v>1.6745E17</c:v>
                </c:pt>
                <c:pt idx="7994">
                  <c:v>1.70441666666667E17</c:v>
                </c:pt>
                <c:pt idx="7995">
                  <c:v>6.623591125E16</c:v>
                </c:pt>
                <c:pt idx="7996">
                  <c:v>1.5795E17</c:v>
                </c:pt>
                <c:pt idx="7997">
                  <c:v>1.61083333333333E17</c:v>
                </c:pt>
                <c:pt idx="7998">
                  <c:v>1.64545833333333E17</c:v>
                </c:pt>
                <c:pt idx="7999">
                  <c:v>1.63833333333333E17</c:v>
                </c:pt>
                <c:pt idx="8000">
                  <c:v>1.61570833333333E17</c:v>
                </c:pt>
                <c:pt idx="8001">
                  <c:v>1.67586166666667E17</c:v>
                </c:pt>
                <c:pt idx="8002">
                  <c:v>1.67541666666667E17</c:v>
                </c:pt>
                <c:pt idx="8003">
                  <c:v>1.50125E17</c:v>
                </c:pt>
                <c:pt idx="8004">
                  <c:v>1.5945E17</c:v>
                </c:pt>
                <c:pt idx="8005">
                  <c:v>1.53875E17</c:v>
                </c:pt>
                <c:pt idx="8006">
                  <c:v>1.48375E17</c:v>
                </c:pt>
                <c:pt idx="8007">
                  <c:v>1.60533333333333E17</c:v>
                </c:pt>
                <c:pt idx="8008">
                  <c:v>1.66291666666667E17</c:v>
                </c:pt>
                <c:pt idx="8009">
                  <c:v>1.64545833333333E17</c:v>
                </c:pt>
                <c:pt idx="8010">
                  <c:v>1.68783333333333E17</c:v>
                </c:pt>
                <c:pt idx="8011">
                  <c:v>1.37616666666667E17</c:v>
                </c:pt>
                <c:pt idx="8012">
                  <c:v>1.28708333333333E17</c:v>
                </c:pt>
                <c:pt idx="8013">
                  <c:v>1.00091666666667E17</c:v>
                </c:pt>
                <c:pt idx="8014">
                  <c:v>1.34666666666667E17</c:v>
                </c:pt>
                <c:pt idx="8015">
                  <c:v>1.38099166666667E17</c:v>
                </c:pt>
                <c:pt idx="8016">
                  <c:v>1.43933333333333E17</c:v>
                </c:pt>
                <c:pt idx="8017">
                  <c:v>1.46416666666667E17</c:v>
                </c:pt>
                <c:pt idx="8018">
                  <c:v>1.435875E17</c:v>
                </c:pt>
                <c:pt idx="8019">
                  <c:v>1.50570833333333E17</c:v>
                </c:pt>
                <c:pt idx="8020">
                  <c:v>1.49416666666667E17</c:v>
                </c:pt>
                <c:pt idx="8021">
                  <c:v>1.50295833333333E17</c:v>
                </c:pt>
                <c:pt idx="8022">
                  <c:v>1.49154166666667E17</c:v>
                </c:pt>
                <c:pt idx="8023">
                  <c:v>1.498E17</c:v>
                </c:pt>
                <c:pt idx="8024">
                  <c:v>1.03829166666667E17</c:v>
                </c:pt>
                <c:pt idx="8025">
                  <c:v>1.489375E17</c:v>
                </c:pt>
                <c:pt idx="8026">
                  <c:v>1.43958333333333E17</c:v>
                </c:pt>
                <c:pt idx="8027">
                  <c:v>1.27583333333333E17</c:v>
                </c:pt>
                <c:pt idx="8028">
                  <c:v>1.37620833333333E17</c:v>
                </c:pt>
                <c:pt idx="8029">
                  <c:v>1.43029166666667E17</c:v>
                </c:pt>
                <c:pt idx="8030">
                  <c:v>5.9806058E16</c:v>
                </c:pt>
                <c:pt idx="8031">
                  <c:v>1.36333333333333E17</c:v>
                </c:pt>
                <c:pt idx="8032">
                  <c:v>1.10109791666667E17</c:v>
                </c:pt>
                <c:pt idx="8033">
                  <c:v>1.48041666666667E17</c:v>
                </c:pt>
                <c:pt idx="8034">
                  <c:v>1.49666666666667E17</c:v>
                </c:pt>
                <c:pt idx="8035">
                  <c:v>1.5666E17</c:v>
                </c:pt>
                <c:pt idx="8036">
                  <c:v>1.49708333333333E17</c:v>
                </c:pt>
                <c:pt idx="8037">
                  <c:v>1.47791666666667E17</c:v>
                </c:pt>
                <c:pt idx="8038">
                  <c:v>1.44916666666667E17</c:v>
                </c:pt>
                <c:pt idx="8039">
                  <c:v>1.295E17</c:v>
                </c:pt>
                <c:pt idx="8040">
                  <c:v>1.47958333333333E17</c:v>
                </c:pt>
                <c:pt idx="8041">
                  <c:v>1.41916666666667E17</c:v>
                </c:pt>
                <c:pt idx="8042">
                  <c:v>1.4379375E17</c:v>
                </c:pt>
                <c:pt idx="8043">
                  <c:v>1.50666666666667E17</c:v>
                </c:pt>
                <c:pt idx="8044">
                  <c:v>1.35208333333333E17</c:v>
                </c:pt>
                <c:pt idx="8045">
                  <c:v>1.57875E17</c:v>
                </c:pt>
                <c:pt idx="8046">
                  <c:v>1.33E17</c:v>
                </c:pt>
                <c:pt idx="8047">
                  <c:v>1.61041666666667E17</c:v>
                </c:pt>
                <c:pt idx="8048">
                  <c:v>1.46875E17</c:v>
                </c:pt>
                <c:pt idx="8049">
                  <c:v>1.01416666666667E17</c:v>
                </c:pt>
                <c:pt idx="8050">
                  <c:v>1.61875E17</c:v>
                </c:pt>
                <c:pt idx="8051">
                  <c:v>1.61958333333333E17</c:v>
                </c:pt>
                <c:pt idx="8052">
                  <c:v>1.17791666666667E17</c:v>
                </c:pt>
                <c:pt idx="8053">
                  <c:v>1.00666666666667E17</c:v>
                </c:pt>
                <c:pt idx="8054">
                  <c:v>9.125E16</c:v>
                </c:pt>
                <c:pt idx="8055">
                  <c:v>6.68333333333333E16</c:v>
                </c:pt>
                <c:pt idx="8056">
                  <c:v>3.50416666666667E16</c:v>
                </c:pt>
                <c:pt idx="8057">
                  <c:v>9.01666666666667E16</c:v>
                </c:pt>
                <c:pt idx="8058">
                  <c:v>1.07166666666667E17</c:v>
                </c:pt>
                <c:pt idx="8059">
                  <c:v>1.06708333333333E17</c:v>
                </c:pt>
                <c:pt idx="8060">
                  <c:v>1.1125E17</c:v>
                </c:pt>
                <c:pt idx="8061">
                  <c:v>1.03091666666667E17</c:v>
                </c:pt>
                <c:pt idx="8062">
                  <c:v>1.05083333333333E17</c:v>
                </c:pt>
                <c:pt idx="8063">
                  <c:v>1.05208333333333E17</c:v>
                </c:pt>
                <c:pt idx="8064">
                  <c:v>1.03916666666667E17</c:v>
                </c:pt>
                <c:pt idx="8065">
                  <c:v>1.13125E17</c:v>
                </c:pt>
                <c:pt idx="8066">
                  <c:v>1.25291666666667E17</c:v>
                </c:pt>
                <c:pt idx="8067">
                  <c:v>1.3375E17</c:v>
                </c:pt>
                <c:pt idx="8068">
                  <c:v>1.31166666666667E17</c:v>
                </c:pt>
                <c:pt idx="8069">
                  <c:v>1.23541666666667E17</c:v>
                </c:pt>
                <c:pt idx="8070">
                  <c:v>1.08875E17</c:v>
                </c:pt>
                <c:pt idx="8071">
                  <c:v>1.37833333333333E17</c:v>
                </c:pt>
                <c:pt idx="8072">
                  <c:v>1.32791666666667E17</c:v>
                </c:pt>
                <c:pt idx="8073">
                  <c:v>1.40333333333333E17</c:v>
                </c:pt>
                <c:pt idx="8074">
                  <c:v>1.43666666666667E17</c:v>
                </c:pt>
                <c:pt idx="8075">
                  <c:v>1.34458333333333E17</c:v>
                </c:pt>
                <c:pt idx="8076">
                  <c:v>1.41916666666667E17</c:v>
                </c:pt>
                <c:pt idx="8077">
                  <c:v>1.46375E17</c:v>
                </c:pt>
                <c:pt idx="8078">
                  <c:v>1.55541666666667E17</c:v>
                </c:pt>
                <c:pt idx="8079">
                  <c:v>4.59166666666667E16</c:v>
                </c:pt>
                <c:pt idx="8080">
                  <c:v>1.40375E17</c:v>
                </c:pt>
                <c:pt idx="8081">
                  <c:v>8.925E16</c:v>
                </c:pt>
                <c:pt idx="8082">
                  <c:v>1.3925E17</c:v>
                </c:pt>
                <c:pt idx="8083">
                  <c:v>1.40125E17</c:v>
                </c:pt>
                <c:pt idx="8084">
                  <c:v>1.41958333333333E17</c:v>
                </c:pt>
                <c:pt idx="8085">
                  <c:v>1.07433333333333E17</c:v>
                </c:pt>
                <c:pt idx="8086">
                  <c:v>1.355E17</c:v>
                </c:pt>
                <c:pt idx="8087">
                  <c:v>1.32333333333333E17</c:v>
                </c:pt>
                <c:pt idx="8088">
                  <c:v>1.39375E17</c:v>
                </c:pt>
                <c:pt idx="8089">
                  <c:v>1.43708333333333E17</c:v>
                </c:pt>
                <c:pt idx="8090">
                  <c:v>1.3625E17</c:v>
                </c:pt>
                <c:pt idx="8091">
                  <c:v>1.37208333333333E17</c:v>
                </c:pt>
                <c:pt idx="8092">
                  <c:v>1.44291666666667E17</c:v>
                </c:pt>
                <c:pt idx="8093">
                  <c:v>1.43E17</c:v>
                </c:pt>
                <c:pt idx="8094">
                  <c:v>1.26166666666667E17</c:v>
                </c:pt>
                <c:pt idx="8095">
                  <c:v>1.490333625E17</c:v>
                </c:pt>
                <c:pt idx="8096">
                  <c:v>1.4779445E17</c:v>
                </c:pt>
                <c:pt idx="8097">
                  <c:v>1.42979804166667E17</c:v>
                </c:pt>
                <c:pt idx="8098">
                  <c:v>1.45902904166667E17</c:v>
                </c:pt>
                <c:pt idx="8099">
                  <c:v>1.23523317291667E17</c:v>
                </c:pt>
                <c:pt idx="8100">
                  <c:v>1.23519833333333E17</c:v>
                </c:pt>
                <c:pt idx="8101">
                  <c:v>1.42533766666667E17</c:v>
                </c:pt>
                <c:pt idx="8102">
                  <c:v>1.46578975E17</c:v>
                </c:pt>
                <c:pt idx="8103">
                  <c:v>1.286315E17</c:v>
                </c:pt>
                <c:pt idx="8104">
                  <c:v>1.33896016666667E17</c:v>
                </c:pt>
                <c:pt idx="8105">
                  <c:v>1.25613566666667E17</c:v>
                </c:pt>
                <c:pt idx="8106">
                  <c:v>1.23345529166667E17</c:v>
                </c:pt>
                <c:pt idx="8107">
                  <c:v>1.41680420833333E17</c:v>
                </c:pt>
                <c:pt idx="8108">
                  <c:v>1.4281575E17</c:v>
                </c:pt>
                <c:pt idx="8109">
                  <c:v>8.68814208333333E16</c:v>
                </c:pt>
                <c:pt idx="8110">
                  <c:v>2.24958529166667E13</c:v>
                </c:pt>
                <c:pt idx="8111">
                  <c:v>2.27387845833333E13</c:v>
                </c:pt>
                <c:pt idx="8112">
                  <c:v>1.61171233333333E13</c:v>
                </c:pt>
                <c:pt idx="8113">
                  <c:v>1.22250791666667E13</c:v>
                </c:pt>
                <c:pt idx="8114">
                  <c:v>1.21963370833333E13</c:v>
                </c:pt>
                <c:pt idx="8115">
                  <c:v>1.29445758333333E13</c:v>
                </c:pt>
                <c:pt idx="8116">
                  <c:v>1.32230045833333E13</c:v>
                </c:pt>
                <c:pt idx="8117">
                  <c:v>1.28742733333333E13</c:v>
                </c:pt>
                <c:pt idx="8118">
                  <c:v>1.28292908333333E13</c:v>
                </c:pt>
                <c:pt idx="8119">
                  <c:v>1.10397108333333E13</c:v>
                </c:pt>
                <c:pt idx="8120">
                  <c:v>9.78473875E12</c:v>
                </c:pt>
                <c:pt idx="8121">
                  <c:v>9.70106791666667E12</c:v>
                </c:pt>
                <c:pt idx="8122">
                  <c:v>9.75586375E12</c:v>
                </c:pt>
                <c:pt idx="8123">
                  <c:v>1.045726125E13</c:v>
                </c:pt>
                <c:pt idx="8124">
                  <c:v>1.02542079166667E13</c:v>
                </c:pt>
                <c:pt idx="8125">
                  <c:v>9.47250291666667E12</c:v>
                </c:pt>
                <c:pt idx="8126">
                  <c:v>9.39403708333333E12</c:v>
                </c:pt>
                <c:pt idx="8127">
                  <c:v>9.49764416666667E12</c:v>
                </c:pt>
                <c:pt idx="8128">
                  <c:v>7.7770425E12</c:v>
                </c:pt>
                <c:pt idx="8129">
                  <c:v>7.60054916666667E12</c:v>
                </c:pt>
                <c:pt idx="8130">
                  <c:v>7.8518875E12</c:v>
                </c:pt>
                <c:pt idx="8131">
                  <c:v>6.00631075E12</c:v>
                </c:pt>
                <c:pt idx="8132">
                  <c:v>8.03420954583333E12</c:v>
                </c:pt>
                <c:pt idx="8133">
                  <c:v>7.82567875E12</c:v>
                </c:pt>
                <c:pt idx="8134">
                  <c:v>7.64439666666667E12</c:v>
                </c:pt>
                <c:pt idx="8135">
                  <c:v>7.82465229166667E12</c:v>
                </c:pt>
                <c:pt idx="8136">
                  <c:v>7.79151583333333E12</c:v>
                </c:pt>
                <c:pt idx="8137">
                  <c:v>6.07295291666667E12</c:v>
                </c:pt>
                <c:pt idx="8138">
                  <c:v>3.99569095416667E12</c:v>
                </c:pt>
                <c:pt idx="8139">
                  <c:v>7.03288166666667E12</c:v>
                </c:pt>
                <c:pt idx="8140">
                  <c:v>6.04236333333333E12</c:v>
                </c:pt>
                <c:pt idx="8141">
                  <c:v>8.03275541666667E12</c:v>
                </c:pt>
                <c:pt idx="8142">
                  <c:v>8.160695E12</c:v>
                </c:pt>
                <c:pt idx="8143">
                  <c:v>8.25424708333333E12</c:v>
                </c:pt>
                <c:pt idx="8144">
                  <c:v>9.78669666666667E12</c:v>
                </c:pt>
                <c:pt idx="8145">
                  <c:v>8.31032208333333E12</c:v>
                </c:pt>
                <c:pt idx="8146">
                  <c:v>8.33689375E12</c:v>
                </c:pt>
                <c:pt idx="8147">
                  <c:v>8.18779541666667E12</c:v>
                </c:pt>
                <c:pt idx="8148">
                  <c:v>8.23149625E12</c:v>
                </c:pt>
                <c:pt idx="8149">
                  <c:v>7.72333370833333E12</c:v>
                </c:pt>
                <c:pt idx="8150">
                  <c:v>7.7451025E12</c:v>
                </c:pt>
                <c:pt idx="8151">
                  <c:v>8.73081897916667E12</c:v>
                </c:pt>
                <c:pt idx="8152">
                  <c:v>5.00163916666667E12</c:v>
                </c:pt>
                <c:pt idx="8153">
                  <c:v>6.96078929166667E12</c:v>
                </c:pt>
                <c:pt idx="8154">
                  <c:v>6.81256440620833E12</c:v>
                </c:pt>
                <c:pt idx="8155">
                  <c:v>6.56099033333333E12</c:v>
                </c:pt>
                <c:pt idx="8156">
                  <c:v>1.90143879166667E13</c:v>
                </c:pt>
                <c:pt idx="8157">
                  <c:v>1.25174345833333E13</c:v>
                </c:pt>
                <c:pt idx="8158">
                  <c:v>0.0</c:v>
                </c:pt>
                <c:pt idx="8159">
                  <c:v>1.656866125E12</c:v>
                </c:pt>
                <c:pt idx="8160">
                  <c:v>7.23253966666667E12</c:v>
                </c:pt>
                <c:pt idx="8161">
                  <c:v>7.13550988166667E12</c:v>
                </c:pt>
                <c:pt idx="8162">
                  <c:v>6.29562704166667E12</c:v>
                </c:pt>
                <c:pt idx="8163">
                  <c:v>5.7691875E12</c:v>
                </c:pt>
                <c:pt idx="8164">
                  <c:v>1.53150545833333E13</c:v>
                </c:pt>
                <c:pt idx="8165">
                  <c:v>2.01017779166667E13</c:v>
                </c:pt>
                <c:pt idx="8166">
                  <c:v>1.994150375E13</c:v>
                </c:pt>
                <c:pt idx="8167">
                  <c:v>1.06430113333333E13</c:v>
                </c:pt>
                <c:pt idx="8168">
                  <c:v>5.39052166666667E12</c:v>
                </c:pt>
                <c:pt idx="8169">
                  <c:v>5.97297541666667E12</c:v>
                </c:pt>
                <c:pt idx="8170">
                  <c:v>6.40799041666667E12</c:v>
                </c:pt>
                <c:pt idx="8171">
                  <c:v>6.56973833333333E12</c:v>
                </c:pt>
                <c:pt idx="8172">
                  <c:v>6.69496208333333E12</c:v>
                </c:pt>
                <c:pt idx="8173">
                  <c:v>6.18999583333333E12</c:v>
                </c:pt>
                <c:pt idx="8174">
                  <c:v>6.51145408333333E12</c:v>
                </c:pt>
                <c:pt idx="8175">
                  <c:v>1.566591E13</c:v>
                </c:pt>
                <c:pt idx="8176">
                  <c:v>2.20843885E13</c:v>
                </c:pt>
                <c:pt idx="8177">
                  <c:v>1.712609E13</c:v>
                </c:pt>
                <c:pt idx="8178">
                  <c:v>7.18095175E12</c:v>
                </c:pt>
                <c:pt idx="8179">
                  <c:v>9.82393166666667E12</c:v>
                </c:pt>
                <c:pt idx="8180">
                  <c:v>1.25332795833333E13</c:v>
                </c:pt>
                <c:pt idx="8181">
                  <c:v>4.31592458333333E13</c:v>
                </c:pt>
                <c:pt idx="8182">
                  <c:v>2.92996938958333E14</c:v>
                </c:pt>
                <c:pt idx="8183">
                  <c:v>6.642388025375E14</c:v>
                </c:pt>
                <c:pt idx="8184">
                  <c:v>3.02454283333333E14</c:v>
                </c:pt>
                <c:pt idx="8185">
                  <c:v>4.08699450416667E15</c:v>
                </c:pt>
                <c:pt idx="8186">
                  <c:v>4.59563291666667E16</c:v>
                </c:pt>
                <c:pt idx="8187">
                  <c:v>5.534635E16</c:v>
                </c:pt>
                <c:pt idx="8188">
                  <c:v>5.716573125E16</c:v>
                </c:pt>
                <c:pt idx="8189">
                  <c:v>6.4873225E16</c:v>
                </c:pt>
                <c:pt idx="8190">
                  <c:v>1.79435392083333E16</c:v>
                </c:pt>
                <c:pt idx="8191">
                  <c:v>6.41995166666667E16</c:v>
                </c:pt>
                <c:pt idx="8192">
                  <c:v>7.88963458333333E16</c:v>
                </c:pt>
                <c:pt idx="8193">
                  <c:v>7.3482475E16</c:v>
                </c:pt>
                <c:pt idx="8194">
                  <c:v>8.21355041666667E16</c:v>
                </c:pt>
                <c:pt idx="8195">
                  <c:v>6.54152E16</c:v>
                </c:pt>
                <c:pt idx="8196">
                  <c:v>8.22908658333333E16</c:v>
                </c:pt>
                <c:pt idx="8197">
                  <c:v>8.18722291666667E16</c:v>
                </c:pt>
                <c:pt idx="8198">
                  <c:v>2.8035951975E16</c:v>
                </c:pt>
                <c:pt idx="8199">
                  <c:v>8.29824916666667E14</c:v>
                </c:pt>
                <c:pt idx="8200">
                  <c:v>2.38371529166667E16</c:v>
                </c:pt>
                <c:pt idx="8201">
                  <c:v>7.97700958333333E16</c:v>
                </c:pt>
                <c:pt idx="8202">
                  <c:v>7.22499958333333E16</c:v>
                </c:pt>
                <c:pt idx="8203">
                  <c:v>5.42205333333333E16</c:v>
                </c:pt>
                <c:pt idx="8204">
                  <c:v>6.96969736666667E16</c:v>
                </c:pt>
                <c:pt idx="8205">
                  <c:v>4.40139208333334E16</c:v>
                </c:pt>
                <c:pt idx="8206">
                  <c:v>7.53681217916667E16</c:v>
                </c:pt>
                <c:pt idx="8207">
                  <c:v>8.21331333333333E16</c:v>
                </c:pt>
                <c:pt idx="8208">
                  <c:v>1.0623785E17</c:v>
                </c:pt>
                <c:pt idx="8209">
                  <c:v>1.11479325E17</c:v>
                </c:pt>
                <c:pt idx="8210">
                  <c:v>8.93358845833333E16</c:v>
                </c:pt>
                <c:pt idx="8211">
                  <c:v>7.99913958333333E16</c:v>
                </c:pt>
                <c:pt idx="8212">
                  <c:v>4.68537458333333E16</c:v>
                </c:pt>
                <c:pt idx="8213">
                  <c:v>9.586205E16</c:v>
                </c:pt>
                <c:pt idx="8214">
                  <c:v>1.3340059375E17</c:v>
                </c:pt>
                <c:pt idx="8215">
                  <c:v>1.43357820833333E17</c:v>
                </c:pt>
                <c:pt idx="8216">
                  <c:v>1.17521609583333E17</c:v>
                </c:pt>
                <c:pt idx="8217">
                  <c:v>1.38773611666667E17</c:v>
                </c:pt>
                <c:pt idx="8218">
                  <c:v>1.41670799583333E17</c:v>
                </c:pt>
                <c:pt idx="8219">
                  <c:v>9.79421916666667E16</c:v>
                </c:pt>
                <c:pt idx="8220">
                  <c:v>1.480131875E17</c:v>
                </c:pt>
                <c:pt idx="8221">
                  <c:v>1.48291945833333E17</c:v>
                </c:pt>
                <c:pt idx="8222">
                  <c:v>1.464689E17</c:v>
                </c:pt>
                <c:pt idx="8223">
                  <c:v>1.29779058333333E17</c:v>
                </c:pt>
                <c:pt idx="8224">
                  <c:v>1.25543908333333E17</c:v>
                </c:pt>
                <c:pt idx="8225">
                  <c:v>1.299476375E17</c:v>
                </c:pt>
                <c:pt idx="8226">
                  <c:v>1.52904741666667E17</c:v>
                </c:pt>
                <c:pt idx="8227">
                  <c:v>1.306949625E17</c:v>
                </c:pt>
                <c:pt idx="8228">
                  <c:v>1.457730125E17</c:v>
                </c:pt>
                <c:pt idx="8229">
                  <c:v>1.58764141666667E17</c:v>
                </c:pt>
                <c:pt idx="8230">
                  <c:v>1.53141283333333E17</c:v>
                </c:pt>
                <c:pt idx="8231">
                  <c:v>1.496054125E17</c:v>
                </c:pt>
                <c:pt idx="8232">
                  <c:v>1.47028858333333E17</c:v>
                </c:pt>
                <c:pt idx="8233">
                  <c:v>1.51134804166667E17</c:v>
                </c:pt>
                <c:pt idx="8234">
                  <c:v>7.06036785833333E16</c:v>
                </c:pt>
                <c:pt idx="8235">
                  <c:v>1.41685725E17</c:v>
                </c:pt>
                <c:pt idx="8236">
                  <c:v>1.35490379166667E17</c:v>
                </c:pt>
                <c:pt idx="8237">
                  <c:v>1.19925475E17</c:v>
                </c:pt>
                <c:pt idx="8238">
                  <c:v>1.639984125E17</c:v>
                </c:pt>
                <c:pt idx="8239">
                  <c:v>3.366224125E16</c:v>
                </c:pt>
                <c:pt idx="8240">
                  <c:v>3.63742729166667E16</c:v>
                </c:pt>
                <c:pt idx="8241">
                  <c:v>1.31142245833333E17</c:v>
                </c:pt>
                <c:pt idx="8242">
                  <c:v>1.55989479166667E17</c:v>
                </c:pt>
                <c:pt idx="8243">
                  <c:v>1.55073855666667E17</c:v>
                </c:pt>
                <c:pt idx="8244">
                  <c:v>1.55370475E17</c:v>
                </c:pt>
                <c:pt idx="8245">
                  <c:v>1.48273954166667E17</c:v>
                </c:pt>
                <c:pt idx="8246">
                  <c:v>1.495566375E17</c:v>
                </c:pt>
                <c:pt idx="8247">
                  <c:v>1.450978875E17</c:v>
                </c:pt>
                <c:pt idx="8248">
                  <c:v>1.496087625E17</c:v>
                </c:pt>
                <c:pt idx="8249">
                  <c:v>1.65017016666667E17</c:v>
                </c:pt>
                <c:pt idx="8250">
                  <c:v>1.67860733333333E17</c:v>
                </c:pt>
                <c:pt idx="8251">
                  <c:v>1.58820425E17</c:v>
                </c:pt>
                <c:pt idx="8252">
                  <c:v>1.61007670833333E17</c:v>
                </c:pt>
                <c:pt idx="8253">
                  <c:v>1.64425716666667E17</c:v>
                </c:pt>
                <c:pt idx="8254">
                  <c:v>1.61695625E17</c:v>
                </c:pt>
                <c:pt idx="8255">
                  <c:v>1.71249954166667E17</c:v>
                </c:pt>
                <c:pt idx="8256">
                  <c:v>1.62252079166667E17</c:v>
                </c:pt>
                <c:pt idx="8257">
                  <c:v>1.547443625E17</c:v>
                </c:pt>
                <c:pt idx="8258">
                  <c:v>1.47960258333333E17</c:v>
                </c:pt>
                <c:pt idx="8259">
                  <c:v>1.38006179166667E17</c:v>
                </c:pt>
                <c:pt idx="8260">
                  <c:v>1.35804604166667E17</c:v>
                </c:pt>
                <c:pt idx="8261">
                  <c:v>1.7078722425E17</c:v>
                </c:pt>
                <c:pt idx="8262">
                  <c:v>1.58808641666667E17</c:v>
                </c:pt>
                <c:pt idx="8263">
                  <c:v>1.57032983333333E17</c:v>
                </c:pt>
                <c:pt idx="8264">
                  <c:v>1.67168383333333E17</c:v>
                </c:pt>
                <c:pt idx="8265">
                  <c:v>1.69381220833333E17</c:v>
                </c:pt>
                <c:pt idx="8266">
                  <c:v>1.61303479166667E17</c:v>
                </c:pt>
                <c:pt idx="8267">
                  <c:v>1.688925E17</c:v>
                </c:pt>
                <c:pt idx="8268">
                  <c:v>1.67309469583333E17</c:v>
                </c:pt>
                <c:pt idx="8269">
                  <c:v>1.59437558333333E17</c:v>
                </c:pt>
                <c:pt idx="8270">
                  <c:v>1.17365125E17</c:v>
                </c:pt>
                <c:pt idx="8271">
                  <c:v>1.59758925E17</c:v>
                </c:pt>
                <c:pt idx="8272">
                  <c:v>1.14261963333333E17</c:v>
                </c:pt>
                <c:pt idx="8273">
                  <c:v>4.51954754166667E16</c:v>
                </c:pt>
                <c:pt idx="8274">
                  <c:v>6.68729212083333E16</c:v>
                </c:pt>
                <c:pt idx="8275">
                  <c:v>1.42689451666667E17</c:v>
                </c:pt>
                <c:pt idx="8276">
                  <c:v>1.57701237125E17</c:v>
                </c:pt>
                <c:pt idx="8277">
                  <c:v>1.67426241666667E17</c:v>
                </c:pt>
                <c:pt idx="8278">
                  <c:v>1.62578804166667E17</c:v>
                </c:pt>
                <c:pt idx="8279">
                  <c:v>1.67891991666667E17</c:v>
                </c:pt>
                <c:pt idx="8280">
                  <c:v>9.14762679166667E16</c:v>
                </c:pt>
                <c:pt idx="8281">
                  <c:v>1.33872275E17</c:v>
                </c:pt>
                <c:pt idx="8282">
                  <c:v>1.177477875E17</c:v>
                </c:pt>
                <c:pt idx="8283">
                  <c:v>1.485939125E17</c:v>
                </c:pt>
                <c:pt idx="8284">
                  <c:v>1.45564183333333E17</c:v>
                </c:pt>
                <c:pt idx="8285">
                  <c:v>1.41995408333333E17</c:v>
                </c:pt>
                <c:pt idx="8286">
                  <c:v>1.57269195833333E17</c:v>
                </c:pt>
                <c:pt idx="8287">
                  <c:v>1.50985154166667E17</c:v>
                </c:pt>
                <c:pt idx="8288">
                  <c:v>1.67965429166667E17</c:v>
                </c:pt>
                <c:pt idx="8289">
                  <c:v>1.58033247583333E17</c:v>
                </c:pt>
                <c:pt idx="8290">
                  <c:v>1.62107333333333E17</c:v>
                </c:pt>
                <c:pt idx="8291">
                  <c:v>1.73921583333333E17</c:v>
                </c:pt>
                <c:pt idx="8292">
                  <c:v>1.69698395833333E17</c:v>
                </c:pt>
                <c:pt idx="8293">
                  <c:v>1.65021679166667E17</c:v>
                </c:pt>
                <c:pt idx="8294">
                  <c:v>1.05257208333333E17</c:v>
                </c:pt>
                <c:pt idx="8295">
                  <c:v>1.50706554166667E17</c:v>
                </c:pt>
                <c:pt idx="8296">
                  <c:v>1.58123678333333E17</c:v>
                </c:pt>
                <c:pt idx="8297">
                  <c:v>1.57726879166667E17</c:v>
                </c:pt>
                <c:pt idx="8298">
                  <c:v>1.62619945833333E17</c:v>
                </c:pt>
                <c:pt idx="8299">
                  <c:v>1.58807616666667E17</c:v>
                </c:pt>
                <c:pt idx="8300">
                  <c:v>1.496089E17</c:v>
                </c:pt>
                <c:pt idx="8301">
                  <c:v>1.008227625E17</c:v>
                </c:pt>
                <c:pt idx="8302">
                  <c:v>1.534755375E17</c:v>
                </c:pt>
                <c:pt idx="8303">
                  <c:v>1.55557520833333E17</c:v>
                </c:pt>
                <c:pt idx="8304">
                  <c:v>1.65051629166667E17</c:v>
                </c:pt>
                <c:pt idx="8305">
                  <c:v>1.30936554166667E17</c:v>
                </c:pt>
                <c:pt idx="8306">
                  <c:v>1.61425829166667E17</c:v>
                </c:pt>
                <c:pt idx="8307">
                  <c:v>1.59564208333333E17</c:v>
                </c:pt>
                <c:pt idx="8308">
                  <c:v>1.61191095833333E17</c:v>
                </c:pt>
                <c:pt idx="8309">
                  <c:v>1.12289264583333E17</c:v>
                </c:pt>
                <c:pt idx="8310">
                  <c:v>1.25888020833333E17</c:v>
                </c:pt>
                <c:pt idx="8311">
                  <c:v>1.05346520833333E17</c:v>
                </c:pt>
                <c:pt idx="8312">
                  <c:v>1.562750875E17</c:v>
                </c:pt>
                <c:pt idx="8313">
                  <c:v>1.42729779166667E17</c:v>
                </c:pt>
                <c:pt idx="8314">
                  <c:v>1.44215495833333E17</c:v>
                </c:pt>
                <c:pt idx="8315">
                  <c:v>1.40270391666667E17</c:v>
                </c:pt>
                <c:pt idx="8316">
                  <c:v>1.52696270833333E17</c:v>
                </c:pt>
                <c:pt idx="8317">
                  <c:v>1.50611433333333E17</c:v>
                </c:pt>
                <c:pt idx="8318">
                  <c:v>1.48156891666667E17</c:v>
                </c:pt>
                <c:pt idx="8319">
                  <c:v>1.61331204166667E17</c:v>
                </c:pt>
                <c:pt idx="8320">
                  <c:v>1.5440065E17</c:v>
                </c:pt>
                <c:pt idx="8321">
                  <c:v>1.362737E17</c:v>
                </c:pt>
                <c:pt idx="8322">
                  <c:v>1.17915841666667E17</c:v>
                </c:pt>
                <c:pt idx="8323">
                  <c:v>2.16268054166667E16</c:v>
                </c:pt>
                <c:pt idx="8324">
                  <c:v>2.5995599E16</c:v>
                </c:pt>
                <c:pt idx="8325">
                  <c:v>1.114517875E17</c:v>
                </c:pt>
                <c:pt idx="8326">
                  <c:v>1.11628019166667E17</c:v>
                </c:pt>
                <c:pt idx="8327">
                  <c:v>1.178272625E17</c:v>
                </c:pt>
                <c:pt idx="8328">
                  <c:v>6.32205958333333E16</c:v>
                </c:pt>
                <c:pt idx="8329">
                  <c:v>1.233903E17</c:v>
                </c:pt>
                <c:pt idx="8330">
                  <c:v>1.44666079166667E17</c:v>
                </c:pt>
                <c:pt idx="8331">
                  <c:v>1.3995517625E17</c:v>
                </c:pt>
                <c:pt idx="8332">
                  <c:v>1.56535845833333E17</c:v>
                </c:pt>
                <c:pt idx="8333">
                  <c:v>1.28925458333333E17</c:v>
                </c:pt>
                <c:pt idx="8334">
                  <c:v>1.51492179166667E17</c:v>
                </c:pt>
                <c:pt idx="8335">
                  <c:v>1.67893583333333E17</c:v>
                </c:pt>
                <c:pt idx="8336">
                  <c:v>1.71038129166667E17</c:v>
                </c:pt>
                <c:pt idx="8337">
                  <c:v>1.68175275E17</c:v>
                </c:pt>
                <c:pt idx="8338">
                  <c:v>1.76879041666667E17</c:v>
                </c:pt>
                <c:pt idx="8339">
                  <c:v>1.825245875E17</c:v>
                </c:pt>
                <c:pt idx="8340">
                  <c:v>1.71234629166667E17</c:v>
                </c:pt>
                <c:pt idx="8341">
                  <c:v>1.6692095E17</c:v>
                </c:pt>
                <c:pt idx="8342">
                  <c:v>1.76553679166667E17</c:v>
                </c:pt>
                <c:pt idx="8343">
                  <c:v>1.78631241666667E17</c:v>
                </c:pt>
                <c:pt idx="8344">
                  <c:v>1.67640658333333E17</c:v>
                </c:pt>
                <c:pt idx="8345">
                  <c:v>1.799419375E17</c:v>
                </c:pt>
                <c:pt idx="8346">
                  <c:v>1.50813883333333E17</c:v>
                </c:pt>
                <c:pt idx="8347">
                  <c:v>1.73299525E17</c:v>
                </c:pt>
                <c:pt idx="8348">
                  <c:v>1.82161291666667E17</c:v>
                </c:pt>
                <c:pt idx="8349">
                  <c:v>1.81964341666667E17</c:v>
                </c:pt>
                <c:pt idx="8350">
                  <c:v>1.79242608333333E17</c:v>
                </c:pt>
                <c:pt idx="8351">
                  <c:v>1.86104083333333E17</c:v>
                </c:pt>
                <c:pt idx="8352">
                  <c:v>1.82413904166667E17</c:v>
                </c:pt>
                <c:pt idx="8353">
                  <c:v>1.41896245833333E17</c:v>
                </c:pt>
                <c:pt idx="8354">
                  <c:v>1.74850808333333E17</c:v>
                </c:pt>
                <c:pt idx="8355">
                  <c:v>1.97294075E17</c:v>
                </c:pt>
                <c:pt idx="8356">
                  <c:v>1.8053132125E17</c:v>
                </c:pt>
                <c:pt idx="8357">
                  <c:v>1.19608847916667E17</c:v>
                </c:pt>
                <c:pt idx="8358">
                  <c:v>1.66962295833333E17</c:v>
                </c:pt>
                <c:pt idx="8359">
                  <c:v>1.82319377041667E17</c:v>
                </c:pt>
                <c:pt idx="8360">
                  <c:v>1.46699729166667E17</c:v>
                </c:pt>
                <c:pt idx="8361">
                  <c:v>1.91702016666667E17</c:v>
                </c:pt>
                <c:pt idx="8362">
                  <c:v>1.95522304166667E17</c:v>
                </c:pt>
                <c:pt idx="8363">
                  <c:v>1.821447875E17</c:v>
                </c:pt>
                <c:pt idx="8364">
                  <c:v>1.58287994166667E17</c:v>
                </c:pt>
                <c:pt idx="8365">
                  <c:v>1.29732504166667E17</c:v>
                </c:pt>
                <c:pt idx="8366">
                  <c:v>1.96798254166667E17</c:v>
                </c:pt>
                <c:pt idx="8367">
                  <c:v>1.88934958333333E17</c:v>
                </c:pt>
                <c:pt idx="8368">
                  <c:v>1.38666441666667E17</c:v>
                </c:pt>
                <c:pt idx="8369">
                  <c:v>1.96024804166667E17</c:v>
                </c:pt>
                <c:pt idx="8370">
                  <c:v>1.12493716666667E17</c:v>
                </c:pt>
                <c:pt idx="8371">
                  <c:v>1.24998279166667E17</c:v>
                </c:pt>
                <c:pt idx="8372">
                  <c:v>1.775033125E17</c:v>
                </c:pt>
                <c:pt idx="8373">
                  <c:v>1.81755066666667E17</c:v>
                </c:pt>
                <c:pt idx="8374">
                  <c:v>1.77484725E17</c:v>
                </c:pt>
                <c:pt idx="8375">
                  <c:v>1.74841775E17</c:v>
                </c:pt>
                <c:pt idx="8376">
                  <c:v>1.68259454166667E17</c:v>
                </c:pt>
                <c:pt idx="8377">
                  <c:v>1.7802605E17</c:v>
                </c:pt>
                <c:pt idx="8378">
                  <c:v>4.2790125E16</c:v>
                </c:pt>
                <c:pt idx="8379">
                  <c:v>8.19414795833333E16</c:v>
                </c:pt>
                <c:pt idx="8380">
                  <c:v>1.68398141666667E17</c:v>
                </c:pt>
                <c:pt idx="8381">
                  <c:v>1.88332208333333E17</c:v>
                </c:pt>
                <c:pt idx="8382">
                  <c:v>1.70631058333333E17</c:v>
                </c:pt>
                <c:pt idx="8383">
                  <c:v>1.77000104166667E17</c:v>
                </c:pt>
                <c:pt idx="8384">
                  <c:v>1.013028625E17</c:v>
                </c:pt>
                <c:pt idx="8385">
                  <c:v>7.21567E16</c:v>
                </c:pt>
                <c:pt idx="8386">
                  <c:v>1.63784754166667E17</c:v>
                </c:pt>
                <c:pt idx="8387">
                  <c:v>1.927085E17</c:v>
                </c:pt>
                <c:pt idx="8388">
                  <c:v>1.99188854166667E17</c:v>
                </c:pt>
                <c:pt idx="8389">
                  <c:v>1.95486958333333E17</c:v>
                </c:pt>
                <c:pt idx="8390">
                  <c:v>1.95142479166667E17</c:v>
                </c:pt>
                <c:pt idx="8391">
                  <c:v>1.77697183333333E17</c:v>
                </c:pt>
                <c:pt idx="8392">
                  <c:v>1.566635375E17</c:v>
                </c:pt>
                <c:pt idx="8393">
                  <c:v>1.15050243941667E17</c:v>
                </c:pt>
                <c:pt idx="8394">
                  <c:v>2.06346033333333E17</c:v>
                </c:pt>
                <c:pt idx="8395">
                  <c:v>2.01579383333333E17</c:v>
                </c:pt>
                <c:pt idx="8396">
                  <c:v>2.01318808333333E17</c:v>
                </c:pt>
                <c:pt idx="8397">
                  <c:v>1.97132420833333E17</c:v>
                </c:pt>
                <c:pt idx="8398">
                  <c:v>4.52538903481667E16</c:v>
                </c:pt>
                <c:pt idx="8399">
                  <c:v>1.26727025E17</c:v>
                </c:pt>
                <c:pt idx="8400">
                  <c:v>1.96858641666667E17</c:v>
                </c:pt>
                <c:pt idx="8401">
                  <c:v>1.69665741666667E17</c:v>
                </c:pt>
                <c:pt idx="8402">
                  <c:v>1.90742308333333E17</c:v>
                </c:pt>
                <c:pt idx="8403">
                  <c:v>1.04642564583333E17</c:v>
                </c:pt>
                <c:pt idx="8404">
                  <c:v>1.58021577916667E17</c:v>
                </c:pt>
                <c:pt idx="8405">
                  <c:v>1.697282875E17</c:v>
                </c:pt>
                <c:pt idx="8406">
                  <c:v>1.726703625E17</c:v>
                </c:pt>
                <c:pt idx="8407">
                  <c:v>1.69426816666667E17</c:v>
                </c:pt>
                <c:pt idx="8408">
                  <c:v>5.70661175E16</c:v>
                </c:pt>
                <c:pt idx="8409">
                  <c:v>1.19706369583333E17</c:v>
                </c:pt>
                <c:pt idx="8410">
                  <c:v>1.15828841666667E17</c:v>
                </c:pt>
                <c:pt idx="8411">
                  <c:v>1.61733625E17</c:v>
                </c:pt>
                <c:pt idx="8412">
                  <c:v>1.73967970833333E17</c:v>
                </c:pt>
                <c:pt idx="8413">
                  <c:v>1.52098433333333E17</c:v>
                </c:pt>
                <c:pt idx="8414">
                  <c:v>1.608289E17</c:v>
                </c:pt>
                <c:pt idx="8415">
                  <c:v>1.60370058333333E17</c:v>
                </c:pt>
                <c:pt idx="8416">
                  <c:v>1.46473720833333E17</c:v>
                </c:pt>
                <c:pt idx="8417">
                  <c:v>1.62611779166667E17</c:v>
                </c:pt>
                <c:pt idx="8418">
                  <c:v>1.69316670833333E17</c:v>
                </c:pt>
                <c:pt idx="8419">
                  <c:v>1.68310295833333E17</c:v>
                </c:pt>
                <c:pt idx="8420">
                  <c:v>1.51150425E17</c:v>
                </c:pt>
                <c:pt idx="8421">
                  <c:v>1.60845104166667E17</c:v>
                </c:pt>
                <c:pt idx="8422">
                  <c:v>1.35880329166667E17</c:v>
                </c:pt>
                <c:pt idx="8423">
                  <c:v>1.70969016666667E17</c:v>
                </c:pt>
                <c:pt idx="8424">
                  <c:v>1.72154383333333E17</c:v>
                </c:pt>
                <c:pt idx="8425">
                  <c:v>1.4112171E17</c:v>
                </c:pt>
                <c:pt idx="8426">
                  <c:v>1.626625625E17</c:v>
                </c:pt>
                <c:pt idx="8427">
                  <c:v>1.59351304166667E17</c:v>
                </c:pt>
                <c:pt idx="8428">
                  <c:v>1.653617625E17</c:v>
                </c:pt>
                <c:pt idx="8429">
                  <c:v>1.664551E17</c:v>
                </c:pt>
                <c:pt idx="8430">
                  <c:v>1.2384585E17</c:v>
                </c:pt>
                <c:pt idx="8431">
                  <c:v>1.61757333333333E17</c:v>
                </c:pt>
                <c:pt idx="8432">
                  <c:v>1.032813875E17</c:v>
                </c:pt>
                <c:pt idx="8433">
                  <c:v>1.72155220833333E17</c:v>
                </c:pt>
                <c:pt idx="8434">
                  <c:v>1.83907008333333E17</c:v>
                </c:pt>
                <c:pt idx="8435">
                  <c:v>1.6266249625E17</c:v>
                </c:pt>
                <c:pt idx="8436">
                  <c:v>1.51325270833333E17</c:v>
                </c:pt>
                <c:pt idx="8437">
                  <c:v>1.6149385E17</c:v>
                </c:pt>
                <c:pt idx="8438">
                  <c:v>1.701306625E17</c:v>
                </c:pt>
                <c:pt idx="8439">
                  <c:v>1.816375E17</c:v>
                </c:pt>
                <c:pt idx="8440">
                  <c:v>1.57762258333333E17</c:v>
                </c:pt>
                <c:pt idx="8441">
                  <c:v>7.36602166666667E16</c:v>
                </c:pt>
                <c:pt idx="8442">
                  <c:v>7.66475125E16</c:v>
                </c:pt>
                <c:pt idx="8443">
                  <c:v>1.73930645833333E17</c:v>
                </c:pt>
                <c:pt idx="8444">
                  <c:v>1.82389416666667E17</c:v>
                </c:pt>
                <c:pt idx="8445">
                  <c:v>1.726431875E17</c:v>
                </c:pt>
                <c:pt idx="8446">
                  <c:v>1.814356375E17</c:v>
                </c:pt>
                <c:pt idx="8447">
                  <c:v>1.66303208333333E17</c:v>
                </c:pt>
                <c:pt idx="8448">
                  <c:v>1.80262766666667E17</c:v>
                </c:pt>
                <c:pt idx="8449">
                  <c:v>1.69242579166667E17</c:v>
                </c:pt>
                <c:pt idx="8450">
                  <c:v>1.7419075E17</c:v>
                </c:pt>
                <c:pt idx="8451">
                  <c:v>9.106075E16</c:v>
                </c:pt>
                <c:pt idx="8452">
                  <c:v>4.57714541666667E11</c:v>
                </c:pt>
                <c:pt idx="8453">
                  <c:v>4.54932791666667E11</c:v>
                </c:pt>
                <c:pt idx="8454">
                  <c:v>2.42944408333333E12</c:v>
                </c:pt>
                <c:pt idx="8455">
                  <c:v>3.3266605E12</c:v>
                </c:pt>
                <c:pt idx="8456">
                  <c:v>3.34660525E12</c:v>
                </c:pt>
                <c:pt idx="8457">
                  <c:v>2.16359241666667E12</c:v>
                </c:pt>
                <c:pt idx="8458">
                  <c:v>2.26896920833333E12</c:v>
                </c:pt>
                <c:pt idx="8459">
                  <c:v>1.051537625E12</c:v>
                </c:pt>
                <c:pt idx="8460">
                  <c:v>0.0</c:v>
                </c:pt>
                <c:pt idx="8461">
                  <c:v>1.656000875E12</c:v>
                </c:pt>
                <c:pt idx="8462">
                  <c:v>2.51634070833333E12</c:v>
                </c:pt>
                <c:pt idx="8463">
                  <c:v>2.760329E12</c:v>
                </c:pt>
                <c:pt idx="8464">
                  <c:v>2.871124625E12</c:v>
                </c:pt>
                <c:pt idx="8465">
                  <c:v>3.01201883333333E12</c:v>
                </c:pt>
                <c:pt idx="8466">
                  <c:v>2.9295985E12</c:v>
                </c:pt>
                <c:pt idx="8467">
                  <c:v>3.00513141666667E12</c:v>
                </c:pt>
                <c:pt idx="8468">
                  <c:v>2.71904845833333E12</c:v>
                </c:pt>
                <c:pt idx="8469">
                  <c:v>2.75270495833333E12</c:v>
                </c:pt>
                <c:pt idx="8470">
                  <c:v>3.10631970833333E12</c:v>
                </c:pt>
                <c:pt idx="8471">
                  <c:v>2.929547625E12</c:v>
                </c:pt>
                <c:pt idx="8472">
                  <c:v>2.94005716666667E12</c:v>
                </c:pt>
                <c:pt idx="8473">
                  <c:v>3.21698433333333E12</c:v>
                </c:pt>
                <c:pt idx="8474">
                  <c:v>3.182234875E12</c:v>
                </c:pt>
                <c:pt idx="8475">
                  <c:v>2.96288991666667E12</c:v>
                </c:pt>
                <c:pt idx="8476">
                  <c:v>2.82745266666667E12</c:v>
                </c:pt>
                <c:pt idx="8477">
                  <c:v>3.08242441666667E12</c:v>
                </c:pt>
                <c:pt idx="8478">
                  <c:v>3.06651683333333E12</c:v>
                </c:pt>
                <c:pt idx="8479">
                  <c:v>2.359603875E13</c:v>
                </c:pt>
                <c:pt idx="8480">
                  <c:v>5.18879208333333E13</c:v>
                </c:pt>
                <c:pt idx="8481">
                  <c:v>5.45794041666667E13</c:v>
                </c:pt>
                <c:pt idx="8482">
                  <c:v>1.48279695833333E14</c:v>
                </c:pt>
                <c:pt idx="8483">
                  <c:v>3.35571441666667E13</c:v>
                </c:pt>
                <c:pt idx="8484">
                  <c:v>1.49672645833333E13</c:v>
                </c:pt>
                <c:pt idx="8485">
                  <c:v>2.23035104166667E12</c:v>
                </c:pt>
                <c:pt idx="8486">
                  <c:v>2.280674125E12</c:v>
                </c:pt>
                <c:pt idx="8487">
                  <c:v>2.389474375E12</c:v>
                </c:pt>
                <c:pt idx="8488">
                  <c:v>2.3848005E12</c:v>
                </c:pt>
                <c:pt idx="8489">
                  <c:v>2.30676216666667E12</c:v>
                </c:pt>
                <c:pt idx="8490">
                  <c:v>2.230768875E12</c:v>
                </c:pt>
                <c:pt idx="8491">
                  <c:v>2.28289225958333E12</c:v>
                </c:pt>
                <c:pt idx="8492">
                  <c:v>2.46240779166667E12</c:v>
                </c:pt>
                <c:pt idx="8493">
                  <c:v>2.50954416666667E12</c:v>
                </c:pt>
                <c:pt idx="8494">
                  <c:v>2.49146183333333E12</c:v>
                </c:pt>
                <c:pt idx="8495">
                  <c:v>2.462198875E12</c:v>
                </c:pt>
                <c:pt idx="8496">
                  <c:v>2.42470808333333E12</c:v>
                </c:pt>
                <c:pt idx="8497">
                  <c:v>1.049613125E13</c:v>
                </c:pt>
                <c:pt idx="8498">
                  <c:v>2.52395179166667E12</c:v>
                </c:pt>
                <c:pt idx="8499">
                  <c:v>2.74932083333333E12</c:v>
                </c:pt>
                <c:pt idx="8500">
                  <c:v>1.94960545833333E12</c:v>
                </c:pt>
                <c:pt idx="8501">
                  <c:v>2.78185133333333E12</c:v>
                </c:pt>
                <c:pt idx="8502">
                  <c:v>2.83819604166667E12</c:v>
                </c:pt>
                <c:pt idx="8503">
                  <c:v>2.76844233333333E12</c:v>
                </c:pt>
                <c:pt idx="8504">
                  <c:v>2.72206729166667E12</c:v>
                </c:pt>
                <c:pt idx="8505">
                  <c:v>2.80538258333333E12</c:v>
                </c:pt>
                <c:pt idx="8506">
                  <c:v>2.861296875E12</c:v>
                </c:pt>
                <c:pt idx="8507">
                  <c:v>2.522481625E12</c:v>
                </c:pt>
                <c:pt idx="8508">
                  <c:v>3.26220345833333E12</c:v>
                </c:pt>
                <c:pt idx="8509">
                  <c:v>3.14840570833333E12</c:v>
                </c:pt>
                <c:pt idx="8510">
                  <c:v>3.13225170833333E12</c:v>
                </c:pt>
                <c:pt idx="8511">
                  <c:v>3.14075354166667E12</c:v>
                </c:pt>
                <c:pt idx="8512">
                  <c:v>3.26361904166667E12</c:v>
                </c:pt>
                <c:pt idx="8513">
                  <c:v>2.38785975E13</c:v>
                </c:pt>
                <c:pt idx="8514">
                  <c:v>3.19119704166667E12</c:v>
                </c:pt>
                <c:pt idx="8515">
                  <c:v>3.03688825E12</c:v>
                </c:pt>
                <c:pt idx="8516">
                  <c:v>3.11339166666667E12</c:v>
                </c:pt>
                <c:pt idx="8517">
                  <c:v>3.76680479166667E12</c:v>
                </c:pt>
                <c:pt idx="8518">
                  <c:v>2.355245125E13</c:v>
                </c:pt>
                <c:pt idx="8519">
                  <c:v>4.19313E13</c:v>
                </c:pt>
                <c:pt idx="8520">
                  <c:v>1.35369737916667E13</c:v>
                </c:pt>
                <c:pt idx="8521">
                  <c:v>2.08628108333333E13</c:v>
                </c:pt>
                <c:pt idx="8522">
                  <c:v>3.512968375E13</c:v>
                </c:pt>
                <c:pt idx="8523">
                  <c:v>3.42156920833333E13</c:v>
                </c:pt>
                <c:pt idx="8524">
                  <c:v>3.42287195833333E13</c:v>
                </c:pt>
                <c:pt idx="8525">
                  <c:v>1.157202125E13</c:v>
                </c:pt>
                <c:pt idx="8526">
                  <c:v>1.66257620833333E12</c:v>
                </c:pt>
                <c:pt idx="8527">
                  <c:v>1.67105283333333E12</c:v>
                </c:pt>
                <c:pt idx="8528">
                  <c:v>1.64337795833333E12</c:v>
                </c:pt>
                <c:pt idx="8529">
                  <c:v>1.76583133333333E13</c:v>
                </c:pt>
                <c:pt idx="8530">
                  <c:v>1.663428625E12</c:v>
                </c:pt>
                <c:pt idx="8531">
                  <c:v>1.68245625E12</c:v>
                </c:pt>
                <c:pt idx="8532">
                  <c:v>1.717520125E12</c:v>
                </c:pt>
                <c:pt idx="8533">
                  <c:v>1.78565154166667E12</c:v>
                </c:pt>
                <c:pt idx="8534">
                  <c:v>7.8745925E11</c:v>
                </c:pt>
                <c:pt idx="8535">
                  <c:v>2.411398E11</c:v>
                </c:pt>
                <c:pt idx="8536">
                  <c:v>2.40588620833333E11</c:v>
                </c:pt>
                <c:pt idx="8537">
                  <c:v>2.383317125E11</c:v>
                </c:pt>
                <c:pt idx="8538">
                  <c:v>2.2746615E11</c:v>
                </c:pt>
                <c:pt idx="8539">
                  <c:v>2.611232125E12</c:v>
                </c:pt>
                <c:pt idx="8540">
                  <c:v>3.03589008333333E13</c:v>
                </c:pt>
                <c:pt idx="8541">
                  <c:v>4.08589408333333E13</c:v>
                </c:pt>
                <c:pt idx="8542">
                  <c:v>4.20294375E13</c:v>
                </c:pt>
                <c:pt idx="8543">
                  <c:v>4.37633625E13</c:v>
                </c:pt>
                <c:pt idx="8544">
                  <c:v>4.41127666666667E13</c:v>
                </c:pt>
                <c:pt idx="8545">
                  <c:v>4.45855958333333E13</c:v>
                </c:pt>
                <c:pt idx="8546">
                  <c:v>4.73424E13</c:v>
                </c:pt>
                <c:pt idx="8547">
                  <c:v>4.78013291666667E13</c:v>
                </c:pt>
                <c:pt idx="8548">
                  <c:v>3.5778045E13</c:v>
                </c:pt>
                <c:pt idx="8549">
                  <c:v>2.84326891666667E13</c:v>
                </c:pt>
                <c:pt idx="8550">
                  <c:v>4.29683666666667E12</c:v>
                </c:pt>
                <c:pt idx="8551">
                  <c:v>4.40257833333333E12</c:v>
                </c:pt>
                <c:pt idx="8552">
                  <c:v>2.64849354166667E13</c:v>
                </c:pt>
                <c:pt idx="8553">
                  <c:v>2.79663291666667E13</c:v>
                </c:pt>
                <c:pt idx="8554">
                  <c:v>1.468421375E13</c:v>
                </c:pt>
                <c:pt idx="8555">
                  <c:v>1.7883725E13</c:v>
                </c:pt>
                <c:pt idx="8556">
                  <c:v>2.17963479166667E13</c:v>
                </c:pt>
                <c:pt idx="8557">
                  <c:v>2.9049375E13</c:v>
                </c:pt>
                <c:pt idx="8558">
                  <c:v>2.82915479166667E13</c:v>
                </c:pt>
                <c:pt idx="8559">
                  <c:v>4.68515914166667E13</c:v>
                </c:pt>
                <c:pt idx="8560">
                  <c:v>5.96926921570833E13</c:v>
                </c:pt>
                <c:pt idx="8561">
                  <c:v>8.71810583333333E13</c:v>
                </c:pt>
                <c:pt idx="8562">
                  <c:v>4.60102E14</c:v>
                </c:pt>
                <c:pt idx="8563">
                  <c:v>3.65633145E15</c:v>
                </c:pt>
                <c:pt idx="8564">
                  <c:v>9.54504528208333E15</c:v>
                </c:pt>
                <c:pt idx="8565">
                  <c:v>9.68686625E15</c:v>
                </c:pt>
                <c:pt idx="8566">
                  <c:v>1.56802883333333E16</c:v>
                </c:pt>
                <c:pt idx="8567">
                  <c:v>2.79072858970833E16</c:v>
                </c:pt>
                <c:pt idx="8568">
                  <c:v>3.89913429583333E16</c:v>
                </c:pt>
                <c:pt idx="8569">
                  <c:v>7.26885760791667E16</c:v>
                </c:pt>
                <c:pt idx="8570">
                  <c:v>4.50125984083333E16</c:v>
                </c:pt>
                <c:pt idx="8571">
                  <c:v>5.518845E16</c:v>
                </c:pt>
                <c:pt idx="8572">
                  <c:v>6.41245416666667E16</c:v>
                </c:pt>
                <c:pt idx="8573">
                  <c:v>6.50110641666667E16</c:v>
                </c:pt>
                <c:pt idx="8574">
                  <c:v>6.23371208333334E16</c:v>
                </c:pt>
                <c:pt idx="8575">
                  <c:v>5.36589720833333E16</c:v>
                </c:pt>
                <c:pt idx="8576">
                  <c:v>6.50609604166667E16</c:v>
                </c:pt>
                <c:pt idx="8577">
                  <c:v>7.25961416666667E16</c:v>
                </c:pt>
                <c:pt idx="8578">
                  <c:v>8.52720958333333E16</c:v>
                </c:pt>
                <c:pt idx="8579">
                  <c:v>8.625891E16</c:v>
                </c:pt>
                <c:pt idx="8580">
                  <c:v>7.755949E16</c:v>
                </c:pt>
                <c:pt idx="8581">
                  <c:v>8.16808354166667E16</c:v>
                </c:pt>
                <c:pt idx="8582">
                  <c:v>8.43781708333333E16</c:v>
                </c:pt>
                <c:pt idx="8583">
                  <c:v>8.56875E16</c:v>
                </c:pt>
                <c:pt idx="8584">
                  <c:v>1.072880875E17</c:v>
                </c:pt>
                <c:pt idx="8585">
                  <c:v>9.30906000791667E16</c:v>
                </c:pt>
                <c:pt idx="8586">
                  <c:v>1.21981525E17</c:v>
                </c:pt>
                <c:pt idx="8587">
                  <c:v>1.25251944208333E17</c:v>
                </c:pt>
                <c:pt idx="8588">
                  <c:v>1.158029125E17</c:v>
                </c:pt>
                <c:pt idx="8589">
                  <c:v>1.31420179166667E17</c:v>
                </c:pt>
                <c:pt idx="8590">
                  <c:v>1.29773445833333E17</c:v>
                </c:pt>
                <c:pt idx="8591">
                  <c:v>1.32464375E17</c:v>
                </c:pt>
                <c:pt idx="8592">
                  <c:v>1.2914505E17</c:v>
                </c:pt>
                <c:pt idx="8593">
                  <c:v>1.305598E17</c:v>
                </c:pt>
                <c:pt idx="8594">
                  <c:v>1.21037016666667E17</c:v>
                </c:pt>
                <c:pt idx="8595">
                  <c:v>1.42299295833333E17</c:v>
                </c:pt>
                <c:pt idx="8596">
                  <c:v>6.65023166666667E16</c:v>
                </c:pt>
                <c:pt idx="8597">
                  <c:v>1.15304833333333E17</c:v>
                </c:pt>
                <c:pt idx="8598">
                  <c:v>1.62406458333333E17</c:v>
                </c:pt>
                <c:pt idx="8599">
                  <c:v>1.561632375E17</c:v>
                </c:pt>
                <c:pt idx="8600">
                  <c:v>1.449830125E17</c:v>
                </c:pt>
                <c:pt idx="8601">
                  <c:v>1.30179541666667E17</c:v>
                </c:pt>
                <c:pt idx="8602">
                  <c:v>1.71658229166667E17</c:v>
                </c:pt>
                <c:pt idx="8603">
                  <c:v>1.39033183333333E17</c:v>
                </c:pt>
                <c:pt idx="8604">
                  <c:v>1.223466E17</c:v>
                </c:pt>
                <c:pt idx="8605">
                  <c:v>1.12097167916667E17</c:v>
                </c:pt>
                <c:pt idx="8606">
                  <c:v>1.67650908333333E17</c:v>
                </c:pt>
                <c:pt idx="8607">
                  <c:v>1.609688E17</c:v>
                </c:pt>
                <c:pt idx="8608">
                  <c:v>1.589705625E17</c:v>
                </c:pt>
                <c:pt idx="8609">
                  <c:v>1.4719773125E17</c:v>
                </c:pt>
                <c:pt idx="8610">
                  <c:v>1.54322608333333E17</c:v>
                </c:pt>
                <c:pt idx="8611">
                  <c:v>1.7849806875E17</c:v>
                </c:pt>
                <c:pt idx="8612">
                  <c:v>1.7512505E17</c:v>
                </c:pt>
                <c:pt idx="8613">
                  <c:v>1.89519120833333E17</c:v>
                </c:pt>
                <c:pt idx="8614">
                  <c:v>1.85281545833333E17</c:v>
                </c:pt>
                <c:pt idx="8615">
                  <c:v>1.79709204166667E17</c:v>
                </c:pt>
                <c:pt idx="8616">
                  <c:v>1.26640591666667E17</c:v>
                </c:pt>
                <c:pt idx="8617">
                  <c:v>1.19898358333333E17</c:v>
                </c:pt>
                <c:pt idx="8618">
                  <c:v>1.3133978625E17</c:v>
                </c:pt>
                <c:pt idx="8619">
                  <c:v>1.261616875E17</c:v>
                </c:pt>
                <c:pt idx="8620">
                  <c:v>1.42538191666667E17</c:v>
                </c:pt>
                <c:pt idx="8621">
                  <c:v>1.67537525E17</c:v>
                </c:pt>
                <c:pt idx="8622">
                  <c:v>1.54750983333333E17</c:v>
                </c:pt>
                <c:pt idx="8623">
                  <c:v>1.26041245833333E17</c:v>
                </c:pt>
                <c:pt idx="8624">
                  <c:v>1.14204441666667E17</c:v>
                </c:pt>
                <c:pt idx="8625">
                  <c:v>1.62239458333333E17</c:v>
                </c:pt>
                <c:pt idx="8626">
                  <c:v>1.60879133333333E17</c:v>
                </c:pt>
                <c:pt idx="8627">
                  <c:v>1.56697608333333E17</c:v>
                </c:pt>
                <c:pt idx="8628">
                  <c:v>1.55637679166667E17</c:v>
                </c:pt>
                <c:pt idx="8629">
                  <c:v>1.38007891666667E17</c:v>
                </c:pt>
                <c:pt idx="8630">
                  <c:v>1.15912212083333E17</c:v>
                </c:pt>
                <c:pt idx="8631">
                  <c:v>9.22918958333333E16</c:v>
                </c:pt>
                <c:pt idx="8632">
                  <c:v>1.56575745833333E17</c:v>
                </c:pt>
                <c:pt idx="8633">
                  <c:v>1.54440358333333E17</c:v>
                </c:pt>
                <c:pt idx="8634">
                  <c:v>1.65524741666667E17</c:v>
                </c:pt>
                <c:pt idx="8635">
                  <c:v>1.52535133708333E17</c:v>
                </c:pt>
                <c:pt idx="8636">
                  <c:v>1.66472016666667E17</c:v>
                </c:pt>
                <c:pt idx="8637">
                  <c:v>1.677541625E17</c:v>
                </c:pt>
                <c:pt idx="8638">
                  <c:v>7.22699666666667E16</c:v>
                </c:pt>
                <c:pt idx="8639">
                  <c:v>1.67323266666667E17</c:v>
                </c:pt>
                <c:pt idx="8640">
                  <c:v>1.74201466666667E17</c:v>
                </c:pt>
                <c:pt idx="8641">
                  <c:v>1.70161266666667E17</c:v>
                </c:pt>
                <c:pt idx="8642">
                  <c:v>1.67661104166667E17</c:v>
                </c:pt>
                <c:pt idx="8643">
                  <c:v>1.75607825E17</c:v>
                </c:pt>
                <c:pt idx="8644">
                  <c:v>1.52087495833333E17</c:v>
                </c:pt>
                <c:pt idx="8645">
                  <c:v>1.73209502916667E17</c:v>
                </c:pt>
                <c:pt idx="8646">
                  <c:v>1.68883829166667E17</c:v>
                </c:pt>
                <c:pt idx="8647">
                  <c:v>1.7756225E17</c:v>
                </c:pt>
                <c:pt idx="8648">
                  <c:v>1.35790695833333E17</c:v>
                </c:pt>
                <c:pt idx="8649">
                  <c:v>1.59488445833333E17</c:v>
                </c:pt>
                <c:pt idx="8650">
                  <c:v>1.71147645833333E17</c:v>
                </c:pt>
                <c:pt idx="8651">
                  <c:v>1.69998825E17</c:v>
                </c:pt>
                <c:pt idx="8652">
                  <c:v>1.85995241666667E17</c:v>
                </c:pt>
                <c:pt idx="8653">
                  <c:v>1.63302904166667E17</c:v>
                </c:pt>
                <c:pt idx="8654">
                  <c:v>1.73179175E17</c:v>
                </c:pt>
                <c:pt idx="8655">
                  <c:v>2.00527008333333E17</c:v>
                </c:pt>
                <c:pt idx="8656">
                  <c:v>1.9303285E17</c:v>
                </c:pt>
                <c:pt idx="8657">
                  <c:v>2.025305E17</c:v>
                </c:pt>
                <c:pt idx="8658">
                  <c:v>2.05426346745833E17</c:v>
                </c:pt>
                <c:pt idx="8659">
                  <c:v>1.876035125E17</c:v>
                </c:pt>
                <c:pt idx="8660">
                  <c:v>2.08932383333333E17</c:v>
                </c:pt>
                <c:pt idx="8661">
                  <c:v>2.18453995833333E17</c:v>
                </c:pt>
                <c:pt idx="8662" formatCode="0.00E+00">
                  <c:v>2.35E17</c:v>
                </c:pt>
                <c:pt idx="8663">
                  <c:v>1.97661083333333E17</c:v>
                </c:pt>
                <c:pt idx="8664">
                  <c:v>2.18668191666667E17</c:v>
                </c:pt>
                <c:pt idx="8665">
                  <c:v>1.3130851E17</c:v>
                </c:pt>
                <c:pt idx="8666">
                  <c:v>2.0960485E17</c:v>
                </c:pt>
                <c:pt idx="8667">
                  <c:v>2.03786933333333E17</c:v>
                </c:pt>
                <c:pt idx="8668" formatCode="0.00E+00">
                  <c:v>2.28E17</c:v>
                </c:pt>
                <c:pt idx="8669" formatCode="0.00E+00">
                  <c:v>2.35E17</c:v>
                </c:pt>
                <c:pt idx="8670" formatCode="0.00E+00">
                  <c:v>2.39E17</c:v>
                </c:pt>
                <c:pt idx="8671" formatCode="0.00E+00">
                  <c:v>2.39E17</c:v>
                </c:pt>
                <c:pt idx="8672">
                  <c:v>2.161018625E17</c:v>
                </c:pt>
                <c:pt idx="8673">
                  <c:v>2.01812816666667E17</c:v>
                </c:pt>
                <c:pt idx="8674">
                  <c:v>2.03106416666667E17</c:v>
                </c:pt>
                <c:pt idx="8675">
                  <c:v>1.630454125E17</c:v>
                </c:pt>
                <c:pt idx="8676">
                  <c:v>1.916684375E17</c:v>
                </c:pt>
                <c:pt idx="8677">
                  <c:v>2.00743495833333E17</c:v>
                </c:pt>
                <c:pt idx="8678">
                  <c:v>1.939887575E17</c:v>
                </c:pt>
                <c:pt idx="8679">
                  <c:v>1.73103675E17</c:v>
                </c:pt>
                <c:pt idx="8680">
                  <c:v>1.85227279166667E17</c:v>
                </c:pt>
                <c:pt idx="8681">
                  <c:v>2.15618754583333E17</c:v>
                </c:pt>
                <c:pt idx="8682">
                  <c:v>1.940699625E17</c:v>
                </c:pt>
                <c:pt idx="8683">
                  <c:v>2.06314491666667E17</c:v>
                </c:pt>
                <c:pt idx="8684">
                  <c:v>1.04101370833333E17</c:v>
                </c:pt>
                <c:pt idx="8685">
                  <c:v>1.35998739508333E17</c:v>
                </c:pt>
                <c:pt idx="8686">
                  <c:v>1.71773230833333E17</c:v>
                </c:pt>
                <c:pt idx="8687">
                  <c:v>2.094621415875E17</c:v>
                </c:pt>
                <c:pt idx="8688">
                  <c:v>2.067762875E17</c:v>
                </c:pt>
                <c:pt idx="8689">
                  <c:v>2.122821375E17</c:v>
                </c:pt>
                <c:pt idx="8690">
                  <c:v>2.16640716666667E17</c:v>
                </c:pt>
                <c:pt idx="8691" formatCode="0.00E+00">
                  <c:v>2.3E17</c:v>
                </c:pt>
                <c:pt idx="8692">
                  <c:v>2.175314125E17</c:v>
                </c:pt>
                <c:pt idx="8693">
                  <c:v>1.76642480833333E17</c:v>
                </c:pt>
                <c:pt idx="8694">
                  <c:v>1.73564745833333E17</c:v>
                </c:pt>
                <c:pt idx="8695">
                  <c:v>1.99885716666667E17</c:v>
                </c:pt>
                <c:pt idx="8696">
                  <c:v>2.120427625E17</c:v>
                </c:pt>
                <c:pt idx="8697">
                  <c:v>2.04919279166667E17</c:v>
                </c:pt>
                <c:pt idx="8698">
                  <c:v>2.07814158333333E17</c:v>
                </c:pt>
                <c:pt idx="8699">
                  <c:v>1.59993041666667E17</c:v>
                </c:pt>
                <c:pt idx="8700">
                  <c:v>2.03605983333333E17</c:v>
                </c:pt>
                <c:pt idx="8701">
                  <c:v>2.13217479166667E17</c:v>
                </c:pt>
                <c:pt idx="8702">
                  <c:v>2.06576770833333E17</c:v>
                </c:pt>
                <c:pt idx="8703">
                  <c:v>2.053121625E17</c:v>
                </c:pt>
                <c:pt idx="8704" formatCode="0.00E+00">
                  <c:v>2.3E17</c:v>
                </c:pt>
                <c:pt idx="8705" formatCode="0.00E+00">
                  <c:v>2.38E17</c:v>
                </c:pt>
                <c:pt idx="8706">
                  <c:v>2.13780383333333E17</c:v>
                </c:pt>
                <c:pt idx="8707">
                  <c:v>5.4333525E16</c:v>
                </c:pt>
                <c:pt idx="8708">
                  <c:v>5.32974122208333E16</c:v>
                </c:pt>
                <c:pt idx="8709">
                  <c:v>1.89828236458333E17</c:v>
                </c:pt>
                <c:pt idx="8710">
                  <c:v>1.75824016666667E17</c:v>
                </c:pt>
                <c:pt idx="8711">
                  <c:v>2.12222808333333E17</c:v>
                </c:pt>
                <c:pt idx="8712">
                  <c:v>2.08001508333333E17</c:v>
                </c:pt>
                <c:pt idx="8713">
                  <c:v>1.9375255E17</c:v>
                </c:pt>
                <c:pt idx="8714">
                  <c:v>1.83929283333333E17</c:v>
                </c:pt>
                <c:pt idx="8715">
                  <c:v>2.06210733333333E17</c:v>
                </c:pt>
                <c:pt idx="8716">
                  <c:v>1.922224875E17</c:v>
                </c:pt>
                <c:pt idx="8717">
                  <c:v>1.98710270833333E17</c:v>
                </c:pt>
                <c:pt idx="8718" formatCode="0.00E+00">
                  <c:v>2.38E17</c:v>
                </c:pt>
                <c:pt idx="8719">
                  <c:v>2.21016754166667E17</c:v>
                </c:pt>
                <c:pt idx="8720">
                  <c:v>2.139785E17</c:v>
                </c:pt>
                <c:pt idx="8721">
                  <c:v>2.195178625E17</c:v>
                </c:pt>
                <c:pt idx="8722" formatCode="0.00E+00">
                  <c:v>2.41E17</c:v>
                </c:pt>
                <c:pt idx="8723">
                  <c:v>1.61746245833333E17</c:v>
                </c:pt>
                <c:pt idx="8724">
                  <c:v>1.78778249583333E17</c:v>
                </c:pt>
                <c:pt idx="8725">
                  <c:v>1.847628625E17</c:v>
                </c:pt>
                <c:pt idx="8726">
                  <c:v>1.96280508333333E17</c:v>
                </c:pt>
                <c:pt idx="8727" formatCode="0.00E+00">
                  <c:v>2.35E17</c:v>
                </c:pt>
                <c:pt idx="8728">
                  <c:v>2.01699795833333E17</c:v>
                </c:pt>
                <c:pt idx="8729" formatCode="0.00E+00">
                  <c:v>2.4E17</c:v>
                </c:pt>
                <c:pt idx="8730" formatCode="0.00E+00">
                  <c:v>2.4E17</c:v>
                </c:pt>
                <c:pt idx="8731">
                  <c:v>2.16161304166667E17</c:v>
                </c:pt>
                <c:pt idx="8732">
                  <c:v>1.94842941666667E17</c:v>
                </c:pt>
                <c:pt idx="8733">
                  <c:v>1.25326766666667E17</c:v>
                </c:pt>
                <c:pt idx="8734">
                  <c:v>2.11741841666667E17</c:v>
                </c:pt>
                <c:pt idx="8735" formatCode="0.00E+00">
                  <c:v>2.41E17</c:v>
                </c:pt>
                <c:pt idx="8736">
                  <c:v>1.847628625E17</c:v>
                </c:pt>
                <c:pt idx="8737">
                  <c:v>1.847628625E17</c:v>
                </c:pt>
                <c:pt idx="8738">
                  <c:v>1.847628625E17</c:v>
                </c:pt>
                <c:pt idx="8739">
                  <c:v>1.847628625E17</c:v>
                </c:pt>
                <c:pt idx="8740">
                  <c:v>1.847628625E17</c:v>
                </c:pt>
                <c:pt idx="8741">
                  <c:v>2.232146E17</c:v>
                </c:pt>
                <c:pt idx="8742">
                  <c:v>2.168518E17</c:v>
                </c:pt>
                <c:pt idx="8743">
                  <c:v>5.34255833333333E16</c:v>
                </c:pt>
                <c:pt idx="8744">
                  <c:v>5.85346724126E16</c:v>
                </c:pt>
                <c:pt idx="8745">
                  <c:v>2.01726045833333E17</c:v>
                </c:pt>
                <c:pt idx="8746">
                  <c:v>2.2233715E17</c:v>
                </c:pt>
                <c:pt idx="8747">
                  <c:v>2.39E17</c:v>
                </c:pt>
                <c:pt idx="8748" formatCode="0.00E+00">
                  <c:v>2.39E17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38-E74F-A9AC-6747AF92562E}"/>
            </c:ext>
          </c:extLst>
        </c:ser>
        <c:ser>
          <c:idx val="1"/>
          <c:order val="1"/>
          <c:tx>
            <c:v>FAKE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'Plotting Data'!$A$8752:$A$150000</c:f>
              <c:numCache>
                <c:formatCode>m/d/yyyy</c:formatCode>
                <c:ptCount val="141249"/>
                <c:pt idx="0">
                  <c:v>43221.0</c:v>
                </c:pt>
                <c:pt idx="1">
                  <c:v>43222.0</c:v>
                </c:pt>
                <c:pt idx="2">
                  <c:v>43223.0</c:v>
                </c:pt>
                <c:pt idx="3">
                  <c:v>43224.0</c:v>
                </c:pt>
                <c:pt idx="4">
                  <c:v>43225.0</c:v>
                </c:pt>
                <c:pt idx="5">
                  <c:v>43226.0</c:v>
                </c:pt>
                <c:pt idx="6">
                  <c:v>43227.0</c:v>
                </c:pt>
                <c:pt idx="7">
                  <c:v>43228.0</c:v>
                </c:pt>
                <c:pt idx="8">
                  <c:v>43229.0</c:v>
                </c:pt>
                <c:pt idx="9">
                  <c:v>43230.0</c:v>
                </c:pt>
                <c:pt idx="10">
                  <c:v>43231.0</c:v>
                </c:pt>
                <c:pt idx="11">
                  <c:v>43232.0</c:v>
                </c:pt>
                <c:pt idx="12">
                  <c:v>43233.0</c:v>
                </c:pt>
                <c:pt idx="13">
                  <c:v>43234.0</c:v>
                </c:pt>
                <c:pt idx="14">
                  <c:v>43235.0</c:v>
                </c:pt>
                <c:pt idx="15">
                  <c:v>43236.0</c:v>
                </c:pt>
                <c:pt idx="16">
                  <c:v>43237.0</c:v>
                </c:pt>
                <c:pt idx="17">
                  <c:v>43238.0</c:v>
                </c:pt>
                <c:pt idx="18">
                  <c:v>43239.0</c:v>
                </c:pt>
                <c:pt idx="19">
                  <c:v>43240.0</c:v>
                </c:pt>
                <c:pt idx="20">
                  <c:v>43241.0</c:v>
                </c:pt>
                <c:pt idx="21">
                  <c:v>43242.0</c:v>
                </c:pt>
                <c:pt idx="22">
                  <c:v>43243.0</c:v>
                </c:pt>
                <c:pt idx="23">
                  <c:v>43244.0</c:v>
                </c:pt>
                <c:pt idx="24">
                  <c:v>43245.0</c:v>
                </c:pt>
                <c:pt idx="25">
                  <c:v>43246.0</c:v>
                </c:pt>
                <c:pt idx="26">
                  <c:v>43247.0</c:v>
                </c:pt>
                <c:pt idx="27">
                  <c:v>43248.0</c:v>
                </c:pt>
                <c:pt idx="28">
                  <c:v>43249.0</c:v>
                </c:pt>
                <c:pt idx="29">
                  <c:v>43250.0</c:v>
                </c:pt>
                <c:pt idx="30">
                  <c:v>43251.0</c:v>
                </c:pt>
                <c:pt idx="31">
                  <c:v>43252.0</c:v>
                </c:pt>
                <c:pt idx="32">
                  <c:v>43253.0</c:v>
                </c:pt>
                <c:pt idx="33">
                  <c:v>43254.0</c:v>
                </c:pt>
                <c:pt idx="34">
                  <c:v>43255.0</c:v>
                </c:pt>
                <c:pt idx="35">
                  <c:v>43256.0</c:v>
                </c:pt>
                <c:pt idx="36">
                  <c:v>43257.0</c:v>
                </c:pt>
                <c:pt idx="37">
                  <c:v>43258.0</c:v>
                </c:pt>
                <c:pt idx="38">
                  <c:v>43259.0</c:v>
                </c:pt>
                <c:pt idx="39">
                  <c:v>43260.0</c:v>
                </c:pt>
                <c:pt idx="40">
                  <c:v>43261.0</c:v>
                </c:pt>
                <c:pt idx="41">
                  <c:v>43262.0</c:v>
                </c:pt>
                <c:pt idx="42">
                  <c:v>43263.0</c:v>
                </c:pt>
                <c:pt idx="43">
                  <c:v>43264.0</c:v>
                </c:pt>
                <c:pt idx="44">
                  <c:v>43265.0</c:v>
                </c:pt>
                <c:pt idx="45">
                  <c:v>43266.0</c:v>
                </c:pt>
                <c:pt idx="46">
                  <c:v>43267.0</c:v>
                </c:pt>
                <c:pt idx="47">
                  <c:v>43268.0</c:v>
                </c:pt>
                <c:pt idx="48">
                  <c:v>43269.0</c:v>
                </c:pt>
                <c:pt idx="49">
                  <c:v>43270.0</c:v>
                </c:pt>
                <c:pt idx="50">
                  <c:v>43271.0</c:v>
                </c:pt>
                <c:pt idx="51">
                  <c:v>43272.0</c:v>
                </c:pt>
                <c:pt idx="52">
                  <c:v>43273.0</c:v>
                </c:pt>
                <c:pt idx="53">
                  <c:v>43274.0</c:v>
                </c:pt>
                <c:pt idx="54">
                  <c:v>43275.0</c:v>
                </c:pt>
                <c:pt idx="55">
                  <c:v>43276.0</c:v>
                </c:pt>
                <c:pt idx="56">
                  <c:v>43277.0</c:v>
                </c:pt>
                <c:pt idx="57">
                  <c:v>43278.0</c:v>
                </c:pt>
                <c:pt idx="58">
                  <c:v>43279.0</c:v>
                </c:pt>
                <c:pt idx="59">
                  <c:v>43280.0</c:v>
                </c:pt>
                <c:pt idx="60">
                  <c:v>43281.0</c:v>
                </c:pt>
                <c:pt idx="61">
                  <c:v>43282.0</c:v>
                </c:pt>
                <c:pt idx="62">
                  <c:v>43283.0</c:v>
                </c:pt>
                <c:pt idx="63">
                  <c:v>43284.0</c:v>
                </c:pt>
                <c:pt idx="64">
                  <c:v>43285.0</c:v>
                </c:pt>
                <c:pt idx="65">
                  <c:v>43286.0</c:v>
                </c:pt>
                <c:pt idx="66">
                  <c:v>43287.0</c:v>
                </c:pt>
                <c:pt idx="67">
                  <c:v>43288.0</c:v>
                </c:pt>
                <c:pt idx="68">
                  <c:v>43289.0</c:v>
                </c:pt>
                <c:pt idx="69">
                  <c:v>43290.0</c:v>
                </c:pt>
                <c:pt idx="70">
                  <c:v>43291.0</c:v>
                </c:pt>
                <c:pt idx="71">
                  <c:v>43292.0</c:v>
                </c:pt>
                <c:pt idx="72">
                  <c:v>43293.0</c:v>
                </c:pt>
                <c:pt idx="73">
                  <c:v>43294.0</c:v>
                </c:pt>
                <c:pt idx="74">
                  <c:v>43295.0</c:v>
                </c:pt>
                <c:pt idx="75">
                  <c:v>43296.0</c:v>
                </c:pt>
                <c:pt idx="76">
                  <c:v>43297.0</c:v>
                </c:pt>
                <c:pt idx="77">
                  <c:v>43298.0</c:v>
                </c:pt>
                <c:pt idx="78">
                  <c:v>43299.0</c:v>
                </c:pt>
                <c:pt idx="79">
                  <c:v>43300.0</c:v>
                </c:pt>
                <c:pt idx="80">
                  <c:v>43301.0</c:v>
                </c:pt>
                <c:pt idx="81">
                  <c:v>43302.0</c:v>
                </c:pt>
                <c:pt idx="82">
                  <c:v>43303.0</c:v>
                </c:pt>
                <c:pt idx="83">
                  <c:v>43304.0</c:v>
                </c:pt>
                <c:pt idx="84">
                  <c:v>43305.0</c:v>
                </c:pt>
                <c:pt idx="85">
                  <c:v>43306.0</c:v>
                </c:pt>
                <c:pt idx="86">
                  <c:v>43307.0</c:v>
                </c:pt>
                <c:pt idx="87">
                  <c:v>43308.0</c:v>
                </c:pt>
                <c:pt idx="88">
                  <c:v>43309.0</c:v>
                </c:pt>
                <c:pt idx="89">
                  <c:v>43310.0</c:v>
                </c:pt>
                <c:pt idx="90">
                  <c:v>43311.0</c:v>
                </c:pt>
                <c:pt idx="91">
                  <c:v>43312.0</c:v>
                </c:pt>
                <c:pt idx="92">
                  <c:v>43313.0</c:v>
                </c:pt>
                <c:pt idx="93">
                  <c:v>43314.0</c:v>
                </c:pt>
                <c:pt idx="94">
                  <c:v>43315.0</c:v>
                </c:pt>
                <c:pt idx="95">
                  <c:v>43316.0</c:v>
                </c:pt>
                <c:pt idx="96">
                  <c:v>43317.0</c:v>
                </c:pt>
                <c:pt idx="97">
                  <c:v>43318.0</c:v>
                </c:pt>
                <c:pt idx="98">
                  <c:v>43319.0</c:v>
                </c:pt>
                <c:pt idx="99">
                  <c:v>43320.0</c:v>
                </c:pt>
                <c:pt idx="100">
                  <c:v>43321.0</c:v>
                </c:pt>
                <c:pt idx="101">
                  <c:v>43322.0</c:v>
                </c:pt>
                <c:pt idx="102">
                  <c:v>43323.0</c:v>
                </c:pt>
                <c:pt idx="103">
                  <c:v>43324.0</c:v>
                </c:pt>
                <c:pt idx="104">
                  <c:v>43325.0</c:v>
                </c:pt>
                <c:pt idx="105">
                  <c:v>43326.0</c:v>
                </c:pt>
                <c:pt idx="106">
                  <c:v>43327.0</c:v>
                </c:pt>
                <c:pt idx="107">
                  <c:v>43328.0</c:v>
                </c:pt>
                <c:pt idx="108">
                  <c:v>43329.0</c:v>
                </c:pt>
                <c:pt idx="109">
                  <c:v>43330.0</c:v>
                </c:pt>
                <c:pt idx="110">
                  <c:v>43331.0</c:v>
                </c:pt>
                <c:pt idx="111">
                  <c:v>43332.0</c:v>
                </c:pt>
                <c:pt idx="112">
                  <c:v>43333.0</c:v>
                </c:pt>
                <c:pt idx="113">
                  <c:v>43334.0</c:v>
                </c:pt>
                <c:pt idx="114">
                  <c:v>43335.0</c:v>
                </c:pt>
                <c:pt idx="115">
                  <c:v>43336.0</c:v>
                </c:pt>
                <c:pt idx="116">
                  <c:v>43337.0</c:v>
                </c:pt>
                <c:pt idx="117">
                  <c:v>43338.0</c:v>
                </c:pt>
                <c:pt idx="118">
                  <c:v>43339.0</c:v>
                </c:pt>
                <c:pt idx="119">
                  <c:v>43340.0</c:v>
                </c:pt>
                <c:pt idx="120">
                  <c:v>43341.0</c:v>
                </c:pt>
                <c:pt idx="121">
                  <c:v>43342.0</c:v>
                </c:pt>
                <c:pt idx="122">
                  <c:v>43343.0</c:v>
                </c:pt>
                <c:pt idx="123">
                  <c:v>43344.0</c:v>
                </c:pt>
                <c:pt idx="124">
                  <c:v>43345.0</c:v>
                </c:pt>
                <c:pt idx="125">
                  <c:v>43346.0</c:v>
                </c:pt>
                <c:pt idx="126">
                  <c:v>43347.0</c:v>
                </c:pt>
                <c:pt idx="127">
                  <c:v>43348.0</c:v>
                </c:pt>
                <c:pt idx="128">
                  <c:v>43349.0</c:v>
                </c:pt>
                <c:pt idx="129">
                  <c:v>43350.0</c:v>
                </c:pt>
                <c:pt idx="130">
                  <c:v>43351.0</c:v>
                </c:pt>
                <c:pt idx="131">
                  <c:v>43352.0</c:v>
                </c:pt>
                <c:pt idx="132">
                  <c:v>43353.0</c:v>
                </c:pt>
                <c:pt idx="133">
                  <c:v>43354.0</c:v>
                </c:pt>
                <c:pt idx="134">
                  <c:v>43355.0</c:v>
                </c:pt>
                <c:pt idx="135">
                  <c:v>43356.0</c:v>
                </c:pt>
                <c:pt idx="136">
                  <c:v>43357.0</c:v>
                </c:pt>
                <c:pt idx="137">
                  <c:v>43358.0</c:v>
                </c:pt>
                <c:pt idx="138">
                  <c:v>43359.0</c:v>
                </c:pt>
                <c:pt idx="139">
                  <c:v>43360.0</c:v>
                </c:pt>
                <c:pt idx="140">
                  <c:v>43361.0</c:v>
                </c:pt>
                <c:pt idx="141">
                  <c:v>43362.0</c:v>
                </c:pt>
                <c:pt idx="142">
                  <c:v>43363.0</c:v>
                </c:pt>
                <c:pt idx="143">
                  <c:v>43364.0</c:v>
                </c:pt>
                <c:pt idx="144">
                  <c:v>43365.0</c:v>
                </c:pt>
                <c:pt idx="145">
                  <c:v>43366.0</c:v>
                </c:pt>
                <c:pt idx="146">
                  <c:v>43367.0</c:v>
                </c:pt>
                <c:pt idx="147">
                  <c:v>43368.0</c:v>
                </c:pt>
                <c:pt idx="148">
                  <c:v>43369.0</c:v>
                </c:pt>
                <c:pt idx="149">
                  <c:v>43370.0</c:v>
                </c:pt>
                <c:pt idx="150">
                  <c:v>43371.0</c:v>
                </c:pt>
                <c:pt idx="151">
                  <c:v>43372.0</c:v>
                </c:pt>
                <c:pt idx="152">
                  <c:v>43373.0</c:v>
                </c:pt>
                <c:pt idx="153">
                  <c:v>43374.0</c:v>
                </c:pt>
                <c:pt idx="154">
                  <c:v>43375.0</c:v>
                </c:pt>
                <c:pt idx="155">
                  <c:v>43376.0</c:v>
                </c:pt>
                <c:pt idx="156">
                  <c:v>43377.0</c:v>
                </c:pt>
                <c:pt idx="157">
                  <c:v>43378.0</c:v>
                </c:pt>
                <c:pt idx="158">
                  <c:v>43379.0</c:v>
                </c:pt>
                <c:pt idx="159">
                  <c:v>43380.0</c:v>
                </c:pt>
                <c:pt idx="160">
                  <c:v>43381.0</c:v>
                </c:pt>
                <c:pt idx="161">
                  <c:v>43382.0</c:v>
                </c:pt>
                <c:pt idx="162">
                  <c:v>43383.0</c:v>
                </c:pt>
                <c:pt idx="163">
                  <c:v>43384.0</c:v>
                </c:pt>
                <c:pt idx="164">
                  <c:v>43385.0</c:v>
                </c:pt>
                <c:pt idx="165">
                  <c:v>43386.0</c:v>
                </c:pt>
                <c:pt idx="166">
                  <c:v>43387.0</c:v>
                </c:pt>
                <c:pt idx="167">
                  <c:v>43388.0</c:v>
                </c:pt>
                <c:pt idx="168">
                  <c:v>43389.0</c:v>
                </c:pt>
                <c:pt idx="169">
                  <c:v>43390.0</c:v>
                </c:pt>
                <c:pt idx="170">
                  <c:v>43391.0</c:v>
                </c:pt>
                <c:pt idx="171">
                  <c:v>43392.0</c:v>
                </c:pt>
                <c:pt idx="172">
                  <c:v>43393.0</c:v>
                </c:pt>
                <c:pt idx="173">
                  <c:v>43394.0</c:v>
                </c:pt>
                <c:pt idx="174">
                  <c:v>43395.0</c:v>
                </c:pt>
                <c:pt idx="175">
                  <c:v>43396.0</c:v>
                </c:pt>
                <c:pt idx="176">
                  <c:v>43397.0</c:v>
                </c:pt>
                <c:pt idx="177">
                  <c:v>43398.0</c:v>
                </c:pt>
                <c:pt idx="178">
                  <c:v>43399.0</c:v>
                </c:pt>
                <c:pt idx="179">
                  <c:v>43400.0</c:v>
                </c:pt>
                <c:pt idx="180">
                  <c:v>43401.0</c:v>
                </c:pt>
                <c:pt idx="181">
                  <c:v>43402.0</c:v>
                </c:pt>
                <c:pt idx="182">
                  <c:v>43403.0</c:v>
                </c:pt>
                <c:pt idx="183">
                  <c:v>43404.0</c:v>
                </c:pt>
                <c:pt idx="184">
                  <c:v>43405.0</c:v>
                </c:pt>
                <c:pt idx="185">
                  <c:v>43406.0</c:v>
                </c:pt>
                <c:pt idx="186">
                  <c:v>43407.0</c:v>
                </c:pt>
                <c:pt idx="187">
                  <c:v>43408.0</c:v>
                </c:pt>
                <c:pt idx="188">
                  <c:v>43409.0</c:v>
                </c:pt>
                <c:pt idx="189">
                  <c:v>43410.0</c:v>
                </c:pt>
                <c:pt idx="190">
                  <c:v>43411.0</c:v>
                </c:pt>
                <c:pt idx="191">
                  <c:v>43412.0</c:v>
                </c:pt>
                <c:pt idx="192">
                  <c:v>43413.0</c:v>
                </c:pt>
                <c:pt idx="193">
                  <c:v>43414.0</c:v>
                </c:pt>
                <c:pt idx="194">
                  <c:v>43415.0</c:v>
                </c:pt>
                <c:pt idx="195">
                  <c:v>43416.0</c:v>
                </c:pt>
                <c:pt idx="196">
                  <c:v>43417.0</c:v>
                </c:pt>
                <c:pt idx="197">
                  <c:v>43418.0</c:v>
                </c:pt>
                <c:pt idx="198">
                  <c:v>43419.0</c:v>
                </c:pt>
                <c:pt idx="199">
                  <c:v>43420.0</c:v>
                </c:pt>
                <c:pt idx="200">
                  <c:v>43421.0</c:v>
                </c:pt>
                <c:pt idx="201">
                  <c:v>43422.0</c:v>
                </c:pt>
                <c:pt idx="202">
                  <c:v>43423.0</c:v>
                </c:pt>
                <c:pt idx="203">
                  <c:v>43424.0</c:v>
                </c:pt>
                <c:pt idx="204">
                  <c:v>43425.0</c:v>
                </c:pt>
                <c:pt idx="205">
                  <c:v>43426.0</c:v>
                </c:pt>
                <c:pt idx="206">
                  <c:v>43427.0</c:v>
                </c:pt>
                <c:pt idx="207">
                  <c:v>43428.0</c:v>
                </c:pt>
                <c:pt idx="208">
                  <c:v>43429.0</c:v>
                </c:pt>
                <c:pt idx="209">
                  <c:v>43430.0</c:v>
                </c:pt>
                <c:pt idx="210">
                  <c:v>43431.0</c:v>
                </c:pt>
                <c:pt idx="211">
                  <c:v>43432.0</c:v>
                </c:pt>
                <c:pt idx="212">
                  <c:v>43433.0</c:v>
                </c:pt>
                <c:pt idx="213">
                  <c:v>43434.0</c:v>
                </c:pt>
                <c:pt idx="214">
                  <c:v>43435.0</c:v>
                </c:pt>
                <c:pt idx="215">
                  <c:v>43436.0</c:v>
                </c:pt>
                <c:pt idx="216">
                  <c:v>43437.0</c:v>
                </c:pt>
                <c:pt idx="217">
                  <c:v>43438.0</c:v>
                </c:pt>
                <c:pt idx="218">
                  <c:v>43439.0</c:v>
                </c:pt>
                <c:pt idx="219">
                  <c:v>43440.0</c:v>
                </c:pt>
                <c:pt idx="220">
                  <c:v>43441.0</c:v>
                </c:pt>
                <c:pt idx="221">
                  <c:v>43442.0</c:v>
                </c:pt>
                <c:pt idx="222">
                  <c:v>43443.0</c:v>
                </c:pt>
                <c:pt idx="223">
                  <c:v>43444.0</c:v>
                </c:pt>
                <c:pt idx="224">
                  <c:v>43445.0</c:v>
                </c:pt>
                <c:pt idx="225">
                  <c:v>43446.0</c:v>
                </c:pt>
                <c:pt idx="226">
                  <c:v>43447.0</c:v>
                </c:pt>
                <c:pt idx="227">
                  <c:v>43448.0</c:v>
                </c:pt>
                <c:pt idx="228">
                  <c:v>43449.0</c:v>
                </c:pt>
                <c:pt idx="229">
                  <c:v>43450.0</c:v>
                </c:pt>
                <c:pt idx="230">
                  <c:v>43451.0</c:v>
                </c:pt>
                <c:pt idx="231">
                  <c:v>43452.0</c:v>
                </c:pt>
                <c:pt idx="232">
                  <c:v>43453.0</c:v>
                </c:pt>
                <c:pt idx="233">
                  <c:v>43454.0</c:v>
                </c:pt>
                <c:pt idx="234">
                  <c:v>43455.0</c:v>
                </c:pt>
                <c:pt idx="235">
                  <c:v>43456.0</c:v>
                </c:pt>
                <c:pt idx="236">
                  <c:v>43457.0</c:v>
                </c:pt>
                <c:pt idx="237">
                  <c:v>43458.0</c:v>
                </c:pt>
                <c:pt idx="238">
                  <c:v>43459.0</c:v>
                </c:pt>
                <c:pt idx="239">
                  <c:v>43460.0</c:v>
                </c:pt>
                <c:pt idx="240">
                  <c:v>43461.0</c:v>
                </c:pt>
                <c:pt idx="241">
                  <c:v>43462.0</c:v>
                </c:pt>
                <c:pt idx="242">
                  <c:v>43463.0</c:v>
                </c:pt>
                <c:pt idx="243">
                  <c:v>43464.0</c:v>
                </c:pt>
                <c:pt idx="244">
                  <c:v>43465.0</c:v>
                </c:pt>
                <c:pt idx="245">
                  <c:v>43466.0</c:v>
                </c:pt>
                <c:pt idx="246">
                  <c:v>43467.0</c:v>
                </c:pt>
                <c:pt idx="247">
                  <c:v>43468.0</c:v>
                </c:pt>
                <c:pt idx="248">
                  <c:v>43469.0</c:v>
                </c:pt>
                <c:pt idx="249">
                  <c:v>43470.0</c:v>
                </c:pt>
                <c:pt idx="250">
                  <c:v>43471.0</c:v>
                </c:pt>
                <c:pt idx="251">
                  <c:v>43472.0</c:v>
                </c:pt>
                <c:pt idx="252">
                  <c:v>43473.0</c:v>
                </c:pt>
                <c:pt idx="253">
                  <c:v>43474.0</c:v>
                </c:pt>
                <c:pt idx="254">
                  <c:v>43475.0</c:v>
                </c:pt>
                <c:pt idx="255">
                  <c:v>43476.0</c:v>
                </c:pt>
                <c:pt idx="256">
                  <c:v>43477.0</c:v>
                </c:pt>
                <c:pt idx="257">
                  <c:v>43478.0</c:v>
                </c:pt>
                <c:pt idx="258">
                  <c:v>43479.0</c:v>
                </c:pt>
                <c:pt idx="259">
                  <c:v>43480.0</c:v>
                </c:pt>
                <c:pt idx="260">
                  <c:v>43481.0</c:v>
                </c:pt>
                <c:pt idx="261">
                  <c:v>43482.0</c:v>
                </c:pt>
                <c:pt idx="262">
                  <c:v>43483.0</c:v>
                </c:pt>
                <c:pt idx="263">
                  <c:v>43484.0</c:v>
                </c:pt>
                <c:pt idx="264">
                  <c:v>43485.0</c:v>
                </c:pt>
                <c:pt idx="265">
                  <c:v>43486.0</c:v>
                </c:pt>
                <c:pt idx="266">
                  <c:v>43487.0</c:v>
                </c:pt>
                <c:pt idx="267">
                  <c:v>43488.0</c:v>
                </c:pt>
                <c:pt idx="268">
                  <c:v>43489.0</c:v>
                </c:pt>
                <c:pt idx="269">
                  <c:v>43490.0</c:v>
                </c:pt>
                <c:pt idx="270">
                  <c:v>43491.0</c:v>
                </c:pt>
                <c:pt idx="271">
                  <c:v>43492.0</c:v>
                </c:pt>
                <c:pt idx="272">
                  <c:v>43493.0</c:v>
                </c:pt>
                <c:pt idx="273">
                  <c:v>43494.0</c:v>
                </c:pt>
                <c:pt idx="274">
                  <c:v>43495.0</c:v>
                </c:pt>
                <c:pt idx="275">
                  <c:v>43496.0</c:v>
                </c:pt>
                <c:pt idx="276">
                  <c:v>43497.0</c:v>
                </c:pt>
                <c:pt idx="277">
                  <c:v>43498.0</c:v>
                </c:pt>
                <c:pt idx="278">
                  <c:v>43499.0</c:v>
                </c:pt>
                <c:pt idx="279">
                  <c:v>43500.0</c:v>
                </c:pt>
                <c:pt idx="280">
                  <c:v>43501.0</c:v>
                </c:pt>
                <c:pt idx="281">
                  <c:v>43502.0</c:v>
                </c:pt>
                <c:pt idx="282">
                  <c:v>43503.0</c:v>
                </c:pt>
                <c:pt idx="283">
                  <c:v>43504.0</c:v>
                </c:pt>
                <c:pt idx="284">
                  <c:v>43505.0</c:v>
                </c:pt>
                <c:pt idx="285">
                  <c:v>43506.0</c:v>
                </c:pt>
                <c:pt idx="286">
                  <c:v>43507.0</c:v>
                </c:pt>
                <c:pt idx="287">
                  <c:v>43508.0</c:v>
                </c:pt>
                <c:pt idx="288">
                  <c:v>43509.0</c:v>
                </c:pt>
                <c:pt idx="289">
                  <c:v>43510.0</c:v>
                </c:pt>
                <c:pt idx="290">
                  <c:v>43511.0</c:v>
                </c:pt>
                <c:pt idx="291">
                  <c:v>43512.0</c:v>
                </c:pt>
                <c:pt idx="292">
                  <c:v>43513.0</c:v>
                </c:pt>
                <c:pt idx="293">
                  <c:v>43514.0</c:v>
                </c:pt>
                <c:pt idx="294">
                  <c:v>43515.0</c:v>
                </c:pt>
                <c:pt idx="295">
                  <c:v>43516.0</c:v>
                </c:pt>
                <c:pt idx="296">
                  <c:v>43517.0</c:v>
                </c:pt>
                <c:pt idx="297">
                  <c:v>43518.0</c:v>
                </c:pt>
                <c:pt idx="298">
                  <c:v>43519.0</c:v>
                </c:pt>
                <c:pt idx="299">
                  <c:v>43520.0</c:v>
                </c:pt>
                <c:pt idx="300">
                  <c:v>43521.0</c:v>
                </c:pt>
                <c:pt idx="301">
                  <c:v>43522.0</c:v>
                </c:pt>
                <c:pt idx="302">
                  <c:v>43523.0</c:v>
                </c:pt>
                <c:pt idx="303">
                  <c:v>43524.0</c:v>
                </c:pt>
                <c:pt idx="304">
                  <c:v>43525.0</c:v>
                </c:pt>
                <c:pt idx="305">
                  <c:v>43526.0</c:v>
                </c:pt>
                <c:pt idx="306">
                  <c:v>43527.0</c:v>
                </c:pt>
                <c:pt idx="307">
                  <c:v>43528.0</c:v>
                </c:pt>
                <c:pt idx="308">
                  <c:v>43529.0</c:v>
                </c:pt>
                <c:pt idx="309">
                  <c:v>43530.0</c:v>
                </c:pt>
                <c:pt idx="310">
                  <c:v>43531.0</c:v>
                </c:pt>
                <c:pt idx="311">
                  <c:v>43532.0</c:v>
                </c:pt>
                <c:pt idx="312">
                  <c:v>43533.0</c:v>
                </c:pt>
                <c:pt idx="313">
                  <c:v>43534.0</c:v>
                </c:pt>
                <c:pt idx="314">
                  <c:v>43535.0</c:v>
                </c:pt>
                <c:pt idx="315">
                  <c:v>43536.0</c:v>
                </c:pt>
                <c:pt idx="316">
                  <c:v>43537.0</c:v>
                </c:pt>
                <c:pt idx="317">
                  <c:v>43538.0</c:v>
                </c:pt>
                <c:pt idx="318">
                  <c:v>43539.0</c:v>
                </c:pt>
                <c:pt idx="319">
                  <c:v>43540.0</c:v>
                </c:pt>
                <c:pt idx="320">
                  <c:v>43541.0</c:v>
                </c:pt>
                <c:pt idx="321">
                  <c:v>43542.0</c:v>
                </c:pt>
                <c:pt idx="322">
                  <c:v>43543.0</c:v>
                </c:pt>
                <c:pt idx="323">
                  <c:v>43544.0</c:v>
                </c:pt>
                <c:pt idx="324">
                  <c:v>43545.0</c:v>
                </c:pt>
                <c:pt idx="325">
                  <c:v>43546.0</c:v>
                </c:pt>
                <c:pt idx="326">
                  <c:v>43547.0</c:v>
                </c:pt>
                <c:pt idx="327">
                  <c:v>43548.0</c:v>
                </c:pt>
                <c:pt idx="328">
                  <c:v>43549.0</c:v>
                </c:pt>
                <c:pt idx="329">
                  <c:v>43550.0</c:v>
                </c:pt>
                <c:pt idx="330">
                  <c:v>43551.0</c:v>
                </c:pt>
                <c:pt idx="331">
                  <c:v>43552.0</c:v>
                </c:pt>
                <c:pt idx="332">
                  <c:v>43553.0</c:v>
                </c:pt>
                <c:pt idx="333">
                  <c:v>43554.0</c:v>
                </c:pt>
                <c:pt idx="334">
                  <c:v>43555.0</c:v>
                </c:pt>
                <c:pt idx="335">
                  <c:v>43556.0</c:v>
                </c:pt>
                <c:pt idx="336">
                  <c:v>43557.0</c:v>
                </c:pt>
                <c:pt idx="337">
                  <c:v>43558.0</c:v>
                </c:pt>
                <c:pt idx="338">
                  <c:v>43559.0</c:v>
                </c:pt>
                <c:pt idx="339">
                  <c:v>43560.0</c:v>
                </c:pt>
                <c:pt idx="340">
                  <c:v>43561.0</c:v>
                </c:pt>
                <c:pt idx="341">
                  <c:v>43562.0</c:v>
                </c:pt>
                <c:pt idx="342">
                  <c:v>43563.0</c:v>
                </c:pt>
                <c:pt idx="343">
                  <c:v>43564.0</c:v>
                </c:pt>
                <c:pt idx="344">
                  <c:v>43565.0</c:v>
                </c:pt>
                <c:pt idx="345">
                  <c:v>43566.0</c:v>
                </c:pt>
                <c:pt idx="346">
                  <c:v>43567.0</c:v>
                </c:pt>
                <c:pt idx="347">
                  <c:v>43568.0</c:v>
                </c:pt>
                <c:pt idx="348">
                  <c:v>43569.0</c:v>
                </c:pt>
                <c:pt idx="349">
                  <c:v>43570.0</c:v>
                </c:pt>
                <c:pt idx="350">
                  <c:v>43571.0</c:v>
                </c:pt>
                <c:pt idx="351">
                  <c:v>43572.0</c:v>
                </c:pt>
                <c:pt idx="352">
                  <c:v>43573.0</c:v>
                </c:pt>
                <c:pt idx="353">
                  <c:v>43574.0</c:v>
                </c:pt>
                <c:pt idx="354">
                  <c:v>43575.0</c:v>
                </c:pt>
                <c:pt idx="355">
                  <c:v>43576.0</c:v>
                </c:pt>
                <c:pt idx="356">
                  <c:v>43577.0</c:v>
                </c:pt>
                <c:pt idx="357">
                  <c:v>43578.0</c:v>
                </c:pt>
                <c:pt idx="358">
                  <c:v>43579.0</c:v>
                </c:pt>
                <c:pt idx="359">
                  <c:v>43580.0</c:v>
                </c:pt>
                <c:pt idx="360">
                  <c:v>43581.0</c:v>
                </c:pt>
                <c:pt idx="361">
                  <c:v>43582.0</c:v>
                </c:pt>
                <c:pt idx="362">
                  <c:v>43583.0</c:v>
                </c:pt>
                <c:pt idx="363">
                  <c:v>43584.0</c:v>
                </c:pt>
                <c:pt idx="364">
                  <c:v>43585.0</c:v>
                </c:pt>
                <c:pt idx="365">
                  <c:v>43586.0</c:v>
                </c:pt>
                <c:pt idx="366">
                  <c:v>43587.0</c:v>
                </c:pt>
                <c:pt idx="367">
                  <c:v>43588.0</c:v>
                </c:pt>
                <c:pt idx="368">
                  <c:v>43589.0</c:v>
                </c:pt>
                <c:pt idx="369">
                  <c:v>43590.0</c:v>
                </c:pt>
                <c:pt idx="370">
                  <c:v>43591.0</c:v>
                </c:pt>
                <c:pt idx="371">
                  <c:v>43592.0</c:v>
                </c:pt>
                <c:pt idx="372">
                  <c:v>43593.0</c:v>
                </c:pt>
                <c:pt idx="373">
                  <c:v>43594.0</c:v>
                </c:pt>
                <c:pt idx="374">
                  <c:v>43595.0</c:v>
                </c:pt>
                <c:pt idx="375">
                  <c:v>43596.0</c:v>
                </c:pt>
                <c:pt idx="376">
                  <c:v>43597.0</c:v>
                </c:pt>
                <c:pt idx="377">
                  <c:v>43598.0</c:v>
                </c:pt>
                <c:pt idx="378">
                  <c:v>43599.0</c:v>
                </c:pt>
                <c:pt idx="379">
                  <c:v>43600.0</c:v>
                </c:pt>
                <c:pt idx="380">
                  <c:v>43601.0</c:v>
                </c:pt>
                <c:pt idx="381">
                  <c:v>43602.0</c:v>
                </c:pt>
                <c:pt idx="382">
                  <c:v>43603.0</c:v>
                </c:pt>
                <c:pt idx="383">
                  <c:v>43604.0</c:v>
                </c:pt>
                <c:pt idx="384">
                  <c:v>43605.0</c:v>
                </c:pt>
                <c:pt idx="385">
                  <c:v>43606.0</c:v>
                </c:pt>
                <c:pt idx="386">
                  <c:v>43607.0</c:v>
                </c:pt>
                <c:pt idx="387">
                  <c:v>43608.0</c:v>
                </c:pt>
                <c:pt idx="388">
                  <c:v>43609.0</c:v>
                </c:pt>
                <c:pt idx="389">
                  <c:v>43610.0</c:v>
                </c:pt>
                <c:pt idx="390">
                  <c:v>43611.0</c:v>
                </c:pt>
                <c:pt idx="391">
                  <c:v>43612.0</c:v>
                </c:pt>
                <c:pt idx="392">
                  <c:v>43613.0</c:v>
                </c:pt>
                <c:pt idx="393">
                  <c:v>43614.0</c:v>
                </c:pt>
                <c:pt idx="394">
                  <c:v>43615.0</c:v>
                </c:pt>
                <c:pt idx="395">
                  <c:v>43616.0</c:v>
                </c:pt>
                <c:pt idx="396">
                  <c:v>43617.0</c:v>
                </c:pt>
                <c:pt idx="397">
                  <c:v>43618.0</c:v>
                </c:pt>
                <c:pt idx="398">
                  <c:v>43619.0</c:v>
                </c:pt>
                <c:pt idx="399">
                  <c:v>43620.0</c:v>
                </c:pt>
                <c:pt idx="400">
                  <c:v>43621.0</c:v>
                </c:pt>
                <c:pt idx="401">
                  <c:v>43622.0</c:v>
                </c:pt>
                <c:pt idx="402">
                  <c:v>43623.0</c:v>
                </c:pt>
                <c:pt idx="403">
                  <c:v>43624.0</c:v>
                </c:pt>
                <c:pt idx="404">
                  <c:v>43625.0</c:v>
                </c:pt>
                <c:pt idx="405">
                  <c:v>43626.0</c:v>
                </c:pt>
                <c:pt idx="406">
                  <c:v>43627.0</c:v>
                </c:pt>
                <c:pt idx="407">
                  <c:v>43628.0</c:v>
                </c:pt>
                <c:pt idx="408">
                  <c:v>43629.0</c:v>
                </c:pt>
                <c:pt idx="409">
                  <c:v>43630.0</c:v>
                </c:pt>
                <c:pt idx="410">
                  <c:v>43631.0</c:v>
                </c:pt>
                <c:pt idx="411">
                  <c:v>43632.0</c:v>
                </c:pt>
                <c:pt idx="412">
                  <c:v>43633.0</c:v>
                </c:pt>
                <c:pt idx="413">
                  <c:v>43634.0</c:v>
                </c:pt>
                <c:pt idx="414">
                  <c:v>43635.0</c:v>
                </c:pt>
                <c:pt idx="415">
                  <c:v>43636.0</c:v>
                </c:pt>
                <c:pt idx="416">
                  <c:v>43637.0</c:v>
                </c:pt>
                <c:pt idx="417">
                  <c:v>43638.0</c:v>
                </c:pt>
                <c:pt idx="418">
                  <c:v>43639.0</c:v>
                </c:pt>
                <c:pt idx="419">
                  <c:v>43640.0</c:v>
                </c:pt>
                <c:pt idx="420">
                  <c:v>43641.0</c:v>
                </c:pt>
                <c:pt idx="421">
                  <c:v>43642.0</c:v>
                </c:pt>
                <c:pt idx="422">
                  <c:v>43643.0</c:v>
                </c:pt>
                <c:pt idx="423">
                  <c:v>43644.0</c:v>
                </c:pt>
                <c:pt idx="424">
                  <c:v>43645.0</c:v>
                </c:pt>
                <c:pt idx="425">
                  <c:v>43646.0</c:v>
                </c:pt>
                <c:pt idx="426">
                  <c:v>43647.0</c:v>
                </c:pt>
                <c:pt idx="427">
                  <c:v>43648.0</c:v>
                </c:pt>
                <c:pt idx="428">
                  <c:v>43649.0</c:v>
                </c:pt>
                <c:pt idx="429">
                  <c:v>43650.0</c:v>
                </c:pt>
                <c:pt idx="430">
                  <c:v>43651.0</c:v>
                </c:pt>
                <c:pt idx="431">
                  <c:v>43652.0</c:v>
                </c:pt>
                <c:pt idx="432">
                  <c:v>43653.0</c:v>
                </c:pt>
                <c:pt idx="433">
                  <c:v>43654.0</c:v>
                </c:pt>
                <c:pt idx="434">
                  <c:v>43655.0</c:v>
                </c:pt>
                <c:pt idx="435">
                  <c:v>43656.0</c:v>
                </c:pt>
                <c:pt idx="436">
                  <c:v>43657.0</c:v>
                </c:pt>
                <c:pt idx="437">
                  <c:v>43658.0</c:v>
                </c:pt>
                <c:pt idx="438">
                  <c:v>43659.0</c:v>
                </c:pt>
                <c:pt idx="439">
                  <c:v>43660.0</c:v>
                </c:pt>
                <c:pt idx="440">
                  <c:v>43661.0</c:v>
                </c:pt>
                <c:pt idx="441">
                  <c:v>43662.0</c:v>
                </c:pt>
                <c:pt idx="442">
                  <c:v>43663.0</c:v>
                </c:pt>
                <c:pt idx="443">
                  <c:v>43664.0</c:v>
                </c:pt>
                <c:pt idx="444">
                  <c:v>43665.0</c:v>
                </c:pt>
                <c:pt idx="445">
                  <c:v>43666.0</c:v>
                </c:pt>
                <c:pt idx="446">
                  <c:v>43667.0</c:v>
                </c:pt>
                <c:pt idx="447">
                  <c:v>43668.0</c:v>
                </c:pt>
                <c:pt idx="448">
                  <c:v>43669.0</c:v>
                </c:pt>
                <c:pt idx="449">
                  <c:v>43670.0</c:v>
                </c:pt>
                <c:pt idx="450">
                  <c:v>43671.0</c:v>
                </c:pt>
                <c:pt idx="451">
                  <c:v>43672.0</c:v>
                </c:pt>
                <c:pt idx="452">
                  <c:v>43673.0</c:v>
                </c:pt>
                <c:pt idx="453">
                  <c:v>43674.0</c:v>
                </c:pt>
                <c:pt idx="454">
                  <c:v>43675.0</c:v>
                </c:pt>
                <c:pt idx="455">
                  <c:v>43676.0</c:v>
                </c:pt>
                <c:pt idx="456">
                  <c:v>43677.0</c:v>
                </c:pt>
                <c:pt idx="457">
                  <c:v>43678.0</c:v>
                </c:pt>
                <c:pt idx="458">
                  <c:v>43679.0</c:v>
                </c:pt>
                <c:pt idx="459">
                  <c:v>43680.0</c:v>
                </c:pt>
                <c:pt idx="460">
                  <c:v>43681.0</c:v>
                </c:pt>
                <c:pt idx="461">
                  <c:v>43682.0</c:v>
                </c:pt>
                <c:pt idx="462">
                  <c:v>43683.0</c:v>
                </c:pt>
                <c:pt idx="463">
                  <c:v>43684.0</c:v>
                </c:pt>
                <c:pt idx="464">
                  <c:v>43685.0</c:v>
                </c:pt>
                <c:pt idx="465">
                  <c:v>43686.0</c:v>
                </c:pt>
                <c:pt idx="466">
                  <c:v>43687.0</c:v>
                </c:pt>
                <c:pt idx="467">
                  <c:v>43688.0</c:v>
                </c:pt>
                <c:pt idx="468">
                  <c:v>43689.0</c:v>
                </c:pt>
                <c:pt idx="469">
                  <c:v>43690.0</c:v>
                </c:pt>
                <c:pt idx="470">
                  <c:v>43691.0</c:v>
                </c:pt>
                <c:pt idx="471">
                  <c:v>43692.0</c:v>
                </c:pt>
                <c:pt idx="472">
                  <c:v>43693.0</c:v>
                </c:pt>
                <c:pt idx="473">
                  <c:v>43694.0</c:v>
                </c:pt>
                <c:pt idx="474">
                  <c:v>43695.0</c:v>
                </c:pt>
                <c:pt idx="475">
                  <c:v>43696.0</c:v>
                </c:pt>
                <c:pt idx="476">
                  <c:v>43697.0</c:v>
                </c:pt>
                <c:pt idx="477">
                  <c:v>43698.0</c:v>
                </c:pt>
                <c:pt idx="478">
                  <c:v>43699.0</c:v>
                </c:pt>
                <c:pt idx="479">
                  <c:v>43700.0</c:v>
                </c:pt>
                <c:pt idx="480">
                  <c:v>43701.0</c:v>
                </c:pt>
                <c:pt idx="481">
                  <c:v>43702.0</c:v>
                </c:pt>
                <c:pt idx="482">
                  <c:v>43703.0</c:v>
                </c:pt>
                <c:pt idx="483">
                  <c:v>43704.0</c:v>
                </c:pt>
                <c:pt idx="484">
                  <c:v>43705.0</c:v>
                </c:pt>
                <c:pt idx="485">
                  <c:v>43706.0</c:v>
                </c:pt>
                <c:pt idx="486">
                  <c:v>43707.0</c:v>
                </c:pt>
                <c:pt idx="487">
                  <c:v>43708.0</c:v>
                </c:pt>
                <c:pt idx="488">
                  <c:v>43709.0</c:v>
                </c:pt>
                <c:pt idx="489">
                  <c:v>43710.0</c:v>
                </c:pt>
                <c:pt idx="490">
                  <c:v>43711.0</c:v>
                </c:pt>
                <c:pt idx="491">
                  <c:v>43712.0</c:v>
                </c:pt>
                <c:pt idx="492">
                  <c:v>43713.0</c:v>
                </c:pt>
                <c:pt idx="493">
                  <c:v>43714.0</c:v>
                </c:pt>
                <c:pt idx="494">
                  <c:v>43715.0</c:v>
                </c:pt>
                <c:pt idx="495">
                  <c:v>43716.0</c:v>
                </c:pt>
                <c:pt idx="496">
                  <c:v>43717.0</c:v>
                </c:pt>
                <c:pt idx="497">
                  <c:v>43718.0</c:v>
                </c:pt>
                <c:pt idx="498">
                  <c:v>43719.0</c:v>
                </c:pt>
                <c:pt idx="499">
                  <c:v>43720.0</c:v>
                </c:pt>
                <c:pt idx="500">
                  <c:v>43721.0</c:v>
                </c:pt>
                <c:pt idx="501">
                  <c:v>43722.0</c:v>
                </c:pt>
                <c:pt idx="502">
                  <c:v>43723.0</c:v>
                </c:pt>
                <c:pt idx="503">
                  <c:v>43724.0</c:v>
                </c:pt>
                <c:pt idx="504">
                  <c:v>43725.0</c:v>
                </c:pt>
                <c:pt idx="505">
                  <c:v>43726.0</c:v>
                </c:pt>
                <c:pt idx="506">
                  <c:v>43727.0</c:v>
                </c:pt>
                <c:pt idx="507">
                  <c:v>43728.0</c:v>
                </c:pt>
                <c:pt idx="508">
                  <c:v>43729.0</c:v>
                </c:pt>
                <c:pt idx="509">
                  <c:v>43730.0</c:v>
                </c:pt>
                <c:pt idx="510">
                  <c:v>43731.0</c:v>
                </c:pt>
                <c:pt idx="511">
                  <c:v>43732.0</c:v>
                </c:pt>
                <c:pt idx="512">
                  <c:v>43733.0</c:v>
                </c:pt>
                <c:pt idx="513">
                  <c:v>43734.0</c:v>
                </c:pt>
                <c:pt idx="514">
                  <c:v>43735.0</c:v>
                </c:pt>
                <c:pt idx="515">
                  <c:v>43736.0</c:v>
                </c:pt>
                <c:pt idx="516">
                  <c:v>43737.0</c:v>
                </c:pt>
                <c:pt idx="517">
                  <c:v>43738.0</c:v>
                </c:pt>
                <c:pt idx="518">
                  <c:v>43739.0</c:v>
                </c:pt>
                <c:pt idx="519">
                  <c:v>43740.0</c:v>
                </c:pt>
                <c:pt idx="520">
                  <c:v>43741.0</c:v>
                </c:pt>
                <c:pt idx="521">
                  <c:v>43742.0</c:v>
                </c:pt>
                <c:pt idx="522">
                  <c:v>43743.0</c:v>
                </c:pt>
                <c:pt idx="523">
                  <c:v>43744.0</c:v>
                </c:pt>
                <c:pt idx="524">
                  <c:v>43745.0</c:v>
                </c:pt>
                <c:pt idx="525">
                  <c:v>43746.0</c:v>
                </c:pt>
                <c:pt idx="526">
                  <c:v>43747.0</c:v>
                </c:pt>
                <c:pt idx="527">
                  <c:v>43748.0</c:v>
                </c:pt>
                <c:pt idx="528">
                  <c:v>43749.0</c:v>
                </c:pt>
                <c:pt idx="529">
                  <c:v>43750.0</c:v>
                </c:pt>
                <c:pt idx="530">
                  <c:v>43751.0</c:v>
                </c:pt>
                <c:pt idx="531">
                  <c:v>43752.0</c:v>
                </c:pt>
                <c:pt idx="532">
                  <c:v>43753.0</c:v>
                </c:pt>
                <c:pt idx="533">
                  <c:v>43754.0</c:v>
                </c:pt>
                <c:pt idx="534">
                  <c:v>43755.0</c:v>
                </c:pt>
                <c:pt idx="535">
                  <c:v>43756.0</c:v>
                </c:pt>
                <c:pt idx="536">
                  <c:v>43757.0</c:v>
                </c:pt>
                <c:pt idx="537">
                  <c:v>43758.0</c:v>
                </c:pt>
                <c:pt idx="538">
                  <c:v>43759.0</c:v>
                </c:pt>
                <c:pt idx="539">
                  <c:v>43760.0</c:v>
                </c:pt>
                <c:pt idx="540">
                  <c:v>43761.0</c:v>
                </c:pt>
                <c:pt idx="541">
                  <c:v>43762.0</c:v>
                </c:pt>
                <c:pt idx="542">
                  <c:v>43763.0</c:v>
                </c:pt>
                <c:pt idx="543">
                  <c:v>43764.0</c:v>
                </c:pt>
                <c:pt idx="544">
                  <c:v>43765.0</c:v>
                </c:pt>
                <c:pt idx="545">
                  <c:v>43766.0</c:v>
                </c:pt>
                <c:pt idx="546">
                  <c:v>43767.0</c:v>
                </c:pt>
                <c:pt idx="547">
                  <c:v>43768.0</c:v>
                </c:pt>
                <c:pt idx="548">
                  <c:v>43769.0</c:v>
                </c:pt>
                <c:pt idx="549">
                  <c:v>43770.0</c:v>
                </c:pt>
                <c:pt idx="550">
                  <c:v>43771.0</c:v>
                </c:pt>
                <c:pt idx="551">
                  <c:v>43772.0</c:v>
                </c:pt>
                <c:pt idx="552">
                  <c:v>43773.0</c:v>
                </c:pt>
                <c:pt idx="553">
                  <c:v>43774.0</c:v>
                </c:pt>
                <c:pt idx="554">
                  <c:v>43775.0</c:v>
                </c:pt>
                <c:pt idx="555">
                  <c:v>43776.0</c:v>
                </c:pt>
                <c:pt idx="556">
                  <c:v>43777.0</c:v>
                </c:pt>
                <c:pt idx="557">
                  <c:v>43778.0</c:v>
                </c:pt>
                <c:pt idx="558">
                  <c:v>43779.0</c:v>
                </c:pt>
                <c:pt idx="559">
                  <c:v>43780.0</c:v>
                </c:pt>
                <c:pt idx="560">
                  <c:v>43781.0</c:v>
                </c:pt>
                <c:pt idx="561">
                  <c:v>43782.0</c:v>
                </c:pt>
                <c:pt idx="562">
                  <c:v>43783.0</c:v>
                </c:pt>
                <c:pt idx="563">
                  <c:v>43784.0</c:v>
                </c:pt>
                <c:pt idx="564">
                  <c:v>43785.0</c:v>
                </c:pt>
                <c:pt idx="565">
                  <c:v>43786.0</c:v>
                </c:pt>
                <c:pt idx="566">
                  <c:v>43787.0</c:v>
                </c:pt>
                <c:pt idx="567">
                  <c:v>43788.0</c:v>
                </c:pt>
                <c:pt idx="568">
                  <c:v>43789.0</c:v>
                </c:pt>
                <c:pt idx="569">
                  <c:v>43790.0</c:v>
                </c:pt>
                <c:pt idx="570">
                  <c:v>43791.0</c:v>
                </c:pt>
                <c:pt idx="571">
                  <c:v>43792.0</c:v>
                </c:pt>
                <c:pt idx="572">
                  <c:v>43793.0</c:v>
                </c:pt>
                <c:pt idx="573">
                  <c:v>43794.0</c:v>
                </c:pt>
                <c:pt idx="574">
                  <c:v>43795.0</c:v>
                </c:pt>
                <c:pt idx="575">
                  <c:v>43796.0</c:v>
                </c:pt>
                <c:pt idx="576">
                  <c:v>43797.0</c:v>
                </c:pt>
                <c:pt idx="577">
                  <c:v>43798.0</c:v>
                </c:pt>
                <c:pt idx="578">
                  <c:v>43799.0</c:v>
                </c:pt>
                <c:pt idx="579">
                  <c:v>43800.0</c:v>
                </c:pt>
                <c:pt idx="580">
                  <c:v>43801.0</c:v>
                </c:pt>
                <c:pt idx="581">
                  <c:v>43802.0</c:v>
                </c:pt>
                <c:pt idx="582">
                  <c:v>43803.0</c:v>
                </c:pt>
                <c:pt idx="583">
                  <c:v>43804.0</c:v>
                </c:pt>
                <c:pt idx="584">
                  <c:v>43805.0</c:v>
                </c:pt>
                <c:pt idx="585">
                  <c:v>43806.0</c:v>
                </c:pt>
                <c:pt idx="586">
                  <c:v>43807.0</c:v>
                </c:pt>
                <c:pt idx="587">
                  <c:v>43808.0</c:v>
                </c:pt>
                <c:pt idx="588">
                  <c:v>43809.0</c:v>
                </c:pt>
                <c:pt idx="589">
                  <c:v>43810.0</c:v>
                </c:pt>
                <c:pt idx="590">
                  <c:v>43811.0</c:v>
                </c:pt>
                <c:pt idx="591">
                  <c:v>43812.0</c:v>
                </c:pt>
                <c:pt idx="592">
                  <c:v>43813.0</c:v>
                </c:pt>
                <c:pt idx="593">
                  <c:v>43814.0</c:v>
                </c:pt>
                <c:pt idx="594">
                  <c:v>43815.0</c:v>
                </c:pt>
                <c:pt idx="595">
                  <c:v>43816.0</c:v>
                </c:pt>
                <c:pt idx="596">
                  <c:v>43817.0</c:v>
                </c:pt>
                <c:pt idx="597">
                  <c:v>43818.0</c:v>
                </c:pt>
                <c:pt idx="598">
                  <c:v>43819.0</c:v>
                </c:pt>
                <c:pt idx="599">
                  <c:v>43820.0</c:v>
                </c:pt>
                <c:pt idx="600">
                  <c:v>43821.0</c:v>
                </c:pt>
                <c:pt idx="601">
                  <c:v>43822.0</c:v>
                </c:pt>
                <c:pt idx="602">
                  <c:v>43823.0</c:v>
                </c:pt>
                <c:pt idx="603">
                  <c:v>43824.0</c:v>
                </c:pt>
                <c:pt idx="604">
                  <c:v>43825.0</c:v>
                </c:pt>
                <c:pt idx="605">
                  <c:v>43826.0</c:v>
                </c:pt>
                <c:pt idx="606">
                  <c:v>43827.0</c:v>
                </c:pt>
                <c:pt idx="607">
                  <c:v>43828.0</c:v>
                </c:pt>
                <c:pt idx="608">
                  <c:v>43829.0</c:v>
                </c:pt>
                <c:pt idx="609">
                  <c:v>43830.0</c:v>
                </c:pt>
                <c:pt idx="610">
                  <c:v>43831.0</c:v>
                </c:pt>
                <c:pt idx="611">
                  <c:v>43832.0</c:v>
                </c:pt>
                <c:pt idx="612">
                  <c:v>43833.0</c:v>
                </c:pt>
                <c:pt idx="613">
                  <c:v>43834.0</c:v>
                </c:pt>
                <c:pt idx="614">
                  <c:v>43835.0</c:v>
                </c:pt>
                <c:pt idx="615">
                  <c:v>43836.0</c:v>
                </c:pt>
                <c:pt idx="616">
                  <c:v>43837.0</c:v>
                </c:pt>
                <c:pt idx="617">
                  <c:v>43838.0</c:v>
                </c:pt>
                <c:pt idx="618">
                  <c:v>43839.0</c:v>
                </c:pt>
                <c:pt idx="619">
                  <c:v>43840.0</c:v>
                </c:pt>
                <c:pt idx="620">
                  <c:v>43841.0</c:v>
                </c:pt>
                <c:pt idx="621">
                  <c:v>43842.0</c:v>
                </c:pt>
                <c:pt idx="622">
                  <c:v>43843.0</c:v>
                </c:pt>
                <c:pt idx="623">
                  <c:v>43844.0</c:v>
                </c:pt>
                <c:pt idx="624">
                  <c:v>43845.0</c:v>
                </c:pt>
                <c:pt idx="625">
                  <c:v>43846.0</c:v>
                </c:pt>
                <c:pt idx="626">
                  <c:v>43847.0</c:v>
                </c:pt>
                <c:pt idx="627">
                  <c:v>43848.0</c:v>
                </c:pt>
                <c:pt idx="628">
                  <c:v>43849.0</c:v>
                </c:pt>
                <c:pt idx="629">
                  <c:v>43850.0</c:v>
                </c:pt>
                <c:pt idx="630">
                  <c:v>43851.0</c:v>
                </c:pt>
                <c:pt idx="631">
                  <c:v>43852.0</c:v>
                </c:pt>
                <c:pt idx="632">
                  <c:v>43853.0</c:v>
                </c:pt>
                <c:pt idx="633">
                  <c:v>43854.0</c:v>
                </c:pt>
                <c:pt idx="634">
                  <c:v>43855.0</c:v>
                </c:pt>
                <c:pt idx="635">
                  <c:v>43856.0</c:v>
                </c:pt>
                <c:pt idx="636">
                  <c:v>43857.0</c:v>
                </c:pt>
                <c:pt idx="637">
                  <c:v>43858.0</c:v>
                </c:pt>
                <c:pt idx="638">
                  <c:v>43859.0</c:v>
                </c:pt>
                <c:pt idx="639">
                  <c:v>43860.0</c:v>
                </c:pt>
                <c:pt idx="640">
                  <c:v>43861.0</c:v>
                </c:pt>
                <c:pt idx="641">
                  <c:v>43862.0</c:v>
                </c:pt>
                <c:pt idx="642">
                  <c:v>43863.0</c:v>
                </c:pt>
                <c:pt idx="643">
                  <c:v>43864.0</c:v>
                </c:pt>
                <c:pt idx="644">
                  <c:v>43865.0</c:v>
                </c:pt>
                <c:pt idx="645">
                  <c:v>43866.0</c:v>
                </c:pt>
                <c:pt idx="646">
                  <c:v>43867.0</c:v>
                </c:pt>
                <c:pt idx="647">
                  <c:v>43868.0</c:v>
                </c:pt>
                <c:pt idx="648">
                  <c:v>43869.0</c:v>
                </c:pt>
                <c:pt idx="649">
                  <c:v>43870.0</c:v>
                </c:pt>
                <c:pt idx="650">
                  <c:v>43871.0</c:v>
                </c:pt>
                <c:pt idx="651">
                  <c:v>43872.0</c:v>
                </c:pt>
                <c:pt idx="652">
                  <c:v>43873.0</c:v>
                </c:pt>
                <c:pt idx="653">
                  <c:v>43874.0</c:v>
                </c:pt>
                <c:pt idx="654">
                  <c:v>43875.0</c:v>
                </c:pt>
                <c:pt idx="655">
                  <c:v>43876.0</c:v>
                </c:pt>
                <c:pt idx="656">
                  <c:v>43877.0</c:v>
                </c:pt>
                <c:pt idx="657">
                  <c:v>43878.0</c:v>
                </c:pt>
                <c:pt idx="658">
                  <c:v>43879.0</c:v>
                </c:pt>
                <c:pt idx="659">
                  <c:v>43880.0</c:v>
                </c:pt>
                <c:pt idx="660">
                  <c:v>43881.0</c:v>
                </c:pt>
                <c:pt idx="661">
                  <c:v>43882.0</c:v>
                </c:pt>
                <c:pt idx="662">
                  <c:v>43883.0</c:v>
                </c:pt>
                <c:pt idx="663">
                  <c:v>43884.0</c:v>
                </c:pt>
                <c:pt idx="664">
                  <c:v>43885.0</c:v>
                </c:pt>
                <c:pt idx="665">
                  <c:v>43886.0</c:v>
                </c:pt>
                <c:pt idx="666">
                  <c:v>43887.0</c:v>
                </c:pt>
                <c:pt idx="667">
                  <c:v>43888.0</c:v>
                </c:pt>
                <c:pt idx="668">
                  <c:v>43889.0</c:v>
                </c:pt>
                <c:pt idx="669">
                  <c:v>43890.0</c:v>
                </c:pt>
                <c:pt idx="670">
                  <c:v>43891.0</c:v>
                </c:pt>
                <c:pt idx="671">
                  <c:v>43892.0</c:v>
                </c:pt>
                <c:pt idx="672">
                  <c:v>43893.0</c:v>
                </c:pt>
                <c:pt idx="673">
                  <c:v>43894.0</c:v>
                </c:pt>
                <c:pt idx="674">
                  <c:v>43895.0</c:v>
                </c:pt>
                <c:pt idx="675">
                  <c:v>43896.0</c:v>
                </c:pt>
                <c:pt idx="676">
                  <c:v>43897.0</c:v>
                </c:pt>
                <c:pt idx="677">
                  <c:v>43898.0</c:v>
                </c:pt>
                <c:pt idx="678">
                  <c:v>43899.0</c:v>
                </c:pt>
                <c:pt idx="679">
                  <c:v>43900.0</c:v>
                </c:pt>
                <c:pt idx="680">
                  <c:v>43901.0</c:v>
                </c:pt>
                <c:pt idx="681">
                  <c:v>43902.0</c:v>
                </c:pt>
                <c:pt idx="682">
                  <c:v>43903.0</c:v>
                </c:pt>
                <c:pt idx="683">
                  <c:v>43904.0</c:v>
                </c:pt>
                <c:pt idx="684">
                  <c:v>43905.0</c:v>
                </c:pt>
                <c:pt idx="685">
                  <c:v>43906.0</c:v>
                </c:pt>
                <c:pt idx="686">
                  <c:v>43907.0</c:v>
                </c:pt>
                <c:pt idx="687">
                  <c:v>43908.0</c:v>
                </c:pt>
                <c:pt idx="688">
                  <c:v>43909.0</c:v>
                </c:pt>
                <c:pt idx="689">
                  <c:v>43910.0</c:v>
                </c:pt>
                <c:pt idx="690">
                  <c:v>43911.0</c:v>
                </c:pt>
                <c:pt idx="691">
                  <c:v>43912.0</c:v>
                </c:pt>
                <c:pt idx="692">
                  <c:v>43913.0</c:v>
                </c:pt>
                <c:pt idx="693">
                  <c:v>43914.0</c:v>
                </c:pt>
                <c:pt idx="694">
                  <c:v>43915.0</c:v>
                </c:pt>
                <c:pt idx="695">
                  <c:v>43916.0</c:v>
                </c:pt>
                <c:pt idx="696">
                  <c:v>43917.0</c:v>
                </c:pt>
                <c:pt idx="697">
                  <c:v>43918.0</c:v>
                </c:pt>
                <c:pt idx="698">
                  <c:v>43919.0</c:v>
                </c:pt>
                <c:pt idx="699">
                  <c:v>43920.0</c:v>
                </c:pt>
                <c:pt idx="700">
                  <c:v>43921.0</c:v>
                </c:pt>
                <c:pt idx="701">
                  <c:v>43922.0</c:v>
                </c:pt>
                <c:pt idx="702">
                  <c:v>43923.0</c:v>
                </c:pt>
                <c:pt idx="703">
                  <c:v>43924.0</c:v>
                </c:pt>
                <c:pt idx="704">
                  <c:v>43925.0</c:v>
                </c:pt>
                <c:pt idx="705">
                  <c:v>43926.0</c:v>
                </c:pt>
                <c:pt idx="706">
                  <c:v>43927.0</c:v>
                </c:pt>
                <c:pt idx="707">
                  <c:v>43928.0</c:v>
                </c:pt>
                <c:pt idx="708">
                  <c:v>43929.0</c:v>
                </c:pt>
                <c:pt idx="709">
                  <c:v>43930.0</c:v>
                </c:pt>
                <c:pt idx="710">
                  <c:v>43931.0</c:v>
                </c:pt>
                <c:pt idx="711">
                  <c:v>43932.0</c:v>
                </c:pt>
                <c:pt idx="712">
                  <c:v>43933.0</c:v>
                </c:pt>
                <c:pt idx="713">
                  <c:v>43934.0</c:v>
                </c:pt>
                <c:pt idx="714">
                  <c:v>43935.0</c:v>
                </c:pt>
                <c:pt idx="715">
                  <c:v>43936.0</c:v>
                </c:pt>
                <c:pt idx="716">
                  <c:v>43937.0</c:v>
                </c:pt>
                <c:pt idx="717">
                  <c:v>43938.0</c:v>
                </c:pt>
                <c:pt idx="718">
                  <c:v>43939.0</c:v>
                </c:pt>
                <c:pt idx="719">
                  <c:v>43940.0</c:v>
                </c:pt>
                <c:pt idx="720">
                  <c:v>43941.0</c:v>
                </c:pt>
                <c:pt idx="721">
                  <c:v>43942.0</c:v>
                </c:pt>
                <c:pt idx="722">
                  <c:v>43943.0</c:v>
                </c:pt>
                <c:pt idx="723">
                  <c:v>43944.0</c:v>
                </c:pt>
                <c:pt idx="724">
                  <c:v>43945.0</c:v>
                </c:pt>
                <c:pt idx="725">
                  <c:v>43946.0</c:v>
                </c:pt>
                <c:pt idx="726">
                  <c:v>43947.0</c:v>
                </c:pt>
                <c:pt idx="727">
                  <c:v>43948.0</c:v>
                </c:pt>
                <c:pt idx="728">
                  <c:v>43949.0</c:v>
                </c:pt>
                <c:pt idx="729">
                  <c:v>43950.0</c:v>
                </c:pt>
                <c:pt idx="730">
                  <c:v>43951.0</c:v>
                </c:pt>
                <c:pt idx="731">
                  <c:v>43952.0</c:v>
                </c:pt>
                <c:pt idx="732">
                  <c:v>43953.0</c:v>
                </c:pt>
                <c:pt idx="733">
                  <c:v>43954.0</c:v>
                </c:pt>
                <c:pt idx="734">
                  <c:v>43955.0</c:v>
                </c:pt>
                <c:pt idx="735">
                  <c:v>43956.0</c:v>
                </c:pt>
                <c:pt idx="736">
                  <c:v>43957.0</c:v>
                </c:pt>
                <c:pt idx="737">
                  <c:v>43958.0</c:v>
                </c:pt>
                <c:pt idx="738">
                  <c:v>43959.0</c:v>
                </c:pt>
                <c:pt idx="739">
                  <c:v>43960.0</c:v>
                </c:pt>
                <c:pt idx="740">
                  <c:v>43961.0</c:v>
                </c:pt>
                <c:pt idx="741">
                  <c:v>43962.0</c:v>
                </c:pt>
                <c:pt idx="742">
                  <c:v>43963.0</c:v>
                </c:pt>
                <c:pt idx="743">
                  <c:v>43964.0</c:v>
                </c:pt>
                <c:pt idx="744">
                  <c:v>43965.0</c:v>
                </c:pt>
                <c:pt idx="745">
                  <c:v>43966.0</c:v>
                </c:pt>
                <c:pt idx="746">
                  <c:v>43967.0</c:v>
                </c:pt>
                <c:pt idx="747">
                  <c:v>43968.0</c:v>
                </c:pt>
                <c:pt idx="748">
                  <c:v>43969.0</c:v>
                </c:pt>
                <c:pt idx="749">
                  <c:v>43970.0</c:v>
                </c:pt>
                <c:pt idx="750">
                  <c:v>43971.0</c:v>
                </c:pt>
                <c:pt idx="751">
                  <c:v>43972.0</c:v>
                </c:pt>
                <c:pt idx="752">
                  <c:v>43973.0</c:v>
                </c:pt>
                <c:pt idx="753">
                  <c:v>43974.0</c:v>
                </c:pt>
                <c:pt idx="754">
                  <c:v>43975.0</c:v>
                </c:pt>
                <c:pt idx="755">
                  <c:v>43976.0</c:v>
                </c:pt>
                <c:pt idx="756">
                  <c:v>43977.0</c:v>
                </c:pt>
                <c:pt idx="757">
                  <c:v>43978.0</c:v>
                </c:pt>
                <c:pt idx="758">
                  <c:v>43979.0</c:v>
                </c:pt>
                <c:pt idx="759">
                  <c:v>43980.0</c:v>
                </c:pt>
                <c:pt idx="760">
                  <c:v>43981.0</c:v>
                </c:pt>
                <c:pt idx="761">
                  <c:v>43982.0</c:v>
                </c:pt>
                <c:pt idx="762">
                  <c:v>43983.0</c:v>
                </c:pt>
                <c:pt idx="763">
                  <c:v>43984.0</c:v>
                </c:pt>
                <c:pt idx="764">
                  <c:v>43985.0</c:v>
                </c:pt>
                <c:pt idx="765">
                  <c:v>43986.0</c:v>
                </c:pt>
                <c:pt idx="766">
                  <c:v>43987.0</c:v>
                </c:pt>
                <c:pt idx="767">
                  <c:v>43988.0</c:v>
                </c:pt>
                <c:pt idx="768">
                  <c:v>43989.0</c:v>
                </c:pt>
                <c:pt idx="769">
                  <c:v>43990.0</c:v>
                </c:pt>
                <c:pt idx="770">
                  <c:v>43991.0</c:v>
                </c:pt>
                <c:pt idx="771">
                  <c:v>43992.0</c:v>
                </c:pt>
                <c:pt idx="772">
                  <c:v>43993.0</c:v>
                </c:pt>
                <c:pt idx="773">
                  <c:v>43994.0</c:v>
                </c:pt>
                <c:pt idx="774">
                  <c:v>43995.0</c:v>
                </c:pt>
                <c:pt idx="775">
                  <c:v>43996.0</c:v>
                </c:pt>
                <c:pt idx="776">
                  <c:v>43997.0</c:v>
                </c:pt>
                <c:pt idx="777">
                  <c:v>43998.0</c:v>
                </c:pt>
                <c:pt idx="778">
                  <c:v>43999.0</c:v>
                </c:pt>
                <c:pt idx="779">
                  <c:v>44000.0</c:v>
                </c:pt>
                <c:pt idx="780">
                  <c:v>44001.0</c:v>
                </c:pt>
                <c:pt idx="781">
                  <c:v>44002.0</c:v>
                </c:pt>
                <c:pt idx="782">
                  <c:v>44003.0</c:v>
                </c:pt>
                <c:pt idx="783">
                  <c:v>44004.0</c:v>
                </c:pt>
                <c:pt idx="784">
                  <c:v>44005.0</c:v>
                </c:pt>
                <c:pt idx="785">
                  <c:v>44006.0</c:v>
                </c:pt>
                <c:pt idx="786">
                  <c:v>44007.0</c:v>
                </c:pt>
                <c:pt idx="787">
                  <c:v>44008.0</c:v>
                </c:pt>
                <c:pt idx="788">
                  <c:v>44009.0</c:v>
                </c:pt>
                <c:pt idx="789">
                  <c:v>44010.0</c:v>
                </c:pt>
                <c:pt idx="790">
                  <c:v>44011.0</c:v>
                </c:pt>
                <c:pt idx="791">
                  <c:v>44012.0</c:v>
                </c:pt>
                <c:pt idx="792">
                  <c:v>44013.0</c:v>
                </c:pt>
                <c:pt idx="793">
                  <c:v>44014.0</c:v>
                </c:pt>
                <c:pt idx="794">
                  <c:v>44015.0</c:v>
                </c:pt>
                <c:pt idx="795">
                  <c:v>44016.0</c:v>
                </c:pt>
                <c:pt idx="796">
                  <c:v>44017.0</c:v>
                </c:pt>
                <c:pt idx="797">
                  <c:v>44018.0</c:v>
                </c:pt>
                <c:pt idx="798">
                  <c:v>44019.0</c:v>
                </c:pt>
                <c:pt idx="799">
                  <c:v>44020.0</c:v>
                </c:pt>
                <c:pt idx="800">
                  <c:v>44021.0</c:v>
                </c:pt>
                <c:pt idx="801">
                  <c:v>44022.0</c:v>
                </c:pt>
                <c:pt idx="802">
                  <c:v>44023.0</c:v>
                </c:pt>
                <c:pt idx="803">
                  <c:v>44024.0</c:v>
                </c:pt>
                <c:pt idx="804">
                  <c:v>44025.0</c:v>
                </c:pt>
                <c:pt idx="805">
                  <c:v>44026.0</c:v>
                </c:pt>
                <c:pt idx="806">
                  <c:v>44027.0</c:v>
                </c:pt>
                <c:pt idx="807">
                  <c:v>44028.0</c:v>
                </c:pt>
                <c:pt idx="808">
                  <c:v>44029.0</c:v>
                </c:pt>
                <c:pt idx="809">
                  <c:v>44030.0</c:v>
                </c:pt>
                <c:pt idx="810">
                  <c:v>44031.0</c:v>
                </c:pt>
                <c:pt idx="811">
                  <c:v>44032.0</c:v>
                </c:pt>
                <c:pt idx="812">
                  <c:v>44033.0</c:v>
                </c:pt>
                <c:pt idx="813">
                  <c:v>44034.0</c:v>
                </c:pt>
                <c:pt idx="814">
                  <c:v>44035.0</c:v>
                </c:pt>
                <c:pt idx="815">
                  <c:v>44036.0</c:v>
                </c:pt>
                <c:pt idx="816">
                  <c:v>44037.0</c:v>
                </c:pt>
                <c:pt idx="817">
                  <c:v>44038.0</c:v>
                </c:pt>
                <c:pt idx="818">
                  <c:v>44039.0</c:v>
                </c:pt>
                <c:pt idx="819">
                  <c:v>44040.0</c:v>
                </c:pt>
                <c:pt idx="820">
                  <c:v>44041.0</c:v>
                </c:pt>
                <c:pt idx="821">
                  <c:v>44042.0</c:v>
                </c:pt>
                <c:pt idx="822">
                  <c:v>44043.0</c:v>
                </c:pt>
                <c:pt idx="823">
                  <c:v>44044.0</c:v>
                </c:pt>
                <c:pt idx="824">
                  <c:v>44045.0</c:v>
                </c:pt>
                <c:pt idx="825">
                  <c:v>44046.0</c:v>
                </c:pt>
                <c:pt idx="826">
                  <c:v>44047.0</c:v>
                </c:pt>
                <c:pt idx="827">
                  <c:v>44048.0</c:v>
                </c:pt>
                <c:pt idx="828">
                  <c:v>44049.0</c:v>
                </c:pt>
                <c:pt idx="829">
                  <c:v>44050.0</c:v>
                </c:pt>
                <c:pt idx="830">
                  <c:v>44051.0</c:v>
                </c:pt>
                <c:pt idx="831">
                  <c:v>44052.0</c:v>
                </c:pt>
                <c:pt idx="832">
                  <c:v>44053.0</c:v>
                </c:pt>
                <c:pt idx="833">
                  <c:v>44054.0</c:v>
                </c:pt>
                <c:pt idx="834">
                  <c:v>44055.0</c:v>
                </c:pt>
                <c:pt idx="835">
                  <c:v>44056.0</c:v>
                </c:pt>
                <c:pt idx="836">
                  <c:v>44057.0</c:v>
                </c:pt>
                <c:pt idx="837">
                  <c:v>44058.0</c:v>
                </c:pt>
                <c:pt idx="838">
                  <c:v>44059.0</c:v>
                </c:pt>
                <c:pt idx="839">
                  <c:v>44060.0</c:v>
                </c:pt>
                <c:pt idx="840">
                  <c:v>44061.0</c:v>
                </c:pt>
                <c:pt idx="841">
                  <c:v>44062.0</c:v>
                </c:pt>
                <c:pt idx="842">
                  <c:v>44063.0</c:v>
                </c:pt>
                <c:pt idx="843">
                  <c:v>44064.0</c:v>
                </c:pt>
                <c:pt idx="844">
                  <c:v>44065.0</c:v>
                </c:pt>
                <c:pt idx="845">
                  <c:v>44066.0</c:v>
                </c:pt>
                <c:pt idx="846">
                  <c:v>44067.0</c:v>
                </c:pt>
                <c:pt idx="847">
                  <c:v>44068.0</c:v>
                </c:pt>
                <c:pt idx="848">
                  <c:v>44069.0</c:v>
                </c:pt>
                <c:pt idx="849">
                  <c:v>44070.0</c:v>
                </c:pt>
                <c:pt idx="850">
                  <c:v>44071.0</c:v>
                </c:pt>
                <c:pt idx="851">
                  <c:v>44072.0</c:v>
                </c:pt>
                <c:pt idx="852">
                  <c:v>44073.0</c:v>
                </c:pt>
                <c:pt idx="853">
                  <c:v>44074.0</c:v>
                </c:pt>
                <c:pt idx="854">
                  <c:v>44075.0</c:v>
                </c:pt>
                <c:pt idx="855">
                  <c:v>44076.0</c:v>
                </c:pt>
                <c:pt idx="856">
                  <c:v>44077.0</c:v>
                </c:pt>
                <c:pt idx="857">
                  <c:v>44078.0</c:v>
                </c:pt>
                <c:pt idx="858">
                  <c:v>44079.0</c:v>
                </c:pt>
                <c:pt idx="859">
                  <c:v>44080.0</c:v>
                </c:pt>
                <c:pt idx="860">
                  <c:v>44081.0</c:v>
                </c:pt>
                <c:pt idx="861">
                  <c:v>44082.0</c:v>
                </c:pt>
                <c:pt idx="862">
                  <c:v>44083.0</c:v>
                </c:pt>
                <c:pt idx="863">
                  <c:v>44084.0</c:v>
                </c:pt>
                <c:pt idx="864">
                  <c:v>44085.0</c:v>
                </c:pt>
                <c:pt idx="865">
                  <c:v>44086.0</c:v>
                </c:pt>
                <c:pt idx="866">
                  <c:v>44087.0</c:v>
                </c:pt>
                <c:pt idx="867">
                  <c:v>44088.0</c:v>
                </c:pt>
                <c:pt idx="868">
                  <c:v>44089.0</c:v>
                </c:pt>
                <c:pt idx="869">
                  <c:v>44090.0</c:v>
                </c:pt>
                <c:pt idx="870">
                  <c:v>44091.0</c:v>
                </c:pt>
                <c:pt idx="871">
                  <c:v>44092.0</c:v>
                </c:pt>
                <c:pt idx="872">
                  <c:v>44093.0</c:v>
                </c:pt>
                <c:pt idx="873">
                  <c:v>44094.0</c:v>
                </c:pt>
                <c:pt idx="874">
                  <c:v>44095.0</c:v>
                </c:pt>
                <c:pt idx="875">
                  <c:v>44096.0</c:v>
                </c:pt>
                <c:pt idx="876">
                  <c:v>44097.0</c:v>
                </c:pt>
                <c:pt idx="877">
                  <c:v>44098.0</c:v>
                </c:pt>
                <c:pt idx="878">
                  <c:v>44099.0</c:v>
                </c:pt>
                <c:pt idx="879">
                  <c:v>44100.0</c:v>
                </c:pt>
                <c:pt idx="880">
                  <c:v>44101.0</c:v>
                </c:pt>
                <c:pt idx="881">
                  <c:v>44102.0</c:v>
                </c:pt>
                <c:pt idx="882">
                  <c:v>44103.0</c:v>
                </c:pt>
                <c:pt idx="883">
                  <c:v>44104.0</c:v>
                </c:pt>
                <c:pt idx="884">
                  <c:v>44105.0</c:v>
                </c:pt>
                <c:pt idx="885">
                  <c:v>44106.0</c:v>
                </c:pt>
                <c:pt idx="886">
                  <c:v>44107.0</c:v>
                </c:pt>
                <c:pt idx="887">
                  <c:v>44108.0</c:v>
                </c:pt>
                <c:pt idx="888">
                  <c:v>44109.0</c:v>
                </c:pt>
                <c:pt idx="889">
                  <c:v>44110.0</c:v>
                </c:pt>
                <c:pt idx="890">
                  <c:v>44111.0</c:v>
                </c:pt>
                <c:pt idx="891">
                  <c:v>44112.0</c:v>
                </c:pt>
                <c:pt idx="892">
                  <c:v>44113.0</c:v>
                </c:pt>
                <c:pt idx="893">
                  <c:v>44114.0</c:v>
                </c:pt>
                <c:pt idx="894">
                  <c:v>44115.0</c:v>
                </c:pt>
                <c:pt idx="895">
                  <c:v>44116.0</c:v>
                </c:pt>
                <c:pt idx="896">
                  <c:v>44117.0</c:v>
                </c:pt>
                <c:pt idx="897">
                  <c:v>44118.0</c:v>
                </c:pt>
                <c:pt idx="898">
                  <c:v>44119.0</c:v>
                </c:pt>
                <c:pt idx="899">
                  <c:v>44120.0</c:v>
                </c:pt>
                <c:pt idx="900">
                  <c:v>44121.0</c:v>
                </c:pt>
                <c:pt idx="901">
                  <c:v>44122.0</c:v>
                </c:pt>
                <c:pt idx="902">
                  <c:v>44123.0</c:v>
                </c:pt>
                <c:pt idx="903">
                  <c:v>44124.0</c:v>
                </c:pt>
                <c:pt idx="904">
                  <c:v>44125.0</c:v>
                </c:pt>
                <c:pt idx="905">
                  <c:v>44126.0</c:v>
                </c:pt>
                <c:pt idx="906">
                  <c:v>44127.0</c:v>
                </c:pt>
                <c:pt idx="907">
                  <c:v>44128.0</c:v>
                </c:pt>
                <c:pt idx="908">
                  <c:v>44129.0</c:v>
                </c:pt>
                <c:pt idx="909">
                  <c:v>44130.0</c:v>
                </c:pt>
                <c:pt idx="910">
                  <c:v>44131.0</c:v>
                </c:pt>
                <c:pt idx="911">
                  <c:v>44132.0</c:v>
                </c:pt>
                <c:pt idx="912">
                  <c:v>44133.0</c:v>
                </c:pt>
                <c:pt idx="913">
                  <c:v>44134.0</c:v>
                </c:pt>
                <c:pt idx="914">
                  <c:v>44135.0</c:v>
                </c:pt>
                <c:pt idx="915">
                  <c:v>44136.0</c:v>
                </c:pt>
                <c:pt idx="916">
                  <c:v>44137.0</c:v>
                </c:pt>
                <c:pt idx="917">
                  <c:v>44138.0</c:v>
                </c:pt>
                <c:pt idx="918">
                  <c:v>44139.0</c:v>
                </c:pt>
                <c:pt idx="919">
                  <c:v>44140.0</c:v>
                </c:pt>
                <c:pt idx="920">
                  <c:v>44141.0</c:v>
                </c:pt>
                <c:pt idx="921">
                  <c:v>44142.0</c:v>
                </c:pt>
                <c:pt idx="922">
                  <c:v>44143.0</c:v>
                </c:pt>
                <c:pt idx="923">
                  <c:v>44144.0</c:v>
                </c:pt>
                <c:pt idx="924">
                  <c:v>44145.0</c:v>
                </c:pt>
                <c:pt idx="925">
                  <c:v>44146.0</c:v>
                </c:pt>
                <c:pt idx="926">
                  <c:v>44147.0</c:v>
                </c:pt>
                <c:pt idx="927">
                  <c:v>44148.0</c:v>
                </c:pt>
                <c:pt idx="928">
                  <c:v>44149.0</c:v>
                </c:pt>
                <c:pt idx="929">
                  <c:v>44150.0</c:v>
                </c:pt>
                <c:pt idx="930">
                  <c:v>44151.0</c:v>
                </c:pt>
                <c:pt idx="931">
                  <c:v>44152.0</c:v>
                </c:pt>
                <c:pt idx="932">
                  <c:v>44153.0</c:v>
                </c:pt>
                <c:pt idx="933">
                  <c:v>44154.0</c:v>
                </c:pt>
                <c:pt idx="934">
                  <c:v>44155.0</c:v>
                </c:pt>
                <c:pt idx="935">
                  <c:v>44156.0</c:v>
                </c:pt>
                <c:pt idx="936">
                  <c:v>44157.0</c:v>
                </c:pt>
                <c:pt idx="937">
                  <c:v>44158.0</c:v>
                </c:pt>
                <c:pt idx="938">
                  <c:v>44159.0</c:v>
                </c:pt>
                <c:pt idx="939">
                  <c:v>44160.0</c:v>
                </c:pt>
                <c:pt idx="940">
                  <c:v>44161.0</c:v>
                </c:pt>
                <c:pt idx="941">
                  <c:v>44162.0</c:v>
                </c:pt>
                <c:pt idx="942">
                  <c:v>44163.0</c:v>
                </c:pt>
                <c:pt idx="943">
                  <c:v>44164.0</c:v>
                </c:pt>
                <c:pt idx="944">
                  <c:v>44165.0</c:v>
                </c:pt>
                <c:pt idx="945">
                  <c:v>44166.0</c:v>
                </c:pt>
                <c:pt idx="946">
                  <c:v>44167.0</c:v>
                </c:pt>
                <c:pt idx="947">
                  <c:v>44168.0</c:v>
                </c:pt>
                <c:pt idx="948">
                  <c:v>44169.0</c:v>
                </c:pt>
                <c:pt idx="949">
                  <c:v>44170.0</c:v>
                </c:pt>
                <c:pt idx="950">
                  <c:v>44171.0</c:v>
                </c:pt>
                <c:pt idx="951">
                  <c:v>44172.0</c:v>
                </c:pt>
                <c:pt idx="952">
                  <c:v>44173.0</c:v>
                </c:pt>
                <c:pt idx="953">
                  <c:v>44174.0</c:v>
                </c:pt>
                <c:pt idx="954">
                  <c:v>44175.0</c:v>
                </c:pt>
                <c:pt idx="955">
                  <c:v>44176.0</c:v>
                </c:pt>
                <c:pt idx="956">
                  <c:v>44177.0</c:v>
                </c:pt>
                <c:pt idx="957">
                  <c:v>44178.0</c:v>
                </c:pt>
                <c:pt idx="958">
                  <c:v>44179.0</c:v>
                </c:pt>
                <c:pt idx="959">
                  <c:v>44180.0</c:v>
                </c:pt>
                <c:pt idx="960">
                  <c:v>44181.0</c:v>
                </c:pt>
                <c:pt idx="961">
                  <c:v>44182.0</c:v>
                </c:pt>
                <c:pt idx="962">
                  <c:v>44183.0</c:v>
                </c:pt>
                <c:pt idx="963">
                  <c:v>44184.0</c:v>
                </c:pt>
                <c:pt idx="964">
                  <c:v>44185.0</c:v>
                </c:pt>
                <c:pt idx="965">
                  <c:v>44186.0</c:v>
                </c:pt>
                <c:pt idx="966">
                  <c:v>44187.0</c:v>
                </c:pt>
                <c:pt idx="967">
                  <c:v>44188.0</c:v>
                </c:pt>
                <c:pt idx="968">
                  <c:v>44189.0</c:v>
                </c:pt>
                <c:pt idx="969">
                  <c:v>44190.0</c:v>
                </c:pt>
                <c:pt idx="970">
                  <c:v>44191.0</c:v>
                </c:pt>
                <c:pt idx="971">
                  <c:v>44192.0</c:v>
                </c:pt>
                <c:pt idx="972">
                  <c:v>44193.0</c:v>
                </c:pt>
                <c:pt idx="973">
                  <c:v>44194.0</c:v>
                </c:pt>
                <c:pt idx="974">
                  <c:v>44195.0</c:v>
                </c:pt>
                <c:pt idx="975">
                  <c:v>44196.0</c:v>
                </c:pt>
                <c:pt idx="976">
                  <c:v>44197.0</c:v>
                </c:pt>
                <c:pt idx="977">
                  <c:v>44198.0</c:v>
                </c:pt>
                <c:pt idx="978">
                  <c:v>44199.0</c:v>
                </c:pt>
                <c:pt idx="979">
                  <c:v>44200.0</c:v>
                </c:pt>
                <c:pt idx="980">
                  <c:v>44201.0</c:v>
                </c:pt>
                <c:pt idx="981">
                  <c:v>44202.0</c:v>
                </c:pt>
                <c:pt idx="982">
                  <c:v>44203.0</c:v>
                </c:pt>
                <c:pt idx="983">
                  <c:v>44204.0</c:v>
                </c:pt>
                <c:pt idx="984">
                  <c:v>44205.0</c:v>
                </c:pt>
                <c:pt idx="985">
                  <c:v>44206.0</c:v>
                </c:pt>
                <c:pt idx="986">
                  <c:v>44207.0</c:v>
                </c:pt>
                <c:pt idx="987">
                  <c:v>44208.0</c:v>
                </c:pt>
                <c:pt idx="988">
                  <c:v>44209.0</c:v>
                </c:pt>
                <c:pt idx="989">
                  <c:v>44210.0</c:v>
                </c:pt>
                <c:pt idx="990">
                  <c:v>44211.0</c:v>
                </c:pt>
                <c:pt idx="991">
                  <c:v>44212.0</c:v>
                </c:pt>
                <c:pt idx="992">
                  <c:v>44213.0</c:v>
                </c:pt>
                <c:pt idx="993">
                  <c:v>44214.0</c:v>
                </c:pt>
                <c:pt idx="994">
                  <c:v>44215.0</c:v>
                </c:pt>
                <c:pt idx="995">
                  <c:v>44216.0</c:v>
                </c:pt>
                <c:pt idx="996">
                  <c:v>44217.0</c:v>
                </c:pt>
                <c:pt idx="997">
                  <c:v>44218.0</c:v>
                </c:pt>
                <c:pt idx="998">
                  <c:v>44219.0</c:v>
                </c:pt>
                <c:pt idx="999">
                  <c:v>44220.0</c:v>
                </c:pt>
                <c:pt idx="1000">
                  <c:v>44221.0</c:v>
                </c:pt>
                <c:pt idx="1001">
                  <c:v>44222.0</c:v>
                </c:pt>
                <c:pt idx="1002">
                  <c:v>44223.0</c:v>
                </c:pt>
                <c:pt idx="1003">
                  <c:v>44224.0</c:v>
                </c:pt>
                <c:pt idx="1004">
                  <c:v>44225.0</c:v>
                </c:pt>
                <c:pt idx="1005">
                  <c:v>44226.0</c:v>
                </c:pt>
                <c:pt idx="1006">
                  <c:v>44227.0</c:v>
                </c:pt>
                <c:pt idx="1007">
                  <c:v>44228.0</c:v>
                </c:pt>
                <c:pt idx="1008">
                  <c:v>44229.0</c:v>
                </c:pt>
                <c:pt idx="1009">
                  <c:v>44230.0</c:v>
                </c:pt>
                <c:pt idx="1010">
                  <c:v>44231.0</c:v>
                </c:pt>
                <c:pt idx="1011">
                  <c:v>44232.0</c:v>
                </c:pt>
                <c:pt idx="1012">
                  <c:v>44233.0</c:v>
                </c:pt>
                <c:pt idx="1013">
                  <c:v>44234.0</c:v>
                </c:pt>
                <c:pt idx="1014">
                  <c:v>44235.0</c:v>
                </c:pt>
                <c:pt idx="1015">
                  <c:v>44236.0</c:v>
                </c:pt>
                <c:pt idx="1016">
                  <c:v>44237.0</c:v>
                </c:pt>
                <c:pt idx="1017">
                  <c:v>44238.0</c:v>
                </c:pt>
                <c:pt idx="1018">
                  <c:v>44239.0</c:v>
                </c:pt>
                <c:pt idx="1019">
                  <c:v>44240.0</c:v>
                </c:pt>
                <c:pt idx="1020">
                  <c:v>44241.0</c:v>
                </c:pt>
                <c:pt idx="1021">
                  <c:v>44242.0</c:v>
                </c:pt>
                <c:pt idx="1022">
                  <c:v>44243.0</c:v>
                </c:pt>
                <c:pt idx="1023">
                  <c:v>44244.0</c:v>
                </c:pt>
                <c:pt idx="1024">
                  <c:v>44245.0</c:v>
                </c:pt>
                <c:pt idx="1025">
                  <c:v>44246.0</c:v>
                </c:pt>
                <c:pt idx="1026">
                  <c:v>44247.0</c:v>
                </c:pt>
                <c:pt idx="1027">
                  <c:v>44248.0</c:v>
                </c:pt>
                <c:pt idx="1028">
                  <c:v>44249.0</c:v>
                </c:pt>
                <c:pt idx="1029">
                  <c:v>44250.0</c:v>
                </c:pt>
                <c:pt idx="1030">
                  <c:v>44251.0</c:v>
                </c:pt>
                <c:pt idx="1031">
                  <c:v>44252.0</c:v>
                </c:pt>
                <c:pt idx="1032">
                  <c:v>44253.0</c:v>
                </c:pt>
                <c:pt idx="1033">
                  <c:v>44254.0</c:v>
                </c:pt>
                <c:pt idx="1034">
                  <c:v>44255.0</c:v>
                </c:pt>
                <c:pt idx="1035">
                  <c:v>44256.0</c:v>
                </c:pt>
                <c:pt idx="1036">
                  <c:v>44257.0</c:v>
                </c:pt>
                <c:pt idx="1037">
                  <c:v>44258.0</c:v>
                </c:pt>
                <c:pt idx="1038">
                  <c:v>44259.0</c:v>
                </c:pt>
                <c:pt idx="1039">
                  <c:v>44260.0</c:v>
                </c:pt>
                <c:pt idx="1040">
                  <c:v>44261.0</c:v>
                </c:pt>
                <c:pt idx="1041">
                  <c:v>44262.0</c:v>
                </c:pt>
                <c:pt idx="1042">
                  <c:v>44263.0</c:v>
                </c:pt>
                <c:pt idx="1043">
                  <c:v>44264.0</c:v>
                </c:pt>
                <c:pt idx="1044">
                  <c:v>44265.0</c:v>
                </c:pt>
                <c:pt idx="1045">
                  <c:v>44266.0</c:v>
                </c:pt>
                <c:pt idx="1046">
                  <c:v>44267.0</c:v>
                </c:pt>
                <c:pt idx="1047">
                  <c:v>44268.0</c:v>
                </c:pt>
                <c:pt idx="1048">
                  <c:v>44269.0</c:v>
                </c:pt>
                <c:pt idx="1049">
                  <c:v>44270.0</c:v>
                </c:pt>
                <c:pt idx="1050">
                  <c:v>44271.0</c:v>
                </c:pt>
                <c:pt idx="1051">
                  <c:v>44272.0</c:v>
                </c:pt>
                <c:pt idx="1052">
                  <c:v>44273.0</c:v>
                </c:pt>
                <c:pt idx="1053">
                  <c:v>44274.0</c:v>
                </c:pt>
                <c:pt idx="1054">
                  <c:v>44275.0</c:v>
                </c:pt>
                <c:pt idx="1055">
                  <c:v>44276.0</c:v>
                </c:pt>
                <c:pt idx="1056">
                  <c:v>44277.0</c:v>
                </c:pt>
                <c:pt idx="1057">
                  <c:v>44278.0</c:v>
                </c:pt>
                <c:pt idx="1058">
                  <c:v>44279.0</c:v>
                </c:pt>
                <c:pt idx="1059">
                  <c:v>44280.0</c:v>
                </c:pt>
                <c:pt idx="1060">
                  <c:v>44281.0</c:v>
                </c:pt>
                <c:pt idx="1061">
                  <c:v>44282.0</c:v>
                </c:pt>
                <c:pt idx="1062">
                  <c:v>44283.0</c:v>
                </c:pt>
                <c:pt idx="1063">
                  <c:v>44284.0</c:v>
                </c:pt>
                <c:pt idx="1064">
                  <c:v>44285.0</c:v>
                </c:pt>
                <c:pt idx="1065">
                  <c:v>44286.0</c:v>
                </c:pt>
                <c:pt idx="1066">
                  <c:v>44287.0</c:v>
                </c:pt>
                <c:pt idx="1067">
                  <c:v>44288.0</c:v>
                </c:pt>
                <c:pt idx="1068">
                  <c:v>44289.0</c:v>
                </c:pt>
                <c:pt idx="1069">
                  <c:v>44290.0</c:v>
                </c:pt>
                <c:pt idx="1070">
                  <c:v>44291.0</c:v>
                </c:pt>
                <c:pt idx="1071">
                  <c:v>44292.0</c:v>
                </c:pt>
                <c:pt idx="1072">
                  <c:v>44293.0</c:v>
                </c:pt>
                <c:pt idx="1073">
                  <c:v>44294.0</c:v>
                </c:pt>
                <c:pt idx="1074">
                  <c:v>44295.0</c:v>
                </c:pt>
                <c:pt idx="1075">
                  <c:v>44296.0</c:v>
                </c:pt>
                <c:pt idx="1076">
                  <c:v>44297.0</c:v>
                </c:pt>
                <c:pt idx="1077">
                  <c:v>44298.0</c:v>
                </c:pt>
                <c:pt idx="1078">
                  <c:v>44299.0</c:v>
                </c:pt>
                <c:pt idx="1079">
                  <c:v>44300.0</c:v>
                </c:pt>
                <c:pt idx="1080">
                  <c:v>44301.0</c:v>
                </c:pt>
                <c:pt idx="1081">
                  <c:v>44302.0</c:v>
                </c:pt>
                <c:pt idx="1082">
                  <c:v>44303.0</c:v>
                </c:pt>
                <c:pt idx="1083">
                  <c:v>44304.0</c:v>
                </c:pt>
                <c:pt idx="1084">
                  <c:v>44305.0</c:v>
                </c:pt>
                <c:pt idx="1085">
                  <c:v>44306.0</c:v>
                </c:pt>
                <c:pt idx="1086">
                  <c:v>44307.0</c:v>
                </c:pt>
                <c:pt idx="1087">
                  <c:v>44308.0</c:v>
                </c:pt>
                <c:pt idx="1088">
                  <c:v>44309.0</c:v>
                </c:pt>
                <c:pt idx="1089">
                  <c:v>44310.0</c:v>
                </c:pt>
                <c:pt idx="1090">
                  <c:v>44311.0</c:v>
                </c:pt>
                <c:pt idx="1091">
                  <c:v>44312.0</c:v>
                </c:pt>
                <c:pt idx="1092">
                  <c:v>44313.0</c:v>
                </c:pt>
                <c:pt idx="1093">
                  <c:v>44314.0</c:v>
                </c:pt>
                <c:pt idx="1094">
                  <c:v>44315.0</c:v>
                </c:pt>
                <c:pt idx="1095">
                  <c:v>44316.0</c:v>
                </c:pt>
                <c:pt idx="1096">
                  <c:v>44317.0</c:v>
                </c:pt>
                <c:pt idx="1097">
                  <c:v>44318.0</c:v>
                </c:pt>
                <c:pt idx="1098">
                  <c:v>44319.0</c:v>
                </c:pt>
                <c:pt idx="1099">
                  <c:v>44320.0</c:v>
                </c:pt>
                <c:pt idx="1100">
                  <c:v>44321.0</c:v>
                </c:pt>
                <c:pt idx="1101">
                  <c:v>44322.0</c:v>
                </c:pt>
                <c:pt idx="1102">
                  <c:v>44323.0</c:v>
                </c:pt>
                <c:pt idx="1103">
                  <c:v>44324.0</c:v>
                </c:pt>
                <c:pt idx="1104">
                  <c:v>44325.0</c:v>
                </c:pt>
                <c:pt idx="1105">
                  <c:v>44326.0</c:v>
                </c:pt>
                <c:pt idx="1106">
                  <c:v>44327.0</c:v>
                </c:pt>
                <c:pt idx="1107">
                  <c:v>44328.0</c:v>
                </c:pt>
                <c:pt idx="1108">
                  <c:v>44329.0</c:v>
                </c:pt>
                <c:pt idx="1109">
                  <c:v>44330.0</c:v>
                </c:pt>
                <c:pt idx="1110">
                  <c:v>44331.0</c:v>
                </c:pt>
                <c:pt idx="1111">
                  <c:v>44332.0</c:v>
                </c:pt>
                <c:pt idx="1112">
                  <c:v>44333.0</c:v>
                </c:pt>
                <c:pt idx="1113">
                  <c:v>44334.0</c:v>
                </c:pt>
                <c:pt idx="1114">
                  <c:v>44335.0</c:v>
                </c:pt>
                <c:pt idx="1115">
                  <c:v>44336.0</c:v>
                </c:pt>
                <c:pt idx="1116">
                  <c:v>44337.0</c:v>
                </c:pt>
                <c:pt idx="1117">
                  <c:v>44338.0</c:v>
                </c:pt>
                <c:pt idx="1118">
                  <c:v>44339.0</c:v>
                </c:pt>
                <c:pt idx="1119">
                  <c:v>44340.0</c:v>
                </c:pt>
                <c:pt idx="1120">
                  <c:v>44341.0</c:v>
                </c:pt>
                <c:pt idx="1121">
                  <c:v>44342.0</c:v>
                </c:pt>
                <c:pt idx="1122">
                  <c:v>44343.0</c:v>
                </c:pt>
                <c:pt idx="1123">
                  <c:v>44344.0</c:v>
                </c:pt>
                <c:pt idx="1124">
                  <c:v>44345.0</c:v>
                </c:pt>
                <c:pt idx="1125">
                  <c:v>44346.0</c:v>
                </c:pt>
                <c:pt idx="1126">
                  <c:v>44347.0</c:v>
                </c:pt>
                <c:pt idx="1127">
                  <c:v>44348.0</c:v>
                </c:pt>
                <c:pt idx="1128">
                  <c:v>44349.0</c:v>
                </c:pt>
                <c:pt idx="1129">
                  <c:v>44350.0</c:v>
                </c:pt>
                <c:pt idx="1130">
                  <c:v>44351.0</c:v>
                </c:pt>
                <c:pt idx="1131">
                  <c:v>44352.0</c:v>
                </c:pt>
                <c:pt idx="1132">
                  <c:v>44353.0</c:v>
                </c:pt>
                <c:pt idx="1133">
                  <c:v>44354.0</c:v>
                </c:pt>
                <c:pt idx="1134">
                  <c:v>44355.0</c:v>
                </c:pt>
                <c:pt idx="1135">
                  <c:v>44356.0</c:v>
                </c:pt>
                <c:pt idx="1136">
                  <c:v>44357.0</c:v>
                </c:pt>
                <c:pt idx="1137">
                  <c:v>44358.0</c:v>
                </c:pt>
                <c:pt idx="1138">
                  <c:v>44359.0</c:v>
                </c:pt>
                <c:pt idx="1139">
                  <c:v>44360.0</c:v>
                </c:pt>
                <c:pt idx="1140">
                  <c:v>44361.0</c:v>
                </c:pt>
                <c:pt idx="1141">
                  <c:v>44362.0</c:v>
                </c:pt>
                <c:pt idx="1142">
                  <c:v>44363.0</c:v>
                </c:pt>
                <c:pt idx="1143">
                  <c:v>44364.0</c:v>
                </c:pt>
                <c:pt idx="1144">
                  <c:v>44365.0</c:v>
                </c:pt>
                <c:pt idx="1145">
                  <c:v>44366.0</c:v>
                </c:pt>
                <c:pt idx="1146">
                  <c:v>44367.0</c:v>
                </c:pt>
                <c:pt idx="1147">
                  <c:v>44368.0</c:v>
                </c:pt>
                <c:pt idx="1148">
                  <c:v>44369.0</c:v>
                </c:pt>
                <c:pt idx="1149">
                  <c:v>44370.0</c:v>
                </c:pt>
                <c:pt idx="1150">
                  <c:v>44371.0</c:v>
                </c:pt>
                <c:pt idx="1151">
                  <c:v>44372.0</c:v>
                </c:pt>
                <c:pt idx="1152">
                  <c:v>44373.0</c:v>
                </c:pt>
                <c:pt idx="1153">
                  <c:v>44374.0</c:v>
                </c:pt>
                <c:pt idx="1154">
                  <c:v>44375.0</c:v>
                </c:pt>
                <c:pt idx="1155">
                  <c:v>44376.0</c:v>
                </c:pt>
                <c:pt idx="1156">
                  <c:v>44377.0</c:v>
                </c:pt>
                <c:pt idx="1157">
                  <c:v>44378.0</c:v>
                </c:pt>
                <c:pt idx="1158">
                  <c:v>44379.0</c:v>
                </c:pt>
                <c:pt idx="1159">
                  <c:v>44380.0</c:v>
                </c:pt>
                <c:pt idx="1160">
                  <c:v>44381.0</c:v>
                </c:pt>
                <c:pt idx="1161">
                  <c:v>44382.0</c:v>
                </c:pt>
                <c:pt idx="1162">
                  <c:v>44383.0</c:v>
                </c:pt>
                <c:pt idx="1163">
                  <c:v>44384.0</c:v>
                </c:pt>
                <c:pt idx="1164">
                  <c:v>44385.0</c:v>
                </c:pt>
                <c:pt idx="1165">
                  <c:v>44386.0</c:v>
                </c:pt>
                <c:pt idx="1166">
                  <c:v>44387.0</c:v>
                </c:pt>
                <c:pt idx="1167">
                  <c:v>44388.0</c:v>
                </c:pt>
                <c:pt idx="1168">
                  <c:v>44389.0</c:v>
                </c:pt>
                <c:pt idx="1169">
                  <c:v>44390.0</c:v>
                </c:pt>
                <c:pt idx="1170">
                  <c:v>44391.0</c:v>
                </c:pt>
                <c:pt idx="1171">
                  <c:v>44392.0</c:v>
                </c:pt>
                <c:pt idx="1172">
                  <c:v>44393.0</c:v>
                </c:pt>
                <c:pt idx="1173">
                  <c:v>44394.0</c:v>
                </c:pt>
                <c:pt idx="1174">
                  <c:v>44395.0</c:v>
                </c:pt>
                <c:pt idx="1175">
                  <c:v>44396.0</c:v>
                </c:pt>
                <c:pt idx="1176">
                  <c:v>44397.0</c:v>
                </c:pt>
                <c:pt idx="1177">
                  <c:v>44398.0</c:v>
                </c:pt>
                <c:pt idx="1178">
                  <c:v>44399.0</c:v>
                </c:pt>
                <c:pt idx="1179">
                  <c:v>44400.0</c:v>
                </c:pt>
                <c:pt idx="1180">
                  <c:v>44401.0</c:v>
                </c:pt>
                <c:pt idx="1181">
                  <c:v>44402.0</c:v>
                </c:pt>
                <c:pt idx="1182">
                  <c:v>44403.0</c:v>
                </c:pt>
                <c:pt idx="1183">
                  <c:v>44404.0</c:v>
                </c:pt>
                <c:pt idx="1184">
                  <c:v>44405.0</c:v>
                </c:pt>
                <c:pt idx="1185">
                  <c:v>44406.0</c:v>
                </c:pt>
                <c:pt idx="1186">
                  <c:v>44407.0</c:v>
                </c:pt>
                <c:pt idx="1187">
                  <c:v>44408.0</c:v>
                </c:pt>
                <c:pt idx="1188">
                  <c:v>44409.0</c:v>
                </c:pt>
                <c:pt idx="1189">
                  <c:v>44410.0</c:v>
                </c:pt>
                <c:pt idx="1190">
                  <c:v>44411.0</c:v>
                </c:pt>
                <c:pt idx="1191">
                  <c:v>44412.0</c:v>
                </c:pt>
                <c:pt idx="1192">
                  <c:v>44413.0</c:v>
                </c:pt>
                <c:pt idx="1193">
                  <c:v>44414.0</c:v>
                </c:pt>
                <c:pt idx="1194">
                  <c:v>44415.0</c:v>
                </c:pt>
                <c:pt idx="1195">
                  <c:v>44416.0</c:v>
                </c:pt>
                <c:pt idx="1196">
                  <c:v>44417.0</c:v>
                </c:pt>
                <c:pt idx="1197">
                  <c:v>44418.0</c:v>
                </c:pt>
                <c:pt idx="1198">
                  <c:v>44419.0</c:v>
                </c:pt>
                <c:pt idx="1199">
                  <c:v>44420.0</c:v>
                </c:pt>
                <c:pt idx="1200">
                  <c:v>44421.0</c:v>
                </c:pt>
                <c:pt idx="1201">
                  <c:v>44422.0</c:v>
                </c:pt>
                <c:pt idx="1202">
                  <c:v>44423.0</c:v>
                </c:pt>
                <c:pt idx="1203">
                  <c:v>44424.0</c:v>
                </c:pt>
                <c:pt idx="1204">
                  <c:v>44425.0</c:v>
                </c:pt>
                <c:pt idx="1205">
                  <c:v>44426.0</c:v>
                </c:pt>
                <c:pt idx="1206">
                  <c:v>44427.0</c:v>
                </c:pt>
                <c:pt idx="1207">
                  <c:v>44428.0</c:v>
                </c:pt>
                <c:pt idx="1208">
                  <c:v>44429.0</c:v>
                </c:pt>
                <c:pt idx="1209">
                  <c:v>44430.0</c:v>
                </c:pt>
                <c:pt idx="1210">
                  <c:v>44431.0</c:v>
                </c:pt>
                <c:pt idx="1211">
                  <c:v>44432.0</c:v>
                </c:pt>
                <c:pt idx="1212">
                  <c:v>44433.0</c:v>
                </c:pt>
                <c:pt idx="1213">
                  <c:v>44434.0</c:v>
                </c:pt>
                <c:pt idx="1214">
                  <c:v>44435.0</c:v>
                </c:pt>
                <c:pt idx="1215">
                  <c:v>44436.0</c:v>
                </c:pt>
                <c:pt idx="1216">
                  <c:v>44437.0</c:v>
                </c:pt>
                <c:pt idx="1217">
                  <c:v>44438.0</c:v>
                </c:pt>
                <c:pt idx="1218">
                  <c:v>44439.0</c:v>
                </c:pt>
                <c:pt idx="1219">
                  <c:v>44440.0</c:v>
                </c:pt>
                <c:pt idx="1220">
                  <c:v>44441.0</c:v>
                </c:pt>
                <c:pt idx="1221">
                  <c:v>44442.0</c:v>
                </c:pt>
                <c:pt idx="1222">
                  <c:v>44443.0</c:v>
                </c:pt>
                <c:pt idx="1223">
                  <c:v>44444.0</c:v>
                </c:pt>
                <c:pt idx="1224">
                  <c:v>44445.0</c:v>
                </c:pt>
                <c:pt idx="1225">
                  <c:v>44446.0</c:v>
                </c:pt>
                <c:pt idx="1226">
                  <c:v>44447.0</c:v>
                </c:pt>
                <c:pt idx="1227">
                  <c:v>44448.0</c:v>
                </c:pt>
                <c:pt idx="1228">
                  <c:v>44449.0</c:v>
                </c:pt>
                <c:pt idx="1229">
                  <c:v>44450.0</c:v>
                </c:pt>
                <c:pt idx="1230">
                  <c:v>44451.0</c:v>
                </c:pt>
                <c:pt idx="1231">
                  <c:v>44452.0</c:v>
                </c:pt>
                <c:pt idx="1232">
                  <c:v>44453.0</c:v>
                </c:pt>
                <c:pt idx="1233">
                  <c:v>44454.0</c:v>
                </c:pt>
                <c:pt idx="1234">
                  <c:v>44455.0</c:v>
                </c:pt>
                <c:pt idx="1235">
                  <c:v>44456.0</c:v>
                </c:pt>
                <c:pt idx="1236">
                  <c:v>44457.0</c:v>
                </c:pt>
                <c:pt idx="1237">
                  <c:v>44458.0</c:v>
                </c:pt>
                <c:pt idx="1238">
                  <c:v>44459.0</c:v>
                </c:pt>
                <c:pt idx="1239">
                  <c:v>44460.0</c:v>
                </c:pt>
                <c:pt idx="1240">
                  <c:v>44461.0</c:v>
                </c:pt>
                <c:pt idx="1241">
                  <c:v>44462.0</c:v>
                </c:pt>
                <c:pt idx="1242">
                  <c:v>44463.0</c:v>
                </c:pt>
                <c:pt idx="1243">
                  <c:v>44464.0</c:v>
                </c:pt>
                <c:pt idx="1244">
                  <c:v>44465.0</c:v>
                </c:pt>
                <c:pt idx="1245">
                  <c:v>44466.0</c:v>
                </c:pt>
                <c:pt idx="1246">
                  <c:v>44467.0</c:v>
                </c:pt>
                <c:pt idx="1247">
                  <c:v>44468.0</c:v>
                </c:pt>
                <c:pt idx="1248">
                  <c:v>44469.0</c:v>
                </c:pt>
                <c:pt idx="1249">
                  <c:v>44470.0</c:v>
                </c:pt>
                <c:pt idx="1250">
                  <c:v>44471.0</c:v>
                </c:pt>
                <c:pt idx="1251">
                  <c:v>44472.0</c:v>
                </c:pt>
                <c:pt idx="1252">
                  <c:v>44473.0</c:v>
                </c:pt>
                <c:pt idx="1253">
                  <c:v>44474.0</c:v>
                </c:pt>
                <c:pt idx="1254">
                  <c:v>44475.0</c:v>
                </c:pt>
                <c:pt idx="1255">
                  <c:v>44476.0</c:v>
                </c:pt>
                <c:pt idx="1256">
                  <c:v>44477.0</c:v>
                </c:pt>
                <c:pt idx="1257">
                  <c:v>44478.0</c:v>
                </c:pt>
                <c:pt idx="1258">
                  <c:v>44479.0</c:v>
                </c:pt>
                <c:pt idx="1259">
                  <c:v>44480.0</c:v>
                </c:pt>
                <c:pt idx="1260">
                  <c:v>44481.0</c:v>
                </c:pt>
                <c:pt idx="1261">
                  <c:v>44482.0</c:v>
                </c:pt>
                <c:pt idx="1262">
                  <c:v>44483.0</c:v>
                </c:pt>
                <c:pt idx="1263">
                  <c:v>44484.0</c:v>
                </c:pt>
                <c:pt idx="1264">
                  <c:v>44485.0</c:v>
                </c:pt>
                <c:pt idx="1265">
                  <c:v>44486.0</c:v>
                </c:pt>
                <c:pt idx="1266">
                  <c:v>44487.0</c:v>
                </c:pt>
                <c:pt idx="1267">
                  <c:v>44488.0</c:v>
                </c:pt>
                <c:pt idx="1268">
                  <c:v>44489.0</c:v>
                </c:pt>
                <c:pt idx="1269">
                  <c:v>44490.0</c:v>
                </c:pt>
                <c:pt idx="1270">
                  <c:v>44491.0</c:v>
                </c:pt>
                <c:pt idx="1271">
                  <c:v>44492.0</c:v>
                </c:pt>
                <c:pt idx="1272">
                  <c:v>44493.0</c:v>
                </c:pt>
                <c:pt idx="1273">
                  <c:v>44494.0</c:v>
                </c:pt>
                <c:pt idx="1274">
                  <c:v>44495.0</c:v>
                </c:pt>
                <c:pt idx="1275">
                  <c:v>44496.0</c:v>
                </c:pt>
                <c:pt idx="1276">
                  <c:v>44497.0</c:v>
                </c:pt>
                <c:pt idx="1277">
                  <c:v>44498.0</c:v>
                </c:pt>
                <c:pt idx="1278">
                  <c:v>44499.0</c:v>
                </c:pt>
                <c:pt idx="1279">
                  <c:v>44500.0</c:v>
                </c:pt>
                <c:pt idx="1280">
                  <c:v>44501.0</c:v>
                </c:pt>
                <c:pt idx="1281">
                  <c:v>44502.0</c:v>
                </c:pt>
                <c:pt idx="1282">
                  <c:v>44503.0</c:v>
                </c:pt>
                <c:pt idx="1283">
                  <c:v>44504.0</c:v>
                </c:pt>
                <c:pt idx="1284">
                  <c:v>44505.0</c:v>
                </c:pt>
                <c:pt idx="1285">
                  <c:v>44506.0</c:v>
                </c:pt>
                <c:pt idx="1286">
                  <c:v>44507.0</c:v>
                </c:pt>
                <c:pt idx="1287">
                  <c:v>44508.0</c:v>
                </c:pt>
                <c:pt idx="1288">
                  <c:v>44509.0</c:v>
                </c:pt>
                <c:pt idx="1289">
                  <c:v>44510.0</c:v>
                </c:pt>
                <c:pt idx="1290">
                  <c:v>44511.0</c:v>
                </c:pt>
                <c:pt idx="1291">
                  <c:v>44512.0</c:v>
                </c:pt>
                <c:pt idx="1292">
                  <c:v>44513.0</c:v>
                </c:pt>
                <c:pt idx="1293">
                  <c:v>44514.0</c:v>
                </c:pt>
                <c:pt idx="1294">
                  <c:v>44515.0</c:v>
                </c:pt>
                <c:pt idx="1295">
                  <c:v>44516.0</c:v>
                </c:pt>
                <c:pt idx="1296">
                  <c:v>44517.0</c:v>
                </c:pt>
                <c:pt idx="1297">
                  <c:v>44518.0</c:v>
                </c:pt>
                <c:pt idx="1298">
                  <c:v>44519.0</c:v>
                </c:pt>
                <c:pt idx="1299">
                  <c:v>44520.0</c:v>
                </c:pt>
                <c:pt idx="1300">
                  <c:v>44521.0</c:v>
                </c:pt>
                <c:pt idx="1301">
                  <c:v>44522.0</c:v>
                </c:pt>
                <c:pt idx="1302">
                  <c:v>44523.0</c:v>
                </c:pt>
                <c:pt idx="1303">
                  <c:v>44524.0</c:v>
                </c:pt>
                <c:pt idx="1304">
                  <c:v>44525.0</c:v>
                </c:pt>
                <c:pt idx="1305">
                  <c:v>44526.0</c:v>
                </c:pt>
                <c:pt idx="1306">
                  <c:v>44527.0</c:v>
                </c:pt>
                <c:pt idx="1307">
                  <c:v>44528.0</c:v>
                </c:pt>
                <c:pt idx="1308">
                  <c:v>44529.0</c:v>
                </c:pt>
                <c:pt idx="1309">
                  <c:v>44530.0</c:v>
                </c:pt>
                <c:pt idx="1310">
                  <c:v>44531.0</c:v>
                </c:pt>
                <c:pt idx="1311">
                  <c:v>44532.0</c:v>
                </c:pt>
                <c:pt idx="1312">
                  <c:v>44533.0</c:v>
                </c:pt>
                <c:pt idx="1313">
                  <c:v>44534.0</c:v>
                </c:pt>
                <c:pt idx="1314">
                  <c:v>44535.0</c:v>
                </c:pt>
                <c:pt idx="1315">
                  <c:v>44536.0</c:v>
                </c:pt>
                <c:pt idx="1316">
                  <c:v>44537.0</c:v>
                </c:pt>
                <c:pt idx="1317">
                  <c:v>44538.0</c:v>
                </c:pt>
                <c:pt idx="1318">
                  <c:v>44539.0</c:v>
                </c:pt>
                <c:pt idx="1319">
                  <c:v>44540.0</c:v>
                </c:pt>
                <c:pt idx="1320">
                  <c:v>44541.0</c:v>
                </c:pt>
                <c:pt idx="1321">
                  <c:v>44542.0</c:v>
                </c:pt>
                <c:pt idx="1322">
                  <c:v>44543.0</c:v>
                </c:pt>
                <c:pt idx="1323">
                  <c:v>44544.0</c:v>
                </c:pt>
                <c:pt idx="1324">
                  <c:v>44545.0</c:v>
                </c:pt>
                <c:pt idx="1325">
                  <c:v>44546.0</c:v>
                </c:pt>
                <c:pt idx="1326">
                  <c:v>44547.0</c:v>
                </c:pt>
                <c:pt idx="1327">
                  <c:v>44548.0</c:v>
                </c:pt>
                <c:pt idx="1328">
                  <c:v>44549.0</c:v>
                </c:pt>
                <c:pt idx="1329">
                  <c:v>44550.0</c:v>
                </c:pt>
                <c:pt idx="1330">
                  <c:v>44551.0</c:v>
                </c:pt>
                <c:pt idx="1331">
                  <c:v>44552.0</c:v>
                </c:pt>
                <c:pt idx="1332">
                  <c:v>44553.0</c:v>
                </c:pt>
                <c:pt idx="1333">
                  <c:v>44554.0</c:v>
                </c:pt>
                <c:pt idx="1334">
                  <c:v>44555.0</c:v>
                </c:pt>
                <c:pt idx="1335">
                  <c:v>44556.0</c:v>
                </c:pt>
                <c:pt idx="1336">
                  <c:v>44557.0</c:v>
                </c:pt>
                <c:pt idx="1337">
                  <c:v>44558.0</c:v>
                </c:pt>
                <c:pt idx="1338">
                  <c:v>44559.0</c:v>
                </c:pt>
                <c:pt idx="1339">
                  <c:v>44560.0</c:v>
                </c:pt>
                <c:pt idx="1340">
                  <c:v>44561.0</c:v>
                </c:pt>
                <c:pt idx="1341">
                  <c:v>44562.0</c:v>
                </c:pt>
                <c:pt idx="1342">
                  <c:v>44563.0</c:v>
                </c:pt>
                <c:pt idx="1343">
                  <c:v>44564.0</c:v>
                </c:pt>
                <c:pt idx="1344">
                  <c:v>44565.0</c:v>
                </c:pt>
                <c:pt idx="1345">
                  <c:v>44566.0</c:v>
                </c:pt>
                <c:pt idx="1346">
                  <c:v>44567.0</c:v>
                </c:pt>
                <c:pt idx="1347">
                  <c:v>44568.0</c:v>
                </c:pt>
                <c:pt idx="1348">
                  <c:v>44569.0</c:v>
                </c:pt>
                <c:pt idx="1349">
                  <c:v>44570.0</c:v>
                </c:pt>
                <c:pt idx="1350">
                  <c:v>44571.0</c:v>
                </c:pt>
                <c:pt idx="1351">
                  <c:v>44572.0</c:v>
                </c:pt>
                <c:pt idx="1352">
                  <c:v>44573.0</c:v>
                </c:pt>
                <c:pt idx="1353">
                  <c:v>44574.0</c:v>
                </c:pt>
                <c:pt idx="1354">
                  <c:v>44575.0</c:v>
                </c:pt>
                <c:pt idx="1355">
                  <c:v>44576.0</c:v>
                </c:pt>
                <c:pt idx="1356">
                  <c:v>44577.0</c:v>
                </c:pt>
                <c:pt idx="1357">
                  <c:v>44578.0</c:v>
                </c:pt>
                <c:pt idx="1358">
                  <c:v>44579.0</c:v>
                </c:pt>
                <c:pt idx="1359">
                  <c:v>44580.0</c:v>
                </c:pt>
                <c:pt idx="1360">
                  <c:v>44581.0</c:v>
                </c:pt>
                <c:pt idx="1361">
                  <c:v>44582.0</c:v>
                </c:pt>
                <c:pt idx="1362">
                  <c:v>44583.0</c:v>
                </c:pt>
                <c:pt idx="1363">
                  <c:v>44584.0</c:v>
                </c:pt>
                <c:pt idx="1364">
                  <c:v>44585.0</c:v>
                </c:pt>
                <c:pt idx="1365">
                  <c:v>44586.0</c:v>
                </c:pt>
                <c:pt idx="1366">
                  <c:v>44587.0</c:v>
                </c:pt>
                <c:pt idx="1367">
                  <c:v>44588.0</c:v>
                </c:pt>
                <c:pt idx="1368">
                  <c:v>44589.0</c:v>
                </c:pt>
                <c:pt idx="1369">
                  <c:v>44590.0</c:v>
                </c:pt>
                <c:pt idx="1370">
                  <c:v>44591.0</c:v>
                </c:pt>
                <c:pt idx="1371">
                  <c:v>44592.0</c:v>
                </c:pt>
                <c:pt idx="1372">
                  <c:v>44593.0</c:v>
                </c:pt>
                <c:pt idx="1373">
                  <c:v>44594.0</c:v>
                </c:pt>
                <c:pt idx="1374">
                  <c:v>44595.0</c:v>
                </c:pt>
                <c:pt idx="1375">
                  <c:v>44596.0</c:v>
                </c:pt>
                <c:pt idx="1376">
                  <c:v>44597.0</c:v>
                </c:pt>
                <c:pt idx="1377">
                  <c:v>44598.0</c:v>
                </c:pt>
                <c:pt idx="1378">
                  <c:v>44599.0</c:v>
                </c:pt>
                <c:pt idx="1379">
                  <c:v>44600.0</c:v>
                </c:pt>
                <c:pt idx="1380">
                  <c:v>44601.0</c:v>
                </c:pt>
                <c:pt idx="1381">
                  <c:v>44602.0</c:v>
                </c:pt>
                <c:pt idx="1382">
                  <c:v>44603.0</c:v>
                </c:pt>
                <c:pt idx="1383">
                  <c:v>44604.0</c:v>
                </c:pt>
                <c:pt idx="1384">
                  <c:v>44605.0</c:v>
                </c:pt>
                <c:pt idx="1385">
                  <c:v>44606.0</c:v>
                </c:pt>
                <c:pt idx="1386">
                  <c:v>44607.0</c:v>
                </c:pt>
                <c:pt idx="1387">
                  <c:v>44608.0</c:v>
                </c:pt>
                <c:pt idx="1388">
                  <c:v>44609.0</c:v>
                </c:pt>
                <c:pt idx="1389">
                  <c:v>44610.0</c:v>
                </c:pt>
                <c:pt idx="1390">
                  <c:v>44611.0</c:v>
                </c:pt>
                <c:pt idx="1391">
                  <c:v>44612.0</c:v>
                </c:pt>
                <c:pt idx="1392">
                  <c:v>44613.0</c:v>
                </c:pt>
                <c:pt idx="1393">
                  <c:v>44614.0</c:v>
                </c:pt>
                <c:pt idx="1394">
                  <c:v>44615.0</c:v>
                </c:pt>
                <c:pt idx="1395">
                  <c:v>44616.0</c:v>
                </c:pt>
                <c:pt idx="1396">
                  <c:v>44617.0</c:v>
                </c:pt>
                <c:pt idx="1397">
                  <c:v>44618.0</c:v>
                </c:pt>
                <c:pt idx="1398">
                  <c:v>44619.0</c:v>
                </c:pt>
                <c:pt idx="1399">
                  <c:v>44620.0</c:v>
                </c:pt>
                <c:pt idx="1400">
                  <c:v>44621.0</c:v>
                </c:pt>
                <c:pt idx="1401">
                  <c:v>44622.0</c:v>
                </c:pt>
                <c:pt idx="1402">
                  <c:v>44623.0</c:v>
                </c:pt>
                <c:pt idx="1403">
                  <c:v>44624.0</c:v>
                </c:pt>
                <c:pt idx="1404">
                  <c:v>44625.0</c:v>
                </c:pt>
                <c:pt idx="1405">
                  <c:v>44626.0</c:v>
                </c:pt>
                <c:pt idx="1406">
                  <c:v>44627.0</c:v>
                </c:pt>
                <c:pt idx="1407">
                  <c:v>44628.0</c:v>
                </c:pt>
                <c:pt idx="1408">
                  <c:v>44629.0</c:v>
                </c:pt>
                <c:pt idx="1409">
                  <c:v>44630.0</c:v>
                </c:pt>
                <c:pt idx="1410">
                  <c:v>44631.0</c:v>
                </c:pt>
                <c:pt idx="1411">
                  <c:v>44632.0</c:v>
                </c:pt>
                <c:pt idx="1412">
                  <c:v>44633.0</c:v>
                </c:pt>
                <c:pt idx="1413">
                  <c:v>44634.0</c:v>
                </c:pt>
                <c:pt idx="1414">
                  <c:v>44635.0</c:v>
                </c:pt>
                <c:pt idx="1415">
                  <c:v>44636.0</c:v>
                </c:pt>
                <c:pt idx="1416">
                  <c:v>44637.0</c:v>
                </c:pt>
                <c:pt idx="1417">
                  <c:v>44638.0</c:v>
                </c:pt>
                <c:pt idx="1418">
                  <c:v>44639.0</c:v>
                </c:pt>
                <c:pt idx="1419">
                  <c:v>44640.0</c:v>
                </c:pt>
                <c:pt idx="1420">
                  <c:v>44641.0</c:v>
                </c:pt>
                <c:pt idx="1421">
                  <c:v>44642.0</c:v>
                </c:pt>
                <c:pt idx="1422">
                  <c:v>44643.0</c:v>
                </c:pt>
                <c:pt idx="1423">
                  <c:v>44644.0</c:v>
                </c:pt>
                <c:pt idx="1424">
                  <c:v>44645.0</c:v>
                </c:pt>
                <c:pt idx="1425">
                  <c:v>44646.0</c:v>
                </c:pt>
                <c:pt idx="1426">
                  <c:v>44647.0</c:v>
                </c:pt>
                <c:pt idx="1427">
                  <c:v>44648.0</c:v>
                </c:pt>
                <c:pt idx="1428">
                  <c:v>44649.0</c:v>
                </c:pt>
                <c:pt idx="1429">
                  <c:v>44650.0</c:v>
                </c:pt>
                <c:pt idx="1430">
                  <c:v>44651.0</c:v>
                </c:pt>
                <c:pt idx="1431">
                  <c:v>44652.0</c:v>
                </c:pt>
                <c:pt idx="1432">
                  <c:v>44653.0</c:v>
                </c:pt>
                <c:pt idx="1433">
                  <c:v>44654.0</c:v>
                </c:pt>
                <c:pt idx="1434">
                  <c:v>44655.0</c:v>
                </c:pt>
                <c:pt idx="1435">
                  <c:v>44656.0</c:v>
                </c:pt>
                <c:pt idx="1436">
                  <c:v>44657.0</c:v>
                </c:pt>
                <c:pt idx="1437">
                  <c:v>44658.0</c:v>
                </c:pt>
                <c:pt idx="1438">
                  <c:v>44659.0</c:v>
                </c:pt>
                <c:pt idx="1439">
                  <c:v>44660.0</c:v>
                </c:pt>
                <c:pt idx="1440">
                  <c:v>44661.0</c:v>
                </c:pt>
                <c:pt idx="1441">
                  <c:v>44662.0</c:v>
                </c:pt>
                <c:pt idx="1442">
                  <c:v>44663.0</c:v>
                </c:pt>
                <c:pt idx="1443">
                  <c:v>44664.0</c:v>
                </c:pt>
                <c:pt idx="1444">
                  <c:v>44665.0</c:v>
                </c:pt>
                <c:pt idx="1445">
                  <c:v>44666.0</c:v>
                </c:pt>
                <c:pt idx="1446">
                  <c:v>44667.0</c:v>
                </c:pt>
                <c:pt idx="1447">
                  <c:v>44668.0</c:v>
                </c:pt>
                <c:pt idx="1448">
                  <c:v>44669.0</c:v>
                </c:pt>
                <c:pt idx="1449">
                  <c:v>44670.0</c:v>
                </c:pt>
                <c:pt idx="1450">
                  <c:v>44671.0</c:v>
                </c:pt>
                <c:pt idx="1451">
                  <c:v>44672.0</c:v>
                </c:pt>
                <c:pt idx="1452">
                  <c:v>44673.0</c:v>
                </c:pt>
                <c:pt idx="1453">
                  <c:v>44674.0</c:v>
                </c:pt>
                <c:pt idx="1454">
                  <c:v>44675.0</c:v>
                </c:pt>
                <c:pt idx="1455">
                  <c:v>44676.0</c:v>
                </c:pt>
                <c:pt idx="1456">
                  <c:v>44677.0</c:v>
                </c:pt>
                <c:pt idx="1457">
                  <c:v>44678.0</c:v>
                </c:pt>
                <c:pt idx="1458">
                  <c:v>44679.0</c:v>
                </c:pt>
                <c:pt idx="1459">
                  <c:v>44680.0</c:v>
                </c:pt>
                <c:pt idx="1460">
                  <c:v>44681.0</c:v>
                </c:pt>
                <c:pt idx="1461">
                  <c:v>44682.0</c:v>
                </c:pt>
                <c:pt idx="1462">
                  <c:v>44683.0</c:v>
                </c:pt>
                <c:pt idx="1463">
                  <c:v>44684.0</c:v>
                </c:pt>
                <c:pt idx="1464">
                  <c:v>44685.0</c:v>
                </c:pt>
                <c:pt idx="1465">
                  <c:v>44686.0</c:v>
                </c:pt>
                <c:pt idx="1466">
                  <c:v>44687.0</c:v>
                </c:pt>
                <c:pt idx="1467">
                  <c:v>44688.0</c:v>
                </c:pt>
                <c:pt idx="1468">
                  <c:v>44689.0</c:v>
                </c:pt>
                <c:pt idx="1469">
                  <c:v>44690.0</c:v>
                </c:pt>
                <c:pt idx="1470">
                  <c:v>44691.0</c:v>
                </c:pt>
                <c:pt idx="1471">
                  <c:v>44692.0</c:v>
                </c:pt>
                <c:pt idx="1472">
                  <c:v>44693.0</c:v>
                </c:pt>
                <c:pt idx="1473">
                  <c:v>44694.0</c:v>
                </c:pt>
                <c:pt idx="1474">
                  <c:v>44695.0</c:v>
                </c:pt>
                <c:pt idx="1475">
                  <c:v>44696.0</c:v>
                </c:pt>
                <c:pt idx="1476">
                  <c:v>44697.0</c:v>
                </c:pt>
                <c:pt idx="1477">
                  <c:v>44698.0</c:v>
                </c:pt>
                <c:pt idx="1478">
                  <c:v>44699.0</c:v>
                </c:pt>
                <c:pt idx="1479">
                  <c:v>44700.0</c:v>
                </c:pt>
                <c:pt idx="1480">
                  <c:v>44701.0</c:v>
                </c:pt>
                <c:pt idx="1481">
                  <c:v>44702.0</c:v>
                </c:pt>
                <c:pt idx="1482">
                  <c:v>44703.0</c:v>
                </c:pt>
                <c:pt idx="1483">
                  <c:v>44704.0</c:v>
                </c:pt>
                <c:pt idx="1484">
                  <c:v>44705.0</c:v>
                </c:pt>
                <c:pt idx="1485">
                  <c:v>44706.0</c:v>
                </c:pt>
                <c:pt idx="1486">
                  <c:v>44707.0</c:v>
                </c:pt>
                <c:pt idx="1487">
                  <c:v>44708.0</c:v>
                </c:pt>
                <c:pt idx="1488">
                  <c:v>44709.0</c:v>
                </c:pt>
                <c:pt idx="1489">
                  <c:v>44710.0</c:v>
                </c:pt>
                <c:pt idx="1490">
                  <c:v>44711.0</c:v>
                </c:pt>
                <c:pt idx="1491">
                  <c:v>44712.0</c:v>
                </c:pt>
                <c:pt idx="1492">
                  <c:v>44713.0</c:v>
                </c:pt>
                <c:pt idx="1493">
                  <c:v>44714.0</c:v>
                </c:pt>
                <c:pt idx="1494">
                  <c:v>44715.0</c:v>
                </c:pt>
                <c:pt idx="1495">
                  <c:v>44716.0</c:v>
                </c:pt>
                <c:pt idx="1496">
                  <c:v>44717.0</c:v>
                </c:pt>
                <c:pt idx="1497">
                  <c:v>44718.0</c:v>
                </c:pt>
                <c:pt idx="1498">
                  <c:v>44719.0</c:v>
                </c:pt>
                <c:pt idx="1499">
                  <c:v>44720.0</c:v>
                </c:pt>
                <c:pt idx="1500">
                  <c:v>44721.0</c:v>
                </c:pt>
                <c:pt idx="1501">
                  <c:v>44722.0</c:v>
                </c:pt>
                <c:pt idx="1502">
                  <c:v>44723.0</c:v>
                </c:pt>
                <c:pt idx="1503">
                  <c:v>44724.0</c:v>
                </c:pt>
                <c:pt idx="1504">
                  <c:v>44725.0</c:v>
                </c:pt>
                <c:pt idx="1505">
                  <c:v>44726.0</c:v>
                </c:pt>
                <c:pt idx="1506">
                  <c:v>44727.0</c:v>
                </c:pt>
                <c:pt idx="1507">
                  <c:v>44728.0</c:v>
                </c:pt>
                <c:pt idx="1508">
                  <c:v>44729.0</c:v>
                </c:pt>
                <c:pt idx="1509">
                  <c:v>44730.0</c:v>
                </c:pt>
                <c:pt idx="1510">
                  <c:v>44731.0</c:v>
                </c:pt>
                <c:pt idx="1511">
                  <c:v>44732.0</c:v>
                </c:pt>
                <c:pt idx="1512">
                  <c:v>44733.0</c:v>
                </c:pt>
                <c:pt idx="1513">
                  <c:v>44734.0</c:v>
                </c:pt>
                <c:pt idx="1514">
                  <c:v>44735.0</c:v>
                </c:pt>
                <c:pt idx="1515">
                  <c:v>44736.0</c:v>
                </c:pt>
                <c:pt idx="1516">
                  <c:v>44737.0</c:v>
                </c:pt>
                <c:pt idx="1517">
                  <c:v>44738.0</c:v>
                </c:pt>
                <c:pt idx="1518">
                  <c:v>44739.0</c:v>
                </c:pt>
                <c:pt idx="1519">
                  <c:v>44740.0</c:v>
                </c:pt>
                <c:pt idx="1520">
                  <c:v>44741.0</c:v>
                </c:pt>
                <c:pt idx="1521">
                  <c:v>44742.0</c:v>
                </c:pt>
                <c:pt idx="1522">
                  <c:v>44743.0</c:v>
                </c:pt>
                <c:pt idx="1523">
                  <c:v>44744.0</c:v>
                </c:pt>
                <c:pt idx="1524">
                  <c:v>44745.0</c:v>
                </c:pt>
                <c:pt idx="1525">
                  <c:v>44746.0</c:v>
                </c:pt>
                <c:pt idx="1526">
                  <c:v>44747.0</c:v>
                </c:pt>
                <c:pt idx="1527">
                  <c:v>44748.0</c:v>
                </c:pt>
                <c:pt idx="1528">
                  <c:v>44749.0</c:v>
                </c:pt>
                <c:pt idx="1529">
                  <c:v>44750.0</c:v>
                </c:pt>
                <c:pt idx="1530">
                  <c:v>44751.0</c:v>
                </c:pt>
                <c:pt idx="1531">
                  <c:v>44752.0</c:v>
                </c:pt>
                <c:pt idx="1532">
                  <c:v>44753.0</c:v>
                </c:pt>
                <c:pt idx="1533">
                  <c:v>44754.0</c:v>
                </c:pt>
                <c:pt idx="1534">
                  <c:v>44755.0</c:v>
                </c:pt>
                <c:pt idx="1535">
                  <c:v>44756.0</c:v>
                </c:pt>
                <c:pt idx="1536">
                  <c:v>44757.0</c:v>
                </c:pt>
                <c:pt idx="1537">
                  <c:v>44758.0</c:v>
                </c:pt>
                <c:pt idx="1538">
                  <c:v>44759.0</c:v>
                </c:pt>
                <c:pt idx="1539">
                  <c:v>44760.0</c:v>
                </c:pt>
                <c:pt idx="1540">
                  <c:v>44761.0</c:v>
                </c:pt>
                <c:pt idx="1541">
                  <c:v>44762.0</c:v>
                </c:pt>
                <c:pt idx="1542">
                  <c:v>44763.0</c:v>
                </c:pt>
                <c:pt idx="1543">
                  <c:v>44764.0</c:v>
                </c:pt>
                <c:pt idx="1544">
                  <c:v>44765.0</c:v>
                </c:pt>
                <c:pt idx="1545">
                  <c:v>44766.0</c:v>
                </c:pt>
                <c:pt idx="1546">
                  <c:v>44767.0</c:v>
                </c:pt>
                <c:pt idx="1547">
                  <c:v>44768.0</c:v>
                </c:pt>
                <c:pt idx="1548">
                  <c:v>44769.0</c:v>
                </c:pt>
                <c:pt idx="1549">
                  <c:v>44770.0</c:v>
                </c:pt>
                <c:pt idx="1550">
                  <c:v>44771.0</c:v>
                </c:pt>
                <c:pt idx="1551">
                  <c:v>44772.0</c:v>
                </c:pt>
                <c:pt idx="1552">
                  <c:v>44773.0</c:v>
                </c:pt>
                <c:pt idx="1553">
                  <c:v>44774.0</c:v>
                </c:pt>
                <c:pt idx="1554">
                  <c:v>44775.0</c:v>
                </c:pt>
                <c:pt idx="1555">
                  <c:v>44776.0</c:v>
                </c:pt>
                <c:pt idx="1556">
                  <c:v>44777.0</c:v>
                </c:pt>
                <c:pt idx="1557">
                  <c:v>44778.0</c:v>
                </c:pt>
                <c:pt idx="1558">
                  <c:v>44779.0</c:v>
                </c:pt>
                <c:pt idx="1559">
                  <c:v>44780.0</c:v>
                </c:pt>
                <c:pt idx="1560">
                  <c:v>44781.0</c:v>
                </c:pt>
                <c:pt idx="1561">
                  <c:v>44782.0</c:v>
                </c:pt>
                <c:pt idx="1562">
                  <c:v>44783.0</c:v>
                </c:pt>
                <c:pt idx="1563">
                  <c:v>44784.0</c:v>
                </c:pt>
                <c:pt idx="1564">
                  <c:v>44785.0</c:v>
                </c:pt>
                <c:pt idx="1565">
                  <c:v>44786.0</c:v>
                </c:pt>
                <c:pt idx="1566">
                  <c:v>44787.0</c:v>
                </c:pt>
                <c:pt idx="1567">
                  <c:v>44788.0</c:v>
                </c:pt>
                <c:pt idx="1568">
                  <c:v>44789.0</c:v>
                </c:pt>
                <c:pt idx="1569">
                  <c:v>44790.0</c:v>
                </c:pt>
                <c:pt idx="1570">
                  <c:v>44791.0</c:v>
                </c:pt>
                <c:pt idx="1571">
                  <c:v>44792.0</c:v>
                </c:pt>
                <c:pt idx="1572">
                  <c:v>44793.0</c:v>
                </c:pt>
                <c:pt idx="1573">
                  <c:v>44794.0</c:v>
                </c:pt>
                <c:pt idx="1574">
                  <c:v>44795.0</c:v>
                </c:pt>
                <c:pt idx="1575">
                  <c:v>44796.0</c:v>
                </c:pt>
                <c:pt idx="1576">
                  <c:v>44797.0</c:v>
                </c:pt>
                <c:pt idx="1577">
                  <c:v>44798.0</c:v>
                </c:pt>
                <c:pt idx="1578">
                  <c:v>44799.0</c:v>
                </c:pt>
                <c:pt idx="1579">
                  <c:v>44800.0</c:v>
                </c:pt>
                <c:pt idx="1580">
                  <c:v>44801.0</c:v>
                </c:pt>
                <c:pt idx="1581">
                  <c:v>44802.0</c:v>
                </c:pt>
                <c:pt idx="1582">
                  <c:v>44803.0</c:v>
                </c:pt>
                <c:pt idx="1583">
                  <c:v>44804.0</c:v>
                </c:pt>
                <c:pt idx="1584">
                  <c:v>44805.0</c:v>
                </c:pt>
                <c:pt idx="1585">
                  <c:v>44806.0</c:v>
                </c:pt>
                <c:pt idx="1586">
                  <c:v>44807.0</c:v>
                </c:pt>
                <c:pt idx="1587">
                  <c:v>44808.0</c:v>
                </c:pt>
                <c:pt idx="1588">
                  <c:v>44809.0</c:v>
                </c:pt>
                <c:pt idx="1589">
                  <c:v>44810.0</c:v>
                </c:pt>
                <c:pt idx="1590">
                  <c:v>44811.0</c:v>
                </c:pt>
                <c:pt idx="1591">
                  <c:v>44812.0</c:v>
                </c:pt>
                <c:pt idx="1592">
                  <c:v>44813.0</c:v>
                </c:pt>
                <c:pt idx="1593">
                  <c:v>44814.0</c:v>
                </c:pt>
                <c:pt idx="1594">
                  <c:v>44815.0</c:v>
                </c:pt>
                <c:pt idx="1595">
                  <c:v>44816.0</c:v>
                </c:pt>
                <c:pt idx="1596">
                  <c:v>44817.0</c:v>
                </c:pt>
                <c:pt idx="1597">
                  <c:v>44818.0</c:v>
                </c:pt>
                <c:pt idx="1598">
                  <c:v>44819.0</c:v>
                </c:pt>
                <c:pt idx="1599">
                  <c:v>44820.0</c:v>
                </c:pt>
                <c:pt idx="1600">
                  <c:v>44821.0</c:v>
                </c:pt>
                <c:pt idx="1601">
                  <c:v>44822.0</c:v>
                </c:pt>
                <c:pt idx="1602">
                  <c:v>44823.0</c:v>
                </c:pt>
                <c:pt idx="1603">
                  <c:v>44824.0</c:v>
                </c:pt>
                <c:pt idx="1604">
                  <c:v>44825.0</c:v>
                </c:pt>
                <c:pt idx="1605">
                  <c:v>44826.0</c:v>
                </c:pt>
                <c:pt idx="1606">
                  <c:v>44827.0</c:v>
                </c:pt>
                <c:pt idx="1607">
                  <c:v>44828.0</c:v>
                </c:pt>
                <c:pt idx="1608">
                  <c:v>44829.0</c:v>
                </c:pt>
                <c:pt idx="1609">
                  <c:v>44830.0</c:v>
                </c:pt>
                <c:pt idx="1610">
                  <c:v>44831.0</c:v>
                </c:pt>
                <c:pt idx="1611">
                  <c:v>44832.0</c:v>
                </c:pt>
                <c:pt idx="1612">
                  <c:v>44833.0</c:v>
                </c:pt>
                <c:pt idx="1613">
                  <c:v>44834.0</c:v>
                </c:pt>
                <c:pt idx="1614">
                  <c:v>44835.0</c:v>
                </c:pt>
                <c:pt idx="1615">
                  <c:v>44836.0</c:v>
                </c:pt>
                <c:pt idx="1616">
                  <c:v>44837.0</c:v>
                </c:pt>
                <c:pt idx="1617">
                  <c:v>44838.0</c:v>
                </c:pt>
                <c:pt idx="1618">
                  <c:v>44839.0</c:v>
                </c:pt>
                <c:pt idx="1619">
                  <c:v>44840.0</c:v>
                </c:pt>
                <c:pt idx="1620">
                  <c:v>44841.0</c:v>
                </c:pt>
                <c:pt idx="1621">
                  <c:v>44842.0</c:v>
                </c:pt>
                <c:pt idx="1622">
                  <c:v>44843.0</c:v>
                </c:pt>
                <c:pt idx="1623">
                  <c:v>44844.0</c:v>
                </c:pt>
                <c:pt idx="1624">
                  <c:v>44845.0</c:v>
                </c:pt>
                <c:pt idx="1625">
                  <c:v>44846.0</c:v>
                </c:pt>
                <c:pt idx="1626">
                  <c:v>44847.0</c:v>
                </c:pt>
                <c:pt idx="1627">
                  <c:v>44848.0</c:v>
                </c:pt>
                <c:pt idx="1628">
                  <c:v>44849.0</c:v>
                </c:pt>
                <c:pt idx="1629">
                  <c:v>44850.0</c:v>
                </c:pt>
                <c:pt idx="1630">
                  <c:v>44851.0</c:v>
                </c:pt>
                <c:pt idx="1631">
                  <c:v>44852.0</c:v>
                </c:pt>
                <c:pt idx="1632">
                  <c:v>44853.0</c:v>
                </c:pt>
                <c:pt idx="1633">
                  <c:v>44854.0</c:v>
                </c:pt>
                <c:pt idx="1634">
                  <c:v>44855.0</c:v>
                </c:pt>
                <c:pt idx="1635">
                  <c:v>44856.0</c:v>
                </c:pt>
                <c:pt idx="1636">
                  <c:v>44857.0</c:v>
                </c:pt>
                <c:pt idx="1637">
                  <c:v>44858.0</c:v>
                </c:pt>
                <c:pt idx="1638">
                  <c:v>44859.0</c:v>
                </c:pt>
                <c:pt idx="1639">
                  <c:v>44860.0</c:v>
                </c:pt>
                <c:pt idx="1640">
                  <c:v>44861.0</c:v>
                </c:pt>
                <c:pt idx="1641">
                  <c:v>44862.0</c:v>
                </c:pt>
                <c:pt idx="1642">
                  <c:v>44863.0</c:v>
                </c:pt>
                <c:pt idx="1643">
                  <c:v>44864.0</c:v>
                </c:pt>
                <c:pt idx="1644">
                  <c:v>44865.0</c:v>
                </c:pt>
                <c:pt idx="1645">
                  <c:v>44866.0</c:v>
                </c:pt>
                <c:pt idx="1646">
                  <c:v>44867.0</c:v>
                </c:pt>
                <c:pt idx="1647">
                  <c:v>44868.0</c:v>
                </c:pt>
                <c:pt idx="1648">
                  <c:v>44869.0</c:v>
                </c:pt>
                <c:pt idx="1649">
                  <c:v>44870.0</c:v>
                </c:pt>
                <c:pt idx="1650">
                  <c:v>44871.0</c:v>
                </c:pt>
                <c:pt idx="1651">
                  <c:v>44872.0</c:v>
                </c:pt>
                <c:pt idx="1652">
                  <c:v>44873.0</c:v>
                </c:pt>
                <c:pt idx="1653">
                  <c:v>44874.0</c:v>
                </c:pt>
                <c:pt idx="1654">
                  <c:v>44875.0</c:v>
                </c:pt>
                <c:pt idx="1655">
                  <c:v>44876.0</c:v>
                </c:pt>
                <c:pt idx="1656">
                  <c:v>44877.0</c:v>
                </c:pt>
                <c:pt idx="1657">
                  <c:v>44878.0</c:v>
                </c:pt>
                <c:pt idx="1658">
                  <c:v>44879.0</c:v>
                </c:pt>
                <c:pt idx="1659">
                  <c:v>44880.0</c:v>
                </c:pt>
                <c:pt idx="1660">
                  <c:v>44881.0</c:v>
                </c:pt>
                <c:pt idx="1661">
                  <c:v>44882.0</c:v>
                </c:pt>
                <c:pt idx="1662">
                  <c:v>44883.0</c:v>
                </c:pt>
                <c:pt idx="1663">
                  <c:v>44884.0</c:v>
                </c:pt>
                <c:pt idx="1664">
                  <c:v>44885.0</c:v>
                </c:pt>
                <c:pt idx="1665">
                  <c:v>44886.0</c:v>
                </c:pt>
                <c:pt idx="1666">
                  <c:v>44887.0</c:v>
                </c:pt>
                <c:pt idx="1667">
                  <c:v>44888.0</c:v>
                </c:pt>
                <c:pt idx="1668">
                  <c:v>44889.0</c:v>
                </c:pt>
                <c:pt idx="1669">
                  <c:v>44890.0</c:v>
                </c:pt>
                <c:pt idx="1670">
                  <c:v>44891.0</c:v>
                </c:pt>
                <c:pt idx="1671">
                  <c:v>44892.0</c:v>
                </c:pt>
                <c:pt idx="1672">
                  <c:v>44893.0</c:v>
                </c:pt>
                <c:pt idx="1673">
                  <c:v>44894.0</c:v>
                </c:pt>
                <c:pt idx="1674">
                  <c:v>44895.0</c:v>
                </c:pt>
                <c:pt idx="1675">
                  <c:v>44896.0</c:v>
                </c:pt>
                <c:pt idx="1676">
                  <c:v>44897.0</c:v>
                </c:pt>
                <c:pt idx="1677">
                  <c:v>44898.0</c:v>
                </c:pt>
                <c:pt idx="1678">
                  <c:v>44899.0</c:v>
                </c:pt>
                <c:pt idx="1679">
                  <c:v>44900.0</c:v>
                </c:pt>
                <c:pt idx="1680">
                  <c:v>44901.0</c:v>
                </c:pt>
                <c:pt idx="1681">
                  <c:v>44902.0</c:v>
                </c:pt>
                <c:pt idx="1682">
                  <c:v>44903.0</c:v>
                </c:pt>
                <c:pt idx="1683">
                  <c:v>44904.0</c:v>
                </c:pt>
                <c:pt idx="1684">
                  <c:v>44905.0</c:v>
                </c:pt>
                <c:pt idx="1685">
                  <c:v>44906.0</c:v>
                </c:pt>
                <c:pt idx="1686">
                  <c:v>44907.0</c:v>
                </c:pt>
                <c:pt idx="1687">
                  <c:v>44908.0</c:v>
                </c:pt>
                <c:pt idx="1688">
                  <c:v>44909.0</c:v>
                </c:pt>
                <c:pt idx="1689">
                  <c:v>44910.0</c:v>
                </c:pt>
                <c:pt idx="1690">
                  <c:v>44911.0</c:v>
                </c:pt>
                <c:pt idx="1691">
                  <c:v>44912.0</c:v>
                </c:pt>
                <c:pt idx="1692">
                  <c:v>44913.0</c:v>
                </c:pt>
                <c:pt idx="1693">
                  <c:v>44914.0</c:v>
                </c:pt>
                <c:pt idx="1694">
                  <c:v>44915.0</c:v>
                </c:pt>
                <c:pt idx="1695">
                  <c:v>44916.0</c:v>
                </c:pt>
                <c:pt idx="1696">
                  <c:v>44917.0</c:v>
                </c:pt>
                <c:pt idx="1697">
                  <c:v>44918.0</c:v>
                </c:pt>
                <c:pt idx="1698">
                  <c:v>44919.0</c:v>
                </c:pt>
                <c:pt idx="1699">
                  <c:v>44920.0</c:v>
                </c:pt>
                <c:pt idx="1700">
                  <c:v>44921.0</c:v>
                </c:pt>
                <c:pt idx="1701">
                  <c:v>44922.0</c:v>
                </c:pt>
                <c:pt idx="1702">
                  <c:v>44923.0</c:v>
                </c:pt>
                <c:pt idx="1703">
                  <c:v>44924.0</c:v>
                </c:pt>
                <c:pt idx="1704">
                  <c:v>44925.0</c:v>
                </c:pt>
                <c:pt idx="1705">
                  <c:v>44926.0</c:v>
                </c:pt>
                <c:pt idx="1706">
                  <c:v>44927.0</c:v>
                </c:pt>
                <c:pt idx="1707">
                  <c:v>44928.0</c:v>
                </c:pt>
                <c:pt idx="1708">
                  <c:v>44929.0</c:v>
                </c:pt>
                <c:pt idx="1709">
                  <c:v>44930.0</c:v>
                </c:pt>
                <c:pt idx="1710">
                  <c:v>44931.0</c:v>
                </c:pt>
                <c:pt idx="1711">
                  <c:v>44932.0</c:v>
                </c:pt>
                <c:pt idx="1712">
                  <c:v>44933.0</c:v>
                </c:pt>
                <c:pt idx="1713">
                  <c:v>44934.0</c:v>
                </c:pt>
                <c:pt idx="1714">
                  <c:v>44935.0</c:v>
                </c:pt>
                <c:pt idx="1715">
                  <c:v>44936.0</c:v>
                </c:pt>
                <c:pt idx="1716">
                  <c:v>44937.0</c:v>
                </c:pt>
                <c:pt idx="1717">
                  <c:v>44938.0</c:v>
                </c:pt>
                <c:pt idx="1718">
                  <c:v>44939.0</c:v>
                </c:pt>
                <c:pt idx="1719">
                  <c:v>44940.0</c:v>
                </c:pt>
                <c:pt idx="1720">
                  <c:v>44941.0</c:v>
                </c:pt>
                <c:pt idx="1721">
                  <c:v>44942.0</c:v>
                </c:pt>
                <c:pt idx="1722">
                  <c:v>44943.0</c:v>
                </c:pt>
                <c:pt idx="1723">
                  <c:v>44944.0</c:v>
                </c:pt>
                <c:pt idx="1724">
                  <c:v>44945.0</c:v>
                </c:pt>
                <c:pt idx="1725">
                  <c:v>44946.0</c:v>
                </c:pt>
                <c:pt idx="1726">
                  <c:v>44947.0</c:v>
                </c:pt>
                <c:pt idx="1727">
                  <c:v>44948.0</c:v>
                </c:pt>
                <c:pt idx="1728">
                  <c:v>44949.0</c:v>
                </c:pt>
                <c:pt idx="1729">
                  <c:v>44950.0</c:v>
                </c:pt>
                <c:pt idx="1730">
                  <c:v>44951.0</c:v>
                </c:pt>
                <c:pt idx="1731">
                  <c:v>44952.0</c:v>
                </c:pt>
                <c:pt idx="1732">
                  <c:v>44953.0</c:v>
                </c:pt>
                <c:pt idx="1733">
                  <c:v>44954.0</c:v>
                </c:pt>
                <c:pt idx="1734">
                  <c:v>44955.0</c:v>
                </c:pt>
                <c:pt idx="1735">
                  <c:v>44956.0</c:v>
                </c:pt>
                <c:pt idx="1736">
                  <c:v>44957.0</c:v>
                </c:pt>
                <c:pt idx="1737">
                  <c:v>44958.0</c:v>
                </c:pt>
                <c:pt idx="1738">
                  <c:v>44959.0</c:v>
                </c:pt>
                <c:pt idx="1739">
                  <c:v>44960.0</c:v>
                </c:pt>
                <c:pt idx="1740">
                  <c:v>44961.0</c:v>
                </c:pt>
                <c:pt idx="1741">
                  <c:v>44962.0</c:v>
                </c:pt>
                <c:pt idx="1742">
                  <c:v>44963.0</c:v>
                </c:pt>
                <c:pt idx="1743">
                  <c:v>44964.0</c:v>
                </c:pt>
                <c:pt idx="1744">
                  <c:v>44965.0</c:v>
                </c:pt>
                <c:pt idx="1745">
                  <c:v>44966.0</c:v>
                </c:pt>
                <c:pt idx="1746">
                  <c:v>44967.0</c:v>
                </c:pt>
                <c:pt idx="1747">
                  <c:v>44968.0</c:v>
                </c:pt>
                <c:pt idx="1748">
                  <c:v>44969.0</c:v>
                </c:pt>
                <c:pt idx="1749">
                  <c:v>44970.0</c:v>
                </c:pt>
                <c:pt idx="1750">
                  <c:v>44971.0</c:v>
                </c:pt>
                <c:pt idx="1751">
                  <c:v>44972.0</c:v>
                </c:pt>
                <c:pt idx="1752">
                  <c:v>44973.0</c:v>
                </c:pt>
                <c:pt idx="1753">
                  <c:v>44974.0</c:v>
                </c:pt>
                <c:pt idx="1754">
                  <c:v>44975.0</c:v>
                </c:pt>
                <c:pt idx="1755">
                  <c:v>44976.0</c:v>
                </c:pt>
                <c:pt idx="1756">
                  <c:v>44977.0</c:v>
                </c:pt>
                <c:pt idx="1757">
                  <c:v>44978.0</c:v>
                </c:pt>
                <c:pt idx="1758">
                  <c:v>44979.0</c:v>
                </c:pt>
                <c:pt idx="1759">
                  <c:v>44980.0</c:v>
                </c:pt>
                <c:pt idx="1760">
                  <c:v>44981.0</c:v>
                </c:pt>
                <c:pt idx="1761">
                  <c:v>44982.0</c:v>
                </c:pt>
                <c:pt idx="1762">
                  <c:v>44983.0</c:v>
                </c:pt>
                <c:pt idx="1763">
                  <c:v>44984.0</c:v>
                </c:pt>
                <c:pt idx="1764">
                  <c:v>44985.0</c:v>
                </c:pt>
                <c:pt idx="1765">
                  <c:v>44986.0</c:v>
                </c:pt>
                <c:pt idx="1766">
                  <c:v>44987.0</c:v>
                </c:pt>
                <c:pt idx="1767">
                  <c:v>44988.0</c:v>
                </c:pt>
                <c:pt idx="1768">
                  <c:v>44989.0</c:v>
                </c:pt>
                <c:pt idx="1769">
                  <c:v>44990.0</c:v>
                </c:pt>
                <c:pt idx="1770">
                  <c:v>44991.0</c:v>
                </c:pt>
                <c:pt idx="1771">
                  <c:v>44992.0</c:v>
                </c:pt>
                <c:pt idx="1772">
                  <c:v>44993.0</c:v>
                </c:pt>
                <c:pt idx="1773">
                  <c:v>44994.0</c:v>
                </c:pt>
                <c:pt idx="1774">
                  <c:v>44995.0</c:v>
                </c:pt>
                <c:pt idx="1775">
                  <c:v>44996.0</c:v>
                </c:pt>
                <c:pt idx="1776">
                  <c:v>44997.0</c:v>
                </c:pt>
                <c:pt idx="1777">
                  <c:v>44998.0</c:v>
                </c:pt>
                <c:pt idx="1778">
                  <c:v>44999.0</c:v>
                </c:pt>
                <c:pt idx="1779">
                  <c:v>45000.0</c:v>
                </c:pt>
                <c:pt idx="1780">
                  <c:v>45001.0</c:v>
                </c:pt>
                <c:pt idx="1781">
                  <c:v>45002.0</c:v>
                </c:pt>
                <c:pt idx="1782">
                  <c:v>45003.0</c:v>
                </c:pt>
                <c:pt idx="1783">
                  <c:v>45004.0</c:v>
                </c:pt>
                <c:pt idx="1784">
                  <c:v>45005.0</c:v>
                </c:pt>
                <c:pt idx="1785">
                  <c:v>45006.0</c:v>
                </c:pt>
                <c:pt idx="1786">
                  <c:v>45007.0</c:v>
                </c:pt>
                <c:pt idx="1787">
                  <c:v>45008.0</c:v>
                </c:pt>
                <c:pt idx="1788">
                  <c:v>45009.0</c:v>
                </c:pt>
                <c:pt idx="1789">
                  <c:v>45010.0</c:v>
                </c:pt>
                <c:pt idx="1790">
                  <c:v>45011.0</c:v>
                </c:pt>
                <c:pt idx="1791">
                  <c:v>45012.0</c:v>
                </c:pt>
                <c:pt idx="1792">
                  <c:v>45013.0</c:v>
                </c:pt>
                <c:pt idx="1793">
                  <c:v>45014.0</c:v>
                </c:pt>
                <c:pt idx="1794">
                  <c:v>45015.0</c:v>
                </c:pt>
                <c:pt idx="1795">
                  <c:v>45016.0</c:v>
                </c:pt>
                <c:pt idx="1796">
                  <c:v>45017.0</c:v>
                </c:pt>
                <c:pt idx="1797">
                  <c:v>45018.0</c:v>
                </c:pt>
                <c:pt idx="1798">
                  <c:v>45019.0</c:v>
                </c:pt>
                <c:pt idx="1799">
                  <c:v>45020.0</c:v>
                </c:pt>
                <c:pt idx="1800">
                  <c:v>45021.0</c:v>
                </c:pt>
                <c:pt idx="1801">
                  <c:v>45022.0</c:v>
                </c:pt>
                <c:pt idx="1802">
                  <c:v>45023.0</c:v>
                </c:pt>
                <c:pt idx="1803">
                  <c:v>45024.0</c:v>
                </c:pt>
                <c:pt idx="1804">
                  <c:v>45025.0</c:v>
                </c:pt>
                <c:pt idx="1805">
                  <c:v>45026.0</c:v>
                </c:pt>
                <c:pt idx="1806">
                  <c:v>45027.0</c:v>
                </c:pt>
                <c:pt idx="1807">
                  <c:v>45028.0</c:v>
                </c:pt>
                <c:pt idx="1808">
                  <c:v>45029.0</c:v>
                </c:pt>
                <c:pt idx="1809">
                  <c:v>45030.0</c:v>
                </c:pt>
                <c:pt idx="1810">
                  <c:v>45031.0</c:v>
                </c:pt>
                <c:pt idx="1811">
                  <c:v>45032.0</c:v>
                </c:pt>
                <c:pt idx="1812">
                  <c:v>45033.0</c:v>
                </c:pt>
                <c:pt idx="1813">
                  <c:v>45034.0</c:v>
                </c:pt>
                <c:pt idx="1814">
                  <c:v>45035.0</c:v>
                </c:pt>
                <c:pt idx="1815">
                  <c:v>45036.0</c:v>
                </c:pt>
                <c:pt idx="1816">
                  <c:v>45037.0</c:v>
                </c:pt>
                <c:pt idx="1817">
                  <c:v>45038.0</c:v>
                </c:pt>
                <c:pt idx="1818">
                  <c:v>45039.0</c:v>
                </c:pt>
                <c:pt idx="1819">
                  <c:v>45040.0</c:v>
                </c:pt>
                <c:pt idx="1820">
                  <c:v>45041.0</c:v>
                </c:pt>
                <c:pt idx="1821">
                  <c:v>45042.0</c:v>
                </c:pt>
                <c:pt idx="1822">
                  <c:v>45043.0</c:v>
                </c:pt>
                <c:pt idx="1823">
                  <c:v>45044.0</c:v>
                </c:pt>
                <c:pt idx="1824">
                  <c:v>45045.0</c:v>
                </c:pt>
                <c:pt idx="1825">
                  <c:v>45046.0</c:v>
                </c:pt>
                <c:pt idx="1826">
                  <c:v>45047.0</c:v>
                </c:pt>
                <c:pt idx="1827">
                  <c:v>45048.0</c:v>
                </c:pt>
                <c:pt idx="1828">
                  <c:v>45049.0</c:v>
                </c:pt>
                <c:pt idx="1829">
                  <c:v>45050.0</c:v>
                </c:pt>
                <c:pt idx="1830">
                  <c:v>45051.0</c:v>
                </c:pt>
                <c:pt idx="1831">
                  <c:v>45052.0</c:v>
                </c:pt>
                <c:pt idx="1832">
                  <c:v>45053.0</c:v>
                </c:pt>
                <c:pt idx="1833">
                  <c:v>45054.0</c:v>
                </c:pt>
                <c:pt idx="1834">
                  <c:v>45055.0</c:v>
                </c:pt>
                <c:pt idx="1835">
                  <c:v>45056.0</c:v>
                </c:pt>
                <c:pt idx="1836">
                  <c:v>45057.0</c:v>
                </c:pt>
                <c:pt idx="1837">
                  <c:v>45058.0</c:v>
                </c:pt>
                <c:pt idx="1838">
                  <c:v>45059.0</c:v>
                </c:pt>
                <c:pt idx="1839">
                  <c:v>45060.0</c:v>
                </c:pt>
                <c:pt idx="1840">
                  <c:v>45061.0</c:v>
                </c:pt>
                <c:pt idx="1841">
                  <c:v>45062.0</c:v>
                </c:pt>
                <c:pt idx="1842">
                  <c:v>45063.0</c:v>
                </c:pt>
                <c:pt idx="1843">
                  <c:v>45064.0</c:v>
                </c:pt>
                <c:pt idx="1844">
                  <c:v>45065.0</c:v>
                </c:pt>
                <c:pt idx="1845">
                  <c:v>45066.0</c:v>
                </c:pt>
                <c:pt idx="1846">
                  <c:v>45067.0</c:v>
                </c:pt>
                <c:pt idx="1847">
                  <c:v>45068.0</c:v>
                </c:pt>
                <c:pt idx="1848">
                  <c:v>45069.0</c:v>
                </c:pt>
                <c:pt idx="1849">
                  <c:v>45070.0</c:v>
                </c:pt>
                <c:pt idx="1850">
                  <c:v>45071.0</c:v>
                </c:pt>
                <c:pt idx="1851">
                  <c:v>45072.0</c:v>
                </c:pt>
                <c:pt idx="1852">
                  <c:v>45073.0</c:v>
                </c:pt>
                <c:pt idx="1853">
                  <c:v>45074.0</c:v>
                </c:pt>
                <c:pt idx="1854">
                  <c:v>45075.0</c:v>
                </c:pt>
                <c:pt idx="1855">
                  <c:v>45076.0</c:v>
                </c:pt>
                <c:pt idx="1856">
                  <c:v>45077.0</c:v>
                </c:pt>
                <c:pt idx="1857">
                  <c:v>45078.0</c:v>
                </c:pt>
                <c:pt idx="1858">
                  <c:v>45079.0</c:v>
                </c:pt>
                <c:pt idx="1859">
                  <c:v>45080.0</c:v>
                </c:pt>
                <c:pt idx="1860">
                  <c:v>45081.0</c:v>
                </c:pt>
                <c:pt idx="1861">
                  <c:v>45082.0</c:v>
                </c:pt>
                <c:pt idx="1862">
                  <c:v>45083.0</c:v>
                </c:pt>
                <c:pt idx="1863">
                  <c:v>45084.0</c:v>
                </c:pt>
                <c:pt idx="1864">
                  <c:v>45085.0</c:v>
                </c:pt>
                <c:pt idx="1865">
                  <c:v>45086.0</c:v>
                </c:pt>
                <c:pt idx="1866">
                  <c:v>45087.0</c:v>
                </c:pt>
                <c:pt idx="1867">
                  <c:v>45088.0</c:v>
                </c:pt>
                <c:pt idx="1868">
                  <c:v>45089.0</c:v>
                </c:pt>
                <c:pt idx="1869">
                  <c:v>45090.0</c:v>
                </c:pt>
                <c:pt idx="1870">
                  <c:v>45091.0</c:v>
                </c:pt>
                <c:pt idx="1871">
                  <c:v>45092.0</c:v>
                </c:pt>
                <c:pt idx="1872">
                  <c:v>45093.0</c:v>
                </c:pt>
                <c:pt idx="1873">
                  <c:v>45094.0</c:v>
                </c:pt>
                <c:pt idx="1874">
                  <c:v>45095.0</c:v>
                </c:pt>
                <c:pt idx="1875">
                  <c:v>45096.0</c:v>
                </c:pt>
                <c:pt idx="1876">
                  <c:v>45097.0</c:v>
                </c:pt>
                <c:pt idx="1877">
                  <c:v>45098.0</c:v>
                </c:pt>
                <c:pt idx="1878">
                  <c:v>45099.0</c:v>
                </c:pt>
                <c:pt idx="1879">
                  <c:v>45100.0</c:v>
                </c:pt>
                <c:pt idx="1880">
                  <c:v>45101.0</c:v>
                </c:pt>
                <c:pt idx="1881">
                  <c:v>45102.0</c:v>
                </c:pt>
                <c:pt idx="1882">
                  <c:v>45103.0</c:v>
                </c:pt>
                <c:pt idx="1883">
                  <c:v>45104.0</c:v>
                </c:pt>
                <c:pt idx="1884">
                  <c:v>45105.0</c:v>
                </c:pt>
                <c:pt idx="1885">
                  <c:v>45106.0</c:v>
                </c:pt>
                <c:pt idx="1886">
                  <c:v>45107.0</c:v>
                </c:pt>
                <c:pt idx="1887">
                  <c:v>45108.0</c:v>
                </c:pt>
                <c:pt idx="1888">
                  <c:v>45109.0</c:v>
                </c:pt>
                <c:pt idx="1889">
                  <c:v>45110.0</c:v>
                </c:pt>
                <c:pt idx="1890">
                  <c:v>45111.0</c:v>
                </c:pt>
                <c:pt idx="1891">
                  <c:v>45112.0</c:v>
                </c:pt>
                <c:pt idx="1892">
                  <c:v>45113.0</c:v>
                </c:pt>
                <c:pt idx="1893">
                  <c:v>45114.0</c:v>
                </c:pt>
                <c:pt idx="1894">
                  <c:v>45115.0</c:v>
                </c:pt>
                <c:pt idx="1895">
                  <c:v>45116.0</c:v>
                </c:pt>
                <c:pt idx="1896">
                  <c:v>45117.0</c:v>
                </c:pt>
                <c:pt idx="1897">
                  <c:v>45118.0</c:v>
                </c:pt>
                <c:pt idx="1898">
                  <c:v>45119.0</c:v>
                </c:pt>
                <c:pt idx="1899">
                  <c:v>45120.0</c:v>
                </c:pt>
                <c:pt idx="1900">
                  <c:v>45121.0</c:v>
                </c:pt>
                <c:pt idx="1901">
                  <c:v>45122.0</c:v>
                </c:pt>
                <c:pt idx="1902">
                  <c:v>45123.0</c:v>
                </c:pt>
                <c:pt idx="1903">
                  <c:v>45124.0</c:v>
                </c:pt>
                <c:pt idx="1904">
                  <c:v>45125.0</c:v>
                </c:pt>
                <c:pt idx="1905">
                  <c:v>45126.0</c:v>
                </c:pt>
                <c:pt idx="1906">
                  <c:v>45127.0</c:v>
                </c:pt>
                <c:pt idx="1907">
                  <c:v>45128.0</c:v>
                </c:pt>
                <c:pt idx="1908">
                  <c:v>45129.0</c:v>
                </c:pt>
                <c:pt idx="1909">
                  <c:v>45130.0</c:v>
                </c:pt>
                <c:pt idx="1910">
                  <c:v>45131.0</c:v>
                </c:pt>
                <c:pt idx="1911">
                  <c:v>45132.0</c:v>
                </c:pt>
                <c:pt idx="1912">
                  <c:v>45133.0</c:v>
                </c:pt>
                <c:pt idx="1913">
                  <c:v>45134.0</c:v>
                </c:pt>
                <c:pt idx="1914">
                  <c:v>45135.0</c:v>
                </c:pt>
                <c:pt idx="1915">
                  <c:v>45136.0</c:v>
                </c:pt>
                <c:pt idx="1916">
                  <c:v>45137.0</c:v>
                </c:pt>
                <c:pt idx="1917">
                  <c:v>45138.0</c:v>
                </c:pt>
                <c:pt idx="1918">
                  <c:v>45139.0</c:v>
                </c:pt>
                <c:pt idx="1919">
                  <c:v>45140.0</c:v>
                </c:pt>
                <c:pt idx="1920">
                  <c:v>45141.0</c:v>
                </c:pt>
                <c:pt idx="1921">
                  <c:v>45142.0</c:v>
                </c:pt>
                <c:pt idx="1922">
                  <c:v>45143.0</c:v>
                </c:pt>
                <c:pt idx="1923">
                  <c:v>45144.0</c:v>
                </c:pt>
                <c:pt idx="1924">
                  <c:v>45145.0</c:v>
                </c:pt>
                <c:pt idx="1925">
                  <c:v>45146.0</c:v>
                </c:pt>
                <c:pt idx="1926">
                  <c:v>45147.0</c:v>
                </c:pt>
                <c:pt idx="1927">
                  <c:v>45148.0</c:v>
                </c:pt>
                <c:pt idx="1928">
                  <c:v>45149.0</c:v>
                </c:pt>
                <c:pt idx="1929">
                  <c:v>45150.0</c:v>
                </c:pt>
                <c:pt idx="1930">
                  <c:v>45151.0</c:v>
                </c:pt>
                <c:pt idx="1931">
                  <c:v>45152.0</c:v>
                </c:pt>
                <c:pt idx="1932">
                  <c:v>45153.0</c:v>
                </c:pt>
                <c:pt idx="1933">
                  <c:v>45154.0</c:v>
                </c:pt>
                <c:pt idx="1934">
                  <c:v>45155.0</c:v>
                </c:pt>
                <c:pt idx="1935">
                  <c:v>45156.0</c:v>
                </c:pt>
                <c:pt idx="1936">
                  <c:v>45157.0</c:v>
                </c:pt>
                <c:pt idx="1937">
                  <c:v>45158.0</c:v>
                </c:pt>
                <c:pt idx="1938">
                  <c:v>45159.0</c:v>
                </c:pt>
                <c:pt idx="1939">
                  <c:v>45160.0</c:v>
                </c:pt>
                <c:pt idx="1940">
                  <c:v>45161.0</c:v>
                </c:pt>
                <c:pt idx="1941">
                  <c:v>45162.0</c:v>
                </c:pt>
                <c:pt idx="1942">
                  <c:v>45163.0</c:v>
                </c:pt>
                <c:pt idx="1943">
                  <c:v>45164.0</c:v>
                </c:pt>
                <c:pt idx="1944">
                  <c:v>45165.0</c:v>
                </c:pt>
                <c:pt idx="1945">
                  <c:v>45166.0</c:v>
                </c:pt>
                <c:pt idx="1946">
                  <c:v>45167.0</c:v>
                </c:pt>
                <c:pt idx="1947">
                  <c:v>45168.0</c:v>
                </c:pt>
                <c:pt idx="1948">
                  <c:v>45169.0</c:v>
                </c:pt>
                <c:pt idx="1949">
                  <c:v>45170.0</c:v>
                </c:pt>
                <c:pt idx="1950">
                  <c:v>45171.0</c:v>
                </c:pt>
                <c:pt idx="1951">
                  <c:v>45172.0</c:v>
                </c:pt>
                <c:pt idx="1952">
                  <c:v>45173.0</c:v>
                </c:pt>
                <c:pt idx="1953">
                  <c:v>45174.0</c:v>
                </c:pt>
                <c:pt idx="1954">
                  <c:v>45175.0</c:v>
                </c:pt>
                <c:pt idx="1955">
                  <c:v>45176.0</c:v>
                </c:pt>
                <c:pt idx="1956">
                  <c:v>45177.0</c:v>
                </c:pt>
                <c:pt idx="1957">
                  <c:v>45178.0</c:v>
                </c:pt>
                <c:pt idx="1958">
                  <c:v>45179.0</c:v>
                </c:pt>
                <c:pt idx="1959">
                  <c:v>45180.0</c:v>
                </c:pt>
                <c:pt idx="1960">
                  <c:v>45181.0</c:v>
                </c:pt>
                <c:pt idx="1961">
                  <c:v>45182.0</c:v>
                </c:pt>
                <c:pt idx="1962">
                  <c:v>45183.0</c:v>
                </c:pt>
                <c:pt idx="1963">
                  <c:v>45184.0</c:v>
                </c:pt>
                <c:pt idx="1964">
                  <c:v>45185.0</c:v>
                </c:pt>
                <c:pt idx="1965">
                  <c:v>45186.0</c:v>
                </c:pt>
                <c:pt idx="1966">
                  <c:v>45187.0</c:v>
                </c:pt>
                <c:pt idx="1967">
                  <c:v>45188.0</c:v>
                </c:pt>
                <c:pt idx="1968">
                  <c:v>45189.0</c:v>
                </c:pt>
                <c:pt idx="1969">
                  <c:v>45190.0</c:v>
                </c:pt>
                <c:pt idx="1970">
                  <c:v>45191.0</c:v>
                </c:pt>
                <c:pt idx="1971">
                  <c:v>45192.0</c:v>
                </c:pt>
                <c:pt idx="1972">
                  <c:v>45193.0</c:v>
                </c:pt>
                <c:pt idx="1973">
                  <c:v>45194.0</c:v>
                </c:pt>
                <c:pt idx="1974">
                  <c:v>45195.0</c:v>
                </c:pt>
                <c:pt idx="1975">
                  <c:v>45196.0</c:v>
                </c:pt>
                <c:pt idx="1976">
                  <c:v>45197.0</c:v>
                </c:pt>
                <c:pt idx="1977">
                  <c:v>45198.0</c:v>
                </c:pt>
                <c:pt idx="1978">
                  <c:v>45199.0</c:v>
                </c:pt>
                <c:pt idx="1979">
                  <c:v>45200.0</c:v>
                </c:pt>
                <c:pt idx="1980">
                  <c:v>45201.0</c:v>
                </c:pt>
                <c:pt idx="1981">
                  <c:v>45202.0</c:v>
                </c:pt>
                <c:pt idx="1982">
                  <c:v>45203.0</c:v>
                </c:pt>
                <c:pt idx="1983">
                  <c:v>45204.0</c:v>
                </c:pt>
                <c:pt idx="1984">
                  <c:v>45205.0</c:v>
                </c:pt>
                <c:pt idx="1985">
                  <c:v>45206.0</c:v>
                </c:pt>
                <c:pt idx="1986">
                  <c:v>45207.0</c:v>
                </c:pt>
                <c:pt idx="1987">
                  <c:v>45208.0</c:v>
                </c:pt>
                <c:pt idx="1988">
                  <c:v>45209.0</c:v>
                </c:pt>
                <c:pt idx="1989">
                  <c:v>45210.0</c:v>
                </c:pt>
                <c:pt idx="1990">
                  <c:v>45211.0</c:v>
                </c:pt>
                <c:pt idx="1991">
                  <c:v>45212.0</c:v>
                </c:pt>
                <c:pt idx="1992">
                  <c:v>45213.0</c:v>
                </c:pt>
                <c:pt idx="1993">
                  <c:v>45214.0</c:v>
                </c:pt>
                <c:pt idx="1994">
                  <c:v>45215.0</c:v>
                </c:pt>
                <c:pt idx="1995">
                  <c:v>45216.0</c:v>
                </c:pt>
                <c:pt idx="1996">
                  <c:v>45217.0</c:v>
                </c:pt>
                <c:pt idx="1997">
                  <c:v>45218.0</c:v>
                </c:pt>
                <c:pt idx="1998">
                  <c:v>45219.0</c:v>
                </c:pt>
                <c:pt idx="1999">
                  <c:v>45220.0</c:v>
                </c:pt>
                <c:pt idx="2000">
                  <c:v>45221.0</c:v>
                </c:pt>
                <c:pt idx="2001">
                  <c:v>45222.0</c:v>
                </c:pt>
                <c:pt idx="2002">
                  <c:v>45223.0</c:v>
                </c:pt>
                <c:pt idx="2003">
                  <c:v>45224.0</c:v>
                </c:pt>
                <c:pt idx="2004">
                  <c:v>45225.0</c:v>
                </c:pt>
                <c:pt idx="2005">
                  <c:v>45226.0</c:v>
                </c:pt>
                <c:pt idx="2006">
                  <c:v>45227.0</c:v>
                </c:pt>
                <c:pt idx="2007">
                  <c:v>45228.0</c:v>
                </c:pt>
                <c:pt idx="2008">
                  <c:v>45229.0</c:v>
                </c:pt>
                <c:pt idx="2009">
                  <c:v>45230.0</c:v>
                </c:pt>
                <c:pt idx="2010">
                  <c:v>45231.0</c:v>
                </c:pt>
                <c:pt idx="2011">
                  <c:v>45232.0</c:v>
                </c:pt>
                <c:pt idx="2012">
                  <c:v>45233.0</c:v>
                </c:pt>
                <c:pt idx="2013">
                  <c:v>45234.0</c:v>
                </c:pt>
                <c:pt idx="2014">
                  <c:v>45235.0</c:v>
                </c:pt>
                <c:pt idx="2015">
                  <c:v>45236.0</c:v>
                </c:pt>
                <c:pt idx="2016">
                  <c:v>45237.0</c:v>
                </c:pt>
                <c:pt idx="2017">
                  <c:v>45238.0</c:v>
                </c:pt>
                <c:pt idx="2018">
                  <c:v>45239.0</c:v>
                </c:pt>
                <c:pt idx="2019">
                  <c:v>45240.0</c:v>
                </c:pt>
                <c:pt idx="2020">
                  <c:v>45241.0</c:v>
                </c:pt>
                <c:pt idx="2021">
                  <c:v>45242.0</c:v>
                </c:pt>
                <c:pt idx="2022">
                  <c:v>45243.0</c:v>
                </c:pt>
                <c:pt idx="2023">
                  <c:v>45244.0</c:v>
                </c:pt>
                <c:pt idx="2024">
                  <c:v>45245.0</c:v>
                </c:pt>
                <c:pt idx="2025">
                  <c:v>45246.0</c:v>
                </c:pt>
                <c:pt idx="2026">
                  <c:v>45247.0</c:v>
                </c:pt>
                <c:pt idx="2027">
                  <c:v>45248.0</c:v>
                </c:pt>
                <c:pt idx="2028">
                  <c:v>45249.0</c:v>
                </c:pt>
                <c:pt idx="2029">
                  <c:v>45250.0</c:v>
                </c:pt>
                <c:pt idx="2030">
                  <c:v>45251.0</c:v>
                </c:pt>
                <c:pt idx="2031">
                  <c:v>45252.0</c:v>
                </c:pt>
                <c:pt idx="2032">
                  <c:v>45253.0</c:v>
                </c:pt>
                <c:pt idx="2033">
                  <c:v>45254.0</c:v>
                </c:pt>
                <c:pt idx="2034">
                  <c:v>45255.0</c:v>
                </c:pt>
                <c:pt idx="2035">
                  <c:v>45256.0</c:v>
                </c:pt>
                <c:pt idx="2036">
                  <c:v>45257.0</c:v>
                </c:pt>
                <c:pt idx="2037">
                  <c:v>45258.0</c:v>
                </c:pt>
                <c:pt idx="2038">
                  <c:v>45259.0</c:v>
                </c:pt>
                <c:pt idx="2039">
                  <c:v>45260.0</c:v>
                </c:pt>
                <c:pt idx="2040">
                  <c:v>45261.0</c:v>
                </c:pt>
                <c:pt idx="2041">
                  <c:v>45262.0</c:v>
                </c:pt>
                <c:pt idx="2042">
                  <c:v>45263.0</c:v>
                </c:pt>
                <c:pt idx="2043">
                  <c:v>45264.0</c:v>
                </c:pt>
                <c:pt idx="2044">
                  <c:v>45265.0</c:v>
                </c:pt>
                <c:pt idx="2045">
                  <c:v>45266.0</c:v>
                </c:pt>
                <c:pt idx="2046">
                  <c:v>45267.0</c:v>
                </c:pt>
                <c:pt idx="2047">
                  <c:v>45268.0</c:v>
                </c:pt>
                <c:pt idx="2048">
                  <c:v>45269.0</c:v>
                </c:pt>
                <c:pt idx="2049">
                  <c:v>45270.0</c:v>
                </c:pt>
                <c:pt idx="2050">
                  <c:v>45271.0</c:v>
                </c:pt>
                <c:pt idx="2051">
                  <c:v>45272.0</c:v>
                </c:pt>
                <c:pt idx="2052">
                  <c:v>45273.0</c:v>
                </c:pt>
                <c:pt idx="2053">
                  <c:v>45274.0</c:v>
                </c:pt>
                <c:pt idx="2054">
                  <c:v>45275.0</c:v>
                </c:pt>
                <c:pt idx="2055">
                  <c:v>45276.0</c:v>
                </c:pt>
                <c:pt idx="2056">
                  <c:v>45277.0</c:v>
                </c:pt>
                <c:pt idx="2057">
                  <c:v>45278.0</c:v>
                </c:pt>
                <c:pt idx="2058">
                  <c:v>45279.0</c:v>
                </c:pt>
                <c:pt idx="2059">
                  <c:v>45280.0</c:v>
                </c:pt>
                <c:pt idx="2060">
                  <c:v>45281.0</c:v>
                </c:pt>
                <c:pt idx="2061">
                  <c:v>45282.0</c:v>
                </c:pt>
                <c:pt idx="2062">
                  <c:v>45283.0</c:v>
                </c:pt>
                <c:pt idx="2063">
                  <c:v>45284.0</c:v>
                </c:pt>
                <c:pt idx="2064">
                  <c:v>45285.0</c:v>
                </c:pt>
                <c:pt idx="2065">
                  <c:v>45286.0</c:v>
                </c:pt>
                <c:pt idx="2066">
                  <c:v>45287.0</c:v>
                </c:pt>
                <c:pt idx="2067">
                  <c:v>45288.0</c:v>
                </c:pt>
                <c:pt idx="2068">
                  <c:v>45289.0</c:v>
                </c:pt>
                <c:pt idx="2069">
                  <c:v>45290.0</c:v>
                </c:pt>
                <c:pt idx="2070">
                  <c:v>45291.0</c:v>
                </c:pt>
                <c:pt idx="2071">
                  <c:v>45292.0</c:v>
                </c:pt>
                <c:pt idx="2072">
                  <c:v>45293.0</c:v>
                </c:pt>
                <c:pt idx="2073">
                  <c:v>45294.0</c:v>
                </c:pt>
                <c:pt idx="2074">
                  <c:v>45295.0</c:v>
                </c:pt>
                <c:pt idx="2075">
                  <c:v>45296.0</c:v>
                </c:pt>
                <c:pt idx="2076">
                  <c:v>45297.0</c:v>
                </c:pt>
                <c:pt idx="2077">
                  <c:v>45298.0</c:v>
                </c:pt>
                <c:pt idx="2078">
                  <c:v>45299.0</c:v>
                </c:pt>
                <c:pt idx="2079">
                  <c:v>45300.0</c:v>
                </c:pt>
                <c:pt idx="2080">
                  <c:v>45301.0</c:v>
                </c:pt>
                <c:pt idx="2081">
                  <c:v>45302.0</c:v>
                </c:pt>
                <c:pt idx="2082">
                  <c:v>45303.0</c:v>
                </c:pt>
                <c:pt idx="2083">
                  <c:v>45304.0</c:v>
                </c:pt>
                <c:pt idx="2084">
                  <c:v>45305.0</c:v>
                </c:pt>
                <c:pt idx="2085">
                  <c:v>45306.0</c:v>
                </c:pt>
                <c:pt idx="2086">
                  <c:v>45307.0</c:v>
                </c:pt>
                <c:pt idx="2087">
                  <c:v>45308.0</c:v>
                </c:pt>
                <c:pt idx="2088">
                  <c:v>45309.0</c:v>
                </c:pt>
                <c:pt idx="2089">
                  <c:v>45310.0</c:v>
                </c:pt>
                <c:pt idx="2090">
                  <c:v>45311.0</c:v>
                </c:pt>
                <c:pt idx="2091">
                  <c:v>45312.0</c:v>
                </c:pt>
                <c:pt idx="2092">
                  <c:v>45313.0</c:v>
                </c:pt>
                <c:pt idx="2093">
                  <c:v>45314.0</c:v>
                </c:pt>
                <c:pt idx="2094">
                  <c:v>45315.0</c:v>
                </c:pt>
                <c:pt idx="2095">
                  <c:v>45316.0</c:v>
                </c:pt>
                <c:pt idx="2096">
                  <c:v>45317.0</c:v>
                </c:pt>
                <c:pt idx="2097">
                  <c:v>45318.0</c:v>
                </c:pt>
                <c:pt idx="2098">
                  <c:v>45319.0</c:v>
                </c:pt>
                <c:pt idx="2099">
                  <c:v>45320.0</c:v>
                </c:pt>
                <c:pt idx="2100">
                  <c:v>45321.0</c:v>
                </c:pt>
                <c:pt idx="2101">
                  <c:v>45322.0</c:v>
                </c:pt>
                <c:pt idx="2102">
                  <c:v>45323.0</c:v>
                </c:pt>
                <c:pt idx="2103">
                  <c:v>45324.0</c:v>
                </c:pt>
                <c:pt idx="2104">
                  <c:v>45325.0</c:v>
                </c:pt>
                <c:pt idx="2105">
                  <c:v>45326.0</c:v>
                </c:pt>
                <c:pt idx="2106">
                  <c:v>45327.0</c:v>
                </c:pt>
                <c:pt idx="2107">
                  <c:v>45328.0</c:v>
                </c:pt>
                <c:pt idx="2108">
                  <c:v>45329.0</c:v>
                </c:pt>
                <c:pt idx="2109">
                  <c:v>45330.0</c:v>
                </c:pt>
                <c:pt idx="2110">
                  <c:v>45331.0</c:v>
                </c:pt>
                <c:pt idx="2111">
                  <c:v>45332.0</c:v>
                </c:pt>
                <c:pt idx="2112">
                  <c:v>45333.0</c:v>
                </c:pt>
                <c:pt idx="2113">
                  <c:v>45334.0</c:v>
                </c:pt>
                <c:pt idx="2114">
                  <c:v>45335.0</c:v>
                </c:pt>
                <c:pt idx="2115">
                  <c:v>45336.0</c:v>
                </c:pt>
                <c:pt idx="2116">
                  <c:v>45337.0</c:v>
                </c:pt>
                <c:pt idx="2117">
                  <c:v>45338.0</c:v>
                </c:pt>
                <c:pt idx="2118">
                  <c:v>45339.0</c:v>
                </c:pt>
                <c:pt idx="2119">
                  <c:v>45340.0</c:v>
                </c:pt>
                <c:pt idx="2120">
                  <c:v>45341.0</c:v>
                </c:pt>
                <c:pt idx="2121">
                  <c:v>45342.0</c:v>
                </c:pt>
                <c:pt idx="2122">
                  <c:v>45343.0</c:v>
                </c:pt>
                <c:pt idx="2123">
                  <c:v>45344.0</c:v>
                </c:pt>
                <c:pt idx="2124">
                  <c:v>45345.0</c:v>
                </c:pt>
                <c:pt idx="2125">
                  <c:v>45346.0</c:v>
                </c:pt>
                <c:pt idx="2126">
                  <c:v>45347.0</c:v>
                </c:pt>
                <c:pt idx="2127">
                  <c:v>45348.0</c:v>
                </c:pt>
                <c:pt idx="2128">
                  <c:v>45349.0</c:v>
                </c:pt>
                <c:pt idx="2129">
                  <c:v>45350.0</c:v>
                </c:pt>
                <c:pt idx="2130">
                  <c:v>45351.0</c:v>
                </c:pt>
                <c:pt idx="2131">
                  <c:v>45352.0</c:v>
                </c:pt>
                <c:pt idx="2132">
                  <c:v>45353.0</c:v>
                </c:pt>
                <c:pt idx="2133">
                  <c:v>45354.0</c:v>
                </c:pt>
                <c:pt idx="2134">
                  <c:v>45355.0</c:v>
                </c:pt>
                <c:pt idx="2135">
                  <c:v>45356.0</c:v>
                </c:pt>
                <c:pt idx="2136">
                  <c:v>45357.0</c:v>
                </c:pt>
                <c:pt idx="2137">
                  <c:v>45358.0</c:v>
                </c:pt>
                <c:pt idx="2138">
                  <c:v>45359.0</c:v>
                </c:pt>
                <c:pt idx="2139">
                  <c:v>45360.0</c:v>
                </c:pt>
                <c:pt idx="2140">
                  <c:v>45361.0</c:v>
                </c:pt>
                <c:pt idx="2141">
                  <c:v>45362.0</c:v>
                </c:pt>
                <c:pt idx="2142">
                  <c:v>45363.0</c:v>
                </c:pt>
                <c:pt idx="2143">
                  <c:v>45364.0</c:v>
                </c:pt>
                <c:pt idx="2144">
                  <c:v>45365.0</c:v>
                </c:pt>
                <c:pt idx="2145">
                  <c:v>45366.0</c:v>
                </c:pt>
                <c:pt idx="2146">
                  <c:v>45367.0</c:v>
                </c:pt>
                <c:pt idx="2147">
                  <c:v>45368.0</c:v>
                </c:pt>
                <c:pt idx="2148">
                  <c:v>45369.0</c:v>
                </c:pt>
                <c:pt idx="2149">
                  <c:v>45370.0</c:v>
                </c:pt>
                <c:pt idx="2150">
                  <c:v>45371.0</c:v>
                </c:pt>
                <c:pt idx="2151">
                  <c:v>45372.0</c:v>
                </c:pt>
                <c:pt idx="2152">
                  <c:v>45373.0</c:v>
                </c:pt>
                <c:pt idx="2153">
                  <c:v>45374.0</c:v>
                </c:pt>
                <c:pt idx="2154">
                  <c:v>45375.0</c:v>
                </c:pt>
                <c:pt idx="2155">
                  <c:v>45376.0</c:v>
                </c:pt>
                <c:pt idx="2156">
                  <c:v>45377.0</c:v>
                </c:pt>
                <c:pt idx="2157">
                  <c:v>45378.0</c:v>
                </c:pt>
                <c:pt idx="2158">
                  <c:v>45379.0</c:v>
                </c:pt>
                <c:pt idx="2159">
                  <c:v>45380.0</c:v>
                </c:pt>
                <c:pt idx="2160">
                  <c:v>45381.0</c:v>
                </c:pt>
                <c:pt idx="2161">
                  <c:v>45382.0</c:v>
                </c:pt>
                <c:pt idx="2162">
                  <c:v>45383.0</c:v>
                </c:pt>
                <c:pt idx="2163">
                  <c:v>45384.0</c:v>
                </c:pt>
                <c:pt idx="2164">
                  <c:v>45385.0</c:v>
                </c:pt>
                <c:pt idx="2165">
                  <c:v>45386.0</c:v>
                </c:pt>
                <c:pt idx="2166">
                  <c:v>45387.0</c:v>
                </c:pt>
                <c:pt idx="2167">
                  <c:v>45388.0</c:v>
                </c:pt>
                <c:pt idx="2168">
                  <c:v>45389.0</c:v>
                </c:pt>
                <c:pt idx="2169">
                  <c:v>45390.0</c:v>
                </c:pt>
                <c:pt idx="2170">
                  <c:v>45391.0</c:v>
                </c:pt>
                <c:pt idx="2171">
                  <c:v>45392.0</c:v>
                </c:pt>
                <c:pt idx="2172">
                  <c:v>45393.0</c:v>
                </c:pt>
                <c:pt idx="2173">
                  <c:v>45394.0</c:v>
                </c:pt>
                <c:pt idx="2174">
                  <c:v>45395.0</c:v>
                </c:pt>
                <c:pt idx="2175">
                  <c:v>45396.0</c:v>
                </c:pt>
                <c:pt idx="2176">
                  <c:v>45397.0</c:v>
                </c:pt>
                <c:pt idx="2177">
                  <c:v>45398.0</c:v>
                </c:pt>
                <c:pt idx="2178">
                  <c:v>45399.0</c:v>
                </c:pt>
                <c:pt idx="2179">
                  <c:v>45400.0</c:v>
                </c:pt>
                <c:pt idx="2180">
                  <c:v>45401.0</c:v>
                </c:pt>
                <c:pt idx="2181">
                  <c:v>45402.0</c:v>
                </c:pt>
                <c:pt idx="2182">
                  <c:v>45403.0</c:v>
                </c:pt>
                <c:pt idx="2183">
                  <c:v>45404.0</c:v>
                </c:pt>
                <c:pt idx="2184">
                  <c:v>45405.0</c:v>
                </c:pt>
                <c:pt idx="2185">
                  <c:v>45406.0</c:v>
                </c:pt>
                <c:pt idx="2186">
                  <c:v>45407.0</c:v>
                </c:pt>
                <c:pt idx="2187">
                  <c:v>45408.0</c:v>
                </c:pt>
                <c:pt idx="2188">
                  <c:v>45409.0</c:v>
                </c:pt>
                <c:pt idx="2189">
                  <c:v>45410.0</c:v>
                </c:pt>
                <c:pt idx="2190">
                  <c:v>45411.0</c:v>
                </c:pt>
                <c:pt idx="2191">
                  <c:v>45412.0</c:v>
                </c:pt>
                <c:pt idx="2192">
                  <c:v>45413.0</c:v>
                </c:pt>
                <c:pt idx="2193">
                  <c:v>45414.0</c:v>
                </c:pt>
                <c:pt idx="2194">
                  <c:v>45415.0</c:v>
                </c:pt>
                <c:pt idx="2195">
                  <c:v>45416.0</c:v>
                </c:pt>
                <c:pt idx="2196">
                  <c:v>45417.0</c:v>
                </c:pt>
                <c:pt idx="2197">
                  <c:v>45418.0</c:v>
                </c:pt>
                <c:pt idx="2198">
                  <c:v>45419.0</c:v>
                </c:pt>
                <c:pt idx="2199">
                  <c:v>45420.0</c:v>
                </c:pt>
                <c:pt idx="2200">
                  <c:v>45421.0</c:v>
                </c:pt>
                <c:pt idx="2201">
                  <c:v>45422.0</c:v>
                </c:pt>
                <c:pt idx="2202">
                  <c:v>45423.0</c:v>
                </c:pt>
                <c:pt idx="2203">
                  <c:v>45424.0</c:v>
                </c:pt>
                <c:pt idx="2204">
                  <c:v>45425.0</c:v>
                </c:pt>
                <c:pt idx="2205">
                  <c:v>45426.0</c:v>
                </c:pt>
                <c:pt idx="2206">
                  <c:v>45427.0</c:v>
                </c:pt>
                <c:pt idx="2207">
                  <c:v>45428.0</c:v>
                </c:pt>
                <c:pt idx="2208">
                  <c:v>45429.0</c:v>
                </c:pt>
                <c:pt idx="2209">
                  <c:v>45430.0</c:v>
                </c:pt>
                <c:pt idx="2210">
                  <c:v>45431.0</c:v>
                </c:pt>
                <c:pt idx="2211">
                  <c:v>45432.0</c:v>
                </c:pt>
                <c:pt idx="2212">
                  <c:v>45433.0</c:v>
                </c:pt>
                <c:pt idx="2213">
                  <c:v>45434.0</c:v>
                </c:pt>
                <c:pt idx="2214">
                  <c:v>45435.0</c:v>
                </c:pt>
                <c:pt idx="2215">
                  <c:v>45436.0</c:v>
                </c:pt>
                <c:pt idx="2216">
                  <c:v>45437.0</c:v>
                </c:pt>
                <c:pt idx="2217">
                  <c:v>45438.0</c:v>
                </c:pt>
                <c:pt idx="2218">
                  <c:v>45439.0</c:v>
                </c:pt>
                <c:pt idx="2219">
                  <c:v>45440.0</c:v>
                </c:pt>
                <c:pt idx="2220">
                  <c:v>45441.0</c:v>
                </c:pt>
                <c:pt idx="2221">
                  <c:v>45442.0</c:v>
                </c:pt>
                <c:pt idx="2222">
                  <c:v>45443.0</c:v>
                </c:pt>
                <c:pt idx="2223">
                  <c:v>45444.0</c:v>
                </c:pt>
                <c:pt idx="2224">
                  <c:v>45445.0</c:v>
                </c:pt>
                <c:pt idx="2225">
                  <c:v>45446.0</c:v>
                </c:pt>
                <c:pt idx="2226">
                  <c:v>45447.0</c:v>
                </c:pt>
                <c:pt idx="2227">
                  <c:v>45448.0</c:v>
                </c:pt>
                <c:pt idx="2228">
                  <c:v>45449.0</c:v>
                </c:pt>
                <c:pt idx="2229">
                  <c:v>45450.0</c:v>
                </c:pt>
                <c:pt idx="2230">
                  <c:v>45451.0</c:v>
                </c:pt>
                <c:pt idx="2231">
                  <c:v>45452.0</c:v>
                </c:pt>
                <c:pt idx="2232">
                  <c:v>45453.0</c:v>
                </c:pt>
                <c:pt idx="2233">
                  <c:v>45454.0</c:v>
                </c:pt>
                <c:pt idx="2234">
                  <c:v>45455.0</c:v>
                </c:pt>
                <c:pt idx="2235">
                  <c:v>45456.0</c:v>
                </c:pt>
                <c:pt idx="2236">
                  <c:v>45457.0</c:v>
                </c:pt>
                <c:pt idx="2237">
                  <c:v>45458.0</c:v>
                </c:pt>
                <c:pt idx="2238">
                  <c:v>45459.0</c:v>
                </c:pt>
                <c:pt idx="2239">
                  <c:v>45460.0</c:v>
                </c:pt>
                <c:pt idx="2240">
                  <c:v>45461.0</c:v>
                </c:pt>
                <c:pt idx="2241">
                  <c:v>45462.0</c:v>
                </c:pt>
                <c:pt idx="2242">
                  <c:v>45463.0</c:v>
                </c:pt>
                <c:pt idx="2243">
                  <c:v>45464.0</c:v>
                </c:pt>
                <c:pt idx="2244">
                  <c:v>45465.0</c:v>
                </c:pt>
                <c:pt idx="2245">
                  <c:v>45466.0</c:v>
                </c:pt>
                <c:pt idx="2246">
                  <c:v>45467.0</c:v>
                </c:pt>
                <c:pt idx="2247">
                  <c:v>45468.0</c:v>
                </c:pt>
                <c:pt idx="2248">
                  <c:v>45469.0</c:v>
                </c:pt>
                <c:pt idx="2249">
                  <c:v>45470.0</c:v>
                </c:pt>
                <c:pt idx="2250">
                  <c:v>45471.0</c:v>
                </c:pt>
                <c:pt idx="2251">
                  <c:v>45472.0</c:v>
                </c:pt>
                <c:pt idx="2252">
                  <c:v>45473.0</c:v>
                </c:pt>
                <c:pt idx="2253">
                  <c:v>45474.0</c:v>
                </c:pt>
                <c:pt idx="2254">
                  <c:v>45475.0</c:v>
                </c:pt>
                <c:pt idx="2255">
                  <c:v>45476.0</c:v>
                </c:pt>
                <c:pt idx="2256">
                  <c:v>45477.0</c:v>
                </c:pt>
                <c:pt idx="2257">
                  <c:v>45478.0</c:v>
                </c:pt>
                <c:pt idx="2258">
                  <c:v>45479.0</c:v>
                </c:pt>
                <c:pt idx="2259">
                  <c:v>45480.0</c:v>
                </c:pt>
                <c:pt idx="2260">
                  <c:v>45481.0</c:v>
                </c:pt>
                <c:pt idx="2261">
                  <c:v>45482.0</c:v>
                </c:pt>
                <c:pt idx="2262">
                  <c:v>45483.0</c:v>
                </c:pt>
                <c:pt idx="2263">
                  <c:v>45484.0</c:v>
                </c:pt>
                <c:pt idx="2264">
                  <c:v>45485.0</c:v>
                </c:pt>
                <c:pt idx="2265">
                  <c:v>45486.0</c:v>
                </c:pt>
                <c:pt idx="2266">
                  <c:v>45487.0</c:v>
                </c:pt>
                <c:pt idx="2267">
                  <c:v>45488.0</c:v>
                </c:pt>
                <c:pt idx="2268">
                  <c:v>45489.0</c:v>
                </c:pt>
                <c:pt idx="2269">
                  <c:v>45490.0</c:v>
                </c:pt>
                <c:pt idx="2270">
                  <c:v>45491.0</c:v>
                </c:pt>
                <c:pt idx="2271">
                  <c:v>45492.0</c:v>
                </c:pt>
                <c:pt idx="2272">
                  <c:v>45493.0</c:v>
                </c:pt>
                <c:pt idx="2273">
                  <c:v>45494.0</c:v>
                </c:pt>
                <c:pt idx="2274">
                  <c:v>45495.0</c:v>
                </c:pt>
                <c:pt idx="2275">
                  <c:v>45496.0</c:v>
                </c:pt>
                <c:pt idx="2276">
                  <c:v>45497.0</c:v>
                </c:pt>
                <c:pt idx="2277">
                  <c:v>45498.0</c:v>
                </c:pt>
                <c:pt idx="2278">
                  <c:v>45499.0</c:v>
                </c:pt>
                <c:pt idx="2279">
                  <c:v>45500.0</c:v>
                </c:pt>
                <c:pt idx="2280">
                  <c:v>45501.0</c:v>
                </c:pt>
                <c:pt idx="2281">
                  <c:v>45502.0</c:v>
                </c:pt>
                <c:pt idx="2282">
                  <c:v>45503.0</c:v>
                </c:pt>
                <c:pt idx="2283">
                  <c:v>45504.0</c:v>
                </c:pt>
                <c:pt idx="2284">
                  <c:v>45505.0</c:v>
                </c:pt>
                <c:pt idx="2285">
                  <c:v>45506.0</c:v>
                </c:pt>
                <c:pt idx="2286">
                  <c:v>45507.0</c:v>
                </c:pt>
                <c:pt idx="2287">
                  <c:v>45508.0</c:v>
                </c:pt>
                <c:pt idx="2288">
                  <c:v>45509.0</c:v>
                </c:pt>
                <c:pt idx="2289">
                  <c:v>45510.0</c:v>
                </c:pt>
                <c:pt idx="2290">
                  <c:v>45511.0</c:v>
                </c:pt>
                <c:pt idx="2291">
                  <c:v>45512.0</c:v>
                </c:pt>
                <c:pt idx="2292">
                  <c:v>45513.0</c:v>
                </c:pt>
                <c:pt idx="2293">
                  <c:v>45514.0</c:v>
                </c:pt>
                <c:pt idx="2294">
                  <c:v>45515.0</c:v>
                </c:pt>
                <c:pt idx="2295">
                  <c:v>45516.0</c:v>
                </c:pt>
                <c:pt idx="2296">
                  <c:v>45517.0</c:v>
                </c:pt>
                <c:pt idx="2297">
                  <c:v>45518.0</c:v>
                </c:pt>
                <c:pt idx="2298">
                  <c:v>45519.0</c:v>
                </c:pt>
                <c:pt idx="2299">
                  <c:v>45520.0</c:v>
                </c:pt>
                <c:pt idx="2300">
                  <c:v>45521.0</c:v>
                </c:pt>
                <c:pt idx="2301">
                  <c:v>45522.0</c:v>
                </c:pt>
                <c:pt idx="2302">
                  <c:v>45523.0</c:v>
                </c:pt>
                <c:pt idx="2303">
                  <c:v>45524.0</c:v>
                </c:pt>
                <c:pt idx="2304">
                  <c:v>45525.0</c:v>
                </c:pt>
                <c:pt idx="2305">
                  <c:v>45526.0</c:v>
                </c:pt>
                <c:pt idx="2306">
                  <c:v>45527.0</c:v>
                </c:pt>
                <c:pt idx="2307">
                  <c:v>45528.0</c:v>
                </c:pt>
                <c:pt idx="2308">
                  <c:v>45529.0</c:v>
                </c:pt>
                <c:pt idx="2309">
                  <c:v>45530.0</c:v>
                </c:pt>
                <c:pt idx="2310">
                  <c:v>45531.0</c:v>
                </c:pt>
                <c:pt idx="2311">
                  <c:v>45532.0</c:v>
                </c:pt>
                <c:pt idx="2312">
                  <c:v>45533.0</c:v>
                </c:pt>
                <c:pt idx="2313">
                  <c:v>45534.0</c:v>
                </c:pt>
                <c:pt idx="2314">
                  <c:v>45535.0</c:v>
                </c:pt>
                <c:pt idx="2315">
                  <c:v>45536.0</c:v>
                </c:pt>
                <c:pt idx="2316">
                  <c:v>45537.0</c:v>
                </c:pt>
                <c:pt idx="2317">
                  <c:v>45538.0</c:v>
                </c:pt>
                <c:pt idx="2318">
                  <c:v>45539.0</c:v>
                </c:pt>
                <c:pt idx="2319">
                  <c:v>45540.0</c:v>
                </c:pt>
                <c:pt idx="2320">
                  <c:v>45541.0</c:v>
                </c:pt>
                <c:pt idx="2321">
                  <c:v>45542.0</c:v>
                </c:pt>
                <c:pt idx="2322">
                  <c:v>45543.0</c:v>
                </c:pt>
                <c:pt idx="2323">
                  <c:v>45544.0</c:v>
                </c:pt>
                <c:pt idx="2324">
                  <c:v>45545.0</c:v>
                </c:pt>
                <c:pt idx="2325">
                  <c:v>45546.0</c:v>
                </c:pt>
                <c:pt idx="2326">
                  <c:v>45547.0</c:v>
                </c:pt>
                <c:pt idx="2327">
                  <c:v>45548.0</c:v>
                </c:pt>
                <c:pt idx="2328">
                  <c:v>45549.0</c:v>
                </c:pt>
                <c:pt idx="2329">
                  <c:v>45550.0</c:v>
                </c:pt>
                <c:pt idx="2330">
                  <c:v>45551.0</c:v>
                </c:pt>
                <c:pt idx="2331">
                  <c:v>45552.0</c:v>
                </c:pt>
                <c:pt idx="2332">
                  <c:v>45553.0</c:v>
                </c:pt>
                <c:pt idx="2333">
                  <c:v>45554.0</c:v>
                </c:pt>
                <c:pt idx="2334">
                  <c:v>45555.0</c:v>
                </c:pt>
                <c:pt idx="2335">
                  <c:v>45556.0</c:v>
                </c:pt>
                <c:pt idx="2336">
                  <c:v>45557.0</c:v>
                </c:pt>
                <c:pt idx="2337">
                  <c:v>45558.0</c:v>
                </c:pt>
                <c:pt idx="2338">
                  <c:v>45559.0</c:v>
                </c:pt>
                <c:pt idx="2339">
                  <c:v>45560.0</c:v>
                </c:pt>
                <c:pt idx="2340">
                  <c:v>45561.0</c:v>
                </c:pt>
                <c:pt idx="2341">
                  <c:v>45562.0</c:v>
                </c:pt>
                <c:pt idx="2342">
                  <c:v>45563.0</c:v>
                </c:pt>
                <c:pt idx="2343">
                  <c:v>45564.0</c:v>
                </c:pt>
                <c:pt idx="2344">
                  <c:v>45565.0</c:v>
                </c:pt>
                <c:pt idx="2345">
                  <c:v>45566.0</c:v>
                </c:pt>
                <c:pt idx="2346">
                  <c:v>45567.0</c:v>
                </c:pt>
                <c:pt idx="2347">
                  <c:v>45568.0</c:v>
                </c:pt>
                <c:pt idx="2348">
                  <c:v>45569.0</c:v>
                </c:pt>
                <c:pt idx="2349">
                  <c:v>45570.0</c:v>
                </c:pt>
                <c:pt idx="2350">
                  <c:v>45571.0</c:v>
                </c:pt>
                <c:pt idx="2351">
                  <c:v>45572.0</c:v>
                </c:pt>
                <c:pt idx="2352">
                  <c:v>45573.0</c:v>
                </c:pt>
                <c:pt idx="2353">
                  <c:v>45574.0</c:v>
                </c:pt>
                <c:pt idx="2354">
                  <c:v>45575.0</c:v>
                </c:pt>
                <c:pt idx="2355">
                  <c:v>45576.0</c:v>
                </c:pt>
                <c:pt idx="2356">
                  <c:v>45577.0</c:v>
                </c:pt>
                <c:pt idx="2357">
                  <c:v>45578.0</c:v>
                </c:pt>
                <c:pt idx="2358">
                  <c:v>45579.0</c:v>
                </c:pt>
                <c:pt idx="2359">
                  <c:v>45580.0</c:v>
                </c:pt>
                <c:pt idx="2360">
                  <c:v>45581.0</c:v>
                </c:pt>
                <c:pt idx="2361">
                  <c:v>45582.0</c:v>
                </c:pt>
                <c:pt idx="2362">
                  <c:v>45583.0</c:v>
                </c:pt>
                <c:pt idx="2363">
                  <c:v>45584.0</c:v>
                </c:pt>
                <c:pt idx="2364">
                  <c:v>45585.0</c:v>
                </c:pt>
                <c:pt idx="2365">
                  <c:v>45586.0</c:v>
                </c:pt>
                <c:pt idx="2366">
                  <c:v>45587.0</c:v>
                </c:pt>
                <c:pt idx="2367">
                  <c:v>45588.0</c:v>
                </c:pt>
                <c:pt idx="2368">
                  <c:v>45589.0</c:v>
                </c:pt>
                <c:pt idx="2369">
                  <c:v>45590.0</c:v>
                </c:pt>
                <c:pt idx="2370">
                  <c:v>45591.0</c:v>
                </c:pt>
                <c:pt idx="2371">
                  <c:v>45592.0</c:v>
                </c:pt>
                <c:pt idx="2372">
                  <c:v>45593.0</c:v>
                </c:pt>
                <c:pt idx="2373">
                  <c:v>45594.0</c:v>
                </c:pt>
                <c:pt idx="2374">
                  <c:v>45595.0</c:v>
                </c:pt>
                <c:pt idx="2375">
                  <c:v>45596.0</c:v>
                </c:pt>
                <c:pt idx="2376">
                  <c:v>45597.0</c:v>
                </c:pt>
                <c:pt idx="2377">
                  <c:v>45598.0</c:v>
                </c:pt>
                <c:pt idx="2378">
                  <c:v>45599.0</c:v>
                </c:pt>
                <c:pt idx="2379">
                  <c:v>45600.0</c:v>
                </c:pt>
                <c:pt idx="2380">
                  <c:v>45601.0</c:v>
                </c:pt>
                <c:pt idx="2381">
                  <c:v>45602.0</c:v>
                </c:pt>
                <c:pt idx="2382">
                  <c:v>45603.0</c:v>
                </c:pt>
                <c:pt idx="2383">
                  <c:v>45604.0</c:v>
                </c:pt>
                <c:pt idx="2384">
                  <c:v>45605.0</c:v>
                </c:pt>
                <c:pt idx="2385">
                  <c:v>45606.0</c:v>
                </c:pt>
                <c:pt idx="2386">
                  <c:v>45607.0</c:v>
                </c:pt>
                <c:pt idx="2387">
                  <c:v>45608.0</c:v>
                </c:pt>
                <c:pt idx="2388">
                  <c:v>45609.0</c:v>
                </c:pt>
                <c:pt idx="2389">
                  <c:v>45610.0</c:v>
                </c:pt>
                <c:pt idx="2390">
                  <c:v>45611.0</c:v>
                </c:pt>
                <c:pt idx="2391">
                  <c:v>45612.0</c:v>
                </c:pt>
                <c:pt idx="2392">
                  <c:v>45613.0</c:v>
                </c:pt>
                <c:pt idx="2393">
                  <c:v>45614.0</c:v>
                </c:pt>
                <c:pt idx="2394">
                  <c:v>45615.0</c:v>
                </c:pt>
                <c:pt idx="2395">
                  <c:v>45616.0</c:v>
                </c:pt>
                <c:pt idx="2396">
                  <c:v>45617.0</c:v>
                </c:pt>
                <c:pt idx="2397">
                  <c:v>45618.0</c:v>
                </c:pt>
                <c:pt idx="2398">
                  <c:v>45619.0</c:v>
                </c:pt>
                <c:pt idx="2399">
                  <c:v>45620.0</c:v>
                </c:pt>
                <c:pt idx="2400">
                  <c:v>45621.0</c:v>
                </c:pt>
                <c:pt idx="2401">
                  <c:v>45622.0</c:v>
                </c:pt>
                <c:pt idx="2402">
                  <c:v>45623.0</c:v>
                </c:pt>
                <c:pt idx="2403">
                  <c:v>45624.0</c:v>
                </c:pt>
                <c:pt idx="2404">
                  <c:v>45625.0</c:v>
                </c:pt>
                <c:pt idx="2405">
                  <c:v>45626.0</c:v>
                </c:pt>
                <c:pt idx="2406">
                  <c:v>45627.0</c:v>
                </c:pt>
                <c:pt idx="2407">
                  <c:v>45628.0</c:v>
                </c:pt>
                <c:pt idx="2408">
                  <c:v>45629.0</c:v>
                </c:pt>
                <c:pt idx="2409">
                  <c:v>45630.0</c:v>
                </c:pt>
                <c:pt idx="2410">
                  <c:v>45631.0</c:v>
                </c:pt>
                <c:pt idx="2411">
                  <c:v>45632.0</c:v>
                </c:pt>
                <c:pt idx="2412">
                  <c:v>45633.0</c:v>
                </c:pt>
                <c:pt idx="2413">
                  <c:v>45634.0</c:v>
                </c:pt>
                <c:pt idx="2414">
                  <c:v>45635.0</c:v>
                </c:pt>
                <c:pt idx="2415">
                  <c:v>45636.0</c:v>
                </c:pt>
                <c:pt idx="2416">
                  <c:v>45637.0</c:v>
                </c:pt>
                <c:pt idx="2417">
                  <c:v>45638.0</c:v>
                </c:pt>
                <c:pt idx="2418">
                  <c:v>45639.0</c:v>
                </c:pt>
                <c:pt idx="2419">
                  <c:v>45640.0</c:v>
                </c:pt>
                <c:pt idx="2420">
                  <c:v>45641.0</c:v>
                </c:pt>
                <c:pt idx="2421">
                  <c:v>45642.0</c:v>
                </c:pt>
                <c:pt idx="2422">
                  <c:v>45643.0</c:v>
                </c:pt>
                <c:pt idx="2423">
                  <c:v>45644.0</c:v>
                </c:pt>
                <c:pt idx="2424">
                  <c:v>45645.0</c:v>
                </c:pt>
                <c:pt idx="2425">
                  <c:v>45646.0</c:v>
                </c:pt>
                <c:pt idx="2426">
                  <c:v>45647.0</c:v>
                </c:pt>
                <c:pt idx="2427">
                  <c:v>45648.0</c:v>
                </c:pt>
                <c:pt idx="2428">
                  <c:v>45649.0</c:v>
                </c:pt>
                <c:pt idx="2429">
                  <c:v>45650.0</c:v>
                </c:pt>
                <c:pt idx="2430">
                  <c:v>45651.0</c:v>
                </c:pt>
                <c:pt idx="2431">
                  <c:v>45652.0</c:v>
                </c:pt>
                <c:pt idx="2432">
                  <c:v>45653.0</c:v>
                </c:pt>
                <c:pt idx="2433">
                  <c:v>45654.0</c:v>
                </c:pt>
                <c:pt idx="2434">
                  <c:v>45655.0</c:v>
                </c:pt>
                <c:pt idx="2435">
                  <c:v>45656.0</c:v>
                </c:pt>
                <c:pt idx="2436">
                  <c:v>45657.0</c:v>
                </c:pt>
                <c:pt idx="2437">
                  <c:v>45658.0</c:v>
                </c:pt>
                <c:pt idx="2438">
                  <c:v>45659.0</c:v>
                </c:pt>
                <c:pt idx="2439">
                  <c:v>45660.0</c:v>
                </c:pt>
                <c:pt idx="2440">
                  <c:v>45661.0</c:v>
                </c:pt>
                <c:pt idx="2441">
                  <c:v>45662.0</c:v>
                </c:pt>
                <c:pt idx="2442">
                  <c:v>45663.0</c:v>
                </c:pt>
                <c:pt idx="2443">
                  <c:v>45664.0</c:v>
                </c:pt>
                <c:pt idx="2444">
                  <c:v>45665.0</c:v>
                </c:pt>
                <c:pt idx="2445">
                  <c:v>45666.0</c:v>
                </c:pt>
                <c:pt idx="2446">
                  <c:v>45667.0</c:v>
                </c:pt>
                <c:pt idx="2447">
                  <c:v>45668.0</c:v>
                </c:pt>
                <c:pt idx="2448">
                  <c:v>45669.0</c:v>
                </c:pt>
                <c:pt idx="2449">
                  <c:v>45670.0</c:v>
                </c:pt>
                <c:pt idx="2450">
                  <c:v>45671.0</c:v>
                </c:pt>
                <c:pt idx="2451">
                  <c:v>45672.0</c:v>
                </c:pt>
                <c:pt idx="2452">
                  <c:v>45673.0</c:v>
                </c:pt>
                <c:pt idx="2453">
                  <c:v>45674.0</c:v>
                </c:pt>
                <c:pt idx="2454">
                  <c:v>45675.0</c:v>
                </c:pt>
                <c:pt idx="2455">
                  <c:v>45676.0</c:v>
                </c:pt>
                <c:pt idx="2456">
                  <c:v>45677.0</c:v>
                </c:pt>
                <c:pt idx="2457">
                  <c:v>45678.0</c:v>
                </c:pt>
                <c:pt idx="2458">
                  <c:v>45679.0</c:v>
                </c:pt>
                <c:pt idx="2459">
                  <c:v>45680.0</c:v>
                </c:pt>
                <c:pt idx="2460">
                  <c:v>45681.0</c:v>
                </c:pt>
                <c:pt idx="2461">
                  <c:v>45682.0</c:v>
                </c:pt>
                <c:pt idx="2462">
                  <c:v>45683.0</c:v>
                </c:pt>
                <c:pt idx="2463">
                  <c:v>45684.0</c:v>
                </c:pt>
                <c:pt idx="2464">
                  <c:v>45685.0</c:v>
                </c:pt>
                <c:pt idx="2465">
                  <c:v>45686.0</c:v>
                </c:pt>
                <c:pt idx="2466">
                  <c:v>45687.0</c:v>
                </c:pt>
                <c:pt idx="2467">
                  <c:v>45688.0</c:v>
                </c:pt>
                <c:pt idx="2468">
                  <c:v>45689.0</c:v>
                </c:pt>
                <c:pt idx="2469">
                  <c:v>45690.0</c:v>
                </c:pt>
                <c:pt idx="2470">
                  <c:v>45691.0</c:v>
                </c:pt>
                <c:pt idx="2471">
                  <c:v>45692.0</c:v>
                </c:pt>
                <c:pt idx="2472">
                  <c:v>45693.0</c:v>
                </c:pt>
                <c:pt idx="2473">
                  <c:v>45694.0</c:v>
                </c:pt>
                <c:pt idx="2474">
                  <c:v>45695.0</c:v>
                </c:pt>
                <c:pt idx="2475">
                  <c:v>45696.0</c:v>
                </c:pt>
                <c:pt idx="2476">
                  <c:v>45697.0</c:v>
                </c:pt>
                <c:pt idx="2477">
                  <c:v>45698.0</c:v>
                </c:pt>
                <c:pt idx="2478">
                  <c:v>45699.0</c:v>
                </c:pt>
                <c:pt idx="2479">
                  <c:v>45700.0</c:v>
                </c:pt>
                <c:pt idx="2480">
                  <c:v>45701.0</c:v>
                </c:pt>
                <c:pt idx="2481">
                  <c:v>45702.0</c:v>
                </c:pt>
                <c:pt idx="2482">
                  <c:v>45703.0</c:v>
                </c:pt>
                <c:pt idx="2483">
                  <c:v>45704.0</c:v>
                </c:pt>
                <c:pt idx="2484">
                  <c:v>45705.0</c:v>
                </c:pt>
                <c:pt idx="2485">
                  <c:v>45706.0</c:v>
                </c:pt>
                <c:pt idx="2486">
                  <c:v>45707.0</c:v>
                </c:pt>
                <c:pt idx="2487">
                  <c:v>45708.0</c:v>
                </c:pt>
                <c:pt idx="2488">
                  <c:v>45709.0</c:v>
                </c:pt>
                <c:pt idx="2489">
                  <c:v>45710.0</c:v>
                </c:pt>
                <c:pt idx="2490">
                  <c:v>45711.0</c:v>
                </c:pt>
                <c:pt idx="2491">
                  <c:v>45712.0</c:v>
                </c:pt>
                <c:pt idx="2492">
                  <c:v>45713.0</c:v>
                </c:pt>
                <c:pt idx="2493">
                  <c:v>45714.0</c:v>
                </c:pt>
                <c:pt idx="2494">
                  <c:v>45715.0</c:v>
                </c:pt>
                <c:pt idx="2495">
                  <c:v>45716.0</c:v>
                </c:pt>
                <c:pt idx="2496">
                  <c:v>45717.0</c:v>
                </c:pt>
                <c:pt idx="2497">
                  <c:v>45718.0</c:v>
                </c:pt>
                <c:pt idx="2498">
                  <c:v>45719.0</c:v>
                </c:pt>
                <c:pt idx="2499">
                  <c:v>45720.0</c:v>
                </c:pt>
                <c:pt idx="2500">
                  <c:v>45721.0</c:v>
                </c:pt>
                <c:pt idx="2501">
                  <c:v>45722.0</c:v>
                </c:pt>
                <c:pt idx="2502">
                  <c:v>45723.0</c:v>
                </c:pt>
                <c:pt idx="2503">
                  <c:v>45724.0</c:v>
                </c:pt>
                <c:pt idx="2504">
                  <c:v>45725.0</c:v>
                </c:pt>
                <c:pt idx="2505">
                  <c:v>45726.0</c:v>
                </c:pt>
                <c:pt idx="2506">
                  <c:v>45727.0</c:v>
                </c:pt>
                <c:pt idx="2507">
                  <c:v>45728.0</c:v>
                </c:pt>
                <c:pt idx="2508">
                  <c:v>45729.0</c:v>
                </c:pt>
                <c:pt idx="2509">
                  <c:v>45730.0</c:v>
                </c:pt>
                <c:pt idx="2510">
                  <c:v>45731.0</c:v>
                </c:pt>
                <c:pt idx="2511">
                  <c:v>45732.0</c:v>
                </c:pt>
                <c:pt idx="2512">
                  <c:v>45733.0</c:v>
                </c:pt>
                <c:pt idx="2513">
                  <c:v>45734.0</c:v>
                </c:pt>
                <c:pt idx="2514">
                  <c:v>45735.0</c:v>
                </c:pt>
                <c:pt idx="2515">
                  <c:v>45736.0</c:v>
                </c:pt>
                <c:pt idx="2516">
                  <c:v>45737.0</c:v>
                </c:pt>
                <c:pt idx="2517">
                  <c:v>45738.0</c:v>
                </c:pt>
                <c:pt idx="2518">
                  <c:v>45739.0</c:v>
                </c:pt>
                <c:pt idx="2519">
                  <c:v>45740.0</c:v>
                </c:pt>
                <c:pt idx="2520">
                  <c:v>45741.0</c:v>
                </c:pt>
                <c:pt idx="2521">
                  <c:v>45742.0</c:v>
                </c:pt>
                <c:pt idx="2522">
                  <c:v>45743.0</c:v>
                </c:pt>
                <c:pt idx="2523">
                  <c:v>45744.0</c:v>
                </c:pt>
                <c:pt idx="2524">
                  <c:v>45745.0</c:v>
                </c:pt>
                <c:pt idx="2525">
                  <c:v>45746.0</c:v>
                </c:pt>
                <c:pt idx="2526">
                  <c:v>45747.0</c:v>
                </c:pt>
                <c:pt idx="2527">
                  <c:v>45748.0</c:v>
                </c:pt>
                <c:pt idx="2528">
                  <c:v>45749.0</c:v>
                </c:pt>
                <c:pt idx="2529">
                  <c:v>45750.0</c:v>
                </c:pt>
                <c:pt idx="2530">
                  <c:v>45751.0</c:v>
                </c:pt>
                <c:pt idx="2531">
                  <c:v>45752.0</c:v>
                </c:pt>
                <c:pt idx="2532">
                  <c:v>45753.0</c:v>
                </c:pt>
                <c:pt idx="2533">
                  <c:v>45754.0</c:v>
                </c:pt>
                <c:pt idx="2534">
                  <c:v>45755.0</c:v>
                </c:pt>
                <c:pt idx="2535">
                  <c:v>45756.0</c:v>
                </c:pt>
                <c:pt idx="2536">
                  <c:v>45757.0</c:v>
                </c:pt>
                <c:pt idx="2537">
                  <c:v>45758.0</c:v>
                </c:pt>
                <c:pt idx="2538">
                  <c:v>45759.0</c:v>
                </c:pt>
                <c:pt idx="2539">
                  <c:v>45760.0</c:v>
                </c:pt>
                <c:pt idx="2540">
                  <c:v>45761.0</c:v>
                </c:pt>
                <c:pt idx="2541">
                  <c:v>45762.0</c:v>
                </c:pt>
                <c:pt idx="2542">
                  <c:v>45763.0</c:v>
                </c:pt>
                <c:pt idx="2543">
                  <c:v>45764.0</c:v>
                </c:pt>
                <c:pt idx="2544">
                  <c:v>45765.0</c:v>
                </c:pt>
                <c:pt idx="2545">
                  <c:v>45766.0</c:v>
                </c:pt>
                <c:pt idx="2546">
                  <c:v>45767.0</c:v>
                </c:pt>
                <c:pt idx="2547">
                  <c:v>45768.0</c:v>
                </c:pt>
                <c:pt idx="2548">
                  <c:v>45769.0</c:v>
                </c:pt>
                <c:pt idx="2549">
                  <c:v>45770.0</c:v>
                </c:pt>
                <c:pt idx="2550">
                  <c:v>45771.0</c:v>
                </c:pt>
                <c:pt idx="2551">
                  <c:v>45772.0</c:v>
                </c:pt>
                <c:pt idx="2552">
                  <c:v>45773.0</c:v>
                </c:pt>
                <c:pt idx="2553">
                  <c:v>45774.0</c:v>
                </c:pt>
                <c:pt idx="2554">
                  <c:v>45775.0</c:v>
                </c:pt>
                <c:pt idx="2555">
                  <c:v>45776.0</c:v>
                </c:pt>
                <c:pt idx="2556">
                  <c:v>45777.0</c:v>
                </c:pt>
                <c:pt idx="2557">
                  <c:v>45778.0</c:v>
                </c:pt>
                <c:pt idx="2558">
                  <c:v>45779.0</c:v>
                </c:pt>
                <c:pt idx="2559">
                  <c:v>45780.0</c:v>
                </c:pt>
                <c:pt idx="2560">
                  <c:v>45781.0</c:v>
                </c:pt>
                <c:pt idx="2561">
                  <c:v>45782.0</c:v>
                </c:pt>
                <c:pt idx="2562">
                  <c:v>45783.0</c:v>
                </c:pt>
                <c:pt idx="2563">
                  <c:v>45784.0</c:v>
                </c:pt>
                <c:pt idx="2564">
                  <c:v>45785.0</c:v>
                </c:pt>
                <c:pt idx="2565">
                  <c:v>45786.0</c:v>
                </c:pt>
                <c:pt idx="2566">
                  <c:v>45787.0</c:v>
                </c:pt>
                <c:pt idx="2567">
                  <c:v>45788.0</c:v>
                </c:pt>
                <c:pt idx="2568">
                  <c:v>45789.0</c:v>
                </c:pt>
                <c:pt idx="2569">
                  <c:v>45790.0</c:v>
                </c:pt>
                <c:pt idx="2570">
                  <c:v>45791.0</c:v>
                </c:pt>
                <c:pt idx="2571">
                  <c:v>45792.0</c:v>
                </c:pt>
                <c:pt idx="2572">
                  <c:v>45793.0</c:v>
                </c:pt>
                <c:pt idx="2573">
                  <c:v>45794.0</c:v>
                </c:pt>
                <c:pt idx="2574">
                  <c:v>45795.0</c:v>
                </c:pt>
                <c:pt idx="2575">
                  <c:v>45796.0</c:v>
                </c:pt>
                <c:pt idx="2576">
                  <c:v>45797.0</c:v>
                </c:pt>
                <c:pt idx="2577">
                  <c:v>45798.0</c:v>
                </c:pt>
                <c:pt idx="2578">
                  <c:v>45799.0</c:v>
                </c:pt>
                <c:pt idx="2579">
                  <c:v>45800.0</c:v>
                </c:pt>
                <c:pt idx="2580">
                  <c:v>45801.0</c:v>
                </c:pt>
                <c:pt idx="2581">
                  <c:v>45802.0</c:v>
                </c:pt>
                <c:pt idx="2582">
                  <c:v>45803.0</c:v>
                </c:pt>
                <c:pt idx="2583">
                  <c:v>45804.0</c:v>
                </c:pt>
                <c:pt idx="2584">
                  <c:v>45805.0</c:v>
                </c:pt>
                <c:pt idx="2585">
                  <c:v>45806.0</c:v>
                </c:pt>
                <c:pt idx="2586">
                  <c:v>45807.0</c:v>
                </c:pt>
                <c:pt idx="2587">
                  <c:v>45808.0</c:v>
                </c:pt>
                <c:pt idx="2588">
                  <c:v>45809.0</c:v>
                </c:pt>
                <c:pt idx="2589">
                  <c:v>45810.0</c:v>
                </c:pt>
                <c:pt idx="2590">
                  <c:v>45811.0</c:v>
                </c:pt>
                <c:pt idx="2591">
                  <c:v>45812.0</c:v>
                </c:pt>
                <c:pt idx="2592">
                  <c:v>45813.0</c:v>
                </c:pt>
                <c:pt idx="2593">
                  <c:v>45814.0</c:v>
                </c:pt>
                <c:pt idx="2594">
                  <c:v>45815.0</c:v>
                </c:pt>
                <c:pt idx="2595">
                  <c:v>45816.0</c:v>
                </c:pt>
                <c:pt idx="2596">
                  <c:v>45817.0</c:v>
                </c:pt>
                <c:pt idx="2597">
                  <c:v>45818.0</c:v>
                </c:pt>
                <c:pt idx="2598">
                  <c:v>45819.0</c:v>
                </c:pt>
                <c:pt idx="2599">
                  <c:v>45820.0</c:v>
                </c:pt>
                <c:pt idx="2600">
                  <c:v>45821.0</c:v>
                </c:pt>
                <c:pt idx="2601">
                  <c:v>45822.0</c:v>
                </c:pt>
                <c:pt idx="2602">
                  <c:v>45823.0</c:v>
                </c:pt>
                <c:pt idx="2603">
                  <c:v>45824.0</c:v>
                </c:pt>
                <c:pt idx="2604">
                  <c:v>45825.0</c:v>
                </c:pt>
                <c:pt idx="2605">
                  <c:v>45826.0</c:v>
                </c:pt>
                <c:pt idx="2606">
                  <c:v>45827.0</c:v>
                </c:pt>
                <c:pt idx="2607">
                  <c:v>45828.0</c:v>
                </c:pt>
                <c:pt idx="2608">
                  <c:v>45829.0</c:v>
                </c:pt>
                <c:pt idx="2609">
                  <c:v>45830.0</c:v>
                </c:pt>
                <c:pt idx="2610">
                  <c:v>45831.0</c:v>
                </c:pt>
                <c:pt idx="2611">
                  <c:v>45832.0</c:v>
                </c:pt>
                <c:pt idx="2612">
                  <c:v>45833.0</c:v>
                </c:pt>
                <c:pt idx="2613">
                  <c:v>45834.0</c:v>
                </c:pt>
                <c:pt idx="2614">
                  <c:v>45835.0</c:v>
                </c:pt>
                <c:pt idx="2615">
                  <c:v>45836.0</c:v>
                </c:pt>
                <c:pt idx="2616">
                  <c:v>45837.0</c:v>
                </c:pt>
                <c:pt idx="2617">
                  <c:v>45838.0</c:v>
                </c:pt>
                <c:pt idx="2618">
                  <c:v>45839.0</c:v>
                </c:pt>
                <c:pt idx="2619">
                  <c:v>45840.0</c:v>
                </c:pt>
                <c:pt idx="2620">
                  <c:v>45841.0</c:v>
                </c:pt>
                <c:pt idx="2621">
                  <c:v>45842.0</c:v>
                </c:pt>
                <c:pt idx="2622">
                  <c:v>45843.0</c:v>
                </c:pt>
                <c:pt idx="2623">
                  <c:v>45844.0</c:v>
                </c:pt>
                <c:pt idx="2624">
                  <c:v>45845.0</c:v>
                </c:pt>
                <c:pt idx="2625">
                  <c:v>45846.0</c:v>
                </c:pt>
                <c:pt idx="2626">
                  <c:v>45847.0</c:v>
                </c:pt>
                <c:pt idx="2627">
                  <c:v>45848.0</c:v>
                </c:pt>
                <c:pt idx="2628">
                  <c:v>45849.0</c:v>
                </c:pt>
                <c:pt idx="2629">
                  <c:v>45850.0</c:v>
                </c:pt>
                <c:pt idx="2630">
                  <c:v>45851.0</c:v>
                </c:pt>
                <c:pt idx="2631">
                  <c:v>45852.0</c:v>
                </c:pt>
                <c:pt idx="2632">
                  <c:v>45853.0</c:v>
                </c:pt>
                <c:pt idx="2633">
                  <c:v>45854.0</c:v>
                </c:pt>
                <c:pt idx="2634">
                  <c:v>45855.0</c:v>
                </c:pt>
                <c:pt idx="2635">
                  <c:v>45856.0</c:v>
                </c:pt>
                <c:pt idx="2636">
                  <c:v>45857.0</c:v>
                </c:pt>
                <c:pt idx="2637">
                  <c:v>45858.0</c:v>
                </c:pt>
                <c:pt idx="2638">
                  <c:v>45859.0</c:v>
                </c:pt>
                <c:pt idx="2639">
                  <c:v>45860.0</c:v>
                </c:pt>
                <c:pt idx="2640">
                  <c:v>45861.0</c:v>
                </c:pt>
                <c:pt idx="2641">
                  <c:v>45862.0</c:v>
                </c:pt>
                <c:pt idx="2642">
                  <c:v>45863.0</c:v>
                </c:pt>
                <c:pt idx="2643">
                  <c:v>45864.0</c:v>
                </c:pt>
                <c:pt idx="2644">
                  <c:v>45865.0</c:v>
                </c:pt>
                <c:pt idx="2645">
                  <c:v>45866.0</c:v>
                </c:pt>
                <c:pt idx="2646">
                  <c:v>45867.0</c:v>
                </c:pt>
                <c:pt idx="2647">
                  <c:v>45868.0</c:v>
                </c:pt>
                <c:pt idx="2648">
                  <c:v>45869.0</c:v>
                </c:pt>
                <c:pt idx="2649">
                  <c:v>45870.0</c:v>
                </c:pt>
                <c:pt idx="2650">
                  <c:v>45871.0</c:v>
                </c:pt>
                <c:pt idx="2651">
                  <c:v>45872.0</c:v>
                </c:pt>
                <c:pt idx="2652">
                  <c:v>45873.0</c:v>
                </c:pt>
                <c:pt idx="2653">
                  <c:v>45874.0</c:v>
                </c:pt>
                <c:pt idx="2654">
                  <c:v>45875.0</c:v>
                </c:pt>
                <c:pt idx="2655">
                  <c:v>45876.0</c:v>
                </c:pt>
                <c:pt idx="2656">
                  <c:v>45877.0</c:v>
                </c:pt>
                <c:pt idx="2657">
                  <c:v>45878.0</c:v>
                </c:pt>
                <c:pt idx="2658">
                  <c:v>45879.0</c:v>
                </c:pt>
                <c:pt idx="2659">
                  <c:v>45880.0</c:v>
                </c:pt>
                <c:pt idx="2660">
                  <c:v>45881.0</c:v>
                </c:pt>
                <c:pt idx="2661">
                  <c:v>45882.0</c:v>
                </c:pt>
                <c:pt idx="2662">
                  <c:v>45883.0</c:v>
                </c:pt>
                <c:pt idx="2663">
                  <c:v>45884.0</c:v>
                </c:pt>
                <c:pt idx="2664">
                  <c:v>45885.0</c:v>
                </c:pt>
                <c:pt idx="2665">
                  <c:v>45886.0</c:v>
                </c:pt>
                <c:pt idx="2666">
                  <c:v>45887.0</c:v>
                </c:pt>
                <c:pt idx="2667">
                  <c:v>45888.0</c:v>
                </c:pt>
                <c:pt idx="2668">
                  <c:v>45889.0</c:v>
                </c:pt>
                <c:pt idx="2669">
                  <c:v>45890.0</c:v>
                </c:pt>
                <c:pt idx="2670">
                  <c:v>45891.0</c:v>
                </c:pt>
                <c:pt idx="2671">
                  <c:v>45892.0</c:v>
                </c:pt>
                <c:pt idx="2672">
                  <c:v>45893.0</c:v>
                </c:pt>
                <c:pt idx="2673">
                  <c:v>45894.0</c:v>
                </c:pt>
                <c:pt idx="2674">
                  <c:v>45895.0</c:v>
                </c:pt>
                <c:pt idx="2675">
                  <c:v>45896.0</c:v>
                </c:pt>
                <c:pt idx="2676">
                  <c:v>45897.0</c:v>
                </c:pt>
                <c:pt idx="2677">
                  <c:v>45898.0</c:v>
                </c:pt>
                <c:pt idx="2678">
                  <c:v>45899.0</c:v>
                </c:pt>
                <c:pt idx="2679">
                  <c:v>45900.0</c:v>
                </c:pt>
                <c:pt idx="2680">
                  <c:v>45901.0</c:v>
                </c:pt>
                <c:pt idx="2681">
                  <c:v>45902.0</c:v>
                </c:pt>
                <c:pt idx="2682">
                  <c:v>45903.0</c:v>
                </c:pt>
                <c:pt idx="2683">
                  <c:v>45904.0</c:v>
                </c:pt>
                <c:pt idx="2684">
                  <c:v>45905.0</c:v>
                </c:pt>
                <c:pt idx="2685">
                  <c:v>45906.0</c:v>
                </c:pt>
                <c:pt idx="2686">
                  <c:v>45907.0</c:v>
                </c:pt>
                <c:pt idx="2687">
                  <c:v>45908.0</c:v>
                </c:pt>
                <c:pt idx="2688">
                  <c:v>45909.0</c:v>
                </c:pt>
                <c:pt idx="2689">
                  <c:v>45910.0</c:v>
                </c:pt>
                <c:pt idx="2690">
                  <c:v>45911.0</c:v>
                </c:pt>
                <c:pt idx="2691">
                  <c:v>45912.0</c:v>
                </c:pt>
                <c:pt idx="2692">
                  <c:v>45913.0</c:v>
                </c:pt>
                <c:pt idx="2693">
                  <c:v>45914.0</c:v>
                </c:pt>
                <c:pt idx="2694">
                  <c:v>45915.0</c:v>
                </c:pt>
                <c:pt idx="2695">
                  <c:v>45916.0</c:v>
                </c:pt>
                <c:pt idx="2696">
                  <c:v>45917.0</c:v>
                </c:pt>
                <c:pt idx="2697">
                  <c:v>45918.0</c:v>
                </c:pt>
                <c:pt idx="2698">
                  <c:v>45919.0</c:v>
                </c:pt>
                <c:pt idx="2699">
                  <c:v>45920.0</c:v>
                </c:pt>
                <c:pt idx="2700">
                  <c:v>45921.0</c:v>
                </c:pt>
                <c:pt idx="2701">
                  <c:v>45922.0</c:v>
                </c:pt>
                <c:pt idx="2702">
                  <c:v>45923.0</c:v>
                </c:pt>
                <c:pt idx="2703">
                  <c:v>45924.0</c:v>
                </c:pt>
                <c:pt idx="2704">
                  <c:v>45925.0</c:v>
                </c:pt>
                <c:pt idx="2705">
                  <c:v>45926.0</c:v>
                </c:pt>
                <c:pt idx="2706">
                  <c:v>45927.0</c:v>
                </c:pt>
                <c:pt idx="2707">
                  <c:v>45928.0</c:v>
                </c:pt>
                <c:pt idx="2708">
                  <c:v>45929.0</c:v>
                </c:pt>
                <c:pt idx="2709">
                  <c:v>45930.0</c:v>
                </c:pt>
                <c:pt idx="2710">
                  <c:v>45931.0</c:v>
                </c:pt>
                <c:pt idx="2711">
                  <c:v>45932.0</c:v>
                </c:pt>
                <c:pt idx="2712">
                  <c:v>45933.0</c:v>
                </c:pt>
                <c:pt idx="2713">
                  <c:v>45934.0</c:v>
                </c:pt>
                <c:pt idx="2714">
                  <c:v>45935.0</c:v>
                </c:pt>
                <c:pt idx="2715">
                  <c:v>45936.0</c:v>
                </c:pt>
                <c:pt idx="2716">
                  <c:v>45937.0</c:v>
                </c:pt>
                <c:pt idx="2717">
                  <c:v>45938.0</c:v>
                </c:pt>
                <c:pt idx="2718">
                  <c:v>45939.0</c:v>
                </c:pt>
                <c:pt idx="2719">
                  <c:v>45940.0</c:v>
                </c:pt>
                <c:pt idx="2720">
                  <c:v>45941.0</c:v>
                </c:pt>
                <c:pt idx="2721">
                  <c:v>45942.0</c:v>
                </c:pt>
                <c:pt idx="2722">
                  <c:v>45943.0</c:v>
                </c:pt>
                <c:pt idx="2723">
                  <c:v>45944.0</c:v>
                </c:pt>
                <c:pt idx="2724">
                  <c:v>45945.0</c:v>
                </c:pt>
                <c:pt idx="2725">
                  <c:v>45946.0</c:v>
                </c:pt>
                <c:pt idx="2726">
                  <c:v>45947.0</c:v>
                </c:pt>
                <c:pt idx="2727">
                  <c:v>45948.0</c:v>
                </c:pt>
                <c:pt idx="2728">
                  <c:v>45949.0</c:v>
                </c:pt>
                <c:pt idx="2729">
                  <c:v>45950.0</c:v>
                </c:pt>
                <c:pt idx="2730">
                  <c:v>45951.0</c:v>
                </c:pt>
                <c:pt idx="2731">
                  <c:v>45952.0</c:v>
                </c:pt>
                <c:pt idx="2732">
                  <c:v>45953.0</c:v>
                </c:pt>
                <c:pt idx="2733">
                  <c:v>45954.0</c:v>
                </c:pt>
                <c:pt idx="2734">
                  <c:v>45955.0</c:v>
                </c:pt>
                <c:pt idx="2735">
                  <c:v>45956.0</c:v>
                </c:pt>
                <c:pt idx="2736">
                  <c:v>45957.0</c:v>
                </c:pt>
                <c:pt idx="2737">
                  <c:v>45958.0</c:v>
                </c:pt>
                <c:pt idx="2738">
                  <c:v>45959.0</c:v>
                </c:pt>
                <c:pt idx="2739">
                  <c:v>45960.0</c:v>
                </c:pt>
                <c:pt idx="2740">
                  <c:v>45961.0</c:v>
                </c:pt>
                <c:pt idx="2741">
                  <c:v>45962.0</c:v>
                </c:pt>
                <c:pt idx="2742">
                  <c:v>45963.0</c:v>
                </c:pt>
                <c:pt idx="2743">
                  <c:v>45964.0</c:v>
                </c:pt>
                <c:pt idx="2744">
                  <c:v>45965.0</c:v>
                </c:pt>
                <c:pt idx="2745">
                  <c:v>45966.0</c:v>
                </c:pt>
                <c:pt idx="2746">
                  <c:v>45967.0</c:v>
                </c:pt>
                <c:pt idx="2747">
                  <c:v>45968.0</c:v>
                </c:pt>
                <c:pt idx="2748">
                  <c:v>45969.0</c:v>
                </c:pt>
                <c:pt idx="2749">
                  <c:v>45970.0</c:v>
                </c:pt>
                <c:pt idx="2750">
                  <c:v>45971.0</c:v>
                </c:pt>
                <c:pt idx="2751">
                  <c:v>45972.0</c:v>
                </c:pt>
                <c:pt idx="2752">
                  <c:v>45973.0</c:v>
                </c:pt>
                <c:pt idx="2753">
                  <c:v>45974.0</c:v>
                </c:pt>
                <c:pt idx="2754">
                  <c:v>45975.0</c:v>
                </c:pt>
                <c:pt idx="2755">
                  <c:v>45976.0</c:v>
                </c:pt>
                <c:pt idx="2756">
                  <c:v>45977.0</c:v>
                </c:pt>
                <c:pt idx="2757">
                  <c:v>45978.0</c:v>
                </c:pt>
                <c:pt idx="2758">
                  <c:v>45979.0</c:v>
                </c:pt>
                <c:pt idx="2759">
                  <c:v>45980.0</c:v>
                </c:pt>
                <c:pt idx="2760">
                  <c:v>45981.0</c:v>
                </c:pt>
                <c:pt idx="2761">
                  <c:v>45982.0</c:v>
                </c:pt>
                <c:pt idx="2762">
                  <c:v>45983.0</c:v>
                </c:pt>
                <c:pt idx="2763">
                  <c:v>45984.0</c:v>
                </c:pt>
                <c:pt idx="2764">
                  <c:v>45985.0</c:v>
                </c:pt>
                <c:pt idx="2765">
                  <c:v>45986.0</c:v>
                </c:pt>
                <c:pt idx="2766">
                  <c:v>45987.0</c:v>
                </c:pt>
                <c:pt idx="2767">
                  <c:v>45988.0</c:v>
                </c:pt>
                <c:pt idx="2768">
                  <c:v>45989.0</c:v>
                </c:pt>
                <c:pt idx="2769">
                  <c:v>45990.0</c:v>
                </c:pt>
                <c:pt idx="2770">
                  <c:v>45991.0</c:v>
                </c:pt>
                <c:pt idx="2771">
                  <c:v>45992.0</c:v>
                </c:pt>
                <c:pt idx="2772">
                  <c:v>45993.0</c:v>
                </c:pt>
                <c:pt idx="2773">
                  <c:v>45994.0</c:v>
                </c:pt>
                <c:pt idx="2774">
                  <c:v>45995.0</c:v>
                </c:pt>
                <c:pt idx="2775">
                  <c:v>45996.0</c:v>
                </c:pt>
                <c:pt idx="2776">
                  <c:v>45997.0</c:v>
                </c:pt>
                <c:pt idx="2777">
                  <c:v>45998.0</c:v>
                </c:pt>
                <c:pt idx="2778">
                  <c:v>45999.0</c:v>
                </c:pt>
                <c:pt idx="2779">
                  <c:v>46000.0</c:v>
                </c:pt>
                <c:pt idx="2780">
                  <c:v>46001.0</c:v>
                </c:pt>
                <c:pt idx="2781">
                  <c:v>46002.0</c:v>
                </c:pt>
                <c:pt idx="2782">
                  <c:v>46003.0</c:v>
                </c:pt>
                <c:pt idx="2783">
                  <c:v>46004.0</c:v>
                </c:pt>
                <c:pt idx="2784">
                  <c:v>46005.0</c:v>
                </c:pt>
                <c:pt idx="2785">
                  <c:v>46006.0</c:v>
                </c:pt>
                <c:pt idx="2786">
                  <c:v>46007.0</c:v>
                </c:pt>
                <c:pt idx="2787">
                  <c:v>46008.0</c:v>
                </c:pt>
                <c:pt idx="2788">
                  <c:v>46009.0</c:v>
                </c:pt>
                <c:pt idx="2789">
                  <c:v>46010.0</c:v>
                </c:pt>
                <c:pt idx="2790">
                  <c:v>46011.0</c:v>
                </c:pt>
                <c:pt idx="2791">
                  <c:v>46012.0</c:v>
                </c:pt>
                <c:pt idx="2792">
                  <c:v>46013.0</c:v>
                </c:pt>
                <c:pt idx="2793">
                  <c:v>46014.0</c:v>
                </c:pt>
                <c:pt idx="2794">
                  <c:v>46015.0</c:v>
                </c:pt>
                <c:pt idx="2795">
                  <c:v>46016.0</c:v>
                </c:pt>
                <c:pt idx="2796">
                  <c:v>46017.0</c:v>
                </c:pt>
                <c:pt idx="2797">
                  <c:v>46018.0</c:v>
                </c:pt>
                <c:pt idx="2798">
                  <c:v>46019.0</c:v>
                </c:pt>
                <c:pt idx="2799">
                  <c:v>46020.0</c:v>
                </c:pt>
                <c:pt idx="2800">
                  <c:v>46021.0</c:v>
                </c:pt>
                <c:pt idx="2801">
                  <c:v>46022.0</c:v>
                </c:pt>
                <c:pt idx="2802">
                  <c:v>46023.0</c:v>
                </c:pt>
                <c:pt idx="2803">
                  <c:v>46024.0</c:v>
                </c:pt>
                <c:pt idx="2804">
                  <c:v>46025.0</c:v>
                </c:pt>
                <c:pt idx="2805">
                  <c:v>46026.0</c:v>
                </c:pt>
                <c:pt idx="2806">
                  <c:v>46027.0</c:v>
                </c:pt>
                <c:pt idx="2807">
                  <c:v>46028.0</c:v>
                </c:pt>
                <c:pt idx="2808">
                  <c:v>46029.0</c:v>
                </c:pt>
                <c:pt idx="2809">
                  <c:v>46030.0</c:v>
                </c:pt>
                <c:pt idx="2810">
                  <c:v>46031.0</c:v>
                </c:pt>
                <c:pt idx="2811">
                  <c:v>46032.0</c:v>
                </c:pt>
                <c:pt idx="2812">
                  <c:v>46033.0</c:v>
                </c:pt>
                <c:pt idx="2813">
                  <c:v>46034.0</c:v>
                </c:pt>
                <c:pt idx="2814">
                  <c:v>46035.0</c:v>
                </c:pt>
                <c:pt idx="2815">
                  <c:v>46036.0</c:v>
                </c:pt>
                <c:pt idx="2816">
                  <c:v>46037.0</c:v>
                </c:pt>
                <c:pt idx="2817">
                  <c:v>46038.0</c:v>
                </c:pt>
                <c:pt idx="2818">
                  <c:v>46039.0</c:v>
                </c:pt>
                <c:pt idx="2819">
                  <c:v>46040.0</c:v>
                </c:pt>
                <c:pt idx="2820">
                  <c:v>46041.0</c:v>
                </c:pt>
                <c:pt idx="2821">
                  <c:v>46042.0</c:v>
                </c:pt>
                <c:pt idx="2822">
                  <c:v>46043.0</c:v>
                </c:pt>
                <c:pt idx="2823">
                  <c:v>46044.0</c:v>
                </c:pt>
                <c:pt idx="2824">
                  <c:v>46045.0</c:v>
                </c:pt>
                <c:pt idx="2825">
                  <c:v>46046.0</c:v>
                </c:pt>
                <c:pt idx="2826">
                  <c:v>46047.0</c:v>
                </c:pt>
                <c:pt idx="2827">
                  <c:v>46048.0</c:v>
                </c:pt>
                <c:pt idx="2828">
                  <c:v>46049.0</c:v>
                </c:pt>
                <c:pt idx="2829">
                  <c:v>46050.0</c:v>
                </c:pt>
                <c:pt idx="2830">
                  <c:v>46051.0</c:v>
                </c:pt>
                <c:pt idx="2831">
                  <c:v>46052.0</c:v>
                </c:pt>
                <c:pt idx="2832">
                  <c:v>46053.0</c:v>
                </c:pt>
                <c:pt idx="2833">
                  <c:v>46054.0</c:v>
                </c:pt>
                <c:pt idx="2834">
                  <c:v>46055.0</c:v>
                </c:pt>
                <c:pt idx="2835">
                  <c:v>46056.0</c:v>
                </c:pt>
                <c:pt idx="2836">
                  <c:v>46057.0</c:v>
                </c:pt>
                <c:pt idx="2837">
                  <c:v>46058.0</c:v>
                </c:pt>
                <c:pt idx="2838">
                  <c:v>46059.0</c:v>
                </c:pt>
                <c:pt idx="2839">
                  <c:v>46060.0</c:v>
                </c:pt>
                <c:pt idx="2840">
                  <c:v>46061.0</c:v>
                </c:pt>
                <c:pt idx="2841">
                  <c:v>46062.0</c:v>
                </c:pt>
                <c:pt idx="2842">
                  <c:v>46063.0</c:v>
                </c:pt>
                <c:pt idx="2843">
                  <c:v>46064.0</c:v>
                </c:pt>
                <c:pt idx="2844">
                  <c:v>46065.0</c:v>
                </c:pt>
                <c:pt idx="2845">
                  <c:v>46066.0</c:v>
                </c:pt>
                <c:pt idx="2846">
                  <c:v>46067.0</c:v>
                </c:pt>
                <c:pt idx="2847">
                  <c:v>46068.0</c:v>
                </c:pt>
                <c:pt idx="2848">
                  <c:v>46069.0</c:v>
                </c:pt>
                <c:pt idx="2849">
                  <c:v>46070.0</c:v>
                </c:pt>
                <c:pt idx="2850">
                  <c:v>46071.0</c:v>
                </c:pt>
                <c:pt idx="2851">
                  <c:v>46072.0</c:v>
                </c:pt>
                <c:pt idx="2852">
                  <c:v>46073.0</c:v>
                </c:pt>
                <c:pt idx="2853">
                  <c:v>46074.0</c:v>
                </c:pt>
                <c:pt idx="2854">
                  <c:v>46075.0</c:v>
                </c:pt>
                <c:pt idx="2855">
                  <c:v>46076.0</c:v>
                </c:pt>
                <c:pt idx="2856">
                  <c:v>46077.0</c:v>
                </c:pt>
                <c:pt idx="2857">
                  <c:v>46078.0</c:v>
                </c:pt>
                <c:pt idx="2858">
                  <c:v>46079.0</c:v>
                </c:pt>
                <c:pt idx="2859">
                  <c:v>46080.0</c:v>
                </c:pt>
                <c:pt idx="2860">
                  <c:v>46081.0</c:v>
                </c:pt>
                <c:pt idx="2861">
                  <c:v>46082.0</c:v>
                </c:pt>
                <c:pt idx="2862">
                  <c:v>46083.0</c:v>
                </c:pt>
                <c:pt idx="2863">
                  <c:v>46084.0</c:v>
                </c:pt>
                <c:pt idx="2864">
                  <c:v>46085.0</c:v>
                </c:pt>
                <c:pt idx="2865">
                  <c:v>46086.0</c:v>
                </c:pt>
                <c:pt idx="2866">
                  <c:v>46087.0</c:v>
                </c:pt>
                <c:pt idx="2867">
                  <c:v>46088.0</c:v>
                </c:pt>
                <c:pt idx="2868">
                  <c:v>46089.0</c:v>
                </c:pt>
                <c:pt idx="2869">
                  <c:v>46090.0</c:v>
                </c:pt>
                <c:pt idx="2870">
                  <c:v>46091.0</c:v>
                </c:pt>
                <c:pt idx="2871">
                  <c:v>46092.0</c:v>
                </c:pt>
                <c:pt idx="2872">
                  <c:v>46093.0</c:v>
                </c:pt>
                <c:pt idx="2873">
                  <c:v>46094.0</c:v>
                </c:pt>
                <c:pt idx="2874">
                  <c:v>46095.0</c:v>
                </c:pt>
                <c:pt idx="2875">
                  <c:v>46096.0</c:v>
                </c:pt>
                <c:pt idx="2876">
                  <c:v>46097.0</c:v>
                </c:pt>
                <c:pt idx="2877">
                  <c:v>46098.0</c:v>
                </c:pt>
                <c:pt idx="2878">
                  <c:v>46099.0</c:v>
                </c:pt>
                <c:pt idx="2879">
                  <c:v>46100.0</c:v>
                </c:pt>
                <c:pt idx="2880">
                  <c:v>46101.0</c:v>
                </c:pt>
                <c:pt idx="2881">
                  <c:v>46102.0</c:v>
                </c:pt>
                <c:pt idx="2882">
                  <c:v>46103.0</c:v>
                </c:pt>
                <c:pt idx="2883">
                  <c:v>46104.0</c:v>
                </c:pt>
                <c:pt idx="2884">
                  <c:v>46105.0</c:v>
                </c:pt>
                <c:pt idx="2885">
                  <c:v>46106.0</c:v>
                </c:pt>
                <c:pt idx="2886">
                  <c:v>46107.0</c:v>
                </c:pt>
                <c:pt idx="2887">
                  <c:v>46108.0</c:v>
                </c:pt>
                <c:pt idx="2888">
                  <c:v>46109.0</c:v>
                </c:pt>
                <c:pt idx="2889">
                  <c:v>46110.0</c:v>
                </c:pt>
                <c:pt idx="2890">
                  <c:v>46111.0</c:v>
                </c:pt>
                <c:pt idx="2891">
                  <c:v>46112.0</c:v>
                </c:pt>
                <c:pt idx="2892">
                  <c:v>46113.0</c:v>
                </c:pt>
                <c:pt idx="2893">
                  <c:v>46114.0</c:v>
                </c:pt>
                <c:pt idx="2894">
                  <c:v>46115.0</c:v>
                </c:pt>
                <c:pt idx="2895">
                  <c:v>46116.0</c:v>
                </c:pt>
                <c:pt idx="2896">
                  <c:v>46117.0</c:v>
                </c:pt>
                <c:pt idx="2897">
                  <c:v>46118.0</c:v>
                </c:pt>
                <c:pt idx="2898">
                  <c:v>46119.0</c:v>
                </c:pt>
                <c:pt idx="2899">
                  <c:v>46120.0</c:v>
                </c:pt>
                <c:pt idx="2900">
                  <c:v>46121.0</c:v>
                </c:pt>
                <c:pt idx="2901">
                  <c:v>46122.0</c:v>
                </c:pt>
                <c:pt idx="2902">
                  <c:v>46123.0</c:v>
                </c:pt>
                <c:pt idx="2903">
                  <c:v>46124.0</c:v>
                </c:pt>
                <c:pt idx="2904">
                  <c:v>46125.0</c:v>
                </c:pt>
                <c:pt idx="2905">
                  <c:v>46126.0</c:v>
                </c:pt>
                <c:pt idx="2906">
                  <c:v>46127.0</c:v>
                </c:pt>
                <c:pt idx="2907">
                  <c:v>46128.0</c:v>
                </c:pt>
                <c:pt idx="2908">
                  <c:v>46129.0</c:v>
                </c:pt>
                <c:pt idx="2909">
                  <c:v>46130.0</c:v>
                </c:pt>
                <c:pt idx="2910">
                  <c:v>46131.0</c:v>
                </c:pt>
                <c:pt idx="2911">
                  <c:v>46132.0</c:v>
                </c:pt>
                <c:pt idx="2912">
                  <c:v>46133.0</c:v>
                </c:pt>
                <c:pt idx="2913">
                  <c:v>46134.0</c:v>
                </c:pt>
                <c:pt idx="2914">
                  <c:v>46135.0</c:v>
                </c:pt>
                <c:pt idx="2915">
                  <c:v>46136.0</c:v>
                </c:pt>
                <c:pt idx="2916">
                  <c:v>46137.0</c:v>
                </c:pt>
                <c:pt idx="2917">
                  <c:v>46138.0</c:v>
                </c:pt>
                <c:pt idx="2918">
                  <c:v>46139.0</c:v>
                </c:pt>
                <c:pt idx="2919">
                  <c:v>46140.0</c:v>
                </c:pt>
                <c:pt idx="2920">
                  <c:v>46141.0</c:v>
                </c:pt>
                <c:pt idx="2921">
                  <c:v>46142.0</c:v>
                </c:pt>
                <c:pt idx="2922">
                  <c:v>46143.0</c:v>
                </c:pt>
                <c:pt idx="2923">
                  <c:v>46144.0</c:v>
                </c:pt>
                <c:pt idx="2924">
                  <c:v>46145.0</c:v>
                </c:pt>
                <c:pt idx="2925">
                  <c:v>46146.0</c:v>
                </c:pt>
                <c:pt idx="2926">
                  <c:v>46147.0</c:v>
                </c:pt>
                <c:pt idx="2927">
                  <c:v>46148.0</c:v>
                </c:pt>
                <c:pt idx="2928">
                  <c:v>46149.0</c:v>
                </c:pt>
                <c:pt idx="2929">
                  <c:v>46150.0</c:v>
                </c:pt>
                <c:pt idx="2930">
                  <c:v>46151.0</c:v>
                </c:pt>
                <c:pt idx="2931">
                  <c:v>46152.0</c:v>
                </c:pt>
                <c:pt idx="2932">
                  <c:v>46153.0</c:v>
                </c:pt>
                <c:pt idx="2933">
                  <c:v>46154.0</c:v>
                </c:pt>
                <c:pt idx="2934">
                  <c:v>46155.0</c:v>
                </c:pt>
                <c:pt idx="2935">
                  <c:v>46156.0</c:v>
                </c:pt>
                <c:pt idx="2936">
                  <c:v>46157.0</c:v>
                </c:pt>
                <c:pt idx="2937">
                  <c:v>46158.0</c:v>
                </c:pt>
                <c:pt idx="2938">
                  <c:v>46159.0</c:v>
                </c:pt>
                <c:pt idx="2939">
                  <c:v>46160.0</c:v>
                </c:pt>
                <c:pt idx="2940">
                  <c:v>46161.0</c:v>
                </c:pt>
                <c:pt idx="2941">
                  <c:v>46162.0</c:v>
                </c:pt>
                <c:pt idx="2942">
                  <c:v>46163.0</c:v>
                </c:pt>
                <c:pt idx="2943">
                  <c:v>46164.0</c:v>
                </c:pt>
                <c:pt idx="2944">
                  <c:v>46165.0</c:v>
                </c:pt>
                <c:pt idx="2945">
                  <c:v>46166.0</c:v>
                </c:pt>
                <c:pt idx="2946">
                  <c:v>46167.0</c:v>
                </c:pt>
                <c:pt idx="2947">
                  <c:v>46168.0</c:v>
                </c:pt>
                <c:pt idx="2948">
                  <c:v>46169.0</c:v>
                </c:pt>
                <c:pt idx="2949">
                  <c:v>46170.0</c:v>
                </c:pt>
                <c:pt idx="2950">
                  <c:v>46171.0</c:v>
                </c:pt>
                <c:pt idx="2951">
                  <c:v>46172.0</c:v>
                </c:pt>
                <c:pt idx="2952">
                  <c:v>46173.0</c:v>
                </c:pt>
                <c:pt idx="2953">
                  <c:v>46174.0</c:v>
                </c:pt>
                <c:pt idx="2954">
                  <c:v>46175.0</c:v>
                </c:pt>
                <c:pt idx="2955">
                  <c:v>46176.0</c:v>
                </c:pt>
                <c:pt idx="2956">
                  <c:v>46177.0</c:v>
                </c:pt>
                <c:pt idx="2957">
                  <c:v>46178.0</c:v>
                </c:pt>
                <c:pt idx="2958">
                  <c:v>46179.0</c:v>
                </c:pt>
                <c:pt idx="2959">
                  <c:v>46180.0</c:v>
                </c:pt>
                <c:pt idx="2960">
                  <c:v>46181.0</c:v>
                </c:pt>
                <c:pt idx="2961">
                  <c:v>46182.0</c:v>
                </c:pt>
                <c:pt idx="2962">
                  <c:v>46183.0</c:v>
                </c:pt>
                <c:pt idx="2963">
                  <c:v>46184.0</c:v>
                </c:pt>
                <c:pt idx="2964">
                  <c:v>46185.0</c:v>
                </c:pt>
                <c:pt idx="2965">
                  <c:v>46186.0</c:v>
                </c:pt>
                <c:pt idx="2966">
                  <c:v>46187.0</c:v>
                </c:pt>
                <c:pt idx="2967">
                  <c:v>46188.0</c:v>
                </c:pt>
                <c:pt idx="2968">
                  <c:v>46189.0</c:v>
                </c:pt>
                <c:pt idx="2969">
                  <c:v>46190.0</c:v>
                </c:pt>
                <c:pt idx="2970">
                  <c:v>46191.0</c:v>
                </c:pt>
                <c:pt idx="2971">
                  <c:v>46192.0</c:v>
                </c:pt>
                <c:pt idx="2972">
                  <c:v>46193.0</c:v>
                </c:pt>
                <c:pt idx="2973">
                  <c:v>46194.0</c:v>
                </c:pt>
                <c:pt idx="2974">
                  <c:v>46195.0</c:v>
                </c:pt>
                <c:pt idx="2975">
                  <c:v>46196.0</c:v>
                </c:pt>
                <c:pt idx="2976">
                  <c:v>46197.0</c:v>
                </c:pt>
                <c:pt idx="2977">
                  <c:v>46198.0</c:v>
                </c:pt>
                <c:pt idx="2978">
                  <c:v>46199.0</c:v>
                </c:pt>
                <c:pt idx="2979">
                  <c:v>46200.0</c:v>
                </c:pt>
                <c:pt idx="2980">
                  <c:v>46201.0</c:v>
                </c:pt>
                <c:pt idx="2981">
                  <c:v>46202.0</c:v>
                </c:pt>
                <c:pt idx="2982">
                  <c:v>46203.0</c:v>
                </c:pt>
                <c:pt idx="2983">
                  <c:v>46204.0</c:v>
                </c:pt>
                <c:pt idx="2984">
                  <c:v>46205.0</c:v>
                </c:pt>
                <c:pt idx="2985">
                  <c:v>46206.0</c:v>
                </c:pt>
                <c:pt idx="2986">
                  <c:v>46207.0</c:v>
                </c:pt>
                <c:pt idx="2987">
                  <c:v>46208.0</c:v>
                </c:pt>
                <c:pt idx="2988">
                  <c:v>46209.0</c:v>
                </c:pt>
                <c:pt idx="2989">
                  <c:v>46210.0</c:v>
                </c:pt>
                <c:pt idx="2990">
                  <c:v>46211.0</c:v>
                </c:pt>
                <c:pt idx="2991">
                  <c:v>46212.0</c:v>
                </c:pt>
                <c:pt idx="2992">
                  <c:v>46213.0</c:v>
                </c:pt>
                <c:pt idx="2993">
                  <c:v>46214.0</c:v>
                </c:pt>
                <c:pt idx="2994">
                  <c:v>46215.0</c:v>
                </c:pt>
                <c:pt idx="2995">
                  <c:v>46216.0</c:v>
                </c:pt>
                <c:pt idx="2996">
                  <c:v>46217.0</c:v>
                </c:pt>
                <c:pt idx="2997">
                  <c:v>46218.0</c:v>
                </c:pt>
                <c:pt idx="2998">
                  <c:v>46219.0</c:v>
                </c:pt>
                <c:pt idx="2999">
                  <c:v>46220.0</c:v>
                </c:pt>
                <c:pt idx="3000">
                  <c:v>46221.0</c:v>
                </c:pt>
                <c:pt idx="3001">
                  <c:v>46222.0</c:v>
                </c:pt>
                <c:pt idx="3002">
                  <c:v>46223.0</c:v>
                </c:pt>
                <c:pt idx="3003">
                  <c:v>46224.0</c:v>
                </c:pt>
                <c:pt idx="3004">
                  <c:v>46225.0</c:v>
                </c:pt>
                <c:pt idx="3005">
                  <c:v>46226.0</c:v>
                </c:pt>
                <c:pt idx="3006">
                  <c:v>46227.0</c:v>
                </c:pt>
                <c:pt idx="3007">
                  <c:v>46228.0</c:v>
                </c:pt>
                <c:pt idx="3008">
                  <c:v>46229.0</c:v>
                </c:pt>
                <c:pt idx="3009">
                  <c:v>46230.0</c:v>
                </c:pt>
                <c:pt idx="3010">
                  <c:v>46231.0</c:v>
                </c:pt>
                <c:pt idx="3011">
                  <c:v>46232.0</c:v>
                </c:pt>
                <c:pt idx="3012">
                  <c:v>46233.0</c:v>
                </c:pt>
                <c:pt idx="3013">
                  <c:v>46234.0</c:v>
                </c:pt>
                <c:pt idx="3014">
                  <c:v>46235.0</c:v>
                </c:pt>
                <c:pt idx="3015">
                  <c:v>46236.0</c:v>
                </c:pt>
                <c:pt idx="3016">
                  <c:v>46237.0</c:v>
                </c:pt>
                <c:pt idx="3017">
                  <c:v>46238.0</c:v>
                </c:pt>
                <c:pt idx="3018">
                  <c:v>46239.0</c:v>
                </c:pt>
                <c:pt idx="3019">
                  <c:v>46240.0</c:v>
                </c:pt>
                <c:pt idx="3020">
                  <c:v>46241.0</c:v>
                </c:pt>
                <c:pt idx="3021">
                  <c:v>46242.0</c:v>
                </c:pt>
                <c:pt idx="3022">
                  <c:v>46243.0</c:v>
                </c:pt>
                <c:pt idx="3023">
                  <c:v>46244.0</c:v>
                </c:pt>
                <c:pt idx="3024">
                  <c:v>46245.0</c:v>
                </c:pt>
                <c:pt idx="3025">
                  <c:v>46246.0</c:v>
                </c:pt>
                <c:pt idx="3026">
                  <c:v>46247.0</c:v>
                </c:pt>
                <c:pt idx="3027">
                  <c:v>46248.0</c:v>
                </c:pt>
                <c:pt idx="3028">
                  <c:v>46249.0</c:v>
                </c:pt>
                <c:pt idx="3029">
                  <c:v>46250.0</c:v>
                </c:pt>
                <c:pt idx="3030">
                  <c:v>46251.0</c:v>
                </c:pt>
                <c:pt idx="3031">
                  <c:v>46252.0</c:v>
                </c:pt>
                <c:pt idx="3032">
                  <c:v>46253.0</c:v>
                </c:pt>
                <c:pt idx="3033">
                  <c:v>46254.0</c:v>
                </c:pt>
                <c:pt idx="3034">
                  <c:v>46255.0</c:v>
                </c:pt>
                <c:pt idx="3035">
                  <c:v>46256.0</c:v>
                </c:pt>
                <c:pt idx="3036">
                  <c:v>46257.0</c:v>
                </c:pt>
                <c:pt idx="3037">
                  <c:v>46258.0</c:v>
                </c:pt>
                <c:pt idx="3038">
                  <c:v>46259.0</c:v>
                </c:pt>
                <c:pt idx="3039">
                  <c:v>46260.0</c:v>
                </c:pt>
                <c:pt idx="3040">
                  <c:v>46261.0</c:v>
                </c:pt>
                <c:pt idx="3041">
                  <c:v>46262.0</c:v>
                </c:pt>
                <c:pt idx="3042">
                  <c:v>46263.0</c:v>
                </c:pt>
                <c:pt idx="3043">
                  <c:v>46264.0</c:v>
                </c:pt>
                <c:pt idx="3044">
                  <c:v>46265.0</c:v>
                </c:pt>
                <c:pt idx="3045">
                  <c:v>46266.0</c:v>
                </c:pt>
                <c:pt idx="3046">
                  <c:v>46267.0</c:v>
                </c:pt>
                <c:pt idx="3047">
                  <c:v>46268.0</c:v>
                </c:pt>
                <c:pt idx="3048">
                  <c:v>46269.0</c:v>
                </c:pt>
                <c:pt idx="3049">
                  <c:v>46270.0</c:v>
                </c:pt>
                <c:pt idx="3050">
                  <c:v>46271.0</c:v>
                </c:pt>
                <c:pt idx="3051">
                  <c:v>46272.0</c:v>
                </c:pt>
                <c:pt idx="3052">
                  <c:v>46273.0</c:v>
                </c:pt>
                <c:pt idx="3053">
                  <c:v>46274.0</c:v>
                </c:pt>
                <c:pt idx="3054">
                  <c:v>46275.0</c:v>
                </c:pt>
                <c:pt idx="3055">
                  <c:v>46276.0</c:v>
                </c:pt>
                <c:pt idx="3056">
                  <c:v>46277.0</c:v>
                </c:pt>
                <c:pt idx="3057">
                  <c:v>46278.0</c:v>
                </c:pt>
                <c:pt idx="3058">
                  <c:v>46279.0</c:v>
                </c:pt>
                <c:pt idx="3059">
                  <c:v>46280.0</c:v>
                </c:pt>
                <c:pt idx="3060">
                  <c:v>46281.0</c:v>
                </c:pt>
                <c:pt idx="3061">
                  <c:v>46282.0</c:v>
                </c:pt>
                <c:pt idx="3062">
                  <c:v>46283.0</c:v>
                </c:pt>
                <c:pt idx="3063">
                  <c:v>46284.0</c:v>
                </c:pt>
                <c:pt idx="3064">
                  <c:v>46285.0</c:v>
                </c:pt>
                <c:pt idx="3065">
                  <c:v>46286.0</c:v>
                </c:pt>
                <c:pt idx="3066">
                  <c:v>46287.0</c:v>
                </c:pt>
                <c:pt idx="3067">
                  <c:v>46288.0</c:v>
                </c:pt>
                <c:pt idx="3068">
                  <c:v>46289.0</c:v>
                </c:pt>
                <c:pt idx="3069">
                  <c:v>46290.0</c:v>
                </c:pt>
                <c:pt idx="3070">
                  <c:v>46291.0</c:v>
                </c:pt>
                <c:pt idx="3071">
                  <c:v>46292.0</c:v>
                </c:pt>
                <c:pt idx="3072">
                  <c:v>46293.0</c:v>
                </c:pt>
                <c:pt idx="3073">
                  <c:v>46294.0</c:v>
                </c:pt>
                <c:pt idx="3074">
                  <c:v>46295.0</c:v>
                </c:pt>
                <c:pt idx="3075">
                  <c:v>46296.0</c:v>
                </c:pt>
                <c:pt idx="3076">
                  <c:v>46297.0</c:v>
                </c:pt>
                <c:pt idx="3077">
                  <c:v>46298.0</c:v>
                </c:pt>
                <c:pt idx="3078">
                  <c:v>46299.0</c:v>
                </c:pt>
                <c:pt idx="3079">
                  <c:v>46300.0</c:v>
                </c:pt>
                <c:pt idx="3080">
                  <c:v>46301.0</c:v>
                </c:pt>
                <c:pt idx="3081">
                  <c:v>46302.0</c:v>
                </c:pt>
                <c:pt idx="3082">
                  <c:v>46303.0</c:v>
                </c:pt>
                <c:pt idx="3083">
                  <c:v>46304.0</c:v>
                </c:pt>
                <c:pt idx="3084">
                  <c:v>46305.0</c:v>
                </c:pt>
                <c:pt idx="3085">
                  <c:v>46306.0</c:v>
                </c:pt>
                <c:pt idx="3086">
                  <c:v>46307.0</c:v>
                </c:pt>
                <c:pt idx="3087">
                  <c:v>46308.0</c:v>
                </c:pt>
                <c:pt idx="3088">
                  <c:v>46309.0</c:v>
                </c:pt>
                <c:pt idx="3089">
                  <c:v>46310.0</c:v>
                </c:pt>
                <c:pt idx="3090">
                  <c:v>46311.0</c:v>
                </c:pt>
                <c:pt idx="3091">
                  <c:v>46312.0</c:v>
                </c:pt>
                <c:pt idx="3092">
                  <c:v>46313.0</c:v>
                </c:pt>
                <c:pt idx="3093">
                  <c:v>46314.0</c:v>
                </c:pt>
                <c:pt idx="3094">
                  <c:v>46315.0</c:v>
                </c:pt>
                <c:pt idx="3095">
                  <c:v>46316.0</c:v>
                </c:pt>
                <c:pt idx="3096">
                  <c:v>46317.0</c:v>
                </c:pt>
                <c:pt idx="3097">
                  <c:v>46318.0</c:v>
                </c:pt>
                <c:pt idx="3098">
                  <c:v>46319.0</c:v>
                </c:pt>
                <c:pt idx="3099">
                  <c:v>46320.0</c:v>
                </c:pt>
                <c:pt idx="3100">
                  <c:v>46321.0</c:v>
                </c:pt>
                <c:pt idx="3101">
                  <c:v>46322.0</c:v>
                </c:pt>
                <c:pt idx="3102">
                  <c:v>46323.0</c:v>
                </c:pt>
                <c:pt idx="3103">
                  <c:v>46324.0</c:v>
                </c:pt>
                <c:pt idx="3104">
                  <c:v>46325.0</c:v>
                </c:pt>
                <c:pt idx="3105">
                  <c:v>46326.0</c:v>
                </c:pt>
                <c:pt idx="3106">
                  <c:v>46327.0</c:v>
                </c:pt>
                <c:pt idx="3107">
                  <c:v>46328.0</c:v>
                </c:pt>
                <c:pt idx="3108">
                  <c:v>46329.0</c:v>
                </c:pt>
                <c:pt idx="3109">
                  <c:v>46330.0</c:v>
                </c:pt>
                <c:pt idx="3110">
                  <c:v>46331.0</c:v>
                </c:pt>
                <c:pt idx="3111">
                  <c:v>46332.0</c:v>
                </c:pt>
                <c:pt idx="3112">
                  <c:v>46333.0</c:v>
                </c:pt>
                <c:pt idx="3113">
                  <c:v>46334.0</c:v>
                </c:pt>
                <c:pt idx="3114">
                  <c:v>46335.0</c:v>
                </c:pt>
                <c:pt idx="3115">
                  <c:v>46336.0</c:v>
                </c:pt>
                <c:pt idx="3116">
                  <c:v>46337.0</c:v>
                </c:pt>
                <c:pt idx="3117">
                  <c:v>46338.0</c:v>
                </c:pt>
                <c:pt idx="3118">
                  <c:v>46339.0</c:v>
                </c:pt>
                <c:pt idx="3119">
                  <c:v>46340.0</c:v>
                </c:pt>
                <c:pt idx="3120">
                  <c:v>46341.0</c:v>
                </c:pt>
                <c:pt idx="3121">
                  <c:v>46342.0</c:v>
                </c:pt>
                <c:pt idx="3122">
                  <c:v>46343.0</c:v>
                </c:pt>
                <c:pt idx="3123">
                  <c:v>46344.0</c:v>
                </c:pt>
                <c:pt idx="3124">
                  <c:v>46345.0</c:v>
                </c:pt>
                <c:pt idx="3125">
                  <c:v>46346.0</c:v>
                </c:pt>
                <c:pt idx="3126">
                  <c:v>46347.0</c:v>
                </c:pt>
                <c:pt idx="3127">
                  <c:v>46348.0</c:v>
                </c:pt>
                <c:pt idx="3128">
                  <c:v>46349.0</c:v>
                </c:pt>
                <c:pt idx="3129">
                  <c:v>46350.0</c:v>
                </c:pt>
                <c:pt idx="3130">
                  <c:v>46351.0</c:v>
                </c:pt>
                <c:pt idx="3131">
                  <c:v>46352.0</c:v>
                </c:pt>
                <c:pt idx="3132">
                  <c:v>46353.0</c:v>
                </c:pt>
                <c:pt idx="3133">
                  <c:v>46354.0</c:v>
                </c:pt>
                <c:pt idx="3134">
                  <c:v>46355.0</c:v>
                </c:pt>
                <c:pt idx="3135">
                  <c:v>46356.0</c:v>
                </c:pt>
                <c:pt idx="3136">
                  <c:v>46357.0</c:v>
                </c:pt>
                <c:pt idx="3137">
                  <c:v>46358.0</c:v>
                </c:pt>
                <c:pt idx="3138">
                  <c:v>46359.0</c:v>
                </c:pt>
                <c:pt idx="3139">
                  <c:v>46360.0</c:v>
                </c:pt>
                <c:pt idx="3140">
                  <c:v>46361.0</c:v>
                </c:pt>
                <c:pt idx="3141">
                  <c:v>46362.0</c:v>
                </c:pt>
                <c:pt idx="3142">
                  <c:v>46363.0</c:v>
                </c:pt>
                <c:pt idx="3143">
                  <c:v>46364.0</c:v>
                </c:pt>
                <c:pt idx="3144">
                  <c:v>46365.0</c:v>
                </c:pt>
                <c:pt idx="3145">
                  <c:v>46366.0</c:v>
                </c:pt>
                <c:pt idx="3146">
                  <c:v>46367.0</c:v>
                </c:pt>
                <c:pt idx="3147">
                  <c:v>46368.0</c:v>
                </c:pt>
                <c:pt idx="3148">
                  <c:v>46369.0</c:v>
                </c:pt>
                <c:pt idx="3149">
                  <c:v>46370.0</c:v>
                </c:pt>
                <c:pt idx="3150">
                  <c:v>46371.0</c:v>
                </c:pt>
                <c:pt idx="3151">
                  <c:v>46372.0</c:v>
                </c:pt>
                <c:pt idx="3152">
                  <c:v>46373.0</c:v>
                </c:pt>
                <c:pt idx="3153">
                  <c:v>46374.0</c:v>
                </c:pt>
                <c:pt idx="3154">
                  <c:v>46375.0</c:v>
                </c:pt>
                <c:pt idx="3155">
                  <c:v>46376.0</c:v>
                </c:pt>
                <c:pt idx="3156">
                  <c:v>46377.0</c:v>
                </c:pt>
                <c:pt idx="3157">
                  <c:v>46378.0</c:v>
                </c:pt>
                <c:pt idx="3158">
                  <c:v>46379.0</c:v>
                </c:pt>
                <c:pt idx="3159">
                  <c:v>46380.0</c:v>
                </c:pt>
                <c:pt idx="3160">
                  <c:v>46381.0</c:v>
                </c:pt>
                <c:pt idx="3161">
                  <c:v>46382.0</c:v>
                </c:pt>
                <c:pt idx="3162">
                  <c:v>46383.0</c:v>
                </c:pt>
                <c:pt idx="3163">
                  <c:v>46384.0</c:v>
                </c:pt>
                <c:pt idx="3164">
                  <c:v>46385.0</c:v>
                </c:pt>
                <c:pt idx="3165">
                  <c:v>46386.0</c:v>
                </c:pt>
                <c:pt idx="3166">
                  <c:v>46387.0</c:v>
                </c:pt>
                <c:pt idx="3167">
                  <c:v>46388.0</c:v>
                </c:pt>
                <c:pt idx="3168">
                  <c:v>46389.0</c:v>
                </c:pt>
                <c:pt idx="3169">
                  <c:v>46390.0</c:v>
                </c:pt>
                <c:pt idx="3170">
                  <c:v>46391.0</c:v>
                </c:pt>
                <c:pt idx="3171">
                  <c:v>46392.0</c:v>
                </c:pt>
                <c:pt idx="3172">
                  <c:v>46393.0</c:v>
                </c:pt>
                <c:pt idx="3173">
                  <c:v>46394.0</c:v>
                </c:pt>
                <c:pt idx="3174">
                  <c:v>46395.0</c:v>
                </c:pt>
                <c:pt idx="3175">
                  <c:v>46396.0</c:v>
                </c:pt>
                <c:pt idx="3176">
                  <c:v>46397.0</c:v>
                </c:pt>
                <c:pt idx="3177">
                  <c:v>46398.0</c:v>
                </c:pt>
                <c:pt idx="3178">
                  <c:v>46399.0</c:v>
                </c:pt>
                <c:pt idx="3179">
                  <c:v>46400.0</c:v>
                </c:pt>
                <c:pt idx="3180">
                  <c:v>46401.0</c:v>
                </c:pt>
                <c:pt idx="3181">
                  <c:v>46402.0</c:v>
                </c:pt>
                <c:pt idx="3182">
                  <c:v>46403.0</c:v>
                </c:pt>
                <c:pt idx="3183">
                  <c:v>46404.0</c:v>
                </c:pt>
                <c:pt idx="3184">
                  <c:v>46405.0</c:v>
                </c:pt>
                <c:pt idx="3185">
                  <c:v>46406.0</c:v>
                </c:pt>
                <c:pt idx="3186">
                  <c:v>46407.0</c:v>
                </c:pt>
                <c:pt idx="3187">
                  <c:v>46408.0</c:v>
                </c:pt>
                <c:pt idx="3188">
                  <c:v>46409.0</c:v>
                </c:pt>
                <c:pt idx="3189">
                  <c:v>46410.0</c:v>
                </c:pt>
                <c:pt idx="3190">
                  <c:v>46411.0</c:v>
                </c:pt>
                <c:pt idx="3191">
                  <c:v>46412.0</c:v>
                </c:pt>
                <c:pt idx="3192">
                  <c:v>46413.0</c:v>
                </c:pt>
                <c:pt idx="3193">
                  <c:v>46414.0</c:v>
                </c:pt>
                <c:pt idx="3194">
                  <c:v>46415.0</c:v>
                </c:pt>
                <c:pt idx="3195">
                  <c:v>46416.0</c:v>
                </c:pt>
                <c:pt idx="3196">
                  <c:v>46417.0</c:v>
                </c:pt>
                <c:pt idx="3197">
                  <c:v>46418.0</c:v>
                </c:pt>
                <c:pt idx="3198">
                  <c:v>46419.0</c:v>
                </c:pt>
                <c:pt idx="3199">
                  <c:v>46420.0</c:v>
                </c:pt>
                <c:pt idx="3200">
                  <c:v>46421.0</c:v>
                </c:pt>
                <c:pt idx="3201">
                  <c:v>46422.0</c:v>
                </c:pt>
                <c:pt idx="3202">
                  <c:v>46423.0</c:v>
                </c:pt>
                <c:pt idx="3203">
                  <c:v>46424.0</c:v>
                </c:pt>
                <c:pt idx="3204">
                  <c:v>46425.0</c:v>
                </c:pt>
                <c:pt idx="3205">
                  <c:v>46426.0</c:v>
                </c:pt>
                <c:pt idx="3206">
                  <c:v>46427.0</c:v>
                </c:pt>
                <c:pt idx="3207">
                  <c:v>46428.0</c:v>
                </c:pt>
                <c:pt idx="3208">
                  <c:v>46429.0</c:v>
                </c:pt>
                <c:pt idx="3209">
                  <c:v>46430.0</c:v>
                </c:pt>
                <c:pt idx="3210">
                  <c:v>46431.0</c:v>
                </c:pt>
                <c:pt idx="3211">
                  <c:v>46432.0</c:v>
                </c:pt>
                <c:pt idx="3212">
                  <c:v>46433.0</c:v>
                </c:pt>
                <c:pt idx="3213">
                  <c:v>46434.0</c:v>
                </c:pt>
                <c:pt idx="3214">
                  <c:v>46435.0</c:v>
                </c:pt>
                <c:pt idx="3215">
                  <c:v>46436.0</c:v>
                </c:pt>
                <c:pt idx="3216">
                  <c:v>46437.0</c:v>
                </c:pt>
                <c:pt idx="3217">
                  <c:v>46438.0</c:v>
                </c:pt>
                <c:pt idx="3218">
                  <c:v>46439.0</c:v>
                </c:pt>
                <c:pt idx="3219">
                  <c:v>46440.0</c:v>
                </c:pt>
                <c:pt idx="3220">
                  <c:v>46441.0</c:v>
                </c:pt>
                <c:pt idx="3221">
                  <c:v>46442.0</c:v>
                </c:pt>
                <c:pt idx="3222">
                  <c:v>46443.0</c:v>
                </c:pt>
                <c:pt idx="3223">
                  <c:v>46444.0</c:v>
                </c:pt>
                <c:pt idx="3224">
                  <c:v>46445.0</c:v>
                </c:pt>
                <c:pt idx="3225">
                  <c:v>46446.0</c:v>
                </c:pt>
                <c:pt idx="3226">
                  <c:v>46447.0</c:v>
                </c:pt>
                <c:pt idx="3227">
                  <c:v>46448.0</c:v>
                </c:pt>
                <c:pt idx="3228">
                  <c:v>46449.0</c:v>
                </c:pt>
                <c:pt idx="3229">
                  <c:v>46450.0</c:v>
                </c:pt>
                <c:pt idx="3230">
                  <c:v>46451.0</c:v>
                </c:pt>
                <c:pt idx="3231">
                  <c:v>46452.0</c:v>
                </c:pt>
                <c:pt idx="3232">
                  <c:v>46453.0</c:v>
                </c:pt>
                <c:pt idx="3233">
                  <c:v>46454.0</c:v>
                </c:pt>
                <c:pt idx="3234">
                  <c:v>46455.0</c:v>
                </c:pt>
                <c:pt idx="3235">
                  <c:v>46456.0</c:v>
                </c:pt>
                <c:pt idx="3236">
                  <c:v>46457.0</c:v>
                </c:pt>
                <c:pt idx="3237">
                  <c:v>46458.0</c:v>
                </c:pt>
                <c:pt idx="3238">
                  <c:v>46459.0</c:v>
                </c:pt>
                <c:pt idx="3239">
                  <c:v>46460.0</c:v>
                </c:pt>
                <c:pt idx="3240">
                  <c:v>46461.0</c:v>
                </c:pt>
                <c:pt idx="3241">
                  <c:v>46462.0</c:v>
                </c:pt>
                <c:pt idx="3242">
                  <c:v>46463.0</c:v>
                </c:pt>
                <c:pt idx="3243">
                  <c:v>46464.0</c:v>
                </c:pt>
                <c:pt idx="3244">
                  <c:v>46465.0</c:v>
                </c:pt>
                <c:pt idx="3245">
                  <c:v>46466.0</c:v>
                </c:pt>
                <c:pt idx="3246">
                  <c:v>46467.0</c:v>
                </c:pt>
                <c:pt idx="3247">
                  <c:v>46468.0</c:v>
                </c:pt>
                <c:pt idx="3248">
                  <c:v>46469.0</c:v>
                </c:pt>
                <c:pt idx="3249">
                  <c:v>46470.0</c:v>
                </c:pt>
                <c:pt idx="3250">
                  <c:v>46471.0</c:v>
                </c:pt>
                <c:pt idx="3251">
                  <c:v>46472.0</c:v>
                </c:pt>
                <c:pt idx="3252">
                  <c:v>46473.0</c:v>
                </c:pt>
                <c:pt idx="3253">
                  <c:v>46474.0</c:v>
                </c:pt>
                <c:pt idx="3254">
                  <c:v>46475.0</c:v>
                </c:pt>
                <c:pt idx="3255">
                  <c:v>46476.0</c:v>
                </c:pt>
                <c:pt idx="3256">
                  <c:v>46477.0</c:v>
                </c:pt>
                <c:pt idx="3257">
                  <c:v>46478.0</c:v>
                </c:pt>
                <c:pt idx="3258">
                  <c:v>46479.0</c:v>
                </c:pt>
                <c:pt idx="3259">
                  <c:v>46480.0</c:v>
                </c:pt>
                <c:pt idx="3260">
                  <c:v>46481.0</c:v>
                </c:pt>
                <c:pt idx="3261">
                  <c:v>46482.0</c:v>
                </c:pt>
                <c:pt idx="3262">
                  <c:v>46483.0</c:v>
                </c:pt>
                <c:pt idx="3263">
                  <c:v>46484.0</c:v>
                </c:pt>
                <c:pt idx="3264">
                  <c:v>46485.0</c:v>
                </c:pt>
                <c:pt idx="3265">
                  <c:v>46486.0</c:v>
                </c:pt>
                <c:pt idx="3266">
                  <c:v>46487.0</c:v>
                </c:pt>
                <c:pt idx="3267">
                  <c:v>46488.0</c:v>
                </c:pt>
                <c:pt idx="3268">
                  <c:v>46489.0</c:v>
                </c:pt>
                <c:pt idx="3269">
                  <c:v>46490.0</c:v>
                </c:pt>
                <c:pt idx="3270">
                  <c:v>46491.0</c:v>
                </c:pt>
                <c:pt idx="3271">
                  <c:v>46492.0</c:v>
                </c:pt>
                <c:pt idx="3272">
                  <c:v>46493.0</c:v>
                </c:pt>
                <c:pt idx="3273">
                  <c:v>46494.0</c:v>
                </c:pt>
                <c:pt idx="3274">
                  <c:v>46495.0</c:v>
                </c:pt>
                <c:pt idx="3275">
                  <c:v>46496.0</c:v>
                </c:pt>
                <c:pt idx="3276">
                  <c:v>46497.0</c:v>
                </c:pt>
                <c:pt idx="3277">
                  <c:v>46498.0</c:v>
                </c:pt>
                <c:pt idx="3278">
                  <c:v>46499.0</c:v>
                </c:pt>
                <c:pt idx="3279">
                  <c:v>46500.0</c:v>
                </c:pt>
                <c:pt idx="3280">
                  <c:v>46501.0</c:v>
                </c:pt>
                <c:pt idx="3281">
                  <c:v>46502.0</c:v>
                </c:pt>
                <c:pt idx="3282">
                  <c:v>46503.0</c:v>
                </c:pt>
                <c:pt idx="3283">
                  <c:v>46504.0</c:v>
                </c:pt>
                <c:pt idx="3284">
                  <c:v>46505.0</c:v>
                </c:pt>
                <c:pt idx="3285">
                  <c:v>46506.0</c:v>
                </c:pt>
                <c:pt idx="3286">
                  <c:v>46507.0</c:v>
                </c:pt>
                <c:pt idx="3287">
                  <c:v>46508.0</c:v>
                </c:pt>
                <c:pt idx="3288">
                  <c:v>46509.0</c:v>
                </c:pt>
                <c:pt idx="3289">
                  <c:v>46510.0</c:v>
                </c:pt>
                <c:pt idx="3290">
                  <c:v>46511.0</c:v>
                </c:pt>
                <c:pt idx="3291">
                  <c:v>46512.0</c:v>
                </c:pt>
                <c:pt idx="3292">
                  <c:v>46513.0</c:v>
                </c:pt>
                <c:pt idx="3293">
                  <c:v>46514.0</c:v>
                </c:pt>
                <c:pt idx="3294">
                  <c:v>46515.0</c:v>
                </c:pt>
                <c:pt idx="3295">
                  <c:v>46516.0</c:v>
                </c:pt>
                <c:pt idx="3296">
                  <c:v>46517.0</c:v>
                </c:pt>
                <c:pt idx="3297">
                  <c:v>46518.0</c:v>
                </c:pt>
                <c:pt idx="3298">
                  <c:v>46519.0</c:v>
                </c:pt>
                <c:pt idx="3299">
                  <c:v>46520.0</c:v>
                </c:pt>
                <c:pt idx="3300">
                  <c:v>46521.0</c:v>
                </c:pt>
                <c:pt idx="3301">
                  <c:v>46522.0</c:v>
                </c:pt>
                <c:pt idx="3302">
                  <c:v>46523.0</c:v>
                </c:pt>
                <c:pt idx="3303">
                  <c:v>46524.0</c:v>
                </c:pt>
                <c:pt idx="3304">
                  <c:v>46525.0</c:v>
                </c:pt>
                <c:pt idx="3305">
                  <c:v>46526.0</c:v>
                </c:pt>
                <c:pt idx="3306">
                  <c:v>46527.0</c:v>
                </c:pt>
                <c:pt idx="3307">
                  <c:v>46528.0</c:v>
                </c:pt>
                <c:pt idx="3308">
                  <c:v>46529.0</c:v>
                </c:pt>
                <c:pt idx="3309">
                  <c:v>46530.0</c:v>
                </c:pt>
                <c:pt idx="3310">
                  <c:v>46531.0</c:v>
                </c:pt>
                <c:pt idx="3311">
                  <c:v>46532.0</c:v>
                </c:pt>
                <c:pt idx="3312">
                  <c:v>46533.0</c:v>
                </c:pt>
                <c:pt idx="3313">
                  <c:v>46534.0</c:v>
                </c:pt>
                <c:pt idx="3314">
                  <c:v>46535.0</c:v>
                </c:pt>
                <c:pt idx="3315">
                  <c:v>46536.0</c:v>
                </c:pt>
                <c:pt idx="3316">
                  <c:v>46537.0</c:v>
                </c:pt>
                <c:pt idx="3317">
                  <c:v>46538.0</c:v>
                </c:pt>
                <c:pt idx="3318">
                  <c:v>46539.0</c:v>
                </c:pt>
                <c:pt idx="3319">
                  <c:v>46540.0</c:v>
                </c:pt>
                <c:pt idx="3320">
                  <c:v>46541.0</c:v>
                </c:pt>
                <c:pt idx="3321">
                  <c:v>46542.0</c:v>
                </c:pt>
                <c:pt idx="3322">
                  <c:v>46543.0</c:v>
                </c:pt>
                <c:pt idx="3323">
                  <c:v>46544.0</c:v>
                </c:pt>
                <c:pt idx="3324">
                  <c:v>46545.0</c:v>
                </c:pt>
                <c:pt idx="3325">
                  <c:v>46546.0</c:v>
                </c:pt>
                <c:pt idx="3326">
                  <c:v>46547.0</c:v>
                </c:pt>
                <c:pt idx="3327">
                  <c:v>46548.0</c:v>
                </c:pt>
                <c:pt idx="3328">
                  <c:v>46549.0</c:v>
                </c:pt>
                <c:pt idx="3329">
                  <c:v>46550.0</c:v>
                </c:pt>
                <c:pt idx="3330">
                  <c:v>46551.0</c:v>
                </c:pt>
                <c:pt idx="3331">
                  <c:v>46552.0</c:v>
                </c:pt>
                <c:pt idx="3332">
                  <c:v>46553.0</c:v>
                </c:pt>
                <c:pt idx="3333">
                  <c:v>46554.0</c:v>
                </c:pt>
                <c:pt idx="3334">
                  <c:v>46555.0</c:v>
                </c:pt>
                <c:pt idx="3335">
                  <c:v>46556.0</c:v>
                </c:pt>
                <c:pt idx="3336">
                  <c:v>46557.0</c:v>
                </c:pt>
                <c:pt idx="3337">
                  <c:v>46558.0</c:v>
                </c:pt>
                <c:pt idx="3338">
                  <c:v>46559.0</c:v>
                </c:pt>
                <c:pt idx="3339">
                  <c:v>46560.0</c:v>
                </c:pt>
                <c:pt idx="3340">
                  <c:v>46561.0</c:v>
                </c:pt>
                <c:pt idx="3341">
                  <c:v>46562.0</c:v>
                </c:pt>
                <c:pt idx="3342">
                  <c:v>46563.0</c:v>
                </c:pt>
                <c:pt idx="3343">
                  <c:v>46564.0</c:v>
                </c:pt>
                <c:pt idx="3344">
                  <c:v>46565.0</c:v>
                </c:pt>
                <c:pt idx="3345">
                  <c:v>46566.0</c:v>
                </c:pt>
                <c:pt idx="3346">
                  <c:v>46567.0</c:v>
                </c:pt>
                <c:pt idx="3347">
                  <c:v>46568.0</c:v>
                </c:pt>
                <c:pt idx="3348">
                  <c:v>46569.0</c:v>
                </c:pt>
                <c:pt idx="3349">
                  <c:v>46570.0</c:v>
                </c:pt>
                <c:pt idx="3350">
                  <c:v>46571.0</c:v>
                </c:pt>
                <c:pt idx="3351">
                  <c:v>46572.0</c:v>
                </c:pt>
                <c:pt idx="3352">
                  <c:v>46573.0</c:v>
                </c:pt>
                <c:pt idx="3353">
                  <c:v>46574.0</c:v>
                </c:pt>
                <c:pt idx="3354">
                  <c:v>46575.0</c:v>
                </c:pt>
                <c:pt idx="3355">
                  <c:v>46576.0</c:v>
                </c:pt>
                <c:pt idx="3356">
                  <c:v>46577.0</c:v>
                </c:pt>
                <c:pt idx="3357">
                  <c:v>46578.0</c:v>
                </c:pt>
                <c:pt idx="3358">
                  <c:v>46579.0</c:v>
                </c:pt>
                <c:pt idx="3359">
                  <c:v>46580.0</c:v>
                </c:pt>
                <c:pt idx="3360">
                  <c:v>46581.0</c:v>
                </c:pt>
                <c:pt idx="3361">
                  <c:v>46582.0</c:v>
                </c:pt>
                <c:pt idx="3362">
                  <c:v>46583.0</c:v>
                </c:pt>
                <c:pt idx="3363">
                  <c:v>46584.0</c:v>
                </c:pt>
                <c:pt idx="3364">
                  <c:v>46585.0</c:v>
                </c:pt>
                <c:pt idx="3365">
                  <c:v>46586.0</c:v>
                </c:pt>
                <c:pt idx="3366">
                  <c:v>46587.0</c:v>
                </c:pt>
                <c:pt idx="3367">
                  <c:v>46588.0</c:v>
                </c:pt>
                <c:pt idx="3368">
                  <c:v>46589.0</c:v>
                </c:pt>
                <c:pt idx="3369">
                  <c:v>46590.0</c:v>
                </c:pt>
                <c:pt idx="3370">
                  <c:v>46591.0</c:v>
                </c:pt>
                <c:pt idx="3371">
                  <c:v>46592.0</c:v>
                </c:pt>
                <c:pt idx="3372">
                  <c:v>46593.0</c:v>
                </c:pt>
                <c:pt idx="3373">
                  <c:v>46594.0</c:v>
                </c:pt>
                <c:pt idx="3374">
                  <c:v>46595.0</c:v>
                </c:pt>
                <c:pt idx="3375">
                  <c:v>46596.0</c:v>
                </c:pt>
                <c:pt idx="3376">
                  <c:v>46597.0</c:v>
                </c:pt>
                <c:pt idx="3377">
                  <c:v>46598.0</c:v>
                </c:pt>
                <c:pt idx="3378">
                  <c:v>46599.0</c:v>
                </c:pt>
                <c:pt idx="3379">
                  <c:v>46600.0</c:v>
                </c:pt>
                <c:pt idx="3380">
                  <c:v>46601.0</c:v>
                </c:pt>
                <c:pt idx="3381">
                  <c:v>46602.0</c:v>
                </c:pt>
                <c:pt idx="3382">
                  <c:v>46603.0</c:v>
                </c:pt>
                <c:pt idx="3383">
                  <c:v>46604.0</c:v>
                </c:pt>
                <c:pt idx="3384">
                  <c:v>46605.0</c:v>
                </c:pt>
                <c:pt idx="3385">
                  <c:v>46606.0</c:v>
                </c:pt>
                <c:pt idx="3386">
                  <c:v>46607.0</c:v>
                </c:pt>
                <c:pt idx="3387">
                  <c:v>46608.0</c:v>
                </c:pt>
                <c:pt idx="3388">
                  <c:v>46609.0</c:v>
                </c:pt>
                <c:pt idx="3389">
                  <c:v>46610.0</c:v>
                </c:pt>
                <c:pt idx="3390">
                  <c:v>46611.0</c:v>
                </c:pt>
                <c:pt idx="3391">
                  <c:v>46612.0</c:v>
                </c:pt>
                <c:pt idx="3392">
                  <c:v>46613.0</c:v>
                </c:pt>
                <c:pt idx="3393">
                  <c:v>46614.0</c:v>
                </c:pt>
                <c:pt idx="3394">
                  <c:v>46615.0</c:v>
                </c:pt>
                <c:pt idx="3395">
                  <c:v>46616.0</c:v>
                </c:pt>
                <c:pt idx="3396">
                  <c:v>46617.0</c:v>
                </c:pt>
                <c:pt idx="3397">
                  <c:v>46618.0</c:v>
                </c:pt>
                <c:pt idx="3398">
                  <c:v>46619.0</c:v>
                </c:pt>
                <c:pt idx="3399">
                  <c:v>46620.0</c:v>
                </c:pt>
                <c:pt idx="3400">
                  <c:v>46621.0</c:v>
                </c:pt>
                <c:pt idx="3401">
                  <c:v>46622.0</c:v>
                </c:pt>
                <c:pt idx="3402">
                  <c:v>46623.0</c:v>
                </c:pt>
                <c:pt idx="3403">
                  <c:v>46624.0</c:v>
                </c:pt>
                <c:pt idx="3404">
                  <c:v>46625.0</c:v>
                </c:pt>
                <c:pt idx="3405">
                  <c:v>46626.0</c:v>
                </c:pt>
                <c:pt idx="3406">
                  <c:v>46627.0</c:v>
                </c:pt>
                <c:pt idx="3407">
                  <c:v>46628.0</c:v>
                </c:pt>
                <c:pt idx="3408">
                  <c:v>46629.0</c:v>
                </c:pt>
                <c:pt idx="3409">
                  <c:v>46630.0</c:v>
                </c:pt>
                <c:pt idx="3410">
                  <c:v>46631.0</c:v>
                </c:pt>
                <c:pt idx="3411">
                  <c:v>46632.0</c:v>
                </c:pt>
                <c:pt idx="3412">
                  <c:v>46633.0</c:v>
                </c:pt>
                <c:pt idx="3413">
                  <c:v>46634.0</c:v>
                </c:pt>
                <c:pt idx="3414">
                  <c:v>46635.0</c:v>
                </c:pt>
                <c:pt idx="3415">
                  <c:v>46636.0</c:v>
                </c:pt>
                <c:pt idx="3416">
                  <c:v>46637.0</c:v>
                </c:pt>
                <c:pt idx="3417">
                  <c:v>46638.0</c:v>
                </c:pt>
                <c:pt idx="3418">
                  <c:v>46639.0</c:v>
                </c:pt>
                <c:pt idx="3419">
                  <c:v>46640.0</c:v>
                </c:pt>
                <c:pt idx="3420">
                  <c:v>46641.0</c:v>
                </c:pt>
                <c:pt idx="3421">
                  <c:v>46642.0</c:v>
                </c:pt>
                <c:pt idx="3422">
                  <c:v>46643.0</c:v>
                </c:pt>
                <c:pt idx="3423">
                  <c:v>46644.0</c:v>
                </c:pt>
                <c:pt idx="3424">
                  <c:v>46645.0</c:v>
                </c:pt>
                <c:pt idx="3425">
                  <c:v>46646.0</c:v>
                </c:pt>
                <c:pt idx="3426">
                  <c:v>46647.0</c:v>
                </c:pt>
                <c:pt idx="3427">
                  <c:v>46648.0</c:v>
                </c:pt>
                <c:pt idx="3428">
                  <c:v>46649.0</c:v>
                </c:pt>
                <c:pt idx="3429">
                  <c:v>46650.0</c:v>
                </c:pt>
                <c:pt idx="3430">
                  <c:v>46651.0</c:v>
                </c:pt>
                <c:pt idx="3431">
                  <c:v>46652.0</c:v>
                </c:pt>
                <c:pt idx="3432">
                  <c:v>46653.0</c:v>
                </c:pt>
                <c:pt idx="3433">
                  <c:v>46654.0</c:v>
                </c:pt>
                <c:pt idx="3434">
                  <c:v>46655.0</c:v>
                </c:pt>
                <c:pt idx="3435">
                  <c:v>46656.0</c:v>
                </c:pt>
                <c:pt idx="3436">
                  <c:v>46657.0</c:v>
                </c:pt>
                <c:pt idx="3437">
                  <c:v>46658.0</c:v>
                </c:pt>
                <c:pt idx="3438">
                  <c:v>46659.0</c:v>
                </c:pt>
                <c:pt idx="3439">
                  <c:v>46660.0</c:v>
                </c:pt>
                <c:pt idx="3440">
                  <c:v>46661.0</c:v>
                </c:pt>
                <c:pt idx="3441">
                  <c:v>46662.0</c:v>
                </c:pt>
                <c:pt idx="3442">
                  <c:v>46663.0</c:v>
                </c:pt>
                <c:pt idx="3443">
                  <c:v>46664.0</c:v>
                </c:pt>
                <c:pt idx="3444">
                  <c:v>46665.0</c:v>
                </c:pt>
                <c:pt idx="3445">
                  <c:v>46666.0</c:v>
                </c:pt>
                <c:pt idx="3446">
                  <c:v>46667.0</c:v>
                </c:pt>
                <c:pt idx="3447">
                  <c:v>46668.0</c:v>
                </c:pt>
                <c:pt idx="3448">
                  <c:v>46669.0</c:v>
                </c:pt>
                <c:pt idx="3449">
                  <c:v>46670.0</c:v>
                </c:pt>
                <c:pt idx="3450">
                  <c:v>46671.0</c:v>
                </c:pt>
                <c:pt idx="3451">
                  <c:v>46672.0</c:v>
                </c:pt>
                <c:pt idx="3452">
                  <c:v>46673.0</c:v>
                </c:pt>
                <c:pt idx="3453">
                  <c:v>46674.0</c:v>
                </c:pt>
                <c:pt idx="3454">
                  <c:v>46675.0</c:v>
                </c:pt>
                <c:pt idx="3455">
                  <c:v>46676.0</c:v>
                </c:pt>
                <c:pt idx="3456">
                  <c:v>46677.0</c:v>
                </c:pt>
                <c:pt idx="3457">
                  <c:v>46678.0</c:v>
                </c:pt>
                <c:pt idx="3458">
                  <c:v>46679.0</c:v>
                </c:pt>
                <c:pt idx="3459">
                  <c:v>46680.0</c:v>
                </c:pt>
                <c:pt idx="3460">
                  <c:v>46681.0</c:v>
                </c:pt>
                <c:pt idx="3461">
                  <c:v>46682.0</c:v>
                </c:pt>
                <c:pt idx="3462">
                  <c:v>46683.0</c:v>
                </c:pt>
                <c:pt idx="3463">
                  <c:v>46684.0</c:v>
                </c:pt>
                <c:pt idx="3464">
                  <c:v>46685.0</c:v>
                </c:pt>
                <c:pt idx="3465">
                  <c:v>46686.0</c:v>
                </c:pt>
                <c:pt idx="3466">
                  <c:v>46687.0</c:v>
                </c:pt>
                <c:pt idx="3467">
                  <c:v>46688.0</c:v>
                </c:pt>
                <c:pt idx="3468">
                  <c:v>46689.0</c:v>
                </c:pt>
                <c:pt idx="3469">
                  <c:v>46690.0</c:v>
                </c:pt>
                <c:pt idx="3470">
                  <c:v>46691.0</c:v>
                </c:pt>
                <c:pt idx="3471">
                  <c:v>46692.0</c:v>
                </c:pt>
                <c:pt idx="3472">
                  <c:v>46693.0</c:v>
                </c:pt>
                <c:pt idx="3473">
                  <c:v>46694.0</c:v>
                </c:pt>
                <c:pt idx="3474">
                  <c:v>46695.0</c:v>
                </c:pt>
                <c:pt idx="3475">
                  <c:v>46696.0</c:v>
                </c:pt>
                <c:pt idx="3476">
                  <c:v>46697.0</c:v>
                </c:pt>
                <c:pt idx="3477">
                  <c:v>46698.0</c:v>
                </c:pt>
                <c:pt idx="3478">
                  <c:v>46699.0</c:v>
                </c:pt>
                <c:pt idx="3479">
                  <c:v>46700.0</c:v>
                </c:pt>
                <c:pt idx="3480">
                  <c:v>46701.0</c:v>
                </c:pt>
                <c:pt idx="3481">
                  <c:v>46702.0</c:v>
                </c:pt>
                <c:pt idx="3482">
                  <c:v>46703.0</c:v>
                </c:pt>
                <c:pt idx="3483">
                  <c:v>46704.0</c:v>
                </c:pt>
                <c:pt idx="3484">
                  <c:v>46705.0</c:v>
                </c:pt>
                <c:pt idx="3485">
                  <c:v>46706.0</c:v>
                </c:pt>
                <c:pt idx="3486">
                  <c:v>46707.0</c:v>
                </c:pt>
                <c:pt idx="3487">
                  <c:v>46708.0</c:v>
                </c:pt>
                <c:pt idx="3488">
                  <c:v>46709.0</c:v>
                </c:pt>
                <c:pt idx="3489">
                  <c:v>46710.0</c:v>
                </c:pt>
                <c:pt idx="3490">
                  <c:v>46711.0</c:v>
                </c:pt>
                <c:pt idx="3491">
                  <c:v>46712.0</c:v>
                </c:pt>
                <c:pt idx="3492">
                  <c:v>46713.0</c:v>
                </c:pt>
                <c:pt idx="3493">
                  <c:v>46714.0</c:v>
                </c:pt>
                <c:pt idx="3494">
                  <c:v>46715.0</c:v>
                </c:pt>
                <c:pt idx="3495">
                  <c:v>46716.0</c:v>
                </c:pt>
                <c:pt idx="3496">
                  <c:v>46717.0</c:v>
                </c:pt>
                <c:pt idx="3497">
                  <c:v>46718.0</c:v>
                </c:pt>
                <c:pt idx="3498">
                  <c:v>46719.0</c:v>
                </c:pt>
                <c:pt idx="3499">
                  <c:v>46720.0</c:v>
                </c:pt>
                <c:pt idx="3500">
                  <c:v>46721.0</c:v>
                </c:pt>
                <c:pt idx="3501">
                  <c:v>46722.0</c:v>
                </c:pt>
                <c:pt idx="3502">
                  <c:v>46723.0</c:v>
                </c:pt>
                <c:pt idx="3503">
                  <c:v>46724.0</c:v>
                </c:pt>
                <c:pt idx="3504">
                  <c:v>46725.0</c:v>
                </c:pt>
                <c:pt idx="3505">
                  <c:v>46726.0</c:v>
                </c:pt>
                <c:pt idx="3506">
                  <c:v>46727.0</c:v>
                </c:pt>
                <c:pt idx="3507">
                  <c:v>46728.0</c:v>
                </c:pt>
                <c:pt idx="3508">
                  <c:v>46729.0</c:v>
                </c:pt>
                <c:pt idx="3509">
                  <c:v>46730.0</c:v>
                </c:pt>
                <c:pt idx="3510">
                  <c:v>46731.0</c:v>
                </c:pt>
                <c:pt idx="3511">
                  <c:v>46732.0</c:v>
                </c:pt>
                <c:pt idx="3512">
                  <c:v>46733.0</c:v>
                </c:pt>
                <c:pt idx="3513">
                  <c:v>46734.0</c:v>
                </c:pt>
                <c:pt idx="3514">
                  <c:v>46735.0</c:v>
                </c:pt>
                <c:pt idx="3515">
                  <c:v>46736.0</c:v>
                </c:pt>
                <c:pt idx="3516">
                  <c:v>46737.0</c:v>
                </c:pt>
                <c:pt idx="3517">
                  <c:v>46738.0</c:v>
                </c:pt>
                <c:pt idx="3518">
                  <c:v>46739.0</c:v>
                </c:pt>
                <c:pt idx="3519">
                  <c:v>46740.0</c:v>
                </c:pt>
                <c:pt idx="3520">
                  <c:v>46741.0</c:v>
                </c:pt>
                <c:pt idx="3521">
                  <c:v>46742.0</c:v>
                </c:pt>
                <c:pt idx="3522">
                  <c:v>46743.0</c:v>
                </c:pt>
                <c:pt idx="3523">
                  <c:v>46744.0</c:v>
                </c:pt>
                <c:pt idx="3524">
                  <c:v>46745.0</c:v>
                </c:pt>
                <c:pt idx="3525">
                  <c:v>46746.0</c:v>
                </c:pt>
                <c:pt idx="3526">
                  <c:v>46747.0</c:v>
                </c:pt>
                <c:pt idx="3527">
                  <c:v>46748.0</c:v>
                </c:pt>
                <c:pt idx="3528">
                  <c:v>46749.0</c:v>
                </c:pt>
                <c:pt idx="3529">
                  <c:v>46750.0</c:v>
                </c:pt>
                <c:pt idx="3530">
                  <c:v>46751.0</c:v>
                </c:pt>
                <c:pt idx="3531">
                  <c:v>46752.0</c:v>
                </c:pt>
                <c:pt idx="3532">
                  <c:v>46753.0</c:v>
                </c:pt>
                <c:pt idx="3533">
                  <c:v>46754.0</c:v>
                </c:pt>
                <c:pt idx="3534">
                  <c:v>46755.0</c:v>
                </c:pt>
                <c:pt idx="3535">
                  <c:v>46756.0</c:v>
                </c:pt>
                <c:pt idx="3536">
                  <c:v>46757.0</c:v>
                </c:pt>
                <c:pt idx="3537">
                  <c:v>46758.0</c:v>
                </c:pt>
                <c:pt idx="3538">
                  <c:v>46759.0</c:v>
                </c:pt>
                <c:pt idx="3539">
                  <c:v>46760.0</c:v>
                </c:pt>
                <c:pt idx="3540">
                  <c:v>46761.0</c:v>
                </c:pt>
                <c:pt idx="3541">
                  <c:v>46762.0</c:v>
                </c:pt>
                <c:pt idx="3542">
                  <c:v>46763.0</c:v>
                </c:pt>
                <c:pt idx="3543">
                  <c:v>46764.0</c:v>
                </c:pt>
                <c:pt idx="3544">
                  <c:v>46765.0</c:v>
                </c:pt>
                <c:pt idx="3545">
                  <c:v>46766.0</c:v>
                </c:pt>
                <c:pt idx="3546">
                  <c:v>46767.0</c:v>
                </c:pt>
                <c:pt idx="3547">
                  <c:v>46768.0</c:v>
                </c:pt>
                <c:pt idx="3548">
                  <c:v>46769.0</c:v>
                </c:pt>
                <c:pt idx="3549">
                  <c:v>46770.0</c:v>
                </c:pt>
                <c:pt idx="3550">
                  <c:v>46771.0</c:v>
                </c:pt>
                <c:pt idx="3551">
                  <c:v>46772.0</c:v>
                </c:pt>
                <c:pt idx="3552">
                  <c:v>46773.0</c:v>
                </c:pt>
                <c:pt idx="3553">
                  <c:v>46774.0</c:v>
                </c:pt>
                <c:pt idx="3554">
                  <c:v>46775.0</c:v>
                </c:pt>
                <c:pt idx="3555">
                  <c:v>46776.0</c:v>
                </c:pt>
                <c:pt idx="3556">
                  <c:v>46777.0</c:v>
                </c:pt>
                <c:pt idx="3557">
                  <c:v>46778.0</c:v>
                </c:pt>
                <c:pt idx="3558">
                  <c:v>46779.0</c:v>
                </c:pt>
                <c:pt idx="3559">
                  <c:v>46780.0</c:v>
                </c:pt>
                <c:pt idx="3560">
                  <c:v>46781.0</c:v>
                </c:pt>
                <c:pt idx="3561">
                  <c:v>46782.0</c:v>
                </c:pt>
                <c:pt idx="3562">
                  <c:v>46783.0</c:v>
                </c:pt>
                <c:pt idx="3563">
                  <c:v>46784.0</c:v>
                </c:pt>
                <c:pt idx="3564">
                  <c:v>46785.0</c:v>
                </c:pt>
                <c:pt idx="3565">
                  <c:v>46786.0</c:v>
                </c:pt>
                <c:pt idx="3566">
                  <c:v>46787.0</c:v>
                </c:pt>
                <c:pt idx="3567">
                  <c:v>46788.0</c:v>
                </c:pt>
                <c:pt idx="3568">
                  <c:v>46789.0</c:v>
                </c:pt>
                <c:pt idx="3569">
                  <c:v>46790.0</c:v>
                </c:pt>
                <c:pt idx="3570">
                  <c:v>46791.0</c:v>
                </c:pt>
                <c:pt idx="3571">
                  <c:v>46792.0</c:v>
                </c:pt>
                <c:pt idx="3572">
                  <c:v>46793.0</c:v>
                </c:pt>
                <c:pt idx="3573">
                  <c:v>46794.0</c:v>
                </c:pt>
                <c:pt idx="3574">
                  <c:v>46795.0</c:v>
                </c:pt>
                <c:pt idx="3575">
                  <c:v>46796.0</c:v>
                </c:pt>
                <c:pt idx="3576">
                  <c:v>46797.0</c:v>
                </c:pt>
                <c:pt idx="3577">
                  <c:v>46798.0</c:v>
                </c:pt>
                <c:pt idx="3578">
                  <c:v>46799.0</c:v>
                </c:pt>
                <c:pt idx="3579">
                  <c:v>46800.0</c:v>
                </c:pt>
                <c:pt idx="3580">
                  <c:v>46801.0</c:v>
                </c:pt>
                <c:pt idx="3581">
                  <c:v>46802.0</c:v>
                </c:pt>
                <c:pt idx="3582">
                  <c:v>46803.0</c:v>
                </c:pt>
                <c:pt idx="3583">
                  <c:v>46804.0</c:v>
                </c:pt>
                <c:pt idx="3584">
                  <c:v>46805.0</c:v>
                </c:pt>
                <c:pt idx="3585">
                  <c:v>46806.0</c:v>
                </c:pt>
                <c:pt idx="3586">
                  <c:v>46807.0</c:v>
                </c:pt>
                <c:pt idx="3587">
                  <c:v>46808.0</c:v>
                </c:pt>
                <c:pt idx="3588">
                  <c:v>46809.0</c:v>
                </c:pt>
                <c:pt idx="3589">
                  <c:v>46810.0</c:v>
                </c:pt>
                <c:pt idx="3590">
                  <c:v>46811.0</c:v>
                </c:pt>
                <c:pt idx="3591">
                  <c:v>46812.0</c:v>
                </c:pt>
                <c:pt idx="3592">
                  <c:v>46813.0</c:v>
                </c:pt>
                <c:pt idx="3593">
                  <c:v>46814.0</c:v>
                </c:pt>
                <c:pt idx="3594">
                  <c:v>46815.0</c:v>
                </c:pt>
                <c:pt idx="3595">
                  <c:v>46816.0</c:v>
                </c:pt>
                <c:pt idx="3596">
                  <c:v>46817.0</c:v>
                </c:pt>
                <c:pt idx="3597">
                  <c:v>46818.0</c:v>
                </c:pt>
                <c:pt idx="3598">
                  <c:v>46819.0</c:v>
                </c:pt>
                <c:pt idx="3599">
                  <c:v>46820.0</c:v>
                </c:pt>
                <c:pt idx="3600">
                  <c:v>46821.0</c:v>
                </c:pt>
                <c:pt idx="3601">
                  <c:v>46822.0</c:v>
                </c:pt>
                <c:pt idx="3602">
                  <c:v>46823.0</c:v>
                </c:pt>
                <c:pt idx="3603">
                  <c:v>46824.0</c:v>
                </c:pt>
                <c:pt idx="3604">
                  <c:v>46825.0</c:v>
                </c:pt>
                <c:pt idx="3605">
                  <c:v>46826.0</c:v>
                </c:pt>
                <c:pt idx="3606">
                  <c:v>46827.0</c:v>
                </c:pt>
                <c:pt idx="3607">
                  <c:v>46828.0</c:v>
                </c:pt>
                <c:pt idx="3608">
                  <c:v>46829.0</c:v>
                </c:pt>
                <c:pt idx="3609">
                  <c:v>46830.0</c:v>
                </c:pt>
                <c:pt idx="3610">
                  <c:v>46831.0</c:v>
                </c:pt>
                <c:pt idx="3611">
                  <c:v>46832.0</c:v>
                </c:pt>
                <c:pt idx="3612">
                  <c:v>46833.0</c:v>
                </c:pt>
                <c:pt idx="3613">
                  <c:v>46834.0</c:v>
                </c:pt>
                <c:pt idx="3614">
                  <c:v>46835.0</c:v>
                </c:pt>
                <c:pt idx="3615">
                  <c:v>46836.0</c:v>
                </c:pt>
                <c:pt idx="3616">
                  <c:v>46837.0</c:v>
                </c:pt>
                <c:pt idx="3617">
                  <c:v>46838.0</c:v>
                </c:pt>
                <c:pt idx="3618">
                  <c:v>46839.0</c:v>
                </c:pt>
                <c:pt idx="3619">
                  <c:v>46840.0</c:v>
                </c:pt>
                <c:pt idx="3620">
                  <c:v>46841.0</c:v>
                </c:pt>
                <c:pt idx="3621">
                  <c:v>46842.0</c:v>
                </c:pt>
                <c:pt idx="3622">
                  <c:v>46843.0</c:v>
                </c:pt>
                <c:pt idx="3623">
                  <c:v>46844.0</c:v>
                </c:pt>
                <c:pt idx="3624">
                  <c:v>46845.0</c:v>
                </c:pt>
                <c:pt idx="3625">
                  <c:v>46846.0</c:v>
                </c:pt>
                <c:pt idx="3626">
                  <c:v>46847.0</c:v>
                </c:pt>
                <c:pt idx="3627">
                  <c:v>46848.0</c:v>
                </c:pt>
                <c:pt idx="3628">
                  <c:v>46849.0</c:v>
                </c:pt>
                <c:pt idx="3629">
                  <c:v>46850.0</c:v>
                </c:pt>
                <c:pt idx="3630">
                  <c:v>46851.0</c:v>
                </c:pt>
                <c:pt idx="3631">
                  <c:v>46852.0</c:v>
                </c:pt>
                <c:pt idx="3632">
                  <c:v>46853.0</c:v>
                </c:pt>
                <c:pt idx="3633">
                  <c:v>46854.0</c:v>
                </c:pt>
                <c:pt idx="3634">
                  <c:v>46855.0</c:v>
                </c:pt>
                <c:pt idx="3635">
                  <c:v>46856.0</c:v>
                </c:pt>
                <c:pt idx="3636">
                  <c:v>46857.0</c:v>
                </c:pt>
                <c:pt idx="3637">
                  <c:v>46858.0</c:v>
                </c:pt>
                <c:pt idx="3638">
                  <c:v>46859.0</c:v>
                </c:pt>
                <c:pt idx="3639">
                  <c:v>46860.0</c:v>
                </c:pt>
                <c:pt idx="3640">
                  <c:v>46861.0</c:v>
                </c:pt>
                <c:pt idx="3641">
                  <c:v>46862.0</c:v>
                </c:pt>
                <c:pt idx="3642">
                  <c:v>46863.0</c:v>
                </c:pt>
                <c:pt idx="3643">
                  <c:v>46864.0</c:v>
                </c:pt>
                <c:pt idx="3644">
                  <c:v>46865.0</c:v>
                </c:pt>
                <c:pt idx="3645">
                  <c:v>46866.0</c:v>
                </c:pt>
                <c:pt idx="3646">
                  <c:v>46867.0</c:v>
                </c:pt>
                <c:pt idx="3647">
                  <c:v>46868.0</c:v>
                </c:pt>
                <c:pt idx="3648">
                  <c:v>46869.0</c:v>
                </c:pt>
                <c:pt idx="3649">
                  <c:v>46870.0</c:v>
                </c:pt>
                <c:pt idx="3650">
                  <c:v>46871.0</c:v>
                </c:pt>
                <c:pt idx="3651">
                  <c:v>46872.0</c:v>
                </c:pt>
                <c:pt idx="3652">
                  <c:v>46873.0</c:v>
                </c:pt>
                <c:pt idx="3653">
                  <c:v>46874.0</c:v>
                </c:pt>
                <c:pt idx="3654">
                  <c:v>46875.0</c:v>
                </c:pt>
                <c:pt idx="3655">
                  <c:v>46876.0</c:v>
                </c:pt>
                <c:pt idx="3656">
                  <c:v>46877.0</c:v>
                </c:pt>
                <c:pt idx="3657">
                  <c:v>46878.0</c:v>
                </c:pt>
                <c:pt idx="3658">
                  <c:v>46879.0</c:v>
                </c:pt>
                <c:pt idx="3659">
                  <c:v>46880.0</c:v>
                </c:pt>
                <c:pt idx="3660">
                  <c:v>46881.0</c:v>
                </c:pt>
                <c:pt idx="3661">
                  <c:v>46882.0</c:v>
                </c:pt>
                <c:pt idx="3662">
                  <c:v>46883.0</c:v>
                </c:pt>
                <c:pt idx="3663">
                  <c:v>46884.0</c:v>
                </c:pt>
                <c:pt idx="3664">
                  <c:v>46885.0</c:v>
                </c:pt>
                <c:pt idx="3665">
                  <c:v>46886.0</c:v>
                </c:pt>
                <c:pt idx="3666">
                  <c:v>46887.0</c:v>
                </c:pt>
                <c:pt idx="3667">
                  <c:v>46888.0</c:v>
                </c:pt>
                <c:pt idx="3668">
                  <c:v>46889.0</c:v>
                </c:pt>
                <c:pt idx="3669">
                  <c:v>46890.0</c:v>
                </c:pt>
                <c:pt idx="3670">
                  <c:v>46891.0</c:v>
                </c:pt>
                <c:pt idx="3671">
                  <c:v>46892.0</c:v>
                </c:pt>
                <c:pt idx="3672">
                  <c:v>46893.0</c:v>
                </c:pt>
                <c:pt idx="3673">
                  <c:v>46894.0</c:v>
                </c:pt>
                <c:pt idx="3674">
                  <c:v>46895.0</c:v>
                </c:pt>
                <c:pt idx="3675">
                  <c:v>46896.0</c:v>
                </c:pt>
                <c:pt idx="3676">
                  <c:v>46897.0</c:v>
                </c:pt>
                <c:pt idx="3677">
                  <c:v>46898.0</c:v>
                </c:pt>
                <c:pt idx="3678">
                  <c:v>46899.0</c:v>
                </c:pt>
                <c:pt idx="3679">
                  <c:v>46900.0</c:v>
                </c:pt>
                <c:pt idx="3680">
                  <c:v>46901.0</c:v>
                </c:pt>
                <c:pt idx="3681">
                  <c:v>46902.0</c:v>
                </c:pt>
                <c:pt idx="3682">
                  <c:v>46903.0</c:v>
                </c:pt>
                <c:pt idx="3683">
                  <c:v>46904.0</c:v>
                </c:pt>
                <c:pt idx="3684">
                  <c:v>46905.0</c:v>
                </c:pt>
                <c:pt idx="3685">
                  <c:v>46906.0</c:v>
                </c:pt>
                <c:pt idx="3686">
                  <c:v>46907.0</c:v>
                </c:pt>
                <c:pt idx="3687">
                  <c:v>46908.0</c:v>
                </c:pt>
                <c:pt idx="3688">
                  <c:v>46909.0</c:v>
                </c:pt>
                <c:pt idx="3689">
                  <c:v>46910.0</c:v>
                </c:pt>
                <c:pt idx="3690">
                  <c:v>46911.0</c:v>
                </c:pt>
                <c:pt idx="3691">
                  <c:v>46912.0</c:v>
                </c:pt>
                <c:pt idx="3692">
                  <c:v>46913.0</c:v>
                </c:pt>
                <c:pt idx="3693">
                  <c:v>46914.0</c:v>
                </c:pt>
                <c:pt idx="3694">
                  <c:v>46915.0</c:v>
                </c:pt>
                <c:pt idx="3695">
                  <c:v>46916.0</c:v>
                </c:pt>
                <c:pt idx="3696">
                  <c:v>46917.0</c:v>
                </c:pt>
                <c:pt idx="3697">
                  <c:v>46918.0</c:v>
                </c:pt>
                <c:pt idx="3698">
                  <c:v>46919.0</c:v>
                </c:pt>
                <c:pt idx="3699">
                  <c:v>46920.0</c:v>
                </c:pt>
                <c:pt idx="3700">
                  <c:v>46921.0</c:v>
                </c:pt>
                <c:pt idx="3701">
                  <c:v>46922.0</c:v>
                </c:pt>
                <c:pt idx="3702">
                  <c:v>46923.0</c:v>
                </c:pt>
                <c:pt idx="3703">
                  <c:v>46924.0</c:v>
                </c:pt>
                <c:pt idx="3704">
                  <c:v>46925.0</c:v>
                </c:pt>
                <c:pt idx="3705">
                  <c:v>46926.0</c:v>
                </c:pt>
                <c:pt idx="3706">
                  <c:v>46927.0</c:v>
                </c:pt>
                <c:pt idx="3707">
                  <c:v>46928.0</c:v>
                </c:pt>
                <c:pt idx="3708">
                  <c:v>46929.0</c:v>
                </c:pt>
                <c:pt idx="3709">
                  <c:v>46930.0</c:v>
                </c:pt>
                <c:pt idx="3710">
                  <c:v>46931.0</c:v>
                </c:pt>
                <c:pt idx="3711">
                  <c:v>46932.0</c:v>
                </c:pt>
                <c:pt idx="3712">
                  <c:v>46933.0</c:v>
                </c:pt>
                <c:pt idx="3713">
                  <c:v>46934.0</c:v>
                </c:pt>
                <c:pt idx="3714">
                  <c:v>46935.0</c:v>
                </c:pt>
                <c:pt idx="3715">
                  <c:v>46936.0</c:v>
                </c:pt>
                <c:pt idx="3716">
                  <c:v>46937.0</c:v>
                </c:pt>
                <c:pt idx="3717">
                  <c:v>46938.0</c:v>
                </c:pt>
                <c:pt idx="3718">
                  <c:v>46939.0</c:v>
                </c:pt>
                <c:pt idx="3719">
                  <c:v>46940.0</c:v>
                </c:pt>
                <c:pt idx="3720">
                  <c:v>46941.0</c:v>
                </c:pt>
                <c:pt idx="3721">
                  <c:v>46942.0</c:v>
                </c:pt>
                <c:pt idx="3722">
                  <c:v>46943.0</c:v>
                </c:pt>
                <c:pt idx="3723">
                  <c:v>46944.0</c:v>
                </c:pt>
                <c:pt idx="3724">
                  <c:v>46945.0</c:v>
                </c:pt>
                <c:pt idx="3725">
                  <c:v>46946.0</c:v>
                </c:pt>
                <c:pt idx="3726">
                  <c:v>46947.0</c:v>
                </c:pt>
                <c:pt idx="3727">
                  <c:v>46948.0</c:v>
                </c:pt>
                <c:pt idx="3728">
                  <c:v>46949.0</c:v>
                </c:pt>
                <c:pt idx="3729">
                  <c:v>46950.0</c:v>
                </c:pt>
                <c:pt idx="3730">
                  <c:v>46951.0</c:v>
                </c:pt>
                <c:pt idx="3731">
                  <c:v>46952.0</c:v>
                </c:pt>
                <c:pt idx="3732">
                  <c:v>46953.0</c:v>
                </c:pt>
                <c:pt idx="3733">
                  <c:v>46954.0</c:v>
                </c:pt>
                <c:pt idx="3734">
                  <c:v>46955.0</c:v>
                </c:pt>
                <c:pt idx="3735">
                  <c:v>46956.0</c:v>
                </c:pt>
                <c:pt idx="3736">
                  <c:v>46957.0</c:v>
                </c:pt>
                <c:pt idx="3737">
                  <c:v>46958.0</c:v>
                </c:pt>
                <c:pt idx="3738">
                  <c:v>46959.0</c:v>
                </c:pt>
                <c:pt idx="3739">
                  <c:v>46960.0</c:v>
                </c:pt>
                <c:pt idx="3740">
                  <c:v>46961.0</c:v>
                </c:pt>
                <c:pt idx="3741">
                  <c:v>46962.0</c:v>
                </c:pt>
                <c:pt idx="3742">
                  <c:v>46963.0</c:v>
                </c:pt>
                <c:pt idx="3743">
                  <c:v>46964.0</c:v>
                </c:pt>
                <c:pt idx="3744">
                  <c:v>46965.0</c:v>
                </c:pt>
                <c:pt idx="3745">
                  <c:v>46966.0</c:v>
                </c:pt>
                <c:pt idx="3746">
                  <c:v>46967.0</c:v>
                </c:pt>
                <c:pt idx="3747">
                  <c:v>46968.0</c:v>
                </c:pt>
                <c:pt idx="3748">
                  <c:v>46969.0</c:v>
                </c:pt>
                <c:pt idx="3749">
                  <c:v>46970.0</c:v>
                </c:pt>
                <c:pt idx="3750">
                  <c:v>46971.0</c:v>
                </c:pt>
                <c:pt idx="3751">
                  <c:v>46972.0</c:v>
                </c:pt>
                <c:pt idx="3752">
                  <c:v>46973.0</c:v>
                </c:pt>
                <c:pt idx="3753">
                  <c:v>46974.0</c:v>
                </c:pt>
                <c:pt idx="3754">
                  <c:v>46975.0</c:v>
                </c:pt>
                <c:pt idx="3755">
                  <c:v>46976.0</c:v>
                </c:pt>
                <c:pt idx="3756">
                  <c:v>46977.0</c:v>
                </c:pt>
                <c:pt idx="3757">
                  <c:v>46978.0</c:v>
                </c:pt>
                <c:pt idx="3758">
                  <c:v>46979.0</c:v>
                </c:pt>
                <c:pt idx="3759">
                  <c:v>46980.0</c:v>
                </c:pt>
                <c:pt idx="3760">
                  <c:v>46981.0</c:v>
                </c:pt>
                <c:pt idx="3761">
                  <c:v>46982.0</c:v>
                </c:pt>
                <c:pt idx="3762">
                  <c:v>46983.0</c:v>
                </c:pt>
                <c:pt idx="3763">
                  <c:v>46984.0</c:v>
                </c:pt>
                <c:pt idx="3764">
                  <c:v>46985.0</c:v>
                </c:pt>
                <c:pt idx="3765">
                  <c:v>46986.0</c:v>
                </c:pt>
                <c:pt idx="3766">
                  <c:v>46987.0</c:v>
                </c:pt>
                <c:pt idx="3767">
                  <c:v>46988.0</c:v>
                </c:pt>
                <c:pt idx="3768">
                  <c:v>46989.0</c:v>
                </c:pt>
                <c:pt idx="3769">
                  <c:v>46990.0</c:v>
                </c:pt>
                <c:pt idx="3770">
                  <c:v>46991.0</c:v>
                </c:pt>
                <c:pt idx="3771">
                  <c:v>46992.0</c:v>
                </c:pt>
                <c:pt idx="3772">
                  <c:v>46993.0</c:v>
                </c:pt>
                <c:pt idx="3773">
                  <c:v>46994.0</c:v>
                </c:pt>
                <c:pt idx="3774">
                  <c:v>46995.0</c:v>
                </c:pt>
                <c:pt idx="3775">
                  <c:v>46996.0</c:v>
                </c:pt>
                <c:pt idx="3776">
                  <c:v>46997.0</c:v>
                </c:pt>
                <c:pt idx="3777">
                  <c:v>46998.0</c:v>
                </c:pt>
                <c:pt idx="3778">
                  <c:v>46999.0</c:v>
                </c:pt>
                <c:pt idx="3779">
                  <c:v>47000.0</c:v>
                </c:pt>
                <c:pt idx="3780">
                  <c:v>47001.0</c:v>
                </c:pt>
                <c:pt idx="3781">
                  <c:v>47002.0</c:v>
                </c:pt>
                <c:pt idx="3782">
                  <c:v>47003.0</c:v>
                </c:pt>
                <c:pt idx="3783">
                  <c:v>47004.0</c:v>
                </c:pt>
                <c:pt idx="3784">
                  <c:v>47005.0</c:v>
                </c:pt>
                <c:pt idx="3785">
                  <c:v>47006.0</c:v>
                </c:pt>
                <c:pt idx="3786">
                  <c:v>47007.0</c:v>
                </c:pt>
                <c:pt idx="3787">
                  <c:v>47008.0</c:v>
                </c:pt>
                <c:pt idx="3788">
                  <c:v>47009.0</c:v>
                </c:pt>
                <c:pt idx="3789">
                  <c:v>47010.0</c:v>
                </c:pt>
                <c:pt idx="3790">
                  <c:v>47011.0</c:v>
                </c:pt>
                <c:pt idx="3791">
                  <c:v>47012.0</c:v>
                </c:pt>
                <c:pt idx="3792">
                  <c:v>47013.0</c:v>
                </c:pt>
                <c:pt idx="3793">
                  <c:v>47014.0</c:v>
                </c:pt>
                <c:pt idx="3794">
                  <c:v>47015.0</c:v>
                </c:pt>
                <c:pt idx="3795">
                  <c:v>47016.0</c:v>
                </c:pt>
                <c:pt idx="3796">
                  <c:v>47017.0</c:v>
                </c:pt>
                <c:pt idx="3797">
                  <c:v>47018.0</c:v>
                </c:pt>
                <c:pt idx="3798">
                  <c:v>47019.0</c:v>
                </c:pt>
                <c:pt idx="3799">
                  <c:v>47020.0</c:v>
                </c:pt>
                <c:pt idx="3800">
                  <c:v>47021.0</c:v>
                </c:pt>
                <c:pt idx="3801">
                  <c:v>47022.0</c:v>
                </c:pt>
                <c:pt idx="3802">
                  <c:v>47023.0</c:v>
                </c:pt>
                <c:pt idx="3803">
                  <c:v>47024.0</c:v>
                </c:pt>
                <c:pt idx="3804">
                  <c:v>47025.0</c:v>
                </c:pt>
                <c:pt idx="3805">
                  <c:v>47026.0</c:v>
                </c:pt>
                <c:pt idx="3806">
                  <c:v>47027.0</c:v>
                </c:pt>
                <c:pt idx="3807">
                  <c:v>47028.0</c:v>
                </c:pt>
                <c:pt idx="3808">
                  <c:v>47029.0</c:v>
                </c:pt>
                <c:pt idx="3809">
                  <c:v>47030.0</c:v>
                </c:pt>
                <c:pt idx="3810">
                  <c:v>47031.0</c:v>
                </c:pt>
                <c:pt idx="3811">
                  <c:v>47032.0</c:v>
                </c:pt>
                <c:pt idx="3812">
                  <c:v>47033.0</c:v>
                </c:pt>
                <c:pt idx="3813">
                  <c:v>47034.0</c:v>
                </c:pt>
                <c:pt idx="3814">
                  <c:v>47035.0</c:v>
                </c:pt>
                <c:pt idx="3815">
                  <c:v>47036.0</c:v>
                </c:pt>
                <c:pt idx="3816">
                  <c:v>47037.0</c:v>
                </c:pt>
                <c:pt idx="3817">
                  <c:v>47038.0</c:v>
                </c:pt>
                <c:pt idx="3818">
                  <c:v>47039.0</c:v>
                </c:pt>
                <c:pt idx="3819">
                  <c:v>47040.0</c:v>
                </c:pt>
                <c:pt idx="3820">
                  <c:v>47041.0</c:v>
                </c:pt>
                <c:pt idx="3821">
                  <c:v>47042.0</c:v>
                </c:pt>
                <c:pt idx="3822">
                  <c:v>47043.0</c:v>
                </c:pt>
                <c:pt idx="3823">
                  <c:v>47044.0</c:v>
                </c:pt>
                <c:pt idx="3824">
                  <c:v>47045.0</c:v>
                </c:pt>
                <c:pt idx="3825">
                  <c:v>47046.0</c:v>
                </c:pt>
                <c:pt idx="3826">
                  <c:v>47047.0</c:v>
                </c:pt>
                <c:pt idx="3827">
                  <c:v>47048.0</c:v>
                </c:pt>
                <c:pt idx="3828">
                  <c:v>47049.0</c:v>
                </c:pt>
                <c:pt idx="3829">
                  <c:v>47050.0</c:v>
                </c:pt>
                <c:pt idx="3830">
                  <c:v>47051.0</c:v>
                </c:pt>
                <c:pt idx="3831">
                  <c:v>47052.0</c:v>
                </c:pt>
                <c:pt idx="3832">
                  <c:v>47053.0</c:v>
                </c:pt>
                <c:pt idx="3833">
                  <c:v>47054.0</c:v>
                </c:pt>
                <c:pt idx="3834">
                  <c:v>47055.0</c:v>
                </c:pt>
                <c:pt idx="3835">
                  <c:v>47056.0</c:v>
                </c:pt>
                <c:pt idx="3836">
                  <c:v>47057.0</c:v>
                </c:pt>
                <c:pt idx="3837">
                  <c:v>47058.0</c:v>
                </c:pt>
                <c:pt idx="3838">
                  <c:v>47059.0</c:v>
                </c:pt>
                <c:pt idx="3839">
                  <c:v>47060.0</c:v>
                </c:pt>
                <c:pt idx="3840">
                  <c:v>47061.0</c:v>
                </c:pt>
                <c:pt idx="3841">
                  <c:v>47062.0</c:v>
                </c:pt>
                <c:pt idx="3842">
                  <c:v>47063.0</c:v>
                </c:pt>
                <c:pt idx="3843">
                  <c:v>47064.0</c:v>
                </c:pt>
                <c:pt idx="3844">
                  <c:v>47065.0</c:v>
                </c:pt>
                <c:pt idx="3845">
                  <c:v>47066.0</c:v>
                </c:pt>
                <c:pt idx="3846">
                  <c:v>47067.0</c:v>
                </c:pt>
                <c:pt idx="3847">
                  <c:v>47068.0</c:v>
                </c:pt>
                <c:pt idx="3848">
                  <c:v>47069.0</c:v>
                </c:pt>
                <c:pt idx="3849">
                  <c:v>47070.0</c:v>
                </c:pt>
                <c:pt idx="3850">
                  <c:v>47071.0</c:v>
                </c:pt>
                <c:pt idx="3851">
                  <c:v>47072.0</c:v>
                </c:pt>
                <c:pt idx="3852">
                  <c:v>47073.0</c:v>
                </c:pt>
                <c:pt idx="3853">
                  <c:v>47074.0</c:v>
                </c:pt>
                <c:pt idx="3854">
                  <c:v>47075.0</c:v>
                </c:pt>
                <c:pt idx="3855">
                  <c:v>47076.0</c:v>
                </c:pt>
                <c:pt idx="3856">
                  <c:v>47077.0</c:v>
                </c:pt>
                <c:pt idx="3857">
                  <c:v>47078.0</c:v>
                </c:pt>
                <c:pt idx="3858">
                  <c:v>47079.0</c:v>
                </c:pt>
                <c:pt idx="3859">
                  <c:v>47080.0</c:v>
                </c:pt>
                <c:pt idx="3860">
                  <c:v>47081.0</c:v>
                </c:pt>
                <c:pt idx="3861">
                  <c:v>47082.0</c:v>
                </c:pt>
                <c:pt idx="3862">
                  <c:v>47083.0</c:v>
                </c:pt>
                <c:pt idx="3863">
                  <c:v>47084.0</c:v>
                </c:pt>
                <c:pt idx="3864">
                  <c:v>47085.0</c:v>
                </c:pt>
                <c:pt idx="3865">
                  <c:v>47086.0</c:v>
                </c:pt>
                <c:pt idx="3866">
                  <c:v>47087.0</c:v>
                </c:pt>
                <c:pt idx="3867">
                  <c:v>47088.0</c:v>
                </c:pt>
                <c:pt idx="3868">
                  <c:v>47089.0</c:v>
                </c:pt>
                <c:pt idx="3869">
                  <c:v>47090.0</c:v>
                </c:pt>
                <c:pt idx="3870">
                  <c:v>47091.0</c:v>
                </c:pt>
                <c:pt idx="3871">
                  <c:v>47092.0</c:v>
                </c:pt>
                <c:pt idx="3872">
                  <c:v>47093.0</c:v>
                </c:pt>
                <c:pt idx="3873">
                  <c:v>47094.0</c:v>
                </c:pt>
                <c:pt idx="3874">
                  <c:v>47095.0</c:v>
                </c:pt>
                <c:pt idx="3875">
                  <c:v>47096.0</c:v>
                </c:pt>
                <c:pt idx="3876">
                  <c:v>47097.0</c:v>
                </c:pt>
                <c:pt idx="3877">
                  <c:v>47098.0</c:v>
                </c:pt>
                <c:pt idx="3878">
                  <c:v>47099.0</c:v>
                </c:pt>
                <c:pt idx="3879">
                  <c:v>47100.0</c:v>
                </c:pt>
                <c:pt idx="3880">
                  <c:v>47101.0</c:v>
                </c:pt>
                <c:pt idx="3881">
                  <c:v>47102.0</c:v>
                </c:pt>
                <c:pt idx="3882">
                  <c:v>47103.0</c:v>
                </c:pt>
                <c:pt idx="3883">
                  <c:v>47104.0</c:v>
                </c:pt>
                <c:pt idx="3884">
                  <c:v>47105.0</c:v>
                </c:pt>
                <c:pt idx="3885">
                  <c:v>47106.0</c:v>
                </c:pt>
                <c:pt idx="3886">
                  <c:v>47107.0</c:v>
                </c:pt>
                <c:pt idx="3887">
                  <c:v>47108.0</c:v>
                </c:pt>
                <c:pt idx="3888">
                  <c:v>47109.0</c:v>
                </c:pt>
                <c:pt idx="3889">
                  <c:v>47110.0</c:v>
                </c:pt>
                <c:pt idx="3890">
                  <c:v>47111.0</c:v>
                </c:pt>
                <c:pt idx="3891">
                  <c:v>47112.0</c:v>
                </c:pt>
                <c:pt idx="3892">
                  <c:v>47113.0</c:v>
                </c:pt>
                <c:pt idx="3893">
                  <c:v>47114.0</c:v>
                </c:pt>
                <c:pt idx="3894">
                  <c:v>47115.0</c:v>
                </c:pt>
                <c:pt idx="3895">
                  <c:v>47116.0</c:v>
                </c:pt>
                <c:pt idx="3896">
                  <c:v>47117.0</c:v>
                </c:pt>
                <c:pt idx="3897">
                  <c:v>47118.0</c:v>
                </c:pt>
                <c:pt idx="3898">
                  <c:v>47119.0</c:v>
                </c:pt>
                <c:pt idx="3899">
                  <c:v>47120.0</c:v>
                </c:pt>
                <c:pt idx="3900">
                  <c:v>47121.0</c:v>
                </c:pt>
                <c:pt idx="3901">
                  <c:v>47122.0</c:v>
                </c:pt>
                <c:pt idx="3902">
                  <c:v>47123.0</c:v>
                </c:pt>
                <c:pt idx="3903">
                  <c:v>47124.0</c:v>
                </c:pt>
                <c:pt idx="3904">
                  <c:v>47125.0</c:v>
                </c:pt>
                <c:pt idx="3905">
                  <c:v>47126.0</c:v>
                </c:pt>
                <c:pt idx="3906">
                  <c:v>47127.0</c:v>
                </c:pt>
                <c:pt idx="3907">
                  <c:v>47128.0</c:v>
                </c:pt>
                <c:pt idx="3908">
                  <c:v>47129.0</c:v>
                </c:pt>
                <c:pt idx="3909">
                  <c:v>47130.0</c:v>
                </c:pt>
                <c:pt idx="3910">
                  <c:v>47131.0</c:v>
                </c:pt>
                <c:pt idx="3911">
                  <c:v>47132.0</c:v>
                </c:pt>
                <c:pt idx="3912">
                  <c:v>47133.0</c:v>
                </c:pt>
                <c:pt idx="3913">
                  <c:v>47134.0</c:v>
                </c:pt>
                <c:pt idx="3914">
                  <c:v>47135.0</c:v>
                </c:pt>
                <c:pt idx="3915">
                  <c:v>47136.0</c:v>
                </c:pt>
                <c:pt idx="3916">
                  <c:v>47137.0</c:v>
                </c:pt>
                <c:pt idx="3917">
                  <c:v>47138.0</c:v>
                </c:pt>
                <c:pt idx="3918">
                  <c:v>47139.0</c:v>
                </c:pt>
                <c:pt idx="3919">
                  <c:v>47140.0</c:v>
                </c:pt>
                <c:pt idx="3920">
                  <c:v>47141.0</c:v>
                </c:pt>
                <c:pt idx="3921">
                  <c:v>47142.0</c:v>
                </c:pt>
                <c:pt idx="3922">
                  <c:v>47143.0</c:v>
                </c:pt>
                <c:pt idx="3923">
                  <c:v>47144.0</c:v>
                </c:pt>
                <c:pt idx="3924">
                  <c:v>47145.0</c:v>
                </c:pt>
                <c:pt idx="3925">
                  <c:v>47146.0</c:v>
                </c:pt>
                <c:pt idx="3926">
                  <c:v>47147.0</c:v>
                </c:pt>
                <c:pt idx="3927">
                  <c:v>47148.0</c:v>
                </c:pt>
                <c:pt idx="3928">
                  <c:v>47149.0</c:v>
                </c:pt>
                <c:pt idx="3929">
                  <c:v>47150.0</c:v>
                </c:pt>
                <c:pt idx="3930">
                  <c:v>47151.0</c:v>
                </c:pt>
                <c:pt idx="3931">
                  <c:v>47152.0</c:v>
                </c:pt>
                <c:pt idx="3932">
                  <c:v>47153.0</c:v>
                </c:pt>
                <c:pt idx="3933">
                  <c:v>47154.0</c:v>
                </c:pt>
                <c:pt idx="3934">
                  <c:v>47155.0</c:v>
                </c:pt>
                <c:pt idx="3935">
                  <c:v>47156.0</c:v>
                </c:pt>
                <c:pt idx="3936">
                  <c:v>47157.0</c:v>
                </c:pt>
                <c:pt idx="3937">
                  <c:v>47158.0</c:v>
                </c:pt>
                <c:pt idx="3938">
                  <c:v>47159.0</c:v>
                </c:pt>
                <c:pt idx="3939">
                  <c:v>47160.0</c:v>
                </c:pt>
                <c:pt idx="3940">
                  <c:v>47161.0</c:v>
                </c:pt>
                <c:pt idx="3941">
                  <c:v>47162.0</c:v>
                </c:pt>
                <c:pt idx="3942">
                  <c:v>47163.0</c:v>
                </c:pt>
                <c:pt idx="3943">
                  <c:v>47164.0</c:v>
                </c:pt>
                <c:pt idx="3944">
                  <c:v>47165.0</c:v>
                </c:pt>
                <c:pt idx="3945">
                  <c:v>47166.0</c:v>
                </c:pt>
                <c:pt idx="3946">
                  <c:v>47167.0</c:v>
                </c:pt>
                <c:pt idx="3947">
                  <c:v>47168.0</c:v>
                </c:pt>
                <c:pt idx="3948">
                  <c:v>47169.0</c:v>
                </c:pt>
                <c:pt idx="3949">
                  <c:v>47170.0</c:v>
                </c:pt>
                <c:pt idx="3950">
                  <c:v>47171.0</c:v>
                </c:pt>
                <c:pt idx="3951">
                  <c:v>47172.0</c:v>
                </c:pt>
                <c:pt idx="3952">
                  <c:v>47173.0</c:v>
                </c:pt>
                <c:pt idx="3953">
                  <c:v>47174.0</c:v>
                </c:pt>
                <c:pt idx="3954">
                  <c:v>47175.0</c:v>
                </c:pt>
                <c:pt idx="3955">
                  <c:v>47176.0</c:v>
                </c:pt>
                <c:pt idx="3956">
                  <c:v>47177.0</c:v>
                </c:pt>
                <c:pt idx="3957">
                  <c:v>47178.0</c:v>
                </c:pt>
                <c:pt idx="3958">
                  <c:v>47179.0</c:v>
                </c:pt>
                <c:pt idx="3959">
                  <c:v>47180.0</c:v>
                </c:pt>
                <c:pt idx="3960">
                  <c:v>47181.0</c:v>
                </c:pt>
                <c:pt idx="3961">
                  <c:v>47182.0</c:v>
                </c:pt>
                <c:pt idx="3962">
                  <c:v>47183.0</c:v>
                </c:pt>
                <c:pt idx="3963">
                  <c:v>47184.0</c:v>
                </c:pt>
                <c:pt idx="3964">
                  <c:v>47185.0</c:v>
                </c:pt>
                <c:pt idx="3965">
                  <c:v>47186.0</c:v>
                </c:pt>
                <c:pt idx="3966">
                  <c:v>47187.0</c:v>
                </c:pt>
                <c:pt idx="3967">
                  <c:v>47188.0</c:v>
                </c:pt>
                <c:pt idx="3968">
                  <c:v>47189.0</c:v>
                </c:pt>
                <c:pt idx="3969">
                  <c:v>47190.0</c:v>
                </c:pt>
                <c:pt idx="3970">
                  <c:v>47191.0</c:v>
                </c:pt>
                <c:pt idx="3971">
                  <c:v>47192.0</c:v>
                </c:pt>
                <c:pt idx="3972">
                  <c:v>47193.0</c:v>
                </c:pt>
                <c:pt idx="3973">
                  <c:v>47194.0</c:v>
                </c:pt>
                <c:pt idx="3974">
                  <c:v>47195.0</c:v>
                </c:pt>
                <c:pt idx="3975">
                  <c:v>47196.0</c:v>
                </c:pt>
                <c:pt idx="3976">
                  <c:v>47197.0</c:v>
                </c:pt>
                <c:pt idx="3977">
                  <c:v>47198.0</c:v>
                </c:pt>
                <c:pt idx="3978">
                  <c:v>47199.0</c:v>
                </c:pt>
                <c:pt idx="3979">
                  <c:v>47200.0</c:v>
                </c:pt>
                <c:pt idx="3980">
                  <c:v>47201.0</c:v>
                </c:pt>
                <c:pt idx="3981">
                  <c:v>47202.0</c:v>
                </c:pt>
                <c:pt idx="3982">
                  <c:v>47203.0</c:v>
                </c:pt>
                <c:pt idx="3983">
                  <c:v>47204.0</c:v>
                </c:pt>
                <c:pt idx="3984">
                  <c:v>47205.0</c:v>
                </c:pt>
                <c:pt idx="3985">
                  <c:v>47206.0</c:v>
                </c:pt>
                <c:pt idx="3986">
                  <c:v>47207.0</c:v>
                </c:pt>
                <c:pt idx="3987">
                  <c:v>47208.0</c:v>
                </c:pt>
                <c:pt idx="3988">
                  <c:v>47209.0</c:v>
                </c:pt>
                <c:pt idx="3989">
                  <c:v>47210.0</c:v>
                </c:pt>
                <c:pt idx="3990">
                  <c:v>47211.0</c:v>
                </c:pt>
                <c:pt idx="3991">
                  <c:v>47212.0</c:v>
                </c:pt>
                <c:pt idx="3992">
                  <c:v>47213.0</c:v>
                </c:pt>
                <c:pt idx="3993">
                  <c:v>47214.0</c:v>
                </c:pt>
                <c:pt idx="3994">
                  <c:v>47215.0</c:v>
                </c:pt>
                <c:pt idx="3995">
                  <c:v>47216.0</c:v>
                </c:pt>
                <c:pt idx="3996">
                  <c:v>47217.0</c:v>
                </c:pt>
                <c:pt idx="3997">
                  <c:v>47218.0</c:v>
                </c:pt>
                <c:pt idx="3998">
                  <c:v>47219.0</c:v>
                </c:pt>
                <c:pt idx="3999">
                  <c:v>47220.0</c:v>
                </c:pt>
                <c:pt idx="4000">
                  <c:v>47221.0</c:v>
                </c:pt>
                <c:pt idx="4001">
                  <c:v>47222.0</c:v>
                </c:pt>
                <c:pt idx="4002">
                  <c:v>47223.0</c:v>
                </c:pt>
                <c:pt idx="4003">
                  <c:v>47224.0</c:v>
                </c:pt>
                <c:pt idx="4004">
                  <c:v>47225.0</c:v>
                </c:pt>
                <c:pt idx="4005">
                  <c:v>47226.0</c:v>
                </c:pt>
                <c:pt idx="4006">
                  <c:v>47227.0</c:v>
                </c:pt>
                <c:pt idx="4007">
                  <c:v>47228.0</c:v>
                </c:pt>
                <c:pt idx="4008">
                  <c:v>47229.0</c:v>
                </c:pt>
                <c:pt idx="4009">
                  <c:v>47230.0</c:v>
                </c:pt>
                <c:pt idx="4010">
                  <c:v>47231.0</c:v>
                </c:pt>
                <c:pt idx="4011">
                  <c:v>47232.0</c:v>
                </c:pt>
                <c:pt idx="4012">
                  <c:v>47233.0</c:v>
                </c:pt>
                <c:pt idx="4013">
                  <c:v>47234.0</c:v>
                </c:pt>
                <c:pt idx="4014">
                  <c:v>47235.0</c:v>
                </c:pt>
                <c:pt idx="4015">
                  <c:v>47236.0</c:v>
                </c:pt>
                <c:pt idx="4016">
                  <c:v>47237.0</c:v>
                </c:pt>
                <c:pt idx="4017">
                  <c:v>47238.0</c:v>
                </c:pt>
                <c:pt idx="4018">
                  <c:v>47239.0</c:v>
                </c:pt>
                <c:pt idx="4019">
                  <c:v>47240.0</c:v>
                </c:pt>
                <c:pt idx="4020">
                  <c:v>47241.0</c:v>
                </c:pt>
                <c:pt idx="4021">
                  <c:v>47242.0</c:v>
                </c:pt>
                <c:pt idx="4022">
                  <c:v>47243.0</c:v>
                </c:pt>
                <c:pt idx="4023">
                  <c:v>47244.0</c:v>
                </c:pt>
                <c:pt idx="4024">
                  <c:v>47245.0</c:v>
                </c:pt>
                <c:pt idx="4025">
                  <c:v>47246.0</c:v>
                </c:pt>
                <c:pt idx="4026">
                  <c:v>47247.0</c:v>
                </c:pt>
                <c:pt idx="4027">
                  <c:v>47248.0</c:v>
                </c:pt>
                <c:pt idx="4028">
                  <c:v>47249.0</c:v>
                </c:pt>
                <c:pt idx="4029">
                  <c:v>47250.0</c:v>
                </c:pt>
                <c:pt idx="4030">
                  <c:v>47251.0</c:v>
                </c:pt>
                <c:pt idx="4031">
                  <c:v>47252.0</c:v>
                </c:pt>
                <c:pt idx="4032">
                  <c:v>47253.0</c:v>
                </c:pt>
                <c:pt idx="4033">
                  <c:v>47254.0</c:v>
                </c:pt>
                <c:pt idx="4034">
                  <c:v>47255.0</c:v>
                </c:pt>
                <c:pt idx="4035">
                  <c:v>47256.0</c:v>
                </c:pt>
                <c:pt idx="4036">
                  <c:v>47257.0</c:v>
                </c:pt>
                <c:pt idx="4037">
                  <c:v>47258.0</c:v>
                </c:pt>
                <c:pt idx="4038">
                  <c:v>47259.0</c:v>
                </c:pt>
                <c:pt idx="4039">
                  <c:v>47260.0</c:v>
                </c:pt>
                <c:pt idx="4040">
                  <c:v>47261.0</c:v>
                </c:pt>
                <c:pt idx="4041">
                  <c:v>47262.0</c:v>
                </c:pt>
                <c:pt idx="4042">
                  <c:v>47263.0</c:v>
                </c:pt>
                <c:pt idx="4043">
                  <c:v>47264.0</c:v>
                </c:pt>
                <c:pt idx="4044">
                  <c:v>47265.0</c:v>
                </c:pt>
                <c:pt idx="4045">
                  <c:v>47266.0</c:v>
                </c:pt>
                <c:pt idx="4046">
                  <c:v>47267.0</c:v>
                </c:pt>
                <c:pt idx="4047">
                  <c:v>47268.0</c:v>
                </c:pt>
                <c:pt idx="4048">
                  <c:v>47269.0</c:v>
                </c:pt>
                <c:pt idx="4049">
                  <c:v>47270.0</c:v>
                </c:pt>
                <c:pt idx="4050">
                  <c:v>47271.0</c:v>
                </c:pt>
                <c:pt idx="4051">
                  <c:v>47272.0</c:v>
                </c:pt>
                <c:pt idx="4052">
                  <c:v>47273.0</c:v>
                </c:pt>
                <c:pt idx="4053">
                  <c:v>47274.0</c:v>
                </c:pt>
                <c:pt idx="4054">
                  <c:v>47275.0</c:v>
                </c:pt>
                <c:pt idx="4055">
                  <c:v>47276.0</c:v>
                </c:pt>
                <c:pt idx="4056">
                  <c:v>47277.0</c:v>
                </c:pt>
                <c:pt idx="4057">
                  <c:v>47278.0</c:v>
                </c:pt>
                <c:pt idx="4058">
                  <c:v>47279.0</c:v>
                </c:pt>
                <c:pt idx="4059">
                  <c:v>47280.0</c:v>
                </c:pt>
                <c:pt idx="4060">
                  <c:v>47281.0</c:v>
                </c:pt>
                <c:pt idx="4061">
                  <c:v>47282.0</c:v>
                </c:pt>
                <c:pt idx="4062">
                  <c:v>47283.0</c:v>
                </c:pt>
                <c:pt idx="4063">
                  <c:v>47284.0</c:v>
                </c:pt>
                <c:pt idx="4064">
                  <c:v>47285.0</c:v>
                </c:pt>
                <c:pt idx="4065">
                  <c:v>47286.0</c:v>
                </c:pt>
                <c:pt idx="4066">
                  <c:v>47287.0</c:v>
                </c:pt>
                <c:pt idx="4067">
                  <c:v>47288.0</c:v>
                </c:pt>
                <c:pt idx="4068">
                  <c:v>47289.0</c:v>
                </c:pt>
                <c:pt idx="4069">
                  <c:v>47290.0</c:v>
                </c:pt>
                <c:pt idx="4070">
                  <c:v>47291.0</c:v>
                </c:pt>
                <c:pt idx="4071">
                  <c:v>47292.0</c:v>
                </c:pt>
                <c:pt idx="4072">
                  <c:v>47293.0</c:v>
                </c:pt>
                <c:pt idx="4073">
                  <c:v>47294.0</c:v>
                </c:pt>
                <c:pt idx="4074">
                  <c:v>47295.0</c:v>
                </c:pt>
                <c:pt idx="4075">
                  <c:v>47296.0</c:v>
                </c:pt>
                <c:pt idx="4076">
                  <c:v>47297.0</c:v>
                </c:pt>
                <c:pt idx="4077">
                  <c:v>47298.0</c:v>
                </c:pt>
                <c:pt idx="4078">
                  <c:v>47299.0</c:v>
                </c:pt>
                <c:pt idx="4079">
                  <c:v>47300.0</c:v>
                </c:pt>
                <c:pt idx="4080">
                  <c:v>47301.0</c:v>
                </c:pt>
                <c:pt idx="4081">
                  <c:v>47302.0</c:v>
                </c:pt>
                <c:pt idx="4082">
                  <c:v>47303.0</c:v>
                </c:pt>
                <c:pt idx="4083">
                  <c:v>47304.0</c:v>
                </c:pt>
                <c:pt idx="4084">
                  <c:v>47305.0</c:v>
                </c:pt>
                <c:pt idx="4085">
                  <c:v>47306.0</c:v>
                </c:pt>
                <c:pt idx="4086">
                  <c:v>47307.0</c:v>
                </c:pt>
                <c:pt idx="4087">
                  <c:v>47308.0</c:v>
                </c:pt>
                <c:pt idx="4088">
                  <c:v>47309.0</c:v>
                </c:pt>
                <c:pt idx="4089">
                  <c:v>47310.0</c:v>
                </c:pt>
                <c:pt idx="4090">
                  <c:v>47311.0</c:v>
                </c:pt>
                <c:pt idx="4091">
                  <c:v>47312.0</c:v>
                </c:pt>
                <c:pt idx="4092">
                  <c:v>47313.0</c:v>
                </c:pt>
                <c:pt idx="4093">
                  <c:v>47314.0</c:v>
                </c:pt>
                <c:pt idx="4094">
                  <c:v>47315.0</c:v>
                </c:pt>
                <c:pt idx="4095">
                  <c:v>47316.0</c:v>
                </c:pt>
                <c:pt idx="4096">
                  <c:v>47317.0</c:v>
                </c:pt>
                <c:pt idx="4097">
                  <c:v>47318.0</c:v>
                </c:pt>
                <c:pt idx="4098">
                  <c:v>47319.0</c:v>
                </c:pt>
                <c:pt idx="4099">
                  <c:v>47320.0</c:v>
                </c:pt>
                <c:pt idx="4100">
                  <c:v>47321.0</c:v>
                </c:pt>
                <c:pt idx="4101">
                  <c:v>47322.0</c:v>
                </c:pt>
                <c:pt idx="4102">
                  <c:v>47323.0</c:v>
                </c:pt>
                <c:pt idx="4103">
                  <c:v>47324.0</c:v>
                </c:pt>
                <c:pt idx="4104">
                  <c:v>47325.0</c:v>
                </c:pt>
                <c:pt idx="4105">
                  <c:v>47326.0</c:v>
                </c:pt>
                <c:pt idx="4106">
                  <c:v>47327.0</c:v>
                </c:pt>
                <c:pt idx="4107">
                  <c:v>47328.0</c:v>
                </c:pt>
                <c:pt idx="4108">
                  <c:v>47329.0</c:v>
                </c:pt>
                <c:pt idx="4109">
                  <c:v>47330.0</c:v>
                </c:pt>
                <c:pt idx="4110">
                  <c:v>47331.0</c:v>
                </c:pt>
                <c:pt idx="4111">
                  <c:v>47332.0</c:v>
                </c:pt>
                <c:pt idx="4112">
                  <c:v>47333.0</c:v>
                </c:pt>
                <c:pt idx="4113">
                  <c:v>47334.0</c:v>
                </c:pt>
                <c:pt idx="4114">
                  <c:v>47335.0</c:v>
                </c:pt>
                <c:pt idx="4115">
                  <c:v>47336.0</c:v>
                </c:pt>
                <c:pt idx="4116">
                  <c:v>47337.0</c:v>
                </c:pt>
                <c:pt idx="4117">
                  <c:v>47338.0</c:v>
                </c:pt>
                <c:pt idx="4118">
                  <c:v>47339.0</c:v>
                </c:pt>
                <c:pt idx="4119">
                  <c:v>47340.0</c:v>
                </c:pt>
                <c:pt idx="4120">
                  <c:v>47341.0</c:v>
                </c:pt>
                <c:pt idx="4121">
                  <c:v>47342.0</c:v>
                </c:pt>
                <c:pt idx="4122">
                  <c:v>47343.0</c:v>
                </c:pt>
                <c:pt idx="4123">
                  <c:v>47344.0</c:v>
                </c:pt>
                <c:pt idx="4124">
                  <c:v>47345.0</c:v>
                </c:pt>
                <c:pt idx="4125">
                  <c:v>47346.0</c:v>
                </c:pt>
                <c:pt idx="4126">
                  <c:v>47347.0</c:v>
                </c:pt>
                <c:pt idx="4127">
                  <c:v>47348.0</c:v>
                </c:pt>
                <c:pt idx="4128">
                  <c:v>47349.0</c:v>
                </c:pt>
                <c:pt idx="4129">
                  <c:v>47350.0</c:v>
                </c:pt>
                <c:pt idx="4130">
                  <c:v>47351.0</c:v>
                </c:pt>
                <c:pt idx="4131">
                  <c:v>47352.0</c:v>
                </c:pt>
                <c:pt idx="4132">
                  <c:v>47353.0</c:v>
                </c:pt>
                <c:pt idx="4133">
                  <c:v>47354.0</c:v>
                </c:pt>
                <c:pt idx="4134">
                  <c:v>47355.0</c:v>
                </c:pt>
                <c:pt idx="4135">
                  <c:v>47356.0</c:v>
                </c:pt>
                <c:pt idx="4136">
                  <c:v>47357.0</c:v>
                </c:pt>
                <c:pt idx="4137">
                  <c:v>47358.0</c:v>
                </c:pt>
                <c:pt idx="4138">
                  <c:v>47359.0</c:v>
                </c:pt>
                <c:pt idx="4139">
                  <c:v>47360.0</c:v>
                </c:pt>
                <c:pt idx="4140">
                  <c:v>47361.0</c:v>
                </c:pt>
                <c:pt idx="4141">
                  <c:v>47362.0</c:v>
                </c:pt>
                <c:pt idx="4142">
                  <c:v>47363.0</c:v>
                </c:pt>
                <c:pt idx="4143">
                  <c:v>47364.0</c:v>
                </c:pt>
                <c:pt idx="4144">
                  <c:v>47365.0</c:v>
                </c:pt>
                <c:pt idx="4145">
                  <c:v>47366.0</c:v>
                </c:pt>
                <c:pt idx="4146">
                  <c:v>47367.0</c:v>
                </c:pt>
                <c:pt idx="4147">
                  <c:v>47368.0</c:v>
                </c:pt>
                <c:pt idx="4148">
                  <c:v>47369.0</c:v>
                </c:pt>
                <c:pt idx="4149">
                  <c:v>47370.0</c:v>
                </c:pt>
                <c:pt idx="4150">
                  <c:v>47371.0</c:v>
                </c:pt>
                <c:pt idx="4151">
                  <c:v>47372.0</c:v>
                </c:pt>
                <c:pt idx="4152">
                  <c:v>47373.0</c:v>
                </c:pt>
                <c:pt idx="4153">
                  <c:v>47374.0</c:v>
                </c:pt>
                <c:pt idx="4154">
                  <c:v>47375.0</c:v>
                </c:pt>
                <c:pt idx="4155">
                  <c:v>47376.0</c:v>
                </c:pt>
                <c:pt idx="4156">
                  <c:v>47377.0</c:v>
                </c:pt>
                <c:pt idx="4157">
                  <c:v>47378.0</c:v>
                </c:pt>
                <c:pt idx="4158">
                  <c:v>47379.0</c:v>
                </c:pt>
                <c:pt idx="4159">
                  <c:v>47380.0</c:v>
                </c:pt>
                <c:pt idx="4160">
                  <c:v>47381.0</c:v>
                </c:pt>
                <c:pt idx="4161">
                  <c:v>47382.0</c:v>
                </c:pt>
                <c:pt idx="4162">
                  <c:v>47383.0</c:v>
                </c:pt>
                <c:pt idx="4163">
                  <c:v>47384.0</c:v>
                </c:pt>
                <c:pt idx="4164">
                  <c:v>47385.0</c:v>
                </c:pt>
                <c:pt idx="4165">
                  <c:v>47386.0</c:v>
                </c:pt>
                <c:pt idx="4166">
                  <c:v>47387.0</c:v>
                </c:pt>
                <c:pt idx="4167">
                  <c:v>47388.0</c:v>
                </c:pt>
                <c:pt idx="4168">
                  <c:v>47389.0</c:v>
                </c:pt>
                <c:pt idx="4169">
                  <c:v>47390.0</c:v>
                </c:pt>
                <c:pt idx="4170">
                  <c:v>47391.0</c:v>
                </c:pt>
                <c:pt idx="4171">
                  <c:v>47392.0</c:v>
                </c:pt>
                <c:pt idx="4172">
                  <c:v>47393.0</c:v>
                </c:pt>
                <c:pt idx="4173">
                  <c:v>47394.0</c:v>
                </c:pt>
                <c:pt idx="4174">
                  <c:v>47395.0</c:v>
                </c:pt>
                <c:pt idx="4175">
                  <c:v>47396.0</c:v>
                </c:pt>
                <c:pt idx="4176">
                  <c:v>47397.0</c:v>
                </c:pt>
                <c:pt idx="4177">
                  <c:v>47398.0</c:v>
                </c:pt>
                <c:pt idx="4178">
                  <c:v>47399.0</c:v>
                </c:pt>
                <c:pt idx="4179">
                  <c:v>47400.0</c:v>
                </c:pt>
                <c:pt idx="4180">
                  <c:v>47401.0</c:v>
                </c:pt>
                <c:pt idx="4181">
                  <c:v>47402.0</c:v>
                </c:pt>
                <c:pt idx="4182">
                  <c:v>47403.0</c:v>
                </c:pt>
                <c:pt idx="4183">
                  <c:v>47404.0</c:v>
                </c:pt>
                <c:pt idx="4184">
                  <c:v>47405.0</c:v>
                </c:pt>
                <c:pt idx="4185">
                  <c:v>47406.0</c:v>
                </c:pt>
                <c:pt idx="4186">
                  <c:v>47407.0</c:v>
                </c:pt>
                <c:pt idx="4187">
                  <c:v>47408.0</c:v>
                </c:pt>
                <c:pt idx="4188">
                  <c:v>47409.0</c:v>
                </c:pt>
                <c:pt idx="4189">
                  <c:v>47410.0</c:v>
                </c:pt>
                <c:pt idx="4190">
                  <c:v>47411.0</c:v>
                </c:pt>
                <c:pt idx="4191">
                  <c:v>47412.0</c:v>
                </c:pt>
                <c:pt idx="4192">
                  <c:v>47413.0</c:v>
                </c:pt>
                <c:pt idx="4193">
                  <c:v>47414.0</c:v>
                </c:pt>
                <c:pt idx="4194">
                  <c:v>47415.0</c:v>
                </c:pt>
                <c:pt idx="4195">
                  <c:v>47416.0</c:v>
                </c:pt>
                <c:pt idx="4196">
                  <c:v>47417.0</c:v>
                </c:pt>
                <c:pt idx="4197">
                  <c:v>47418.0</c:v>
                </c:pt>
                <c:pt idx="4198">
                  <c:v>47419.0</c:v>
                </c:pt>
                <c:pt idx="4199">
                  <c:v>47420.0</c:v>
                </c:pt>
                <c:pt idx="4200">
                  <c:v>47421.0</c:v>
                </c:pt>
                <c:pt idx="4201">
                  <c:v>47422.0</c:v>
                </c:pt>
                <c:pt idx="4202">
                  <c:v>47423.0</c:v>
                </c:pt>
                <c:pt idx="4203">
                  <c:v>47424.0</c:v>
                </c:pt>
                <c:pt idx="4204">
                  <c:v>47425.0</c:v>
                </c:pt>
                <c:pt idx="4205">
                  <c:v>47426.0</c:v>
                </c:pt>
                <c:pt idx="4206">
                  <c:v>47427.0</c:v>
                </c:pt>
                <c:pt idx="4207">
                  <c:v>47428.0</c:v>
                </c:pt>
                <c:pt idx="4208">
                  <c:v>47429.0</c:v>
                </c:pt>
                <c:pt idx="4209">
                  <c:v>47430.0</c:v>
                </c:pt>
                <c:pt idx="4210">
                  <c:v>47431.0</c:v>
                </c:pt>
                <c:pt idx="4211">
                  <c:v>47432.0</c:v>
                </c:pt>
                <c:pt idx="4212">
                  <c:v>47433.0</c:v>
                </c:pt>
                <c:pt idx="4213">
                  <c:v>47434.0</c:v>
                </c:pt>
                <c:pt idx="4214">
                  <c:v>47435.0</c:v>
                </c:pt>
                <c:pt idx="4215">
                  <c:v>47436.0</c:v>
                </c:pt>
                <c:pt idx="4216">
                  <c:v>47437.0</c:v>
                </c:pt>
                <c:pt idx="4217">
                  <c:v>47438.0</c:v>
                </c:pt>
                <c:pt idx="4218">
                  <c:v>47439.0</c:v>
                </c:pt>
                <c:pt idx="4219">
                  <c:v>47440.0</c:v>
                </c:pt>
                <c:pt idx="4220">
                  <c:v>47441.0</c:v>
                </c:pt>
                <c:pt idx="4221">
                  <c:v>47442.0</c:v>
                </c:pt>
                <c:pt idx="4222">
                  <c:v>47443.0</c:v>
                </c:pt>
                <c:pt idx="4223">
                  <c:v>47444.0</c:v>
                </c:pt>
                <c:pt idx="4224">
                  <c:v>47445.0</c:v>
                </c:pt>
                <c:pt idx="4225">
                  <c:v>47446.0</c:v>
                </c:pt>
                <c:pt idx="4226">
                  <c:v>47447.0</c:v>
                </c:pt>
                <c:pt idx="4227">
                  <c:v>47448.0</c:v>
                </c:pt>
                <c:pt idx="4228">
                  <c:v>47449.0</c:v>
                </c:pt>
                <c:pt idx="4229">
                  <c:v>47450.0</c:v>
                </c:pt>
                <c:pt idx="4230">
                  <c:v>47451.0</c:v>
                </c:pt>
                <c:pt idx="4231">
                  <c:v>47452.0</c:v>
                </c:pt>
                <c:pt idx="4232">
                  <c:v>47453.0</c:v>
                </c:pt>
                <c:pt idx="4233">
                  <c:v>47454.0</c:v>
                </c:pt>
                <c:pt idx="4234">
                  <c:v>47455.0</c:v>
                </c:pt>
                <c:pt idx="4235">
                  <c:v>47456.0</c:v>
                </c:pt>
                <c:pt idx="4236">
                  <c:v>47457.0</c:v>
                </c:pt>
                <c:pt idx="4237">
                  <c:v>47458.0</c:v>
                </c:pt>
                <c:pt idx="4238">
                  <c:v>47459.0</c:v>
                </c:pt>
                <c:pt idx="4239">
                  <c:v>47460.0</c:v>
                </c:pt>
                <c:pt idx="4240">
                  <c:v>47461.0</c:v>
                </c:pt>
                <c:pt idx="4241">
                  <c:v>47462.0</c:v>
                </c:pt>
                <c:pt idx="4242">
                  <c:v>47463.0</c:v>
                </c:pt>
                <c:pt idx="4243">
                  <c:v>47464.0</c:v>
                </c:pt>
                <c:pt idx="4244">
                  <c:v>47465.0</c:v>
                </c:pt>
                <c:pt idx="4245">
                  <c:v>47466.0</c:v>
                </c:pt>
                <c:pt idx="4246">
                  <c:v>47467.0</c:v>
                </c:pt>
                <c:pt idx="4247">
                  <c:v>47468.0</c:v>
                </c:pt>
                <c:pt idx="4248">
                  <c:v>47469.0</c:v>
                </c:pt>
                <c:pt idx="4249">
                  <c:v>47470.0</c:v>
                </c:pt>
                <c:pt idx="4250">
                  <c:v>47471.0</c:v>
                </c:pt>
                <c:pt idx="4251">
                  <c:v>47472.0</c:v>
                </c:pt>
                <c:pt idx="4252">
                  <c:v>47473.0</c:v>
                </c:pt>
                <c:pt idx="4253">
                  <c:v>47474.0</c:v>
                </c:pt>
                <c:pt idx="4254">
                  <c:v>47475.0</c:v>
                </c:pt>
                <c:pt idx="4255">
                  <c:v>47476.0</c:v>
                </c:pt>
                <c:pt idx="4256">
                  <c:v>47477.0</c:v>
                </c:pt>
                <c:pt idx="4257">
                  <c:v>47478.0</c:v>
                </c:pt>
                <c:pt idx="4258">
                  <c:v>47479.0</c:v>
                </c:pt>
                <c:pt idx="4259">
                  <c:v>47480.0</c:v>
                </c:pt>
                <c:pt idx="4260">
                  <c:v>47481.0</c:v>
                </c:pt>
                <c:pt idx="4261">
                  <c:v>47482.0</c:v>
                </c:pt>
                <c:pt idx="4262">
                  <c:v>47483.0</c:v>
                </c:pt>
                <c:pt idx="4263">
                  <c:v>47484.0</c:v>
                </c:pt>
                <c:pt idx="4264">
                  <c:v>47485.0</c:v>
                </c:pt>
                <c:pt idx="4265">
                  <c:v>47486.0</c:v>
                </c:pt>
                <c:pt idx="4266">
                  <c:v>47487.0</c:v>
                </c:pt>
                <c:pt idx="4267">
                  <c:v>47488.0</c:v>
                </c:pt>
                <c:pt idx="4268">
                  <c:v>47489.0</c:v>
                </c:pt>
                <c:pt idx="4269">
                  <c:v>47490.0</c:v>
                </c:pt>
                <c:pt idx="4270">
                  <c:v>47491.0</c:v>
                </c:pt>
                <c:pt idx="4271">
                  <c:v>47492.0</c:v>
                </c:pt>
                <c:pt idx="4272">
                  <c:v>47493.0</c:v>
                </c:pt>
                <c:pt idx="4273">
                  <c:v>47494.0</c:v>
                </c:pt>
                <c:pt idx="4274">
                  <c:v>47495.0</c:v>
                </c:pt>
                <c:pt idx="4275">
                  <c:v>47496.0</c:v>
                </c:pt>
                <c:pt idx="4276">
                  <c:v>47497.0</c:v>
                </c:pt>
                <c:pt idx="4277">
                  <c:v>47498.0</c:v>
                </c:pt>
                <c:pt idx="4278">
                  <c:v>47499.0</c:v>
                </c:pt>
                <c:pt idx="4279">
                  <c:v>47500.0</c:v>
                </c:pt>
                <c:pt idx="4280">
                  <c:v>47501.0</c:v>
                </c:pt>
                <c:pt idx="4281">
                  <c:v>47502.0</c:v>
                </c:pt>
                <c:pt idx="4282">
                  <c:v>47503.0</c:v>
                </c:pt>
                <c:pt idx="4283">
                  <c:v>47504.0</c:v>
                </c:pt>
                <c:pt idx="4284">
                  <c:v>47505.0</c:v>
                </c:pt>
                <c:pt idx="4285">
                  <c:v>47506.0</c:v>
                </c:pt>
                <c:pt idx="4286">
                  <c:v>47507.0</c:v>
                </c:pt>
                <c:pt idx="4287">
                  <c:v>47508.0</c:v>
                </c:pt>
                <c:pt idx="4288">
                  <c:v>47509.0</c:v>
                </c:pt>
                <c:pt idx="4289">
                  <c:v>47510.0</c:v>
                </c:pt>
                <c:pt idx="4290">
                  <c:v>47511.0</c:v>
                </c:pt>
                <c:pt idx="4291">
                  <c:v>47512.0</c:v>
                </c:pt>
                <c:pt idx="4292">
                  <c:v>47513.0</c:v>
                </c:pt>
                <c:pt idx="4293">
                  <c:v>47514.0</c:v>
                </c:pt>
                <c:pt idx="4294">
                  <c:v>47515.0</c:v>
                </c:pt>
                <c:pt idx="4295">
                  <c:v>47516.0</c:v>
                </c:pt>
                <c:pt idx="4296">
                  <c:v>47517.0</c:v>
                </c:pt>
                <c:pt idx="4297">
                  <c:v>47518.0</c:v>
                </c:pt>
                <c:pt idx="4298">
                  <c:v>47519.0</c:v>
                </c:pt>
                <c:pt idx="4299">
                  <c:v>47520.0</c:v>
                </c:pt>
                <c:pt idx="4300">
                  <c:v>47521.0</c:v>
                </c:pt>
                <c:pt idx="4301">
                  <c:v>47522.0</c:v>
                </c:pt>
                <c:pt idx="4302">
                  <c:v>47523.0</c:v>
                </c:pt>
                <c:pt idx="4303">
                  <c:v>47524.0</c:v>
                </c:pt>
                <c:pt idx="4304">
                  <c:v>47525.0</c:v>
                </c:pt>
                <c:pt idx="4305">
                  <c:v>47526.0</c:v>
                </c:pt>
                <c:pt idx="4306">
                  <c:v>47527.0</c:v>
                </c:pt>
                <c:pt idx="4307">
                  <c:v>47528.0</c:v>
                </c:pt>
                <c:pt idx="4308">
                  <c:v>47529.0</c:v>
                </c:pt>
                <c:pt idx="4309">
                  <c:v>47530.0</c:v>
                </c:pt>
                <c:pt idx="4310">
                  <c:v>47531.0</c:v>
                </c:pt>
                <c:pt idx="4311">
                  <c:v>47532.0</c:v>
                </c:pt>
                <c:pt idx="4312">
                  <c:v>47533.0</c:v>
                </c:pt>
                <c:pt idx="4313">
                  <c:v>47534.0</c:v>
                </c:pt>
                <c:pt idx="4314">
                  <c:v>47535.0</c:v>
                </c:pt>
                <c:pt idx="4315">
                  <c:v>47536.0</c:v>
                </c:pt>
                <c:pt idx="4316">
                  <c:v>47537.0</c:v>
                </c:pt>
                <c:pt idx="4317">
                  <c:v>47538.0</c:v>
                </c:pt>
                <c:pt idx="4318">
                  <c:v>47539.0</c:v>
                </c:pt>
                <c:pt idx="4319">
                  <c:v>47540.0</c:v>
                </c:pt>
                <c:pt idx="4320">
                  <c:v>47541.0</c:v>
                </c:pt>
                <c:pt idx="4321">
                  <c:v>47542.0</c:v>
                </c:pt>
                <c:pt idx="4322">
                  <c:v>47543.0</c:v>
                </c:pt>
                <c:pt idx="4323">
                  <c:v>47544.0</c:v>
                </c:pt>
                <c:pt idx="4324">
                  <c:v>47545.0</c:v>
                </c:pt>
                <c:pt idx="4325">
                  <c:v>47546.0</c:v>
                </c:pt>
                <c:pt idx="4326">
                  <c:v>47547.0</c:v>
                </c:pt>
                <c:pt idx="4327">
                  <c:v>47548.0</c:v>
                </c:pt>
                <c:pt idx="4328">
                  <c:v>47549.0</c:v>
                </c:pt>
                <c:pt idx="4329">
                  <c:v>47550.0</c:v>
                </c:pt>
                <c:pt idx="4330">
                  <c:v>47551.0</c:v>
                </c:pt>
                <c:pt idx="4331">
                  <c:v>47552.0</c:v>
                </c:pt>
                <c:pt idx="4332">
                  <c:v>47553.0</c:v>
                </c:pt>
                <c:pt idx="4333">
                  <c:v>47554.0</c:v>
                </c:pt>
                <c:pt idx="4334">
                  <c:v>47555.0</c:v>
                </c:pt>
                <c:pt idx="4335">
                  <c:v>47556.0</c:v>
                </c:pt>
                <c:pt idx="4336">
                  <c:v>47557.0</c:v>
                </c:pt>
                <c:pt idx="4337">
                  <c:v>47558.0</c:v>
                </c:pt>
                <c:pt idx="4338">
                  <c:v>47559.0</c:v>
                </c:pt>
                <c:pt idx="4339">
                  <c:v>47560.0</c:v>
                </c:pt>
                <c:pt idx="4340">
                  <c:v>47561.0</c:v>
                </c:pt>
                <c:pt idx="4341">
                  <c:v>47562.0</c:v>
                </c:pt>
                <c:pt idx="4342">
                  <c:v>47563.0</c:v>
                </c:pt>
                <c:pt idx="4343">
                  <c:v>47564.0</c:v>
                </c:pt>
                <c:pt idx="4344">
                  <c:v>47565.0</c:v>
                </c:pt>
                <c:pt idx="4345">
                  <c:v>47566.0</c:v>
                </c:pt>
                <c:pt idx="4346">
                  <c:v>47567.0</c:v>
                </c:pt>
                <c:pt idx="4347">
                  <c:v>47568.0</c:v>
                </c:pt>
                <c:pt idx="4348">
                  <c:v>47569.0</c:v>
                </c:pt>
                <c:pt idx="4349">
                  <c:v>47570.0</c:v>
                </c:pt>
                <c:pt idx="4350">
                  <c:v>47571.0</c:v>
                </c:pt>
                <c:pt idx="4351">
                  <c:v>47572.0</c:v>
                </c:pt>
                <c:pt idx="4352">
                  <c:v>47573.0</c:v>
                </c:pt>
                <c:pt idx="4353">
                  <c:v>47574.0</c:v>
                </c:pt>
                <c:pt idx="4354">
                  <c:v>47575.0</c:v>
                </c:pt>
                <c:pt idx="4355">
                  <c:v>47576.0</c:v>
                </c:pt>
                <c:pt idx="4356">
                  <c:v>47577.0</c:v>
                </c:pt>
                <c:pt idx="4357">
                  <c:v>47578.0</c:v>
                </c:pt>
                <c:pt idx="4358">
                  <c:v>47579.0</c:v>
                </c:pt>
                <c:pt idx="4359">
                  <c:v>47580.0</c:v>
                </c:pt>
                <c:pt idx="4360">
                  <c:v>47581.0</c:v>
                </c:pt>
                <c:pt idx="4361">
                  <c:v>47582.0</c:v>
                </c:pt>
                <c:pt idx="4362">
                  <c:v>47583.0</c:v>
                </c:pt>
                <c:pt idx="4363">
                  <c:v>47584.0</c:v>
                </c:pt>
                <c:pt idx="4364">
                  <c:v>47585.0</c:v>
                </c:pt>
                <c:pt idx="4365">
                  <c:v>47586.0</c:v>
                </c:pt>
                <c:pt idx="4366">
                  <c:v>47587.0</c:v>
                </c:pt>
                <c:pt idx="4367">
                  <c:v>47588.0</c:v>
                </c:pt>
                <c:pt idx="4368">
                  <c:v>47589.0</c:v>
                </c:pt>
                <c:pt idx="4369">
                  <c:v>47590.0</c:v>
                </c:pt>
                <c:pt idx="4370">
                  <c:v>47591.0</c:v>
                </c:pt>
                <c:pt idx="4371">
                  <c:v>47592.0</c:v>
                </c:pt>
                <c:pt idx="4372">
                  <c:v>47593.0</c:v>
                </c:pt>
                <c:pt idx="4373">
                  <c:v>47594.0</c:v>
                </c:pt>
                <c:pt idx="4374">
                  <c:v>47595.0</c:v>
                </c:pt>
                <c:pt idx="4375">
                  <c:v>47596.0</c:v>
                </c:pt>
                <c:pt idx="4376">
                  <c:v>47597.0</c:v>
                </c:pt>
                <c:pt idx="4377">
                  <c:v>47598.0</c:v>
                </c:pt>
                <c:pt idx="4378">
                  <c:v>47599.0</c:v>
                </c:pt>
                <c:pt idx="4379">
                  <c:v>47600.0</c:v>
                </c:pt>
                <c:pt idx="4380">
                  <c:v>47601.0</c:v>
                </c:pt>
                <c:pt idx="4381">
                  <c:v>47602.0</c:v>
                </c:pt>
                <c:pt idx="4382">
                  <c:v>47603.0</c:v>
                </c:pt>
                <c:pt idx="4383">
                  <c:v>47604.0</c:v>
                </c:pt>
                <c:pt idx="4384">
                  <c:v>47605.0</c:v>
                </c:pt>
                <c:pt idx="4385">
                  <c:v>47606.0</c:v>
                </c:pt>
                <c:pt idx="4386">
                  <c:v>47607.0</c:v>
                </c:pt>
                <c:pt idx="4387">
                  <c:v>47608.0</c:v>
                </c:pt>
                <c:pt idx="4388">
                  <c:v>47609.0</c:v>
                </c:pt>
                <c:pt idx="4389">
                  <c:v>47610.0</c:v>
                </c:pt>
                <c:pt idx="4390">
                  <c:v>47611.0</c:v>
                </c:pt>
                <c:pt idx="4391">
                  <c:v>47612.0</c:v>
                </c:pt>
                <c:pt idx="4392">
                  <c:v>47613.0</c:v>
                </c:pt>
                <c:pt idx="4393">
                  <c:v>47614.0</c:v>
                </c:pt>
                <c:pt idx="4394">
                  <c:v>47615.0</c:v>
                </c:pt>
                <c:pt idx="4395">
                  <c:v>47616.0</c:v>
                </c:pt>
                <c:pt idx="4396">
                  <c:v>47617.0</c:v>
                </c:pt>
                <c:pt idx="4397">
                  <c:v>47618.0</c:v>
                </c:pt>
                <c:pt idx="4398">
                  <c:v>47619.0</c:v>
                </c:pt>
                <c:pt idx="4399">
                  <c:v>47620.0</c:v>
                </c:pt>
                <c:pt idx="4400">
                  <c:v>47621.0</c:v>
                </c:pt>
                <c:pt idx="4401">
                  <c:v>47622.0</c:v>
                </c:pt>
                <c:pt idx="4402">
                  <c:v>47623.0</c:v>
                </c:pt>
                <c:pt idx="4403">
                  <c:v>47624.0</c:v>
                </c:pt>
                <c:pt idx="4404">
                  <c:v>47625.0</c:v>
                </c:pt>
                <c:pt idx="4405">
                  <c:v>47626.0</c:v>
                </c:pt>
                <c:pt idx="4406">
                  <c:v>47627.0</c:v>
                </c:pt>
                <c:pt idx="4407">
                  <c:v>47628.0</c:v>
                </c:pt>
                <c:pt idx="4408">
                  <c:v>47629.0</c:v>
                </c:pt>
                <c:pt idx="4409">
                  <c:v>47630.0</c:v>
                </c:pt>
                <c:pt idx="4410">
                  <c:v>47631.0</c:v>
                </c:pt>
                <c:pt idx="4411">
                  <c:v>47632.0</c:v>
                </c:pt>
                <c:pt idx="4412">
                  <c:v>47633.0</c:v>
                </c:pt>
                <c:pt idx="4413">
                  <c:v>47634.0</c:v>
                </c:pt>
                <c:pt idx="4414">
                  <c:v>47635.0</c:v>
                </c:pt>
                <c:pt idx="4415">
                  <c:v>47636.0</c:v>
                </c:pt>
                <c:pt idx="4416">
                  <c:v>47637.0</c:v>
                </c:pt>
                <c:pt idx="4417">
                  <c:v>47638.0</c:v>
                </c:pt>
                <c:pt idx="4418">
                  <c:v>47639.0</c:v>
                </c:pt>
                <c:pt idx="4419">
                  <c:v>47640.0</c:v>
                </c:pt>
                <c:pt idx="4420">
                  <c:v>47641.0</c:v>
                </c:pt>
                <c:pt idx="4421">
                  <c:v>47642.0</c:v>
                </c:pt>
                <c:pt idx="4422">
                  <c:v>47643.0</c:v>
                </c:pt>
                <c:pt idx="4423">
                  <c:v>47644.0</c:v>
                </c:pt>
                <c:pt idx="4424">
                  <c:v>47645.0</c:v>
                </c:pt>
                <c:pt idx="4425">
                  <c:v>47646.0</c:v>
                </c:pt>
                <c:pt idx="4426">
                  <c:v>47647.0</c:v>
                </c:pt>
                <c:pt idx="4427">
                  <c:v>47648.0</c:v>
                </c:pt>
                <c:pt idx="4428">
                  <c:v>47649.0</c:v>
                </c:pt>
                <c:pt idx="4429">
                  <c:v>47650.0</c:v>
                </c:pt>
                <c:pt idx="4430">
                  <c:v>47651.0</c:v>
                </c:pt>
                <c:pt idx="4431">
                  <c:v>47652.0</c:v>
                </c:pt>
                <c:pt idx="4432">
                  <c:v>47653.0</c:v>
                </c:pt>
                <c:pt idx="4433">
                  <c:v>47654.0</c:v>
                </c:pt>
                <c:pt idx="4434">
                  <c:v>47655.0</c:v>
                </c:pt>
                <c:pt idx="4435">
                  <c:v>47656.0</c:v>
                </c:pt>
                <c:pt idx="4436">
                  <c:v>47657.0</c:v>
                </c:pt>
                <c:pt idx="4437">
                  <c:v>47658.0</c:v>
                </c:pt>
                <c:pt idx="4438">
                  <c:v>47659.0</c:v>
                </c:pt>
                <c:pt idx="4439">
                  <c:v>47660.0</c:v>
                </c:pt>
                <c:pt idx="4440">
                  <c:v>47661.0</c:v>
                </c:pt>
                <c:pt idx="4441">
                  <c:v>47662.0</c:v>
                </c:pt>
                <c:pt idx="4442">
                  <c:v>47663.0</c:v>
                </c:pt>
                <c:pt idx="4443">
                  <c:v>47664.0</c:v>
                </c:pt>
                <c:pt idx="4444">
                  <c:v>47665.0</c:v>
                </c:pt>
                <c:pt idx="4445">
                  <c:v>47666.0</c:v>
                </c:pt>
                <c:pt idx="4446">
                  <c:v>47667.0</c:v>
                </c:pt>
                <c:pt idx="4447">
                  <c:v>47668.0</c:v>
                </c:pt>
                <c:pt idx="4448">
                  <c:v>47669.0</c:v>
                </c:pt>
                <c:pt idx="4449">
                  <c:v>47670.0</c:v>
                </c:pt>
                <c:pt idx="4450">
                  <c:v>47671.0</c:v>
                </c:pt>
                <c:pt idx="4451">
                  <c:v>47672.0</c:v>
                </c:pt>
                <c:pt idx="4452">
                  <c:v>47673.0</c:v>
                </c:pt>
                <c:pt idx="4453">
                  <c:v>47674.0</c:v>
                </c:pt>
                <c:pt idx="4454">
                  <c:v>47675.0</c:v>
                </c:pt>
                <c:pt idx="4455">
                  <c:v>47676.0</c:v>
                </c:pt>
                <c:pt idx="4456">
                  <c:v>47677.0</c:v>
                </c:pt>
                <c:pt idx="4457">
                  <c:v>47678.0</c:v>
                </c:pt>
                <c:pt idx="4458">
                  <c:v>47679.0</c:v>
                </c:pt>
                <c:pt idx="4459">
                  <c:v>47680.0</c:v>
                </c:pt>
                <c:pt idx="4460">
                  <c:v>47681.0</c:v>
                </c:pt>
                <c:pt idx="4461">
                  <c:v>47682.0</c:v>
                </c:pt>
                <c:pt idx="4462">
                  <c:v>47683.0</c:v>
                </c:pt>
                <c:pt idx="4463">
                  <c:v>47684.0</c:v>
                </c:pt>
                <c:pt idx="4464">
                  <c:v>47685.0</c:v>
                </c:pt>
                <c:pt idx="4465">
                  <c:v>47686.0</c:v>
                </c:pt>
                <c:pt idx="4466">
                  <c:v>47687.0</c:v>
                </c:pt>
                <c:pt idx="4467">
                  <c:v>47688.0</c:v>
                </c:pt>
                <c:pt idx="4468">
                  <c:v>47689.0</c:v>
                </c:pt>
                <c:pt idx="4469">
                  <c:v>47690.0</c:v>
                </c:pt>
                <c:pt idx="4470">
                  <c:v>47691.0</c:v>
                </c:pt>
                <c:pt idx="4471">
                  <c:v>47692.0</c:v>
                </c:pt>
                <c:pt idx="4472">
                  <c:v>47693.0</c:v>
                </c:pt>
                <c:pt idx="4473">
                  <c:v>47694.0</c:v>
                </c:pt>
                <c:pt idx="4474">
                  <c:v>47695.0</c:v>
                </c:pt>
                <c:pt idx="4475">
                  <c:v>47696.0</c:v>
                </c:pt>
                <c:pt idx="4476">
                  <c:v>47697.0</c:v>
                </c:pt>
                <c:pt idx="4477">
                  <c:v>47698.0</c:v>
                </c:pt>
                <c:pt idx="4478">
                  <c:v>47699.0</c:v>
                </c:pt>
                <c:pt idx="4479">
                  <c:v>47700.0</c:v>
                </c:pt>
                <c:pt idx="4480">
                  <c:v>47701.0</c:v>
                </c:pt>
                <c:pt idx="4481">
                  <c:v>47702.0</c:v>
                </c:pt>
                <c:pt idx="4482">
                  <c:v>47703.0</c:v>
                </c:pt>
                <c:pt idx="4483">
                  <c:v>47704.0</c:v>
                </c:pt>
                <c:pt idx="4484">
                  <c:v>47705.0</c:v>
                </c:pt>
                <c:pt idx="4485">
                  <c:v>47706.0</c:v>
                </c:pt>
                <c:pt idx="4486">
                  <c:v>47707.0</c:v>
                </c:pt>
                <c:pt idx="4487">
                  <c:v>47708.0</c:v>
                </c:pt>
                <c:pt idx="4488">
                  <c:v>47709.0</c:v>
                </c:pt>
                <c:pt idx="4489">
                  <c:v>47710.0</c:v>
                </c:pt>
                <c:pt idx="4490">
                  <c:v>47711.0</c:v>
                </c:pt>
                <c:pt idx="4491">
                  <c:v>47712.0</c:v>
                </c:pt>
                <c:pt idx="4492">
                  <c:v>47713.0</c:v>
                </c:pt>
                <c:pt idx="4493">
                  <c:v>47714.0</c:v>
                </c:pt>
                <c:pt idx="4494">
                  <c:v>47715.0</c:v>
                </c:pt>
                <c:pt idx="4495">
                  <c:v>47716.0</c:v>
                </c:pt>
                <c:pt idx="4496">
                  <c:v>47717.0</c:v>
                </c:pt>
                <c:pt idx="4497">
                  <c:v>47718.0</c:v>
                </c:pt>
                <c:pt idx="4498">
                  <c:v>47719.0</c:v>
                </c:pt>
                <c:pt idx="4499">
                  <c:v>47720.0</c:v>
                </c:pt>
                <c:pt idx="4500">
                  <c:v>47721.0</c:v>
                </c:pt>
                <c:pt idx="4501">
                  <c:v>47722.0</c:v>
                </c:pt>
                <c:pt idx="4502">
                  <c:v>47723.0</c:v>
                </c:pt>
                <c:pt idx="4503">
                  <c:v>47724.0</c:v>
                </c:pt>
                <c:pt idx="4504">
                  <c:v>47725.0</c:v>
                </c:pt>
                <c:pt idx="4505">
                  <c:v>47726.0</c:v>
                </c:pt>
                <c:pt idx="4506">
                  <c:v>47727.0</c:v>
                </c:pt>
                <c:pt idx="4507">
                  <c:v>47728.0</c:v>
                </c:pt>
                <c:pt idx="4508">
                  <c:v>47729.0</c:v>
                </c:pt>
                <c:pt idx="4509">
                  <c:v>47730.0</c:v>
                </c:pt>
                <c:pt idx="4510">
                  <c:v>47731.0</c:v>
                </c:pt>
                <c:pt idx="4511">
                  <c:v>47732.0</c:v>
                </c:pt>
                <c:pt idx="4512">
                  <c:v>47733.0</c:v>
                </c:pt>
                <c:pt idx="4513">
                  <c:v>47734.0</c:v>
                </c:pt>
                <c:pt idx="4514">
                  <c:v>47735.0</c:v>
                </c:pt>
                <c:pt idx="4515">
                  <c:v>47736.0</c:v>
                </c:pt>
                <c:pt idx="4516">
                  <c:v>47737.0</c:v>
                </c:pt>
                <c:pt idx="4517">
                  <c:v>47738.0</c:v>
                </c:pt>
                <c:pt idx="4518">
                  <c:v>47739.0</c:v>
                </c:pt>
                <c:pt idx="4519">
                  <c:v>47740.0</c:v>
                </c:pt>
                <c:pt idx="4520">
                  <c:v>47741.0</c:v>
                </c:pt>
                <c:pt idx="4521">
                  <c:v>47742.0</c:v>
                </c:pt>
                <c:pt idx="4522">
                  <c:v>47743.0</c:v>
                </c:pt>
                <c:pt idx="4523">
                  <c:v>47744.0</c:v>
                </c:pt>
                <c:pt idx="4524">
                  <c:v>47745.0</c:v>
                </c:pt>
                <c:pt idx="4525">
                  <c:v>47746.0</c:v>
                </c:pt>
                <c:pt idx="4526">
                  <c:v>47747.0</c:v>
                </c:pt>
                <c:pt idx="4527">
                  <c:v>47748.0</c:v>
                </c:pt>
                <c:pt idx="4528">
                  <c:v>47749.0</c:v>
                </c:pt>
                <c:pt idx="4529">
                  <c:v>47750.0</c:v>
                </c:pt>
                <c:pt idx="4530">
                  <c:v>47751.0</c:v>
                </c:pt>
                <c:pt idx="4531">
                  <c:v>47752.0</c:v>
                </c:pt>
                <c:pt idx="4532">
                  <c:v>47753.0</c:v>
                </c:pt>
                <c:pt idx="4533">
                  <c:v>47754.0</c:v>
                </c:pt>
                <c:pt idx="4534">
                  <c:v>47755.0</c:v>
                </c:pt>
                <c:pt idx="4535">
                  <c:v>47756.0</c:v>
                </c:pt>
                <c:pt idx="4536">
                  <c:v>47757.0</c:v>
                </c:pt>
                <c:pt idx="4537">
                  <c:v>47758.0</c:v>
                </c:pt>
                <c:pt idx="4538">
                  <c:v>47759.0</c:v>
                </c:pt>
                <c:pt idx="4539">
                  <c:v>47760.0</c:v>
                </c:pt>
                <c:pt idx="4540">
                  <c:v>47761.0</c:v>
                </c:pt>
                <c:pt idx="4541">
                  <c:v>47762.0</c:v>
                </c:pt>
                <c:pt idx="4542">
                  <c:v>47763.0</c:v>
                </c:pt>
                <c:pt idx="4543">
                  <c:v>47764.0</c:v>
                </c:pt>
                <c:pt idx="4544">
                  <c:v>47765.0</c:v>
                </c:pt>
                <c:pt idx="4545">
                  <c:v>47766.0</c:v>
                </c:pt>
                <c:pt idx="4546">
                  <c:v>47767.0</c:v>
                </c:pt>
                <c:pt idx="4547">
                  <c:v>47768.0</c:v>
                </c:pt>
                <c:pt idx="4548">
                  <c:v>47769.0</c:v>
                </c:pt>
                <c:pt idx="4549">
                  <c:v>47770.0</c:v>
                </c:pt>
                <c:pt idx="4550">
                  <c:v>47771.0</c:v>
                </c:pt>
                <c:pt idx="4551">
                  <c:v>47772.0</c:v>
                </c:pt>
                <c:pt idx="4552">
                  <c:v>47773.0</c:v>
                </c:pt>
                <c:pt idx="4553">
                  <c:v>47774.0</c:v>
                </c:pt>
                <c:pt idx="4554">
                  <c:v>47775.0</c:v>
                </c:pt>
                <c:pt idx="4555">
                  <c:v>47776.0</c:v>
                </c:pt>
                <c:pt idx="4556">
                  <c:v>47777.0</c:v>
                </c:pt>
                <c:pt idx="4557">
                  <c:v>47778.0</c:v>
                </c:pt>
                <c:pt idx="4558">
                  <c:v>47779.0</c:v>
                </c:pt>
                <c:pt idx="4559">
                  <c:v>47780.0</c:v>
                </c:pt>
                <c:pt idx="4560">
                  <c:v>47781.0</c:v>
                </c:pt>
                <c:pt idx="4561">
                  <c:v>47782.0</c:v>
                </c:pt>
                <c:pt idx="4562">
                  <c:v>47783.0</c:v>
                </c:pt>
                <c:pt idx="4563">
                  <c:v>47784.0</c:v>
                </c:pt>
                <c:pt idx="4564">
                  <c:v>47785.0</c:v>
                </c:pt>
                <c:pt idx="4565">
                  <c:v>47786.0</c:v>
                </c:pt>
                <c:pt idx="4566">
                  <c:v>47787.0</c:v>
                </c:pt>
                <c:pt idx="4567">
                  <c:v>47788.0</c:v>
                </c:pt>
                <c:pt idx="4568">
                  <c:v>47789.0</c:v>
                </c:pt>
                <c:pt idx="4569">
                  <c:v>47790.0</c:v>
                </c:pt>
                <c:pt idx="4570">
                  <c:v>47791.0</c:v>
                </c:pt>
                <c:pt idx="4571">
                  <c:v>47792.0</c:v>
                </c:pt>
                <c:pt idx="4572">
                  <c:v>47793.0</c:v>
                </c:pt>
                <c:pt idx="4573">
                  <c:v>47794.0</c:v>
                </c:pt>
                <c:pt idx="4574">
                  <c:v>47795.0</c:v>
                </c:pt>
                <c:pt idx="4575">
                  <c:v>47796.0</c:v>
                </c:pt>
                <c:pt idx="4576">
                  <c:v>47797.0</c:v>
                </c:pt>
                <c:pt idx="4577">
                  <c:v>47798.0</c:v>
                </c:pt>
                <c:pt idx="4578">
                  <c:v>47799.0</c:v>
                </c:pt>
                <c:pt idx="4579">
                  <c:v>47800.0</c:v>
                </c:pt>
                <c:pt idx="4580">
                  <c:v>47801.0</c:v>
                </c:pt>
                <c:pt idx="4581">
                  <c:v>47802.0</c:v>
                </c:pt>
                <c:pt idx="4582">
                  <c:v>47803.0</c:v>
                </c:pt>
                <c:pt idx="4583">
                  <c:v>47804.0</c:v>
                </c:pt>
                <c:pt idx="4584">
                  <c:v>47805.0</c:v>
                </c:pt>
                <c:pt idx="4585">
                  <c:v>47806.0</c:v>
                </c:pt>
                <c:pt idx="4586">
                  <c:v>47807.0</c:v>
                </c:pt>
                <c:pt idx="4587">
                  <c:v>47808.0</c:v>
                </c:pt>
                <c:pt idx="4588">
                  <c:v>47809.0</c:v>
                </c:pt>
                <c:pt idx="4589">
                  <c:v>47810.0</c:v>
                </c:pt>
                <c:pt idx="4590">
                  <c:v>47811.0</c:v>
                </c:pt>
                <c:pt idx="4591">
                  <c:v>47812.0</c:v>
                </c:pt>
                <c:pt idx="4592">
                  <c:v>47813.0</c:v>
                </c:pt>
                <c:pt idx="4593">
                  <c:v>47814.0</c:v>
                </c:pt>
                <c:pt idx="4594">
                  <c:v>47815.0</c:v>
                </c:pt>
                <c:pt idx="4595">
                  <c:v>47816.0</c:v>
                </c:pt>
                <c:pt idx="4596">
                  <c:v>47817.0</c:v>
                </c:pt>
                <c:pt idx="4597">
                  <c:v>47818.0</c:v>
                </c:pt>
                <c:pt idx="4598">
                  <c:v>47819.0</c:v>
                </c:pt>
                <c:pt idx="4599">
                  <c:v>47820.0</c:v>
                </c:pt>
                <c:pt idx="4600">
                  <c:v>47821.0</c:v>
                </c:pt>
                <c:pt idx="4601">
                  <c:v>47822.0</c:v>
                </c:pt>
                <c:pt idx="4602">
                  <c:v>47823.0</c:v>
                </c:pt>
                <c:pt idx="4603">
                  <c:v>47824.0</c:v>
                </c:pt>
                <c:pt idx="4604">
                  <c:v>47825.0</c:v>
                </c:pt>
                <c:pt idx="4605">
                  <c:v>47826.0</c:v>
                </c:pt>
                <c:pt idx="4606">
                  <c:v>47827.0</c:v>
                </c:pt>
                <c:pt idx="4607">
                  <c:v>47828.0</c:v>
                </c:pt>
                <c:pt idx="4608">
                  <c:v>47829.0</c:v>
                </c:pt>
                <c:pt idx="4609">
                  <c:v>47830.0</c:v>
                </c:pt>
                <c:pt idx="4610">
                  <c:v>47831.0</c:v>
                </c:pt>
                <c:pt idx="4611">
                  <c:v>47832.0</c:v>
                </c:pt>
                <c:pt idx="4612">
                  <c:v>47833.0</c:v>
                </c:pt>
                <c:pt idx="4613">
                  <c:v>47834.0</c:v>
                </c:pt>
                <c:pt idx="4614">
                  <c:v>47835.0</c:v>
                </c:pt>
                <c:pt idx="4615">
                  <c:v>47836.0</c:v>
                </c:pt>
                <c:pt idx="4616">
                  <c:v>47837.0</c:v>
                </c:pt>
                <c:pt idx="4617">
                  <c:v>47838.0</c:v>
                </c:pt>
                <c:pt idx="4618">
                  <c:v>47839.0</c:v>
                </c:pt>
                <c:pt idx="4619">
                  <c:v>47840.0</c:v>
                </c:pt>
                <c:pt idx="4620">
                  <c:v>47841.0</c:v>
                </c:pt>
                <c:pt idx="4621">
                  <c:v>47842.0</c:v>
                </c:pt>
                <c:pt idx="4622">
                  <c:v>47843.0</c:v>
                </c:pt>
                <c:pt idx="4623">
                  <c:v>47844.0</c:v>
                </c:pt>
                <c:pt idx="4624">
                  <c:v>47845.0</c:v>
                </c:pt>
                <c:pt idx="4625">
                  <c:v>47846.0</c:v>
                </c:pt>
                <c:pt idx="4626">
                  <c:v>47847.0</c:v>
                </c:pt>
                <c:pt idx="4627">
                  <c:v>47848.0</c:v>
                </c:pt>
                <c:pt idx="4628">
                  <c:v>47849.0</c:v>
                </c:pt>
                <c:pt idx="4629">
                  <c:v>47850.0</c:v>
                </c:pt>
                <c:pt idx="4630">
                  <c:v>47851.0</c:v>
                </c:pt>
                <c:pt idx="4631">
                  <c:v>47852.0</c:v>
                </c:pt>
                <c:pt idx="4632">
                  <c:v>47853.0</c:v>
                </c:pt>
                <c:pt idx="4633">
                  <c:v>47854.0</c:v>
                </c:pt>
                <c:pt idx="4634">
                  <c:v>47855.0</c:v>
                </c:pt>
                <c:pt idx="4635">
                  <c:v>47856.0</c:v>
                </c:pt>
                <c:pt idx="4636">
                  <c:v>47857.0</c:v>
                </c:pt>
                <c:pt idx="4637">
                  <c:v>47858.0</c:v>
                </c:pt>
                <c:pt idx="4638">
                  <c:v>47859.0</c:v>
                </c:pt>
                <c:pt idx="4639">
                  <c:v>47860.0</c:v>
                </c:pt>
                <c:pt idx="4640">
                  <c:v>47861.0</c:v>
                </c:pt>
                <c:pt idx="4641">
                  <c:v>47862.0</c:v>
                </c:pt>
                <c:pt idx="4642">
                  <c:v>47863.0</c:v>
                </c:pt>
                <c:pt idx="4643">
                  <c:v>47864.0</c:v>
                </c:pt>
                <c:pt idx="4644">
                  <c:v>47865.0</c:v>
                </c:pt>
                <c:pt idx="4645">
                  <c:v>47866.0</c:v>
                </c:pt>
                <c:pt idx="4646">
                  <c:v>47867.0</c:v>
                </c:pt>
                <c:pt idx="4647">
                  <c:v>47868.0</c:v>
                </c:pt>
                <c:pt idx="4648">
                  <c:v>47869.0</c:v>
                </c:pt>
                <c:pt idx="4649">
                  <c:v>47870.0</c:v>
                </c:pt>
                <c:pt idx="4650">
                  <c:v>47871.0</c:v>
                </c:pt>
                <c:pt idx="4651">
                  <c:v>47872.0</c:v>
                </c:pt>
                <c:pt idx="4652">
                  <c:v>47873.0</c:v>
                </c:pt>
                <c:pt idx="4653">
                  <c:v>47874.0</c:v>
                </c:pt>
                <c:pt idx="4654">
                  <c:v>47875.0</c:v>
                </c:pt>
                <c:pt idx="4655">
                  <c:v>47876.0</c:v>
                </c:pt>
                <c:pt idx="4656">
                  <c:v>47877.0</c:v>
                </c:pt>
                <c:pt idx="4657">
                  <c:v>47878.0</c:v>
                </c:pt>
                <c:pt idx="4658">
                  <c:v>47879.0</c:v>
                </c:pt>
                <c:pt idx="4659">
                  <c:v>47880.0</c:v>
                </c:pt>
                <c:pt idx="4660">
                  <c:v>47881.0</c:v>
                </c:pt>
                <c:pt idx="4661">
                  <c:v>47882.0</c:v>
                </c:pt>
                <c:pt idx="4662">
                  <c:v>47883.0</c:v>
                </c:pt>
                <c:pt idx="4663">
                  <c:v>47884.0</c:v>
                </c:pt>
                <c:pt idx="4664">
                  <c:v>47885.0</c:v>
                </c:pt>
                <c:pt idx="4665">
                  <c:v>47886.0</c:v>
                </c:pt>
                <c:pt idx="4666">
                  <c:v>47887.0</c:v>
                </c:pt>
                <c:pt idx="4667">
                  <c:v>47888.0</c:v>
                </c:pt>
                <c:pt idx="4668">
                  <c:v>47889.0</c:v>
                </c:pt>
                <c:pt idx="4669">
                  <c:v>47890.0</c:v>
                </c:pt>
                <c:pt idx="4670">
                  <c:v>47891.0</c:v>
                </c:pt>
                <c:pt idx="4671">
                  <c:v>47892.0</c:v>
                </c:pt>
                <c:pt idx="4672">
                  <c:v>47893.0</c:v>
                </c:pt>
                <c:pt idx="4673">
                  <c:v>47894.0</c:v>
                </c:pt>
                <c:pt idx="4674">
                  <c:v>47895.0</c:v>
                </c:pt>
                <c:pt idx="4675">
                  <c:v>47896.0</c:v>
                </c:pt>
                <c:pt idx="4676">
                  <c:v>47897.0</c:v>
                </c:pt>
                <c:pt idx="4677">
                  <c:v>47898.0</c:v>
                </c:pt>
                <c:pt idx="4678">
                  <c:v>47899.0</c:v>
                </c:pt>
                <c:pt idx="4679">
                  <c:v>47900.0</c:v>
                </c:pt>
                <c:pt idx="4680">
                  <c:v>47901.0</c:v>
                </c:pt>
                <c:pt idx="4681">
                  <c:v>47902.0</c:v>
                </c:pt>
                <c:pt idx="4682">
                  <c:v>47903.0</c:v>
                </c:pt>
                <c:pt idx="4683">
                  <c:v>47904.0</c:v>
                </c:pt>
                <c:pt idx="4684">
                  <c:v>47905.0</c:v>
                </c:pt>
                <c:pt idx="4685">
                  <c:v>47906.0</c:v>
                </c:pt>
                <c:pt idx="4686">
                  <c:v>47907.0</c:v>
                </c:pt>
                <c:pt idx="4687">
                  <c:v>47908.0</c:v>
                </c:pt>
                <c:pt idx="4688">
                  <c:v>47909.0</c:v>
                </c:pt>
                <c:pt idx="4689">
                  <c:v>47910.0</c:v>
                </c:pt>
                <c:pt idx="4690">
                  <c:v>47911.0</c:v>
                </c:pt>
                <c:pt idx="4691">
                  <c:v>47912.0</c:v>
                </c:pt>
                <c:pt idx="4692">
                  <c:v>47913.0</c:v>
                </c:pt>
                <c:pt idx="4693">
                  <c:v>47914.0</c:v>
                </c:pt>
                <c:pt idx="4694">
                  <c:v>47915.0</c:v>
                </c:pt>
                <c:pt idx="4695">
                  <c:v>47916.0</c:v>
                </c:pt>
                <c:pt idx="4696">
                  <c:v>47917.0</c:v>
                </c:pt>
                <c:pt idx="4697">
                  <c:v>47918.0</c:v>
                </c:pt>
                <c:pt idx="4698">
                  <c:v>47919.0</c:v>
                </c:pt>
                <c:pt idx="4699">
                  <c:v>47920.0</c:v>
                </c:pt>
                <c:pt idx="4700">
                  <c:v>47921.0</c:v>
                </c:pt>
                <c:pt idx="4701">
                  <c:v>47922.0</c:v>
                </c:pt>
                <c:pt idx="4702">
                  <c:v>47923.0</c:v>
                </c:pt>
                <c:pt idx="4703">
                  <c:v>47924.0</c:v>
                </c:pt>
                <c:pt idx="4704">
                  <c:v>47925.0</c:v>
                </c:pt>
                <c:pt idx="4705">
                  <c:v>47926.0</c:v>
                </c:pt>
                <c:pt idx="4706">
                  <c:v>47927.0</c:v>
                </c:pt>
                <c:pt idx="4707">
                  <c:v>47928.0</c:v>
                </c:pt>
                <c:pt idx="4708">
                  <c:v>47929.0</c:v>
                </c:pt>
                <c:pt idx="4709">
                  <c:v>47930.0</c:v>
                </c:pt>
                <c:pt idx="4710">
                  <c:v>47931.0</c:v>
                </c:pt>
                <c:pt idx="4711">
                  <c:v>47932.0</c:v>
                </c:pt>
                <c:pt idx="4712">
                  <c:v>47933.0</c:v>
                </c:pt>
                <c:pt idx="4713">
                  <c:v>47934.0</c:v>
                </c:pt>
                <c:pt idx="4714">
                  <c:v>47935.0</c:v>
                </c:pt>
                <c:pt idx="4715">
                  <c:v>47936.0</c:v>
                </c:pt>
                <c:pt idx="4716">
                  <c:v>47937.0</c:v>
                </c:pt>
                <c:pt idx="4717">
                  <c:v>47938.0</c:v>
                </c:pt>
                <c:pt idx="4718">
                  <c:v>47939.0</c:v>
                </c:pt>
                <c:pt idx="4719">
                  <c:v>47940.0</c:v>
                </c:pt>
                <c:pt idx="4720">
                  <c:v>47941.0</c:v>
                </c:pt>
                <c:pt idx="4721">
                  <c:v>47942.0</c:v>
                </c:pt>
                <c:pt idx="4722">
                  <c:v>47943.0</c:v>
                </c:pt>
                <c:pt idx="4723">
                  <c:v>47944.0</c:v>
                </c:pt>
                <c:pt idx="4724">
                  <c:v>47945.0</c:v>
                </c:pt>
                <c:pt idx="4725">
                  <c:v>47946.0</c:v>
                </c:pt>
                <c:pt idx="4726">
                  <c:v>47947.0</c:v>
                </c:pt>
                <c:pt idx="4727">
                  <c:v>47948.0</c:v>
                </c:pt>
                <c:pt idx="4728">
                  <c:v>47949.0</c:v>
                </c:pt>
                <c:pt idx="4729">
                  <c:v>47950.0</c:v>
                </c:pt>
                <c:pt idx="4730">
                  <c:v>47951.0</c:v>
                </c:pt>
                <c:pt idx="4731">
                  <c:v>47952.0</c:v>
                </c:pt>
                <c:pt idx="4732">
                  <c:v>47953.0</c:v>
                </c:pt>
                <c:pt idx="4733">
                  <c:v>47954.0</c:v>
                </c:pt>
                <c:pt idx="4734">
                  <c:v>47955.0</c:v>
                </c:pt>
                <c:pt idx="4735">
                  <c:v>47956.0</c:v>
                </c:pt>
                <c:pt idx="4736">
                  <c:v>47957.0</c:v>
                </c:pt>
                <c:pt idx="4737">
                  <c:v>47958.0</c:v>
                </c:pt>
                <c:pt idx="4738">
                  <c:v>47959.0</c:v>
                </c:pt>
                <c:pt idx="4739">
                  <c:v>47960.0</c:v>
                </c:pt>
                <c:pt idx="4740">
                  <c:v>47961.0</c:v>
                </c:pt>
                <c:pt idx="4741">
                  <c:v>47962.0</c:v>
                </c:pt>
                <c:pt idx="4742">
                  <c:v>47963.0</c:v>
                </c:pt>
                <c:pt idx="4743">
                  <c:v>47964.0</c:v>
                </c:pt>
                <c:pt idx="4744">
                  <c:v>47965.0</c:v>
                </c:pt>
                <c:pt idx="4745">
                  <c:v>47966.0</c:v>
                </c:pt>
                <c:pt idx="4746">
                  <c:v>47967.0</c:v>
                </c:pt>
                <c:pt idx="4747">
                  <c:v>47968.0</c:v>
                </c:pt>
                <c:pt idx="4748">
                  <c:v>47969.0</c:v>
                </c:pt>
                <c:pt idx="4749">
                  <c:v>47970.0</c:v>
                </c:pt>
                <c:pt idx="4750">
                  <c:v>47971.0</c:v>
                </c:pt>
                <c:pt idx="4751">
                  <c:v>47972.0</c:v>
                </c:pt>
                <c:pt idx="4752">
                  <c:v>47973.0</c:v>
                </c:pt>
                <c:pt idx="4753">
                  <c:v>47974.0</c:v>
                </c:pt>
                <c:pt idx="4754">
                  <c:v>47975.0</c:v>
                </c:pt>
                <c:pt idx="4755">
                  <c:v>47976.0</c:v>
                </c:pt>
                <c:pt idx="4756">
                  <c:v>47977.0</c:v>
                </c:pt>
                <c:pt idx="4757">
                  <c:v>47978.0</c:v>
                </c:pt>
                <c:pt idx="4758">
                  <c:v>47979.0</c:v>
                </c:pt>
                <c:pt idx="4759">
                  <c:v>47980.0</c:v>
                </c:pt>
                <c:pt idx="4760">
                  <c:v>47981.0</c:v>
                </c:pt>
                <c:pt idx="4761">
                  <c:v>47982.0</c:v>
                </c:pt>
                <c:pt idx="4762">
                  <c:v>47983.0</c:v>
                </c:pt>
                <c:pt idx="4763">
                  <c:v>47984.0</c:v>
                </c:pt>
                <c:pt idx="4764">
                  <c:v>47985.0</c:v>
                </c:pt>
                <c:pt idx="4765">
                  <c:v>47986.0</c:v>
                </c:pt>
                <c:pt idx="4766">
                  <c:v>47987.0</c:v>
                </c:pt>
                <c:pt idx="4767">
                  <c:v>47988.0</c:v>
                </c:pt>
                <c:pt idx="4768">
                  <c:v>47989.0</c:v>
                </c:pt>
                <c:pt idx="4769">
                  <c:v>47990.0</c:v>
                </c:pt>
                <c:pt idx="4770">
                  <c:v>47991.0</c:v>
                </c:pt>
                <c:pt idx="4771">
                  <c:v>47992.0</c:v>
                </c:pt>
                <c:pt idx="4772">
                  <c:v>47993.0</c:v>
                </c:pt>
                <c:pt idx="4773">
                  <c:v>47994.0</c:v>
                </c:pt>
                <c:pt idx="4774">
                  <c:v>47995.0</c:v>
                </c:pt>
                <c:pt idx="4775">
                  <c:v>47996.0</c:v>
                </c:pt>
                <c:pt idx="4776">
                  <c:v>47997.0</c:v>
                </c:pt>
                <c:pt idx="4777">
                  <c:v>47998.0</c:v>
                </c:pt>
                <c:pt idx="4778">
                  <c:v>47999.0</c:v>
                </c:pt>
                <c:pt idx="4779">
                  <c:v>48000.0</c:v>
                </c:pt>
                <c:pt idx="4780">
                  <c:v>48001.0</c:v>
                </c:pt>
                <c:pt idx="4781">
                  <c:v>48002.0</c:v>
                </c:pt>
                <c:pt idx="4782">
                  <c:v>48003.0</c:v>
                </c:pt>
                <c:pt idx="4783">
                  <c:v>48004.0</c:v>
                </c:pt>
                <c:pt idx="4784">
                  <c:v>48005.0</c:v>
                </c:pt>
                <c:pt idx="4785">
                  <c:v>48006.0</c:v>
                </c:pt>
                <c:pt idx="4786">
                  <c:v>48007.0</c:v>
                </c:pt>
                <c:pt idx="4787">
                  <c:v>48008.0</c:v>
                </c:pt>
                <c:pt idx="4788">
                  <c:v>48009.0</c:v>
                </c:pt>
                <c:pt idx="4789">
                  <c:v>48010.0</c:v>
                </c:pt>
                <c:pt idx="4790">
                  <c:v>48011.0</c:v>
                </c:pt>
                <c:pt idx="4791">
                  <c:v>48012.0</c:v>
                </c:pt>
                <c:pt idx="4792">
                  <c:v>48013.0</c:v>
                </c:pt>
                <c:pt idx="4793">
                  <c:v>48014.0</c:v>
                </c:pt>
                <c:pt idx="4794">
                  <c:v>48015.0</c:v>
                </c:pt>
                <c:pt idx="4795">
                  <c:v>48016.0</c:v>
                </c:pt>
                <c:pt idx="4796">
                  <c:v>48017.0</c:v>
                </c:pt>
                <c:pt idx="4797">
                  <c:v>48018.0</c:v>
                </c:pt>
                <c:pt idx="4798">
                  <c:v>48019.0</c:v>
                </c:pt>
                <c:pt idx="4799">
                  <c:v>48020.0</c:v>
                </c:pt>
                <c:pt idx="4800">
                  <c:v>48021.0</c:v>
                </c:pt>
                <c:pt idx="4801">
                  <c:v>48022.0</c:v>
                </c:pt>
                <c:pt idx="4802">
                  <c:v>48023.0</c:v>
                </c:pt>
                <c:pt idx="4803">
                  <c:v>48024.0</c:v>
                </c:pt>
                <c:pt idx="4804">
                  <c:v>48025.0</c:v>
                </c:pt>
                <c:pt idx="4805">
                  <c:v>48026.0</c:v>
                </c:pt>
                <c:pt idx="4806">
                  <c:v>48027.0</c:v>
                </c:pt>
                <c:pt idx="4807">
                  <c:v>48028.0</c:v>
                </c:pt>
                <c:pt idx="4808">
                  <c:v>48029.0</c:v>
                </c:pt>
                <c:pt idx="4809">
                  <c:v>48030.0</c:v>
                </c:pt>
                <c:pt idx="4810">
                  <c:v>48031.0</c:v>
                </c:pt>
                <c:pt idx="4811">
                  <c:v>48032.0</c:v>
                </c:pt>
                <c:pt idx="4812">
                  <c:v>48033.0</c:v>
                </c:pt>
                <c:pt idx="4813">
                  <c:v>48034.0</c:v>
                </c:pt>
                <c:pt idx="4814">
                  <c:v>48035.0</c:v>
                </c:pt>
                <c:pt idx="4815">
                  <c:v>48036.0</c:v>
                </c:pt>
                <c:pt idx="4816">
                  <c:v>48037.0</c:v>
                </c:pt>
                <c:pt idx="4817">
                  <c:v>48038.0</c:v>
                </c:pt>
                <c:pt idx="4818">
                  <c:v>48039.0</c:v>
                </c:pt>
                <c:pt idx="4819">
                  <c:v>48040.0</c:v>
                </c:pt>
                <c:pt idx="4820">
                  <c:v>48041.0</c:v>
                </c:pt>
                <c:pt idx="4821">
                  <c:v>48042.0</c:v>
                </c:pt>
                <c:pt idx="4822">
                  <c:v>48043.0</c:v>
                </c:pt>
                <c:pt idx="4823">
                  <c:v>48044.0</c:v>
                </c:pt>
                <c:pt idx="4824">
                  <c:v>48045.0</c:v>
                </c:pt>
                <c:pt idx="4825">
                  <c:v>48046.0</c:v>
                </c:pt>
                <c:pt idx="4826">
                  <c:v>48047.0</c:v>
                </c:pt>
                <c:pt idx="4827">
                  <c:v>48048.0</c:v>
                </c:pt>
                <c:pt idx="4828">
                  <c:v>48049.0</c:v>
                </c:pt>
                <c:pt idx="4829">
                  <c:v>48050.0</c:v>
                </c:pt>
                <c:pt idx="4830">
                  <c:v>48051.0</c:v>
                </c:pt>
                <c:pt idx="4831">
                  <c:v>48052.0</c:v>
                </c:pt>
                <c:pt idx="4832">
                  <c:v>48053.0</c:v>
                </c:pt>
                <c:pt idx="4833">
                  <c:v>48054.0</c:v>
                </c:pt>
                <c:pt idx="4834">
                  <c:v>48055.0</c:v>
                </c:pt>
                <c:pt idx="4835">
                  <c:v>48056.0</c:v>
                </c:pt>
                <c:pt idx="4836">
                  <c:v>48057.0</c:v>
                </c:pt>
                <c:pt idx="4837">
                  <c:v>48058.0</c:v>
                </c:pt>
                <c:pt idx="4838">
                  <c:v>48059.0</c:v>
                </c:pt>
                <c:pt idx="4839">
                  <c:v>48060.0</c:v>
                </c:pt>
                <c:pt idx="4840">
                  <c:v>48061.0</c:v>
                </c:pt>
                <c:pt idx="4841">
                  <c:v>48062.0</c:v>
                </c:pt>
                <c:pt idx="4842">
                  <c:v>48063.0</c:v>
                </c:pt>
                <c:pt idx="4843">
                  <c:v>48064.0</c:v>
                </c:pt>
                <c:pt idx="4844">
                  <c:v>48065.0</c:v>
                </c:pt>
                <c:pt idx="4845">
                  <c:v>48066.0</c:v>
                </c:pt>
                <c:pt idx="4846">
                  <c:v>48067.0</c:v>
                </c:pt>
                <c:pt idx="4847">
                  <c:v>48068.0</c:v>
                </c:pt>
                <c:pt idx="4848">
                  <c:v>48069.0</c:v>
                </c:pt>
                <c:pt idx="4849">
                  <c:v>48070.0</c:v>
                </c:pt>
                <c:pt idx="4850">
                  <c:v>48071.0</c:v>
                </c:pt>
                <c:pt idx="4851">
                  <c:v>48072.0</c:v>
                </c:pt>
                <c:pt idx="4852">
                  <c:v>48073.0</c:v>
                </c:pt>
                <c:pt idx="4853">
                  <c:v>48074.0</c:v>
                </c:pt>
                <c:pt idx="4854">
                  <c:v>48075.0</c:v>
                </c:pt>
                <c:pt idx="4855">
                  <c:v>48076.0</c:v>
                </c:pt>
                <c:pt idx="4856">
                  <c:v>48077.0</c:v>
                </c:pt>
                <c:pt idx="4857">
                  <c:v>48078.0</c:v>
                </c:pt>
                <c:pt idx="4858">
                  <c:v>48079.0</c:v>
                </c:pt>
                <c:pt idx="4859">
                  <c:v>48080.0</c:v>
                </c:pt>
                <c:pt idx="4860">
                  <c:v>48081.0</c:v>
                </c:pt>
                <c:pt idx="4861">
                  <c:v>48082.0</c:v>
                </c:pt>
                <c:pt idx="4862">
                  <c:v>48083.0</c:v>
                </c:pt>
                <c:pt idx="4863">
                  <c:v>48084.0</c:v>
                </c:pt>
                <c:pt idx="4864">
                  <c:v>48085.0</c:v>
                </c:pt>
                <c:pt idx="4865">
                  <c:v>48086.0</c:v>
                </c:pt>
                <c:pt idx="4866">
                  <c:v>48087.0</c:v>
                </c:pt>
                <c:pt idx="4867">
                  <c:v>48088.0</c:v>
                </c:pt>
                <c:pt idx="4868">
                  <c:v>48089.0</c:v>
                </c:pt>
                <c:pt idx="4869">
                  <c:v>48090.0</c:v>
                </c:pt>
                <c:pt idx="4870">
                  <c:v>48091.0</c:v>
                </c:pt>
                <c:pt idx="4871">
                  <c:v>48092.0</c:v>
                </c:pt>
                <c:pt idx="4872">
                  <c:v>48093.0</c:v>
                </c:pt>
                <c:pt idx="4873">
                  <c:v>48094.0</c:v>
                </c:pt>
                <c:pt idx="4874">
                  <c:v>48095.0</c:v>
                </c:pt>
                <c:pt idx="4875">
                  <c:v>48096.0</c:v>
                </c:pt>
                <c:pt idx="4876">
                  <c:v>48097.0</c:v>
                </c:pt>
                <c:pt idx="4877">
                  <c:v>48098.0</c:v>
                </c:pt>
                <c:pt idx="4878">
                  <c:v>48099.0</c:v>
                </c:pt>
                <c:pt idx="4879">
                  <c:v>48100.0</c:v>
                </c:pt>
                <c:pt idx="4880">
                  <c:v>48101.0</c:v>
                </c:pt>
                <c:pt idx="4881">
                  <c:v>48102.0</c:v>
                </c:pt>
                <c:pt idx="4882">
                  <c:v>48103.0</c:v>
                </c:pt>
                <c:pt idx="4883">
                  <c:v>48104.0</c:v>
                </c:pt>
                <c:pt idx="4884">
                  <c:v>48105.0</c:v>
                </c:pt>
                <c:pt idx="4885">
                  <c:v>48106.0</c:v>
                </c:pt>
                <c:pt idx="4886">
                  <c:v>48107.0</c:v>
                </c:pt>
                <c:pt idx="4887">
                  <c:v>48108.0</c:v>
                </c:pt>
                <c:pt idx="4888">
                  <c:v>48109.0</c:v>
                </c:pt>
                <c:pt idx="4889">
                  <c:v>48110.0</c:v>
                </c:pt>
                <c:pt idx="4890">
                  <c:v>48111.0</c:v>
                </c:pt>
                <c:pt idx="4891">
                  <c:v>48112.0</c:v>
                </c:pt>
                <c:pt idx="4892">
                  <c:v>48113.0</c:v>
                </c:pt>
                <c:pt idx="4893">
                  <c:v>48114.0</c:v>
                </c:pt>
                <c:pt idx="4894">
                  <c:v>48115.0</c:v>
                </c:pt>
                <c:pt idx="4895">
                  <c:v>48116.0</c:v>
                </c:pt>
                <c:pt idx="4896">
                  <c:v>48117.0</c:v>
                </c:pt>
                <c:pt idx="4897">
                  <c:v>48118.0</c:v>
                </c:pt>
                <c:pt idx="4898">
                  <c:v>48119.0</c:v>
                </c:pt>
                <c:pt idx="4899">
                  <c:v>48120.0</c:v>
                </c:pt>
                <c:pt idx="4900">
                  <c:v>48121.0</c:v>
                </c:pt>
                <c:pt idx="4901">
                  <c:v>48122.0</c:v>
                </c:pt>
                <c:pt idx="4902">
                  <c:v>48123.0</c:v>
                </c:pt>
                <c:pt idx="4903">
                  <c:v>48124.0</c:v>
                </c:pt>
                <c:pt idx="4904">
                  <c:v>48125.0</c:v>
                </c:pt>
                <c:pt idx="4905">
                  <c:v>48126.0</c:v>
                </c:pt>
                <c:pt idx="4906">
                  <c:v>48127.0</c:v>
                </c:pt>
                <c:pt idx="4907">
                  <c:v>48128.0</c:v>
                </c:pt>
                <c:pt idx="4908">
                  <c:v>48129.0</c:v>
                </c:pt>
                <c:pt idx="4909">
                  <c:v>48130.0</c:v>
                </c:pt>
                <c:pt idx="4910">
                  <c:v>48131.0</c:v>
                </c:pt>
                <c:pt idx="4911">
                  <c:v>48132.0</c:v>
                </c:pt>
                <c:pt idx="4912">
                  <c:v>48133.0</c:v>
                </c:pt>
                <c:pt idx="4913">
                  <c:v>48134.0</c:v>
                </c:pt>
                <c:pt idx="4914">
                  <c:v>48135.0</c:v>
                </c:pt>
                <c:pt idx="4915">
                  <c:v>48136.0</c:v>
                </c:pt>
                <c:pt idx="4916">
                  <c:v>48137.0</c:v>
                </c:pt>
                <c:pt idx="4917">
                  <c:v>48138.0</c:v>
                </c:pt>
                <c:pt idx="4918">
                  <c:v>48139.0</c:v>
                </c:pt>
                <c:pt idx="4919">
                  <c:v>48140.0</c:v>
                </c:pt>
              </c:numCache>
            </c:numRef>
          </c:xVal>
          <c:yVal>
            <c:numRef>
              <c:f>'Plotting Data'!$W$8752:$W$15000</c:f>
              <c:numCache>
                <c:formatCode>General</c:formatCode>
                <c:ptCount val="6249"/>
                <c:pt idx="0">
                  <c:v>2.40416666666667E17</c:v>
                </c:pt>
                <c:pt idx="1">
                  <c:v>2.40416666666667E17</c:v>
                </c:pt>
                <c:pt idx="2">
                  <c:v>2.40416666666667E17</c:v>
                </c:pt>
                <c:pt idx="3">
                  <c:v>2.40416666666667E17</c:v>
                </c:pt>
                <c:pt idx="4">
                  <c:v>2.40416666666667E17</c:v>
                </c:pt>
                <c:pt idx="5">
                  <c:v>2.40416666666667E17</c:v>
                </c:pt>
                <c:pt idx="6">
                  <c:v>2.40416666666667E17</c:v>
                </c:pt>
                <c:pt idx="7">
                  <c:v>2.40416666666667E17</c:v>
                </c:pt>
                <c:pt idx="8">
                  <c:v>2.40416666666667E17</c:v>
                </c:pt>
                <c:pt idx="9">
                  <c:v>2.40416666666667E17</c:v>
                </c:pt>
                <c:pt idx="10">
                  <c:v>2.40416666666667E17</c:v>
                </c:pt>
                <c:pt idx="11">
                  <c:v>2.40416666666667E17</c:v>
                </c:pt>
                <c:pt idx="12">
                  <c:v>2.40416666666667E17</c:v>
                </c:pt>
                <c:pt idx="13">
                  <c:v>2.40416666666667E17</c:v>
                </c:pt>
                <c:pt idx="14">
                  <c:v>2.40416666666667E17</c:v>
                </c:pt>
                <c:pt idx="15">
                  <c:v>2.40416666666667E17</c:v>
                </c:pt>
                <c:pt idx="16">
                  <c:v>2.40416666666667E17</c:v>
                </c:pt>
                <c:pt idx="17">
                  <c:v>2.40416666666667E17</c:v>
                </c:pt>
                <c:pt idx="18">
                  <c:v>2.40416666666667E17</c:v>
                </c:pt>
                <c:pt idx="19">
                  <c:v>2.40416666666667E17</c:v>
                </c:pt>
                <c:pt idx="20">
                  <c:v>2.40416666666667E17</c:v>
                </c:pt>
                <c:pt idx="21">
                  <c:v>2.40416666666667E17</c:v>
                </c:pt>
                <c:pt idx="22">
                  <c:v>2.40416666666667E17</c:v>
                </c:pt>
                <c:pt idx="23">
                  <c:v>2.40416666666667E17</c:v>
                </c:pt>
                <c:pt idx="24">
                  <c:v>2.40416666666667E17</c:v>
                </c:pt>
                <c:pt idx="25">
                  <c:v>2.40416666666667E17</c:v>
                </c:pt>
                <c:pt idx="26">
                  <c:v>2.40416666666667E17</c:v>
                </c:pt>
                <c:pt idx="27">
                  <c:v>2.40416666666667E17</c:v>
                </c:pt>
                <c:pt idx="28">
                  <c:v>2.40416666666667E17</c:v>
                </c:pt>
                <c:pt idx="29">
                  <c:v>2.40416666666667E17</c:v>
                </c:pt>
                <c:pt idx="30">
                  <c:v>2.40416666666667E17</c:v>
                </c:pt>
                <c:pt idx="31">
                  <c:v>2.40416666666667E17</c:v>
                </c:pt>
                <c:pt idx="32">
                  <c:v>2.40416666666667E17</c:v>
                </c:pt>
                <c:pt idx="33">
                  <c:v>2.40416666666667E17</c:v>
                </c:pt>
                <c:pt idx="34">
                  <c:v>2.40416666666667E17</c:v>
                </c:pt>
                <c:pt idx="35">
                  <c:v>2.40416666666667E17</c:v>
                </c:pt>
                <c:pt idx="36">
                  <c:v>2.40416666666667E17</c:v>
                </c:pt>
                <c:pt idx="37">
                  <c:v>2.40416666666667E17</c:v>
                </c:pt>
                <c:pt idx="38">
                  <c:v>2.40416666666667E17</c:v>
                </c:pt>
                <c:pt idx="39">
                  <c:v>2.40416666666667E17</c:v>
                </c:pt>
                <c:pt idx="40">
                  <c:v>2.40416666666667E17</c:v>
                </c:pt>
                <c:pt idx="41">
                  <c:v>2.40416666666667E17</c:v>
                </c:pt>
                <c:pt idx="42">
                  <c:v>2.40416666666667E17</c:v>
                </c:pt>
                <c:pt idx="43">
                  <c:v>2.40416666666667E17</c:v>
                </c:pt>
                <c:pt idx="44">
                  <c:v>2.40416666666667E17</c:v>
                </c:pt>
                <c:pt idx="45">
                  <c:v>2.40416666666667E17</c:v>
                </c:pt>
                <c:pt idx="46">
                  <c:v>2.40416666666667E17</c:v>
                </c:pt>
                <c:pt idx="47">
                  <c:v>2.40416666666667E17</c:v>
                </c:pt>
                <c:pt idx="48">
                  <c:v>2.40416666666667E17</c:v>
                </c:pt>
                <c:pt idx="49">
                  <c:v>2.40416666666667E17</c:v>
                </c:pt>
                <c:pt idx="50">
                  <c:v>2.40416666666667E17</c:v>
                </c:pt>
                <c:pt idx="51">
                  <c:v>2.40416666666667E17</c:v>
                </c:pt>
                <c:pt idx="52">
                  <c:v>2.40416666666667E17</c:v>
                </c:pt>
                <c:pt idx="53">
                  <c:v>2.40416666666667E17</c:v>
                </c:pt>
                <c:pt idx="54">
                  <c:v>2.40416666666667E17</c:v>
                </c:pt>
                <c:pt idx="55">
                  <c:v>2.40416666666667E17</c:v>
                </c:pt>
                <c:pt idx="56">
                  <c:v>2.40416666666667E17</c:v>
                </c:pt>
                <c:pt idx="57">
                  <c:v>2.40416666666667E17</c:v>
                </c:pt>
                <c:pt idx="58">
                  <c:v>2.40416666666667E17</c:v>
                </c:pt>
                <c:pt idx="59">
                  <c:v>2.40416666666667E17</c:v>
                </c:pt>
                <c:pt idx="60">
                  <c:v>2.40416666666667E17</c:v>
                </c:pt>
                <c:pt idx="61">
                  <c:v>2.40416666666667E17</c:v>
                </c:pt>
                <c:pt idx="62">
                  <c:v>2.40416666666667E17</c:v>
                </c:pt>
                <c:pt idx="63">
                  <c:v>2.40416666666667E17</c:v>
                </c:pt>
                <c:pt idx="64">
                  <c:v>2.40416666666667E17</c:v>
                </c:pt>
                <c:pt idx="65">
                  <c:v>2.40416666666667E17</c:v>
                </c:pt>
                <c:pt idx="66">
                  <c:v>2.40416666666667E17</c:v>
                </c:pt>
                <c:pt idx="67">
                  <c:v>2.40416666666667E17</c:v>
                </c:pt>
                <c:pt idx="68">
                  <c:v>2.40416666666667E17</c:v>
                </c:pt>
                <c:pt idx="69">
                  <c:v>2.40416666666667E17</c:v>
                </c:pt>
                <c:pt idx="70">
                  <c:v>2.40416666666667E17</c:v>
                </c:pt>
                <c:pt idx="71">
                  <c:v>2.40416666666667E17</c:v>
                </c:pt>
                <c:pt idx="72">
                  <c:v>2.40416666666667E17</c:v>
                </c:pt>
                <c:pt idx="73">
                  <c:v>2.40416666666667E17</c:v>
                </c:pt>
                <c:pt idx="74">
                  <c:v>2.40416666666667E17</c:v>
                </c:pt>
                <c:pt idx="75">
                  <c:v>2.40416666666667E17</c:v>
                </c:pt>
                <c:pt idx="76">
                  <c:v>2.40416666666667E17</c:v>
                </c:pt>
                <c:pt idx="77">
                  <c:v>2.40416666666667E17</c:v>
                </c:pt>
                <c:pt idx="78">
                  <c:v>2.40416666666667E17</c:v>
                </c:pt>
                <c:pt idx="79">
                  <c:v>2.40416666666667E17</c:v>
                </c:pt>
                <c:pt idx="80">
                  <c:v>2.40416666666667E17</c:v>
                </c:pt>
                <c:pt idx="81">
                  <c:v>2.40416666666667E17</c:v>
                </c:pt>
                <c:pt idx="82">
                  <c:v>2.40416666666667E17</c:v>
                </c:pt>
                <c:pt idx="83">
                  <c:v>2.40416666666667E17</c:v>
                </c:pt>
                <c:pt idx="84">
                  <c:v>2.40416666666667E17</c:v>
                </c:pt>
                <c:pt idx="85">
                  <c:v>2.40416666666667E17</c:v>
                </c:pt>
                <c:pt idx="86">
                  <c:v>2.40416666666667E17</c:v>
                </c:pt>
                <c:pt idx="87">
                  <c:v>2.40416666666667E17</c:v>
                </c:pt>
                <c:pt idx="88">
                  <c:v>2.40416666666667E17</c:v>
                </c:pt>
                <c:pt idx="89">
                  <c:v>2.40416666666667E17</c:v>
                </c:pt>
                <c:pt idx="90">
                  <c:v>2.40416666666667E17</c:v>
                </c:pt>
                <c:pt idx="91">
                  <c:v>2.40416666666667E17</c:v>
                </c:pt>
                <c:pt idx="92">
                  <c:v>2.40416666666667E17</c:v>
                </c:pt>
                <c:pt idx="93">
                  <c:v>2.40416666666667E17</c:v>
                </c:pt>
                <c:pt idx="94">
                  <c:v>2.40416666666667E17</c:v>
                </c:pt>
                <c:pt idx="95">
                  <c:v>2.40416666666667E17</c:v>
                </c:pt>
                <c:pt idx="96">
                  <c:v>2.40416666666667E17</c:v>
                </c:pt>
                <c:pt idx="97">
                  <c:v>2.40416666666667E17</c:v>
                </c:pt>
                <c:pt idx="98">
                  <c:v>2.40416666666667E17</c:v>
                </c:pt>
                <c:pt idx="99">
                  <c:v>2.40416666666667E17</c:v>
                </c:pt>
                <c:pt idx="100">
                  <c:v>2.40416666666667E17</c:v>
                </c:pt>
                <c:pt idx="101">
                  <c:v>2.40416666666667E17</c:v>
                </c:pt>
                <c:pt idx="102">
                  <c:v>2.40416666666667E17</c:v>
                </c:pt>
                <c:pt idx="103">
                  <c:v>2.40416666666667E17</c:v>
                </c:pt>
                <c:pt idx="104">
                  <c:v>2.40416666666667E17</c:v>
                </c:pt>
                <c:pt idx="105">
                  <c:v>2.40416666666667E17</c:v>
                </c:pt>
                <c:pt idx="106">
                  <c:v>2.40416666666667E17</c:v>
                </c:pt>
                <c:pt idx="107">
                  <c:v>2.40416666666667E17</c:v>
                </c:pt>
                <c:pt idx="108">
                  <c:v>2.40416666666667E17</c:v>
                </c:pt>
                <c:pt idx="109">
                  <c:v>2.40416666666667E17</c:v>
                </c:pt>
                <c:pt idx="110">
                  <c:v>2.40416666666667E17</c:v>
                </c:pt>
                <c:pt idx="111">
                  <c:v>2.40416666666667E17</c:v>
                </c:pt>
                <c:pt idx="112">
                  <c:v>2.40416666666667E17</c:v>
                </c:pt>
                <c:pt idx="113">
                  <c:v>2.40416666666667E17</c:v>
                </c:pt>
                <c:pt idx="114">
                  <c:v>2.40416666666667E17</c:v>
                </c:pt>
                <c:pt idx="115">
                  <c:v>2.40416666666667E17</c:v>
                </c:pt>
                <c:pt idx="116">
                  <c:v>2.40416666666667E17</c:v>
                </c:pt>
                <c:pt idx="117">
                  <c:v>2.40416666666667E17</c:v>
                </c:pt>
                <c:pt idx="118">
                  <c:v>2.40416666666667E17</c:v>
                </c:pt>
                <c:pt idx="119">
                  <c:v>2.40416666666667E17</c:v>
                </c:pt>
                <c:pt idx="120">
                  <c:v>2.40416666666667E17</c:v>
                </c:pt>
                <c:pt idx="121">
                  <c:v>2.40416666666667E17</c:v>
                </c:pt>
                <c:pt idx="122">
                  <c:v>2.40416666666667E17</c:v>
                </c:pt>
                <c:pt idx="123">
                  <c:v>2.40416666666667E17</c:v>
                </c:pt>
                <c:pt idx="124">
                  <c:v>2.40416666666667E17</c:v>
                </c:pt>
                <c:pt idx="125">
                  <c:v>2.40416666666667E17</c:v>
                </c:pt>
                <c:pt idx="126">
                  <c:v>2.40416666666667E17</c:v>
                </c:pt>
                <c:pt idx="127">
                  <c:v>2.40416666666667E17</c:v>
                </c:pt>
                <c:pt idx="128">
                  <c:v>2.40416666666667E17</c:v>
                </c:pt>
                <c:pt idx="129">
                  <c:v>2.40416666666667E17</c:v>
                </c:pt>
                <c:pt idx="130">
                  <c:v>2.40416666666667E17</c:v>
                </c:pt>
                <c:pt idx="131">
                  <c:v>2.40416666666667E17</c:v>
                </c:pt>
                <c:pt idx="132">
                  <c:v>2.40416666666667E17</c:v>
                </c:pt>
                <c:pt idx="133">
                  <c:v>2.40416666666667E17</c:v>
                </c:pt>
                <c:pt idx="134">
                  <c:v>2.40416666666667E17</c:v>
                </c:pt>
                <c:pt idx="135">
                  <c:v>2.40416666666667E17</c:v>
                </c:pt>
                <c:pt idx="136">
                  <c:v>2.40416666666667E17</c:v>
                </c:pt>
                <c:pt idx="137">
                  <c:v>2.40416666666667E17</c:v>
                </c:pt>
                <c:pt idx="138">
                  <c:v>2.40416666666667E17</c:v>
                </c:pt>
                <c:pt idx="139">
                  <c:v>2.40416666666667E17</c:v>
                </c:pt>
                <c:pt idx="140">
                  <c:v>2.40416666666667E17</c:v>
                </c:pt>
                <c:pt idx="141">
                  <c:v>2.40416666666667E17</c:v>
                </c:pt>
                <c:pt idx="142">
                  <c:v>2.40416666666667E17</c:v>
                </c:pt>
                <c:pt idx="143">
                  <c:v>2.40416666666667E17</c:v>
                </c:pt>
                <c:pt idx="144">
                  <c:v>2.40416666666667E17</c:v>
                </c:pt>
                <c:pt idx="145">
                  <c:v>2.40416666666667E17</c:v>
                </c:pt>
                <c:pt idx="146">
                  <c:v>2.40416666666667E17</c:v>
                </c:pt>
                <c:pt idx="147">
                  <c:v>2.40416666666667E17</c:v>
                </c:pt>
                <c:pt idx="148">
                  <c:v>2.40416666666667E17</c:v>
                </c:pt>
                <c:pt idx="149">
                  <c:v>2.40416666666667E17</c:v>
                </c:pt>
                <c:pt idx="150">
                  <c:v>2.40416666666667E17</c:v>
                </c:pt>
                <c:pt idx="151">
                  <c:v>2.40416666666667E17</c:v>
                </c:pt>
                <c:pt idx="152">
                  <c:v>2.40416666666667E17</c:v>
                </c:pt>
                <c:pt idx="153">
                  <c:v>2.40416666666667E17</c:v>
                </c:pt>
                <c:pt idx="154">
                  <c:v>2.40416666666667E17</c:v>
                </c:pt>
                <c:pt idx="155">
                  <c:v>2.40416666666667E17</c:v>
                </c:pt>
                <c:pt idx="156">
                  <c:v>2.40416666666667E17</c:v>
                </c:pt>
                <c:pt idx="157">
                  <c:v>2.40416666666667E17</c:v>
                </c:pt>
                <c:pt idx="158">
                  <c:v>2.40416666666667E17</c:v>
                </c:pt>
                <c:pt idx="159">
                  <c:v>2.40416666666667E17</c:v>
                </c:pt>
                <c:pt idx="160">
                  <c:v>2.40416666666667E17</c:v>
                </c:pt>
                <c:pt idx="161">
                  <c:v>2.40416666666667E17</c:v>
                </c:pt>
                <c:pt idx="162">
                  <c:v>2.40416666666667E17</c:v>
                </c:pt>
                <c:pt idx="163">
                  <c:v>2.40416666666667E17</c:v>
                </c:pt>
                <c:pt idx="164">
                  <c:v>2.40416666666667E17</c:v>
                </c:pt>
                <c:pt idx="165">
                  <c:v>2.40416666666667E17</c:v>
                </c:pt>
                <c:pt idx="166">
                  <c:v>2.40416666666667E17</c:v>
                </c:pt>
                <c:pt idx="167">
                  <c:v>2.40416666666667E17</c:v>
                </c:pt>
                <c:pt idx="168">
                  <c:v>2.40416666666667E17</c:v>
                </c:pt>
                <c:pt idx="169">
                  <c:v>2.40416666666667E17</c:v>
                </c:pt>
                <c:pt idx="170">
                  <c:v>2.40416666666667E17</c:v>
                </c:pt>
                <c:pt idx="171">
                  <c:v>2.40416666666667E17</c:v>
                </c:pt>
                <c:pt idx="172">
                  <c:v>2.40416666666667E17</c:v>
                </c:pt>
                <c:pt idx="173">
                  <c:v>2.40416666666667E17</c:v>
                </c:pt>
                <c:pt idx="174">
                  <c:v>2.40416666666667E17</c:v>
                </c:pt>
                <c:pt idx="175">
                  <c:v>2.40416666666667E17</c:v>
                </c:pt>
                <c:pt idx="176">
                  <c:v>2.40416666666667E17</c:v>
                </c:pt>
                <c:pt idx="177">
                  <c:v>2.40416666666667E17</c:v>
                </c:pt>
                <c:pt idx="178">
                  <c:v>2.40416666666667E17</c:v>
                </c:pt>
                <c:pt idx="179">
                  <c:v>2.40416666666667E17</c:v>
                </c:pt>
                <c:pt idx="180">
                  <c:v>2.40416666666667E17</c:v>
                </c:pt>
                <c:pt idx="181">
                  <c:v>2.40416666666667E17</c:v>
                </c:pt>
                <c:pt idx="182">
                  <c:v>2.40416666666667E17</c:v>
                </c:pt>
                <c:pt idx="183">
                  <c:v>2.40416666666667E17</c:v>
                </c:pt>
                <c:pt idx="184">
                  <c:v>2.40416666666667E17</c:v>
                </c:pt>
                <c:pt idx="185">
                  <c:v>2.40416666666667E17</c:v>
                </c:pt>
                <c:pt idx="186">
                  <c:v>2.40416666666667E17</c:v>
                </c:pt>
                <c:pt idx="187">
                  <c:v>2.40416666666667E17</c:v>
                </c:pt>
                <c:pt idx="188">
                  <c:v>2.40416666666667E17</c:v>
                </c:pt>
                <c:pt idx="189">
                  <c:v>2.40416666666667E17</c:v>
                </c:pt>
                <c:pt idx="190">
                  <c:v>2.40416666666667E17</c:v>
                </c:pt>
                <c:pt idx="191">
                  <c:v>2.40416666666667E17</c:v>
                </c:pt>
                <c:pt idx="192">
                  <c:v>2.40416666666667E17</c:v>
                </c:pt>
                <c:pt idx="193">
                  <c:v>2.40416666666667E17</c:v>
                </c:pt>
                <c:pt idx="194">
                  <c:v>2.40416666666667E17</c:v>
                </c:pt>
                <c:pt idx="195">
                  <c:v>2.40416666666667E17</c:v>
                </c:pt>
                <c:pt idx="196">
                  <c:v>2.40416666666667E17</c:v>
                </c:pt>
                <c:pt idx="197">
                  <c:v>2.40416666666667E17</c:v>
                </c:pt>
                <c:pt idx="198">
                  <c:v>2.40416666666667E17</c:v>
                </c:pt>
                <c:pt idx="199">
                  <c:v>2.40416666666667E17</c:v>
                </c:pt>
                <c:pt idx="200">
                  <c:v>2.40416666666667E17</c:v>
                </c:pt>
                <c:pt idx="201">
                  <c:v>2.40416666666667E17</c:v>
                </c:pt>
                <c:pt idx="202">
                  <c:v>2.40416666666667E17</c:v>
                </c:pt>
                <c:pt idx="203">
                  <c:v>2.40416666666667E17</c:v>
                </c:pt>
                <c:pt idx="204">
                  <c:v>2.40416666666667E17</c:v>
                </c:pt>
                <c:pt idx="205">
                  <c:v>2.40416666666667E17</c:v>
                </c:pt>
                <c:pt idx="206">
                  <c:v>2.40416666666667E17</c:v>
                </c:pt>
                <c:pt idx="207">
                  <c:v>2.40416666666667E17</c:v>
                </c:pt>
                <c:pt idx="208">
                  <c:v>2.40416666666667E17</c:v>
                </c:pt>
                <c:pt idx="209">
                  <c:v>2.40416666666667E17</c:v>
                </c:pt>
                <c:pt idx="210">
                  <c:v>2.40416666666667E17</c:v>
                </c:pt>
                <c:pt idx="211">
                  <c:v>2.40416666666667E17</c:v>
                </c:pt>
                <c:pt idx="212">
                  <c:v>2.40416666666667E17</c:v>
                </c:pt>
                <c:pt idx="213">
                  <c:v>2.40416666666667E17</c:v>
                </c:pt>
                <c:pt idx="214">
                  <c:v>2.40416666666667E17</c:v>
                </c:pt>
                <c:pt idx="215">
                  <c:v>2.40416666666667E17</c:v>
                </c:pt>
                <c:pt idx="216">
                  <c:v>2.40416666666667E17</c:v>
                </c:pt>
                <c:pt idx="217">
                  <c:v>2.40416666666667E17</c:v>
                </c:pt>
                <c:pt idx="218">
                  <c:v>2.40416666666667E17</c:v>
                </c:pt>
                <c:pt idx="219">
                  <c:v>2.40416666666667E17</c:v>
                </c:pt>
                <c:pt idx="220">
                  <c:v>2.40416666666667E17</c:v>
                </c:pt>
                <c:pt idx="221">
                  <c:v>2.40416666666667E17</c:v>
                </c:pt>
                <c:pt idx="222">
                  <c:v>2.40416666666667E17</c:v>
                </c:pt>
                <c:pt idx="223">
                  <c:v>2.40416666666667E17</c:v>
                </c:pt>
                <c:pt idx="224">
                  <c:v>2.40416666666667E17</c:v>
                </c:pt>
                <c:pt idx="225">
                  <c:v>2.40416666666667E17</c:v>
                </c:pt>
                <c:pt idx="226">
                  <c:v>2.40416666666667E17</c:v>
                </c:pt>
                <c:pt idx="227">
                  <c:v>2.40416666666667E17</c:v>
                </c:pt>
                <c:pt idx="228">
                  <c:v>2.40416666666667E17</c:v>
                </c:pt>
                <c:pt idx="229">
                  <c:v>2.40416666666667E17</c:v>
                </c:pt>
                <c:pt idx="230">
                  <c:v>2.40416666666667E17</c:v>
                </c:pt>
                <c:pt idx="231">
                  <c:v>2.40416666666667E17</c:v>
                </c:pt>
                <c:pt idx="232">
                  <c:v>2.40416666666667E17</c:v>
                </c:pt>
                <c:pt idx="233">
                  <c:v>2.40416666666667E17</c:v>
                </c:pt>
                <c:pt idx="234">
                  <c:v>2.40416666666667E17</c:v>
                </c:pt>
                <c:pt idx="235">
                  <c:v>2.40416666666667E17</c:v>
                </c:pt>
                <c:pt idx="236">
                  <c:v>2.40416666666667E17</c:v>
                </c:pt>
                <c:pt idx="237">
                  <c:v>2.40416666666667E17</c:v>
                </c:pt>
                <c:pt idx="238">
                  <c:v>2.40416666666667E17</c:v>
                </c:pt>
                <c:pt idx="239">
                  <c:v>2.40416666666667E17</c:v>
                </c:pt>
                <c:pt idx="240">
                  <c:v>2.40416666666667E17</c:v>
                </c:pt>
                <c:pt idx="241">
                  <c:v>2.40416666666667E17</c:v>
                </c:pt>
                <c:pt idx="242">
                  <c:v>2.40416666666667E17</c:v>
                </c:pt>
                <c:pt idx="243">
                  <c:v>2.40416666666667E17</c:v>
                </c:pt>
                <c:pt idx="244">
                  <c:v>2.40416666666667E17</c:v>
                </c:pt>
                <c:pt idx="245">
                  <c:v>2.40416666666667E17</c:v>
                </c:pt>
                <c:pt idx="246">
                  <c:v>2.40416666666667E17</c:v>
                </c:pt>
                <c:pt idx="247">
                  <c:v>2.40416666666667E17</c:v>
                </c:pt>
                <c:pt idx="248">
                  <c:v>2.40416666666667E17</c:v>
                </c:pt>
                <c:pt idx="249">
                  <c:v>2.40416666666667E17</c:v>
                </c:pt>
                <c:pt idx="250">
                  <c:v>2.40416666666667E17</c:v>
                </c:pt>
                <c:pt idx="251">
                  <c:v>2.40416666666667E17</c:v>
                </c:pt>
                <c:pt idx="252">
                  <c:v>2.40416666666667E17</c:v>
                </c:pt>
                <c:pt idx="253">
                  <c:v>2.40416666666667E17</c:v>
                </c:pt>
                <c:pt idx="254">
                  <c:v>2.40416666666667E17</c:v>
                </c:pt>
                <c:pt idx="255">
                  <c:v>2.40416666666667E17</c:v>
                </c:pt>
                <c:pt idx="256">
                  <c:v>2.40416666666667E17</c:v>
                </c:pt>
                <c:pt idx="257">
                  <c:v>2.40416666666667E17</c:v>
                </c:pt>
                <c:pt idx="258">
                  <c:v>2.40416666666667E17</c:v>
                </c:pt>
                <c:pt idx="259">
                  <c:v>2.40416666666667E17</c:v>
                </c:pt>
                <c:pt idx="260">
                  <c:v>2.40416666666667E17</c:v>
                </c:pt>
                <c:pt idx="261">
                  <c:v>2.40416666666667E17</c:v>
                </c:pt>
                <c:pt idx="262">
                  <c:v>2.40416666666667E17</c:v>
                </c:pt>
                <c:pt idx="263">
                  <c:v>2.40416666666667E17</c:v>
                </c:pt>
                <c:pt idx="264">
                  <c:v>2.40416666666667E17</c:v>
                </c:pt>
                <c:pt idx="265">
                  <c:v>2.40416666666667E17</c:v>
                </c:pt>
                <c:pt idx="266">
                  <c:v>2.40416666666667E17</c:v>
                </c:pt>
                <c:pt idx="267">
                  <c:v>2.40416666666667E17</c:v>
                </c:pt>
                <c:pt idx="268">
                  <c:v>2.40416666666667E17</c:v>
                </c:pt>
                <c:pt idx="269">
                  <c:v>2.40416666666667E17</c:v>
                </c:pt>
                <c:pt idx="270">
                  <c:v>2.40416666666667E17</c:v>
                </c:pt>
                <c:pt idx="271">
                  <c:v>2.40416666666667E17</c:v>
                </c:pt>
                <c:pt idx="272">
                  <c:v>2.40416666666667E17</c:v>
                </c:pt>
                <c:pt idx="273">
                  <c:v>2.40416666666667E17</c:v>
                </c:pt>
                <c:pt idx="274">
                  <c:v>2.40416666666667E17</c:v>
                </c:pt>
                <c:pt idx="275">
                  <c:v>2.40416666666667E17</c:v>
                </c:pt>
                <c:pt idx="276">
                  <c:v>2.40416666666667E17</c:v>
                </c:pt>
                <c:pt idx="277">
                  <c:v>2.40416666666667E17</c:v>
                </c:pt>
                <c:pt idx="278">
                  <c:v>2.40416666666667E17</c:v>
                </c:pt>
                <c:pt idx="279">
                  <c:v>2.40416666666667E17</c:v>
                </c:pt>
                <c:pt idx="280">
                  <c:v>2.40416666666667E17</c:v>
                </c:pt>
                <c:pt idx="281">
                  <c:v>2.40416666666667E17</c:v>
                </c:pt>
                <c:pt idx="282">
                  <c:v>2.40416666666667E17</c:v>
                </c:pt>
                <c:pt idx="283">
                  <c:v>2.40416666666667E17</c:v>
                </c:pt>
                <c:pt idx="284">
                  <c:v>2.40416666666667E17</c:v>
                </c:pt>
                <c:pt idx="285">
                  <c:v>2.40416666666667E17</c:v>
                </c:pt>
                <c:pt idx="286">
                  <c:v>2.40416666666667E17</c:v>
                </c:pt>
                <c:pt idx="287">
                  <c:v>2.40416666666667E17</c:v>
                </c:pt>
                <c:pt idx="288">
                  <c:v>2.40416666666667E17</c:v>
                </c:pt>
                <c:pt idx="289">
                  <c:v>2.40416666666667E17</c:v>
                </c:pt>
                <c:pt idx="290">
                  <c:v>2.40416666666667E17</c:v>
                </c:pt>
                <c:pt idx="291">
                  <c:v>2.40416666666667E17</c:v>
                </c:pt>
                <c:pt idx="292">
                  <c:v>2.40416666666667E17</c:v>
                </c:pt>
                <c:pt idx="293">
                  <c:v>2.40416666666667E17</c:v>
                </c:pt>
                <c:pt idx="294">
                  <c:v>2.40416666666667E17</c:v>
                </c:pt>
                <c:pt idx="295">
                  <c:v>2.40416666666667E17</c:v>
                </c:pt>
                <c:pt idx="296">
                  <c:v>2.40416666666667E17</c:v>
                </c:pt>
                <c:pt idx="297">
                  <c:v>2.40416666666667E17</c:v>
                </c:pt>
                <c:pt idx="298">
                  <c:v>2.40416666666667E17</c:v>
                </c:pt>
                <c:pt idx="299">
                  <c:v>2.40416666666667E17</c:v>
                </c:pt>
                <c:pt idx="300">
                  <c:v>2.40416666666667E17</c:v>
                </c:pt>
                <c:pt idx="301">
                  <c:v>2.40416666666667E17</c:v>
                </c:pt>
                <c:pt idx="302">
                  <c:v>2.40416666666667E17</c:v>
                </c:pt>
                <c:pt idx="303">
                  <c:v>2.40416666666667E17</c:v>
                </c:pt>
                <c:pt idx="304">
                  <c:v>2.40416666666667E17</c:v>
                </c:pt>
                <c:pt idx="305">
                  <c:v>2.40416666666667E17</c:v>
                </c:pt>
                <c:pt idx="306">
                  <c:v>2.40416666666667E17</c:v>
                </c:pt>
                <c:pt idx="307">
                  <c:v>2.40416666666667E17</c:v>
                </c:pt>
                <c:pt idx="308">
                  <c:v>2.40416666666667E17</c:v>
                </c:pt>
                <c:pt idx="309">
                  <c:v>2.40416666666667E17</c:v>
                </c:pt>
                <c:pt idx="310">
                  <c:v>2.40416666666667E17</c:v>
                </c:pt>
                <c:pt idx="311">
                  <c:v>2.40416666666667E17</c:v>
                </c:pt>
                <c:pt idx="312">
                  <c:v>2.40416666666667E17</c:v>
                </c:pt>
                <c:pt idx="313">
                  <c:v>2.40416666666667E17</c:v>
                </c:pt>
                <c:pt idx="314">
                  <c:v>2.40416666666667E17</c:v>
                </c:pt>
                <c:pt idx="315">
                  <c:v>2.40416666666667E17</c:v>
                </c:pt>
                <c:pt idx="316">
                  <c:v>2.40416666666667E17</c:v>
                </c:pt>
                <c:pt idx="317">
                  <c:v>2.40416666666667E17</c:v>
                </c:pt>
                <c:pt idx="318">
                  <c:v>2.40416666666667E17</c:v>
                </c:pt>
                <c:pt idx="319">
                  <c:v>2.40416666666667E17</c:v>
                </c:pt>
                <c:pt idx="320">
                  <c:v>2.40416666666667E17</c:v>
                </c:pt>
                <c:pt idx="321">
                  <c:v>2.40416666666667E17</c:v>
                </c:pt>
                <c:pt idx="322">
                  <c:v>2.40416666666667E17</c:v>
                </c:pt>
                <c:pt idx="323">
                  <c:v>2.40416666666667E17</c:v>
                </c:pt>
                <c:pt idx="324">
                  <c:v>2.40416666666667E17</c:v>
                </c:pt>
                <c:pt idx="325">
                  <c:v>2.40416666666667E17</c:v>
                </c:pt>
                <c:pt idx="326">
                  <c:v>2.40416666666667E17</c:v>
                </c:pt>
                <c:pt idx="327">
                  <c:v>2.40416666666667E17</c:v>
                </c:pt>
                <c:pt idx="328">
                  <c:v>2.40416666666667E17</c:v>
                </c:pt>
                <c:pt idx="329">
                  <c:v>2.40416666666667E17</c:v>
                </c:pt>
                <c:pt idx="330">
                  <c:v>2.40416666666667E17</c:v>
                </c:pt>
                <c:pt idx="331">
                  <c:v>2.40416666666667E17</c:v>
                </c:pt>
                <c:pt idx="332">
                  <c:v>2.40416666666667E17</c:v>
                </c:pt>
                <c:pt idx="333">
                  <c:v>2.40416666666667E17</c:v>
                </c:pt>
                <c:pt idx="334">
                  <c:v>2.40416666666667E17</c:v>
                </c:pt>
                <c:pt idx="335">
                  <c:v>2.40416666666667E17</c:v>
                </c:pt>
                <c:pt idx="336">
                  <c:v>2.40416666666667E17</c:v>
                </c:pt>
                <c:pt idx="337">
                  <c:v>2.40416666666667E17</c:v>
                </c:pt>
                <c:pt idx="338">
                  <c:v>2.40416666666667E17</c:v>
                </c:pt>
                <c:pt idx="339">
                  <c:v>2.40416666666667E17</c:v>
                </c:pt>
                <c:pt idx="340">
                  <c:v>2.40416666666667E17</c:v>
                </c:pt>
                <c:pt idx="341">
                  <c:v>2.40416666666667E17</c:v>
                </c:pt>
                <c:pt idx="342">
                  <c:v>2.40416666666667E17</c:v>
                </c:pt>
                <c:pt idx="343">
                  <c:v>2.40416666666667E17</c:v>
                </c:pt>
                <c:pt idx="344">
                  <c:v>2.40416666666667E17</c:v>
                </c:pt>
                <c:pt idx="345">
                  <c:v>2.40416666666667E17</c:v>
                </c:pt>
                <c:pt idx="346">
                  <c:v>2.40416666666667E17</c:v>
                </c:pt>
                <c:pt idx="347">
                  <c:v>2.40416666666667E17</c:v>
                </c:pt>
                <c:pt idx="348">
                  <c:v>2.40416666666667E17</c:v>
                </c:pt>
                <c:pt idx="349">
                  <c:v>2.40416666666667E17</c:v>
                </c:pt>
                <c:pt idx="350">
                  <c:v>2.40416666666667E17</c:v>
                </c:pt>
                <c:pt idx="351">
                  <c:v>2.40416666666667E17</c:v>
                </c:pt>
                <c:pt idx="352">
                  <c:v>2.40416666666667E17</c:v>
                </c:pt>
                <c:pt idx="353">
                  <c:v>2.40416666666667E17</c:v>
                </c:pt>
                <c:pt idx="354">
                  <c:v>2.40416666666667E17</c:v>
                </c:pt>
                <c:pt idx="355">
                  <c:v>2.40416666666667E17</c:v>
                </c:pt>
                <c:pt idx="356">
                  <c:v>2.40416666666667E17</c:v>
                </c:pt>
                <c:pt idx="357">
                  <c:v>2.40416666666667E17</c:v>
                </c:pt>
                <c:pt idx="358">
                  <c:v>2.40416666666667E17</c:v>
                </c:pt>
                <c:pt idx="359">
                  <c:v>2.40416666666667E17</c:v>
                </c:pt>
                <c:pt idx="360">
                  <c:v>2.40416666666667E17</c:v>
                </c:pt>
                <c:pt idx="361">
                  <c:v>2.40416666666667E17</c:v>
                </c:pt>
                <c:pt idx="362">
                  <c:v>2.40416666666667E17</c:v>
                </c:pt>
                <c:pt idx="363">
                  <c:v>2.40416666666667E17</c:v>
                </c:pt>
                <c:pt idx="364">
                  <c:v>2.40416666666667E17</c:v>
                </c:pt>
                <c:pt idx="365">
                  <c:v>2.40416666666667E17</c:v>
                </c:pt>
                <c:pt idx="366">
                  <c:v>2.40416666666667E17</c:v>
                </c:pt>
                <c:pt idx="367">
                  <c:v>2.40416666666667E17</c:v>
                </c:pt>
                <c:pt idx="368">
                  <c:v>2.40416666666667E17</c:v>
                </c:pt>
                <c:pt idx="369">
                  <c:v>2.40416666666667E17</c:v>
                </c:pt>
                <c:pt idx="370">
                  <c:v>2.40416666666667E17</c:v>
                </c:pt>
                <c:pt idx="371">
                  <c:v>2.40416666666667E17</c:v>
                </c:pt>
                <c:pt idx="372">
                  <c:v>2.40416666666667E17</c:v>
                </c:pt>
                <c:pt idx="373">
                  <c:v>2.40416666666667E17</c:v>
                </c:pt>
                <c:pt idx="374">
                  <c:v>2.40416666666667E17</c:v>
                </c:pt>
                <c:pt idx="375">
                  <c:v>2.40416666666667E17</c:v>
                </c:pt>
                <c:pt idx="376">
                  <c:v>2.40416666666667E17</c:v>
                </c:pt>
                <c:pt idx="377">
                  <c:v>2.40416666666667E17</c:v>
                </c:pt>
                <c:pt idx="378">
                  <c:v>2.40416666666667E17</c:v>
                </c:pt>
                <c:pt idx="379">
                  <c:v>2.40416666666667E17</c:v>
                </c:pt>
                <c:pt idx="380">
                  <c:v>2.40416666666667E17</c:v>
                </c:pt>
                <c:pt idx="381">
                  <c:v>2.40416666666667E17</c:v>
                </c:pt>
                <c:pt idx="382">
                  <c:v>2.40416666666667E17</c:v>
                </c:pt>
                <c:pt idx="383">
                  <c:v>2.40416666666667E17</c:v>
                </c:pt>
                <c:pt idx="384">
                  <c:v>2.40416666666667E17</c:v>
                </c:pt>
                <c:pt idx="385">
                  <c:v>2.40416666666667E17</c:v>
                </c:pt>
                <c:pt idx="386">
                  <c:v>2.40416666666667E17</c:v>
                </c:pt>
                <c:pt idx="387">
                  <c:v>2.40416666666667E17</c:v>
                </c:pt>
                <c:pt idx="388">
                  <c:v>2.40416666666667E17</c:v>
                </c:pt>
                <c:pt idx="389">
                  <c:v>2.40416666666667E17</c:v>
                </c:pt>
                <c:pt idx="390">
                  <c:v>2.40416666666667E17</c:v>
                </c:pt>
                <c:pt idx="391">
                  <c:v>2.40416666666667E17</c:v>
                </c:pt>
                <c:pt idx="392">
                  <c:v>2.40416666666667E17</c:v>
                </c:pt>
                <c:pt idx="393">
                  <c:v>2.40416666666667E17</c:v>
                </c:pt>
                <c:pt idx="394">
                  <c:v>2.40416666666667E17</c:v>
                </c:pt>
                <c:pt idx="395">
                  <c:v>2.40416666666667E17</c:v>
                </c:pt>
                <c:pt idx="396">
                  <c:v>2.40416666666667E17</c:v>
                </c:pt>
                <c:pt idx="397">
                  <c:v>2.40416666666667E17</c:v>
                </c:pt>
                <c:pt idx="398">
                  <c:v>2.40416666666667E17</c:v>
                </c:pt>
                <c:pt idx="399">
                  <c:v>2.40416666666667E17</c:v>
                </c:pt>
                <c:pt idx="400">
                  <c:v>2.40416666666667E17</c:v>
                </c:pt>
                <c:pt idx="401">
                  <c:v>2.40416666666667E17</c:v>
                </c:pt>
                <c:pt idx="402">
                  <c:v>2.40416666666667E17</c:v>
                </c:pt>
                <c:pt idx="403">
                  <c:v>2.40416666666667E17</c:v>
                </c:pt>
                <c:pt idx="404">
                  <c:v>2.40416666666667E17</c:v>
                </c:pt>
                <c:pt idx="405">
                  <c:v>2.40416666666667E17</c:v>
                </c:pt>
                <c:pt idx="406">
                  <c:v>2.40416666666667E17</c:v>
                </c:pt>
                <c:pt idx="407">
                  <c:v>2.40416666666667E17</c:v>
                </c:pt>
                <c:pt idx="408">
                  <c:v>2.40416666666667E17</c:v>
                </c:pt>
                <c:pt idx="409">
                  <c:v>2.40416666666667E17</c:v>
                </c:pt>
                <c:pt idx="410">
                  <c:v>2.40416666666667E17</c:v>
                </c:pt>
                <c:pt idx="411">
                  <c:v>2.40416666666667E17</c:v>
                </c:pt>
                <c:pt idx="412">
                  <c:v>2.40416666666667E17</c:v>
                </c:pt>
                <c:pt idx="413">
                  <c:v>2.40416666666667E17</c:v>
                </c:pt>
                <c:pt idx="414">
                  <c:v>2.40416666666667E17</c:v>
                </c:pt>
                <c:pt idx="415">
                  <c:v>2.40416666666667E17</c:v>
                </c:pt>
                <c:pt idx="416">
                  <c:v>2.40416666666667E17</c:v>
                </c:pt>
                <c:pt idx="417">
                  <c:v>2.40416666666667E17</c:v>
                </c:pt>
                <c:pt idx="418">
                  <c:v>2.40416666666667E17</c:v>
                </c:pt>
                <c:pt idx="419">
                  <c:v>2.40416666666667E17</c:v>
                </c:pt>
                <c:pt idx="420">
                  <c:v>2.40416666666667E17</c:v>
                </c:pt>
                <c:pt idx="421">
                  <c:v>2.40416666666667E17</c:v>
                </c:pt>
                <c:pt idx="422">
                  <c:v>2.40416666666667E17</c:v>
                </c:pt>
                <c:pt idx="423">
                  <c:v>2.40416666666667E17</c:v>
                </c:pt>
                <c:pt idx="424">
                  <c:v>2.40416666666667E17</c:v>
                </c:pt>
                <c:pt idx="425">
                  <c:v>2.40416666666667E17</c:v>
                </c:pt>
                <c:pt idx="426">
                  <c:v>2.40416666666667E17</c:v>
                </c:pt>
                <c:pt idx="427">
                  <c:v>2.40416666666667E17</c:v>
                </c:pt>
                <c:pt idx="428">
                  <c:v>2.40416666666667E17</c:v>
                </c:pt>
                <c:pt idx="429">
                  <c:v>2.40416666666667E17</c:v>
                </c:pt>
                <c:pt idx="430">
                  <c:v>2.40416666666667E17</c:v>
                </c:pt>
                <c:pt idx="431">
                  <c:v>2.40416666666667E17</c:v>
                </c:pt>
                <c:pt idx="432">
                  <c:v>2.40416666666667E17</c:v>
                </c:pt>
                <c:pt idx="433">
                  <c:v>2.40416666666667E17</c:v>
                </c:pt>
                <c:pt idx="434">
                  <c:v>2.40416666666667E17</c:v>
                </c:pt>
                <c:pt idx="435">
                  <c:v>2.40416666666667E17</c:v>
                </c:pt>
                <c:pt idx="436">
                  <c:v>2.40416666666667E17</c:v>
                </c:pt>
                <c:pt idx="437">
                  <c:v>2.40416666666667E17</c:v>
                </c:pt>
                <c:pt idx="438">
                  <c:v>2.40416666666667E17</c:v>
                </c:pt>
                <c:pt idx="439">
                  <c:v>2.40416666666667E17</c:v>
                </c:pt>
                <c:pt idx="440">
                  <c:v>2.40416666666667E17</c:v>
                </c:pt>
                <c:pt idx="441">
                  <c:v>2.40416666666667E17</c:v>
                </c:pt>
                <c:pt idx="442">
                  <c:v>2.40416666666667E17</c:v>
                </c:pt>
                <c:pt idx="443">
                  <c:v>2.40416666666667E17</c:v>
                </c:pt>
                <c:pt idx="444">
                  <c:v>2.40416666666667E17</c:v>
                </c:pt>
                <c:pt idx="445">
                  <c:v>2.40416666666667E17</c:v>
                </c:pt>
                <c:pt idx="446">
                  <c:v>2.40416666666667E17</c:v>
                </c:pt>
                <c:pt idx="447">
                  <c:v>2.40416666666667E17</c:v>
                </c:pt>
                <c:pt idx="448">
                  <c:v>2.40416666666667E17</c:v>
                </c:pt>
                <c:pt idx="449">
                  <c:v>2.40416666666667E17</c:v>
                </c:pt>
                <c:pt idx="450">
                  <c:v>2.40416666666667E17</c:v>
                </c:pt>
                <c:pt idx="451">
                  <c:v>2.40416666666667E17</c:v>
                </c:pt>
                <c:pt idx="452">
                  <c:v>2.40416666666667E17</c:v>
                </c:pt>
                <c:pt idx="453">
                  <c:v>2.40416666666667E17</c:v>
                </c:pt>
                <c:pt idx="454">
                  <c:v>2.40416666666667E17</c:v>
                </c:pt>
                <c:pt idx="455">
                  <c:v>2.40416666666667E17</c:v>
                </c:pt>
                <c:pt idx="456">
                  <c:v>2.40416666666667E17</c:v>
                </c:pt>
                <c:pt idx="457">
                  <c:v>2.40416666666667E17</c:v>
                </c:pt>
                <c:pt idx="458">
                  <c:v>2.40416666666667E17</c:v>
                </c:pt>
                <c:pt idx="459">
                  <c:v>2.40416666666667E17</c:v>
                </c:pt>
                <c:pt idx="460">
                  <c:v>2.40416666666667E17</c:v>
                </c:pt>
                <c:pt idx="461">
                  <c:v>2.40416666666667E17</c:v>
                </c:pt>
                <c:pt idx="462">
                  <c:v>2.40416666666667E17</c:v>
                </c:pt>
                <c:pt idx="463">
                  <c:v>2.40416666666667E17</c:v>
                </c:pt>
                <c:pt idx="464">
                  <c:v>2.40416666666667E17</c:v>
                </c:pt>
                <c:pt idx="465">
                  <c:v>2.40416666666667E17</c:v>
                </c:pt>
                <c:pt idx="466">
                  <c:v>2.40416666666667E17</c:v>
                </c:pt>
                <c:pt idx="467">
                  <c:v>2.40416666666667E17</c:v>
                </c:pt>
                <c:pt idx="468">
                  <c:v>2.40416666666667E17</c:v>
                </c:pt>
                <c:pt idx="469">
                  <c:v>2.40416666666667E17</c:v>
                </c:pt>
                <c:pt idx="470">
                  <c:v>2.40416666666667E17</c:v>
                </c:pt>
                <c:pt idx="471">
                  <c:v>2.40416666666667E17</c:v>
                </c:pt>
                <c:pt idx="472">
                  <c:v>2.40416666666667E17</c:v>
                </c:pt>
                <c:pt idx="473">
                  <c:v>2.40416666666667E17</c:v>
                </c:pt>
                <c:pt idx="474">
                  <c:v>2.40416666666667E17</c:v>
                </c:pt>
                <c:pt idx="475">
                  <c:v>2.40416666666667E17</c:v>
                </c:pt>
                <c:pt idx="476">
                  <c:v>2.40416666666667E17</c:v>
                </c:pt>
                <c:pt idx="477">
                  <c:v>2.40416666666667E17</c:v>
                </c:pt>
                <c:pt idx="478">
                  <c:v>2.40416666666667E17</c:v>
                </c:pt>
                <c:pt idx="479">
                  <c:v>2.40416666666667E17</c:v>
                </c:pt>
                <c:pt idx="480">
                  <c:v>2.40416666666667E17</c:v>
                </c:pt>
                <c:pt idx="481">
                  <c:v>2.40416666666667E17</c:v>
                </c:pt>
                <c:pt idx="482">
                  <c:v>2.40416666666667E17</c:v>
                </c:pt>
                <c:pt idx="483">
                  <c:v>2.40416666666667E17</c:v>
                </c:pt>
                <c:pt idx="484">
                  <c:v>2.40416666666667E17</c:v>
                </c:pt>
                <c:pt idx="485">
                  <c:v>2.40416666666667E17</c:v>
                </c:pt>
                <c:pt idx="486">
                  <c:v>2.40416666666667E17</c:v>
                </c:pt>
                <c:pt idx="487">
                  <c:v>2.40416666666667E17</c:v>
                </c:pt>
                <c:pt idx="488">
                  <c:v>2.40416666666667E17</c:v>
                </c:pt>
                <c:pt idx="489">
                  <c:v>2.40416666666667E17</c:v>
                </c:pt>
                <c:pt idx="490">
                  <c:v>2.40416666666667E17</c:v>
                </c:pt>
                <c:pt idx="491">
                  <c:v>2.40416666666667E17</c:v>
                </c:pt>
                <c:pt idx="492">
                  <c:v>2.40416666666667E17</c:v>
                </c:pt>
                <c:pt idx="493">
                  <c:v>2.40416666666667E17</c:v>
                </c:pt>
                <c:pt idx="494">
                  <c:v>2.40416666666667E17</c:v>
                </c:pt>
                <c:pt idx="495">
                  <c:v>2.40416666666667E17</c:v>
                </c:pt>
                <c:pt idx="496">
                  <c:v>2.40416666666667E17</c:v>
                </c:pt>
                <c:pt idx="497">
                  <c:v>2.40416666666667E17</c:v>
                </c:pt>
                <c:pt idx="498">
                  <c:v>2.40416666666667E17</c:v>
                </c:pt>
                <c:pt idx="499">
                  <c:v>2.40416666666667E17</c:v>
                </c:pt>
                <c:pt idx="500">
                  <c:v>2.40416666666667E17</c:v>
                </c:pt>
                <c:pt idx="501">
                  <c:v>2.40416666666667E17</c:v>
                </c:pt>
                <c:pt idx="502">
                  <c:v>2.40416666666667E17</c:v>
                </c:pt>
                <c:pt idx="503">
                  <c:v>2.40416666666667E17</c:v>
                </c:pt>
                <c:pt idx="504">
                  <c:v>2.40416666666667E17</c:v>
                </c:pt>
                <c:pt idx="505">
                  <c:v>2.40416666666667E17</c:v>
                </c:pt>
                <c:pt idx="506">
                  <c:v>2.40416666666667E17</c:v>
                </c:pt>
                <c:pt idx="507">
                  <c:v>2.40416666666667E17</c:v>
                </c:pt>
                <c:pt idx="508">
                  <c:v>2.40416666666667E17</c:v>
                </c:pt>
                <c:pt idx="509">
                  <c:v>2.40416666666667E17</c:v>
                </c:pt>
                <c:pt idx="510">
                  <c:v>2.40416666666667E17</c:v>
                </c:pt>
                <c:pt idx="511">
                  <c:v>2.40416666666667E17</c:v>
                </c:pt>
                <c:pt idx="512">
                  <c:v>2.40416666666667E17</c:v>
                </c:pt>
                <c:pt idx="513">
                  <c:v>2.40416666666667E17</c:v>
                </c:pt>
                <c:pt idx="514">
                  <c:v>2.40416666666667E17</c:v>
                </c:pt>
                <c:pt idx="515">
                  <c:v>2.40416666666667E17</c:v>
                </c:pt>
                <c:pt idx="516">
                  <c:v>2.40416666666667E17</c:v>
                </c:pt>
                <c:pt idx="517">
                  <c:v>2.40416666666667E17</c:v>
                </c:pt>
                <c:pt idx="518">
                  <c:v>2.40416666666667E17</c:v>
                </c:pt>
                <c:pt idx="519">
                  <c:v>2.40416666666667E17</c:v>
                </c:pt>
                <c:pt idx="520">
                  <c:v>2.40416666666667E17</c:v>
                </c:pt>
                <c:pt idx="521">
                  <c:v>2.40416666666667E17</c:v>
                </c:pt>
                <c:pt idx="522">
                  <c:v>2.40416666666667E17</c:v>
                </c:pt>
                <c:pt idx="523">
                  <c:v>2.40416666666667E17</c:v>
                </c:pt>
                <c:pt idx="524">
                  <c:v>2.40416666666667E17</c:v>
                </c:pt>
                <c:pt idx="525">
                  <c:v>2.40416666666667E17</c:v>
                </c:pt>
                <c:pt idx="526">
                  <c:v>2.40416666666667E17</c:v>
                </c:pt>
                <c:pt idx="527">
                  <c:v>2.40416666666667E17</c:v>
                </c:pt>
                <c:pt idx="528">
                  <c:v>2.40416666666667E17</c:v>
                </c:pt>
                <c:pt idx="529">
                  <c:v>2.40416666666667E17</c:v>
                </c:pt>
                <c:pt idx="530">
                  <c:v>2.40416666666667E17</c:v>
                </c:pt>
                <c:pt idx="531">
                  <c:v>2.40416666666667E17</c:v>
                </c:pt>
                <c:pt idx="532">
                  <c:v>2.40416666666667E17</c:v>
                </c:pt>
                <c:pt idx="533">
                  <c:v>2.40416666666667E17</c:v>
                </c:pt>
                <c:pt idx="534">
                  <c:v>2.40416666666667E17</c:v>
                </c:pt>
                <c:pt idx="535">
                  <c:v>2.40416666666667E17</c:v>
                </c:pt>
                <c:pt idx="536">
                  <c:v>2.40416666666667E17</c:v>
                </c:pt>
                <c:pt idx="537">
                  <c:v>2.40416666666667E17</c:v>
                </c:pt>
                <c:pt idx="538">
                  <c:v>2.40416666666667E17</c:v>
                </c:pt>
                <c:pt idx="539">
                  <c:v>2.40416666666667E17</c:v>
                </c:pt>
                <c:pt idx="540">
                  <c:v>2.40416666666667E17</c:v>
                </c:pt>
                <c:pt idx="541">
                  <c:v>2.40416666666667E17</c:v>
                </c:pt>
                <c:pt idx="542">
                  <c:v>2.40416666666667E17</c:v>
                </c:pt>
                <c:pt idx="543">
                  <c:v>2.40416666666667E17</c:v>
                </c:pt>
                <c:pt idx="544">
                  <c:v>2.40416666666667E17</c:v>
                </c:pt>
                <c:pt idx="545">
                  <c:v>2.40416666666667E17</c:v>
                </c:pt>
                <c:pt idx="546">
                  <c:v>2.40416666666667E17</c:v>
                </c:pt>
                <c:pt idx="547">
                  <c:v>2.40416666666667E17</c:v>
                </c:pt>
                <c:pt idx="548">
                  <c:v>2.40416666666667E17</c:v>
                </c:pt>
                <c:pt idx="549">
                  <c:v>2.40416666666667E17</c:v>
                </c:pt>
                <c:pt idx="550">
                  <c:v>2.40416666666667E17</c:v>
                </c:pt>
                <c:pt idx="551">
                  <c:v>2.40416666666667E17</c:v>
                </c:pt>
                <c:pt idx="552">
                  <c:v>2.40416666666667E17</c:v>
                </c:pt>
                <c:pt idx="553">
                  <c:v>2.40416666666667E17</c:v>
                </c:pt>
                <c:pt idx="554">
                  <c:v>2.40416666666667E17</c:v>
                </c:pt>
                <c:pt idx="555">
                  <c:v>2.40416666666667E17</c:v>
                </c:pt>
                <c:pt idx="556">
                  <c:v>2.40416666666667E17</c:v>
                </c:pt>
                <c:pt idx="557">
                  <c:v>2.40416666666667E17</c:v>
                </c:pt>
                <c:pt idx="558">
                  <c:v>2.40416666666667E17</c:v>
                </c:pt>
                <c:pt idx="559">
                  <c:v>2.40416666666667E17</c:v>
                </c:pt>
                <c:pt idx="560">
                  <c:v>2.40416666666667E17</c:v>
                </c:pt>
                <c:pt idx="561">
                  <c:v>2.40416666666667E17</c:v>
                </c:pt>
                <c:pt idx="562">
                  <c:v>2.40416666666667E17</c:v>
                </c:pt>
                <c:pt idx="563">
                  <c:v>2.40416666666667E17</c:v>
                </c:pt>
                <c:pt idx="564">
                  <c:v>2.40416666666667E17</c:v>
                </c:pt>
                <c:pt idx="565">
                  <c:v>2.40416666666667E17</c:v>
                </c:pt>
                <c:pt idx="566">
                  <c:v>2.40416666666667E17</c:v>
                </c:pt>
                <c:pt idx="567">
                  <c:v>2.40416666666667E17</c:v>
                </c:pt>
                <c:pt idx="568">
                  <c:v>2.40416666666667E17</c:v>
                </c:pt>
                <c:pt idx="569">
                  <c:v>2.40416666666667E17</c:v>
                </c:pt>
                <c:pt idx="570">
                  <c:v>2.40416666666667E17</c:v>
                </c:pt>
                <c:pt idx="571">
                  <c:v>2.40416666666667E17</c:v>
                </c:pt>
                <c:pt idx="572">
                  <c:v>2.40416666666667E17</c:v>
                </c:pt>
                <c:pt idx="573">
                  <c:v>2.40416666666667E17</c:v>
                </c:pt>
                <c:pt idx="574">
                  <c:v>2.40416666666667E17</c:v>
                </c:pt>
                <c:pt idx="575">
                  <c:v>2.40416666666667E17</c:v>
                </c:pt>
                <c:pt idx="576">
                  <c:v>2.40416666666667E17</c:v>
                </c:pt>
                <c:pt idx="577">
                  <c:v>2.40416666666667E17</c:v>
                </c:pt>
                <c:pt idx="578">
                  <c:v>2.40416666666667E17</c:v>
                </c:pt>
                <c:pt idx="579">
                  <c:v>2.40416666666667E17</c:v>
                </c:pt>
                <c:pt idx="580">
                  <c:v>2.40416666666667E17</c:v>
                </c:pt>
                <c:pt idx="581">
                  <c:v>2.40416666666667E17</c:v>
                </c:pt>
                <c:pt idx="582">
                  <c:v>2.40416666666667E17</c:v>
                </c:pt>
                <c:pt idx="583">
                  <c:v>2.40416666666667E17</c:v>
                </c:pt>
                <c:pt idx="584">
                  <c:v>2.40416666666667E17</c:v>
                </c:pt>
                <c:pt idx="585">
                  <c:v>2.40416666666667E17</c:v>
                </c:pt>
                <c:pt idx="586">
                  <c:v>2.40416666666667E17</c:v>
                </c:pt>
                <c:pt idx="587">
                  <c:v>2.40416666666667E17</c:v>
                </c:pt>
                <c:pt idx="588">
                  <c:v>2.40416666666667E17</c:v>
                </c:pt>
                <c:pt idx="589">
                  <c:v>2.40416666666667E17</c:v>
                </c:pt>
                <c:pt idx="590">
                  <c:v>2.40416666666667E17</c:v>
                </c:pt>
                <c:pt idx="591">
                  <c:v>2.40416666666667E17</c:v>
                </c:pt>
                <c:pt idx="592">
                  <c:v>2.40416666666667E17</c:v>
                </c:pt>
                <c:pt idx="593">
                  <c:v>2.40416666666667E17</c:v>
                </c:pt>
                <c:pt idx="594">
                  <c:v>2.40416666666667E17</c:v>
                </c:pt>
                <c:pt idx="595">
                  <c:v>2.40416666666667E17</c:v>
                </c:pt>
                <c:pt idx="596">
                  <c:v>2.40416666666667E17</c:v>
                </c:pt>
                <c:pt idx="597">
                  <c:v>2.40416666666667E17</c:v>
                </c:pt>
                <c:pt idx="598">
                  <c:v>2.40416666666667E17</c:v>
                </c:pt>
                <c:pt idx="599">
                  <c:v>2.40416666666667E17</c:v>
                </c:pt>
                <c:pt idx="600">
                  <c:v>2.40416666666667E17</c:v>
                </c:pt>
                <c:pt idx="601">
                  <c:v>2.40416666666667E17</c:v>
                </c:pt>
                <c:pt idx="602">
                  <c:v>2.40416666666667E17</c:v>
                </c:pt>
                <c:pt idx="603">
                  <c:v>2.40416666666667E17</c:v>
                </c:pt>
                <c:pt idx="604">
                  <c:v>2.40416666666667E17</c:v>
                </c:pt>
                <c:pt idx="605">
                  <c:v>2.40416666666667E17</c:v>
                </c:pt>
                <c:pt idx="606">
                  <c:v>2.40416666666667E17</c:v>
                </c:pt>
                <c:pt idx="607">
                  <c:v>2.40416666666667E17</c:v>
                </c:pt>
                <c:pt idx="608">
                  <c:v>2.40416666666667E17</c:v>
                </c:pt>
                <c:pt idx="609">
                  <c:v>2.40416666666667E17</c:v>
                </c:pt>
                <c:pt idx="610">
                  <c:v>2.79166666666667E17</c:v>
                </c:pt>
                <c:pt idx="611">
                  <c:v>2.79166666666667E17</c:v>
                </c:pt>
                <c:pt idx="612">
                  <c:v>2.79166666666667E17</c:v>
                </c:pt>
                <c:pt idx="613">
                  <c:v>2.79166666666667E17</c:v>
                </c:pt>
                <c:pt idx="614">
                  <c:v>2.79166666666667E17</c:v>
                </c:pt>
                <c:pt idx="615">
                  <c:v>2.79166666666667E17</c:v>
                </c:pt>
                <c:pt idx="616">
                  <c:v>2.79166666666667E17</c:v>
                </c:pt>
                <c:pt idx="617">
                  <c:v>2.79166666666667E17</c:v>
                </c:pt>
                <c:pt idx="618">
                  <c:v>2.79166666666667E17</c:v>
                </c:pt>
                <c:pt idx="619">
                  <c:v>2.79166666666667E17</c:v>
                </c:pt>
                <c:pt idx="620">
                  <c:v>2.79166666666667E17</c:v>
                </c:pt>
                <c:pt idx="621">
                  <c:v>2.79166666666667E17</c:v>
                </c:pt>
                <c:pt idx="622">
                  <c:v>2.79166666666667E17</c:v>
                </c:pt>
                <c:pt idx="623">
                  <c:v>2.79166666666667E17</c:v>
                </c:pt>
                <c:pt idx="624">
                  <c:v>2.79166666666667E17</c:v>
                </c:pt>
                <c:pt idx="625">
                  <c:v>2.79166666666667E17</c:v>
                </c:pt>
                <c:pt idx="626">
                  <c:v>2.79166666666667E17</c:v>
                </c:pt>
                <c:pt idx="627">
                  <c:v>2.79166666666667E17</c:v>
                </c:pt>
                <c:pt idx="628">
                  <c:v>2.79166666666667E17</c:v>
                </c:pt>
                <c:pt idx="629">
                  <c:v>2.79166666666667E17</c:v>
                </c:pt>
                <c:pt idx="630">
                  <c:v>2.79166666666667E17</c:v>
                </c:pt>
                <c:pt idx="631">
                  <c:v>2.79166666666667E17</c:v>
                </c:pt>
                <c:pt idx="632">
                  <c:v>2.79166666666667E17</c:v>
                </c:pt>
                <c:pt idx="633">
                  <c:v>2.79166666666667E17</c:v>
                </c:pt>
                <c:pt idx="634">
                  <c:v>2.79166666666667E17</c:v>
                </c:pt>
                <c:pt idx="635">
                  <c:v>2.79166666666667E17</c:v>
                </c:pt>
                <c:pt idx="636">
                  <c:v>2.79166666666667E17</c:v>
                </c:pt>
                <c:pt idx="637">
                  <c:v>2.79166666666667E17</c:v>
                </c:pt>
                <c:pt idx="638">
                  <c:v>2.79166666666667E17</c:v>
                </c:pt>
                <c:pt idx="639">
                  <c:v>2.79166666666667E17</c:v>
                </c:pt>
                <c:pt idx="640">
                  <c:v>2.79166666666667E17</c:v>
                </c:pt>
                <c:pt idx="641">
                  <c:v>2.79166666666667E17</c:v>
                </c:pt>
                <c:pt idx="642">
                  <c:v>2.79166666666667E17</c:v>
                </c:pt>
                <c:pt idx="643">
                  <c:v>2.79166666666667E17</c:v>
                </c:pt>
                <c:pt idx="644">
                  <c:v>2.79166666666667E17</c:v>
                </c:pt>
                <c:pt idx="645">
                  <c:v>2.79166666666667E17</c:v>
                </c:pt>
                <c:pt idx="646">
                  <c:v>2.79166666666667E17</c:v>
                </c:pt>
                <c:pt idx="647">
                  <c:v>2.79166666666667E17</c:v>
                </c:pt>
                <c:pt idx="648">
                  <c:v>2.79166666666667E17</c:v>
                </c:pt>
                <c:pt idx="649">
                  <c:v>2.79166666666667E17</c:v>
                </c:pt>
                <c:pt idx="650">
                  <c:v>2.79166666666667E17</c:v>
                </c:pt>
                <c:pt idx="651">
                  <c:v>2.79166666666667E17</c:v>
                </c:pt>
                <c:pt idx="652">
                  <c:v>2.79166666666667E17</c:v>
                </c:pt>
                <c:pt idx="653">
                  <c:v>2.79166666666667E17</c:v>
                </c:pt>
                <c:pt idx="654">
                  <c:v>2.79166666666667E17</c:v>
                </c:pt>
                <c:pt idx="655">
                  <c:v>2.79166666666667E17</c:v>
                </c:pt>
                <c:pt idx="656">
                  <c:v>2.79166666666667E17</c:v>
                </c:pt>
                <c:pt idx="657">
                  <c:v>2.79166666666667E17</c:v>
                </c:pt>
                <c:pt idx="658">
                  <c:v>2.79166666666667E17</c:v>
                </c:pt>
                <c:pt idx="659">
                  <c:v>2.79166666666667E17</c:v>
                </c:pt>
                <c:pt idx="660">
                  <c:v>2.79166666666667E17</c:v>
                </c:pt>
                <c:pt idx="661">
                  <c:v>2.79166666666667E17</c:v>
                </c:pt>
                <c:pt idx="662">
                  <c:v>2.79166666666667E17</c:v>
                </c:pt>
                <c:pt idx="663">
                  <c:v>2.79166666666667E17</c:v>
                </c:pt>
                <c:pt idx="664">
                  <c:v>2.79166666666667E17</c:v>
                </c:pt>
                <c:pt idx="665">
                  <c:v>2.79166666666667E17</c:v>
                </c:pt>
                <c:pt idx="666">
                  <c:v>2.79166666666667E17</c:v>
                </c:pt>
                <c:pt idx="667">
                  <c:v>2.79166666666667E17</c:v>
                </c:pt>
                <c:pt idx="668">
                  <c:v>2.79166666666667E17</c:v>
                </c:pt>
                <c:pt idx="669">
                  <c:v>2.79166666666667E17</c:v>
                </c:pt>
                <c:pt idx="670">
                  <c:v>2.79166666666667E17</c:v>
                </c:pt>
                <c:pt idx="671">
                  <c:v>2.79166666666667E17</c:v>
                </c:pt>
                <c:pt idx="672">
                  <c:v>2.79166666666667E17</c:v>
                </c:pt>
                <c:pt idx="673">
                  <c:v>2.79166666666667E17</c:v>
                </c:pt>
                <c:pt idx="674">
                  <c:v>2.79166666666667E17</c:v>
                </c:pt>
                <c:pt idx="675">
                  <c:v>2.79166666666667E17</c:v>
                </c:pt>
                <c:pt idx="676">
                  <c:v>2.79166666666667E17</c:v>
                </c:pt>
                <c:pt idx="677">
                  <c:v>2.79166666666667E17</c:v>
                </c:pt>
                <c:pt idx="678">
                  <c:v>2.79166666666667E17</c:v>
                </c:pt>
                <c:pt idx="679">
                  <c:v>2.79166666666667E17</c:v>
                </c:pt>
                <c:pt idx="680">
                  <c:v>2.79166666666667E17</c:v>
                </c:pt>
                <c:pt idx="681">
                  <c:v>2.79166666666667E17</c:v>
                </c:pt>
                <c:pt idx="682">
                  <c:v>2.79166666666667E17</c:v>
                </c:pt>
                <c:pt idx="683">
                  <c:v>2.79166666666667E17</c:v>
                </c:pt>
                <c:pt idx="684">
                  <c:v>2.79166666666667E17</c:v>
                </c:pt>
                <c:pt idx="685">
                  <c:v>2.79166666666667E17</c:v>
                </c:pt>
                <c:pt idx="686">
                  <c:v>2.79166666666667E17</c:v>
                </c:pt>
                <c:pt idx="687">
                  <c:v>2.79166666666667E17</c:v>
                </c:pt>
                <c:pt idx="688">
                  <c:v>2.79166666666667E17</c:v>
                </c:pt>
                <c:pt idx="689">
                  <c:v>2.79166666666667E17</c:v>
                </c:pt>
                <c:pt idx="690">
                  <c:v>2.79166666666667E17</c:v>
                </c:pt>
                <c:pt idx="691">
                  <c:v>2.79166666666667E17</c:v>
                </c:pt>
                <c:pt idx="692">
                  <c:v>2.79166666666667E17</c:v>
                </c:pt>
                <c:pt idx="693">
                  <c:v>2.79166666666667E17</c:v>
                </c:pt>
                <c:pt idx="694">
                  <c:v>2.79166666666667E17</c:v>
                </c:pt>
                <c:pt idx="695">
                  <c:v>2.79166666666667E17</c:v>
                </c:pt>
                <c:pt idx="696">
                  <c:v>2.79166666666667E17</c:v>
                </c:pt>
                <c:pt idx="697">
                  <c:v>2.79166666666667E17</c:v>
                </c:pt>
                <c:pt idx="698">
                  <c:v>2.79166666666667E17</c:v>
                </c:pt>
                <c:pt idx="699">
                  <c:v>2.79166666666667E17</c:v>
                </c:pt>
                <c:pt idx="700">
                  <c:v>2.79166666666667E17</c:v>
                </c:pt>
                <c:pt idx="701">
                  <c:v>2.79166666666667E17</c:v>
                </c:pt>
                <c:pt idx="702">
                  <c:v>2.79166666666667E17</c:v>
                </c:pt>
                <c:pt idx="703">
                  <c:v>2.79166666666667E17</c:v>
                </c:pt>
                <c:pt idx="704">
                  <c:v>2.79166666666667E17</c:v>
                </c:pt>
                <c:pt idx="705">
                  <c:v>2.79166666666667E17</c:v>
                </c:pt>
                <c:pt idx="706">
                  <c:v>2.79166666666667E17</c:v>
                </c:pt>
                <c:pt idx="707">
                  <c:v>2.79166666666667E17</c:v>
                </c:pt>
                <c:pt idx="708">
                  <c:v>2.79166666666667E17</c:v>
                </c:pt>
                <c:pt idx="709">
                  <c:v>2.79166666666667E17</c:v>
                </c:pt>
                <c:pt idx="710">
                  <c:v>2.79166666666667E17</c:v>
                </c:pt>
                <c:pt idx="711">
                  <c:v>2.79166666666667E17</c:v>
                </c:pt>
                <c:pt idx="712">
                  <c:v>2.79166666666667E17</c:v>
                </c:pt>
                <c:pt idx="713">
                  <c:v>2.79166666666667E17</c:v>
                </c:pt>
                <c:pt idx="714">
                  <c:v>2.79166666666667E17</c:v>
                </c:pt>
                <c:pt idx="715">
                  <c:v>2.79166666666667E17</c:v>
                </c:pt>
                <c:pt idx="716">
                  <c:v>2.79166666666667E17</c:v>
                </c:pt>
                <c:pt idx="717">
                  <c:v>2.79166666666667E17</c:v>
                </c:pt>
                <c:pt idx="718">
                  <c:v>2.79166666666667E17</c:v>
                </c:pt>
                <c:pt idx="719">
                  <c:v>2.79166666666667E17</c:v>
                </c:pt>
                <c:pt idx="720">
                  <c:v>2.79166666666667E17</c:v>
                </c:pt>
                <c:pt idx="721">
                  <c:v>2.79166666666667E17</c:v>
                </c:pt>
                <c:pt idx="722">
                  <c:v>2.79166666666667E17</c:v>
                </c:pt>
                <c:pt idx="723">
                  <c:v>2.79166666666667E17</c:v>
                </c:pt>
                <c:pt idx="724">
                  <c:v>2.79166666666667E17</c:v>
                </c:pt>
                <c:pt idx="725">
                  <c:v>2.79166666666667E17</c:v>
                </c:pt>
                <c:pt idx="726">
                  <c:v>2.79166666666667E17</c:v>
                </c:pt>
                <c:pt idx="727">
                  <c:v>2.79166666666667E17</c:v>
                </c:pt>
                <c:pt idx="728">
                  <c:v>2.79166666666667E17</c:v>
                </c:pt>
                <c:pt idx="729">
                  <c:v>2.79166666666667E17</c:v>
                </c:pt>
                <c:pt idx="730">
                  <c:v>2.79166666666667E17</c:v>
                </c:pt>
                <c:pt idx="731">
                  <c:v>2.79166666666667E17</c:v>
                </c:pt>
                <c:pt idx="732">
                  <c:v>2.79166666666667E17</c:v>
                </c:pt>
                <c:pt idx="733">
                  <c:v>2.79166666666667E17</c:v>
                </c:pt>
                <c:pt idx="734">
                  <c:v>2.79166666666667E17</c:v>
                </c:pt>
                <c:pt idx="735">
                  <c:v>2.79166666666667E17</c:v>
                </c:pt>
                <c:pt idx="736">
                  <c:v>2.79166666666667E17</c:v>
                </c:pt>
                <c:pt idx="737">
                  <c:v>2.79166666666667E17</c:v>
                </c:pt>
                <c:pt idx="738">
                  <c:v>2.79166666666667E17</c:v>
                </c:pt>
                <c:pt idx="739">
                  <c:v>2.79166666666667E17</c:v>
                </c:pt>
                <c:pt idx="740">
                  <c:v>2.79166666666667E17</c:v>
                </c:pt>
                <c:pt idx="741">
                  <c:v>2.79166666666667E17</c:v>
                </c:pt>
                <c:pt idx="742">
                  <c:v>2.79166666666667E17</c:v>
                </c:pt>
                <c:pt idx="743">
                  <c:v>2.79166666666667E17</c:v>
                </c:pt>
                <c:pt idx="744">
                  <c:v>2.79166666666667E17</c:v>
                </c:pt>
                <c:pt idx="745">
                  <c:v>2.79166666666667E17</c:v>
                </c:pt>
                <c:pt idx="746">
                  <c:v>2.79166666666667E17</c:v>
                </c:pt>
                <c:pt idx="747">
                  <c:v>2.79166666666667E17</c:v>
                </c:pt>
                <c:pt idx="748">
                  <c:v>2.79166666666667E17</c:v>
                </c:pt>
                <c:pt idx="749">
                  <c:v>2.79166666666667E17</c:v>
                </c:pt>
                <c:pt idx="750">
                  <c:v>2.79166666666667E17</c:v>
                </c:pt>
                <c:pt idx="751">
                  <c:v>2.79166666666667E17</c:v>
                </c:pt>
                <c:pt idx="752">
                  <c:v>2.79166666666667E17</c:v>
                </c:pt>
                <c:pt idx="753">
                  <c:v>2.79166666666667E17</c:v>
                </c:pt>
                <c:pt idx="754">
                  <c:v>2.79166666666667E17</c:v>
                </c:pt>
                <c:pt idx="755">
                  <c:v>2.79166666666667E17</c:v>
                </c:pt>
                <c:pt idx="756">
                  <c:v>2.79166666666667E17</c:v>
                </c:pt>
                <c:pt idx="757">
                  <c:v>2.79166666666667E17</c:v>
                </c:pt>
                <c:pt idx="758">
                  <c:v>2.79166666666667E17</c:v>
                </c:pt>
                <c:pt idx="759">
                  <c:v>2.79166666666667E17</c:v>
                </c:pt>
                <c:pt idx="760">
                  <c:v>2.79166666666667E17</c:v>
                </c:pt>
                <c:pt idx="761">
                  <c:v>2.79166666666667E17</c:v>
                </c:pt>
                <c:pt idx="762">
                  <c:v>2.79166666666667E17</c:v>
                </c:pt>
                <c:pt idx="763">
                  <c:v>2.79166666666667E17</c:v>
                </c:pt>
                <c:pt idx="764">
                  <c:v>2.79166666666667E17</c:v>
                </c:pt>
                <c:pt idx="765">
                  <c:v>2.79166666666667E17</c:v>
                </c:pt>
                <c:pt idx="766">
                  <c:v>2.79166666666667E17</c:v>
                </c:pt>
                <c:pt idx="767">
                  <c:v>2.79166666666667E17</c:v>
                </c:pt>
                <c:pt idx="768">
                  <c:v>2.79166666666667E17</c:v>
                </c:pt>
                <c:pt idx="769">
                  <c:v>2.79166666666667E17</c:v>
                </c:pt>
                <c:pt idx="770">
                  <c:v>2.79166666666667E17</c:v>
                </c:pt>
                <c:pt idx="771">
                  <c:v>2.79166666666667E17</c:v>
                </c:pt>
                <c:pt idx="772">
                  <c:v>2.79166666666667E17</c:v>
                </c:pt>
                <c:pt idx="773">
                  <c:v>2.79166666666667E17</c:v>
                </c:pt>
                <c:pt idx="774">
                  <c:v>2.79166666666667E17</c:v>
                </c:pt>
                <c:pt idx="775">
                  <c:v>2.79166666666667E17</c:v>
                </c:pt>
                <c:pt idx="776">
                  <c:v>2.79166666666667E17</c:v>
                </c:pt>
                <c:pt idx="777">
                  <c:v>2.79166666666667E17</c:v>
                </c:pt>
                <c:pt idx="778">
                  <c:v>2.79166666666667E17</c:v>
                </c:pt>
                <c:pt idx="779">
                  <c:v>2.79166666666667E17</c:v>
                </c:pt>
                <c:pt idx="780">
                  <c:v>2.79166666666667E17</c:v>
                </c:pt>
                <c:pt idx="781">
                  <c:v>2.79166666666667E17</c:v>
                </c:pt>
                <c:pt idx="782">
                  <c:v>2.79166666666667E17</c:v>
                </c:pt>
                <c:pt idx="783">
                  <c:v>2.79166666666667E17</c:v>
                </c:pt>
                <c:pt idx="784">
                  <c:v>2.79166666666667E17</c:v>
                </c:pt>
                <c:pt idx="785">
                  <c:v>2.79166666666667E17</c:v>
                </c:pt>
                <c:pt idx="786">
                  <c:v>2.79166666666667E17</c:v>
                </c:pt>
                <c:pt idx="787">
                  <c:v>2.79166666666667E17</c:v>
                </c:pt>
                <c:pt idx="788">
                  <c:v>2.79166666666667E17</c:v>
                </c:pt>
                <c:pt idx="789">
                  <c:v>2.79166666666667E17</c:v>
                </c:pt>
                <c:pt idx="790">
                  <c:v>2.79166666666667E17</c:v>
                </c:pt>
                <c:pt idx="791">
                  <c:v>2.79166666666667E17</c:v>
                </c:pt>
                <c:pt idx="792">
                  <c:v>2.79166666666667E17</c:v>
                </c:pt>
                <c:pt idx="793">
                  <c:v>2.79166666666667E17</c:v>
                </c:pt>
                <c:pt idx="794">
                  <c:v>2.79166666666667E17</c:v>
                </c:pt>
                <c:pt idx="795">
                  <c:v>2.79166666666667E17</c:v>
                </c:pt>
                <c:pt idx="796">
                  <c:v>2.79166666666667E17</c:v>
                </c:pt>
                <c:pt idx="797">
                  <c:v>2.79166666666667E17</c:v>
                </c:pt>
                <c:pt idx="798">
                  <c:v>2.79166666666667E17</c:v>
                </c:pt>
                <c:pt idx="799">
                  <c:v>2.79166666666667E17</c:v>
                </c:pt>
                <c:pt idx="800">
                  <c:v>2.79166666666667E17</c:v>
                </c:pt>
                <c:pt idx="801">
                  <c:v>2.79166666666667E17</c:v>
                </c:pt>
                <c:pt idx="802">
                  <c:v>2.79166666666667E17</c:v>
                </c:pt>
                <c:pt idx="803">
                  <c:v>2.79166666666667E17</c:v>
                </c:pt>
                <c:pt idx="804">
                  <c:v>2.79166666666667E17</c:v>
                </c:pt>
                <c:pt idx="805">
                  <c:v>2.79166666666667E17</c:v>
                </c:pt>
                <c:pt idx="806">
                  <c:v>2.79166666666667E17</c:v>
                </c:pt>
                <c:pt idx="807">
                  <c:v>2.79166666666667E17</c:v>
                </c:pt>
                <c:pt idx="808">
                  <c:v>2.79166666666667E17</c:v>
                </c:pt>
                <c:pt idx="809">
                  <c:v>2.79166666666667E17</c:v>
                </c:pt>
                <c:pt idx="810">
                  <c:v>2.79166666666667E17</c:v>
                </c:pt>
                <c:pt idx="811">
                  <c:v>2.79166666666667E17</c:v>
                </c:pt>
                <c:pt idx="812">
                  <c:v>2.79166666666667E17</c:v>
                </c:pt>
                <c:pt idx="813">
                  <c:v>2.79166666666667E17</c:v>
                </c:pt>
                <c:pt idx="814">
                  <c:v>2.79166666666667E17</c:v>
                </c:pt>
                <c:pt idx="815">
                  <c:v>2.79166666666667E17</c:v>
                </c:pt>
                <c:pt idx="816">
                  <c:v>2.79166666666667E17</c:v>
                </c:pt>
                <c:pt idx="817">
                  <c:v>2.79166666666667E17</c:v>
                </c:pt>
                <c:pt idx="818">
                  <c:v>2.79166666666667E17</c:v>
                </c:pt>
                <c:pt idx="819">
                  <c:v>2.79166666666667E17</c:v>
                </c:pt>
                <c:pt idx="820">
                  <c:v>2.79166666666667E17</c:v>
                </c:pt>
                <c:pt idx="821">
                  <c:v>2.79166666666667E17</c:v>
                </c:pt>
                <c:pt idx="822">
                  <c:v>2.79166666666667E17</c:v>
                </c:pt>
                <c:pt idx="823">
                  <c:v>2.79166666666667E17</c:v>
                </c:pt>
                <c:pt idx="824">
                  <c:v>2.79166666666667E17</c:v>
                </c:pt>
                <c:pt idx="825">
                  <c:v>2.79166666666667E17</c:v>
                </c:pt>
                <c:pt idx="826">
                  <c:v>2.79166666666667E17</c:v>
                </c:pt>
                <c:pt idx="827">
                  <c:v>2.79166666666667E17</c:v>
                </c:pt>
                <c:pt idx="828">
                  <c:v>2.79166666666667E17</c:v>
                </c:pt>
                <c:pt idx="829">
                  <c:v>2.79166666666667E17</c:v>
                </c:pt>
                <c:pt idx="830">
                  <c:v>2.79166666666667E17</c:v>
                </c:pt>
                <c:pt idx="831">
                  <c:v>2.79166666666667E17</c:v>
                </c:pt>
                <c:pt idx="832">
                  <c:v>2.79166666666667E17</c:v>
                </c:pt>
                <c:pt idx="833">
                  <c:v>2.79166666666667E17</c:v>
                </c:pt>
                <c:pt idx="834">
                  <c:v>2.79166666666667E17</c:v>
                </c:pt>
                <c:pt idx="835">
                  <c:v>2.79166666666667E17</c:v>
                </c:pt>
                <c:pt idx="836">
                  <c:v>2.79166666666667E17</c:v>
                </c:pt>
                <c:pt idx="837">
                  <c:v>2.79166666666667E17</c:v>
                </c:pt>
                <c:pt idx="838">
                  <c:v>2.79166666666667E17</c:v>
                </c:pt>
                <c:pt idx="839">
                  <c:v>2.79166666666667E17</c:v>
                </c:pt>
                <c:pt idx="840">
                  <c:v>2.79166666666667E17</c:v>
                </c:pt>
                <c:pt idx="841">
                  <c:v>2.79166666666667E17</c:v>
                </c:pt>
                <c:pt idx="842">
                  <c:v>2.79166666666667E17</c:v>
                </c:pt>
                <c:pt idx="843">
                  <c:v>2.79166666666667E17</c:v>
                </c:pt>
                <c:pt idx="844">
                  <c:v>2.79166666666667E17</c:v>
                </c:pt>
                <c:pt idx="845">
                  <c:v>2.79166666666667E17</c:v>
                </c:pt>
                <c:pt idx="846">
                  <c:v>2.79166666666667E17</c:v>
                </c:pt>
                <c:pt idx="847">
                  <c:v>2.79166666666667E17</c:v>
                </c:pt>
                <c:pt idx="848">
                  <c:v>2.79166666666667E17</c:v>
                </c:pt>
                <c:pt idx="849">
                  <c:v>2.79166666666667E17</c:v>
                </c:pt>
                <c:pt idx="850">
                  <c:v>2.79166666666667E17</c:v>
                </c:pt>
                <c:pt idx="851">
                  <c:v>2.79166666666667E17</c:v>
                </c:pt>
                <c:pt idx="852">
                  <c:v>2.79166666666667E17</c:v>
                </c:pt>
                <c:pt idx="853">
                  <c:v>2.79166666666667E17</c:v>
                </c:pt>
                <c:pt idx="854">
                  <c:v>2.79166666666667E17</c:v>
                </c:pt>
                <c:pt idx="855">
                  <c:v>2.79166666666667E17</c:v>
                </c:pt>
                <c:pt idx="856">
                  <c:v>2.79166666666667E17</c:v>
                </c:pt>
                <c:pt idx="857">
                  <c:v>2.79166666666667E17</c:v>
                </c:pt>
                <c:pt idx="858">
                  <c:v>2.79166666666667E17</c:v>
                </c:pt>
                <c:pt idx="859">
                  <c:v>2.79166666666667E17</c:v>
                </c:pt>
                <c:pt idx="860">
                  <c:v>2.79166666666667E17</c:v>
                </c:pt>
                <c:pt idx="861">
                  <c:v>2.79166666666667E17</c:v>
                </c:pt>
                <c:pt idx="862">
                  <c:v>2.79166666666667E17</c:v>
                </c:pt>
                <c:pt idx="863">
                  <c:v>2.79166666666667E17</c:v>
                </c:pt>
                <c:pt idx="864">
                  <c:v>2.79166666666667E17</c:v>
                </c:pt>
                <c:pt idx="865">
                  <c:v>2.79166666666667E17</c:v>
                </c:pt>
                <c:pt idx="866">
                  <c:v>2.79166666666667E17</c:v>
                </c:pt>
                <c:pt idx="867">
                  <c:v>2.79166666666667E17</c:v>
                </c:pt>
                <c:pt idx="868">
                  <c:v>2.79166666666667E17</c:v>
                </c:pt>
                <c:pt idx="869">
                  <c:v>2.79166666666667E17</c:v>
                </c:pt>
                <c:pt idx="870">
                  <c:v>2.79166666666667E17</c:v>
                </c:pt>
                <c:pt idx="871">
                  <c:v>2.79166666666667E17</c:v>
                </c:pt>
                <c:pt idx="872">
                  <c:v>2.79166666666667E17</c:v>
                </c:pt>
                <c:pt idx="873">
                  <c:v>2.79166666666667E17</c:v>
                </c:pt>
                <c:pt idx="874">
                  <c:v>2.79166666666667E17</c:v>
                </c:pt>
                <c:pt idx="875">
                  <c:v>2.79166666666667E17</c:v>
                </c:pt>
                <c:pt idx="876">
                  <c:v>2.79166666666667E17</c:v>
                </c:pt>
                <c:pt idx="877">
                  <c:v>2.79166666666667E17</c:v>
                </c:pt>
                <c:pt idx="878">
                  <c:v>2.79166666666667E17</c:v>
                </c:pt>
                <c:pt idx="879">
                  <c:v>2.79166666666667E17</c:v>
                </c:pt>
                <c:pt idx="880">
                  <c:v>2.79166666666667E17</c:v>
                </c:pt>
                <c:pt idx="881">
                  <c:v>2.79166666666667E17</c:v>
                </c:pt>
                <c:pt idx="882">
                  <c:v>2.79166666666667E17</c:v>
                </c:pt>
                <c:pt idx="883">
                  <c:v>2.79166666666667E17</c:v>
                </c:pt>
                <c:pt idx="884">
                  <c:v>2.79166666666667E17</c:v>
                </c:pt>
                <c:pt idx="885">
                  <c:v>2.79166666666667E17</c:v>
                </c:pt>
                <c:pt idx="886">
                  <c:v>2.79166666666667E17</c:v>
                </c:pt>
                <c:pt idx="887">
                  <c:v>2.79166666666667E17</c:v>
                </c:pt>
                <c:pt idx="888">
                  <c:v>2.79166666666667E17</c:v>
                </c:pt>
                <c:pt idx="889">
                  <c:v>2.79166666666667E17</c:v>
                </c:pt>
                <c:pt idx="890">
                  <c:v>2.79166666666667E17</c:v>
                </c:pt>
                <c:pt idx="891">
                  <c:v>2.79166666666667E17</c:v>
                </c:pt>
                <c:pt idx="892">
                  <c:v>2.79166666666667E17</c:v>
                </c:pt>
                <c:pt idx="893">
                  <c:v>2.79166666666667E17</c:v>
                </c:pt>
                <c:pt idx="894">
                  <c:v>2.79166666666667E17</c:v>
                </c:pt>
                <c:pt idx="895">
                  <c:v>2.79166666666667E17</c:v>
                </c:pt>
                <c:pt idx="896">
                  <c:v>2.79166666666667E17</c:v>
                </c:pt>
                <c:pt idx="897">
                  <c:v>2.79166666666667E17</c:v>
                </c:pt>
                <c:pt idx="898">
                  <c:v>2.79166666666667E17</c:v>
                </c:pt>
                <c:pt idx="899">
                  <c:v>2.79166666666667E17</c:v>
                </c:pt>
                <c:pt idx="900">
                  <c:v>2.79166666666667E17</c:v>
                </c:pt>
                <c:pt idx="901">
                  <c:v>2.79166666666667E17</c:v>
                </c:pt>
                <c:pt idx="902">
                  <c:v>2.79166666666667E17</c:v>
                </c:pt>
                <c:pt idx="903">
                  <c:v>2.79166666666667E17</c:v>
                </c:pt>
                <c:pt idx="904">
                  <c:v>2.79166666666667E17</c:v>
                </c:pt>
                <c:pt idx="905">
                  <c:v>2.79166666666667E17</c:v>
                </c:pt>
                <c:pt idx="906">
                  <c:v>2.79166666666667E17</c:v>
                </c:pt>
                <c:pt idx="907">
                  <c:v>2.79166666666667E17</c:v>
                </c:pt>
                <c:pt idx="908">
                  <c:v>2.79166666666667E17</c:v>
                </c:pt>
                <c:pt idx="909">
                  <c:v>2.79166666666667E17</c:v>
                </c:pt>
                <c:pt idx="910">
                  <c:v>2.79166666666667E17</c:v>
                </c:pt>
                <c:pt idx="911">
                  <c:v>2.79166666666667E17</c:v>
                </c:pt>
                <c:pt idx="912">
                  <c:v>2.79166666666667E17</c:v>
                </c:pt>
                <c:pt idx="913">
                  <c:v>2.79166666666667E17</c:v>
                </c:pt>
                <c:pt idx="914">
                  <c:v>2.79166666666667E17</c:v>
                </c:pt>
                <c:pt idx="915">
                  <c:v>2.79166666666667E17</c:v>
                </c:pt>
                <c:pt idx="916">
                  <c:v>2.79166666666667E17</c:v>
                </c:pt>
                <c:pt idx="917">
                  <c:v>2.79166666666667E17</c:v>
                </c:pt>
                <c:pt idx="918">
                  <c:v>2.79166666666667E17</c:v>
                </c:pt>
                <c:pt idx="919">
                  <c:v>2.79166666666667E17</c:v>
                </c:pt>
                <c:pt idx="920">
                  <c:v>2.79166666666667E17</c:v>
                </c:pt>
                <c:pt idx="921">
                  <c:v>2.79166666666667E17</c:v>
                </c:pt>
                <c:pt idx="922">
                  <c:v>2.79166666666667E17</c:v>
                </c:pt>
                <c:pt idx="923">
                  <c:v>2.79166666666667E17</c:v>
                </c:pt>
                <c:pt idx="924">
                  <c:v>2.79166666666667E17</c:v>
                </c:pt>
                <c:pt idx="925">
                  <c:v>2.79166666666667E17</c:v>
                </c:pt>
                <c:pt idx="926">
                  <c:v>2.79166666666667E17</c:v>
                </c:pt>
                <c:pt idx="927">
                  <c:v>2.79166666666667E17</c:v>
                </c:pt>
                <c:pt idx="928">
                  <c:v>2.79166666666667E17</c:v>
                </c:pt>
                <c:pt idx="929">
                  <c:v>2.79166666666667E17</c:v>
                </c:pt>
                <c:pt idx="930">
                  <c:v>2.79166666666667E17</c:v>
                </c:pt>
                <c:pt idx="931">
                  <c:v>2.79166666666667E17</c:v>
                </c:pt>
                <c:pt idx="932">
                  <c:v>2.79166666666667E17</c:v>
                </c:pt>
                <c:pt idx="933">
                  <c:v>2.79166666666667E17</c:v>
                </c:pt>
                <c:pt idx="934">
                  <c:v>2.79166666666667E17</c:v>
                </c:pt>
                <c:pt idx="935">
                  <c:v>2.79166666666667E17</c:v>
                </c:pt>
                <c:pt idx="936">
                  <c:v>2.79166666666667E17</c:v>
                </c:pt>
                <c:pt idx="937">
                  <c:v>2.79166666666667E17</c:v>
                </c:pt>
                <c:pt idx="938">
                  <c:v>2.79166666666667E17</c:v>
                </c:pt>
                <c:pt idx="939">
                  <c:v>2.79166666666667E17</c:v>
                </c:pt>
                <c:pt idx="940">
                  <c:v>2.79166666666667E17</c:v>
                </c:pt>
                <c:pt idx="941">
                  <c:v>2.79166666666667E17</c:v>
                </c:pt>
                <c:pt idx="942">
                  <c:v>2.79166666666667E17</c:v>
                </c:pt>
                <c:pt idx="943">
                  <c:v>2.79166666666667E17</c:v>
                </c:pt>
                <c:pt idx="944">
                  <c:v>2.79166666666667E17</c:v>
                </c:pt>
                <c:pt idx="945">
                  <c:v>2.79166666666667E17</c:v>
                </c:pt>
                <c:pt idx="946">
                  <c:v>2.79166666666667E17</c:v>
                </c:pt>
                <c:pt idx="947">
                  <c:v>2.79166666666667E17</c:v>
                </c:pt>
                <c:pt idx="948">
                  <c:v>2.79166666666667E17</c:v>
                </c:pt>
                <c:pt idx="949">
                  <c:v>2.79166666666667E17</c:v>
                </c:pt>
                <c:pt idx="950">
                  <c:v>2.79166666666667E17</c:v>
                </c:pt>
                <c:pt idx="951">
                  <c:v>2.79166666666667E17</c:v>
                </c:pt>
                <c:pt idx="952">
                  <c:v>2.79166666666667E17</c:v>
                </c:pt>
                <c:pt idx="953">
                  <c:v>2.79166666666667E17</c:v>
                </c:pt>
                <c:pt idx="954">
                  <c:v>2.79166666666667E17</c:v>
                </c:pt>
                <c:pt idx="955">
                  <c:v>2.79166666666667E17</c:v>
                </c:pt>
                <c:pt idx="956">
                  <c:v>2.79166666666667E17</c:v>
                </c:pt>
                <c:pt idx="957">
                  <c:v>2.79166666666667E17</c:v>
                </c:pt>
                <c:pt idx="958">
                  <c:v>2.79166666666667E17</c:v>
                </c:pt>
                <c:pt idx="959">
                  <c:v>2.79166666666667E17</c:v>
                </c:pt>
                <c:pt idx="960">
                  <c:v>2.79166666666667E17</c:v>
                </c:pt>
                <c:pt idx="961">
                  <c:v>2.79166666666667E17</c:v>
                </c:pt>
                <c:pt idx="962">
                  <c:v>2.79166666666667E17</c:v>
                </c:pt>
                <c:pt idx="963">
                  <c:v>2.79166666666667E17</c:v>
                </c:pt>
                <c:pt idx="964">
                  <c:v>2.79166666666667E17</c:v>
                </c:pt>
                <c:pt idx="965">
                  <c:v>2.79166666666667E17</c:v>
                </c:pt>
                <c:pt idx="966">
                  <c:v>2.79166666666667E17</c:v>
                </c:pt>
                <c:pt idx="967">
                  <c:v>2.79166666666667E17</c:v>
                </c:pt>
                <c:pt idx="968">
                  <c:v>2.79166666666667E17</c:v>
                </c:pt>
                <c:pt idx="969">
                  <c:v>2.79166666666667E17</c:v>
                </c:pt>
                <c:pt idx="970">
                  <c:v>2.79166666666667E17</c:v>
                </c:pt>
                <c:pt idx="971">
                  <c:v>2.79166666666667E17</c:v>
                </c:pt>
                <c:pt idx="972">
                  <c:v>2.79166666666667E17</c:v>
                </c:pt>
                <c:pt idx="973">
                  <c:v>2.79166666666667E17</c:v>
                </c:pt>
                <c:pt idx="974">
                  <c:v>2.79166666666667E17</c:v>
                </c:pt>
                <c:pt idx="975">
                  <c:v>2.79166666666667E17</c:v>
                </c:pt>
                <c:pt idx="976">
                  <c:v>2.79166666666667E17</c:v>
                </c:pt>
                <c:pt idx="977">
                  <c:v>2.79166666666667E17</c:v>
                </c:pt>
                <c:pt idx="978">
                  <c:v>2.79166666666667E17</c:v>
                </c:pt>
                <c:pt idx="979">
                  <c:v>2.79166666666667E17</c:v>
                </c:pt>
                <c:pt idx="980">
                  <c:v>2.79166666666667E17</c:v>
                </c:pt>
                <c:pt idx="981">
                  <c:v>2.79166666666667E17</c:v>
                </c:pt>
                <c:pt idx="982">
                  <c:v>2.79166666666667E17</c:v>
                </c:pt>
                <c:pt idx="983">
                  <c:v>2.79166666666667E17</c:v>
                </c:pt>
                <c:pt idx="984">
                  <c:v>2.79166666666667E17</c:v>
                </c:pt>
                <c:pt idx="985">
                  <c:v>2.79166666666667E17</c:v>
                </c:pt>
                <c:pt idx="986">
                  <c:v>2.79166666666667E17</c:v>
                </c:pt>
                <c:pt idx="987">
                  <c:v>2.79166666666667E17</c:v>
                </c:pt>
                <c:pt idx="988">
                  <c:v>2.79166666666667E17</c:v>
                </c:pt>
                <c:pt idx="989">
                  <c:v>2.79166666666667E17</c:v>
                </c:pt>
                <c:pt idx="990">
                  <c:v>2.79166666666667E17</c:v>
                </c:pt>
                <c:pt idx="991">
                  <c:v>2.79166666666667E17</c:v>
                </c:pt>
                <c:pt idx="992">
                  <c:v>2.79166666666667E17</c:v>
                </c:pt>
                <c:pt idx="993">
                  <c:v>2.79166666666667E17</c:v>
                </c:pt>
                <c:pt idx="994">
                  <c:v>2.79166666666667E17</c:v>
                </c:pt>
                <c:pt idx="995">
                  <c:v>2.79166666666667E17</c:v>
                </c:pt>
                <c:pt idx="996">
                  <c:v>2.79166666666667E17</c:v>
                </c:pt>
                <c:pt idx="997">
                  <c:v>2.79166666666667E17</c:v>
                </c:pt>
                <c:pt idx="998">
                  <c:v>2.79166666666667E17</c:v>
                </c:pt>
                <c:pt idx="999">
                  <c:v>2.79166666666667E17</c:v>
                </c:pt>
                <c:pt idx="1000">
                  <c:v>2.79166666666667E17</c:v>
                </c:pt>
                <c:pt idx="1001">
                  <c:v>2.79166666666667E17</c:v>
                </c:pt>
                <c:pt idx="1002">
                  <c:v>2.79166666666667E17</c:v>
                </c:pt>
                <c:pt idx="1003">
                  <c:v>2.79166666666667E17</c:v>
                </c:pt>
                <c:pt idx="1004">
                  <c:v>2.79166666666667E17</c:v>
                </c:pt>
                <c:pt idx="1005">
                  <c:v>2.79166666666667E17</c:v>
                </c:pt>
                <c:pt idx="1006">
                  <c:v>2.79166666666667E17</c:v>
                </c:pt>
                <c:pt idx="1007">
                  <c:v>2.79166666666667E17</c:v>
                </c:pt>
                <c:pt idx="1008">
                  <c:v>2.79166666666667E17</c:v>
                </c:pt>
                <c:pt idx="1009">
                  <c:v>2.79166666666667E17</c:v>
                </c:pt>
                <c:pt idx="1010">
                  <c:v>2.79166666666667E17</c:v>
                </c:pt>
                <c:pt idx="1011">
                  <c:v>2.79166666666667E17</c:v>
                </c:pt>
                <c:pt idx="1012">
                  <c:v>2.79166666666667E17</c:v>
                </c:pt>
                <c:pt idx="1013">
                  <c:v>2.79166666666667E17</c:v>
                </c:pt>
                <c:pt idx="1014">
                  <c:v>2.79166666666667E17</c:v>
                </c:pt>
                <c:pt idx="1015">
                  <c:v>2.79166666666667E17</c:v>
                </c:pt>
                <c:pt idx="1016">
                  <c:v>2.79166666666667E17</c:v>
                </c:pt>
                <c:pt idx="1017">
                  <c:v>2.79166666666667E17</c:v>
                </c:pt>
                <c:pt idx="1018">
                  <c:v>2.79166666666667E17</c:v>
                </c:pt>
                <c:pt idx="1019">
                  <c:v>2.79166666666667E17</c:v>
                </c:pt>
                <c:pt idx="1020">
                  <c:v>2.79166666666667E17</c:v>
                </c:pt>
                <c:pt idx="1021">
                  <c:v>2.79166666666667E17</c:v>
                </c:pt>
                <c:pt idx="1022">
                  <c:v>2.79166666666667E17</c:v>
                </c:pt>
                <c:pt idx="1023">
                  <c:v>2.79166666666667E17</c:v>
                </c:pt>
                <c:pt idx="1024">
                  <c:v>2.79166666666667E17</c:v>
                </c:pt>
                <c:pt idx="1025">
                  <c:v>2.79166666666667E17</c:v>
                </c:pt>
                <c:pt idx="1026">
                  <c:v>2.79166666666667E17</c:v>
                </c:pt>
                <c:pt idx="1027">
                  <c:v>2.79166666666667E17</c:v>
                </c:pt>
                <c:pt idx="1028">
                  <c:v>2.79166666666667E17</c:v>
                </c:pt>
                <c:pt idx="1029">
                  <c:v>2.79166666666667E17</c:v>
                </c:pt>
                <c:pt idx="1030">
                  <c:v>2.79166666666667E17</c:v>
                </c:pt>
                <c:pt idx="1031">
                  <c:v>2.79166666666667E17</c:v>
                </c:pt>
                <c:pt idx="1032">
                  <c:v>2.79166666666667E17</c:v>
                </c:pt>
                <c:pt idx="1033">
                  <c:v>2.79166666666667E17</c:v>
                </c:pt>
                <c:pt idx="1034">
                  <c:v>2.79166666666667E17</c:v>
                </c:pt>
                <c:pt idx="1035">
                  <c:v>2.79166666666667E17</c:v>
                </c:pt>
                <c:pt idx="1036">
                  <c:v>2.79166666666667E17</c:v>
                </c:pt>
                <c:pt idx="1037">
                  <c:v>2.79166666666667E17</c:v>
                </c:pt>
                <c:pt idx="1038">
                  <c:v>2.79166666666667E17</c:v>
                </c:pt>
                <c:pt idx="1039">
                  <c:v>2.79166666666667E17</c:v>
                </c:pt>
                <c:pt idx="1040">
                  <c:v>2.79166666666667E17</c:v>
                </c:pt>
                <c:pt idx="1041">
                  <c:v>2.79166666666667E17</c:v>
                </c:pt>
                <c:pt idx="1042">
                  <c:v>2.79166666666667E17</c:v>
                </c:pt>
                <c:pt idx="1043">
                  <c:v>2.79166666666667E17</c:v>
                </c:pt>
                <c:pt idx="1044">
                  <c:v>2.79166666666667E17</c:v>
                </c:pt>
                <c:pt idx="1045">
                  <c:v>2.79166666666667E17</c:v>
                </c:pt>
                <c:pt idx="1046">
                  <c:v>2.79166666666667E17</c:v>
                </c:pt>
                <c:pt idx="1047">
                  <c:v>2.79166666666667E17</c:v>
                </c:pt>
                <c:pt idx="1048">
                  <c:v>2.79166666666667E17</c:v>
                </c:pt>
                <c:pt idx="1049">
                  <c:v>2.79166666666667E17</c:v>
                </c:pt>
                <c:pt idx="1050">
                  <c:v>2.79166666666667E17</c:v>
                </c:pt>
                <c:pt idx="1051">
                  <c:v>2.79166666666667E17</c:v>
                </c:pt>
                <c:pt idx="1052">
                  <c:v>2.79166666666667E17</c:v>
                </c:pt>
                <c:pt idx="1053">
                  <c:v>2.79166666666667E17</c:v>
                </c:pt>
                <c:pt idx="1054">
                  <c:v>2.79166666666667E17</c:v>
                </c:pt>
                <c:pt idx="1055">
                  <c:v>2.79166666666667E17</c:v>
                </c:pt>
                <c:pt idx="1056">
                  <c:v>2.79166666666667E17</c:v>
                </c:pt>
                <c:pt idx="1057">
                  <c:v>2.79166666666667E17</c:v>
                </c:pt>
                <c:pt idx="1058">
                  <c:v>2.79166666666667E17</c:v>
                </c:pt>
                <c:pt idx="1059">
                  <c:v>2.79166666666667E17</c:v>
                </c:pt>
                <c:pt idx="1060">
                  <c:v>2.79166666666667E17</c:v>
                </c:pt>
                <c:pt idx="1061">
                  <c:v>2.79166666666667E17</c:v>
                </c:pt>
                <c:pt idx="1062">
                  <c:v>2.79166666666667E17</c:v>
                </c:pt>
                <c:pt idx="1063">
                  <c:v>2.79166666666667E17</c:v>
                </c:pt>
                <c:pt idx="1064">
                  <c:v>2.79166666666667E17</c:v>
                </c:pt>
                <c:pt idx="1065">
                  <c:v>2.79166666666667E17</c:v>
                </c:pt>
                <c:pt idx="1066">
                  <c:v>2.79166666666667E17</c:v>
                </c:pt>
                <c:pt idx="1067">
                  <c:v>2.79166666666667E17</c:v>
                </c:pt>
                <c:pt idx="1068">
                  <c:v>2.79166666666667E17</c:v>
                </c:pt>
                <c:pt idx="1069">
                  <c:v>2.79166666666667E17</c:v>
                </c:pt>
                <c:pt idx="1070">
                  <c:v>2.79166666666667E17</c:v>
                </c:pt>
                <c:pt idx="1071">
                  <c:v>2.79166666666667E17</c:v>
                </c:pt>
                <c:pt idx="1072">
                  <c:v>2.79166666666667E17</c:v>
                </c:pt>
                <c:pt idx="1073">
                  <c:v>2.79166666666667E17</c:v>
                </c:pt>
                <c:pt idx="1074">
                  <c:v>2.79166666666667E17</c:v>
                </c:pt>
                <c:pt idx="1075">
                  <c:v>2.79166666666667E17</c:v>
                </c:pt>
                <c:pt idx="1076">
                  <c:v>2.79166666666667E17</c:v>
                </c:pt>
                <c:pt idx="1077">
                  <c:v>2.79166666666667E17</c:v>
                </c:pt>
                <c:pt idx="1078">
                  <c:v>2.79166666666667E17</c:v>
                </c:pt>
                <c:pt idx="1079">
                  <c:v>2.79166666666667E17</c:v>
                </c:pt>
                <c:pt idx="1080">
                  <c:v>2.79166666666667E17</c:v>
                </c:pt>
                <c:pt idx="1081">
                  <c:v>2.79166666666667E17</c:v>
                </c:pt>
                <c:pt idx="1082">
                  <c:v>2.79166666666667E17</c:v>
                </c:pt>
                <c:pt idx="1083">
                  <c:v>2.79166666666667E17</c:v>
                </c:pt>
                <c:pt idx="1084">
                  <c:v>2.79166666666667E17</c:v>
                </c:pt>
                <c:pt idx="1085">
                  <c:v>2.79166666666667E17</c:v>
                </c:pt>
                <c:pt idx="1086">
                  <c:v>2.79166666666667E17</c:v>
                </c:pt>
                <c:pt idx="1087">
                  <c:v>2.79166666666667E17</c:v>
                </c:pt>
                <c:pt idx="1088">
                  <c:v>2.79166666666667E17</c:v>
                </c:pt>
                <c:pt idx="1089">
                  <c:v>2.79166666666667E17</c:v>
                </c:pt>
                <c:pt idx="1090">
                  <c:v>2.79166666666667E17</c:v>
                </c:pt>
                <c:pt idx="1091">
                  <c:v>2.79166666666667E17</c:v>
                </c:pt>
                <c:pt idx="1092">
                  <c:v>2.79166666666667E17</c:v>
                </c:pt>
                <c:pt idx="1093">
                  <c:v>2.79166666666667E17</c:v>
                </c:pt>
                <c:pt idx="1094">
                  <c:v>2.79166666666667E17</c:v>
                </c:pt>
                <c:pt idx="1095">
                  <c:v>2.79166666666667E17</c:v>
                </c:pt>
                <c:pt idx="1096">
                  <c:v>2.79166666666667E17</c:v>
                </c:pt>
                <c:pt idx="1097">
                  <c:v>2.79166666666667E17</c:v>
                </c:pt>
                <c:pt idx="1098">
                  <c:v>2.79166666666667E17</c:v>
                </c:pt>
                <c:pt idx="1099">
                  <c:v>2.79166666666667E17</c:v>
                </c:pt>
                <c:pt idx="1100">
                  <c:v>2.79166666666667E17</c:v>
                </c:pt>
                <c:pt idx="1101">
                  <c:v>2.79166666666667E17</c:v>
                </c:pt>
                <c:pt idx="1102">
                  <c:v>2.79166666666667E17</c:v>
                </c:pt>
                <c:pt idx="1103">
                  <c:v>2.79166666666667E17</c:v>
                </c:pt>
                <c:pt idx="1104">
                  <c:v>2.79166666666667E17</c:v>
                </c:pt>
                <c:pt idx="1105">
                  <c:v>2.79166666666667E17</c:v>
                </c:pt>
                <c:pt idx="1106">
                  <c:v>2.79166666666667E17</c:v>
                </c:pt>
                <c:pt idx="1107">
                  <c:v>2.79166666666667E17</c:v>
                </c:pt>
                <c:pt idx="1108">
                  <c:v>2.79166666666667E17</c:v>
                </c:pt>
                <c:pt idx="1109">
                  <c:v>2.79166666666667E17</c:v>
                </c:pt>
                <c:pt idx="1110">
                  <c:v>2.79166666666667E17</c:v>
                </c:pt>
                <c:pt idx="1111">
                  <c:v>2.79166666666667E17</c:v>
                </c:pt>
                <c:pt idx="1112">
                  <c:v>2.79166666666667E17</c:v>
                </c:pt>
                <c:pt idx="1113">
                  <c:v>2.79166666666667E17</c:v>
                </c:pt>
                <c:pt idx="1114">
                  <c:v>2.79166666666667E17</c:v>
                </c:pt>
                <c:pt idx="1115">
                  <c:v>2.79166666666667E17</c:v>
                </c:pt>
                <c:pt idx="1116">
                  <c:v>2.79166666666667E17</c:v>
                </c:pt>
                <c:pt idx="1117">
                  <c:v>2.79166666666667E17</c:v>
                </c:pt>
                <c:pt idx="1118">
                  <c:v>2.79166666666667E17</c:v>
                </c:pt>
                <c:pt idx="1119">
                  <c:v>2.79166666666667E17</c:v>
                </c:pt>
                <c:pt idx="1120">
                  <c:v>2.79166666666667E17</c:v>
                </c:pt>
                <c:pt idx="1121">
                  <c:v>2.79166666666667E17</c:v>
                </c:pt>
                <c:pt idx="1122">
                  <c:v>2.79166666666667E17</c:v>
                </c:pt>
                <c:pt idx="1123">
                  <c:v>2.79166666666667E17</c:v>
                </c:pt>
                <c:pt idx="1124">
                  <c:v>2.79166666666667E17</c:v>
                </c:pt>
                <c:pt idx="1125">
                  <c:v>2.79166666666667E17</c:v>
                </c:pt>
                <c:pt idx="1126">
                  <c:v>2.79166666666667E17</c:v>
                </c:pt>
                <c:pt idx="1127">
                  <c:v>2.79166666666667E17</c:v>
                </c:pt>
                <c:pt idx="1128">
                  <c:v>2.79166666666667E17</c:v>
                </c:pt>
                <c:pt idx="1129">
                  <c:v>2.79166666666667E17</c:v>
                </c:pt>
                <c:pt idx="1130">
                  <c:v>2.79166666666667E17</c:v>
                </c:pt>
                <c:pt idx="1131">
                  <c:v>2.79166666666667E17</c:v>
                </c:pt>
                <c:pt idx="1132">
                  <c:v>2.79166666666667E17</c:v>
                </c:pt>
                <c:pt idx="1133">
                  <c:v>2.79166666666667E17</c:v>
                </c:pt>
                <c:pt idx="1134">
                  <c:v>2.79166666666667E17</c:v>
                </c:pt>
                <c:pt idx="1135">
                  <c:v>2.79166666666667E17</c:v>
                </c:pt>
                <c:pt idx="1136">
                  <c:v>2.79166666666667E17</c:v>
                </c:pt>
                <c:pt idx="1137">
                  <c:v>2.79166666666667E17</c:v>
                </c:pt>
                <c:pt idx="1138">
                  <c:v>2.79166666666667E17</c:v>
                </c:pt>
                <c:pt idx="1139">
                  <c:v>2.79166666666667E17</c:v>
                </c:pt>
                <c:pt idx="1140">
                  <c:v>2.79166666666667E17</c:v>
                </c:pt>
                <c:pt idx="1141">
                  <c:v>2.79166666666667E17</c:v>
                </c:pt>
                <c:pt idx="1142">
                  <c:v>2.79166666666667E17</c:v>
                </c:pt>
                <c:pt idx="1143">
                  <c:v>2.79166666666667E17</c:v>
                </c:pt>
                <c:pt idx="1144">
                  <c:v>2.79166666666667E17</c:v>
                </c:pt>
                <c:pt idx="1145">
                  <c:v>2.79166666666667E17</c:v>
                </c:pt>
                <c:pt idx="1146">
                  <c:v>2.79166666666667E17</c:v>
                </c:pt>
                <c:pt idx="1147">
                  <c:v>2.79166666666667E17</c:v>
                </c:pt>
                <c:pt idx="1148">
                  <c:v>2.79166666666667E17</c:v>
                </c:pt>
                <c:pt idx="1149">
                  <c:v>2.79166666666667E17</c:v>
                </c:pt>
                <c:pt idx="1150">
                  <c:v>2.79166666666667E17</c:v>
                </c:pt>
                <c:pt idx="1151">
                  <c:v>2.79166666666667E17</c:v>
                </c:pt>
                <c:pt idx="1152">
                  <c:v>2.79166666666667E17</c:v>
                </c:pt>
                <c:pt idx="1153">
                  <c:v>2.79166666666667E17</c:v>
                </c:pt>
                <c:pt idx="1154">
                  <c:v>2.79166666666667E17</c:v>
                </c:pt>
                <c:pt idx="1155">
                  <c:v>2.79166666666667E17</c:v>
                </c:pt>
                <c:pt idx="1156">
                  <c:v>2.79166666666667E17</c:v>
                </c:pt>
                <c:pt idx="1157">
                  <c:v>2.79166666666667E17</c:v>
                </c:pt>
                <c:pt idx="1158">
                  <c:v>2.79166666666667E17</c:v>
                </c:pt>
                <c:pt idx="1159">
                  <c:v>2.79166666666667E17</c:v>
                </c:pt>
                <c:pt idx="1160">
                  <c:v>2.79166666666667E17</c:v>
                </c:pt>
                <c:pt idx="1161">
                  <c:v>2.79166666666667E17</c:v>
                </c:pt>
                <c:pt idx="1162">
                  <c:v>2.79166666666667E17</c:v>
                </c:pt>
                <c:pt idx="1163">
                  <c:v>2.79166666666667E17</c:v>
                </c:pt>
                <c:pt idx="1164">
                  <c:v>2.79166666666667E17</c:v>
                </c:pt>
                <c:pt idx="1165">
                  <c:v>2.79166666666667E17</c:v>
                </c:pt>
                <c:pt idx="1166">
                  <c:v>2.79166666666667E17</c:v>
                </c:pt>
                <c:pt idx="1167">
                  <c:v>2.79166666666667E17</c:v>
                </c:pt>
                <c:pt idx="1168">
                  <c:v>2.79166666666667E17</c:v>
                </c:pt>
                <c:pt idx="1169">
                  <c:v>2.79166666666667E17</c:v>
                </c:pt>
                <c:pt idx="1170">
                  <c:v>2.79166666666667E17</c:v>
                </c:pt>
                <c:pt idx="1171">
                  <c:v>2.79166666666667E17</c:v>
                </c:pt>
                <c:pt idx="1172">
                  <c:v>2.79166666666667E17</c:v>
                </c:pt>
                <c:pt idx="1173">
                  <c:v>2.79166666666667E17</c:v>
                </c:pt>
                <c:pt idx="1174">
                  <c:v>2.79166666666667E17</c:v>
                </c:pt>
                <c:pt idx="1175">
                  <c:v>2.79166666666667E17</c:v>
                </c:pt>
                <c:pt idx="1176">
                  <c:v>2.79166666666667E17</c:v>
                </c:pt>
                <c:pt idx="1177">
                  <c:v>2.79166666666667E17</c:v>
                </c:pt>
                <c:pt idx="1178">
                  <c:v>2.79166666666667E17</c:v>
                </c:pt>
                <c:pt idx="1179">
                  <c:v>2.79166666666667E17</c:v>
                </c:pt>
                <c:pt idx="1180">
                  <c:v>2.79166666666667E17</c:v>
                </c:pt>
                <c:pt idx="1181">
                  <c:v>2.79166666666667E17</c:v>
                </c:pt>
                <c:pt idx="1182">
                  <c:v>2.79166666666667E17</c:v>
                </c:pt>
                <c:pt idx="1183">
                  <c:v>2.79166666666667E17</c:v>
                </c:pt>
                <c:pt idx="1184">
                  <c:v>2.79166666666667E17</c:v>
                </c:pt>
                <c:pt idx="1185">
                  <c:v>2.79166666666667E17</c:v>
                </c:pt>
                <c:pt idx="1186">
                  <c:v>2.79166666666667E17</c:v>
                </c:pt>
                <c:pt idx="1187">
                  <c:v>2.79166666666667E17</c:v>
                </c:pt>
                <c:pt idx="1188">
                  <c:v>2.79166666666667E17</c:v>
                </c:pt>
                <c:pt idx="1189">
                  <c:v>2.79166666666667E17</c:v>
                </c:pt>
                <c:pt idx="1190">
                  <c:v>2.79166666666667E17</c:v>
                </c:pt>
                <c:pt idx="1191">
                  <c:v>2.79166666666667E17</c:v>
                </c:pt>
                <c:pt idx="1192">
                  <c:v>2.79166666666667E17</c:v>
                </c:pt>
                <c:pt idx="1193">
                  <c:v>2.79166666666667E17</c:v>
                </c:pt>
                <c:pt idx="1194">
                  <c:v>2.79166666666667E17</c:v>
                </c:pt>
                <c:pt idx="1195">
                  <c:v>2.79166666666667E17</c:v>
                </c:pt>
                <c:pt idx="1196">
                  <c:v>2.79166666666667E17</c:v>
                </c:pt>
                <c:pt idx="1197">
                  <c:v>2.79166666666667E17</c:v>
                </c:pt>
                <c:pt idx="1198">
                  <c:v>2.79166666666667E17</c:v>
                </c:pt>
                <c:pt idx="1199">
                  <c:v>2.79166666666667E17</c:v>
                </c:pt>
                <c:pt idx="1200">
                  <c:v>2.79166666666667E17</c:v>
                </c:pt>
                <c:pt idx="1201">
                  <c:v>2.79166666666667E17</c:v>
                </c:pt>
                <c:pt idx="1202">
                  <c:v>2.79166666666667E17</c:v>
                </c:pt>
                <c:pt idx="1203">
                  <c:v>2.79166666666667E17</c:v>
                </c:pt>
                <c:pt idx="1204">
                  <c:v>2.79166666666667E17</c:v>
                </c:pt>
                <c:pt idx="1205">
                  <c:v>2.79166666666667E17</c:v>
                </c:pt>
                <c:pt idx="1206">
                  <c:v>2.79166666666667E17</c:v>
                </c:pt>
                <c:pt idx="1207">
                  <c:v>2.79166666666667E17</c:v>
                </c:pt>
                <c:pt idx="1208">
                  <c:v>2.79166666666667E17</c:v>
                </c:pt>
                <c:pt idx="1209">
                  <c:v>2.79166666666667E17</c:v>
                </c:pt>
                <c:pt idx="1210">
                  <c:v>2.79166666666667E17</c:v>
                </c:pt>
                <c:pt idx="1211">
                  <c:v>2.79166666666667E17</c:v>
                </c:pt>
                <c:pt idx="1212">
                  <c:v>2.79166666666667E17</c:v>
                </c:pt>
                <c:pt idx="1213">
                  <c:v>2.79166666666667E17</c:v>
                </c:pt>
                <c:pt idx="1214">
                  <c:v>2.79166666666667E17</c:v>
                </c:pt>
                <c:pt idx="1215">
                  <c:v>2.79166666666667E17</c:v>
                </c:pt>
                <c:pt idx="1216">
                  <c:v>2.79166666666667E17</c:v>
                </c:pt>
                <c:pt idx="1217">
                  <c:v>2.79166666666667E17</c:v>
                </c:pt>
                <c:pt idx="1218">
                  <c:v>2.79166666666667E17</c:v>
                </c:pt>
                <c:pt idx="1219">
                  <c:v>2.79166666666667E17</c:v>
                </c:pt>
                <c:pt idx="1220">
                  <c:v>2.79166666666667E17</c:v>
                </c:pt>
                <c:pt idx="1221">
                  <c:v>2.79166666666667E17</c:v>
                </c:pt>
                <c:pt idx="1222">
                  <c:v>2.79166666666667E17</c:v>
                </c:pt>
                <c:pt idx="1223">
                  <c:v>2.79166666666667E17</c:v>
                </c:pt>
                <c:pt idx="1224">
                  <c:v>2.79166666666667E17</c:v>
                </c:pt>
                <c:pt idx="1225">
                  <c:v>2.79166666666667E17</c:v>
                </c:pt>
                <c:pt idx="1226">
                  <c:v>2.79166666666667E17</c:v>
                </c:pt>
                <c:pt idx="1227">
                  <c:v>2.79166666666667E17</c:v>
                </c:pt>
                <c:pt idx="1228">
                  <c:v>2.79166666666667E17</c:v>
                </c:pt>
                <c:pt idx="1229">
                  <c:v>2.79166666666667E17</c:v>
                </c:pt>
                <c:pt idx="1230">
                  <c:v>2.79166666666667E17</c:v>
                </c:pt>
                <c:pt idx="1231">
                  <c:v>2.79166666666667E17</c:v>
                </c:pt>
                <c:pt idx="1232">
                  <c:v>2.79166666666667E17</c:v>
                </c:pt>
                <c:pt idx="1233">
                  <c:v>2.79166666666667E17</c:v>
                </c:pt>
                <c:pt idx="1234">
                  <c:v>2.79166666666667E17</c:v>
                </c:pt>
                <c:pt idx="1235">
                  <c:v>2.79166666666667E17</c:v>
                </c:pt>
                <c:pt idx="1236">
                  <c:v>2.79166666666667E17</c:v>
                </c:pt>
                <c:pt idx="1237">
                  <c:v>2.79166666666667E17</c:v>
                </c:pt>
                <c:pt idx="1238">
                  <c:v>2.79166666666667E17</c:v>
                </c:pt>
                <c:pt idx="1239">
                  <c:v>2.79166666666667E17</c:v>
                </c:pt>
                <c:pt idx="1240">
                  <c:v>2.79166666666667E17</c:v>
                </c:pt>
                <c:pt idx="1241">
                  <c:v>2.79166666666667E17</c:v>
                </c:pt>
                <c:pt idx="1242">
                  <c:v>2.79166666666667E17</c:v>
                </c:pt>
                <c:pt idx="1243">
                  <c:v>2.79166666666667E17</c:v>
                </c:pt>
                <c:pt idx="1244">
                  <c:v>2.79166666666667E17</c:v>
                </c:pt>
                <c:pt idx="1245">
                  <c:v>2.79166666666667E17</c:v>
                </c:pt>
                <c:pt idx="1246">
                  <c:v>2.79166666666667E17</c:v>
                </c:pt>
                <c:pt idx="1247">
                  <c:v>2.79166666666667E17</c:v>
                </c:pt>
                <c:pt idx="1248">
                  <c:v>2.79166666666667E17</c:v>
                </c:pt>
                <c:pt idx="1249">
                  <c:v>2.79166666666667E17</c:v>
                </c:pt>
                <c:pt idx="1250">
                  <c:v>2.79166666666667E17</c:v>
                </c:pt>
                <c:pt idx="1251">
                  <c:v>2.79166666666667E17</c:v>
                </c:pt>
                <c:pt idx="1252">
                  <c:v>2.79166666666667E17</c:v>
                </c:pt>
                <c:pt idx="1253">
                  <c:v>2.79166666666667E17</c:v>
                </c:pt>
                <c:pt idx="1254">
                  <c:v>2.79166666666667E17</c:v>
                </c:pt>
                <c:pt idx="1255">
                  <c:v>2.79166666666667E17</c:v>
                </c:pt>
                <c:pt idx="1256">
                  <c:v>2.79166666666667E17</c:v>
                </c:pt>
                <c:pt idx="1257">
                  <c:v>2.79166666666667E17</c:v>
                </c:pt>
                <c:pt idx="1258">
                  <c:v>2.79166666666667E17</c:v>
                </c:pt>
                <c:pt idx="1259">
                  <c:v>2.79166666666667E17</c:v>
                </c:pt>
                <c:pt idx="1260">
                  <c:v>2.79166666666667E17</c:v>
                </c:pt>
                <c:pt idx="1261">
                  <c:v>2.79166666666667E17</c:v>
                </c:pt>
                <c:pt idx="1262">
                  <c:v>2.79166666666667E17</c:v>
                </c:pt>
                <c:pt idx="1263">
                  <c:v>2.79166666666667E17</c:v>
                </c:pt>
                <c:pt idx="1264">
                  <c:v>2.79166666666667E17</c:v>
                </c:pt>
                <c:pt idx="1265">
                  <c:v>2.79166666666667E17</c:v>
                </c:pt>
                <c:pt idx="1266">
                  <c:v>2.79166666666667E17</c:v>
                </c:pt>
                <c:pt idx="1267">
                  <c:v>2.79166666666667E17</c:v>
                </c:pt>
                <c:pt idx="1268">
                  <c:v>2.79166666666667E17</c:v>
                </c:pt>
                <c:pt idx="1269">
                  <c:v>2.79166666666667E17</c:v>
                </c:pt>
                <c:pt idx="1270">
                  <c:v>2.79166666666667E17</c:v>
                </c:pt>
                <c:pt idx="1271">
                  <c:v>2.79166666666667E17</c:v>
                </c:pt>
                <c:pt idx="1272">
                  <c:v>2.79166666666667E17</c:v>
                </c:pt>
                <c:pt idx="1273">
                  <c:v>2.79166666666667E17</c:v>
                </c:pt>
                <c:pt idx="1274">
                  <c:v>2.79166666666667E17</c:v>
                </c:pt>
                <c:pt idx="1275">
                  <c:v>2.79166666666667E17</c:v>
                </c:pt>
                <c:pt idx="1276">
                  <c:v>2.79166666666667E17</c:v>
                </c:pt>
                <c:pt idx="1277">
                  <c:v>2.79166666666667E17</c:v>
                </c:pt>
                <c:pt idx="1278">
                  <c:v>2.79166666666667E17</c:v>
                </c:pt>
                <c:pt idx="1279">
                  <c:v>2.79166666666667E17</c:v>
                </c:pt>
                <c:pt idx="1280">
                  <c:v>2.79166666666667E17</c:v>
                </c:pt>
                <c:pt idx="1281">
                  <c:v>2.79166666666667E17</c:v>
                </c:pt>
                <c:pt idx="1282">
                  <c:v>2.79166666666667E17</c:v>
                </c:pt>
                <c:pt idx="1283">
                  <c:v>2.79166666666667E17</c:v>
                </c:pt>
                <c:pt idx="1284">
                  <c:v>2.79166666666667E17</c:v>
                </c:pt>
                <c:pt idx="1285">
                  <c:v>2.79166666666667E17</c:v>
                </c:pt>
                <c:pt idx="1286">
                  <c:v>2.79166666666667E17</c:v>
                </c:pt>
                <c:pt idx="1287">
                  <c:v>2.79166666666667E17</c:v>
                </c:pt>
                <c:pt idx="1288">
                  <c:v>2.79166666666667E17</c:v>
                </c:pt>
                <c:pt idx="1289">
                  <c:v>2.79166666666667E17</c:v>
                </c:pt>
                <c:pt idx="1290">
                  <c:v>2.79166666666667E17</c:v>
                </c:pt>
                <c:pt idx="1291">
                  <c:v>2.79166666666667E17</c:v>
                </c:pt>
                <c:pt idx="1292">
                  <c:v>2.79166666666667E17</c:v>
                </c:pt>
                <c:pt idx="1293">
                  <c:v>2.79166666666667E17</c:v>
                </c:pt>
                <c:pt idx="1294">
                  <c:v>2.79166666666667E17</c:v>
                </c:pt>
                <c:pt idx="1295">
                  <c:v>2.79166666666667E17</c:v>
                </c:pt>
                <c:pt idx="1296">
                  <c:v>2.79166666666667E17</c:v>
                </c:pt>
                <c:pt idx="1297">
                  <c:v>2.79166666666667E17</c:v>
                </c:pt>
                <c:pt idx="1298">
                  <c:v>2.79166666666667E17</c:v>
                </c:pt>
                <c:pt idx="1299">
                  <c:v>2.79166666666667E17</c:v>
                </c:pt>
                <c:pt idx="1300">
                  <c:v>2.79166666666667E17</c:v>
                </c:pt>
                <c:pt idx="1301">
                  <c:v>2.79166666666667E17</c:v>
                </c:pt>
                <c:pt idx="1302">
                  <c:v>2.79166666666667E17</c:v>
                </c:pt>
                <c:pt idx="1303">
                  <c:v>2.79166666666667E17</c:v>
                </c:pt>
                <c:pt idx="1304">
                  <c:v>2.79166666666667E17</c:v>
                </c:pt>
                <c:pt idx="1305">
                  <c:v>2.79166666666667E17</c:v>
                </c:pt>
                <c:pt idx="1306">
                  <c:v>2.79166666666667E17</c:v>
                </c:pt>
                <c:pt idx="1307">
                  <c:v>2.79166666666667E17</c:v>
                </c:pt>
                <c:pt idx="1308">
                  <c:v>2.79166666666667E17</c:v>
                </c:pt>
                <c:pt idx="1309">
                  <c:v>2.79166666666667E17</c:v>
                </c:pt>
                <c:pt idx="1310">
                  <c:v>2.79166666666667E17</c:v>
                </c:pt>
                <c:pt idx="1311">
                  <c:v>2.79166666666667E17</c:v>
                </c:pt>
                <c:pt idx="1312">
                  <c:v>2.79166666666667E17</c:v>
                </c:pt>
                <c:pt idx="1313">
                  <c:v>2.79166666666667E17</c:v>
                </c:pt>
                <c:pt idx="1314">
                  <c:v>2.79166666666667E17</c:v>
                </c:pt>
                <c:pt idx="1315">
                  <c:v>2.79166666666667E17</c:v>
                </c:pt>
                <c:pt idx="1316">
                  <c:v>2.79166666666667E17</c:v>
                </c:pt>
                <c:pt idx="1317">
                  <c:v>2.79166666666667E17</c:v>
                </c:pt>
                <c:pt idx="1318">
                  <c:v>2.79166666666667E17</c:v>
                </c:pt>
                <c:pt idx="1319">
                  <c:v>2.79166666666667E17</c:v>
                </c:pt>
                <c:pt idx="1320">
                  <c:v>2.79166666666667E17</c:v>
                </c:pt>
                <c:pt idx="1321">
                  <c:v>2.79166666666667E17</c:v>
                </c:pt>
                <c:pt idx="1322">
                  <c:v>2.79166666666667E17</c:v>
                </c:pt>
                <c:pt idx="1323">
                  <c:v>2.79166666666667E17</c:v>
                </c:pt>
                <c:pt idx="1324">
                  <c:v>2.79166666666667E17</c:v>
                </c:pt>
                <c:pt idx="1325">
                  <c:v>2.79166666666667E17</c:v>
                </c:pt>
                <c:pt idx="1326">
                  <c:v>2.79166666666667E17</c:v>
                </c:pt>
                <c:pt idx="1327">
                  <c:v>2.79166666666667E17</c:v>
                </c:pt>
                <c:pt idx="1328">
                  <c:v>2.79166666666667E17</c:v>
                </c:pt>
                <c:pt idx="1329">
                  <c:v>2.79166666666667E17</c:v>
                </c:pt>
                <c:pt idx="1330">
                  <c:v>2.79166666666667E17</c:v>
                </c:pt>
                <c:pt idx="1331">
                  <c:v>2.79166666666667E17</c:v>
                </c:pt>
                <c:pt idx="1332">
                  <c:v>2.79166666666667E17</c:v>
                </c:pt>
                <c:pt idx="1333">
                  <c:v>2.79166666666667E17</c:v>
                </c:pt>
                <c:pt idx="1334">
                  <c:v>2.79166666666667E17</c:v>
                </c:pt>
                <c:pt idx="1335">
                  <c:v>2.79166666666667E17</c:v>
                </c:pt>
                <c:pt idx="1336">
                  <c:v>2.79166666666667E17</c:v>
                </c:pt>
                <c:pt idx="1337">
                  <c:v>2.79166666666667E17</c:v>
                </c:pt>
                <c:pt idx="1338">
                  <c:v>2.79166666666667E17</c:v>
                </c:pt>
                <c:pt idx="1339">
                  <c:v>2.79166666666667E17</c:v>
                </c:pt>
                <c:pt idx="1340">
                  <c:v>2.79166666666667E17</c:v>
                </c:pt>
                <c:pt idx="1341">
                  <c:v>2.79166666666667E17</c:v>
                </c:pt>
                <c:pt idx="1342">
                  <c:v>2.79166666666667E17</c:v>
                </c:pt>
                <c:pt idx="1343">
                  <c:v>2.79166666666667E17</c:v>
                </c:pt>
                <c:pt idx="1344">
                  <c:v>2.79166666666667E17</c:v>
                </c:pt>
                <c:pt idx="1345">
                  <c:v>2.79166666666667E17</c:v>
                </c:pt>
                <c:pt idx="1346">
                  <c:v>2.79166666666667E17</c:v>
                </c:pt>
                <c:pt idx="1347">
                  <c:v>2.79166666666667E17</c:v>
                </c:pt>
                <c:pt idx="1348">
                  <c:v>2.79166666666667E17</c:v>
                </c:pt>
                <c:pt idx="1349">
                  <c:v>2.79166666666667E17</c:v>
                </c:pt>
                <c:pt idx="1350">
                  <c:v>2.79166666666667E17</c:v>
                </c:pt>
                <c:pt idx="1351">
                  <c:v>2.79166666666667E17</c:v>
                </c:pt>
                <c:pt idx="1352">
                  <c:v>2.79166666666667E17</c:v>
                </c:pt>
                <c:pt idx="1353">
                  <c:v>2.79166666666667E17</c:v>
                </c:pt>
                <c:pt idx="1354">
                  <c:v>2.79166666666667E17</c:v>
                </c:pt>
                <c:pt idx="1355">
                  <c:v>2.79166666666667E17</c:v>
                </c:pt>
                <c:pt idx="1356">
                  <c:v>2.79166666666667E17</c:v>
                </c:pt>
                <c:pt idx="1357">
                  <c:v>2.79166666666667E17</c:v>
                </c:pt>
                <c:pt idx="1358">
                  <c:v>2.79166666666667E17</c:v>
                </c:pt>
                <c:pt idx="1359">
                  <c:v>2.79166666666667E17</c:v>
                </c:pt>
                <c:pt idx="1360">
                  <c:v>2.79166666666667E17</c:v>
                </c:pt>
                <c:pt idx="1361">
                  <c:v>2.79166666666667E17</c:v>
                </c:pt>
                <c:pt idx="1362">
                  <c:v>2.79166666666667E17</c:v>
                </c:pt>
                <c:pt idx="1363">
                  <c:v>2.79166666666667E17</c:v>
                </c:pt>
                <c:pt idx="1364">
                  <c:v>2.79166666666667E17</c:v>
                </c:pt>
                <c:pt idx="1365">
                  <c:v>2.79166666666667E17</c:v>
                </c:pt>
                <c:pt idx="1366">
                  <c:v>2.79166666666667E17</c:v>
                </c:pt>
                <c:pt idx="1367">
                  <c:v>2.79166666666667E17</c:v>
                </c:pt>
                <c:pt idx="1368">
                  <c:v>2.79166666666667E17</c:v>
                </c:pt>
                <c:pt idx="1369">
                  <c:v>2.79166666666667E17</c:v>
                </c:pt>
                <c:pt idx="1370">
                  <c:v>2.79166666666667E17</c:v>
                </c:pt>
                <c:pt idx="1371">
                  <c:v>2.79166666666667E17</c:v>
                </c:pt>
                <c:pt idx="1372">
                  <c:v>2.79166666666667E17</c:v>
                </c:pt>
                <c:pt idx="1373">
                  <c:v>2.79166666666667E17</c:v>
                </c:pt>
                <c:pt idx="1374">
                  <c:v>2.79166666666667E17</c:v>
                </c:pt>
                <c:pt idx="1375">
                  <c:v>2.79166666666667E17</c:v>
                </c:pt>
                <c:pt idx="1376">
                  <c:v>2.79166666666667E17</c:v>
                </c:pt>
                <c:pt idx="1377">
                  <c:v>2.79166666666667E17</c:v>
                </c:pt>
                <c:pt idx="1378">
                  <c:v>2.79166666666667E17</c:v>
                </c:pt>
                <c:pt idx="1379">
                  <c:v>2.79166666666667E17</c:v>
                </c:pt>
                <c:pt idx="1380">
                  <c:v>2.79166666666667E17</c:v>
                </c:pt>
                <c:pt idx="1381">
                  <c:v>2.79166666666667E17</c:v>
                </c:pt>
                <c:pt idx="1382">
                  <c:v>2.79166666666667E17</c:v>
                </c:pt>
                <c:pt idx="1383">
                  <c:v>2.79166666666667E17</c:v>
                </c:pt>
                <c:pt idx="1384">
                  <c:v>2.79166666666667E17</c:v>
                </c:pt>
                <c:pt idx="1385">
                  <c:v>2.79166666666667E17</c:v>
                </c:pt>
                <c:pt idx="1386">
                  <c:v>2.79166666666667E17</c:v>
                </c:pt>
                <c:pt idx="1387">
                  <c:v>2.79166666666667E17</c:v>
                </c:pt>
                <c:pt idx="1388">
                  <c:v>2.79166666666667E17</c:v>
                </c:pt>
                <c:pt idx="1389">
                  <c:v>2.79166666666667E17</c:v>
                </c:pt>
                <c:pt idx="1390">
                  <c:v>2.79166666666667E17</c:v>
                </c:pt>
                <c:pt idx="1391">
                  <c:v>2.79166666666667E17</c:v>
                </c:pt>
                <c:pt idx="1392">
                  <c:v>2.79166666666667E17</c:v>
                </c:pt>
                <c:pt idx="1393">
                  <c:v>2.79166666666667E17</c:v>
                </c:pt>
                <c:pt idx="1394">
                  <c:v>2.79166666666667E17</c:v>
                </c:pt>
                <c:pt idx="1395">
                  <c:v>2.79166666666667E17</c:v>
                </c:pt>
                <c:pt idx="1396">
                  <c:v>2.79166666666667E17</c:v>
                </c:pt>
                <c:pt idx="1397">
                  <c:v>2.79166666666667E17</c:v>
                </c:pt>
                <c:pt idx="1398">
                  <c:v>2.79166666666667E17</c:v>
                </c:pt>
                <c:pt idx="1399">
                  <c:v>2.79166666666667E17</c:v>
                </c:pt>
                <c:pt idx="1400">
                  <c:v>2.79166666666667E17</c:v>
                </c:pt>
                <c:pt idx="1401">
                  <c:v>2.79166666666667E17</c:v>
                </c:pt>
                <c:pt idx="1402">
                  <c:v>2.79166666666667E17</c:v>
                </c:pt>
                <c:pt idx="1403">
                  <c:v>2.79166666666667E17</c:v>
                </c:pt>
                <c:pt idx="1404">
                  <c:v>2.79166666666667E17</c:v>
                </c:pt>
                <c:pt idx="1405">
                  <c:v>2.79166666666667E17</c:v>
                </c:pt>
                <c:pt idx="1406">
                  <c:v>2.79166666666667E17</c:v>
                </c:pt>
                <c:pt idx="1407">
                  <c:v>2.79166666666667E17</c:v>
                </c:pt>
                <c:pt idx="1408">
                  <c:v>2.79166666666667E17</c:v>
                </c:pt>
                <c:pt idx="1409">
                  <c:v>2.79166666666667E17</c:v>
                </c:pt>
                <c:pt idx="1410">
                  <c:v>2.79166666666667E17</c:v>
                </c:pt>
                <c:pt idx="1411">
                  <c:v>2.79166666666667E17</c:v>
                </c:pt>
                <c:pt idx="1412">
                  <c:v>2.79166666666667E17</c:v>
                </c:pt>
                <c:pt idx="1413">
                  <c:v>2.79166666666667E17</c:v>
                </c:pt>
                <c:pt idx="1414">
                  <c:v>2.79166666666667E17</c:v>
                </c:pt>
                <c:pt idx="1415">
                  <c:v>2.79166666666667E17</c:v>
                </c:pt>
                <c:pt idx="1416">
                  <c:v>2.79166666666667E17</c:v>
                </c:pt>
                <c:pt idx="1417">
                  <c:v>2.79166666666667E17</c:v>
                </c:pt>
                <c:pt idx="1418">
                  <c:v>2.79166666666667E17</c:v>
                </c:pt>
                <c:pt idx="1419">
                  <c:v>2.79166666666667E17</c:v>
                </c:pt>
                <c:pt idx="1420">
                  <c:v>2.79166666666667E17</c:v>
                </c:pt>
                <c:pt idx="1421">
                  <c:v>2.79166666666667E17</c:v>
                </c:pt>
                <c:pt idx="1422">
                  <c:v>2.79166666666667E17</c:v>
                </c:pt>
                <c:pt idx="1423">
                  <c:v>2.79166666666667E17</c:v>
                </c:pt>
                <c:pt idx="1424">
                  <c:v>2.79166666666667E17</c:v>
                </c:pt>
                <c:pt idx="1425">
                  <c:v>2.79166666666667E17</c:v>
                </c:pt>
                <c:pt idx="1426">
                  <c:v>2.79166666666667E17</c:v>
                </c:pt>
                <c:pt idx="1427">
                  <c:v>2.79166666666667E17</c:v>
                </c:pt>
                <c:pt idx="1428">
                  <c:v>2.79166666666667E17</c:v>
                </c:pt>
                <c:pt idx="1429">
                  <c:v>2.79166666666667E17</c:v>
                </c:pt>
                <c:pt idx="1430">
                  <c:v>2.79166666666667E17</c:v>
                </c:pt>
                <c:pt idx="1431">
                  <c:v>2.79166666666667E17</c:v>
                </c:pt>
                <c:pt idx="1432">
                  <c:v>2.79166666666667E17</c:v>
                </c:pt>
                <c:pt idx="1433">
                  <c:v>2.79166666666667E17</c:v>
                </c:pt>
                <c:pt idx="1434">
                  <c:v>2.79166666666667E17</c:v>
                </c:pt>
                <c:pt idx="1435">
                  <c:v>2.79166666666667E17</c:v>
                </c:pt>
                <c:pt idx="1436">
                  <c:v>2.79166666666667E17</c:v>
                </c:pt>
                <c:pt idx="1437">
                  <c:v>2.79166666666667E17</c:v>
                </c:pt>
                <c:pt idx="1438">
                  <c:v>2.79166666666667E17</c:v>
                </c:pt>
                <c:pt idx="1439">
                  <c:v>2.79166666666667E17</c:v>
                </c:pt>
                <c:pt idx="1440">
                  <c:v>2.79166666666667E17</c:v>
                </c:pt>
                <c:pt idx="1441">
                  <c:v>2.79166666666667E17</c:v>
                </c:pt>
                <c:pt idx="1442">
                  <c:v>2.79166666666667E17</c:v>
                </c:pt>
                <c:pt idx="1443">
                  <c:v>2.79166666666667E17</c:v>
                </c:pt>
                <c:pt idx="1444">
                  <c:v>2.79166666666667E17</c:v>
                </c:pt>
                <c:pt idx="1445">
                  <c:v>2.79166666666667E17</c:v>
                </c:pt>
                <c:pt idx="1446">
                  <c:v>2.79166666666667E17</c:v>
                </c:pt>
                <c:pt idx="1447">
                  <c:v>2.79166666666667E17</c:v>
                </c:pt>
                <c:pt idx="1448">
                  <c:v>2.79166666666667E17</c:v>
                </c:pt>
                <c:pt idx="1449">
                  <c:v>2.79166666666667E17</c:v>
                </c:pt>
                <c:pt idx="1450">
                  <c:v>2.79166666666667E17</c:v>
                </c:pt>
                <c:pt idx="1451">
                  <c:v>2.79166666666667E17</c:v>
                </c:pt>
                <c:pt idx="1452">
                  <c:v>2.79166666666667E17</c:v>
                </c:pt>
                <c:pt idx="1453">
                  <c:v>2.79166666666667E17</c:v>
                </c:pt>
                <c:pt idx="1454">
                  <c:v>2.79166666666667E17</c:v>
                </c:pt>
                <c:pt idx="1455">
                  <c:v>2.79166666666667E17</c:v>
                </c:pt>
                <c:pt idx="1456">
                  <c:v>2.79166666666667E17</c:v>
                </c:pt>
                <c:pt idx="1457">
                  <c:v>2.79166666666667E17</c:v>
                </c:pt>
                <c:pt idx="1458">
                  <c:v>2.79166666666667E17</c:v>
                </c:pt>
                <c:pt idx="1459">
                  <c:v>2.79166666666667E17</c:v>
                </c:pt>
                <c:pt idx="1460">
                  <c:v>2.79166666666667E17</c:v>
                </c:pt>
                <c:pt idx="1461">
                  <c:v>2.79166666666667E17</c:v>
                </c:pt>
                <c:pt idx="1462">
                  <c:v>2.79166666666667E17</c:v>
                </c:pt>
                <c:pt idx="1463">
                  <c:v>2.79166666666667E17</c:v>
                </c:pt>
                <c:pt idx="1464">
                  <c:v>2.79166666666667E17</c:v>
                </c:pt>
                <c:pt idx="1465">
                  <c:v>2.79166666666667E17</c:v>
                </c:pt>
                <c:pt idx="1466">
                  <c:v>2.79166666666667E17</c:v>
                </c:pt>
                <c:pt idx="1467">
                  <c:v>2.79166666666667E17</c:v>
                </c:pt>
                <c:pt idx="1468">
                  <c:v>2.79166666666667E17</c:v>
                </c:pt>
                <c:pt idx="1469">
                  <c:v>2.79166666666667E17</c:v>
                </c:pt>
                <c:pt idx="1470">
                  <c:v>2.79166666666667E17</c:v>
                </c:pt>
                <c:pt idx="1471">
                  <c:v>2.79166666666667E17</c:v>
                </c:pt>
                <c:pt idx="1472">
                  <c:v>2.79166666666667E17</c:v>
                </c:pt>
                <c:pt idx="1473">
                  <c:v>2.79166666666667E17</c:v>
                </c:pt>
                <c:pt idx="1474">
                  <c:v>2.79166666666667E17</c:v>
                </c:pt>
                <c:pt idx="1475">
                  <c:v>2.79166666666667E17</c:v>
                </c:pt>
                <c:pt idx="1476">
                  <c:v>2.79166666666667E17</c:v>
                </c:pt>
                <c:pt idx="1477">
                  <c:v>2.79166666666667E17</c:v>
                </c:pt>
                <c:pt idx="1478">
                  <c:v>2.79166666666667E17</c:v>
                </c:pt>
                <c:pt idx="1479">
                  <c:v>2.79166666666667E17</c:v>
                </c:pt>
                <c:pt idx="1480">
                  <c:v>2.79166666666667E17</c:v>
                </c:pt>
                <c:pt idx="1481">
                  <c:v>2.79166666666667E17</c:v>
                </c:pt>
                <c:pt idx="1482">
                  <c:v>2.79166666666667E17</c:v>
                </c:pt>
                <c:pt idx="1483">
                  <c:v>2.79166666666667E17</c:v>
                </c:pt>
                <c:pt idx="1484">
                  <c:v>2.79166666666667E17</c:v>
                </c:pt>
                <c:pt idx="1485">
                  <c:v>2.79166666666667E17</c:v>
                </c:pt>
                <c:pt idx="1486">
                  <c:v>2.79166666666667E17</c:v>
                </c:pt>
                <c:pt idx="1487">
                  <c:v>2.79166666666667E17</c:v>
                </c:pt>
                <c:pt idx="1488">
                  <c:v>2.79166666666667E17</c:v>
                </c:pt>
                <c:pt idx="1489">
                  <c:v>2.79166666666667E17</c:v>
                </c:pt>
                <c:pt idx="1490">
                  <c:v>2.79166666666667E17</c:v>
                </c:pt>
                <c:pt idx="1491">
                  <c:v>2.79166666666667E17</c:v>
                </c:pt>
                <c:pt idx="1492">
                  <c:v>2.79166666666667E17</c:v>
                </c:pt>
                <c:pt idx="1493">
                  <c:v>2.79166666666667E17</c:v>
                </c:pt>
                <c:pt idx="1494">
                  <c:v>2.79166666666667E17</c:v>
                </c:pt>
                <c:pt idx="1495">
                  <c:v>2.79166666666667E17</c:v>
                </c:pt>
                <c:pt idx="1496">
                  <c:v>2.79166666666667E17</c:v>
                </c:pt>
                <c:pt idx="1497">
                  <c:v>2.79166666666667E17</c:v>
                </c:pt>
                <c:pt idx="1498">
                  <c:v>2.79166666666667E17</c:v>
                </c:pt>
                <c:pt idx="1499">
                  <c:v>2.79166666666667E17</c:v>
                </c:pt>
                <c:pt idx="1500">
                  <c:v>2.79166666666667E17</c:v>
                </c:pt>
                <c:pt idx="1501">
                  <c:v>2.79166666666667E17</c:v>
                </c:pt>
                <c:pt idx="1502">
                  <c:v>2.79166666666667E17</c:v>
                </c:pt>
                <c:pt idx="1503">
                  <c:v>2.79166666666667E17</c:v>
                </c:pt>
                <c:pt idx="1504">
                  <c:v>2.79166666666667E17</c:v>
                </c:pt>
                <c:pt idx="1505">
                  <c:v>2.79166666666667E17</c:v>
                </c:pt>
                <c:pt idx="1506">
                  <c:v>2.79166666666667E17</c:v>
                </c:pt>
                <c:pt idx="1507">
                  <c:v>2.79166666666667E17</c:v>
                </c:pt>
                <c:pt idx="1508">
                  <c:v>2.79166666666667E17</c:v>
                </c:pt>
                <c:pt idx="1509">
                  <c:v>2.79166666666667E17</c:v>
                </c:pt>
                <c:pt idx="1510">
                  <c:v>2.79166666666667E17</c:v>
                </c:pt>
                <c:pt idx="1511">
                  <c:v>2.79166666666667E17</c:v>
                </c:pt>
                <c:pt idx="1512">
                  <c:v>2.79166666666667E17</c:v>
                </c:pt>
                <c:pt idx="1513">
                  <c:v>2.79166666666667E17</c:v>
                </c:pt>
                <c:pt idx="1514">
                  <c:v>2.79166666666667E17</c:v>
                </c:pt>
                <c:pt idx="1515">
                  <c:v>2.79166666666667E17</c:v>
                </c:pt>
                <c:pt idx="1516">
                  <c:v>2.79166666666667E17</c:v>
                </c:pt>
                <c:pt idx="1517">
                  <c:v>2.79166666666667E17</c:v>
                </c:pt>
                <c:pt idx="1518">
                  <c:v>2.79166666666667E17</c:v>
                </c:pt>
                <c:pt idx="1519">
                  <c:v>2.79166666666667E17</c:v>
                </c:pt>
                <c:pt idx="1520">
                  <c:v>2.79166666666667E17</c:v>
                </c:pt>
                <c:pt idx="1521">
                  <c:v>2.79166666666667E17</c:v>
                </c:pt>
                <c:pt idx="1522">
                  <c:v>2.79166666666667E17</c:v>
                </c:pt>
                <c:pt idx="1523">
                  <c:v>2.79166666666667E17</c:v>
                </c:pt>
                <c:pt idx="1524">
                  <c:v>2.79166666666667E17</c:v>
                </c:pt>
                <c:pt idx="1525">
                  <c:v>2.79166666666667E17</c:v>
                </c:pt>
                <c:pt idx="1526">
                  <c:v>2.79166666666667E17</c:v>
                </c:pt>
                <c:pt idx="1527">
                  <c:v>2.79166666666667E17</c:v>
                </c:pt>
                <c:pt idx="1528">
                  <c:v>2.79166666666667E17</c:v>
                </c:pt>
                <c:pt idx="1529">
                  <c:v>2.79166666666667E17</c:v>
                </c:pt>
                <c:pt idx="1530">
                  <c:v>2.79166666666667E17</c:v>
                </c:pt>
                <c:pt idx="1531">
                  <c:v>2.79166666666667E17</c:v>
                </c:pt>
                <c:pt idx="1532">
                  <c:v>2.79166666666667E17</c:v>
                </c:pt>
                <c:pt idx="1533">
                  <c:v>2.79166666666667E17</c:v>
                </c:pt>
                <c:pt idx="1534">
                  <c:v>2.79166666666667E17</c:v>
                </c:pt>
                <c:pt idx="1535">
                  <c:v>2.79166666666667E17</c:v>
                </c:pt>
                <c:pt idx="1536">
                  <c:v>2.79166666666667E17</c:v>
                </c:pt>
                <c:pt idx="1537">
                  <c:v>2.79166666666667E17</c:v>
                </c:pt>
                <c:pt idx="1538">
                  <c:v>2.79166666666667E17</c:v>
                </c:pt>
                <c:pt idx="1539">
                  <c:v>2.79166666666667E17</c:v>
                </c:pt>
                <c:pt idx="1540">
                  <c:v>2.79166666666667E17</c:v>
                </c:pt>
                <c:pt idx="1541">
                  <c:v>2.79166666666667E17</c:v>
                </c:pt>
                <c:pt idx="1542">
                  <c:v>2.79166666666667E17</c:v>
                </c:pt>
                <c:pt idx="1543">
                  <c:v>2.79166666666667E17</c:v>
                </c:pt>
                <c:pt idx="1544">
                  <c:v>2.79166666666667E17</c:v>
                </c:pt>
                <c:pt idx="1545">
                  <c:v>2.79166666666667E17</c:v>
                </c:pt>
                <c:pt idx="1546">
                  <c:v>2.79166666666667E17</c:v>
                </c:pt>
                <c:pt idx="1547">
                  <c:v>2.79166666666667E17</c:v>
                </c:pt>
                <c:pt idx="1548">
                  <c:v>2.79166666666667E17</c:v>
                </c:pt>
                <c:pt idx="1549">
                  <c:v>2.79166666666667E17</c:v>
                </c:pt>
                <c:pt idx="1550">
                  <c:v>2.79166666666667E17</c:v>
                </c:pt>
                <c:pt idx="1551">
                  <c:v>2.79166666666667E17</c:v>
                </c:pt>
                <c:pt idx="1552">
                  <c:v>2.79166666666667E17</c:v>
                </c:pt>
                <c:pt idx="1553">
                  <c:v>2.79166666666667E17</c:v>
                </c:pt>
                <c:pt idx="1554">
                  <c:v>2.79166666666667E17</c:v>
                </c:pt>
                <c:pt idx="1555">
                  <c:v>2.79166666666667E17</c:v>
                </c:pt>
                <c:pt idx="1556">
                  <c:v>2.79166666666667E17</c:v>
                </c:pt>
                <c:pt idx="1557">
                  <c:v>2.79166666666667E17</c:v>
                </c:pt>
                <c:pt idx="1558">
                  <c:v>2.79166666666667E17</c:v>
                </c:pt>
                <c:pt idx="1559">
                  <c:v>2.79166666666667E17</c:v>
                </c:pt>
                <c:pt idx="1560">
                  <c:v>2.79166666666667E17</c:v>
                </c:pt>
                <c:pt idx="1561">
                  <c:v>2.79166666666667E17</c:v>
                </c:pt>
                <c:pt idx="1562">
                  <c:v>2.79166666666667E17</c:v>
                </c:pt>
                <c:pt idx="1563">
                  <c:v>2.79166666666667E17</c:v>
                </c:pt>
                <c:pt idx="1564">
                  <c:v>2.79166666666667E17</c:v>
                </c:pt>
                <c:pt idx="1565">
                  <c:v>2.79166666666667E17</c:v>
                </c:pt>
                <c:pt idx="1566">
                  <c:v>2.79166666666667E17</c:v>
                </c:pt>
                <c:pt idx="1567">
                  <c:v>2.79166666666667E17</c:v>
                </c:pt>
                <c:pt idx="1568">
                  <c:v>2.79166666666667E17</c:v>
                </c:pt>
                <c:pt idx="1569">
                  <c:v>2.79166666666667E17</c:v>
                </c:pt>
                <c:pt idx="1570">
                  <c:v>2.79166666666667E17</c:v>
                </c:pt>
                <c:pt idx="1571">
                  <c:v>2.79166666666667E17</c:v>
                </c:pt>
                <c:pt idx="1572">
                  <c:v>2.79166666666667E17</c:v>
                </c:pt>
                <c:pt idx="1573">
                  <c:v>2.79166666666667E17</c:v>
                </c:pt>
                <c:pt idx="1574">
                  <c:v>2.79166666666667E17</c:v>
                </c:pt>
                <c:pt idx="1575">
                  <c:v>2.79166666666667E17</c:v>
                </c:pt>
                <c:pt idx="1576">
                  <c:v>2.79166666666667E17</c:v>
                </c:pt>
                <c:pt idx="1577">
                  <c:v>2.79166666666667E17</c:v>
                </c:pt>
                <c:pt idx="1578">
                  <c:v>2.79166666666667E17</c:v>
                </c:pt>
                <c:pt idx="1579">
                  <c:v>2.79166666666667E17</c:v>
                </c:pt>
                <c:pt idx="1580">
                  <c:v>2.79166666666667E17</c:v>
                </c:pt>
                <c:pt idx="1581">
                  <c:v>2.79166666666667E17</c:v>
                </c:pt>
                <c:pt idx="1582">
                  <c:v>2.79166666666667E17</c:v>
                </c:pt>
                <c:pt idx="1583">
                  <c:v>2.79166666666667E17</c:v>
                </c:pt>
                <c:pt idx="1584">
                  <c:v>2.79166666666667E17</c:v>
                </c:pt>
                <c:pt idx="1585">
                  <c:v>2.79166666666667E17</c:v>
                </c:pt>
                <c:pt idx="1586">
                  <c:v>2.79166666666667E17</c:v>
                </c:pt>
                <c:pt idx="1587">
                  <c:v>2.79166666666667E17</c:v>
                </c:pt>
                <c:pt idx="1588">
                  <c:v>2.79166666666667E17</c:v>
                </c:pt>
                <c:pt idx="1589">
                  <c:v>2.79166666666667E17</c:v>
                </c:pt>
                <c:pt idx="1590">
                  <c:v>2.79166666666667E17</c:v>
                </c:pt>
                <c:pt idx="1591">
                  <c:v>2.79166666666667E17</c:v>
                </c:pt>
                <c:pt idx="1592">
                  <c:v>2.79166666666667E17</c:v>
                </c:pt>
                <c:pt idx="1593">
                  <c:v>2.79166666666667E17</c:v>
                </c:pt>
                <c:pt idx="1594">
                  <c:v>2.79166666666667E17</c:v>
                </c:pt>
                <c:pt idx="1595">
                  <c:v>2.79166666666667E17</c:v>
                </c:pt>
                <c:pt idx="1596">
                  <c:v>2.79166666666667E17</c:v>
                </c:pt>
                <c:pt idx="1597">
                  <c:v>2.79166666666667E17</c:v>
                </c:pt>
                <c:pt idx="1598">
                  <c:v>2.79166666666667E17</c:v>
                </c:pt>
                <c:pt idx="1599">
                  <c:v>2.79166666666667E17</c:v>
                </c:pt>
                <c:pt idx="1600">
                  <c:v>2.79166666666667E17</c:v>
                </c:pt>
                <c:pt idx="1601">
                  <c:v>2.79166666666667E17</c:v>
                </c:pt>
                <c:pt idx="1602">
                  <c:v>2.79166666666667E17</c:v>
                </c:pt>
                <c:pt idx="1603">
                  <c:v>2.79166666666667E17</c:v>
                </c:pt>
                <c:pt idx="1604">
                  <c:v>2.79166666666667E17</c:v>
                </c:pt>
                <c:pt idx="1605">
                  <c:v>2.79166666666667E17</c:v>
                </c:pt>
                <c:pt idx="1606">
                  <c:v>2.79166666666667E17</c:v>
                </c:pt>
                <c:pt idx="1607">
                  <c:v>2.79166666666667E17</c:v>
                </c:pt>
                <c:pt idx="1608">
                  <c:v>2.79166666666667E17</c:v>
                </c:pt>
                <c:pt idx="1609">
                  <c:v>2.79166666666667E17</c:v>
                </c:pt>
                <c:pt idx="1610">
                  <c:v>2.79166666666667E17</c:v>
                </c:pt>
                <c:pt idx="1611">
                  <c:v>2.79166666666667E17</c:v>
                </c:pt>
                <c:pt idx="1612">
                  <c:v>2.79166666666667E17</c:v>
                </c:pt>
                <c:pt idx="1613">
                  <c:v>2.79166666666667E17</c:v>
                </c:pt>
                <c:pt idx="1614">
                  <c:v>2.79166666666667E17</c:v>
                </c:pt>
                <c:pt idx="1615">
                  <c:v>2.79166666666667E17</c:v>
                </c:pt>
                <c:pt idx="1616">
                  <c:v>2.79166666666667E17</c:v>
                </c:pt>
                <c:pt idx="1617">
                  <c:v>2.79166666666667E17</c:v>
                </c:pt>
                <c:pt idx="1618">
                  <c:v>2.79166666666667E17</c:v>
                </c:pt>
                <c:pt idx="1619">
                  <c:v>2.79166666666667E17</c:v>
                </c:pt>
                <c:pt idx="1620">
                  <c:v>2.79166666666667E17</c:v>
                </c:pt>
                <c:pt idx="1621">
                  <c:v>2.79166666666667E17</c:v>
                </c:pt>
                <c:pt idx="1622">
                  <c:v>2.79166666666667E17</c:v>
                </c:pt>
                <c:pt idx="1623">
                  <c:v>2.79166666666667E17</c:v>
                </c:pt>
                <c:pt idx="1624">
                  <c:v>2.79166666666667E17</c:v>
                </c:pt>
                <c:pt idx="1625">
                  <c:v>2.79166666666667E17</c:v>
                </c:pt>
                <c:pt idx="1626">
                  <c:v>2.79166666666667E17</c:v>
                </c:pt>
                <c:pt idx="1627">
                  <c:v>2.79166666666667E17</c:v>
                </c:pt>
                <c:pt idx="1628">
                  <c:v>2.79166666666667E17</c:v>
                </c:pt>
                <c:pt idx="1629">
                  <c:v>2.79166666666667E17</c:v>
                </c:pt>
                <c:pt idx="1630">
                  <c:v>2.79166666666667E17</c:v>
                </c:pt>
                <c:pt idx="1631">
                  <c:v>2.79166666666667E17</c:v>
                </c:pt>
                <c:pt idx="1632">
                  <c:v>2.79166666666667E17</c:v>
                </c:pt>
                <c:pt idx="1633">
                  <c:v>2.79166666666667E17</c:v>
                </c:pt>
                <c:pt idx="1634">
                  <c:v>2.79166666666667E17</c:v>
                </c:pt>
                <c:pt idx="1635">
                  <c:v>2.79166666666667E17</c:v>
                </c:pt>
                <c:pt idx="1636">
                  <c:v>2.79166666666667E17</c:v>
                </c:pt>
                <c:pt idx="1637">
                  <c:v>2.79166666666667E17</c:v>
                </c:pt>
                <c:pt idx="1638">
                  <c:v>2.79166666666667E17</c:v>
                </c:pt>
                <c:pt idx="1639">
                  <c:v>2.79166666666667E17</c:v>
                </c:pt>
                <c:pt idx="1640">
                  <c:v>2.79166666666667E17</c:v>
                </c:pt>
                <c:pt idx="1641">
                  <c:v>2.79166666666667E17</c:v>
                </c:pt>
                <c:pt idx="1642">
                  <c:v>2.79166666666667E17</c:v>
                </c:pt>
                <c:pt idx="1643">
                  <c:v>2.79166666666667E17</c:v>
                </c:pt>
                <c:pt idx="1644">
                  <c:v>2.79166666666667E17</c:v>
                </c:pt>
                <c:pt idx="1645">
                  <c:v>2.79166666666667E17</c:v>
                </c:pt>
                <c:pt idx="1646">
                  <c:v>2.79166666666667E17</c:v>
                </c:pt>
                <c:pt idx="1647">
                  <c:v>2.79166666666667E17</c:v>
                </c:pt>
                <c:pt idx="1648">
                  <c:v>2.79166666666667E17</c:v>
                </c:pt>
                <c:pt idx="1649">
                  <c:v>2.79166666666667E17</c:v>
                </c:pt>
                <c:pt idx="1650">
                  <c:v>2.79166666666667E17</c:v>
                </c:pt>
                <c:pt idx="1651">
                  <c:v>2.79166666666667E17</c:v>
                </c:pt>
                <c:pt idx="1652">
                  <c:v>2.79166666666667E17</c:v>
                </c:pt>
                <c:pt idx="1653">
                  <c:v>2.79166666666667E17</c:v>
                </c:pt>
                <c:pt idx="1654">
                  <c:v>2.79166666666667E17</c:v>
                </c:pt>
                <c:pt idx="1655">
                  <c:v>2.79166666666667E17</c:v>
                </c:pt>
                <c:pt idx="1656">
                  <c:v>2.79166666666667E17</c:v>
                </c:pt>
                <c:pt idx="1657">
                  <c:v>2.79166666666667E17</c:v>
                </c:pt>
                <c:pt idx="1658">
                  <c:v>2.79166666666667E17</c:v>
                </c:pt>
                <c:pt idx="1659">
                  <c:v>2.79166666666667E17</c:v>
                </c:pt>
                <c:pt idx="1660">
                  <c:v>2.79166666666667E17</c:v>
                </c:pt>
                <c:pt idx="1661">
                  <c:v>2.79166666666667E17</c:v>
                </c:pt>
                <c:pt idx="1662">
                  <c:v>2.79166666666667E17</c:v>
                </c:pt>
                <c:pt idx="1663">
                  <c:v>2.79166666666667E17</c:v>
                </c:pt>
                <c:pt idx="1664">
                  <c:v>2.79166666666667E17</c:v>
                </c:pt>
                <c:pt idx="1665">
                  <c:v>2.79166666666667E17</c:v>
                </c:pt>
                <c:pt idx="1666">
                  <c:v>2.79166666666667E17</c:v>
                </c:pt>
                <c:pt idx="1667">
                  <c:v>2.79166666666667E17</c:v>
                </c:pt>
                <c:pt idx="1668">
                  <c:v>2.79166666666667E17</c:v>
                </c:pt>
                <c:pt idx="1669">
                  <c:v>2.79166666666667E17</c:v>
                </c:pt>
                <c:pt idx="1670">
                  <c:v>2.79166666666667E17</c:v>
                </c:pt>
                <c:pt idx="1671">
                  <c:v>2.79166666666667E17</c:v>
                </c:pt>
                <c:pt idx="1672">
                  <c:v>2.79166666666667E17</c:v>
                </c:pt>
                <c:pt idx="1673">
                  <c:v>2.79166666666667E17</c:v>
                </c:pt>
                <c:pt idx="1674">
                  <c:v>2.79166666666667E17</c:v>
                </c:pt>
                <c:pt idx="1675">
                  <c:v>2.79166666666667E17</c:v>
                </c:pt>
                <c:pt idx="1676">
                  <c:v>2.79166666666667E17</c:v>
                </c:pt>
                <c:pt idx="1677">
                  <c:v>2.79166666666667E17</c:v>
                </c:pt>
                <c:pt idx="1678">
                  <c:v>2.79166666666667E17</c:v>
                </c:pt>
                <c:pt idx="1679">
                  <c:v>2.79166666666667E17</c:v>
                </c:pt>
                <c:pt idx="1680">
                  <c:v>2.79166666666667E17</c:v>
                </c:pt>
                <c:pt idx="1681">
                  <c:v>2.79166666666667E17</c:v>
                </c:pt>
                <c:pt idx="1682">
                  <c:v>2.79166666666667E17</c:v>
                </c:pt>
                <c:pt idx="1683">
                  <c:v>2.79166666666667E17</c:v>
                </c:pt>
                <c:pt idx="1684">
                  <c:v>2.79166666666667E17</c:v>
                </c:pt>
                <c:pt idx="1685">
                  <c:v>2.79166666666667E17</c:v>
                </c:pt>
                <c:pt idx="1686">
                  <c:v>2.79166666666667E17</c:v>
                </c:pt>
                <c:pt idx="1687">
                  <c:v>2.79166666666667E17</c:v>
                </c:pt>
                <c:pt idx="1688">
                  <c:v>2.79166666666667E17</c:v>
                </c:pt>
                <c:pt idx="1689">
                  <c:v>2.79166666666667E17</c:v>
                </c:pt>
                <c:pt idx="1690">
                  <c:v>2.79166666666667E17</c:v>
                </c:pt>
                <c:pt idx="1691">
                  <c:v>2.79166666666667E17</c:v>
                </c:pt>
                <c:pt idx="1692">
                  <c:v>2.79166666666667E17</c:v>
                </c:pt>
                <c:pt idx="1693">
                  <c:v>2.79166666666667E17</c:v>
                </c:pt>
                <c:pt idx="1694">
                  <c:v>2.79166666666667E17</c:v>
                </c:pt>
                <c:pt idx="1695">
                  <c:v>2.79166666666667E17</c:v>
                </c:pt>
                <c:pt idx="1696">
                  <c:v>2.79166666666667E17</c:v>
                </c:pt>
                <c:pt idx="1697">
                  <c:v>2.79166666666667E17</c:v>
                </c:pt>
                <c:pt idx="1698">
                  <c:v>2.79166666666667E17</c:v>
                </c:pt>
                <c:pt idx="1699">
                  <c:v>2.79166666666667E17</c:v>
                </c:pt>
                <c:pt idx="1700">
                  <c:v>2.79166666666667E17</c:v>
                </c:pt>
                <c:pt idx="1701">
                  <c:v>2.79166666666667E17</c:v>
                </c:pt>
                <c:pt idx="1702">
                  <c:v>2.79166666666667E17</c:v>
                </c:pt>
                <c:pt idx="1703">
                  <c:v>2.79166666666667E17</c:v>
                </c:pt>
                <c:pt idx="1704">
                  <c:v>2.79166666666667E17</c:v>
                </c:pt>
                <c:pt idx="1705">
                  <c:v>2.79166666666667E17</c:v>
                </c:pt>
                <c:pt idx="1706">
                  <c:v>2.79166666666667E17</c:v>
                </c:pt>
                <c:pt idx="1707">
                  <c:v>2.79166666666667E17</c:v>
                </c:pt>
                <c:pt idx="1708">
                  <c:v>2.79166666666667E17</c:v>
                </c:pt>
                <c:pt idx="1709">
                  <c:v>2.79166666666667E17</c:v>
                </c:pt>
                <c:pt idx="1710">
                  <c:v>2.79166666666667E17</c:v>
                </c:pt>
                <c:pt idx="1711">
                  <c:v>2.79166666666667E17</c:v>
                </c:pt>
                <c:pt idx="1712">
                  <c:v>2.79166666666667E17</c:v>
                </c:pt>
                <c:pt idx="1713">
                  <c:v>2.79166666666667E17</c:v>
                </c:pt>
                <c:pt idx="1714">
                  <c:v>2.79166666666667E17</c:v>
                </c:pt>
                <c:pt idx="1715">
                  <c:v>2.79166666666667E17</c:v>
                </c:pt>
                <c:pt idx="1716">
                  <c:v>2.79166666666667E17</c:v>
                </c:pt>
                <c:pt idx="1717">
                  <c:v>2.79166666666667E17</c:v>
                </c:pt>
                <c:pt idx="1718">
                  <c:v>2.79166666666667E17</c:v>
                </c:pt>
                <c:pt idx="1719">
                  <c:v>2.79166666666667E17</c:v>
                </c:pt>
                <c:pt idx="1720">
                  <c:v>2.79166666666667E17</c:v>
                </c:pt>
                <c:pt idx="1721">
                  <c:v>2.79166666666667E17</c:v>
                </c:pt>
                <c:pt idx="1722">
                  <c:v>2.79166666666667E17</c:v>
                </c:pt>
                <c:pt idx="1723">
                  <c:v>2.79166666666667E17</c:v>
                </c:pt>
                <c:pt idx="1724">
                  <c:v>2.79166666666667E17</c:v>
                </c:pt>
                <c:pt idx="1725">
                  <c:v>2.79166666666667E17</c:v>
                </c:pt>
                <c:pt idx="1726">
                  <c:v>2.79166666666667E17</c:v>
                </c:pt>
                <c:pt idx="1727">
                  <c:v>2.79166666666667E17</c:v>
                </c:pt>
                <c:pt idx="1728">
                  <c:v>2.79166666666667E17</c:v>
                </c:pt>
                <c:pt idx="1729">
                  <c:v>2.79166666666667E17</c:v>
                </c:pt>
                <c:pt idx="1730">
                  <c:v>2.79166666666667E17</c:v>
                </c:pt>
                <c:pt idx="1731">
                  <c:v>2.79166666666667E17</c:v>
                </c:pt>
                <c:pt idx="1732">
                  <c:v>2.79166666666667E17</c:v>
                </c:pt>
                <c:pt idx="1733">
                  <c:v>2.79166666666667E17</c:v>
                </c:pt>
                <c:pt idx="1734">
                  <c:v>2.79166666666667E17</c:v>
                </c:pt>
                <c:pt idx="1735">
                  <c:v>2.79166666666667E17</c:v>
                </c:pt>
                <c:pt idx="1736">
                  <c:v>2.79166666666667E17</c:v>
                </c:pt>
                <c:pt idx="1737">
                  <c:v>2.79166666666667E17</c:v>
                </c:pt>
                <c:pt idx="1738">
                  <c:v>2.79166666666667E17</c:v>
                </c:pt>
                <c:pt idx="1739">
                  <c:v>2.79166666666667E17</c:v>
                </c:pt>
                <c:pt idx="1740">
                  <c:v>2.79166666666667E17</c:v>
                </c:pt>
                <c:pt idx="1741">
                  <c:v>2.79166666666667E17</c:v>
                </c:pt>
                <c:pt idx="1742">
                  <c:v>2.79166666666667E17</c:v>
                </c:pt>
                <c:pt idx="1743">
                  <c:v>2.79166666666667E17</c:v>
                </c:pt>
                <c:pt idx="1744">
                  <c:v>2.79166666666667E17</c:v>
                </c:pt>
                <c:pt idx="1745">
                  <c:v>2.79166666666667E17</c:v>
                </c:pt>
                <c:pt idx="1746">
                  <c:v>2.79166666666667E17</c:v>
                </c:pt>
                <c:pt idx="1747">
                  <c:v>2.79166666666667E17</c:v>
                </c:pt>
                <c:pt idx="1748">
                  <c:v>2.79166666666667E17</c:v>
                </c:pt>
                <c:pt idx="1749">
                  <c:v>2.79166666666667E17</c:v>
                </c:pt>
                <c:pt idx="1750">
                  <c:v>2.79166666666667E17</c:v>
                </c:pt>
                <c:pt idx="1751">
                  <c:v>2.79166666666667E17</c:v>
                </c:pt>
                <c:pt idx="1752">
                  <c:v>2.79166666666667E17</c:v>
                </c:pt>
                <c:pt idx="1753">
                  <c:v>2.79166666666667E17</c:v>
                </c:pt>
                <c:pt idx="1754">
                  <c:v>2.79166666666667E17</c:v>
                </c:pt>
                <c:pt idx="1755">
                  <c:v>2.79166666666667E17</c:v>
                </c:pt>
                <c:pt idx="1756">
                  <c:v>2.79166666666667E17</c:v>
                </c:pt>
                <c:pt idx="1757">
                  <c:v>2.79166666666667E17</c:v>
                </c:pt>
                <c:pt idx="1758">
                  <c:v>2.79166666666667E17</c:v>
                </c:pt>
                <c:pt idx="1759">
                  <c:v>2.79166666666667E17</c:v>
                </c:pt>
                <c:pt idx="1760">
                  <c:v>2.79166666666667E17</c:v>
                </c:pt>
                <c:pt idx="1761">
                  <c:v>2.79166666666667E17</c:v>
                </c:pt>
                <c:pt idx="1762">
                  <c:v>2.79166666666667E17</c:v>
                </c:pt>
                <c:pt idx="1763">
                  <c:v>2.79166666666667E17</c:v>
                </c:pt>
                <c:pt idx="1764">
                  <c:v>2.79166666666667E17</c:v>
                </c:pt>
                <c:pt idx="1765">
                  <c:v>2.79166666666667E17</c:v>
                </c:pt>
                <c:pt idx="1766">
                  <c:v>2.79166666666667E17</c:v>
                </c:pt>
                <c:pt idx="1767">
                  <c:v>2.79166666666667E17</c:v>
                </c:pt>
                <c:pt idx="1768">
                  <c:v>2.79166666666667E17</c:v>
                </c:pt>
                <c:pt idx="1769">
                  <c:v>2.79166666666667E17</c:v>
                </c:pt>
                <c:pt idx="1770">
                  <c:v>2.79166666666667E17</c:v>
                </c:pt>
                <c:pt idx="1771">
                  <c:v>2.79166666666667E17</c:v>
                </c:pt>
                <c:pt idx="1772">
                  <c:v>2.79166666666667E17</c:v>
                </c:pt>
                <c:pt idx="1773">
                  <c:v>2.79166666666667E17</c:v>
                </c:pt>
                <c:pt idx="1774">
                  <c:v>2.79166666666667E17</c:v>
                </c:pt>
                <c:pt idx="1775">
                  <c:v>2.79166666666667E17</c:v>
                </c:pt>
                <c:pt idx="1776">
                  <c:v>2.79166666666667E17</c:v>
                </c:pt>
                <c:pt idx="1777">
                  <c:v>2.79166666666667E17</c:v>
                </c:pt>
                <c:pt idx="1778">
                  <c:v>2.79166666666667E17</c:v>
                </c:pt>
                <c:pt idx="1779">
                  <c:v>2.79166666666667E17</c:v>
                </c:pt>
                <c:pt idx="1780">
                  <c:v>2.79166666666667E17</c:v>
                </c:pt>
                <c:pt idx="1781">
                  <c:v>2.79166666666667E17</c:v>
                </c:pt>
                <c:pt idx="1782">
                  <c:v>2.79166666666667E17</c:v>
                </c:pt>
                <c:pt idx="1783">
                  <c:v>2.79166666666667E17</c:v>
                </c:pt>
                <c:pt idx="1784">
                  <c:v>2.79166666666667E17</c:v>
                </c:pt>
                <c:pt idx="1785">
                  <c:v>2.79166666666667E17</c:v>
                </c:pt>
                <c:pt idx="1786">
                  <c:v>2.79166666666667E17</c:v>
                </c:pt>
                <c:pt idx="1787">
                  <c:v>2.79166666666667E17</c:v>
                </c:pt>
                <c:pt idx="1788">
                  <c:v>2.79166666666667E17</c:v>
                </c:pt>
                <c:pt idx="1789">
                  <c:v>2.79166666666667E17</c:v>
                </c:pt>
                <c:pt idx="1790">
                  <c:v>2.79166666666667E17</c:v>
                </c:pt>
                <c:pt idx="1791">
                  <c:v>2.79166666666667E17</c:v>
                </c:pt>
                <c:pt idx="1792">
                  <c:v>2.79166666666667E17</c:v>
                </c:pt>
                <c:pt idx="1793">
                  <c:v>2.79166666666667E17</c:v>
                </c:pt>
                <c:pt idx="1794">
                  <c:v>2.79166666666667E17</c:v>
                </c:pt>
                <c:pt idx="1795">
                  <c:v>2.79166666666667E17</c:v>
                </c:pt>
                <c:pt idx="1796">
                  <c:v>2.79166666666667E17</c:v>
                </c:pt>
                <c:pt idx="1797">
                  <c:v>2.79166666666667E17</c:v>
                </c:pt>
                <c:pt idx="1798">
                  <c:v>2.79166666666667E17</c:v>
                </c:pt>
                <c:pt idx="1799">
                  <c:v>2.79166666666667E17</c:v>
                </c:pt>
                <c:pt idx="1800">
                  <c:v>2.79166666666667E17</c:v>
                </c:pt>
                <c:pt idx="1801">
                  <c:v>2.79166666666667E17</c:v>
                </c:pt>
                <c:pt idx="1802">
                  <c:v>2.79166666666667E17</c:v>
                </c:pt>
                <c:pt idx="1803">
                  <c:v>2.79166666666667E17</c:v>
                </c:pt>
                <c:pt idx="1804">
                  <c:v>2.79166666666667E17</c:v>
                </c:pt>
                <c:pt idx="1805">
                  <c:v>2.79166666666667E17</c:v>
                </c:pt>
                <c:pt idx="1806">
                  <c:v>2.79166666666667E17</c:v>
                </c:pt>
                <c:pt idx="1807">
                  <c:v>2.79166666666667E17</c:v>
                </c:pt>
                <c:pt idx="1808">
                  <c:v>2.79166666666667E17</c:v>
                </c:pt>
                <c:pt idx="1809">
                  <c:v>2.79166666666667E17</c:v>
                </c:pt>
                <c:pt idx="1810">
                  <c:v>2.79166666666667E17</c:v>
                </c:pt>
                <c:pt idx="1811">
                  <c:v>2.79166666666667E17</c:v>
                </c:pt>
                <c:pt idx="1812">
                  <c:v>2.79166666666667E17</c:v>
                </c:pt>
                <c:pt idx="1813">
                  <c:v>2.79166666666667E17</c:v>
                </c:pt>
                <c:pt idx="1814">
                  <c:v>2.79166666666667E17</c:v>
                </c:pt>
                <c:pt idx="1815">
                  <c:v>2.79166666666667E17</c:v>
                </c:pt>
                <c:pt idx="1816">
                  <c:v>2.79166666666667E17</c:v>
                </c:pt>
                <c:pt idx="1817">
                  <c:v>2.79166666666667E17</c:v>
                </c:pt>
                <c:pt idx="1818">
                  <c:v>2.79166666666667E17</c:v>
                </c:pt>
                <c:pt idx="1819">
                  <c:v>2.79166666666667E17</c:v>
                </c:pt>
                <c:pt idx="1820">
                  <c:v>2.79166666666667E17</c:v>
                </c:pt>
                <c:pt idx="1821">
                  <c:v>2.79166666666667E17</c:v>
                </c:pt>
                <c:pt idx="1822">
                  <c:v>2.79166666666667E17</c:v>
                </c:pt>
                <c:pt idx="1823">
                  <c:v>2.79166666666667E17</c:v>
                </c:pt>
                <c:pt idx="1824">
                  <c:v>2.79166666666667E17</c:v>
                </c:pt>
                <c:pt idx="1825">
                  <c:v>2.79166666666667E17</c:v>
                </c:pt>
                <c:pt idx="1826">
                  <c:v>2.79166666666667E17</c:v>
                </c:pt>
                <c:pt idx="1827">
                  <c:v>2.79166666666667E17</c:v>
                </c:pt>
                <c:pt idx="1828">
                  <c:v>2.79166666666667E17</c:v>
                </c:pt>
                <c:pt idx="1829">
                  <c:v>2.79166666666667E17</c:v>
                </c:pt>
                <c:pt idx="1830">
                  <c:v>2.79166666666667E17</c:v>
                </c:pt>
                <c:pt idx="1831">
                  <c:v>2.79166666666667E17</c:v>
                </c:pt>
                <c:pt idx="1832">
                  <c:v>2.79166666666667E17</c:v>
                </c:pt>
                <c:pt idx="1833">
                  <c:v>2.79166666666667E17</c:v>
                </c:pt>
                <c:pt idx="1834">
                  <c:v>2.79166666666667E17</c:v>
                </c:pt>
                <c:pt idx="1835">
                  <c:v>2.79166666666667E17</c:v>
                </c:pt>
                <c:pt idx="1836">
                  <c:v>2.79166666666667E17</c:v>
                </c:pt>
                <c:pt idx="1837">
                  <c:v>2.79166666666667E17</c:v>
                </c:pt>
                <c:pt idx="1838">
                  <c:v>2.79166666666667E17</c:v>
                </c:pt>
                <c:pt idx="1839">
                  <c:v>2.79166666666667E17</c:v>
                </c:pt>
                <c:pt idx="1840">
                  <c:v>2.79166666666667E17</c:v>
                </c:pt>
                <c:pt idx="1841">
                  <c:v>2.79166666666667E17</c:v>
                </c:pt>
                <c:pt idx="1842">
                  <c:v>2.79166666666667E17</c:v>
                </c:pt>
                <c:pt idx="1843">
                  <c:v>2.79166666666667E17</c:v>
                </c:pt>
                <c:pt idx="1844">
                  <c:v>2.79166666666667E17</c:v>
                </c:pt>
                <c:pt idx="1845">
                  <c:v>2.79166666666667E17</c:v>
                </c:pt>
                <c:pt idx="1846">
                  <c:v>2.79166666666667E17</c:v>
                </c:pt>
                <c:pt idx="1847">
                  <c:v>2.79166666666667E17</c:v>
                </c:pt>
                <c:pt idx="1848">
                  <c:v>2.79166666666667E17</c:v>
                </c:pt>
                <c:pt idx="1849">
                  <c:v>2.79166666666667E17</c:v>
                </c:pt>
                <c:pt idx="1850">
                  <c:v>2.79166666666667E17</c:v>
                </c:pt>
                <c:pt idx="1851">
                  <c:v>2.79166666666667E17</c:v>
                </c:pt>
                <c:pt idx="1852">
                  <c:v>2.79166666666667E17</c:v>
                </c:pt>
                <c:pt idx="1853">
                  <c:v>2.79166666666667E17</c:v>
                </c:pt>
                <c:pt idx="1854">
                  <c:v>2.79166666666667E17</c:v>
                </c:pt>
                <c:pt idx="1855">
                  <c:v>2.79166666666667E17</c:v>
                </c:pt>
                <c:pt idx="1856">
                  <c:v>2.79166666666667E17</c:v>
                </c:pt>
                <c:pt idx="1857">
                  <c:v>2.79166666666667E17</c:v>
                </c:pt>
                <c:pt idx="1858">
                  <c:v>2.79166666666667E17</c:v>
                </c:pt>
                <c:pt idx="1859">
                  <c:v>2.79166666666667E17</c:v>
                </c:pt>
                <c:pt idx="1860">
                  <c:v>2.79166666666667E17</c:v>
                </c:pt>
                <c:pt idx="1861">
                  <c:v>2.79166666666667E17</c:v>
                </c:pt>
                <c:pt idx="1862">
                  <c:v>2.79166666666667E17</c:v>
                </c:pt>
                <c:pt idx="1863">
                  <c:v>2.79166666666667E17</c:v>
                </c:pt>
                <c:pt idx="1864">
                  <c:v>2.79166666666667E17</c:v>
                </c:pt>
                <c:pt idx="1865">
                  <c:v>2.79166666666667E17</c:v>
                </c:pt>
                <c:pt idx="1866">
                  <c:v>2.79166666666667E17</c:v>
                </c:pt>
                <c:pt idx="1867">
                  <c:v>2.79166666666667E17</c:v>
                </c:pt>
                <c:pt idx="1868">
                  <c:v>2.79166666666667E17</c:v>
                </c:pt>
                <c:pt idx="1869">
                  <c:v>2.79166666666667E17</c:v>
                </c:pt>
                <c:pt idx="1870">
                  <c:v>2.79166666666667E17</c:v>
                </c:pt>
                <c:pt idx="1871">
                  <c:v>2.79166666666667E17</c:v>
                </c:pt>
                <c:pt idx="1872">
                  <c:v>2.79166666666667E17</c:v>
                </c:pt>
                <c:pt idx="1873">
                  <c:v>2.79166666666667E17</c:v>
                </c:pt>
                <c:pt idx="1874">
                  <c:v>2.79166666666667E17</c:v>
                </c:pt>
                <c:pt idx="1875">
                  <c:v>2.79166666666667E17</c:v>
                </c:pt>
                <c:pt idx="1876">
                  <c:v>2.79166666666667E17</c:v>
                </c:pt>
                <c:pt idx="1877">
                  <c:v>2.79166666666667E17</c:v>
                </c:pt>
                <c:pt idx="1878">
                  <c:v>2.79166666666667E17</c:v>
                </c:pt>
                <c:pt idx="1879">
                  <c:v>2.79166666666667E17</c:v>
                </c:pt>
                <c:pt idx="1880">
                  <c:v>2.79166666666667E17</c:v>
                </c:pt>
                <c:pt idx="1881">
                  <c:v>2.79166666666667E17</c:v>
                </c:pt>
                <c:pt idx="1882">
                  <c:v>2.79166666666667E17</c:v>
                </c:pt>
                <c:pt idx="1883">
                  <c:v>2.79166666666667E17</c:v>
                </c:pt>
                <c:pt idx="1884">
                  <c:v>2.79166666666667E17</c:v>
                </c:pt>
                <c:pt idx="1885">
                  <c:v>2.79166666666667E17</c:v>
                </c:pt>
                <c:pt idx="1886">
                  <c:v>2.79166666666667E17</c:v>
                </c:pt>
                <c:pt idx="1887">
                  <c:v>2.79166666666667E17</c:v>
                </c:pt>
                <c:pt idx="1888">
                  <c:v>2.79166666666667E17</c:v>
                </c:pt>
                <c:pt idx="1889">
                  <c:v>2.79166666666667E17</c:v>
                </c:pt>
                <c:pt idx="1890">
                  <c:v>2.79166666666667E17</c:v>
                </c:pt>
                <c:pt idx="1891">
                  <c:v>2.79166666666667E17</c:v>
                </c:pt>
                <c:pt idx="1892">
                  <c:v>2.79166666666667E17</c:v>
                </c:pt>
                <c:pt idx="1893">
                  <c:v>2.79166666666667E17</c:v>
                </c:pt>
                <c:pt idx="1894">
                  <c:v>2.79166666666667E17</c:v>
                </c:pt>
                <c:pt idx="1895">
                  <c:v>2.79166666666667E17</c:v>
                </c:pt>
                <c:pt idx="1896">
                  <c:v>2.79166666666667E17</c:v>
                </c:pt>
                <c:pt idx="1897">
                  <c:v>2.79166666666667E17</c:v>
                </c:pt>
                <c:pt idx="1898">
                  <c:v>2.79166666666667E17</c:v>
                </c:pt>
                <c:pt idx="1899">
                  <c:v>2.79166666666667E17</c:v>
                </c:pt>
                <c:pt idx="1900">
                  <c:v>2.79166666666667E17</c:v>
                </c:pt>
                <c:pt idx="1901">
                  <c:v>2.79166666666667E17</c:v>
                </c:pt>
                <c:pt idx="1902">
                  <c:v>2.79166666666667E17</c:v>
                </c:pt>
                <c:pt idx="1903">
                  <c:v>2.79166666666667E17</c:v>
                </c:pt>
                <c:pt idx="1904">
                  <c:v>2.79166666666667E17</c:v>
                </c:pt>
                <c:pt idx="1905">
                  <c:v>2.79166666666667E17</c:v>
                </c:pt>
                <c:pt idx="1906">
                  <c:v>2.79166666666667E17</c:v>
                </c:pt>
                <c:pt idx="1907">
                  <c:v>2.79166666666667E17</c:v>
                </c:pt>
                <c:pt idx="1908">
                  <c:v>2.79166666666667E17</c:v>
                </c:pt>
                <c:pt idx="1909">
                  <c:v>2.79166666666667E17</c:v>
                </c:pt>
                <c:pt idx="1910">
                  <c:v>2.79166666666667E17</c:v>
                </c:pt>
                <c:pt idx="1911">
                  <c:v>2.79166666666667E17</c:v>
                </c:pt>
                <c:pt idx="1912">
                  <c:v>2.79166666666667E17</c:v>
                </c:pt>
                <c:pt idx="1913">
                  <c:v>2.79166666666667E17</c:v>
                </c:pt>
                <c:pt idx="1914">
                  <c:v>2.79166666666667E17</c:v>
                </c:pt>
                <c:pt idx="1915">
                  <c:v>2.79166666666667E17</c:v>
                </c:pt>
                <c:pt idx="1916">
                  <c:v>2.79166666666667E17</c:v>
                </c:pt>
                <c:pt idx="1917">
                  <c:v>2.79166666666667E17</c:v>
                </c:pt>
                <c:pt idx="1918">
                  <c:v>2.79166666666667E17</c:v>
                </c:pt>
                <c:pt idx="1919">
                  <c:v>2.79166666666667E17</c:v>
                </c:pt>
                <c:pt idx="1920">
                  <c:v>2.79166666666667E17</c:v>
                </c:pt>
                <c:pt idx="1921">
                  <c:v>2.79166666666667E17</c:v>
                </c:pt>
                <c:pt idx="1922">
                  <c:v>2.79166666666667E17</c:v>
                </c:pt>
                <c:pt idx="1923">
                  <c:v>2.79166666666667E17</c:v>
                </c:pt>
                <c:pt idx="1924">
                  <c:v>2.79166666666667E17</c:v>
                </c:pt>
                <c:pt idx="1925">
                  <c:v>2.79166666666667E17</c:v>
                </c:pt>
                <c:pt idx="1926">
                  <c:v>2.79166666666667E17</c:v>
                </c:pt>
                <c:pt idx="1927">
                  <c:v>2.79166666666667E17</c:v>
                </c:pt>
                <c:pt idx="1928">
                  <c:v>2.79166666666667E17</c:v>
                </c:pt>
                <c:pt idx="1929">
                  <c:v>2.79166666666667E17</c:v>
                </c:pt>
                <c:pt idx="1930">
                  <c:v>2.79166666666667E17</c:v>
                </c:pt>
                <c:pt idx="1931">
                  <c:v>2.79166666666667E17</c:v>
                </c:pt>
                <c:pt idx="1932">
                  <c:v>2.79166666666667E17</c:v>
                </c:pt>
                <c:pt idx="1933">
                  <c:v>2.79166666666667E17</c:v>
                </c:pt>
                <c:pt idx="1934">
                  <c:v>2.79166666666667E17</c:v>
                </c:pt>
                <c:pt idx="1935">
                  <c:v>2.79166666666667E17</c:v>
                </c:pt>
                <c:pt idx="1936">
                  <c:v>2.79166666666667E17</c:v>
                </c:pt>
                <c:pt idx="1937">
                  <c:v>2.79166666666667E17</c:v>
                </c:pt>
                <c:pt idx="1938">
                  <c:v>2.79166666666667E17</c:v>
                </c:pt>
                <c:pt idx="1939">
                  <c:v>2.79166666666667E17</c:v>
                </c:pt>
                <c:pt idx="1940">
                  <c:v>2.79166666666667E17</c:v>
                </c:pt>
                <c:pt idx="1941">
                  <c:v>2.79166666666667E17</c:v>
                </c:pt>
                <c:pt idx="1942">
                  <c:v>2.79166666666667E17</c:v>
                </c:pt>
                <c:pt idx="1943">
                  <c:v>2.79166666666667E17</c:v>
                </c:pt>
                <c:pt idx="1944">
                  <c:v>2.79166666666667E17</c:v>
                </c:pt>
                <c:pt idx="1945">
                  <c:v>2.79166666666667E17</c:v>
                </c:pt>
                <c:pt idx="1946">
                  <c:v>2.79166666666667E17</c:v>
                </c:pt>
                <c:pt idx="1947">
                  <c:v>2.79166666666667E17</c:v>
                </c:pt>
                <c:pt idx="1948">
                  <c:v>2.79166666666667E17</c:v>
                </c:pt>
                <c:pt idx="1949">
                  <c:v>2.79166666666667E17</c:v>
                </c:pt>
                <c:pt idx="1950">
                  <c:v>2.79166666666667E17</c:v>
                </c:pt>
                <c:pt idx="1951">
                  <c:v>2.79166666666667E17</c:v>
                </c:pt>
                <c:pt idx="1952">
                  <c:v>2.79166666666667E17</c:v>
                </c:pt>
                <c:pt idx="1953">
                  <c:v>2.79166666666667E17</c:v>
                </c:pt>
                <c:pt idx="1954">
                  <c:v>2.79166666666667E17</c:v>
                </c:pt>
                <c:pt idx="1955">
                  <c:v>2.79166666666667E17</c:v>
                </c:pt>
                <c:pt idx="1956">
                  <c:v>2.79166666666667E17</c:v>
                </c:pt>
                <c:pt idx="1957">
                  <c:v>2.79166666666667E17</c:v>
                </c:pt>
                <c:pt idx="1958">
                  <c:v>2.79166666666667E17</c:v>
                </c:pt>
                <c:pt idx="1959">
                  <c:v>2.79166666666667E17</c:v>
                </c:pt>
                <c:pt idx="1960">
                  <c:v>2.79166666666667E17</c:v>
                </c:pt>
                <c:pt idx="1961">
                  <c:v>2.79166666666667E17</c:v>
                </c:pt>
                <c:pt idx="1962">
                  <c:v>2.79166666666667E17</c:v>
                </c:pt>
                <c:pt idx="1963">
                  <c:v>2.79166666666667E17</c:v>
                </c:pt>
                <c:pt idx="1964">
                  <c:v>2.79166666666667E17</c:v>
                </c:pt>
                <c:pt idx="1965">
                  <c:v>2.79166666666667E17</c:v>
                </c:pt>
                <c:pt idx="1966">
                  <c:v>2.79166666666667E17</c:v>
                </c:pt>
                <c:pt idx="1967">
                  <c:v>2.79166666666667E17</c:v>
                </c:pt>
                <c:pt idx="1968">
                  <c:v>2.79166666666667E17</c:v>
                </c:pt>
                <c:pt idx="1969">
                  <c:v>2.79166666666667E17</c:v>
                </c:pt>
                <c:pt idx="1970">
                  <c:v>2.79166666666667E17</c:v>
                </c:pt>
                <c:pt idx="1971">
                  <c:v>2.79166666666667E17</c:v>
                </c:pt>
                <c:pt idx="1972">
                  <c:v>2.79166666666667E17</c:v>
                </c:pt>
                <c:pt idx="1973">
                  <c:v>2.79166666666667E17</c:v>
                </c:pt>
                <c:pt idx="1974">
                  <c:v>2.79166666666667E17</c:v>
                </c:pt>
                <c:pt idx="1975">
                  <c:v>2.79166666666667E17</c:v>
                </c:pt>
                <c:pt idx="1976">
                  <c:v>2.79166666666667E17</c:v>
                </c:pt>
                <c:pt idx="1977">
                  <c:v>2.79166666666667E17</c:v>
                </c:pt>
                <c:pt idx="1978">
                  <c:v>2.79166666666667E17</c:v>
                </c:pt>
                <c:pt idx="1979">
                  <c:v>2.79166666666667E17</c:v>
                </c:pt>
                <c:pt idx="1980">
                  <c:v>2.79166666666667E17</c:v>
                </c:pt>
                <c:pt idx="1981">
                  <c:v>2.79166666666667E17</c:v>
                </c:pt>
                <c:pt idx="1982">
                  <c:v>2.79166666666667E17</c:v>
                </c:pt>
                <c:pt idx="1983">
                  <c:v>2.79166666666667E17</c:v>
                </c:pt>
                <c:pt idx="1984">
                  <c:v>2.79166666666667E17</c:v>
                </c:pt>
                <c:pt idx="1985">
                  <c:v>2.79166666666667E17</c:v>
                </c:pt>
                <c:pt idx="1986">
                  <c:v>2.79166666666667E17</c:v>
                </c:pt>
                <c:pt idx="1987">
                  <c:v>2.79166666666667E17</c:v>
                </c:pt>
                <c:pt idx="1988">
                  <c:v>2.79166666666667E17</c:v>
                </c:pt>
                <c:pt idx="1989">
                  <c:v>2.79166666666667E17</c:v>
                </c:pt>
                <c:pt idx="1990">
                  <c:v>2.79166666666667E17</c:v>
                </c:pt>
                <c:pt idx="1991">
                  <c:v>2.79166666666667E17</c:v>
                </c:pt>
                <c:pt idx="1992">
                  <c:v>2.79166666666667E17</c:v>
                </c:pt>
                <c:pt idx="1993">
                  <c:v>2.79166666666667E17</c:v>
                </c:pt>
                <c:pt idx="1994">
                  <c:v>2.79166666666667E17</c:v>
                </c:pt>
                <c:pt idx="1995">
                  <c:v>2.79166666666667E17</c:v>
                </c:pt>
                <c:pt idx="1996">
                  <c:v>2.79166666666667E17</c:v>
                </c:pt>
                <c:pt idx="1997">
                  <c:v>2.79166666666667E17</c:v>
                </c:pt>
                <c:pt idx="1998">
                  <c:v>2.79166666666667E17</c:v>
                </c:pt>
                <c:pt idx="1999">
                  <c:v>2.79166666666667E17</c:v>
                </c:pt>
                <c:pt idx="2000">
                  <c:v>2.79166666666667E17</c:v>
                </c:pt>
                <c:pt idx="2001">
                  <c:v>2.79166666666667E17</c:v>
                </c:pt>
                <c:pt idx="2002">
                  <c:v>2.79166666666667E17</c:v>
                </c:pt>
                <c:pt idx="2003">
                  <c:v>2.79166666666667E17</c:v>
                </c:pt>
                <c:pt idx="2004">
                  <c:v>2.79166666666667E17</c:v>
                </c:pt>
                <c:pt idx="2005">
                  <c:v>2.79166666666667E17</c:v>
                </c:pt>
                <c:pt idx="2006">
                  <c:v>2.79166666666667E17</c:v>
                </c:pt>
                <c:pt idx="2007">
                  <c:v>2.79166666666667E17</c:v>
                </c:pt>
                <c:pt idx="2008">
                  <c:v>2.79166666666667E17</c:v>
                </c:pt>
                <c:pt idx="2009">
                  <c:v>2.79166666666667E17</c:v>
                </c:pt>
                <c:pt idx="2010">
                  <c:v>2.79166666666667E17</c:v>
                </c:pt>
                <c:pt idx="2011">
                  <c:v>2.79166666666667E17</c:v>
                </c:pt>
                <c:pt idx="2012">
                  <c:v>2.79166666666667E17</c:v>
                </c:pt>
                <c:pt idx="2013">
                  <c:v>2.79166666666667E17</c:v>
                </c:pt>
                <c:pt idx="2014">
                  <c:v>2.79166666666667E17</c:v>
                </c:pt>
                <c:pt idx="2015">
                  <c:v>2.79166666666667E17</c:v>
                </c:pt>
                <c:pt idx="2016">
                  <c:v>2.79166666666667E17</c:v>
                </c:pt>
                <c:pt idx="2017">
                  <c:v>2.79166666666667E17</c:v>
                </c:pt>
                <c:pt idx="2018">
                  <c:v>2.79166666666667E17</c:v>
                </c:pt>
                <c:pt idx="2019">
                  <c:v>2.79166666666667E17</c:v>
                </c:pt>
                <c:pt idx="2020">
                  <c:v>2.79166666666667E17</c:v>
                </c:pt>
                <c:pt idx="2021">
                  <c:v>2.79166666666667E17</c:v>
                </c:pt>
                <c:pt idx="2022">
                  <c:v>2.79166666666667E17</c:v>
                </c:pt>
                <c:pt idx="2023">
                  <c:v>2.79166666666667E17</c:v>
                </c:pt>
                <c:pt idx="2024">
                  <c:v>2.79166666666667E17</c:v>
                </c:pt>
                <c:pt idx="2025">
                  <c:v>2.79166666666667E17</c:v>
                </c:pt>
                <c:pt idx="2026">
                  <c:v>2.79166666666667E17</c:v>
                </c:pt>
                <c:pt idx="2027">
                  <c:v>2.79166666666667E17</c:v>
                </c:pt>
                <c:pt idx="2028">
                  <c:v>2.79166666666667E17</c:v>
                </c:pt>
                <c:pt idx="2029">
                  <c:v>2.79166666666667E17</c:v>
                </c:pt>
                <c:pt idx="2030">
                  <c:v>2.79166666666667E17</c:v>
                </c:pt>
                <c:pt idx="2031">
                  <c:v>2.79166666666667E17</c:v>
                </c:pt>
                <c:pt idx="2032">
                  <c:v>2.79166666666667E17</c:v>
                </c:pt>
                <c:pt idx="2033">
                  <c:v>2.79166666666667E17</c:v>
                </c:pt>
                <c:pt idx="2034">
                  <c:v>2.79166666666667E17</c:v>
                </c:pt>
                <c:pt idx="2035">
                  <c:v>2.79166666666667E17</c:v>
                </c:pt>
                <c:pt idx="2036">
                  <c:v>2.79166666666667E17</c:v>
                </c:pt>
                <c:pt idx="2037">
                  <c:v>2.79166666666667E17</c:v>
                </c:pt>
                <c:pt idx="2038">
                  <c:v>2.79166666666667E17</c:v>
                </c:pt>
                <c:pt idx="2039">
                  <c:v>2.79166666666667E17</c:v>
                </c:pt>
                <c:pt idx="2040">
                  <c:v>2.79166666666667E17</c:v>
                </c:pt>
                <c:pt idx="2041">
                  <c:v>2.79166666666667E17</c:v>
                </c:pt>
                <c:pt idx="2042">
                  <c:v>2.79166666666667E17</c:v>
                </c:pt>
                <c:pt idx="2043">
                  <c:v>2.79166666666667E17</c:v>
                </c:pt>
                <c:pt idx="2044">
                  <c:v>2.79166666666667E17</c:v>
                </c:pt>
                <c:pt idx="2045">
                  <c:v>2.79166666666667E17</c:v>
                </c:pt>
                <c:pt idx="2046">
                  <c:v>2.79166666666667E17</c:v>
                </c:pt>
                <c:pt idx="2047">
                  <c:v>2.79166666666667E17</c:v>
                </c:pt>
                <c:pt idx="2048">
                  <c:v>2.79166666666667E17</c:v>
                </c:pt>
                <c:pt idx="2049">
                  <c:v>2.79166666666667E17</c:v>
                </c:pt>
                <c:pt idx="2050">
                  <c:v>2.79166666666667E17</c:v>
                </c:pt>
                <c:pt idx="2051">
                  <c:v>2.79166666666667E17</c:v>
                </c:pt>
                <c:pt idx="2052">
                  <c:v>2.79166666666667E17</c:v>
                </c:pt>
                <c:pt idx="2053">
                  <c:v>2.79166666666667E17</c:v>
                </c:pt>
                <c:pt idx="2054">
                  <c:v>2.79166666666667E17</c:v>
                </c:pt>
                <c:pt idx="2055">
                  <c:v>2.79166666666667E17</c:v>
                </c:pt>
                <c:pt idx="2056">
                  <c:v>2.79166666666667E17</c:v>
                </c:pt>
                <c:pt idx="2057">
                  <c:v>2.79166666666667E17</c:v>
                </c:pt>
                <c:pt idx="2058">
                  <c:v>2.79166666666667E17</c:v>
                </c:pt>
                <c:pt idx="2059">
                  <c:v>2.79166666666667E17</c:v>
                </c:pt>
                <c:pt idx="2060">
                  <c:v>2.79166666666667E17</c:v>
                </c:pt>
                <c:pt idx="2061">
                  <c:v>2.79166666666667E17</c:v>
                </c:pt>
                <c:pt idx="2062">
                  <c:v>2.79166666666667E17</c:v>
                </c:pt>
                <c:pt idx="2063">
                  <c:v>2.79166666666667E17</c:v>
                </c:pt>
                <c:pt idx="2064">
                  <c:v>2.79166666666667E17</c:v>
                </c:pt>
                <c:pt idx="2065">
                  <c:v>2.79166666666667E17</c:v>
                </c:pt>
                <c:pt idx="2066">
                  <c:v>2.79166666666667E17</c:v>
                </c:pt>
                <c:pt idx="2067">
                  <c:v>2.79166666666667E17</c:v>
                </c:pt>
                <c:pt idx="2068">
                  <c:v>2.79166666666667E17</c:v>
                </c:pt>
                <c:pt idx="2069">
                  <c:v>2.79166666666667E17</c:v>
                </c:pt>
                <c:pt idx="2070">
                  <c:v>2.79166666666667E17</c:v>
                </c:pt>
                <c:pt idx="2071">
                  <c:v>2.79166666666667E17</c:v>
                </c:pt>
                <c:pt idx="2072">
                  <c:v>2.79166666666667E17</c:v>
                </c:pt>
                <c:pt idx="2073">
                  <c:v>2.79166666666667E17</c:v>
                </c:pt>
                <c:pt idx="2074">
                  <c:v>2.79166666666667E17</c:v>
                </c:pt>
                <c:pt idx="2075">
                  <c:v>2.79166666666667E17</c:v>
                </c:pt>
                <c:pt idx="2076">
                  <c:v>2.79166666666667E17</c:v>
                </c:pt>
                <c:pt idx="2077">
                  <c:v>2.79166666666667E17</c:v>
                </c:pt>
                <c:pt idx="2078">
                  <c:v>2.79166666666667E17</c:v>
                </c:pt>
                <c:pt idx="2079">
                  <c:v>2.79166666666667E17</c:v>
                </c:pt>
                <c:pt idx="2080">
                  <c:v>2.79166666666667E17</c:v>
                </c:pt>
                <c:pt idx="2081">
                  <c:v>2.79166666666667E17</c:v>
                </c:pt>
                <c:pt idx="2082">
                  <c:v>2.79166666666667E17</c:v>
                </c:pt>
                <c:pt idx="2083">
                  <c:v>2.79166666666667E17</c:v>
                </c:pt>
                <c:pt idx="2084">
                  <c:v>2.79166666666667E17</c:v>
                </c:pt>
                <c:pt idx="2085">
                  <c:v>2.79166666666667E17</c:v>
                </c:pt>
                <c:pt idx="2086">
                  <c:v>2.79166666666667E17</c:v>
                </c:pt>
                <c:pt idx="2087">
                  <c:v>2.79166666666667E17</c:v>
                </c:pt>
                <c:pt idx="2088">
                  <c:v>2.79166666666667E17</c:v>
                </c:pt>
                <c:pt idx="2089">
                  <c:v>2.79166666666667E17</c:v>
                </c:pt>
                <c:pt idx="2090">
                  <c:v>2.79166666666667E17</c:v>
                </c:pt>
                <c:pt idx="2091">
                  <c:v>2.79166666666667E17</c:v>
                </c:pt>
                <c:pt idx="2092">
                  <c:v>2.79166666666667E17</c:v>
                </c:pt>
                <c:pt idx="2093">
                  <c:v>2.79166666666667E17</c:v>
                </c:pt>
                <c:pt idx="2094">
                  <c:v>2.79166666666667E17</c:v>
                </c:pt>
                <c:pt idx="2095">
                  <c:v>2.79166666666667E17</c:v>
                </c:pt>
                <c:pt idx="2096">
                  <c:v>2.79166666666667E17</c:v>
                </c:pt>
                <c:pt idx="2097">
                  <c:v>2.79166666666667E17</c:v>
                </c:pt>
                <c:pt idx="2098">
                  <c:v>2.79166666666667E17</c:v>
                </c:pt>
                <c:pt idx="2099">
                  <c:v>2.79166666666667E17</c:v>
                </c:pt>
                <c:pt idx="2100">
                  <c:v>2.79166666666667E17</c:v>
                </c:pt>
                <c:pt idx="2101">
                  <c:v>2.79166666666667E17</c:v>
                </c:pt>
                <c:pt idx="2102">
                  <c:v>2.79166666666667E17</c:v>
                </c:pt>
                <c:pt idx="2103">
                  <c:v>2.79166666666667E17</c:v>
                </c:pt>
                <c:pt idx="2104">
                  <c:v>2.79166666666667E17</c:v>
                </c:pt>
                <c:pt idx="2105">
                  <c:v>2.79166666666667E17</c:v>
                </c:pt>
                <c:pt idx="2106">
                  <c:v>2.79166666666667E17</c:v>
                </c:pt>
                <c:pt idx="2107">
                  <c:v>2.79166666666667E17</c:v>
                </c:pt>
                <c:pt idx="2108">
                  <c:v>2.79166666666667E17</c:v>
                </c:pt>
                <c:pt idx="2109">
                  <c:v>2.79166666666667E17</c:v>
                </c:pt>
                <c:pt idx="2110">
                  <c:v>2.79166666666667E17</c:v>
                </c:pt>
                <c:pt idx="2111">
                  <c:v>2.79166666666667E17</c:v>
                </c:pt>
                <c:pt idx="2112">
                  <c:v>2.79166666666667E17</c:v>
                </c:pt>
                <c:pt idx="2113">
                  <c:v>2.79166666666667E17</c:v>
                </c:pt>
                <c:pt idx="2114">
                  <c:v>2.79166666666667E17</c:v>
                </c:pt>
                <c:pt idx="2115">
                  <c:v>2.79166666666667E17</c:v>
                </c:pt>
                <c:pt idx="2116">
                  <c:v>2.79166666666667E17</c:v>
                </c:pt>
                <c:pt idx="2117">
                  <c:v>2.79166666666667E17</c:v>
                </c:pt>
                <c:pt idx="2118">
                  <c:v>2.79166666666667E17</c:v>
                </c:pt>
                <c:pt idx="2119">
                  <c:v>2.79166666666667E17</c:v>
                </c:pt>
                <c:pt idx="2120">
                  <c:v>2.79166666666667E17</c:v>
                </c:pt>
                <c:pt idx="2121">
                  <c:v>2.79166666666667E17</c:v>
                </c:pt>
                <c:pt idx="2122">
                  <c:v>2.79166666666667E17</c:v>
                </c:pt>
                <c:pt idx="2123">
                  <c:v>2.79166666666667E17</c:v>
                </c:pt>
                <c:pt idx="2124">
                  <c:v>2.79166666666667E17</c:v>
                </c:pt>
                <c:pt idx="2125">
                  <c:v>2.79166666666667E17</c:v>
                </c:pt>
                <c:pt idx="2126">
                  <c:v>2.79166666666667E17</c:v>
                </c:pt>
                <c:pt idx="2127">
                  <c:v>2.79166666666667E17</c:v>
                </c:pt>
                <c:pt idx="2128">
                  <c:v>2.79166666666667E17</c:v>
                </c:pt>
                <c:pt idx="2129">
                  <c:v>2.79166666666667E17</c:v>
                </c:pt>
                <c:pt idx="2130">
                  <c:v>2.79166666666667E17</c:v>
                </c:pt>
                <c:pt idx="2131">
                  <c:v>2.79166666666667E17</c:v>
                </c:pt>
                <c:pt idx="2132">
                  <c:v>2.79166666666667E17</c:v>
                </c:pt>
                <c:pt idx="2133">
                  <c:v>2.79166666666667E17</c:v>
                </c:pt>
                <c:pt idx="2134">
                  <c:v>2.79166666666667E17</c:v>
                </c:pt>
                <c:pt idx="2135">
                  <c:v>2.79166666666667E17</c:v>
                </c:pt>
                <c:pt idx="2136">
                  <c:v>2.79166666666667E17</c:v>
                </c:pt>
                <c:pt idx="2137">
                  <c:v>2.79166666666667E17</c:v>
                </c:pt>
                <c:pt idx="2138">
                  <c:v>2.79166666666667E17</c:v>
                </c:pt>
                <c:pt idx="2139">
                  <c:v>2.79166666666667E17</c:v>
                </c:pt>
                <c:pt idx="2140">
                  <c:v>2.79166666666667E17</c:v>
                </c:pt>
                <c:pt idx="2141">
                  <c:v>2.79166666666667E17</c:v>
                </c:pt>
                <c:pt idx="2142">
                  <c:v>2.79166666666667E17</c:v>
                </c:pt>
                <c:pt idx="2143">
                  <c:v>2.79166666666667E17</c:v>
                </c:pt>
                <c:pt idx="2144">
                  <c:v>2.79166666666667E17</c:v>
                </c:pt>
                <c:pt idx="2145">
                  <c:v>2.79166666666667E17</c:v>
                </c:pt>
                <c:pt idx="2146">
                  <c:v>2.79166666666667E17</c:v>
                </c:pt>
                <c:pt idx="2147">
                  <c:v>2.79166666666667E17</c:v>
                </c:pt>
                <c:pt idx="2148">
                  <c:v>2.79166666666667E17</c:v>
                </c:pt>
                <c:pt idx="2149">
                  <c:v>2.79166666666667E17</c:v>
                </c:pt>
                <c:pt idx="2150">
                  <c:v>2.79166666666667E17</c:v>
                </c:pt>
                <c:pt idx="2151">
                  <c:v>2.79166666666667E17</c:v>
                </c:pt>
                <c:pt idx="2152">
                  <c:v>2.79166666666667E17</c:v>
                </c:pt>
                <c:pt idx="2153">
                  <c:v>2.79166666666667E17</c:v>
                </c:pt>
                <c:pt idx="2154">
                  <c:v>2.79166666666667E17</c:v>
                </c:pt>
                <c:pt idx="2155">
                  <c:v>2.79166666666667E17</c:v>
                </c:pt>
                <c:pt idx="2156">
                  <c:v>2.79166666666667E17</c:v>
                </c:pt>
                <c:pt idx="2157">
                  <c:v>2.79166666666667E17</c:v>
                </c:pt>
                <c:pt idx="2158">
                  <c:v>2.79166666666667E17</c:v>
                </c:pt>
                <c:pt idx="2159">
                  <c:v>2.79166666666667E17</c:v>
                </c:pt>
                <c:pt idx="2160">
                  <c:v>2.79166666666667E17</c:v>
                </c:pt>
                <c:pt idx="2161">
                  <c:v>2.79166666666667E17</c:v>
                </c:pt>
                <c:pt idx="2162">
                  <c:v>2.79166666666667E17</c:v>
                </c:pt>
                <c:pt idx="2163">
                  <c:v>2.79166666666667E17</c:v>
                </c:pt>
                <c:pt idx="2164">
                  <c:v>2.79166666666667E17</c:v>
                </c:pt>
                <c:pt idx="2165">
                  <c:v>2.79166666666667E17</c:v>
                </c:pt>
                <c:pt idx="2166">
                  <c:v>2.79166666666667E17</c:v>
                </c:pt>
                <c:pt idx="2167">
                  <c:v>2.79166666666667E17</c:v>
                </c:pt>
                <c:pt idx="2168">
                  <c:v>2.79166666666667E17</c:v>
                </c:pt>
                <c:pt idx="2169">
                  <c:v>2.79166666666667E17</c:v>
                </c:pt>
                <c:pt idx="2170">
                  <c:v>2.79166666666667E17</c:v>
                </c:pt>
                <c:pt idx="2171">
                  <c:v>2.79166666666667E17</c:v>
                </c:pt>
                <c:pt idx="2172">
                  <c:v>2.79166666666667E17</c:v>
                </c:pt>
                <c:pt idx="2173">
                  <c:v>2.79166666666667E17</c:v>
                </c:pt>
                <c:pt idx="2174">
                  <c:v>2.79166666666667E17</c:v>
                </c:pt>
                <c:pt idx="2175">
                  <c:v>2.79166666666667E17</c:v>
                </c:pt>
                <c:pt idx="2176">
                  <c:v>2.79166666666667E17</c:v>
                </c:pt>
                <c:pt idx="2177">
                  <c:v>2.79166666666667E17</c:v>
                </c:pt>
                <c:pt idx="2178">
                  <c:v>2.79166666666667E17</c:v>
                </c:pt>
                <c:pt idx="2179">
                  <c:v>2.79166666666667E17</c:v>
                </c:pt>
                <c:pt idx="2180">
                  <c:v>2.79166666666667E17</c:v>
                </c:pt>
                <c:pt idx="2181">
                  <c:v>2.79166666666667E17</c:v>
                </c:pt>
                <c:pt idx="2182">
                  <c:v>2.79166666666667E17</c:v>
                </c:pt>
                <c:pt idx="2183">
                  <c:v>2.79166666666667E17</c:v>
                </c:pt>
                <c:pt idx="2184">
                  <c:v>2.79166666666667E17</c:v>
                </c:pt>
                <c:pt idx="2185">
                  <c:v>2.79166666666667E17</c:v>
                </c:pt>
                <c:pt idx="2186">
                  <c:v>2.79166666666667E17</c:v>
                </c:pt>
                <c:pt idx="2187">
                  <c:v>2.79166666666667E17</c:v>
                </c:pt>
                <c:pt idx="2188">
                  <c:v>2.79166666666667E17</c:v>
                </c:pt>
                <c:pt idx="2189">
                  <c:v>2.79166666666667E17</c:v>
                </c:pt>
                <c:pt idx="2190">
                  <c:v>2.79166666666667E17</c:v>
                </c:pt>
                <c:pt idx="2191">
                  <c:v>2.79166666666667E17</c:v>
                </c:pt>
                <c:pt idx="2192">
                  <c:v>2.79166666666667E17</c:v>
                </c:pt>
                <c:pt idx="2193">
                  <c:v>2.79166666666667E17</c:v>
                </c:pt>
                <c:pt idx="2194">
                  <c:v>2.79166666666667E17</c:v>
                </c:pt>
                <c:pt idx="2195">
                  <c:v>2.79166666666667E17</c:v>
                </c:pt>
                <c:pt idx="2196">
                  <c:v>2.79166666666667E17</c:v>
                </c:pt>
                <c:pt idx="2197">
                  <c:v>2.79166666666667E17</c:v>
                </c:pt>
                <c:pt idx="2198">
                  <c:v>2.79166666666667E17</c:v>
                </c:pt>
                <c:pt idx="2199">
                  <c:v>2.79166666666667E17</c:v>
                </c:pt>
                <c:pt idx="2200">
                  <c:v>2.79166666666667E17</c:v>
                </c:pt>
                <c:pt idx="2201">
                  <c:v>2.79166666666667E17</c:v>
                </c:pt>
                <c:pt idx="2202">
                  <c:v>2.79166666666667E17</c:v>
                </c:pt>
                <c:pt idx="2203">
                  <c:v>2.79166666666667E17</c:v>
                </c:pt>
                <c:pt idx="2204">
                  <c:v>2.79166666666667E17</c:v>
                </c:pt>
                <c:pt idx="2205">
                  <c:v>2.79166666666667E17</c:v>
                </c:pt>
                <c:pt idx="2206">
                  <c:v>2.79166666666667E17</c:v>
                </c:pt>
                <c:pt idx="2207">
                  <c:v>2.79166666666667E17</c:v>
                </c:pt>
                <c:pt idx="2208">
                  <c:v>2.79166666666667E17</c:v>
                </c:pt>
                <c:pt idx="2209">
                  <c:v>2.79166666666667E17</c:v>
                </c:pt>
                <c:pt idx="2210">
                  <c:v>2.79166666666667E17</c:v>
                </c:pt>
                <c:pt idx="2211">
                  <c:v>2.79166666666667E17</c:v>
                </c:pt>
                <c:pt idx="2212">
                  <c:v>2.79166666666667E17</c:v>
                </c:pt>
                <c:pt idx="2213">
                  <c:v>2.79166666666667E17</c:v>
                </c:pt>
                <c:pt idx="2214">
                  <c:v>2.79166666666667E17</c:v>
                </c:pt>
                <c:pt idx="2215">
                  <c:v>2.79166666666667E17</c:v>
                </c:pt>
                <c:pt idx="2216">
                  <c:v>2.79166666666667E17</c:v>
                </c:pt>
                <c:pt idx="2217">
                  <c:v>2.79166666666667E17</c:v>
                </c:pt>
                <c:pt idx="2218">
                  <c:v>2.79166666666667E17</c:v>
                </c:pt>
                <c:pt idx="2219">
                  <c:v>2.79166666666667E17</c:v>
                </c:pt>
                <c:pt idx="2220">
                  <c:v>2.79166666666667E17</c:v>
                </c:pt>
                <c:pt idx="2221">
                  <c:v>2.79166666666667E17</c:v>
                </c:pt>
                <c:pt idx="2222">
                  <c:v>2.79166666666667E17</c:v>
                </c:pt>
                <c:pt idx="2223">
                  <c:v>2.79166666666667E17</c:v>
                </c:pt>
                <c:pt idx="2224">
                  <c:v>2.79166666666667E17</c:v>
                </c:pt>
                <c:pt idx="2225">
                  <c:v>2.79166666666667E17</c:v>
                </c:pt>
                <c:pt idx="2226">
                  <c:v>2.79166666666667E17</c:v>
                </c:pt>
                <c:pt idx="2227">
                  <c:v>2.79166666666667E17</c:v>
                </c:pt>
                <c:pt idx="2228">
                  <c:v>2.79166666666667E17</c:v>
                </c:pt>
                <c:pt idx="2229">
                  <c:v>2.79166666666667E17</c:v>
                </c:pt>
                <c:pt idx="2230">
                  <c:v>2.79166666666667E17</c:v>
                </c:pt>
                <c:pt idx="2231">
                  <c:v>2.79166666666667E17</c:v>
                </c:pt>
                <c:pt idx="2232">
                  <c:v>2.79166666666667E17</c:v>
                </c:pt>
                <c:pt idx="2233">
                  <c:v>2.79166666666667E17</c:v>
                </c:pt>
                <c:pt idx="2234">
                  <c:v>2.79166666666667E17</c:v>
                </c:pt>
                <c:pt idx="2235">
                  <c:v>2.79166666666667E17</c:v>
                </c:pt>
                <c:pt idx="2236">
                  <c:v>2.79166666666667E17</c:v>
                </c:pt>
                <c:pt idx="2237">
                  <c:v>2.79166666666667E17</c:v>
                </c:pt>
                <c:pt idx="2238">
                  <c:v>2.79166666666667E17</c:v>
                </c:pt>
                <c:pt idx="2239">
                  <c:v>2.79166666666667E17</c:v>
                </c:pt>
                <c:pt idx="2240">
                  <c:v>2.79166666666667E17</c:v>
                </c:pt>
                <c:pt idx="2241">
                  <c:v>2.79166666666667E17</c:v>
                </c:pt>
                <c:pt idx="2242">
                  <c:v>2.79166666666667E17</c:v>
                </c:pt>
                <c:pt idx="2243">
                  <c:v>2.79166666666667E17</c:v>
                </c:pt>
                <c:pt idx="2244">
                  <c:v>2.79166666666667E17</c:v>
                </c:pt>
                <c:pt idx="2245">
                  <c:v>2.79166666666667E17</c:v>
                </c:pt>
                <c:pt idx="2246">
                  <c:v>2.79166666666667E17</c:v>
                </c:pt>
                <c:pt idx="2247">
                  <c:v>2.79166666666667E17</c:v>
                </c:pt>
                <c:pt idx="2248">
                  <c:v>2.79166666666667E17</c:v>
                </c:pt>
                <c:pt idx="2249">
                  <c:v>2.79166666666667E17</c:v>
                </c:pt>
                <c:pt idx="2250">
                  <c:v>2.79166666666667E17</c:v>
                </c:pt>
                <c:pt idx="2251">
                  <c:v>2.79166666666667E17</c:v>
                </c:pt>
                <c:pt idx="2252">
                  <c:v>2.79166666666667E17</c:v>
                </c:pt>
                <c:pt idx="2253">
                  <c:v>2.79166666666667E17</c:v>
                </c:pt>
                <c:pt idx="2254">
                  <c:v>2.79166666666667E17</c:v>
                </c:pt>
                <c:pt idx="2255">
                  <c:v>2.79166666666667E17</c:v>
                </c:pt>
                <c:pt idx="2256">
                  <c:v>2.79166666666667E17</c:v>
                </c:pt>
                <c:pt idx="2257">
                  <c:v>2.79166666666667E17</c:v>
                </c:pt>
                <c:pt idx="2258">
                  <c:v>2.79166666666667E17</c:v>
                </c:pt>
                <c:pt idx="2259">
                  <c:v>2.79166666666667E17</c:v>
                </c:pt>
                <c:pt idx="2260">
                  <c:v>2.79166666666667E17</c:v>
                </c:pt>
                <c:pt idx="2261">
                  <c:v>2.79166666666667E17</c:v>
                </c:pt>
                <c:pt idx="2262">
                  <c:v>2.79166666666667E17</c:v>
                </c:pt>
                <c:pt idx="2263">
                  <c:v>2.79166666666667E17</c:v>
                </c:pt>
                <c:pt idx="2264">
                  <c:v>2.79166666666667E17</c:v>
                </c:pt>
                <c:pt idx="2265">
                  <c:v>2.79166666666667E17</c:v>
                </c:pt>
                <c:pt idx="2266">
                  <c:v>2.79166666666667E17</c:v>
                </c:pt>
                <c:pt idx="2267">
                  <c:v>2.79166666666667E17</c:v>
                </c:pt>
                <c:pt idx="2268">
                  <c:v>2.79166666666667E17</c:v>
                </c:pt>
                <c:pt idx="2269">
                  <c:v>2.79166666666667E17</c:v>
                </c:pt>
                <c:pt idx="2270">
                  <c:v>2.79166666666667E17</c:v>
                </c:pt>
                <c:pt idx="2271">
                  <c:v>2.79166666666667E17</c:v>
                </c:pt>
                <c:pt idx="2272">
                  <c:v>2.79166666666667E17</c:v>
                </c:pt>
                <c:pt idx="2273">
                  <c:v>2.79166666666667E17</c:v>
                </c:pt>
                <c:pt idx="2274">
                  <c:v>2.79166666666667E17</c:v>
                </c:pt>
                <c:pt idx="2275">
                  <c:v>2.79166666666667E17</c:v>
                </c:pt>
                <c:pt idx="2276">
                  <c:v>2.79166666666667E17</c:v>
                </c:pt>
                <c:pt idx="2277">
                  <c:v>2.79166666666667E17</c:v>
                </c:pt>
                <c:pt idx="2278">
                  <c:v>2.79166666666667E17</c:v>
                </c:pt>
                <c:pt idx="2279">
                  <c:v>2.79166666666667E17</c:v>
                </c:pt>
                <c:pt idx="2280">
                  <c:v>2.79166666666667E17</c:v>
                </c:pt>
                <c:pt idx="2281">
                  <c:v>2.79166666666667E17</c:v>
                </c:pt>
                <c:pt idx="2282">
                  <c:v>2.79166666666667E17</c:v>
                </c:pt>
                <c:pt idx="2283">
                  <c:v>2.79166666666667E17</c:v>
                </c:pt>
                <c:pt idx="2284">
                  <c:v>2.79166666666667E17</c:v>
                </c:pt>
                <c:pt idx="2285">
                  <c:v>2.79166666666667E17</c:v>
                </c:pt>
                <c:pt idx="2286">
                  <c:v>2.79166666666667E17</c:v>
                </c:pt>
                <c:pt idx="2287">
                  <c:v>2.79166666666667E17</c:v>
                </c:pt>
                <c:pt idx="2288">
                  <c:v>2.79166666666667E17</c:v>
                </c:pt>
                <c:pt idx="2289">
                  <c:v>2.79166666666667E17</c:v>
                </c:pt>
                <c:pt idx="2290">
                  <c:v>2.79166666666667E17</c:v>
                </c:pt>
                <c:pt idx="2291">
                  <c:v>2.79166666666667E17</c:v>
                </c:pt>
                <c:pt idx="2292">
                  <c:v>2.79166666666667E17</c:v>
                </c:pt>
                <c:pt idx="2293">
                  <c:v>2.79166666666667E17</c:v>
                </c:pt>
                <c:pt idx="2294">
                  <c:v>2.79166666666667E17</c:v>
                </c:pt>
                <c:pt idx="2295">
                  <c:v>2.79166666666667E17</c:v>
                </c:pt>
                <c:pt idx="2296">
                  <c:v>2.79166666666667E17</c:v>
                </c:pt>
                <c:pt idx="2297">
                  <c:v>2.79166666666667E17</c:v>
                </c:pt>
                <c:pt idx="2298">
                  <c:v>2.79166666666667E17</c:v>
                </c:pt>
                <c:pt idx="2299">
                  <c:v>2.79166666666667E17</c:v>
                </c:pt>
                <c:pt idx="2300">
                  <c:v>2.79166666666667E17</c:v>
                </c:pt>
                <c:pt idx="2301">
                  <c:v>2.79166666666667E17</c:v>
                </c:pt>
                <c:pt idx="2302">
                  <c:v>2.79166666666667E17</c:v>
                </c:pt>
                <c:pt idx="2303">
                  <c:v>2.79166666666667E17</c:v>
                </c:pt>
                <c:pt idx="2304">
                  <c:v>2.79166666666667E17</c:v>
                </c:pt>
                <c:pt idx="2305">
                  <c:v>2.79166666666667E17</c:v>
                </c:pt>
                <c:pt idx="2306">
                  <c:v>2.79166666666667E17</c:v>
                </c:pt>
                <c:pt idx="2307">
                  <c:v>2.79166666666667E17</c:v>
                </c:pt>
                <c:pt idx="2308">
                  <c:v>2.79166666666667E17</c:v>
                </c:pt>
                <c:pt idx="2309">
                  <c:v>2.79166666666667E17</c:v>
                </c:pt>
                <c:pt idx="2310">
                  <c:v>2.79166666666667E17</c:v>
                </c:pt>
                <c:pt idx="2311">
                  <c:v>2.79166666666667E17</c:v>
                </c:pt>
                <c:pt idx="2312">
                  <c:v>2.79166666666667E17</c:v>
                </c:pt>
                <c:pt idx="2313">
                  <c:v>2.79166666666667E17</c:v>
                </c:pt>
                <c:pt idx="2314">
                  <c:v>2.79166666666667E17</c:v>
                </c:pt>
                <c:pt idx="2315">
                  <c:v>2.79166666666667E17</c:v>
                </c:pt>
                <c:pt idx="2316">
                  <c:v>2.79166666666667E17</c:v>
                </c:pt>
                <c:pt idx="2317">
                  <c:v>2.79166666666667E17</c:v>
                </c:pt>
                <c:pt idx="2318">
                  <c:v>2.79166666666667E17</c:v>
                </c:pt>
                <c:pt idx="2319">
                  <c:v>2.79166666666667E17</c:v>
                </c:pt>
                <c:pt idx="2320">
                  <c:v>2.79166666666667E17</c:v>
                </c:pt>
                <c:pt idx="2321">
                  <c:v>2.79166666666667E17</c:v>
                </c:pt>
                <c:pt idx="2322">
                  <c:v>2.79166666666667E17</c:v>
                </c:pt>
                <c:pt idx="2323">
                  <c:v>2.79166666666667E17</c:v>
                </c:pt>
                <c:pt idx="2324">
                  <c:v>2.79166666666667E17</c:v>
                </c:pt>
                <c:pt idx="2325">
                  <c:v>2.79166666666667E17</c:v>
                </c:pt>
                <c:pt idx="2326">
                  <c:v>2.79166666666667E17</c:v>
                </c:pt>
                <c:pt idx="2327">
                  <c:v>2.79166666666667E17</c:v>
                </c:pt>
                <c:pt idx="2328">
                  <c:v>2.79166666666667E17</c:v>
                </c:pt>
                <c:pt idx="2329">
                  <c:v>2.79166666666667E17</c:v>
                </c:pt>
                <c:pt idx="2330">
                  <c:v>2.79166666666667E17</c:v>
                </c:pt>
                <c:pt idx="2331">
                  <c:v>2.79166666666667E17</c:v>
                </c:pt>
                <c:pt idx="2332">
                  <c:v>2.79166666666667E17</c:v>
                </c:pt>
                <c:pt idx="2333">
                  <c:v>2.79166666666667E17</c:v>
                </c:pt>
                <c:pt idx="2334">
                  <c:v>2.79166666666667E17</c:v>
                </c:pt>
                <c:pt idx="2335">
                  <c:v>2.79166666666667E17</c:v>
                </c:pt>
                <c:pt idx="2336">
                  <c:v>2.79166666666667E17</c:v>
                </c:pt>
                <c:pt idx="2337">
                  <c:v>2.79166666666667E17</c:v>
                </c:pt>
                <c:pt idx="2338">
                  <c:v>2.79166666666667E17</c:v>
                </c:pt>
                <c:pt idx="2339">
                  <c:v>2.79166666666667E17</c:v>
                </c:pt>
                <c:pt idx="2340">
                  <c:v>2.79166666666667E17</c:v>
                </c:pt>
                <c:pt idx="2341">
                  <c:v>2.79166666666667E17</c:v>
                </c:pt>
                <c:pt idx="2342">
                  <c:v>2.79166666666667E17</c:v>
                </c:pt>
                <c:pt idx="2343">
                  <c:v>2.79166666666667E17</c:v>
                </c:pt>
                <c:pt idx="2344">
                  <c:v>2.79166666666667E17</c:v>
                </c:pt>
                <c:pt idx="2345">
                  <c:v>2.79166666666667E17</c:v>
                </c:pt>
                <c:pt idx="2346">
                  <c:v>2.79166666666667E17</c:v>
                </c:pt>
                <c:pt idx="2347">
                  <c:v>2.79166666666667E17</c:v>
                </c:pt>
                <c:pt idx="2348">
                  <c:v>2.79166666666667E17</c:v>
                </c:pt>
                <c:pt idx="2349">
                  <c:v>2.79166666666667E17</c:v>
                </c:pt>
                <c:pt idx="2350">
                  <c:v>2.79166666666667E17</c:v>
                </c:pt>
                <c:pt idx="2351">
                  <c:v>2.79166666666667E17</c:v>
                </c:pt>
                <c:pt idx="2352">
                  <c:v>2.79166666666667E17</c:v>
                </c:pt>
                <c:pt idx="2353">
                  <c:v>2.79166666666667E17</c:v>
                </c:pt>
                <c:pt idx="2354">
                  <c:v>2.79166666666667E17</c:v>
                </c:pt>
                <c:pt idx="2355">
                  <c:v>2.79166666666667E17</c:v>
                </c:pt>
                <c:pt idx="2356">
                  <c:v>2.79166666666667E17</c:v>
                </c:pt>
                <c:pt idx="2357">
                  <c:v>2.79166666666667E17</c:v>
                </c:pt>
                <c:pt idx="2358">
                  <c:v>2.79166666666667E17</c:v>
                </c:pt>
                <c:pt idx="2359">
                  <c:v>2.79166666666667E17</c:v>
                </c:pt>
                <c:pt idx="2360">
                  <c:v>2.79166666666667E17</c:v>
                </c:pt>
                <c:pt idx="2361">
                  <c:v>2.79166666666667E17</c:v>
                </c:pt>
                <c:pt idx="2362">
                  <c:v>2.79166666666667E17</c:v>
                </c:pt>
                <c:pt idx="2363">
                  <c:v>2.79166666666667E17</c:v>
                </c:pt>
                <c:pt idx="2364">
                  <c:v>2.79166666666667E17</c:v>
                </c:pt>
                <c:pt idx="2365">
                  <c:v>2.79166666666667E17</c:v>
                </c:pt>
                <c:pt idx="2366">
                  <c:v>2.79166666666667E17</c:v>
                </c:pt>
                <c:pt idx="2367">
                  <c:v>2.79166666666667E17</c:v>
                </c:pt>
                <c:pt idx="2368">
                  <c:v>2.79166666666667E17</c:v>
                </c:pt>
                <c:pt idx="2369">
                  <c:v>2.79166666666667E17</c:v>
                </c:pt>
                <c:pt idx="2370">
                  <c:v>2.79166666666667E17</c:v>
                </c:pt>
                <c:pt idx="2371">
                  <c:v>2.79166666666667E17</c:v>
                </c:pt>
                <c:pt idx="2372">
                  <c:v>2.79166666666667E17</c:v>
                </c:pt>
                <c:pt idx="2373">
                  <c:v>2.79166666666667E17</c:v>
                </c:pt>
                <c:pt idx="2374">
                  <c:v>2.79166666666667E17</c:v>
                </c:pt>
                <c:pt idx="2375">
                  <c:v>2.79166666666667E17</c:v>
                </c:pt>
                <c:pt idx="2376">
                  <c:v>2.79166666666667E17</c:v>
                </c:pt>
                <c:pt idx="2377">
                  <c:v>2.79166666666667E17</c:v>
                </c:pt>
                <c:pt idx="2378">
                  <c:v>2.79166666666667E17</c:v>
                </c:pt>
                <c:pt idx="2379">
                  <c:v>2.79166666666667E17</c:v>
                </c:pt>
                <c:pt idx="2380">
                  <c:v>2.79166666666667E17</c:v>
                </c:pt>
                <c:pt idx="2381">
                  <c:v>2.79166666666667E17</c:v>
                </c:pt>
                <c:pt idx="2382">
                  <c:v>2.79166666666667E17</c:v>
                </c:pt>
                <c:pt idx="2383">
                  <c:v>2.79166666666667E17</c:v>
                </c:pt>
                <c:pt idx="2384">
                  <c:v>2.79166666666667E17</c:v>
                </c:pt>
                <c:pt idx="2385">
                  <c:v>2.79166666666667E17</c:v>
                </c:pt>
                <c:pt idx="2386">
                  <c:v>2.79166666666667E17</c:v>
                </c:pt>
                <c:pt idx="2387">
                  <c:v>2.79166666666667E17</c:v>
                </c:pt>
                <c:pt idx="2388">
                  <c:v>2.79166666666667E17</c:v>
                </c:pt>
                <c:pt idx="2389">
                  <c:v>2.79166666666667E17</c:v>
                </c:pt>
                <c:pt idx="2390">
                  <c:v>2.79166666666667E17</c:v>
                </c:pt>
                <c:pt idx="2391">
                  <c:v>2.79166666666667E17</c:v>
                </c:pt>
                <c:pt idx="2392">
                  <c:v>2.79166666666667E17</c:v>
                </c:pt>
                <c:pt idx="2393">
                  <c:v>2.79166666666667E17</c:v>
                </c:pt>
                <c:pt idx="2394">
                  <c:v>2.79166666666667E17</c:v>
                </c:pt>
                <c:pt idx="2395">
                  <c:v>2.79166666666667E17</c:v>
                </c:pt>
                <c:pt idx="2396">
                  <c:v>2.79166666666667E17</c:v>
                </c:pt>
                <c:pt idx="2397">
                  <c:v>2.79166666666667E17</c:v>
                </c:pt>
                <c:pt idx="2398">
                  <c:v>2.79166666666667E17</c:v>
                </c:pt>
                <c:pt idx="2399">
                  <c:v>2.79166666666667E17</c:v>
                </c:pt>
                <c:pt idx="2400">
                  <c:v>2.79166666666667E17</c:v>
                </c:pt>
                <c:pt idx="2401">
                  <c:v>2.79166666666667E17</c:v>
                </c:pt>
                <c:pt idx="2402">
                  <c:v>2.79166666666667E17</c:v>
                </c:pt>
                <c:pt idx="2403">
                  <c:v>2.79166666666667E17</c:v>
                </c:pt>
                <c:pt idx="2404">
                  <c:v>2.79166666666667E17</c:v>
                </c:pt>
                <c:pt idx="2405">
                  <c:v>2.79166666666667E17</c:v>
                </c:pt>
                <c:pt idx="2406">
                  <c:v>2.79166666666667E17</c:v>
                </c:pt>
                <c:pt idx="2407">
                  <c:v>2.79166666666667E17</c:v>
                </c:pt>
                <c:pt idx="2408">
                  <c:v>2.79166666666667E17</c:v>
                </c:pt>
                <c:pt idx="2409">
                  <c:v>2.79166666666667E17</c:v>
                </c:pt>
                <c:pt idx="2410">
                  <c:v>2.79166666666667E17</c:v>
                </c:pt>
                <c:pt idx="2411">
                  <c:v>2.79166666666667E17</c:v>
                </c:pt>
                <c:pt idx="2412">
                  <c:v>2.79166666666667E17</c:v>
                </c:pt>
                <c:pt idx="2413">
                  <c:v>2.79166666666667E17</c:v>
                </c:pt>
                <c:pt idx="2414">
                  <c:v>2.79166666666667E17</c:v>
                </c:pt>
                <c:pt idx="2415">
                  <c:v>2.79166666666667E17</c:v>
                </c:pt>
                <c:pt idx="2416">
                  <c:v>2.79166666666667E17</c:v>
                </c:pt>
                <c:pt idx="2417">
                  <c:v>2.79166666666667E17</c:v>
                </c:pt>
                <c:pt idx="2418">
                  <c:v>2.79166666666667E17</c:v>
                </c:pt>
                <c:pt idx="2419">
                  <c:v>2.79166666666667E17</c:v>
                </c:pt>
                <c:pt idx="2420">
                  <c:v>2.79166666666667E17</c:v>
                </c:pt>
                <c:pt idx="2421">
                  <c:v>2.79166666666667E17</c:v>
                </c:pt>
                <c:pt idx="2422">
                  <c:v>2.79166666666667E17</c:v>
                </c:pt>
                <c:pt idx="2423">
                  <c:v>2.79166666666667E17</c:v>
                </c:pt>
                <c:pt idx="2424">
                  <c:v>2.79166666666667E17</c:v>
                </c:pt>
                <c:pt idx="2425">
                  <c:v>2.79166666666667E17</c:v>
                </c:pt>
                <c:pt idx="2426">
                  <c:v>2.79166666666667E17</c:v>
                </c:pt>
                <c:pt idx="2427">
                  <c:v>2.79166666666667E17</c:v>
                </c:pt>
                <c:pt idx="2428">
                  <c:v>2.79166666666667E17</c:v>
                </c:pt>
                <c:pt idx="2429">
                  <c:v>2.79166666666667E17</c:v>
                </c:pt>
                <c:pt idx="2430">
                  <c:v>2.79166666666667E17</c:v>
                </c:pt>
                <c:pt idx="2431">
                  <c:v>2.79166666666667E17</c:v>
                </c:pt>
                <c:pt idx="2432">
                  <c:v>2.79166666666667E17</c:v>
                </c:pt>
                <c:pt idx="2433">
                  <c:v>2.79166666666667E17</c:v>
                </c:pt>
                <c:pt idx="2434">
                  <c:v>2.79166666666667E17</c:v>
                </c:pt>
                <c:pt idx="2435">
                  <c:v>2.79166666666667E17</c:v>
                </c:pt>
                <c:pt idx="2436">
                  <c:v>2.79166666666667E17</c:v>
                </c:pt>
                <c:pt idx="2437">
                  <c:v>2.79166666666667E17</c:v>
                </c:pt>
                <c:pt idx="2438">
                  <c:v>2.79166666666667E17</c:v>
                </c:pt>
                <c:pt idx="2439">
                  <c:v>2.79166666666667E17</c:v>
                </c:pt>
                <c:pt idx="2440">
                  <c:v>2.79166666666667E17</c:v>
                </c:pt>
                <c:pt idx="2441">
                  <c:v>2.79166666666667E17</c:v>
                </c:pt>
                <c:pt idx="2442">
                  <c:v>2.79166666666667E17</c:v>
                </c:pt>
                <c:pt idx="2443">
                  <c:v>2.79166666666667E17</c:v>
                </c:pt>
                <c:pt idx="2444">
                  <c:v>2.79166666666667E17</c:v>
                </c:pt>
                <c:pt idx="2445">
                  <c:v>2.79166666666667E17</c:v>
                </c:pt>
                <c:pt idx="2446">
                  <c:v>2.79166666666667E17</c:v>
                </c:pt>
                <c:pt idx="2447">
                  <c:v>2.79166666666667E17</c:v>
                </c:pt>
                <c:pt idx="2448">
                  <c:v>2.79166666666667E17</c:v>
                </c:pt>
                <c:pt idx="2449">
                  <c:v>2.79166666666667E17</c:v>
                </c:pt>
                <c:pt idx="2450">
                  <c:v>2.79166666666667E17</c:v>
                </c:pt>
                <c:pt idx="2451">
                  <c:v>2.79166666666667E17</c:v>
                </c:pt>
                <c:pt idx="2452">
                  <c:v>2.79166666666667E17</c:v>
                </c:pt>
                <c:pt idx="2453">
                  <c:v>2.79166666666667E17</c:v>
                </c:pt>
                <c:pt idx="2454">
                  <c:v>2.79166666666667E17</c:v>
                </c:pt>
                <c:pt idx="2455">
                  <c:v>2.79166666666667E17</c:v>
                </c:pt>
                <c:pt idx="2456">
                  <c:v>2.79166666666667E17</c:v>
                </c:pt>
                <c:pt idx="2457">
                  <c:v>2.79166666666667E17</c:v>
                </c:pt>
                <c:pt idx="2458">
                  <c:v>2.79166666666667E17</c:v>
                </c:pt>
                <c:pt idx="2459">
                  <c:v>2.79166666666667E17</c:v>
                </c:pt>
                <c:pt idx="2460">
                  <c:v>2.79166666666667E17</c:v>
                </c:pt>
                <c:pt idx="2461">
                  <c:v>2.79166666666667E17</c:v>
                </c:pt>
                <c:pt idx="2462">
                  <c:v>2.79166666666667E17</c:v>
                </c:pt>
                <c:pt idx="2463">
                  <c:v>2.79166666666667E17</c:v>
                </c:pt>
                <c:pt idx="2464">
                  <c:v>2.79166666666667E17</c:v>
                </c:pt>
                <c:pt idx="2465">
                  <c:v>2.79166666666667E17</c:v>
                </c:pt>
                <c:pt idx="2466">
                  <c:v>2.79166666666667E17</c:v>
                </c:pt>
                <c:pt idx="2467">
                  <c:v>2.79166666666667E17</c:v>
                </c:pt>
                <c:pt idx="2468">
                  <c:v>2.79166666666667E17</c:v>
                </c:pt>
                <c:pt idx="2469">
                  <c:v>2.79166666666667E17</c:v>
                </c:pt>
                <c:pt idx="2470">
                  <c:v>2.79166666666667E17</c:v>
                </c:pt>
                <c:pt idx="2471">
                  <c:v>2.79166666666667E17</c:v>
                </c:pt>
                <c:pt idx="2472">
                  <c:v>2.79166666666667E17</c:v>
                </c:pt>
                <c:pt idx="2473">
                  <c:v>2.79166666666667E17</c:v>
                </c:pt>
                <c:pt idx="2474">
                  <c:v>2.79166666666667E17</c:v>
                </c:pt>
                <c:pt idx="2475">
                  <c:v>2.79166666666667E17</c:v>
                </c:pt>
                <c:pt idx="2476">
                  <c:v>2.79166666666667E17</c:v>
                </c:pt>
                <c:pt idx="2477">
                  <c:v>2.79166666666667E17</c:v>
                </c:pt>
                <c:pt idx="2478">
                  <c:v>2.79166666666667E17</c:v>
                </c:pt>
                <c:pt idx="2479">
                  <c:v>2.79166666666667E17</c:v>
                </c:pt>
                <c:pt idx="2480">
                  <c:v>2.79166666666667E17</c:v>
                </c:pt>
                <c:pt idx="2481">
                  <c:v>2.79166666666667E17</c:v>
                </c:pt>
                <c:pt idx="2482">
                  <c:v>2.79166666666667E17</c:v>
                </c:pt>
                <c:pt idx="2483">
                  <c:v>2.79166666666667E17</c:v>
                </c:pt>
                <c:pt idx="2484">
                  <c:v>2.79166666666667E17</c:v>
                </c:pt>
                <c:pt idx="2485">
                  <c:v>2.79166666666667E17</c:v>
                </c:pt>
                <c:pt idx="2486">
                  <c:v>2.79166666666667E17</c:v>
                </c:pt>
                <c:pt idx="2487">
                  <c:v>2.79166666666667E17</c:v>
                </c:pt>
                <c:pt idx="2488">
                  <c:v>2.79166666666667E17</c:v>
                </c:pt>
                <c:pt idx="2489">
                  <c:v>2.79166666666667E17</c:v>
                </c:pt>
                <c:pt idx="2490">
                  <c:v>2.79166666666667E17</c:v>
                </c:pt>
                <c:pt idx="2491">
                  <c:v>2.79166666666667E17</c:v>
                </c:pt>
                <c:pt idx="2492">
                  <c:v>2.79166666666667E17</c:v>
                </c:pt>
                <c:pt idx="2493">
                  <c:v>2.79166666666667E17</c:v>
                </c:pt>
                <c:pt idx="2494">
                  <c:v>2.79166666666667E17</c:v>
                </c:pt>
                <c:pt idx="2495">
                  <c:v>2.79166666666667E17</c:v>
                </c:pt>
                <c:pt idx="2496">
                  <c:v>2.79166666666667E17</c:v>
                </c:pt>
                <c:pt idx="2497">
                  <c:v>2.79166666666667E17</c:v>
                </c:pt>
                <c:pt idx="2498">
                  <c:v>2.79166666666667E17</c:v>
                </c:pt>
                <c:pt idx="2499">
                  <c:v>2.79166666666667E17</c:v>
                </c:pt>
                <c:pt idx="2500">
                  <c:v>2.79166666666667E17</c:v>
                </c:pt>
                <c:pt idx="2501">
                  <c:v>2.79166666666667E17</c:v>
                </c:pt>
                <c:pt idx="2502">
                  <c:v>2.79166666666667E17</c:v>
                </c:pt>
                <c:pt idx="2503">
                  <c:v>2.79166666666667E17</c:v>
                </c:pt>
                <c:pt idx="2504">
                  <c:v>2.79166666666667E17</c:v>
                </c:pt>
                <c:pt idx="2505">
                  <c:v>2.79166666666667E17</c:v>
                </c:pt>
                <c:pt idx="2506">
                  <c:v>2.79166666666667E17</c:v>
                </c:pt>
                <c:pt idx="2507">
                  <c:v>2.79166666666667E17</c:v>
                </c:pt>
                <c:pt idx="2508">
                  <c:v>2.79166666666667E17</c:v>
                </c:pt>
                <c:pt idx="2509">
                  <c:v>2.79166666666667E17</c:v>
                </c:pt>
                <c:pt idx="2510">
                  <c:v>2.79166666666667E17</c:v>
                </c:pt>
                <c:pt idx="2511">
                  <c:v>2.79166666666667E17</c:v>
                </c:pt>
                <c:pt idx="2512">
                  <c:v>2.79166666666667E17</c:v>
                </c:pt>
                <c:pt idx="2513">
                  <c:v>2.79166666666667E17</c:v>
                </c:pt>
                <c:pt idx="2514">
                  <c:v>2.79166666666667E17</c:v>
                </c:pt>
                <c:pt idx="2515">
                  <c:v>2.79166666666667E17</c:v>
                </c:pt>
                <c:pt idx="2516">
                  <c:v>2.79166666666667E17</c:v>
                </c:pt>
                <c:pt idx="2517">
                  <c:v>2.79166666666667E17</c:v>
                </c:pt>
                <c:pt idx="2518">
                  <c:v>2.79166666666667E17</c:v>
                </c:pt>
                <c:pt idx="2519">
                  <c:v>2.79166666666667E17</c:v>
                </c:pt>
                <c:pt idx="2520">
                  <c:v>2.79166666666667E17</c:v>
                </c:pt>
                <c:pt idx="2521">
                  <c:v>2.79166666666667E17</c:v>
                </c:pt>
                <c:pt idx="2522">
                  <c:v>2.79166666666667E17</c:v>
                </c:pt>
                <c:pt idx="2523">
                  <c:v>2.79166666666667E17</c:v>
                </c:pt>
                <c:pt idx="2524">
                  <c:v>2.79166666666667E17</c:v>
                </c:pt>
                <c:pt idx="2525">
                  <c:v>2.79166666666667E17</c:v>
                </c:pt>
                <c:pt idx="2526">
                  <c:v>2.79166666666667E17</c:v>
                </c:pt>
                <c:pt idx="2527">
                  <c:v>2.79166666666667E17</c:v>
                </c:pt>
                <c:pt idx="2528">
                  <c:v>2.79166666666667E17</c:v>
                </c:pt>
                <c:pt idx="2529">
                  <c:v>2.79166666666667E17</c:v>
                </c:pt>
                <c:pt idx="2530">
                  <c:v>2.79166666666667E17</c:v>
                </c:pt>
                <c:pt idx="2531">
                  <c:v>2.79166666666667E17</c:v>
                </c:pt>
                <c:pt idx="2532">
                  <c:v>2.79166666666667E17</c:v>
                </c:pt>
                <c:pt idx="2533">
                  <c:v>2.79166666666667E17</c:v>
                </c:pt>
                <c:pt idx="2534">
                  <c:v>2.79166666666667E17</c:v>
                </c:pt>
                <c:pt idx="2535">
                  <c:v>2.79166666666667E17</c:v>
                </c:pt>
                <c:pt idx="2536">
                  <c:v>2.79166666666667E17</c:v>
                </c:pt>
                <c:pt idx="2537">
                  <c:v>2.79166666666667E17</c:v>
                </c:pt>
                <c:pt idx="2538">
                  <c:v>2.79166666666667E17</c:v>
                </c:pt>
                <c:pt idx="2539">
                  <c:v>2.79166666666667E17</c:v>
                </c:pt>
                <c:pt idx="2540">
                  <c:v>2.79166666666667E17</c:v>
                </c:pt>
                <c:pt idx="2541">
                  <c:v>2.79166666666667E17</c:v>
                </c:pt>
                <c:pt idx="2542">
                  <c:v>2.79166666666667E17</c:v>
                </c:pt>
                <c:pt idx="2543">
                  <c:v>2.79166666666667E17</c:v>
                </c:pt>
                <c:pt idx="2544">
                  <c:v>2.79166666666667E17</c:v>
                </c:pt>
                <c:pt idx="2545">
                  <c:v>2.79166666666667E17</c:v>
                </c:pt>
                <c:pt idx="2546">
                  <c:v>2.79166666666667E17</c:v>
                </c:pt>
                <c:pt idx="2547">
                  <c:v>2.79166666666667E17</c:v>
                </c:pt>
                <c:pt idx="2548">
                  <c:v>2.79166666666667E17</c:v>
                </c:pt>
                <c:pt idx="2549">
                  <c:v>2.79166666666667E17</c:v>
                </c:pt>
                <c:pt idx="2550">
                  <c:v>2.79166666666667E17</c:v>
                </c:pt>
                <c:pt idx="2551">
                  <c:v>2.79166666666667E17</c:v>
                </c:pt>
                <c:pt idx="2552">
                  <c:v>2.79166666666667E17</c:v>
                </c:pt>
                <c:pt idx="2553">
                  <c:v>2.79166666666667E17</c:v>
                </c:pt>
                <c:pt idx="2554">
                  <c:v>2.79166666666667E17</c:v>
                </c:pt>
                <c:pt idx="2555">
                  <c:v>2.79166666666667E17</c:v>
                </c:pt>
                <c:pt idx="2556">
                  <c:v>2.79166666666667E17</c:v>
                </c:pt>
                <c:pt idx="2557">
                  <c:v>2.79166666666667E17</c:v>
                </c:pt>
                <c:pt idx="2558">
                  <c:v>2.79166666666667E17</c:v>
                </c:pt>
                <c:pt idx="2559">
                  <c:v>2.79166666666667E17</c:v>
                </c:pt>
                <c:pt idx="2560">
                  <c:v>2.79166666666667E17</c:v>
                </c:pt>
                <c:pt idx="2561">
                  <c:v>2.79166666666667E17</c:v>
                </c:pt>
                <c:pt idx="2562">
                  <c:v>2.79166666666667E17</c:v>
                </c:pt>
                <c:pt idx="2563">
                  <c:v>2.79166666666667E17</c:v>
                </c:pt>
                <c:pt idx="2564">
                  <c:v>2.79166666666667E17</c:v>
                </c:pt>
                <c:pt idx="2565">
                  <c:v>2.79166666666667E17</c:v>
                </c:pt>
                <c:pt idx="2566">
                  <c:v>2.79166666666667E17</c:v>
                </c:pt>
                <c:pt idx="2567">
                  <c:v>2.79166666666667E17</c:v>
                </c:pt>
                <c:pt idx="2568">
                  <c:v>2.79166666666667E17</c:v>
                </c:pt>
                <c:pt idx="2569">
                  <c:v>2.79166666666667E17</c:v>
                </c:pt>
                <c:pt idx="2570">
                  <c:v>2.79166666666667E17</c:v>
                </c:pt>
                <c:pt idx="2571">
                  <c:v>2.79166666666667E17</c:v>
                </c:pt>
                <c:pt idx="2572">
                  <c:v>2.79166666666667E17</c:v>
                </c:pt>
                <c:pt idx="2573">
                  <c:v>2.79166666666667E17</c:v>
                </c:pt>
                <c:pt idx="2574">
                  <c:v>2.79166666666667E17</c:v>
                </c:pt>
                <c:pt idx="2575">
                  <c:v>2.79166666666667E17</c:v>
                </c:pt>
                <c:pt idx="2576">
                  <c:v>2.79166666666667E17</c:v>
                </c:pt>
                <c:pt idx="2577">
                  <c:v>2.79166666666667E17</c:v>
                </c:pt>
                <c:pt idx="2578">
                  <c:v>2.79166666666667E17</c:v>
                </c:pt>
                <c:pt idx="2579">
                  <c:v>2.79166666666667E17</c:v>
                </c:pt>
                <c:pt idx="2580">
                  <c:v>2.79166666666667E17</c:v>
                </c:pt>
                <c:pt idx="2581">
                  <c:v>2.79166666666667E17</c:v>
                </c:pt>
                <c:pt idx="2582">
                  <c:v>2.79166666666667E17</c:v>
                </c:pt>
                <c:pt idx="2583">
                  <c:v>2.79166666666667E17</c:v>
                </c:pt>
                <c:pt idx="2584">
                  <c:v>2.79166666666667E17</c:v>
                </c:pt>
                <c:pt idx="2585">
                  <c:v>2.79166666666667E17</c:v>
                </c:pt>
                <c:pt idx="2586">
                  <c:v>2.79166666666667E17</c:v>
                </c:pt>
                <c:pt idx="2587">
                  <c:v>2.79166666666667E17</c:v>
                </c:pt>
                <c:pt idx="2588">
                  <c:v>2.79166666666667E17</c:v>
                </c:pt>
                <c:pt idx="2589">
                  <c:v>2.79166666666667E17</c:v>
                </c:pt>
                <c:pt idx="2590">
                  <c:v>2.79166666666667E17</c:v>
                </c:pt>
                <c:pt idx="2591">
                  <c:v>2.79166666666667E17</c:v>
                </c:pt>
                <c:pt idx="2592">
                  <c:v>2.79166666666667E17</c:v>
                </c:pt>
                <c:pt idx="2593">
                  <c:v>2.79166666666667E17</c:v>
                </c:pt>
                <c:pt idx="2594">
                  <c:v>2.79166666666667E17</c:v>
                </c:pt>
                <c:pt idx="2595">
                  <c:v>2.79166666666667E17</c:v>
                </c:pt>
                <c:pt idx="2596">
                  <c:v>2.79166666666667E17</c:v>
                </c:pt>
                <c:pt idx="2597">
                  <c:v>2.79166666666667E17</c:v>
                </c:pt>
                <c:pt idx="2598">
                  <c:v>2.79166666666667E17</c:v>
                </c:pt>
                <c:pt idx="2599">
                  <c:v>2.79166666666667E17</c:v>
                </c:pt>
                <c:pt idx="2600">
                  <c:v>2.79166666666667E17</c:v>
                </c:pt>
                <c:pt idx="2601">
                  <c:v>2.79166666666667E17</c:v>
                </c:pt>
                <c:pt idx="2602">
                  <c:v>2.79166666666667E17</c:v>
                </c:pt>
                <c:pt idx="2603">
                  <c:v>2.79166666666667E17</c:v>
                </c:pt>
                <c:pt idx="2604">
                  <c:v>2.79166666666667E17</c:v>
                </c:pt>
                <c:pt idx="2605">
                  <c:v>2.79166666666667E17</c:v>
                </c:pt>
                <c:pt idx="2606">
                  <c:v>2.79166666666667E17</c:v>
                </c:pt>
                <c:pt idx="2607">
                  <c:v>2.79166666666667E17</c:v>
                </c:pt>
                <c:pt idx="2608">
                  <c:v>2.79166666666667E17</c:v>
                </c:pt>
                <c:pt idx="2609">
                  <c:v>2.79166666666667E17</c:v>
                </c:pt>
                <c:pt idx="2610">
                  <c:v>2.79166666666667E17</c:v>
                </c:pt>
                <c:pt idx="2611">
                  <c:v>2.79166666666667E17</c:v>
                </c:pt>
                <c:pt idx="2612">
                  <c:v>2.79166666666667E17</c:v>
                </c:pt>
                <c:pt idx="2613">
                  <c:v>2.79166666666667E17</c:v>
                </c:pt>
                <c:pt idx="2614">
                  <c:v>2.79166666666667E17</c:v>
                </c:pt>
                <c:pt idx="2615">
                  <c:v>2.79166666666667E17</c:v>
                </c:pt>
                <c:pt idx="2616">
                  <c:v>2.79166666666667E17</c:v>
                </c:pt>
                <c:pt idx="2617">
                  <c:v>2.79166666666667E17</c:v>
                </c:pt>
                <c:pt idx="2618">
                  <c:v>2.79166666666667E17</c:v>
                </c:pt>
                <c:pt idx="2619">
                  <c:v>2.79166666666667E17</c:v>
                </c:pt>
                <c:pt idx="2620">
                  <c:v>2.79166666666667E17</c:v>
                </c:pt>
                <c:pt idx="2621">
                  <c:v>2.79166666666667E17</c:v>
                </c:pt>
                <c:pt idx="2622">
                  <c:v>2.79166666666667E17</c:v>
                </c:pt>
                <c:pt idx="2623">
                  <c:v>2.79166666666667E17</c:v>
                </c:pt>
                <c:pt idx="2624">
                  <c:v>2.79166666666667E17</c:v>
                </c:pt>
                <c:pt idx="2625">
                  <c:v>2.79166666666667E17</c:v>
                </c:pt>
                <c:pt idx="2626">
                  <c:v>2.79166666666667E17</c:v>
                </c:pt>
                <c:pt idx="2627">
                  <c:v>2.79166666666667E17</c:v>
                </c:pt>
                <c:pt idx="2628">
                  <c:v>2.79166666666667E17</c:v>
                </c:pt>
                <c:pt idx="2629">
                  <c:v>2.79166666666667E17</c:v>
                </c:pt>
                <c:pt idx="2630">
                  <c:v>2.79166666666667E17</c:v>
                </c:pt>
                <c:pt idx="2631">
                  <c:v>2.79166666666667E17</c:v>
                </c:pt>
                <c:pt idx="2632">
                  <c:v>2.79166666666667E17</c:v>
                </c:pt>
                <c:pt idx="2633">
                  <c:v>2.79166666666667E17</c:v>
                </c:pt>
                <c:pt idx="2634">
                  <c:v>2.79166666666667E17</c:v>
                </c:pt>
                <c:pt idx="2635">
                  <c:v>2.79166666666667E17</c:v>
                </c:pt>
                <c:pt idx="2636">
                  <c:v>2.79166666666667E17</c:v>
                </c:pt>
                <c:pt idx="2637">
                  <c:v>2.79166666666667E17</c:v>
                </c:pt>
                <c:pt idx="2638">
                  <c:v>2.79166666666667E17</c:v>
                </c:pt>
                <c:pt idx="2639">
                  <c:v>2.79166666666667E17</c:v>
                </c:pt>
                <c:pt idx="2640">
                  <c:v>2.79166666666667E17</c:v>
                </c:pt>
                <c:pt idx="2641">
                  <c:v>2.79166666666667E17</c:v>
                </c:pt>
                <c:pt idx="2642">
                  <c:v>2.79166666666667E17</c:v>
                </c:pt>
                <c:pt idx="2643">
                  <c:v>2.79166666666667E17</c:v>
                </c:pt>
                <c:pt idx="2644">
                  <c:v>2.79166666666667E17</c:v>
                </c:pt>
                <c:pt idx="2645">
                  <c:v>2.79166666666667E17</c:v>
                </c:pt>
                <c:pt idx="2646">
                  <c:v>2.79166666666667E17</c:v>
                </c:pt>
                <c:pt idx="2647">
                  <c:v>2.79166666666667E17</c:v>
                </c:pt>
                <c:pt idx="2648">
                  <c:v>2.79166666666667E17</c:v>
                </c:pt>
                <c:pt idx="2649">
                  <c:v>2.79166666666667E17</c:v>
                </c:pt>
                <c:pt idx="2650">
                  <c:v>2.79166666666667E17</c:v>
                </c:pt>
                <c:pt idx="2651">
                  <c:v>2.79166666666667E17</c:v>
                </c:pt>
                <c:pt idx="2652">
                  <c:v>2.79166666666667E17</c:v>
                </c:pt>
                <c:pt idx="2653">
                  <c:v>2.79166666666667E17</c:v>
                </c:pt>
                <c:pt idx="2654">
                  <c:v>2.79166666666667E17</c:v>
                </c:pt>
                <c:pt idx="2655">
                  <c:v>2.79166666666667E17</c:v>
                </c:pt>
                <c:pt idx="2656">
                  <c:v>2.79166666666667E17</c:v>
                </c:pt>
                <c:pt idx="2657">
                  <c:v>2.79166666666667E17</c:v>
                </c:pt>
                <c:pt idx="2658">
                  <c:v>2.79166666666667E17</c:v>
                </c:pt>
                <c:pt idx="2659">
                  <c:v>2.79166666666667E17</c:v>
                </c:pt>
                <c:pt idx="2660">
                  <c:v>2.79166666666667E17</c:v>
                </c:pt>
                <c:pt idx="2661">
                  <c:v>2.79166666666667E17</c:v>
                </c:pt>
                <c:pt idx="2662">
                  <c:v>2.79166666666667E17</c:v>
                </c:pt>
                <c:pt idx="2663">
                  <c:v>2.79166666666667E17</c:v>
                </c:pt>
                <c:pt idx="2664">
                  <c:v>2.79166666666667E17</c:v>
                </c:pt>
                <c:pt idx="2665">
                  <c:v>2.79166666666667E17</c:v>
                </c:pt>
                <c:pt idx="2666">
                  <c:v>2.79166666666667E17</c:v>
                </c:pt>
                <c:pt idx="2667">
                  <c:v>2.79166666666667E17</c:v>
                </c:pt>
                <c:pt idx="2668">
                  <c:v>2.79166666666667E17</c:v>
                </c:pt>
                <c:pt idx="2669">
                  <c:v>2.79166666666667E17</c:v>
                </c:pt>
                <c:pt idx="2670">
                  <c:v>2.79166666666667E17</c:v>
                </c:pt>
                <c:pt idx="2671">
                  <c:v>2.79166666666667E17</c:v>
                </c:pt>
                <c:pt idx="2672">
                  <c:v>2.79166666666667E17</c:v>
                </c:pt>
                <c:pt idx="2673">
                  <c:v>2.79166666666667E17</c:v>
                </c:pt>
                <c:pt idx="2674">
                  <c:v>2.79166666666667E17</c:v>
                </c:pt>
                <c:pt idx="2675">
                  <c:v>2.79166666666667E17</c:v>
                </c:pt>
                <c:pt idx="2676">
                  <c:v>2.79166666666667E17</c:v>
                </c:pt>
                <c:pt idx="2677">
                  <c:v>2.79166666666667E17</c:v>
                </c:pt>
                <c:pt idx="2678">
                  <c:v>2.79166666666667E17</c:v>
                </c:pt>
                <c:pt idx="2679">
                  <c:v>2.79166666666667E17</c:v>
                </c:pt>
                <c:pt idx="2680">
                  <c:v>2.79166666666667E17</c:v>
                </c:pt>
                <c:pt idx="2681">
                  <c:v>2.79166666666667E17</c:v>
                </c:pt>
                <c:pt idx="2682">
                  <c:v>2.79166666666667E17</c:v>
                </c:pt>
                <c:pt idx="2683">
                  <c:v>2.79166666666667E17</c:v>
                </c:pt>
                <c:pt idx="2684">
                  <c:v>2.79166666666667E17</c:v>
                </c:pt>
                <c:pt idx="2685">
                  <c:v>2.79166666666667E17</c:v>
                </c:pt>
                <c:pt idx="2686">
                  <c:v>2.79166666666667E17</c:v>
                </c:pt>
                <c:pt idx="2687">
                  <c:v>2.79166666666667E17</c:v>
                </c:pt>
                <c:pt idx="2688">
                  <c:v>2.79166666666667E17</c:v>
                </c:pt>
                <c:pt idx="2689">
                  <c:v>2.79166666666667E17</c:v>
                </c:pt>
                <c:pt idx="2690">
                  <c:v>2.79166666666667E17</c:v>
                </c:pt>
                <c:pt idx="2691">
                  <c:v>2.79166666666667E17</c:v>
                </c:pt>
                <c:pt idx="2692">
                  <c:v>2.79166666666667E17</c:v>
                </c:pt>
                <c:pt idx="2693">
                  <c:v>2.79166666666667E17</c:v>
                </c:pt>
                <c:pt idx="2694">
                  <c:v>2.79166666666667E17</c:v>
                </c:pt>
                <c:pt idx="2695">
                  <c:v>2.79166666666667E17</c:v>
                </c:pt>
                <c:pt idx="2696">
                  <c:v>2.79166666666667E17</c:v>
                </c:pt>
                <c:pt idx="2697">
                  <c:v>2.79166666666667E17</c:v>
                </c:pt>
                <c:pt idx="2698">
                  <c:v>2.79166666666667E17</c:v>
                </c:pt>
                <c:pt idx="2699">
                  <c:v>2.79166666666667E17</c:v>
                </c:pt>
                <c:pt idx="2700">
                  <c:v>2.79166666666667E17</c:v>
                </c:pt>
                <c:pt idx="2701">
                  <c:v>2.79166666666667E17</c:v>
                </c:pt>
                <c:pt idx="2702">
                  <c:v>2.79166666666667E17</c:v>
                </c:pt>
                <c:pt idx="2703">
                  <c:v>2.79166666666667E17</c:v>
                </c:pt>
                <c:pt idx="2704">
                  <c:v>2.79166666666667E17</c:v>
                </c:pt>
                <c:pt idx="2705">
                  <c:v>2.79166666666667E17</c:v>
                </c:pt>
                <c:pt idx="2706">
                  <c:v>2.79166666666667E17</c:v>
                </c:pt>
                <c:pt idx="2707">
                  <c:v>2.79166666666667E17</c:v>
                </c:pt>
                <c:pt idx="2708">
                  <c:v>2.79166666666667E17</c:v>
                </c:pt>
                <c:pt idx="2709">
                  <c:v>2.79166666666667E17</c:v>
                </c:pt>
                <c:pt idx="2710">
                  <c:v>2.79166666666667E17</c:v>
                </c:pt>
                <c:pt idx="2711">
                  <c:v>2.79166666666667E17</c:v>
                </c:pt>
                <c:pt idx="2712">
                  <c:v>2.79166666666667E17</c:v>
                </c:pt>
                <c:pt idx="2713">
                  <c:v>2.79166666666667E17</c:v>
                </c:pt>
                <c:pt idx="2714">
                  <c:v>2.79166666666667E17</c:v>
                </c:pt>
                <c:pt idx="2715">
                  <c:v>2.79166666666667E17</c:v>
                </c:pt>
                <c:pt idx="2716">
                  <c:v>2.79166666666667E17</c:v>
                </c:pt>
                <c:pt idx="2717">
                  <c:v>2.79166666666667E17</c:v>
                </c:pt>
                <c:pt idx="2718">
                  <c:v>2.79166666666667E17</c:v>
                </c:pt>
                <c:pt idx="2719">
                  <c:v>2.79166666666667E17</c:v>
                </c:pt>
                <c:pt idx="2720">
                  <c:v>2.79166666666667E17</c:v>
                </c:pt>
                <c:pt idx="2721">
                  <c:v>2.79166666666667E17</c:v>
                </c:pt>
                <c:pt idx="2722">
                  <c:v>2.79166666666667E17</c:v>
                </c:pt>
                <c:pt idx="2723">
                  <c:v>2.79166666666667E17</c:v>
                </c:pt>
                <c:pt idx="2724">
                  <c:v>2.79166666666667E17</c:v>
                </c:pt>
                <c:pt idx="2725">
                  <c:v>2.79166666666667E17</c:v>
                </c:pt>
                <c:pt idx="2726">
                  <c:v>2.79166666666667E17</c:v>
                </c:pt>
                <c:pt idx="2727">
                  <c:v>2.79166666666667E17</c:v>
                </c:pt>
                <c:pt idx="2728">
                  <c:v>2.79166666666667E17</c:v>
                </c:pt>
                <c:pt idx="2729">
                  <c:v>2.79166666666667E17</c:v>
                </c:pt>
                <c:pt idx="2730">
                  <c:v>2.79166666666667E17</c:v>
                </c:pt>
                <c:pt idx="2731">
                  <c:v>2.79166666666667E17</c:v>
                </c:pt>
                <c:pt idx="2732">
                  <c:v>2.79166666666667E17</c:v>
                </c:pt>
                <c:pt idx="2733">
                  <c:v>2.79166666666667E17</c:v>
                </c:pt>
                <c:pt idx="2734">
                  <c:v>2.79166666666667E17</c:v>
                </c:pt>
                <c:pt idx="2735">
                  <c:v>2.79166666666667E17</c:v>
                </c:pt>
                <c:pt idx="2736">
                  <c:v>2.79166666666667E17</c:v>
                </c:pt>
                <c:pt idx="2737">
                  <c:v>2.79166666666667E17</c:v>
                </c:pt>
                <c:pt idx="2738">
                  <c:v>2.79166666666667E17</c:v>
                </c:pt>
                <c:pt idx="2739">
                  <c:v>2.79166666666667E17</c:v>
                </c:pt>
                <c:pt idx="2740">
                  <c:v>2.79166666666667E17</c:v>
                </c:pt>
                <c:pt idx="2741">
                  <c:v>2.79166666666667E17</c:v>
                </c:pt>
                <c:pt idx="2742">
                  <c:v>2.79166666666667E17</c:v>
                </c:pt>
                <c:pt idx="2743">
                  <c:v>2.79166666666667E17</c:v>
                </c:pt>
                <c:pt idx="2744">
                  <c:v>2.79166666666667E17</c:v>
                </c:pt>
                <c:pt idx="2745">
                  <c:v>2.79166666666667E17</c:v>
                </c:pt>
                <c:pt idx="2746">
                  <c:v>2.79166666666667E17</c:v>
                </c:pt>
                <c:pt idx="2747">
                  <c:v>2.79166666666667E17</c:v>
                </c:pt>
                <c:pt idx="2748">
                  <c:v>2.79166666666667E17</c:v>
                </c:pt>
                <c:pt idx="2749">
                  <c:v>2.79166666666667E17</c:v>
                </c:pt>
                <c:pt idx="2750">
                  <c:v>2.79166666666667E17</c:v>
                </c:pt>
                <c:pt idx="2751">
                  <c:v>2.79166666666667E17</c:v>
                </c:pt>
                <c:pt idx="2752">
                  <c:v>2.79166666666667E17</c:v>
                </c:pt>
                <c:pt idx="2753">
                  <c:v>2.79166666666667E17</c:v>
                </c:pt>
                <c:pt idx="2754">
                  <c:v>2.79166666666667E17</c:v>
                </c:pt>
                <c:pt idx="2755">
                  <c:v>2.79166666666667E17</c:v>
                </c:pt>
                <c:pt idx="2756">
                  <c:v>2.79166666666667E17</c:v>
                </c:pt>
                <c:pt idx="2757">
                  <c:v>2.79166666666667E17</c:v>
                </c:pt>
                <c:pt idx="2758">
                  <c:v>2.79166666666667E17</c:v>
                </c:pt>
                <c:pt idx="2759">
                  <c:v>2.79166666666667E17</c:v>
                </c:pt>
                <c:pt idx="2760">
                  <c:v>2.79166666666667E17</c:v>
                </c:pt>
                <c:pt idx="2761">
                  <c:v>2.79166666666667E17</c:v>
                </c:pt>
                <c:pt idx="2762">
                  <c:v>2.79166666666667E17</c:v>
                </c:pt>
                <c:pt idx="2763">
                  <c:v>2.79166666666667E17</c:v>
                </c:pt>
                <c:pt idx="2764">
                  <c:v>2.79166666666667E17</c:v>
                </c:pt>
                <c:pt idx="2765">
                  <c:v>2.79166666666667E17</c:v>
                </c:pt>
                <c:pt idx="2766">
                  <c:v>2.79166666666667E17</c:v>
                </c:pt>
                <c:pt idx="2767">
                  <c:v>2.79166666666667E17</c:v>
                </c:pt>
                <c:pt idx="2768">
                  <c:v>2.79166666666667E17</c:v>
                </c:pt>
                <c:pt idx="2769">
                  <c:v>2.79166666666667E17</c:v>
                </c:pt>
                <c:pt idx="2770">
                  <c:v>2.79166666666667E17</c:v>
                </c:pt>
                <c:pt idx="2771">
                  <c:v>2.79166666666667E17</c:v>
                </c:pt>
                <c:pt idx="2772">
                  <c:v>2.79166666666667E17</c:v>
                </c:pt>
                <c:pt idx="2773">
                  <c:v>2.79166666666667E17</c:v>
                </c:pt>
                <c:pt idx="2774">
                  <c:v>2.79166666666667E17</c:v>
                </c:pt>
                <c:pt idx="2775">
                  <c:v>2.79166666666667E17</c:v>
                </c:pt>
                <c:pt idx="2776">
                  <c:v>2.79166666666667E17</c:v>
                </c:pt>
                <c:pt idx="2777">
                  <c:v>2.79166666666667E17</c:v>
                </c:pt>
                <c:pt idx="2778">
                  <c:v>2.79166666666667E17</c:v>
                </c:pt>
                <c:pt idx="2779">
                  <c:v>2.79166666666667E17</c:v>
                </c:pt>
                <c:pt idx="2780">
                  <c:v>2.79166666666667E17</c:v>
                </c:pt>
                <c:pt idx="2781">
                  <c:v>2.79166666666667E17</c:v>
                </c:pt>
                <c:pt idx="2782">
                  <c:v>2.79166666666667E17</c:v>
                </c:pt>
                <c:pt idx="2783">
                  <c:v>2.79166666666667E17</c:v>
                </c:pt>
                <c:pt idx="2784">
                  <c:v>2.79166666666667E17</c:v>
                </c:pt>
                <c:pt idx="2785">
                  <c:v>2.79166666666667E17</c:v>
                </c:pt>
                <c:pt idx="2786">
                  <c:v>2.79166666666667E17</c:v>
                </c:pt>
                <c:pt idx="2787">
                  <c:v>2.79166666666667E17</c:v>
                </c:pt>
                <c:pt idx="2788">
                  <c:v>2.79166666666667E17</c:v>
                </c:pt>
                <c:pt idx="2789">
                  <c:v>2.79166666666667E17</c:v>
                </c:pt>
                <c:pt idx="2790">
                  <c:v>2.79166666666667E17</c:v>
                </c:pt>
                <c:pt idx="2791">
                  <c:v>2.79166666666667E17</c:v>
                </c:pt>
                <c:pt idx="2792">
                  <c:v>2.79166666666667E17</c:v>
                </c:pt>
                <c:pt idx="2793">
                  <c:v>2.79166666666667E17</c:v>
                </c:pt>
                <c:pt idx="2794">
                  <c:v>2.79166666666667E17</c:v>
                </c:pt>
                <c:pt idx="2795">
                  <c:v>2.79166666666667E17</c:v>
                </c:pt>
                <c:pt idx="2796">
                  <c:v>2.79166666666667E17</c:v>
                </c:pt>
                <c:pt idx="2797">
                  <c:v>2.79166666666667E17</c:v>
                </c:pt>
                <c:pt idx="2798">
                  <c:v>2.79166666666667E17</c:v>
                </c:pt>
                <c:pt idx="2799">
                  <c:v>2.79166666666667E17</c:v>
                </c:pt>
                <c:pt idx="2800">
                  <c:v>2.79166666666667E17</c:v>
                </c:pt>
                <c:pt idx="2801">
                  <c:v>2.79166666666667E17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3.70833333333333E17</c:v>
                </c:pt>
                <c:pt idx="3168">
                  <c:v>3.70833333333333E17</c:v>
                </c:pt>
                <c:pt idx="3169">
                  <c:v>3.70833333333333E17</c:v>
                </c:pt>
                <c:pt idx="3170">
                  <c:v>3.70833333333333E17</c:v>
                </c:pt>
                <c:pt idx="3171">
                  <c:v>3.70833333333333E17</c:v>
                </c:pt>
                <c:pt idx="3172">
                  <c:v>3.70833333333333E17</c:v>
                </c:pt>
                <c:pt idx="3173">
                  <c:v>3.70833333333333E17</c:v>
                </c:pt>
                <c:pt idx="3174">
                  <c:v>3.70833333333333E17</c:v>
                </c:pt>
                <c:pt idx="3175">
                  <c:v>3.70833333333333E17</c:v>
                </c:pt>
                <c:pt idx="3176">
                  <c:v>3.70833333333333E17</c:v>
                </c:pt>
                <c:pt idx="3177">
                  <c:v>3.70833333333333E17</c:v>
                </c:pt>
                <c:pt idx="3178">
                  <c:v>3.70833333333333E17</c:v>
                </c:pt>
                <c:pt idx="3179">
                  <c:v>3.70833333333333E17</c:v>
                </c:pt>
                <c:pt idx="3180">
                  <c:v>3.70833333333333E17</c:v>
                </c:pt>
                <c:pt idx="3181">
                  <c:v>3.70833333333333E17</c:v>
                </c:pt>
                <c:pt idx="3182">
                  <c:v>3.70833333333333E17</c:v>
                </c:pt>
                <c:pt idx="3183">
                  <c:v>3.70833333333333E17</c:v>
                </c:pt>
                <c:pt idx="3184">
                  <c:v>3.70833333333333E17</c:v>
                </c:pt>
                <c:pt idx="3185">
                  <c:v>3.70833333333333E17</c:v>
                </c:pt>
                <c:pt idx="3186">
                  <c:v>3.70833333333333E17</c:v>
                </c:pt>
                <c:pt idx="3187">
                  <c:v>3.70833333333333E17</c:v>
                </c:pt>
                <c:pt idx="3188">
                  <c:v>3.70833333333333E17</c:v>
                </c:pt>
                <c:pt idx="3189">
                  <c:v>3.70833333333333E17</c:v>
                </c:pt>
                <c:pt idx="3190">
                  <c:v>3.70833333333333E17</c:v>
                </c:pt>
                <c:pt idx="3191">
                  <c:v>3.70833333333333E17</c:v>
                </c:pt>
                <c:pt idx="3192">
                  <c:v>3.70833333333333E17</c:v>
                </c:pt>
                <c:pt idx="3193">
                  <c:v>3.70833333333333E17</c:v>
                </c:pt>
                <c:pt idx="3194">
                  <c:v>3.70833333333333E17</c:v>
                </c:pt>
                <c:pt idx="3195">
                  <c:v>3.70833333333333E17</c:v>
                </c:pt>
                <c:pt idx="3196">
                  <c:v>3.70833333333333E17</c:v>
                </c:pt>
                <c:pt idx="3197">
                  <c:v>3.70833333333333E17</c:v>
                </c:pt>
                <c:pt idx="3198">
                  <c:v>3.70833333333333E17</c:v>
                </c:pt>
                <c:pt idx="3199">
                  <c:v>3.70833333333333E17</c:v>
                </c:pt>
                <c:pt idx="3200">
                  <c:v>3.70833333333333E17</c:v>
                </c:pt>
                <c:pt idx="3201">
                  <c:v>3.70833333333333E17</c:v>
                </c:pt>
                <c:pt idx="3202">
                  <c:v>3.70833333333333E17</c:v>
                </c:pt>
                <c:pt idx="3203">
                  <c:v>3.70833333333333E17</c:v>
                </c:pt>
                <c:pt idx="3204">
                  <c:v>3.70833333333333E17</c:v>
                </c:pt>
                <c:pt idx="3205">
                  <c:v>3.70833333333333E17</c:v>
                </c:pt>
                <c:pt idx="3206">
                  <c:v>3.70833333333333E17</c:v>
                </c:pt>
                <c:pt idx="3207">
                  <c:v>3.70833333333333E17</c:v>
                </c:pt>
                <c:pt idx="3208">
                  <c:v>3.70833333333333E17</c:v>
                </c:pt>
                <c:pt idx="3209">
                  <c:v>3.70833333333333E17</c:v>
                </c:pt>
                <c:pt idx="3210">
                  <c:v>3.70833333333333E17</c:v>
                </c:pt>
                <c:pt idx="3211">
                  <c:v>3.70833333333333E17</c:v>
                </c:pt>
                <c:pt idx="3212">
                  <c:v>3.70833333333333E17</c:v>
                </c:pt>
                <c:pt idx="3213">
                  <c:v>3.70833333333333E17</c:v>
                </c:pt>
                <c:pt idx="3214">
                  <c:v>3.70833333333333E17</c:v>
                </c:pt>
                <c:pt idx="3215">
                  <c:v>3.70833333333333E17</c:v>
                </c:pt>
                <c:pt idx="3216">
                  <c:v>3.70833333333333E17</c:v>
                </c:pt>
                <c:pt idx="3217">
                  <c:v>3.70833333333333E17</c:v>
                </c:pt>
                <c:pt idx="3218">
                  <c:v>3.70833333333333E17</c:v>
                </c:pt>
                <c:pt idx="3219">
                  <c:v>3.70833333333333E17</c:v>
                </c:pt>
                <c:pt idx="3220">
                  <c:v>3.70833333333333E17</c:v>
                </c:pt>
                <c:pt idx="3221">
                  <c:v>3.70833333333333E17</c:v>
                </c:pt>
                <c:pt idx="3222">
                  <c:v>3.70833333333333E17</c:v>
                </c:pt>
                <c:pt idx="3223">
                  <c:v>3.70833333333333E17</c:v>
                </c:pt>
                <c:pt idx="3224">
                  <c:v>3.70833333333333E17</c:v>
                </c:pt>
                <c:pt idx="3225">
                  <c:v>3.70833333333333E17</c:v>
                </c:pt>
                <c:pt idx="3226">
                  <c:v>3.70833333333333E17</c:v>
                </c:pt>
                <c:pt idx="3227">
                  <c:v>3.70833333333333E17</c:v>
                </c:pt>
                <c:pt idx="3228">
                  <c:v>3.70833333333333E17</c:v>
                </c:pt>
                <c:pt idx="3229">
                  <c:v>3.70833333333333E17</c:v>
                </c:pt>
                <c:pt idx="3230">
                  <c:v>3.70833333333333E17</c:v>
                </c:pt>
                <c:pt idx="3231">
                  <c:v>3.70833333333333E17</c:v>
                </c:pt>
                <c:pt idx="3232">
                  <c:v>3.70833333333333E17</c:v>
                </c:pt>
                <c:pt idx="3233">
                  <c:v>3.70833333333333E17</c:v>
                </c:pt>
                <c:pt idx="3234">
                  <c:v>3.70833333333333E17</c:v>
                </c:pt>
                <c:pt idx="3235">
                  <c:v>3.70833333333333E17</c:v>
                </c:pt>
                <c:pt idx="3236">
                  <c:v>3.70833333333333E17</c:v>
                </c:pt>
                <c:pt idx="3237">
                  <c:v>3.70833333333333E17</c:v>
                </c:pt>
                <c:pt idx="3238">
                  <c:v>3.70833333333333E17</c:v>
                </c:pt>
                <c:pt idx="3239">
                  <c:v>3.70833333333333E17</c:v>
                </c:pt>
                <c:pt idx="3240">
                  <c:v>3.70833333333333E17</c:v>
                </c:pt>
                <c:pt idx="3241">
                  <c:v>3.70833333333333E17</c:v>
                </c:pt>
                <c:pt idx="3242">
                  <c:v>3.70833333333333E17</c:v>
                </c:pt>
                <c:pt idx="3243">
                  <c:v>3.70833333333333E17</c:v>
                </c:pt>
                <c:pt idx="3244">
                  <c:v>3.70833333333333E17</c:v>
                </c:pt>
                <c:pt idx="3245">
                  <c:v>3.70833333333333E17</c:v>
                </c:pt>
                <c:pt idx="3246">
                  <c:v>3.70833333333333E17</c:v>
                </c:pt>
                <c:pt idx="3247">
                  <c:v>3.70833333333333E17</c:v>
                </c:pt>
                <c:pt idx="3248">
                  <c:v>3.70833333333333E17</c:v>
                </c:pt>
                <c:pt idx="3249">
                  <c:v>3.70833333333333E17</c:v>
                </c:pt>
                <c:pt idx="3250">
                  <c:v>3.70833333333333E17</c:v>
                </c:pt>
                <c:pt idx="3251">
                  <c:v>3.70833333333333E17</c:v>
                </c:pt>
                <c:pt idx="3252">
                  <c:v>3.70833333333333E17</c:v>
                </c:pt>
                <c:pt idx="3253">
                  <c:v>3.70833333333333E17</c:v>
                </c:pt>
                <c:pt idx="3254">
                  <c:v>3.70833333333333E17</c:v>
                </c:pt>
                <c:pt idx="3255">
                  <c:v>3.70833333333333E17</c:v>
                </c:pt>
                <c:pt idx="3256">
                  <c:v>3.70833333333333E17</c:v>
                </c:pt>
                <c:pt idx="3257">
                  <c:v>3.70833333333333E17</c:v>
                </c:pt>
                <c:pt idx="3258">
                  <c:v>3.70833333333333E17</c:v>
                </c:pt>
                <c:pt idx="3259">
                  <c:v>3.70833333333333E17</c:v>
                </c:pt>
                <c:pt idx="3260">
                  <c:v>3.70833333333333E17</c:v>
                </c:pt>
                <c:pt idx="3261">
                  <c:v>3.70833333333333E17</c:v>
                </c:pt>
                <c:pt idx="3262">
                  <c:v>3.70833333333333E17</c:v>
                </c:pt>
                <c:pt idx="3263">
                  <c:v>3.70833333333333E17</c:v>
                </c:pt>
                <c:pt idx="3264">
                  <c:v>3.70833333333333E17</c:v>
                </c:pt>
                <c:pt idx="3265">
                  <c:v>3.70833333333333E17</c:v>
                </c:pt>
                <c:pt idx="3266">
                  <c:v>3.70833333333333E17</c:v>
                </c:pt>
                <c:pt idx="3267">
                  <c:v>3.70833333333333E17</c:v>
                </c:pt>
                <c:pt idx="3268">
                  <c:v>3.70833333333333E17</c:v>
                </c:pt>
                <c:pt idx="3269">
                  <c:v>3.70833333333333E17</c:v>
                </c:pt>
                <c:pt idx="3270">
                  <c:v>3.70833333333333E17</c:v>
                </c:pt>
                <c:pt idx="3271">
                  <c:v>3.70833333333333E17</c:v>
                </c:pt>
                <c:pt idx="3272">
                  <c:v>3.70833333333333E17</c:v>
                </c:pt>
                <c:pt idx="3273">
                  <c:v>3.70833333333333E17</c:v>
                </c:pt>
                <c:pt idx="3274">
                  <c:v>3.70833333333333E17</c:v>
                </c:pt>
                <c:pt idx="3275">
                  <c:v>3.70833333333333E17</c:v>
                </c:pt>
                <c:pt idx="3276">
                  <c:v>3.70833333333333E17</c:v>
                </c:pt>
                <c:pt idx="3277">
                  <c:v>3.70833333333333E17</c:v>
                </c:pt>
                <c:pt idx="3278">
                  <c:v>3.70833333333333E17</c:v>
                </c:pt>
                <c:pt idx="3279">
                  <c:v>3.70833333333333E17</c:v>
                </c:pt>
                <c:pt idx="3280">
                  <c:v>3.70833333333333E17</c:v>
                </c:pt>
                <c:pt idx="3281">
                  <c:v>3.70833333333333E17</c:v>
                </c:pt>
                <c:pt idx="3282">
                  <c:v>3.70833333333333E17</c:v>
                </c:pt>
                <c:pt idx="3283">
                  <c:v>3.70833333333333E17</c:v>
                </c:pt>
                <c:pt idx="3284">
                  <c:v>3.70833333333333E17</c:v>
                </c:pt>
                <c:pt idx="3285">
                  <c:v>3.70833333333333E17</c:v>
                </c:pt>
                <c:pt idx="3286">
                  <c:v>3.70833333333333E17</c:v>
                </c:pt>
                <c:pt idx="3287">
                  <c:v>3.70833333333333E17</c:v>
                </c:pt>
                <c:pt idx="3288">
                  <c:v>3.70833333333333E17</c:v>
                </c:pt>
                <c:pt idx="3289">
                  <c:v>3.70833333333333E17</c:v>
                </c:pt>
                <c:pt idx="3290">
                  <c:v>3.70833333333333E17</c:v>
                </c:pt>
                <c:pt idx="3291">
                  <c:v>3.70833333333333E17</c:v>
                </c:pt>
                <c:pt idx="3292">
                  <c:v>3.70833333333333E17</c:v>
                </c:pt>
                <c:pt idx="3293">
                  <c:v>3.70833333333333E17</c:v>
                </c:pt>
                <c:pt idx="3294">
                  <c:v>3.70833333333333E17</c:v>
                </c:pt>
                <c:pt idx="3295">
                  <c:v>3.70833333333333E17</c:v>
                </c:pt>
                <c:pt idx="3296">
                  <c:v>3.70833333333333E17</c:v>
                </c:pt>
                <c:pt idx="3297">
                  <c:v>3.70833333333333E17</c:v>
                </c:pt>
                <c:pt idx="3298">
                  <c:v>3.70833333333333E17</c:v>
                </c:pt>
                <c:pt idx="3299">
                  <c:v>3.70833333333333E17</c:v>
                </c:pt>
                <c:pt idx="3300">
                  <c:v>3.70833333333333E17</c:v>
                </c:pt>
                <c:pt idx="3301">
                  <c:v>3.70833333333333E17</c:v>
                </c:pt>
                <c:pt idx="3302">
                  <c:v>3.70833333333333E17</c:v>
                </c:pt>
                <c:pt idx="3303">
                  <c:v>3.70833333333333E17</c:v>
                </c:pt>
                <c:pt idx="3304">
                  <c:v>3.70833333333333E17</c:v>
                </c:pt>
                <c:pt idx="3305">
                  <c:v>3.70833333333333E17</c:v>
                </c:pt>
                <c:pt idx="3306">
                  <c:v>3.70833333333333E17</c:v>
                </c:pt>
                <c:pt idx="3307">
                  <c:v>3.70833333333333E17</c:v>
                </c:pt>
                <c:pt idx="3308">
                  <c:v>3.70833333333333E17</c:v>
                </c:pt>
                <c:pt idx="3309">
                  <c:v>3.70833333333333E17</c:v>
                </c:pt>
                <c:pt idx="3310">
                  <c:v>3.70833333333333E17</c:v>
                </c:pt>
                <c:pt idx="3311">
                  <c:v>3.70833333333333E17</c:v>
                </c:pt>
                <c:pt idx="3312">
                  <c:v>3.70833333333333E17</c:v>
                </c:pt>
                <c:pt idx="3313">
                  <c:v>3.70833333333333E17</c:v>
                </c:pt>
                <c:pt idx="3314">
                  <c:v>3.70833333333333E17</c:v>
                </c:pt>
                <c:pt idx="3315">
                  <c:v>3.70833333333333E17</c:v>
                </c:pt>
                <c:pt idx="3316">
                  <c:v>3.70833333333333E17</c:v>
                </c:pt>
                <c:pt idx="3317">
                  <c:v>3.70833333333333E17</c:v>
                </c:pt>
                <c:pt idx="3318">
                  <c:v>3.70833333333333E17</c:v>
                </c:pt>
                <c:pt idx="3319">
                  <c:v>3.70833333333333E17</c:v>
                </c:pt>
                <c:pt idx="3320">
                  <c:v>3.70833333333333E17</c:v>
                </c:pt>
                <c:pt idx="3321">
                  <c:v>3.70833333333333E17</c:v>
                </c:pt>
                <c:pt idx="3322">
                  <c:v>3.70833333333333E17</c:v>
                </c:pt>
                <c:pt idx="3323">
                  <c:v>3.70833333333333E17</c:v>
                </c:pt>
                <c:pt idx="3324">
                  <c:v>3.70833333333333E17</c:v>
                </c:pt>
                <c:pt idx="3325">
                  <c:v>3.70833333333333E17</c:v>
                </c:pt>
                <c:pt idx="3326">
                  <c:v>3.70833333333333E17</c:v>
                </c:pt>
                <c:pt idx="3327">
                  <c:v>3.70833333333333E17</c:v>
                </c:pt>
                <c:pt idx="3328">
                  <c:v>3.70833333333333E17</c:v>
                </c:pt>
                <c:pt idx="3329">
                  <c:v>3.70833333333333E17</c:v>
                </c:pt>
                <c:pt idx="3330">
                  <c:v>3.70833333333333E17</c:v>
                </c:pt>
                <c:pt idx="3331">
                  <c:v>3.70833333333333E17</c:v>
                </c:pt>
                <c:pt idx="3332">
                  <c:v>3.70833333333333E17</c:v>
                </c:pt>
                <c:pt idx="3333">
                  <c:v>3.70833333333333E17</c:v>
                </c:pt>
                <c:pt idx="3334">
                  <c:v>3.70833333333333E17</c:v>
                </c:pt>
                <c:pt idx="3335">
                  <c:v>3.70833333333333E17</c:v>
                </c:pt>
                <c:pt idx="3336">
                  <c:v>3.70833333333333E17</c:v>
                </c:pt>
                <c:pt idx="3337">
                  <c:v>3.70833333333333E17</c:v>
                </c:pt>
                <c:pt idx="3338">
                  <c:v>3.70833333333333E17</c:v>
                </c:pt>
                <c:pt idx="3339">
                  <c:v>3.70833333333333E17</c:v>
                </c:pt>
                <c:pt idx="3340">
                  <c:v>3.70833333333333E17</c:v>
                </c:pt>
                <c:pt idx="3341">
                  <c:v>3.70833333333333E17</c:v>
                </c:pt>
                <c:pt idx="3342">
                  <c:v>3.70833333333333E17</c:v>
                </c:pt>
                <c:pt idx="3343">
                  <c:v>3.70833333333333E17</c:v>
                </c:pt>
                <c:pt idx="3344">
                  <c:v>3.70833333333333E17</c:v>
                </c:pt>
                <c:pt idx="3345">
                  <c:v>3.70833333333333E17</c:v>
                </c:pt>
                <c:pt idx="3346">
                  <c:v>3.70833333333333E17</c:v>
                </c:pt>
                <c:pt idx="3347">
                  <c:v>3.70833333333333E17</c:v>
                </c:pt>
                <c:pt idx="3348">
                  <c:v>3.70833333333333E17</c:v>
                </c:pt>
                <c:pt idx="3349">
                  <c:v>3.70833333333333E17</c:v>
                </c:pt>
                <c:pt idx="3350">
                  <c:v>3.70833333333333E17</c:v>
                </c:pt>
                <c:pt idx="3351">
                  <c:v>3.70833333333333E17</c:v>
                </c:pt>
                <c:pt idx="3352">
                  <c:v>3.70833333333333E17</c:v>
                </c:pt>
                <c:pt idx="3353">
                  <c:v>3.70833333333333E17</c:v>
                </c:pt>
                <c:pt idx="3354">
                  <c:v>3.70833333333333E17</c:v>
                </c:pt>
                <c:pt idx="3355">
                  <c:v>3.70833333333333E17</c:v>
                </c:pt>
                <c:pt idx="3356">
                  <c:v>3.70833333333333E17</c:v>
                </c:pt>
                <c:pt idx="3357">
                  <c:v>3.70833333333333E17</c:v>
                </c:pt>
                <c:pt idx="3358">
                  <c:v>3.70833333333333E17</c:v>
                </c:pt>
                <c:pt idx="3359">
                  <c:v>3.70833333333333E17</c:v>
                </c:pt>
                <c:pt idx="3360">
                  <c:v>3.70833333333333E17</c:v>
                </c:pt>
                <c:pt idx="3361">
                  <c:v>3.70833333333333E17</c:v>
                </c:pt>
                <c:pt idx="3362">
                  <c:v>3.70833333333333E17</c:v>
                </c:pt>
                <c:pt idx="3363">
                  <c:v>3.70833333333333E17</c:v>
                </c:pt>
                <c:pt idx="3364">
                  <c:v>3.70833333333333E17</c:v>
                </c:pt>
                <c:pt idx="3365">
                  <c:v>3.70833333333333E17</c:v>
                </c:pt>
                <c:pt idx="3366">
                  <c:v>3.70833333333333E17</c:v>
                </c:pt>
                <c:pt idx="3367">
                  <c:v>3.70833333333333E17</c:v>
                </c:pt>
                <c:pt idx="3368">
                  <c:v>3.70833333333333E17</c:v>
                </c:pt>
                <c:pt idx="3369">
                  <c:v>3.70833333333333E17</c:v>
                </c:pt>
                <c:pt idx="3370">
                  <c:v>3.70833333333333E17</c:v>
                </c:pt>
                <c:pt idx="3371">
                  <c:v>3.70833333333333E17</c:v>
                </c:pt>
                <c:pt idx="3372">
                  <c:v>3.70833333333333E17</c:v>
                </c:pt>
                <c:pt idx="3373">
                  <c:v>3.70833333333333E17</c:v>
                </c:pt>
                <c:pt idx="3374">
                  <c:v>3.70833333333333E17</c:v>
                </c:pt>
                <c:pt idx="3375">
                  <c:v>3.70833333333333E17</c:v>
                </c:pt>
                <c:pt idx="3376">
                  <c:v>3.70833333333333E17</c:v>
                </c:pt>
                <c:pt idx="3377">
                  <c:v>3.70833333333333E17</c:v>
                </c:pt>
                <c:pt idx="3378">
                  <c:v>3.70833333333333E17</c:v>
                </c:pt>
                <c:pt idx="3379">
                  <c:v>3.70833333333333E17</c:v>
                </c:pt>
                <c:pt idx="3380">
                  <c:v>3.70833333333333E17</c:v>
                </c:pt>
                <c:pt idx="3381">
                  <c:v>3.70833333333333E17</c:v>
                </c:pt>
                <c:pt idx="3382">
                  <c:v>3.70833333333333E17</c:v>
                </c:pt>
                <c:pt idx="3383">
                  <c:v>3.70833333333333E17</c:v>
                </c:pt>
                <c:pt idx="3384">
                  <c:v>3.70833333333333E17</c:v>
                </c:pt>
                <c:pt idx="3385">
                  <c:v>3.70833333333333E17</c:v>
                </c:pt>
                <c:pt idx="3386">
                  <c:v>3.70833333333333E17</c:v>
                </c:pt>
                <c:pt idx="3387">
                  <c:v>3.70833333333333E17</c:v>
                </c:pt>
                <c:pt idx="3388">
                  <c:v>3.70833333333333E17</c:v>
                </c:pt>
                <c:pt idx="3389">
                  <c:v>3.70833333333333E17</c:v>
                </c:pt>
                <c:pt idx="3390">
                  <c:v>3.70833333333333E17</c:v>
                </c:pt>
                <c:pt idx="3391">
                  <c:v>3.70833333333333E17</c:v>
                </c:pt>
                <c:pt idx="3392">
                  <c:v>3.70833333333333E17</c:v>
                </c:pt>
                <c:pt idx="3393">
                  <c:v>3.70833333333333E17</c:v>
                </c:pt>
                <c:pt idx="3394">
                  <c:v>3.70833333333333E17</c:v>
                </c:pt>
                <c:pt idx="3395">
                  <c:v>3.70833333333333E17</c:v>
                </c:pt>
                <c:pt idx="3396">
                  <c:v>3.70833333333333E17</c:v>
                </c:pt>
                <c:pt idx="3397">
                  <c:v>3.70833333333333E17</c:v>
                </c:pt>
                <c:pt idx="3398">
                  <c:v>3.70833333333333E17</c:v>
                </c:pt>
                <c:pt idx="3399">
                  <c:v>3.70833333333333E17</c:v>
                </c:pt>
                <c:pt idx="3400">
                  <c:v>3.70833333333333E17</c:v>
                </c:pt>
                <c:pt idx="3401">
                  <c:v>3.70833333333333E17</c:v>
                </c:pt>
                <c:pt idx="3402">
                  <c:v>3.70833333333333E17</c:v>
                </c:pt>
                <c:pt idx="3403">
                  <c:v>3.70833333333333E17</c:v>
                </c:pt>
                <c:pt idx="3404">
                  <c:v>3.70833333333333E17</c:v>
                </c:pt>
                <c:pt idx="3405">
                  <c:v>3.70833333333333E17</c:v>
                </c:pt>
                <c:pt idx="3406">
                  <c:v>3.70833333333333E17</c:v>
                </c:pt>
                <c:pt idx="3407">
                  <c:v>3.70833333333333E17</c:v>
                </c:pt>
                <c:pt idx="3408">
                  <c:v>3.70833333333333E17</c:v>
                </c:pt>
                <c:pt idx="3409">
                  <c:v>3.70833333333333E17</c:v>
                </c:pt>
                <c:pt idx="3410">
                  <c:v>3.70833333333333E17</c:v>
                </c:pt>
                <c:pt idx="3411">
                  <c:v>3.70833333333333E17</c:v>
                </c:pt>
                <c:pt idx="3412">
                  <c:v>3.70833333333333E17</c:v>
                </c:pt>
                <c:pt idx="3413">
                  <c:v>3.70833333333333E17</c:v>
                </c:pt>
                <c:pt idx="3414">
                  <c:v>3.70833333333333E17</c:v>
                </c:pt>
                <c:pt idx="3415">
                  <c:v>3.70833333333333E17</c:v>
                </c:pt>
                <c:pt idx="3416">
                  <c:v>3.70833333333333E17</c:v>
                </c:pt>
                <c:pt idx="3417">
                  <c:v>3.70833333333333E17</c:v>
                </c:pt>
                <c:pt idx="3418">
                  <c:v>3.70833333333333E17</c:v>
                </c:pt>
                <c:pt idx="3419">
                  <c:v>3.70833333333333E17</c:v>
                </c:pt>
                <c:pt idx="3420">
                  <c:v>3.70833333333333E17</c:v>
                </c:pt>
                <c:pt idx="3421">
                  <c:v>3.70833333333333E17</c:v>
                </c:pt>
                <c:pt idx="3422">
                  <c:v>3.70833333333333E17</c:v>
                </c:pt>
                <c:pt idx="3423">
                  <c:v>3.70833333333333E17</c:v>
                </c:pt>
                <c:pt idx="3424">
                  <c:v>3.70833333333333E17</c:v>
                </c:pt>
                <c:pt idx="3425">
                  <c:v>3.70833333333333E17</c:v>
                </c:pt>
                <c:pt idx="3426">
                  <c:v>3.70833333333333E17</c:v>
                </c:pt>
                <c:pt idx="3427">
                  <c:v>3.70833333333333E17</c:v>
                </c:pt>
                <c:pt idx="3428">
                  <c:v>3.70833333333333E17</c:v>
                </c:pt>
                <c:pt idx="3429">
                  <c:v>3.70833333333333E17</c:v>
                </c:pt>
                <c:pt idx="3430">
                  <c:v>3.70833333333333E17</c:v>
                </c:pt>
                <c:pt idx="3431">
                  <c:v>3.70833333333333E17</c:v>
                </c:pt>
                <c:pt idx="3432">
                  <c:v>3.70833333333333E17</c:v>
                </c:pt>
                <c:pt idx="3433">
                  <c:v>3.70833333333333E17</c:v>
                </c:pt>
                <c:pt idx="3434">
                  <c:v>3.70833333333333E17</c:v>
                </c:pt>
                <c:pt idx="3435">
                  <c:v>3.70833333333333E17</c:v>
                </c:pt>
                <c:pt idx="3436">
                  <c:v>3.70833333333333E17</c:v>
                </c:pt>
                <c:pt idx="3437">
                  <c:v>3.70833333333333E17</c:v>
                </c:pt>
                <c:pt idx="3438">
                  <c:v>3.70833333333333E17</c:v>
                </c:pt>
                <c:pt idx="3439">
                  <c:v>3.70833333333333E17</c:v>
                </c:pt>
                <c:pt idx="3440">
                  <c:v>3.70833333333333E17</c:v>
                </c:pt>
                <c:pt idx="3441">
                  <c:v>3.70833333333333E17</c:v>
                </c:pt>
                <c:pt idx="3442">
                  <c:v>3.70833333333333E17</c:v>
                </c:pt>
                <c:pt idx="3443">
                  <c:v>3.70833333333333E17</c:v>
                </c:pt>
                <c:pt idx="3444">
                  <c:v>3.70833333333333E17</c:v>
                </c:pt>
                <c:pt idx="3445">
                  <c:v>3.70833333333333E17</c:v>
                </c:pt>
                <c:pt idx="3446">
                  <c:v>3.70833333333333E17</c:v>
                </c:pt>
                <c:pt idx="3447">
                  <c:v>3.70833333333333E17</c:v>
                </c:pt>
                <c:pt idx="3448">
                  <c:v>3.70833333333333E17</c:v>
                </c:pt>
                <c:pt idx="3449">
                  <c:v>3.70833333333333E17</c:v>
                </c:pt>
                <c:pt idx="3450">
                  <c:v>3.70833333333333E17</c:v>
                </c:pt>
                <c:pt idx="3451">
                  <c:v>3.70833333333333E17</c:v>
                </c:pt>
                <c:pt idx="3452">
                  <c:v>3.70833333333333E17</c:v>
                </c:pt>
                <c:pt idx="3453">
                  <c:v>3.70833333333333E17</c:v>
                </c:pt>
                <c:pt idx="3454">
                  <c:v>3.70833333333333E17</c:v>
                </c:pt>
                <c:pt idx="3455">
                  <c:v>3.70833333333333E17</c:v>
                </c:pt>
                <c:pt idx="3456">
                  <c:v>3.70833333333333E17</c:v>
                </c:pt>
                <c:pt idx="3457">
                  <c:v>3.70833333333333E17</c:v>
                </c:pt>
                <c:pt idx="3458">
                  <c:v>3.70833333333333E17</c:v>
                </c:pt>
                <c:pt idx="3459">
                  <c:v>3.70833333333333E17</c:v>
                </c:pt>
                <c:pt idx="3460">
                  <c:v>3.70833333333333E17</c:v>
                </c:pt>
                <c:pt idx="3461">
                  <c:v>3.70833333333333E17</c:v>
                </c:pt>
                <c:pt idx="3462">
                  <c:v>3.70833333333333E17</c:v>
                </c:pt>
                <c:pt idx="3463">
                  <c:v>3.70833333333333E17</c:v>
                </c:pt>
                <c:pt idx="3464">
                  <c:v>3.70833333333333E17</c:v>
                </c:pt>
                <c:pt idx="3465">
                  <c:v>3.70833333333333E17</c:v>
                </c:pt>
                <c:pt idx="3466">
                  <c:v>3.70833333333333E17</c:v>
                </c:pt>
                <c:pt idx="3467">
                  <c:v>3.70833333333333E17</c:v>
                </c:pt>
                <c:pt idx="3468">
                  <c:v>3.70833333333333E17</c:v>
                </c:pt>
                <c:pt idx="3469">
                  <c:v>3.70833333333333E17</c:v>
                </c:pt>
                <c:pt idx="3470">
                  <c:v>3.70833333333333E17</c:v>
                </c:pt>
                <c:pt idx="3471">
                  <c:v>3.70833333333333E17</c:v>
                </c:pt>
                <c:pt idx="3472">
                  <c:v>3.70833333333333E17</c:v>
                </c:pt>
                <c:pt idx="3473">
                  <c:v>3.70833333333333E17</c:v>
                </c:pt>
                <c:pt idx="3474">
                  <c:v>3.70833333333333E17</c:v>
                </c:pt>
                <c:pt idx="3475">
                  <c:v>3.70833333333333E17</c:v>
                </c:pt>
                <c:pt idx="3476">
                  <c:v>3.70833333333333E17</c:v>
                </c:pt>
                <c:pt idx="3477">
                  <c:v>3.70833333333333E17</c:v>
                </c:pt>
                <c:pt idx="3478">
                  <c:v>3.70833333333333E17</c:v>
                </c:pt>
                <c:pt idx="3479">
                  <c:v>3.70833333333333E17</c:v>
                </c:pt>
                <c:pt idx="3480">
                  <c:v>3.70833333333333E17</c:v>
                </c:pt>
                <c:pt idx="3481">
                  <c:v>3.70833333333333E17</c:v>
                </c:pt>
                <c:pt idx="3482">
                  <c:v>3.70833333333333E17</c:v>
                </c:pt>
                <c:pt idx="3483">
                  <c:v>3.70833333333333E17</c:v>
                </c:pt>
                <c:pt idx="3484">
                  <c:v>3.70833333333333E17</c:v>
                </c:pt>
                <c:pt idx="3485">
                  <c:v>3.70833333333333E17</c:v>
                </c:pt>
                <c:pt idx="3486">
                  <c:v>3.70833333333333E17</c:v>
                </c:pt>
                <c:pt idx="3487">
                  <c:v>3.70833333333333E17</c:v>
                </c:pt>
                <c:pt idx="3488">
                  <c:v>3.70833333333333E17</c:v>
                </c:pt>
                <c:pt idx="3489">
                  <c:v>3.70833333333333E17</c:v>
                </c:pt>
                <c:pt idx="3490">
                  <c:v>3.70833333333333E17</c:v>
                </c:pt>
                <c:pt idx="3491">
                  <c:v>3.70833333333333E17</c:v>
                </c:pt>
                <c:pt idx="3492">
                  <c:v>3.70833333333333E17</c:v>
                </c:pt>
                <c:pt idx="3493">
                  <c:v>3.70833333333333E17</c:v>
                </c:pt>
                <c:pt idx="3494">
                  <c:v>3.70833333333333E17</c:v>
                </c:pt>
                <c:pt idx="3495">
                  <c:v>3.70833333333333E17</c:v>
                </c:pt>
                <c:pt idx="3496">
                  <c:v>3.70833333333333E17</c:v>
                </c:pt>
                <c:pt idx="3497">
                  <c:v>3.70833333333333E17</c:v>
                </c:pt>
                <c:pt idx="3498">
                  <c:v>3.70833333333333E17</c:v>
                </c:pt>
                <c:pt idx="3499">
                  <c:v>3.70833333333333E17</c:v>
                </c:pt>
                <c:pt idx="3500">
                  <c:v>3.70833333333333E17</c:v>
                </c:pt>
                <c:pt idx="3501">
                  <c:v>3.70833333333333E17</c:v>
                </c:pt>
                <c:pt idx="3502">
                  <c:v>3.70833333333333E17</c:v>
                </c:pt>
                <c:pt idx="3503">
                  <c:v>3.70833333333333E17</c:v>
                </c:pt>
                <c:pt idx="3504">
                  <c:v>3.70833333333333E17</c:v>
                </c:pt>
                <c:pt idx="3505">
                  <c:v>3.70833333333333E17</c:v>
                </c:pt>
                <c:pt idx="3506">
                  <c:v>3.70833333333333E17</c:v>
                </c:pt>
                <c:pt idx="3507">
                  <c:v>3.70833333333333E17</c:v>
                </c:pt>
                <c:pt idx="3508">
                  <c:v>3.70833333333333E17</c:v>
                </c:pt>
                <c:pt idx="3509">
                  <c:v>3.70833333333333E17</c:v>
                </c:pt>
                <c:pt idx="3510">
                  <c:v>3.70833333333333E17</c:v>
                </c:pt>
                <c:pt idx="3511">
                  <c:v>3.70833333333333E17</c:v>
                </c:pt>
                <c:pt idx="3512">
                  <c:v>3.70833333333333E17</c:v>
                </c:pt>
                <c:pt idx="3513">
                  <c:v>3.70833333333333E17</c:v>
                </c:pt>
                <c:pt idx="3514">
                  <c:v>3.70833333333333E17</c:v>
                </c:pt>
                <c:pt idx="3515">
                  <c:v>3.70833333333333E17</c:v>
                </c:pt>
                <c:pt idx="3516">
                  <c:v>3.70833333333333E17</c:v>
                </c:pt>
                <c:pt idx="3517">
                  <c:v>3.70833333333333E17</c:v>
                </c:pt>
                <c:pt idx="3518">
                  <c:v>3.70833333333333E17</c:v>
                </c:pt>
                <c:pt idx="3519">
                  <c:v>3.70833333333333E17</c:v>
                </c:pt>
                <c:pt idx="3520">
                  <c:v>3.70833333333333E17</c:v>
                </c:pt>
                <c:pt idx="3521">
                  <c:v>3.70833333333333E17</c:v>
                </c:pt>
                <c:pt idx="3522">
                  <c:v>3.70833333333333E17</c:v>
                </c:pt>
                <c:pt idx="3523">
                  <c:v>3.70833333333333E17</c:v>
                </c:pt>
                <c:pt idx="3524">
                  <c:v>3.70833333333333E17</c:v>
                </c:pt>
                <c:pt idx="3525">
                  <c:v>3.70833333333333E17</c:v>
                </c:pt>
                <c:pt idx="3526">
                  <c:v>3.70833333333333E17</c:v>
                </c:pt>
                <c:pt idx="3527">
                  <c:v>3.70833333333333E17</c:v>
                </c:pt>
                <c:pt idx="3528">
                  <c:v>3.70833333333333E17</c:v>
                </c:pt>
                <c:pt idx="3529">
                  <c:v>3.70833333333333E17</c:v>
                </c:pt>
                <c:pt idx="3530">
                  <c:v>3.70833333333333E17</c:v>
                </c:pt>
                <c:pt idx="3531">
                  <c:v>3.70833333333333E17</c:v>
                </c:pt>
                <c:pt idx="3532">
                  <c:v>3.70833333333333E17</c:v>
                </c:pt>
                <c:pt idx="3533">
                  <c:v>3.70833333333333E17</c:v>
                </c:pt>
                <c:pt idx="3534">
                  <c:v>3.70833333333333E17</c:v>
                </c:pt>
                <c:pt idx="3535">
                  <c:v>3.70833333333333E17</c:v>
                </c:pt>
                <c:pt idx="3536">
                  <c:v>3.70833333333333E17</c:v>
                </c:pt>
                <c:pt idx="3537">
                  <c:v>3.70833333333333E17</c:v>
                </c:pt>
                <c:pt idx="3538">
                  <c:v>3.70833333333333E17</c:v>
                </c:pt>
                <c:pt idx="3539">
                  <c:v>3.70833333333333E17</c:v>
                </c:pt>
                <c:pt idx="3540">
                  <c:v>3.70833333333333E17</c:v>
                </c:pt>
                <c:pt idx="3541">
                  <c:v>3.70833333333333E17</c:v>
                </c:pt>
                <c:pt idx="3542">
                  <c:v>3.70833333333333E17</c:v>
                </c:pt>
                <c:pt idx="3543">
                  <c:v>3.70833333333333E17</c:v>
                </c:pt>
                <c:pt idx="3544">
                  <c:v>3.70833333333333E17</c:v>
                </c:pt>
                <c:pt idx="3545">
                  <c:v>3.70833333333333E17</c:v>
                </c:pt>
                <c:pt idx="3546">
                  <c:v>3.70833333333333E17</c:v>
                </c:pt>
                <c:pt idx="3547">
                  <c:v>3.70833333333333E17</c:v>
                </c:pt>
                <c:pt idx="3548">
                  <c:v>3.70833333333333E17</c:v>
                </c:pt>
                <c:pt idx="3549">
                  <c:v>3.70833333333333E17</c:v>
                </c:pt>
                <c:pt idx="3550">
                  <c:v>3.70833333333333E17</c:v>
                </c:pt>
                <c:pt idx="3551">
                  <c:v>3.70833333333333E17</c:v>
                </c:pt>
                <c:pt idx="3552">
                  <c:v>3.70833333333333E17</c:v>
                </c:pt>
                <c:pt idx="3553">
                  <c:v>3.70833333333333E17</c:v>
                </c:pt>
                <c:pt idx="3554">
                  <c:v>3.70833333333333E17</c:v>
                </c:pt>
                <c:pt idx="3555">
                  <c:v>3.70833333333333E17</c:v>
                </c:pt>
                <c:pt idx="3556">
                  <c:v>3.70833333333333E17</c:v>
                </c:pt>
                <c:pt idx="3557">
                  <c:v>3.70833333333333E17</c:v>
                </c:pt>
                <c:pt idx="3558">
                  <c:v>3.70833333333333E17</c:v>
                </c:pt>
                <c:pt idx="3559">
                  <c:v>3.70833333333333E17</c:v>
                </c:pt>
                <c:pt idx="3560">
                  <c:v>3.70833333333333E17</c:v>
                </c:pt>
                <c:pt idx="3561">
                  <c:v>3.70833333333333E17</c:v>
                </c:pt>
                <c:pt idx="3562">
                  <c:v>3.70833333333333E17</c:v>
                </c:pt>
                <c:pt idx="3563">
                  <c:v>3.70833333333333E17</c:v>
                </c:pt>
                <c:pt idx="3564">
                  <c:v>3.70833333333333E17</c:v>
                </c:pt>
                <c:pt idx="3565">
                  <c:v>3.70833333333333E17</c:v>
                </c:pt>
                <c:pt idx="3566">
                  <c:v>3.70833333333333E17</c:v>
                </c:pt>
                <c:pt idx="3567">
                  <c:v>3.70833333333333E17</c:v>
                </c:pt>
                <c:pt idx="3568">
                  <c:v>3.70833333333333E17</c:v>
                </c:pt>
                <c:pt idx="3569">
                  <c:v>3.70833333333333E17</c:v>
                </c:pt>
                <c:pt idx="3570">
                  <c:v>3.70833333333333E17</c:v>
                </c:pt>
                <c:pt idx="3571">
                  <c:v>3.70833333333333E17</c:v>
                </c:pt>
                <c:pt idx="3572">
                  <c:v>3.70833333333333E17</c:v>
                </c:pt>
                <c:pt idx="3573">
                  <c:v>3.70833333333333E17</c:v>
                </c:pt>
                <c:pt idx="3574">
                  <c:v>3.70833333333333E17</c:v>
                </c:pt>
                <c:pt idx="3575">
                  <c:v>3.70833333333333E17</c:v>
                </c:pt>
                <c:pt idx="3576">
                  <c:v>3.70833333333333E17</c:v>
                </c:pt>
                <c:pt idx="3577">
                  <c:v>3.70833333333333E17</c:v>
                </c:pt>
                <c:pt idx="3578">
                  <c:v>3.70833333333333E17</c:v>
                </c:pt>
                <c:pt idx="3579">
                  <c:v>3.70833333333333E17</c:v>
                </c:pt>
                <c:pt idx="3580">
                  <c:v>3.70833333333333E17</c:v>
                </c:pt>
                <c:pt idx="3581">
                  <c:v>3.70833333333333E17</c:v>
                </c:pt>
                <c:pt idx="3582">
                  <c:v>3.70833333333333E17</c:v>
                </c:pt>
                <c:pt idx="3583">
                  <c:v>3.70833333333333E17</c:v>
                </c:pt>
                <c:pt idx="3584">
                  <c:v>3.70833333333333E17</c:v>
                </c:pt>
                <c:pt idx="3585">
                  <c:v>3.70833333333333E17</c:v>
                </c:pt>
                <c:pt idx="3586">
                  <c:v>3.70833333333333E17</c:v>
                </c:pt>
                <c:pt idx="3587">
                  <c:v>3.70833333333333E17</c:v>
                </c:pt>
                <c:pt idx="3588">
                  <c:v>3.70833333333333E17</c:v>
                </c:pt>
                <c:pt idx="3589">
                  <c:v>3.70833333333333E17</c:v>
                </c:pt>
                <c:pt idx="3590">
                  <c:v>3.70833333333333E17</c:v>
                </c:pt>
                <c:pt idx="3591">
                  <c:v>3.70833333333333E17</c:v>
                </c:pt>
                <c:pt idx="3592">
                  <c:v>3.70833333333333E17</c:v>
                </c:pt>
                <c:pt idx="3593">
                  <c:v>3.70833333333333E17</c:v>
                </c:pt>
                <c:pt idx="3594">
                  <c:v>3.70833333333333E17</c:v>
                </c:pt>
                <c:pt idx="3595">
                  <c:v>3.70833333333333E17</c:v>
                </c:pt>
                <c:pt idx="3596">
                  <c:v>3.70833333333333E17</c:v>
                </c:pt>
                <c:pt idx="3597">
                  <c:v>3.70833333333333E17</c:v>
                </c:pt>
                <c:pt idx="3598">
                  <c:v>3.70833333333333E17</c:v>
                </c:pt>
                <c:pt idx="3599">
                  <c:v>3.70833333333333E17</c:v>
                </c:pt>
                <c:pt idx="3600">
                  <c:v>3.70833333333333E17</c:v>
                </c:pt>
                <c:pt idx="3601">
                  <c:v>3.70833333333333E17</c:v>
                </c:pt>
                <c:pt idx="3602">
                  <c:v>3.70833333333333E17</c:v>
                </c:pt>
                <c:pt idx="3603">
                  <c:v>3.70833333333333E17</c:v>
                </c:pt>
                <c:pt idx="3604">
                  <c:v>3.70833333333333E17</c:v>
                </c:pt>
                <c:pt idx="3605">
                  <c:v>3.70833333333333E17</c:v>
                </c:pt>
                <c:pt idx="3606">
                  <c:v>3.70833333333333E17</c:v>
                </c:pt>
                <c:pt idx="3607">
                  <c:v>3.70833333333333E17</c:v>
                </c:pt>
                <c:pt idx="3608">
                  <c:v>3.70833333333333E17</c:v>
                </c:pt>
                <c:pt idx="3609">
                  <c:v>3.70833333333333E17</c:v>
                </c:pt>
                <c:pt idx="3610">
                  <c:v>3.70833333333333E17</c:v>
                </c:pt>
                <c:pt idx="3611">
                  <c:v>3.70833333333333E17</c:v>
                </c:pt>
                <c:pt idx="3612">
                  <c:v>3.70833333333333E17</c:v>
                </c:pt>
                <c:pt idx="3613">
                  <c:v>3.70833333333333E17</c:v>
                </c:pt>
                <c:pt idx="3614">
                  <c:v>3.70833333333333E17</c:v>
                </c:pt>
                <c:pt idx="3615">
                  <c:v>3.70833333333333E17</c:v>
                </c:pt>
                <c:pt idx="3616">
                  <c:v>3.70833333333333E17</c:v>
                </c:pt>
                <c:pt idx="3617">
                  <c:v>3.70833333333333E17</c:v>
                </c:pt>
                <c:pt idx="3618">
                  <c:v>3.70833333333333E17</c:v>
                </c:pt>
                <c:pt idx="3619">
                  <c:v>3.70833333333333E17</c:v>
                </c:pt>
                <c:pt idx="3620">
                  <c:v>3.70833333333333E17</c:v>
                </c:pt>
                <c:pt idx="3621">
                  <c:v>3.70833333333333E17</c:v>
                </c:pt>
                <c:pt idx="3622">
                  <c:v>3.70833333333333E17</c:v>
                </c:pt>
                <c:pt idx="3623">
                  <c:v>3.70833333333333E17</c:v>
                </c:pt>
                <c:pt idx="3624">
                  <c:v>3.70833333333333E17</c:v>
                </c:pt>
                <c:pt idx="3625">
                  <c:v>3.70833333333333E17</c:v>
                </c:pt>
                <c:pt idx="3626">
                  <c:v>3.70833333333333E17</c:v>
                </c:pt>
                <c:pt idx="3627">
                  <c:v>3.70833333333333E17</c:v>
                </c:pt>
                <c:pt idx="3628">
                  <c:v>3.70833333333333E17</c:v>
                </c:pt>
                <c:pt idx="3629">
                  <c:v>3.70833333333333E17</c:v>
                </c:pt>
                <c:pt idx="3630">
                  <c:v>3.70833333333333E17</c:v>
                </c:pt>
                <c:pt idx="3631">
                  <c:v>3.70833333333333E17</c:v>
                </c:pt>
                <c:pt idx="3632">
                  <c:v>3.70833333333333E17</c:v>
                </c:pt>
                <c:pt idx="3633">
                  <c:v>3.70833333333333E17</c:v>
                </c:pt>
                <c:pt idx="3634">
                  <c:v>3.70833333333333E17</c:v>
                </c:pt>
                <c:pt idx="3635">
                  <c:v>3.70833333333333E17</c:v>
                </c:pt>
                <c:pt idx="3636">
                  <c:v>3.70833333333333E17</c:v>
                </c:pt>
                <c:pt idx="3637">
                  <c:v>3.70833333333333E17</c:v>
                </c:pt>
                <c:pt idx="3638">
                  <c:v>3.70833333333333E17</c:v>
                </c:pt>
                <c:pt idx="3639">
                  <c:v>3.70833333333333E17</c:v>
                </c:pt>
                <c:pt idx="3640">
                  <c:v>3.70833333333333E17</c:v>
                </c:pt>
                <c:pt idx="3641">
                  <c:v>3.70833333333333E17</c:v>
                </c:pt>
                <c:pt idx="3642">
                  <c:v>3.70833333333333E17</c:v>
                </c:pt>
                <c:pt idx="3643">
                  <c:v>3.70833333333333E17</c:v>
                </c:pt>
                <c:pt idx="3644">
                  <c:v>3.70833333333333E17</c:v>
                </c:pt>
                <c:pt idx="3645">
                  <c:v>3.70833333333333E17</c:v>
                </c:pt>
                <c:pt idx="3646">
                  <c:v>3.70833333333333E17</c:v>
                </c:pt>
                <c:pt idx="3647">
                  <c:v>3.70833333333333E17</c:v>
                </c:pt>
                <c:pt idx="3648">
                  <c:v>3.70833333333333E17</c:v>
                </c:pt>
                <c:pt idx="3649">
                  <c:v>3.70833333333333E17</c:v>
                </c:pt>
                <c:pt idx="3650">
                  <c:v>3.70833333333333E17</c:v>
                </c:pt>
                <c:pt idx="3651">
                  <c:v>3.70833333333333E17</c:v>
                </c:pt>
                <c:pt idx="3652">
                  <c:v>3.70833333333333E17</c:v>
                </c:pt>
                <c:pt idx="3653">
                  <c:v>3.70833333333333E17</c:v>
                </c:pt>
                <c:pt idx="3654">
                  <c:v>3.70833333333333E17</c:v>
                </c:pt>
                <c:pt idx="3655">
                  <c:v>3.70833333333333E17</c:v>
                </c:pt>
                <c:pt idx="3656">
                  <c:v>3.70833333333333E17</c:v>
                </c:pt>
                <c:pt idx="3657">
                  <c:v>3.70833333333333E17</c:v>
                </c:pt>
                <c:pt idx="3658">
                  <c:v>3.70833333333333E17</c:v>
                </c:pt>
                <c:pt idx="3659">
                  <c:v>3.70833333333333E17</c:v>
                </c:pt>
                <c:pt idx="3660">
                  <c:v>3.70833333333333E17</c:v>
                </c:pt>
                <c:pt idx="3661">
                  <c:v>3.70833333333333E17</c:v>
                </c:pt>
                <c:pt idx="3662">
                  <c:v>3.70833333333333E17</c:v>
                </c:pt>
                <c:pt idx="3663">
                  <c:v>3.70833333333333E17</c:v>
                </c:pt>
                <c:pt idx="3664">
                  <c:v>3.70833333333333E17</c:v>
                </c:pt>
                <c:pt idx="3665">
                  <c:v>3.70833333333333E17</c:v>
                </c:pt>
                <c:pt idx="3666">
                  <c:v>3.70833333333333E17</c:v>
                </c:pt>
                <c:pt idx="3667">
                  <c:v>3.70833333333333E17</c:v>
                </c:pt>
                <c:pt idx="3668">
                  <c:v>3.70833333333333E17</c:v>
                </c:pt>
                <c:pt idx="3669">
                  <c:v>3.70833333333333E17</c:v>
                </c:pt>
                <c:pt idx="3670">
                  <c:v>3.70833333333333E17</c:v>
                </c:pt>
                <c:pt idx="3671">
                  <c:v>3.70833333333333E17</c:v>
                </c:pt>
                <c:pt idx="3672">
                  <c:v>3.70833333333333E17</c:v>
                </c:pt>
                <c:pt idx="3673">
                  <c:v>3.70833333333333E17</c:v>
                </c:pt>
                <c:pt idx="3674">
                  <c:v>3.70833333333333E17</c:v>
                </c:pt>
                <c:pt idx="3675">
                  <c:v>3.70833333333333E17</c:v>
                </c:pt>
                <c:pt idx="3676">
                  <c:v>3.70833333333333E17</c:v>
                </c:pt>
                <c:pt idx="3677">
                  <c:v>3.70833333333333E17</c:v>
                </c:pt>
                <c:pt idx="3678">
                  <c:v>3.70833333333333E17</c:v>
                </c:pt>
                <c:pt idx="3679">
                  <c:v>3.70833333333333E17</c:v>
                </c:pt>
                <c:pt idx="3680">
                  <c:v>3.70833333333333E17</c:v>
                </c:pt>
                <c:pt idx="3681">
                  <c:v>3.70833333333333E17</c:v>
                </c:pt>
                <c:pt idx="3682">
                  <c:v>3.70833333333333E17</c:v>
                </c:pt>
                <c:pt idx="3683">
                  <c:v>3.70833333333333E17</c:v>
                </c:pt>
                <c:pt idx="3684">
                  <c:v>3.70833333333333E17</c:v>
                </c:pt>
                <c:pt idx="3685">
                  <c:v>3.70833333333333E17</c:v>
                </c:pt>
                <c:pt idx="3686">
                  <c:v>3.70833333333333E17</c:v>
                </c:pt>
                <c:pt idx="3687">
                  <c:v>3.70833333333333E17</c:v>
                </c:pt>
                <c:pt idx="3688">
                  <c:v>3.70833333333333E17</c:v>
                </c:pt>
                <c:pt idx="3689">
                  <c:v>3.70833333333333E17</c:v>
                </c:pt>
                <c:pt idx="3690">
                  <c:v>3.70833333333333E17</c:v>
                </c:pt>
                <c:pt idx="3691">
                  <c:v>3.70833333333333E17</c:v>
                </c:pt>
                <c:pt idx="3692">
                  <c:v>3.70833333333333E17</c:v>
                </c:pt>
                <c:pt idx="3693">
                  <c:v>3.70833333333333E17</c:v>
                </c:pt>
                <c:pt idx="3694">
                  <c:v>3.70833333333333E17</c:v>
                </c:pt>
                <c:pt idx="3695">
                  <c:v>3.70833333333333E17</c:v>
                </c:pt>
                <c:pt idx="3696">
                  <c:v>3.70833333333333E17</c:v>
                </c:pt>
                <c:pt idx="3697">
                  <c:v>3.70833333333333E17</c:v>
                </c:pt>
                <c:pt idx="3698">
                  <c:v>3.70833333333333E17</c:v>
                </c:pt>
                <c:pt idx="3699">
                  <c:v>3.70833333333333E17</c:v>
                </c:pt>
                <c:pt idx="3700">
                  <c:v>3.70833333333333E17</c:v>
                </c:pt>
                <c:pt idx="3701">
                  <c:v>3.70833333333333E17</c:v>
                </c:pt>
                <c:pt idx="3702">
                  <c:v>3.70833333333333E17</c:v>
                </c:pt>
                <c:pt idx="3703">
                  <c:v>3.70833333333333E17</c:v>
                </c:pt>
                <c:pt idx="3704">
                  <c:v>3.70833333333333E17</c:v>
                </c:pt>
                <c:pt idx="3705">
                  <c:v>3.70833333333333E17</c:v>
                </c:pt>
                <c:pt idx="3706">
                  <c:v>3.70833333333333E17</c:v>
                </c:pt>
                <c:pt idx="3707">
                  <c:v>3.70833333333333E17</c:v>
                </c:pt>
                <c:pt idx="3708">
                  <c:v>3.70833333333333E17</c:v>
                </c:pt>
                <c:pt idx="3709">
                  <c:v>3.70833333333333E17</c:v>
                </c:pt>
                <c:pt idx="3710">
                  <c:v>3.70833333333333E17</c:v>
                </c:pt>
                <c:pt idx="3711">
                  <c:v>3.70833333333333E17</c:v>
                </c:pt>
                <c:pt idx="3712">
                  <c:v>3.70833333333333E17</c:v>
                </c:pt>
                <c:pt idx="3713">
                  <c:v>3.70833333333333E17</c:v>
                </c:pt>
                <c:pt idx="3714">
                  <c:v>3.70833333333333E17</c:v>
                </c:pt>
                <c:pt idx="3715">
                  <c:v>3.70833333333333E17</c:v>
                </c:pt>
                <c:pt idx="3716">
                  <c:v>3.70833333333333E17</c:v>
                </c:pt>
                <c:pt idx="3717">
                  <c:v>3.70833333333333E17</c:v>
                </c:pt>
                <c:pt idx="3718">
                  <c:v>3.70833333333333E17</c:v>
                </c:pt>
                <c:pt idx="3719">
                  <c:v>3.70833333333333E17</c:v>
                </c:pt>
                <c:pt idx="3720">
                  <c:v>3.70833333333333E17</c:v>
                </c:pt>
                <c:pt idx="3721">
                  <c:v>3.70833333333333E17</c:v>
                </c:pt>
                <c:pt idx="3722">
                  <c:v>3.70833333333333E17</c:v>
                </c:pt>
                <c:pt idx="3723">
                  <c:v>3.70833333333333E17</c:v>
                </c:pt>
                <c:pt idx="3724">
                  <c:v>3.70833333333333E17</c:v>
                </c:pt>
                <c:pt idx="3725">
                  <c:v>3.70833333333333E17</c:v>
                </c:pt>
                <c:pt idx="3726">
                  <c:v>3.70833333333333E17</c:v>
                </c:pt>
                <c:pt idx="3727">
                  <c:v>3.70833333333333E17</c:v>
                </c:pt>
                <c:pt idx="3728">
                  <c:v>3.70833333333333E17</c:v>
                </c:pt>
                <c:pt idx="3729">
                  <c:v>3.70833333333333E17</c:v>
                </c:pt>
                <c:pt idx="3730">
                  <c:v>3.70833333333333E17</c:v>
                </c:pt>
                <c:pt idx="3731">
                  <c:v>3.70833333333333E17</c:v>
                </c:pt>
                <c:pt idx="3732">
                  <c:v>3.70833333333333E17</c:v>
                </c:pt>
                <c:pt idx="3733">
                  <c:v>3.70833333333333E17</c:v>
                </c:pt>
                <c:pt idx="3734">
                  <c:v>3.70833333333333E17</c:v>
                </c:pt>
                <c:pt idx="3735">
                  <c:v>3.70833333333333E17</c:v>
                </c:pt>
                <c:pt idx="3736">
                  <c:v>3.70833333333333E17</c:v>
                </c:pt>
                <c:pt idx="3737">
                  <c:v>3.70833333333333E17</c:v>
                </c:pt>
                <c:pt idx="3738">
                  <c:v>3.70833333333333E17</c:v>
                </c:pt>
                <c:pt idx="3739">
                  <c:v>3.70833333333333E17</c:v>
                </c:pt>
                <c:pt idx="3740">
                  <c:v>3.70833333333333E17</c:v>
                </c:pt>
                <c:pt idx="3741">
                  <c:v>3.70833333333333E17</c:v>
                </c:pt>
                <c:pt idx="3742">
                  <c:v>3.70833333333333E17</c:v>
                </c:pt>
                <c:pt idx="3743">
                  <c:v>3.70833333333333E17</c:v>
                </c:pt>
                <c:pt idx="3744">
                  <c:v>3.70833333333333E17</c:v>
                </c:pt>
                <c:pt idx="3745">
                  <c:v>3.70833333333333E17</c:v>
                </c:pt>
                <c:pt idx="3746">
                  <c:v>3.70833333333333E17</c:v>
                </c:pt>
                <c:pt idx="3747">
                  <c:v>3.70833333333333E17</c:v>
                </c:pt>
                <c:pt idx="3748">
                  <c:v>3.70833333333333E17</c:v>
                </c:pt>
                <c:pt idx="3749">
                  <c:v>3.70833333333333E17</c:v>
                </c:pt>
                <c:pt idx="3750">
                  <c:v>3.70833333333333E17</c:v>
                </c:pt>
                <c:pt idx="3751">
                  <c:v>3.70833333333333E17</c:v>
                </c:pt>
                <c:pt idx="3752">
                  <c:v>3.70833333333333E17</c:v>
                </c:pt>
                <c:pt idx="3753">
                  <c:v>3.70833333333333E17</c:v>
                </c:pt>
                <c:pt idx="3754">
                  <c:v>3.70833333333333E17</c:v>
                </c:pt>
                <c:pt idx="3755">
                  <c:v>3.70833333333333E17</c:v>
                </c:pt>
                <c:pt idx="3756">
                  <c:v>3.70833333333333E17</c:v>
                </c:pt>
                <c:pt idx="3757">
                  <c:v>3.70833333333333E17</c:v>
                </c:pt>
                <c:pt idx="3758">
                  <c:v>3.70833333333333E17</c:v>
                </c:pt>
                <c:pt idx="3759">
                  <c:v>3.70833333333333E17</c:v>
                </c:pt>
                <c:pt idx="3760">
                  <c:v>3.70833333333333E17</c:v>
                </c:pt>
                <c:pt idx="3761">
                  <c:v>3.70833333333333E17</c:v>
                </c:pt>
                <c:pt idx="3762">
                  <c:v>3.70833333333333E17</c:v>
                </c:pt>
                <c:pt idx="3763">
                  <c:v>3.70833333333333E17</c:v>
                </c:pt>
                <c:pt idx="3764">
                  <c:v>3.70833333333333E17</c:v>
                </c:pt>
                <c:pt idx="3765">
                  <c:v>3.70833333333333E17</c:v>
                </c:pt>
                <c:pt idx="3766">
                  <c:v>3.70833333333333E17</c:v>
                </c:pt>
                <c:pt idx="3767">
                  <c:v>3.70833333333333E17</c:v>
                </c:pt>
                <c:pt idx="3768">
                  <c:v>3.70833333333333E17</c:v>
                </c:pt>
                <c:pt idx="3769">
                  <c:v>3.70833333333333E17</c:v>
                </c:pt>
                <c:pt idx="3770">
                  <c:v>3.70833333333333E17</c:v>
                </c:pt>
                <c:pt idx="3771">
                  <c:v>3.70833333333333E17</c:v>
                </c:pt>
                <c:pt idx="3772">
                  <c:v>3.70833333333333E17</c:v>
                </c:pt>
                <c:pt idx="3773">
                  <c:v>3.70833333333333E17</c:v>
                </c:pt>
                <c:pt idx="3774">
                  <c:v>3.70833333333333E17</c:v>
                </c:pt>
                <c:pt idx="3775">
                  <c:v>3.70833333333333E17</c:v>
                </c:pt>
                <c:pt idx="3776">
                  <c:v>3.70833333333333E17</c:v>
                </c:pt>
                <c:pt idx="3777">
                  <c:v>3.70833333333333E17</c:v>
                </c:pt>
                <c:pt idx="3778">
                  <c:v>3.70833333333333E17</c:v>
                </c:pt>
                <c:pt idx="3779">
                  <c:v>3.70833333333333E17</c:v>
                </c:pt>
                <c:pt idx="3780">
                  <c:v>3.70833333333333E17</c:v>
                </c:pt>
                <c:pt idx="3781">
                  <c:v>3.70833333333333E17</c:v>
                </c:pt>
                <c:pt idx="3782">
                  <c:v>3.70833333333333E17</c:v>
                </c:pt>
                <c:pt idx="3783">
                  <c:v>3.70833333333333E17</c:v>
                </c:pt>
                <c:pt idx="3784">
                  <c:v>3.70833333333333E17</c:v>
                </c:pt>
                <c:pt idx="3785">
                  <c:v>3.70833333333333E17</c:v>
                </c:pt>
                <c:pt idx="3786">
                  <c:v>3.70833333333333E17</c:v>
                </c:pt>
                <c:pt idx="3787">
                  <c:v>3.70833333333333E17</c:v>
                </c:pt>
                <c:pt idx="3788">
                  <c:v>3.70833333333333E17</c:v>
                </c:pt>
                <c:pt idx="3789">
                  <c:v>3.70833333333333E17</c:v>
                </c:pt>
                <c:pt idx="3790">
                  <c:v>3.70833333333333E17</c:v>
                </c:pt>
                <c:pt idx="3791">
                  <c:v>3.70833333333333E17</c:v>
                </c:pt>
                <c:pt idx="3792">
                  <c:v>3.70833333333333E17</c:v>
                </c:pt>
                <c:pt idx="3793">
                  <c:v>3.70833333333333E17</c:v>
                </c:pt>
                <c:pt idx="3794">
                  <c:v>3.70833333333333E17</c:v>
                </c:pt>
                <c:pt idx="3795">
                  <c:v>3.70833333333333E17</c:v>
                </c:pt>
                <c:pt idx="3796">
                  <c:v>3.70833333333333E17</c:v>
                </c:pt>
                <c:pt idx="3797">
                  <c:v>3.70833333333333E17</c:v>
                </c:pt>
                <c:pt idx="3798">
                  <c:v>3.70833333333333E17</c:v>
                </c:pt>
                <c:pt idx="3799">
                  <c:v>3.70833333333333E17</c:v>
                </c:pt>
                <c:pt idx="3800">
                  <c:v>3.70833333333333E17</c:v>
                </c:pt>
                <c:pt idx="3801">
                  <c:v>3.70833333333333E17</c:v>
                </c:pt>
                <c:pt idx="3802">
                  <c:v>3.70833333333333E17</c:v>
                </c:pt>
                <c:pt idx="3803">
                  <c:v>3.70833333333333E17</c:v>
                </c:pt>
                <c:pt idx="3804">
                  <c:v>3.70833333333333E17</c:v>
                </c:pt>
                <c:pt idx="3805">
                  <c:v>3.70833333333333E17</c:v>
                </c:pt>
                <c:pt idx="3806">
                  <c:v>3.70833333333333E17</c:v>
                </c:pt>
                <c:pt idx="3807">
                  <c:v>3.70833333333333E17</c:v>
                </c:pt>
                <c:pt idx="3808">
                  <c:v>3.70833333333333E17</c:v>
                </c:pt>
                <c:pt idx="3809">
                  <c:v>3.70833333333333E17</c:v>
                </c:pt>
                <c:pt idx="3810">
                  <c:v>3.70833333333333E17</c:v>
                </c:pt>
                <c:pt idx="3811">
                  <c:v>3.70833333333333E17</c:v>
                </c:pt>
                <c:pt idx="3812">
                  <c:v>3.70833333333333E17</c:v>
                </c:pt>
                <c:pt idx="3813">
                  <c:v>3.70833333333333E17</c:v>
                </c:pt>
                <c:pt idx="3814">
                  <c:v>3.70833333333333E17</c:v>
                </c:pt>
                <c:pt idx="3815">
                  <c:v>3.70833333333333E17</c:v>
                </c:pt>
                <c:pt idx="3816">
                  <c:v>3.70833333333333E17</c:v>
                </c:pt>
                <c:pt idx="3817">
                  <c:v>3.70833333333333E17</c:v>
                </c:pt>
                <c:pt idx="3818">
                  <c:v>3.70833333333333E17</c:v>
                </c:pt>
                <c:pt idx="3819">
                  <c:v>3.70833333333333E17</c:v>
                </c:pt>
                <c:pt idx="3820">
                  <c:v>3.70833333333333E17</c:v>
                </c:pt>
                <c:pt idx="3821">
                  <c:v>3.70833333333333E17</c:v>
                </c:pt>
                <c:pt idx="3822">
                  <c:v>3.70833333333333E17</c:v>
                </c:pt>
                <c:pt idx="3823">
                  <c:v>3.70833333333333E17</c:v>
                </c:pt>
                <c:pt idx="3824">
                  <c:v>3.70833333333333E17</c:v>
                </c:pt>
                <c:pt idx="3825">
                  <c:v>3.70833333333333E17</c:v>
                </c:pt>
                <c:pt idx="3826">
                  <c:v>3.70833333333333E17</c:v>
                </c:pt>
                <c:pt idx="3827">
                  <c:v>3.70833333333333E17</c:v>
                </c:pt>
                <c:pt idx="3828">
                  <c:v>3.70833333333333E17</c:v>
                </c:pt>
                <c:pt idx="3829">
                  <c:v>3.70833333333333E17</c:v>
                </c:pt>
                <c:pt idx="3830">
                  <c:v>3.70833333333333E17</c:v>
                </c:pt>
                <c:pt idx="3831">
                  <c:v>3.70833333333333E17</c:v>
                </c:pt>
                <c:pt idx="3832">
                  <c:v>3.70833333333333E17</c:v>
                </c:pt>
                <c:pt idx="3833">
                  <c:v>3.70833333333333E17</c:v>
                </c:pt>
                <c:pt idx="3834">
                  <c:v>3.70833333333333E17</c:v>
                </c:pt>
                <c:pt idx="3835">
                  <c:v>3.70833333333333E17</c:v>
                </c:pt>
                <c:pt idx="3836">
                  <c:v>3.70833333333333E17</c:v>
                </c:pt>
                <c:pt idx="3837">
                  <c:v>3.70833333333333E17</c:v>
                </c:pt>
                <c:pt idx="3838">
                  <c:v>3.70833333333333E17</c:v>
                </c:pt>
                <c:pt idx="3839">
                  <c:v>3.70833333333333E17</c:v>
                </c:pt>
                <c:pt idx="3840">
                  <c:v>3.70833333333333E17</c:v>
                </c:pt>
                <c:pt idx="3841">
                  <c:v>3.70833333333333E17</c:v>
                </c:pt>
                <c:pt idx="3842">
                  <c:v>3.70833333333333E17</c:v>
                </c:pt>
                <c:pt idx="3843">
                  <c:v>3.70833333333333E17</c:v>
                </c:pt>
                <c:pt idx="3844">
                  <c:v>3.70833333333333E17</c:v>
                </c:pt>
                <c:pt idx="3845">
                  <c:v>3.70833333333333E17</c:v>
                </c:pt>
                <c:pt idx="3846">
                  <c:v>3.70833333333333E17</c:v>
                </c:pt>
                <c:pt idx="3847">
                  <c:v>3.70833333333333E17</c:v>
                </c:pt>
                <c:pt idx="3848">
                  <c:v>3.70833333333333E17</c:v>
                </c:pt>
                <c:pt idx="3849">
                  <c:v>3.70833333333333E17</c:v>
                </c:pt>
                <c:pt idx="3850">
                  <c:v>3.70833333333333E17</c:v>
                </c:pt>
                <c:pt idx="3851">
                  <c:v>3.70833333333333E17</c:v>
                </c:pt>
                <c:pt idx="3852">
                  <c:v>3.70833333333333E17</c:v>
                </c:pt>
                <c:pt idx="3853">
                  <c:v>3.70833333333333E17</c:v>
                </c:pt>
                <c:pt idx="3854">
                  <c:v>3.70833333333333E17</c:v>
                </c:pt>
                <c:pt idx="3855">
                  <c:v>3.70833333333333E17</c:v>
                </c:pt>
                <c:pt idx="3856">
                  <c:v>3.70833333333333E17</c:v>
                </c:pt>
                <c:pt idx="3857">
                  <c:v>3.70833333333333E17</c:v>
                </c:pt>
                <c:pt idx="3858">
                  <c:v>3.70833333333333E17</c:v>
                </c:pt>
                <c:pt idx="3859">
                  <c:v>3.70833333333333E17</c:v>
                </c:pt>
                <c:pt idx="3860">
                  <c:v>3.70833333333333E17</c:v>
                </c:pt>
                <c:pt idx="3861">
                  <c:v>3.70833333333333E17</c:v>
                </c:pt>
                <c:pt idx="3862">
                  <c:v>3.70833333333333E17</c:v>
                </c:pt>
                <c:pt idx="3863">
                  <c:v>3.70833333333333E17</c:v>
                </c:pt>
                <c:pt idx="3864">
                  <c:v>3.70833333333333E17</c:v>
                </c:pt>
                <c:pt idx="3865">
                  <c:v>3.70833333333333E17</c:v>
                </c:pt>
                <c:pt idx="3866">
                  <c:v>3.70833333333333E17</c:v>
                </c:pt>
                <c:pt idx="3867">
                  <c:v>3.70833333333333E17</c:v>
                </c:pt>
                <c:pt idx="3868">
                  <c:v>3.70833333333333E17</c:v>
                </c:pt>
                <c:pt idx="3869">
                  <c:v>3.70833333333333E17</c:v>
                </c:pt>
                <c:pt idx="3870">
                  <c:v>3.70833333333333E17</c:v>
                </c:pt>
                <c:pt idx="3871">
                  <c:v>3.70833333333333E17</c:v>
                </c:pt>
                <c:pt idx="3872">
                  <c:v>3.70833333333333E17</c:v>
                </c:pt>
                <c:pt idx="3873">
                  <c:v>3.70833333333333E17</c:v>
                </c:pt>
                <c:pt idx="3874">
                  <c:v>3.70833333333333E17</c:v>
                </c:pt>
                <c:pt idx="3875">
                  <c:v>3.70833333333333E17</c:v>
                </c:pt>
                <c:pt idx="3876">
                  <c:v>3.70833333333333E17</c:v>
                </c:pt>
                <c:pt idx="3877">
                  <c:v>3.70833333333333E17</c:v>
                </c:pt>
                <c:pt idx="3878">
                  <c:v>3.70833333333333E17</c:v>
                </c:pt>
                <c:pt idx="3879">
                  <c:v>3.70833333333333E17</c:v>
                </c:pt>
                <c:pt idx="3880">
                  <c:v>3.70833333333333E17</c:v>
                </c:pt>
                <c:pt idx="3881">
                  <c:v>3.70833333333333E17</c:v>
                </c:pt>
                <c:pt idx="3882">
                  <c:v>3.70833333333333E17</c:v>
                </c:pt>
                <c:pt idx="3883">
                  <c:v>3.70833333333333E17</c:v>
                </c:pt>
                <c:pt idx="3884">
                  <c:v>3.70833333333333E17</c:v>
                </c:pt>
                <c:pt idx="3885">
                  <c:v>3.70833333333333E17</c:v>
                </c:pt>
                <c:pt idx="3886">
                  <c:v>3.70833333333333E17</c:v>
                </c:pt>
                <c:pt idx="3887">
                  <c:v>3.70833333333333E17</c:v>
                </c:pt>
                <c:pt idx="3888">
                  <c:v>3.70833333333333E17</c:v>
                </c:pt>
                <c:pt idx="3889">
                  <c:v>3.70833333333333E17</c:v>
                </c:pt>
                <c:pt idx="3890">
                  <c:v>3.70833333333333E17</c:v>
                </c:pt>
                <c:pt idx="3891">
                  <c:v>3.70833333333333E17</c:v>
                </c:pt>
                <c:pt idx="3892">
                  <c:v>3.70833333333333E17</c:v>
                </c:pt>
                <c:pt idx="3893">
                  <c:v>3.70833333333333E17</c:v>
                </c:pt>
                <c:pt idx="3894">
                  <c:v>3.70833333333333E17</c:v>
                </c:pt>
                <c:pt idx="3895">
                  <c:v>3.70833333333333E17</c:v>
                </c:pt>
                <c:pt idx="3896">
                  <c:v>3.70833333333333E17</c:v>
                </c:pt>
                <c:pt idx="3897">
                  <c:v>3.70833333333333E17</c:v>
                </c:pt>
                <c:pt idx="3898">
                  <c:v>3.70833333333333E17</c:v>
                </c:pt>
                <c:pt idx="3899">
                  <c:v>3.70833333333333E17</c:v>
                </c:pt>
                <c:pt idx="3900">
                  <c:v>3.70833333333333E17</c:v>
                </c:pt>
                <c:pt idx="3901">
                  <c:v>3.70833333333333E17</c:v>
                </c:pt>
                <c:pt idx="3902">
                  <c:v>3.70833333333333E17</c:v>
                </c:pt>
                <c:pt idx="3903">
                  <c:v>3.70833333333333E17</c:v>
                </c:pt>
                <c:pt idx="3904">
                  <c:v>3.70833333333333E17</c:v>
                </c:pt>
                <c:pt idx="3905">
                  <c:v>3.70833333333333E17</c:v>
                </c:pt>
                <c:pt idx="3906">
                  <c:v>3.70833333333333E17</c:v>
                </c:pt>
                <c:pt idx="3907">
                  <c:v>3.70833333333333E17</c:v>
                </c:pt>
                <c:pt idx="3908">
                  <c:v>3.70833333333333E17</c:v>
                </c:pt>
                <c:pt idx="3909">
                  <c:v>3.70833333333333E17</c:v>
                </c:pt>
                <c:pt idx="3910">
                  <c:v>3.70833333333333E17</c:v>
                </c:pt>
                <c:pt idx="3911">
                  <c:v>3.70833333333333E17</c:v>
                </c:pt>
                <c:pt idx="3912">
                  <c:v>3.70833333333333E17</c:v>
                </c:pt>
                <c:pt idx="3913">
                  <c:v>3.70833333333333E17</c:v>
                </c:pt>
                <c:pt idx="3914">
                  <c:v>3.70833333333333E17</c:v>
                </c:pt>
                <c:pt idx="3915">
                  <c:v>3.70833333333333E17</c:v>
                </c:pt>
                <c:pt idx="3916">
                  <c:v>3.70833333333333E17</c:v>
                </c:pt>
                <c:pt idx="3917">
                  <c:v>3.70833333333333E17</c:v>
                </c:pt>
                <c:pt idx="3918">
                  <c:v>3.70833333333333E17</c:v>
                </c:pt>
                <c:pt idx="3919">
                  <c:v>3.70833333333333E17</c:v>
                </c:pt>
                <c:pt idx="3920">
                  <c:v>3.70833333333333E17</c:v>
                </c:pt>
                <c:pt idx="3921">
                  <c:v>3.70833333333333E17</c:v>
                </c:pt>
                <c:pt idx="3922">
                  <c:v>3.70833333333333E17</c:v>
                </c:pt>
                <c:pt idx="3923">
                  <c:v>3.70833333333333E17</c:v>
                </c:pt>
                <c:pt idx="3924">
                  <c:v>3.70833333333333E17</c:v>
                </c:pt>
                <c:pt idx="3925">
                  <c:v>3.70833333333333E17</c:v>
                </c:pt>
                <c:pt idx="3926">
                  <c:v>3.70833333333333E17</c:v>
                </c:pt>
                <c:pt idx="3927">
                  <c:v>3.70833333333333E17</c:v>
                </c:pt>
                <c:pt idx="3928">
                  <c:v>3.70833333333333E17</c:v>
                </c:pt>
                <c:pt idx="3929">
                  <c:v>3.70833333333333E17</c:v>
                </c:pt>
                <c:pt idx="3930">
                  <c:v>3.70833333333333E17</c:v>
                </c:pt>
                <c:pt idx="3931">
                  <c:v>3.70833333333333E17</c:v>
                </c:pt>
                <c:pt idx="3932">
                  <c:v>3.70833333333333E17</c:v>
                </c:pt>
                <c:pt idx="3933">
                  <c:v>3.70833333333333E17</c:v>
                </c:pt>
                <c:pt idx="3934">
                  <c:v>3.70833333333333E17</c:v>
                </c:pt>
                <c:pt idx="3935">
                  <c:v>3.70833333333333E17</c:v>
                </c:pt>
                <c:pt idx="3936">
                  <c:v>3.70833333333333E17</c:v>
                </c:pt>
                <c:pt idx="3937">
                  <c:v>3.70833333333333E17</c:v>
                </c:pt>
                <c:pt idx="3938">
                  <c:v>3.70833333333333E17</c:v>
                </c:pt>
                <c:pt idx="3939">
                  <c:v>3.70833333333333E17</c:v>
                </c:pt>
                <c:pt idx="3940">
                  <c:v>3.70833333333333E17</c:v>
                </c:pt>
                <c:pt idx="3941">
                  <c:v>3.70833333333333E17</c:v>
                </c:pt>
                <c:pt idx="3942">
                  <c:v>3.70833333333333E17</c:v>
                </c:pt>
                <c:pt idx="3943">
                  <c:v>3.70833333333333E17</c:v>
                </c:pt>
                <c:pt idx="3944">
                  <c:v>3.70833333333333E17</c:v>
                </c:pt>
                <c:pt idx="3945">
                  <c:v>3.70833333333333E17</c:v>
                </c:pt>
                <c:pt idx="3946">
                  <c:v>3.70833333333333E17</c:v>
                </c:pt>
                <c:pt idx="3947">
                  <c:v>3.70833333333333E17</c:v>
                </c:pt>
                <c:pt idx="3948">
                  <c:v>3.70833333333333E17</c:v>
                </c:pt>
                <c:pt idx="3949">
                  <c:v>3.70833333333333E17</c:v>
                </c:pt>
                <c:pt idx="3950">
                  <c:v>3.70833333333333E17</c:v>
                </c:pt>
                <c:pt idx="3951">
                  <c:v>3.70833333333333E17</c:v>
                </c:pt>
                <c:pt idx="3952">
                  <c:v>3.70833333333333E17</c:v>
                </c:pt>
                <c:pt idx="3953">
                  <c:v>3.70833333333333E17</c:v>
                </c:pt>
                <c:pt idx="3954">
                  <c:v>3.70833333333333E17</c:v>
                </c:pt>
                <c:pt idx="3955">
                  <c:v>3.70833333333333E17</c:v>
                </c:pt>
                <c:pt idx="3956">
                  <c:v>3.70833333333333E17</c:v>
                </c:pt>
                <c:pt idx="3957">
                  <c:v>3.70833333333333E17</c:v>
                </c:pt>
                <c:pt idx="3958">
                  <c:v>3.70833333333333E17</c:v>
                </c:pt>
                <c:pt idx="3959">
                  <c:v>3.70833333333333E17</c:v>
                </c:pt>
                <c:pt idx="3960">
                  <c:v>3.70833333333333E17</c:v>
                </c:pt>
                <c:pt idx="3961">
                  <c:v>3.70833333333333E17</c:v>
                </c:pt>
                <c:pt idx="3962">
                  <c:v>3.70833333333333E17</c:v>
                </c:pt>
                <c:pt idx="3963">
                  <c:v>3.70833333333333E17</c:v>
                </c:pt>
                <c:pt idx="3964">
                  <c:v>3.70833333333333E17</c:v>
                </c:pt>
                <c:pt idx="3965">
                  <c:v>3.70833333333333E17</c:v>
                </c:pt>
                <c:pt idx="3966">
                  <c:v>3.70833333333333E17</c:v>
                </c:pt>
                <c:pt idx="3967">
                  <c:v>3.70833333333333E17</c:v>
                </c:pt>
                <c:pt idx="3968">
                  <c:v>3.70833333333333E17</c:v>
                </c:pt>
                <c:pt idx="3969">
                  <c:v>3.70833333333333E17</c:v>
                </c:pt>
                <c:pt idx="3970">
                  <c:v>3.70833333333333E17</c:v>
                </c:pt>
                <c:pt idx="3971">
                  <c:v>3.70833333333333E17</c:v>
                </c:pt>
                <c:pt idx="3972">
                  <c:v>3.70833333333333E17</c:v>
                </c:pt>
                <c:pt idx="3973">
                  <c:v>3.70833333333333E17</c:v>
                </c:pt>
                <c:pt idx="3974">
                  <c:v>3.70833333333333E17</c:v>
                </c:pt>
                <c:pt idx="3975">
                  <c:v>3.70833333333333E17</c:v>
                </c:pt>
                <c:pt idx="3976">
                  <c:v>3.70833333333333E17</c:v>
                </c:pt>
                <c:pt idx="3977">
                  <c:v>3.70833333333333E17</c:v>
                </c:pt>
                <c:pt idx="3978">
                  <c:v>3.70833333333333E17</c:v>
                </c:pt>
                <c:pt idx="3979">
                  <c:v>3.70833333333333E17</c:v>
                </c:pt>
                <c:pt idx="3980">
                  <c:v>3.70833333333333E17</c:v>
                </c:pt>
                <c:pt idx="3981">
                  <c:v>3.70833333333333E17</c:v>
                </c:pt>
                <c:pt idx="3982">
                  <c:v>3.70833333333333E17</c:v>
                </c:pt>
                <c:pt idx="3983">
                  <c:v>3.70833333333333E17</c:v>
                </c:pt>
                <c:pt idx="3984">
                  <c:v>3.70833333333333E17</c:v>
                </c:pt>
                <c:pt idx="3985">
                  <c:v>3.70833333333333E17</c:v>
                </c:pt>
                <c:pt idx="3986">
                  <c:v>3.70833333333333E17</c:v>
                </c:pt>
                <c:pt idx="3987">
                  <c:v>3.70833333333333E17</c:v>
                </c:pt>
                <c:pt idx="3988">
                  <c:v>3.70833333333333E17</c:v>
                </c:pt>
                <c:pt idx="3989">
                  <c:v>3.70833333333333E17</c:v>
                </c:pt>
                <c:pt idx="3990">
                  <c:v>3.70833333333333E17</c:v>
                </c:pt>
                <c:pt idx="3991">
                  <c:v>3.70833333333333E17</c:v>
                </c:pt>
                <c:pt idx="3992">
                  <c:v>3.70833333333333E17</c:v>
                </c:pt>
                <c:pt idx="3993">
                  <c:v>3.70833333333333E17</c:v>
                </c:pt>
                <c:pt idx="3994">
                  <c:v>3.70833333333333E17</c:v>
                </c:pt>
                <c:pt idx="3995">
                  <c:v>3.70833333333333E17</c:v>
                </c:pt>
                <c:pt idx="3996">
                  <c:v>3.70833333333333E17</c:v>
                </c:pt>
                <c:pt idx="3997">
                  <c:v>3.70833333333333E17</c:v>
                </c:pt>
                <c:pt idx="3998">
                  <c:v>3.70833333333333E17</c:v>
                </c:pt>
                <c:pt idx="3999">
                  <c:v>3.70833333333333E17</c:v>
                </c:pt>
                <c:pt idx="4000">
                  <c:v>3.70833333333333E17</c:v>
                </c:pt>
                <c:pt idx="4001">
                  <c:v>3.70833333333333E17</c:v>
                </c:pt>
                <c:pt idx="4002">
                  <c:v>3.70833333333333E17</c:v>
                </c:pt>
                <c:pt idx="4003">
                  <c:v>3.70833333333333E17</c:v>
                </c:pt>
                <c:pt idx="4004">
                  <c:v>3.70833333333333E17</c:v>
                </c:pt>
                <c:pt idx="4005">
                  <c:v>3.70833333333333E17</c:v>
                </c:pt>
                <c:pt idx="4006">
                  <c:v>3.70833333333333E17</c:v>
                </c:pt>
                <c:pt idx="4007">
                  <c:v>3.70833333333333E17</c:v>
                </c:pt>
                <c:pt idx="4008">
                  <c:v>3.70833333333333E17</c:v>
                </c:pt>
                <c:pt idx="4009">
                  <c:v>3.70833333333333E17</c:v>
                </c:pt>
                <c:pt idx="4010">
                  <c:v>3.70833333333333E17</c:v>
                </c:pt>
                <c:pt idx="4011">
                  <c:v>3.70833333333333E17</c:v>
                </c:pt>
                <c:pt idx="4012">
                  <c:v>3.70833333333333E17</c:v>
                </c:pt>
                <c:pt idx="4013">
                  <c:v>3.70833333333333E17</c:v>
                </c:pt>
                <c:pt idx="4014">
                  <c:v>3.70833333333333E17</c:v>
                </c:pt>
                <c:pt idx="4015">
                  <c:v>3.70833333333333E17</c:v>
                </c:pt>
                <c:pt idx="4016">
                  <c:v>3.70833333333333E17</c:v>
                </c:pt>
                <c:pt idx="4017">
                  <c:v>3.70833333333333E17</c:v>
                </c:pt>
                <c:pt idx="4018">
                  <c:v>3.70833333333333E17</c:v>
                </c:pt>
                <c:pt idx="4019">
                  <c:v>3.70833333333333E17</c:v>
                </c:pt>
                <c:pt idx="4020">
                  <c:v>3.70833333333333E17</c:v>
                </c:pt>
                <c:pt idx="4021">
                  <c:v>3.70833333333333E17</c:v>
                </c:pt>
                <c:pt idx="4022">
                  <c:v>3.70833333333333E17</c:v>
                </c:pt>
                <c:pt idx="4023">
                  <c:v>3.70833333333333E17</c:v>
                </c:pt>
                <c:pt idx="4024">
                  <c:v>3.70833333333333E17</c:v>
                </c:pt>
                <c:pt idx="4025">
                  <c:v>3.70833333333333E17</c:v>
                </c:pt>
                <c:pt idx="4026">
                  <c:v>3.70833333333333E17</c:v>
                </c:pt>
                <c:pt idx="4027">
                  <c:v>3.70833333333333E17</c:v>
                </c:pt>
                <c:pt idx="4028">
                  <c:v>3.70833333333333E17</c:v>
                </c:pt>
                <c:pt idx="4029">
                  <c:v>3.70833333333333E17</c:v>
                </c:pt>
                <c:pt idx="4030">
                  <c:v>3.70833333333333E17</c:v>
                </c:pt>
                <c:pt idx="4031">
                  <c:v>3.70833333333333E17</c:v>
                </c:pt>
                <c:pt idx="4032">
                  <c:v>3.70833333333333E17</c:v>
                </c:pt>
                <c:pt idx="4033">
                  <c:v>3.70833333333333E17</c:v>
                </c:pt>
                <c:pt idx="4034">
                  <c:v>3.70833333333333E17</c:v>
                </c:pt>
                <c:pt idx="4035">
                  <c:v>3.70833333333333E17</c:v>
                </c:pt>
                <c:pt idx="4036">
                  <c:v>3.70833333333333E17</c:v>
                </c:pt>
                <c:pt idx="4037">
                  <c:v>3.70833333333333E17</c:v>
                </c:pt>
                <c:pt idx="4038">
                  <c:v>3.70833333333333E17</c:v>
                </c:pt>
                <c:pt idx="4039">
                  <c:v>3.70833333333333E17</c:v>
                </c:pt>
                <c:pt idx="4040">
                  <c:v>3.70833333333333E17</c:v>
                </c:pt>
                <c:pt idx="4041">
                  <c:v>3.70833333333333E17</c:v>
                </c:pt>
                <c:pt idx="4042">
                  <c:v>3.70833333333333E17</c:v>
                </c:pt>
                <c:pt idx="4043">
                  <c:v>3.70833333333333E17</c:v>
                </c:pt>
                <c:pt idx="4044">
                  <c:v>3.70833333333333E17</c:v>
                </c:pt>
                <c:pt idx="4045">
                  <c:v>3.70833333333333E17</c:v>
                </c:pt>
                <c:pt idx="4046">
                  <c:v>3.70833333333333E17</c:v>
                </c:pt>
                <c:pt idx="4047">
                  <c:v>3.70833333333333E17</c:v>
                </c:pt>
                <c:pt idx="4048">
                  <c:v>3.70833333333333E17</c:v>
                </c:pt>
                <c:pt idx="4049">
                  <c:v>3.70833333333333E17</c:v>
                </c:pt>
                <c:pt idx="4050">
                  <c:v>3.70833333333333E17</c:v>
                </c:pt>
                <c:pt idx="4051">
                  <c:v>3.70833333333333E17</c:v>
                </c:pt>
                <c:pt idx="4052">
                  <c:v>3.70833333333333E17</c:v>
                </c:pt>
                <c:pt idx="4053">
                  <c:v>3.70833333333333E17</c:v>
                </c:pt>
                <c:pt idx="4054">
                  <c:v>3.70833333333333E17</c:v>
                </c:pt>
                <c:pt idx="4055">
                  <c:v>3.70833333333333E17</c:v>
                </c:pt>
                <c:pt idx="4056">
                  <c:v>3.70833333333333E17</c:v>
                </c:pt>
                <c:pt idx="4057">
                  <c:v>3.70833333333333E17</c:v>
                </c:pt>
                <c:pt idx="4058">
                  <c:v>3.70833333333333E17</c:v>
                </c:pt>
                <c:pt idx="4059">
                  <c:v>3.70833333333333E17</c:v>
                </c:pt>
                <c:pt idx="4060">
                  <c:v>3.70833333333333E17</c:v>
                </c:pt>
                <c:pt idx="4061">
                  <c:v>3.70833333333333E17</c:v>
                </c:pt>
                <c:pt idx="4062">
                  <c:v>3.70833333333333E17</c:v>
                </c:pt>
                <c:pt idx="4063">
                  <c:v>3.70833333333333E17</c:v>
                </c:pt>
                <c:pt idx="4064">
                  <c:v>3.70833333333333E17</c:v>
                </c:pt>
                <c:pt idx="4065">
                  <c:v>3.70833333333333E17</c:v>
                </c:pt>
                <c:pt idx="4066">
                  <c:v>3.70833333333333E17</c:v>
                </c:pt>
                <c:pt idx="4067">
                  <c:v>3.70833333333333E17</c:v>
                </c:pt>
                <c:pt idx="4068">
                  <c:v>3.70833333333333E17</c:v>
                </c:pt>
                <c:pt idx="4069">
                  <c:v>3.70833333333333E17</c:v>
                </c:pt>
                <c:pt idx="4070">
                  <c:v>3.70833333333333E17</c:v>
                </c:pt>
                <c:pt idx="4071">
                  <c:v>3.70833333333333E17</c:v>
                </c:pt>
                <c:pt idx="4072">
                  <c:v>3.70833333333333E17</c:v>
                </c:pt>
                <c:pt idx="4073">
                  <c:v>3.70833333333333E17</c:v>
                </c:pt>
                <c:pt idx="4074">
                  <c:v>3.70833333333333E17</c:v>
                </c:pt>
                <c:pt idx="4075">
                  <c:v>3.70833333333333E17</c:v>
                </c:pt>
                <c:pt idx="4076">
                  <c:v>3.70833333333333E17</c:v>
                </c:pt>
                <c:pt idx="4077">
                  <c:v>3.70833333333333E17</c:v>
                </c:pt>
                <c:pt idx="4078">
                  <c:v>3.70833333333333E17</c:v>
                </c:pt>
                <c:pt idx="4079">
                  <c:v>3.70833333333333E17</c:v>
                </c:pt>
                <c:pt idx="4080">
                  <c:v>3.70833333333333E17</c:v>
                </c:pt>
                <c:pt idx="4081">
                  <c:v>3.70833333333333E17</c:v>
                </c:pt>
                <c:pt idx="4082">
                  <c:v>3.70833333333333E17</c:v>
                </c:pt>
                <c:pt idx="4083">
                  <c:v>3.70833333333333E17</c:v>
                </c:pt>
                <c:pt idx="4084">
                  <c:v>3.70833333333333E17</c:v>
                </c:pt>
                <c:pt idx="4085">
                  <c:v>3.70833333333333E17</c:v>
                </c:pt>
                <c:pt idx="4086">
                  <c:v>3.70833333333333E17</c:v>
                </c:pt>
                <c:pt idx="4087">
                  <c:v>3.70833333333333E17</c:v>
                </c:pt>
                <c:pt idx="4088">
                  <c:v>3.70833333333333E17</c:v>
                </c:pt>
                <c:pt idx="4089">
                  <c:v>3.70833333333333E17</c:v>
                </c:pt>
                <c:pt idx="4090">
                  <c:v>3.70833333333333E17</c:v>
                </c:pt>
                <c:pt idx="4091">
                  <c:v>3.70833333333333E17</c:v>
                </c:pt>
                <c:pt idx="4092">
                  <c:v>3.70833333333333E17</c:v>
                </c:pt>
                <c:pt idx="4093">
                  <c:v>3.70833333333333E17</c:v>
                </c:pt>
                <c:pt idx="4094">
                  <c:v>3.70833333333333E17</c:v>
                </c:pt>
                <c:pt idx="4095">
                  <c:v>3.70833333333333E17</c:v>
                </c:pt>
                <c:pt idx="4096">
                  <c:v>3.70833333333333E17</c:v>
                </c:pt>
                <c:pt idx="4097">
                  <c:v>3.70833333333333E17</c:v>
                </c:pt>
                <c:pt idx="4098">
                  <c:v>3.70833333333333E17</c:v>
                </c:pt>
                <c:pt idx="4099">
                  <c:v>3.70833333333333E17</c:v>
                </c:pt>
                <c:pt idx="4100">
                  <c:v>3.70833333333333E17</c:v>
                </c:pt>
                <c:pt idx="4101">
                  <c:v>3.70833333333333E17</c:v>
                </c:pt>
                <c:pt idx="4102">
                  <c:v>3.70833333333333E17</c:v>
                </c:pt>
                <c:pt idx="4103">
                  <c:v>3.70833333333333E17</c:v>
                </c:pt>
                <c:pt idx="4104">
                  <c:v>3.70833333333333E17</c:v>
                </c:pt>
                <c:pt idx="4105">
                  <c:v>3.70833333333333E17</c:v>
                </c:pt>
                <c:pt idx="4106">
                  <c:v>3.70833333333333E17</c:v>
                </c:pt>
                <c:pt idx="4107">
                  <c:v>3.70833333333333E17</c:v>
                </c:pt>
                <c:pt idx="4108">
                  <c:v>3.70833333333333E17</c:v>
                </c:pt>
                <c:pt idx="4109">
                  <c:v>3.70833333333333E17</c:v>
                </c:pt>
                <c:pt idx="4110">
                  <c:v>3.70833333333333E17</c:v>
                </c:pt>
                <c:pt idx="4111">
                  <c:v>3.70833333333333E17</c:v>
                </c:pt>
                <c:pt idx="4112">
                  <c:v>3.70833333333333E17</c:v>
                </c:pt>
                <c:pt idx="4113">
                  <c:v>3.70833333333333E17</c:v>
                </c:pt>
                <c:pt idx="4114">
                  <c:v>3.70833333333333E17</c:v>
                </c:pt>
                <c:pt idx="4115">
                  <c:v>3.70833333333333E17</c:v>
                </c:pt>
                <c:pt idx="4116">
                  <c:v>3.70833333333333E17</c:v>
                </c:pt>
                <c:pt idx="4117">
                  <c:v>3.70833333333333E17</c:v>
                </c:pt>
                <c:pt idx="4118">
                  <c:v>3.70833333333333E17</c:v>
                </c:pt>
                <c:pt idx="4119">
                  <c:v>3.70833333333333E17</c:v>
                </c:pt>
                <c:pt idx="4120">
                  <c:v>3.70833333333333E17</c:v>
                </c:pt>
                <c:pt idx="4121">
                  <c:v>3.70833333333333E17</c:v>
                </c:pt>
                <c:pt idx="4122">
                  <c:v>3.70833333333333E17</c:v>
                </c:pt>
                <c:pt idx="4123">
                  <c:v>3.70833333333333E17</c:v>
                </c:pt>
                <c:pt idx="4124">
                  <c:v>3.70833333333333E17</c:v>
                </c:pt>
                <c:pt idx="4125">
                  <c:v>3.70833333333333E17</c:v>
                </c:pt>
                <c:pt idx="4126">
                  <c:v>3.70833333333333E17</c:v>
                </c:pt>
                <c:pt idx="4127">
                  <c:v>3.70833333333333E17</c:v>
                </c:pt>
                <c:pt idx="4128">
                  <c:v>3.70833333333333E17</c:v>
                </c:pt>
                <c:pt idx="4129">
                  <c:v>3.70833333333333E17</c:v>
                </c:pt>
                <c:pt idx="4130">
                  <c:v>3.70833333333333E17</c:v>
                </c:pt>
                <c:pt idx="4131">
                  <c:v>3.70833333333333E17</c:v>
                </c:pt>
                <c:pt idx="4132">
                  <c:v>3.70833333333333E17</c:v>
                </c:pt>
                <c:pt idx="4133">
                  <c:v>3.70833333333333E17</c:v>
                </c:pt>
                <c:pt idx="4134">
                  <c:v>3.70833333333333E17</c:v>
                </c:pt>
                <c:pt idx="4135">
                  <c:v>3.70833333333333E17</c:v>
                </c:pt>
                <c:pt idx="4136">
                  <c:v>3.70833333333333E17</c:v>
                </c:pt>
                <c:pt idx="4137">
                  <c:v>3.70833333333333E17</c:v>
                </c:pt>
                <c:pt idx="4138">
                  <c:v>3.70833333333333E17</c:v>
                </c:pt>
                <c:pt idx="4139">
                  <c:v>3.70833333333333E17</c:v>
                </c:pt>
                <c:pt idx="4140">
                  <c:v>3.70833333333333E17</c:v>
                </c:pt>
                <c:pt idx="4141">
                  <c:v>3.70833333333333E17</c:v>
                </c:pt>
                <c:pt idx="4142">
                  <c:v>3.70833333333333E17</c:v>
                </c:pt>
                <c:pt idx="4143">
                  <c:v>3.70833333333333E17</c:v>
                </c:pt>
                <c:pt idx="4144">
                  <c:v>3.70833333333333E17</c:v>
                </c:pt>
                <c:pt idx="4145">
                  <c:v>3.70833333333333E17</c:v>
                </c:pt>
                <c:pt idx="4146">
                  <c:v>3.70833333333333E17</c:v>
                </c:pt>
                <c:pt idx="4147">
                  <c:v>3.70833333333333E17</c:v>
                </c:pt>
                <c:pt idx="4148">
                  <c:v>3.70833333333333E17</c:v>
                </c:pt>
                <c:pt idx="4149">
                  <c:v>3.70833333333333E17</c:v>
                </c:pt>
                <c:pt idx="4150">
                  <c:v>3.70833333333333E17</c:v>
                </c:pt>
                <c:pt idx="4151">
                  <c:v>3.70833333333333E17</c:v>
                </c:pt>
                <c:pt idx="4152">
                  <c:v>3.70833333333333E17</c:v>
                </c:pt>
                <c:pt idx="4153">
                  <c:v>3.70833333333333E17</c:v>
                </c:pt>
                <c:pt idx="4154">
                  <c:v>3.70833333333333E17</c:v>
                </c:pt>
                <c:pt idx="4155">
                  <c:v>3.70833333333333E17</c:v>
                </c:pt>
                <c:pt idx="4156">
                  <c:v>3.70833333333333E17</c:v>
                </c:pt>
                <c:pt idx="4157">
                  <c:v>3.70833333333333E17</c:v>
                </c:pt>
                <c:pt idx="4158">
                  <c:v>3.70833333333333E17</c:v>
                </c:pt>
                <c:pt idx="4159">
                  <c:v>3.70833333333333E17</c:v>
                </c:pt>
                <c:pt idx="4160">
                  <c:v>3.70833333333333E17</c:v>
                </c:pt>
                <c:pt idx="4161">
                  <c:v>3.70833333333333E17</c:v>
                </c:pt>
                <c:pt idx="4162">
                  <c:v>3.70833333333333E17</c:v>
                </c:pt>
                <c:pt idx="4163">
                  <c:v>3.70833333333333E17</c:v>
                </c:pt>
                <c:pt idx="4164">
                  <c:v>3.70833333333333E17</c:v>
                </c:pt>
                <c:pt idx="4165">
                  <c:v>3.70833333333333E17</c:v>
                </c:pt>
                <c:pt idx="4166">
                  <c:v>3.70833333333333E17</c:v>
                </c:pt>
                <c:pt idx="4167">
                  <c:v>3.70833333333333E17</c:v>
                </c:pt>
                <c:pt idx="4168">
                  <c:v>3.70833333333333E17</c:v>
                </c:pt>
                <c:pt idx="4169">
                  <c:v>3.70833333333333E17</c:v>
                </c:pt>
                <c:pt idx="4170">
                  <c:v>3.70833333333333E17</c:v>
                </c:pt>
                <c:pt idx="4171">
                  <c:v>3.70833333333333E17</c:v>
                </c:pt>
                <c:pt idx="4172">
                  <c:v>3.70833333333333E17</c:v>
                </c:pt>
                <c:pt idx="4173">
                  <c:v>3.70833333333333E17</c:v>
                </c:pt>
                <c:pt idx="4174">
                  <c:v>3.70833333333333E17</c:v>
                </c:pt>
                <c:pt idx="4175">
                  <c:v>3.70833333333333E17</c:v>
                </c:pt>
                <c:pt idx="4176">
                  <c:v>3.70833333333333E17</c:v>
                </c:pt>
                <c:pt idx="4177">
                  <c:v>3.70833333333333E17</c:v>
                </c:pt>
                <c:pt idx="4178">
                  <c:v>3.70833333333333E17</c:v>
                </c:pt>
                <c:pt idx="4179">
                  <c:v>3.70833333333333E17</c:v>
                </c:pt>
                <c:pt idx="4180">
                  <c:v>3.70833333333333E17</c:v>
                </c:pt>
                <c:pt idx="4181">
                  <c:v>3.70833333333333E17</c:v>
                </c:pt>
                <c:pt idx="4182">
                  <c:v>3.70833333333333E17</c:v>
                </c:pt>
                <c:pt idx="4183">
                  <c:v>3.70833333333333E17</c:v>
                </c:pt>
                <c:pt idx="4184">
                  <c:v>3.70833333333333E17</c:v>
                </c:pt>
                <c:pt idx="4185">
                  <c:v>3.70833333333333E17</c:v>
                </c:pt>
                <c:pt idx="4186">
                  <c:v>3.70833333333333E17</c:v>
                </c:pt>
                <c:pt idx="4187">
                  <c:v>3.70833333333333E17</c:v>
                </c:pt>
                <c:pt idx="4188">
                  <c:v>3.70833333333333E17</c:v>
                </c:pt>
                <c:pt idx="4189">
                  <c:v>3.70833333333333E17</c:v>
                </c:pt>
                <c:pt idx="4190">
                  <c:v>3.70833333333333E17</c:v>
                </c:pt>
                <c:pt idx="4191">
                  <c:v>3.70833333333333E17</c:v>
                </c:pt>
                <c:pt idx="4192">
                  <c:v>3.70833333333333E17</c:v>
                </c:pt>
                <c:pt idx="4193">
                  <c:v>3.70833333333333E17</c:v>
                </c:pt>
                <c:pt idx="4194">
                  <c:v>3.70833333333333E17</c:v>
                </c:pt>
                <c:pt idx="4195">
                  <c:v>3.70833333333333E17</c:v>
                </c:pt>
                <c:pt idx="4196">
                  <c:v>3.70833333333333E17</c:v>
                </c:pt>
                <c:pt idx="4197">
                  <c:v>3.70833333333333E17</c:v>
                </c:pt>
                <c:pt idx="4198">
                  <c:v>3.70833333333333E17</c:v>
                </c:pt>
                <c:pt idx="4199">
                  <c:v>3.70833333333333E17</c:v>
                </c:pt>
                <c:pt idx="4200">
                  <c:v>3.70833333333333E17</c:v>
                </c:pt>
                <c:pt idx="4201">
                  <c:v>3.70833333333333E17</c:v>
                </c:pt>
                <c:pt idx="4202">
                  <c:v>3.70833333333333E17</c:v>
                </c:pt>
                <c:pt idx="4203">
                  <c:v>3.70833333333333E17</c:v>
                </c:pt>
                <c:pt idx="4204">
                  <c:v>3.70833333333333E17</c:v>
                </c:pt>
                <c:pt idx="4205">
                  <c:v>3.70833333333333E17</c:v>
                </c:pt>
                <c:pt idx="4206">
                  <c:v>3.70833333333333E17</c:v>
                </c:pt>
                <c:pt idx="4207">
                  <c:v>3.70833333333333E17</c:v>
                </c:pt>
                <c:pt idx="4208">
                  <c:v>3.70833333333333E17</c:v>
                </c:pt>
                <c:pt idx="4209">
                  <c:v>3.70833333333333E17</c:v>
                </c:pt>
                <c:pt idx="4210">
                  <c:v>3.70833333333333E17</c:v>
                </c:pt>
                <c:pt idx="4211">
                  <c:v>3.70833333333333E17</c:v>
                </c:pt>
                <c:pt idx="4212">
                  <c:v>3.70833333333333E17</c:v>
                </c:pt>
                <c:pt idx="4213">
                  <c:v>3.70833333333333E17</c:v>
                </c:pt>
                <c:pt idx="4214">
                  <c:v>3.70833333333333E17</c:v>
                </c:pt>
                <c:pt idx="4215">
                  <c:v>3.70833333333333E17</c:v>
                </c:pt>
                <c:pt idx="4216">
                  <c:v>3.70833333333333E17</c:v>
                </c:pt>
                <c:pt idx="4217">
                  <c:v>3.70833333333333E17</c:v>
                </c:pt>
                <c:pt idx="4218">
                  <c:v>3.70833333333333E17</c:v>
                </c:pt>
                <c:pt idx="4219">
                  <c:v>3.70833333333333E17</c:v>
                </c:pt>
                <c:pt idx="4220">
                  <c:v>3.70833333333333E17</c:v>
                </c:pt>
                <c:pt idx="4221">
                  <c:v>3.70833333333333E17</c:v>
                </c:pt>
                <c:pt idx="4222">
                  <c:v>3.70833333333333E17</c:v>
                </c:pt>
                <c:pt idx="4223">
                  <c:v>3.70833333333333E17</c:v>
                </c:pt>
                <c:pt idx="4224">
                  <c:v>3.70833333333333E17</c:v>
                </c:pt>
                <c:pt idx="4225">
                  <c:v>3.70833333333333E17</c:v>
                </c:pt>
                <c:pt idx="4226">
                  <c:v>3.70833333333333E17</c:v>
                </c:pt>
                <c:pt idx="4227">
                  <c:v>3.70833333333333E17</c:v>
                </c:pt>
                <c:pt idx="4228">
                  <c:v>3.70833333333333E17</c:v>
                </c:pt>
                <c:pt idx="4229">
                  <c:v>3.70833333333333E17</c:v>
                </c:pt>
                <c:pt idx="4230">
                  <c:v>3.70833333333333E17</c:v>
                </c:pt>
                <c:pt idx="4231">
                  <c:v>3.70833333333333E17</c:v>
                </c:pt>
                <c:pt idx="4232">
                  <c:v>3.70833333333333E17</c:v>
                </c:pt>
                <c:pt idx="4233">
                  <c:v>3.70833333333333E17</c:v>
                </c:pt>
                <c:pt idx="4234">
                  <c:v>3.70833333333333E17</c:v>
                </c:pt>
                <c:pt idx="4235">
                  <c:v>3.70833333333333E17</c:v>
                </c:pt>
                <c:pt idx="4236">
                  <c:v>3.70833333333333E17</c:v>
                </c:pt>
                <c:pt idx="4237">
                  <c:v>3.70833333333333E17</c:v>
                </c:pt>
                <c:pt idx="4238">
                  <c:v>3.70833333333333E17</c:v>
                </c:pt>
                <c:pt idx="4239">
                  <c:v>3.70833333333333E17</c:v>
                </c:pt>
                <c:pt idx="4240">
                  <c:v>3.70833333333333E17</c:v>
                </c:pt>
                <c:pt idx="4241">
                  <c:v>3.70833333333333E17</c:v>
                </c:pt>
                <c:pt idx="4242">
                  <c:v>3.70833333333333E17</c:v>
                </c:pt>
                <c:pt idx="4243">
                  <c:v>3.70833333333333E17</c:v>
                </c:pt>
                <c:pt idx="4244">
                  <c:v>3.70833333333333E17</c:v>
                </c:pt>
                <c:pt idx="4245">
                  <c:v>3.70833333333333E17</c:v>
                </c:pt>
                <c:pt idx="4246">
                  <c:v>3.70833333333333E17</c:v>
                </c:pt>
                <c:pt idx="4247">
                  <c:v>3.70833333333333E17</c:v>
                </c:pt>
                <c:pt idx="4248">
                  <c:v>3.70833333333333E17</c:v>
                </c:pt>
                <c:pt idx="4249">
                  <c:v>3.70833333333333E17</c:v>
                </c:pt>
                <c:pt idx="4250">
                  <c:v>3.70833333333333E17</c:v>
                </c:pt>
                <c:pt idx="4251">
                  <c:v>3.70833333333333E17</c:v>
                </c:pt>
                <c:pt idx="4252">
                  <c:v>3.70833333333333E17</c:v>
                </c:pt>
                <c:pt idx="4253">
                  <c:v>3.70833333333333E17</c:v>
                </c:pt>
                <c:pt idx="4254">
                  <c:v>3.70833333333333E17</c:v>
                </c:pt>
                <c:pt idx="4255">
                  <c:v>3.70833333333333E17</c:v>
                </c:pt>
                <c:pt idx="4256">
                  <c:v>3.70833333333333E17</c:v>
                </c:pt>
                <c:pt idx="4257">
                  <c:v>3.70833333333333E17</c:v>
                </c:pt>
                <c:pt idx="4258">
                  <c:v>3.70833333333333E17</c:v>
                </c:pt>
                <c:pt idx="4259">
                  <c:v>3.70833333333333E17</c:v>
                </c:pt>
                <c:pt idx="4260">
                  <c:v>3.70833333333333E17</c:v>
                </c:pt>
                <c:pt idx="4261">
                  <c:v>3.70833333333333E17</c:v>
                </c:pt>
                <c:pt idx="4262">
                  <c:v>3.70833333333333E17</c:v>
                </c:pt>
                <c:pt idx="4263">
                  <c:v>3.70833333333333E17</c:v>
                </c:pt>
                <c:pt idx="4264">
                  <c:v>3.70833333333333E17</c:v>
                </c:pt>
                <c:pt idx="4265">
                  <c:v>3.70833333333333E17</c:v>
                </c:pt>
                <c:pt idx="4266">
                  <c:v>3.70833333333333E17</c:v>
                </c:pt>
                <c:pt idx="4267">
                  <c:v>3.70833333333333E17</c:v>
                </c:pt>
                <c:pt idx="4268">
                  <c:v>3.70833333333333E17</c:v>
                </c:pt>
                <c:pt idx="4269">
                  <c:v>3.70833333333333E17</c:v>
                </c:pt>
                <c:pt idx="4270">
                  <c:v>3.70833333333333E17</c:v>
                </c:pt>
                <c:pt idx="4271">
                  <c:v>3.70833333333333E17</c:v>
                </c:pt>
                <c:pt idx="4272">
                  <c:v>3.70833333333333E17</c:v>
                </c:pt>
                <c:pt idx="4273">
                  <c:v>3.70833333333333E17</c:v>
                </c:pt>
                <c:pt idx="4274">
                  <c:v>3.70833333333333E17</c:v>
                </c:pt>
                <c:pt idx="4275">
                  <c:v>3.70833333333333E17</c:v>
                </c:pt>
                <c:pt idx="4276">
                  <c:v>3.70833333333333E17</c:v>
                </c:pt>
                <c:pt idx="4277">
                  <c:v>3.70833333333333E17</c:v>
                </c:pt>
                <c:pt idx="4278">
                  <c:v>3.70833333333333E17</c:v>
                </c:pt>
                <c:pt idx="4279">
                  <c:v>3.70833333333333E17</c:v>
                </c:pt>
                <c:pt idx="4280">
                  <c:v>3.70833333333333E17</c:v>
                </c:pt>
                <c:pt idx="4281">
                  <c:v>3.70833333333333E17</c:v>
                </c:pt>
                <c:pt idx="4282">
                  <c:v>3.70833333333333E17</c:v>
                </c:pt>
                <c:pt idx="4283">
                  <c:v>3.70833333333333E17</c:v>
                </c:pt>
                <c:pt idx="4284">
                  <c:v>3.70833333333333E17</c:v>
                </c:pt>
                <c:pt idx="4285">
                  <c:v>3.70833333333333E17</c:v>
                </c:pt>
                <c:pt idx="4286">
                  <c:v>3.70833333333333E17</c:v>
                </c:pt>
                <c:pt idx="4287">
                  <c:v>3.70833333333333E17</c:v>
                </c:pt>
                <c:pt idx="4288">
                  <c:v>3.70833333333333E17</c:v>
                </c:pt>
                <c:pt idx="4289">
                  <c:v>3.70833333333333E17</c:v>
                </c:pt>
                <c:pt idx="4290">
                  <c:v>3.70833333333333E17</c:v>
                </c:pt>
                <c:pt idx="4291">
                  <c:v>3.70833333333333E17</c:v>
                </c:pt>
                <c:pt idx="4292">
                  <c:v>3.70833333333333E17</c:v>
                </c:pt>
                <c:pt idx="4293">
                  <c:v>3.70833333333333E17</c:v>
                </c:pt>
                <c:pt idx="4294">
                  <c:v>3.70833333333333E17</c:v>
                </c:pt>
                <c:pt idx="4295">
                  <c:v>3.70833333333333E17</c:v>
                </c:pt>
                <c:pt idx="4296">
                  <c:v>3.70833333333333E17</c:v>
                </c:pt>
                <c:pt idx="4297">
                  <c:v>3.70833333333333E17</c:v>
                </c:pt>
                <c:pt idx="4298">
                  <c:v>3.70833333333333E17</c:v>
                </c:pt>
                <c:pt idx="4299">
                  <c:v>3.70833333333333E17</c:v>
                </c:pt>
                <c:pt idx="4300">
                  <c:v>3.70833333333333E17</c:v>
                </c:pt>
                <c:pt idx="4301">
                  <c:v>3.70833333333333E17</c:v>
                </c:pt>
                <c:pt idx="4302">
                  <c:v>3.70833333333333E17</c:v>
                </c:pt>
                <c:pt idx="4303">
                  <c:v>3.70833333333333E17</c:v>
                </c:pt>
                <c:pt idx="4304">
                  <c:v>3.70833333333333E17</c:v>
                </c:pt>
                <c:pt idx="4305">
                  <c:v>3.70833333333333E17</c:v>
                </c:pt>
                <c:pt idx="4306">
                  <c:v>3.70833333333333E17</c:v>
                </c:pt>
                <c:pt idx="4307">
                  <c:v>3.70833333333333E17</c:v>
                </c:pt>
                <c:pt idx="4308">
                  <c:v>3.70833333333333E17</c:v>
                </c:pt>
                <c:pt idx="4309">
                  <c:v>3.70833333333333E17</c:v>
                </c:pt>
                <c:pt idx="4310">
                  <c:v>3.70833333333333E17</c:v>
                </c:pt>
                <c:pt idx="4311">
                  <c:v>3.70833333333333E17</c:v>
                </c:pt>
                <c:pt idx="4312">
                  <c:v>3.70833333333333E17</c:v>
                </c:pt>
                <c:pt idx="4313">
                  <c:v>3.70833333333333E17</c:v>
                </c:pt>
                <c:pt idx="4314">
                  <c:v>3.70833333333333E17</c:v>
                </c:pt>
                <c:pt idx="4315">
                  <c:v>3.70833333333333E17</c:v>
                </c:pt>
                <c:pt idx="4316">
                  <c:v>3.70833333333333E17</c:v>
                </c:pt>
                <c:pt idx="4317">
                  <c:v>3.70833333333333E17</c:v>
                </c:pt>
                <c:pt idx="4318">
                  <c:v>3.70833333333333E17</c:v>
                </c:pt>
                <c:pt idx="4319">
                  <c:v>3.70833333333333E17</c:v>
                </c:pt>
                <c:pt idx="4320">
                  <c:v>3.70833333333333E17</c:v>
                </c:pt>
                <c:pt idx="4321">
                  <c:v>3.70833333333333E17</c:v>
                </c:pt>
                <c:pt idx="4322">
                  <c:v>3.70833333333333E17</c:v>
                </c:pt>
                <c:pt idx="4323">
                  <c:v>3.70833333333333E17</c:v>
                </c:pt>
                <c:pt idx="4324">
                  <c:v>3.70833333333333E17</c:v>
                </c:pt>
                <c:pt idx="4325">
                  <c:v>3.70833333333333E17</c:v>
                </c:pt>
                <c:pt idx="4326">
                  <c:v>3.70833333333333E17</c:v>
                </c:pt>
                <c:pt idx="4327">
                  <c:v>3.70833333333333E17</c:v>
                </c:pt>
                <c:pt idx="4328">
                  <c:v>3.70833333333333E17</c:v>
                </c:pt>
                <c:pt idx="4329">
                  <c:v>3.70833333333333E17</c:v>
                </c:pt>
                <c:pt idx="4330">
                  <c:v>3.70833333333333E17</c:v>
                </c:pt>
                <c:pt idx="4331">
                  <c:v>3.70833333333333E17</c:v>
                </c:pt>
                <c:pt idx="4332">
                  <c:v>3.70833333333333E17</c:v>
                </c:pt>
                <c:pt idx="4333">
                  <c:v>3.70833333333333E17</c:v>
                </c:pt>
                <c:pt idx="4334">
                  <c:v>3.70833333333333E17</c:v>
                </c:pt>
                <c:pt idx="4335">
                  <c:v>3.70833333333333E17</c:v>
                </c:pt>
                <c:pt idx="4336">
                  <c:v>3.70833333333333E17</c:v>
                </c:pt>
                <c:pt idx="4337">
                  <c:v>3.70833333333333E17</c:v>
                </c:pt>
                <c:pt idx="4338">
                  <c:v>3.70833333333333E17</c:v>
                </c:pt>
                <c:pt idx="4339">
                  <c:v>3.70833333333333E17</c:v>
                </c:pt>
                <c:pt idx="4340">
                  <c:v>3.70833333333333E17</c:v>
                </c:pt>
                <c:pt idx="4341">
                  <c:v>3.70833333333333E17</c:v>
                </c:pt>
                <c:pt idx="4342">
                  <c:v>3.70833333333333E17</c:v>
                </c:pt>
                <c:pt idx="4343">
                  <c:v>3.70833333333333E17</c:v>
                </c:pt>
                <c:pt idx="4344">
                  <c:v>3.70833333333333E17</c:v>
                </c:pt>
                <c:pt idx="4345">
                  <c:v>3.70833333333333E17</c:v>
                </c:pt>
                <c:pt idx="4346">
                  <c:v>3.70833333333333E17</c:v>
                </c:pt>
                <c:pt idx="4347">
                  <c:v>3.70833333333333E17</c:v>
                </c:pt>
                <c:pt idx="4348">
                  <c:v>3.70833333333333E17</c:v>
                </c:pt>
                <c:pt idx="4349">
                  <c:v>3.70833333333333E17</c:v>
                </c:pt>
                <c:pt idx="4350">
                  <c:v>3.70833333333333E17</c:v>
                </c:pt>
                <c:pt idx="4351">
                  <c:v>3.70833333333333E17</c:v>
                </c:pt>
                <c:pt idx="4352">
                  <c:v>3.70833333333333E17</c:v>
                </c:pt>
                <c:pt idx="4353">
                  <c:v>3.70833333333333E17</c:v>
                </c:pt>
                <c:pt idx="4354">
                  <c:v>3.70833333333333E17</c:v>
                </c:pt>
                <c:pt idx="4355">
                  <c:v>3.70833333333333E17</c:v>
                </c:pt>
                <c:pt idx="4356">
                  <c:v>3.70833333333333E17</c:v>
                </c:pt>
                <c:pt idx="4357">
                  <c:v>3.70833333333333E17</c:v>
                </c:pt>
                <c:pt idx="4358">
                  <c:v>3.70833333333333E17</c:v>
                </c:pt>
                <c:pt idx="4359">
                  <c:v>3.70833333333333E17</c:v>
                </c:pt>
                <c:pt idx="4360">
                  <c:v>3.70833333333333E17</c:v>
                </c:pt>
                <c:pt idx="4361">
                  <c:v>3.70833333333333E17</c:v>
                </c:pt>
                <c:pt idx="4362">
                  <c:v>3.70833333333333E17</c:v>
                </c:pt>
                <c:pt idx="4363">
                  <c:v>3.70833333333333E17</c:v>
                </c:pt>
                <c:pt idx="4364">
                  <c:v>3.70833333333333E17</c:v>
                </c:pt>
                <c:pt idx="4365">
                  <c:v>3.70833333333333E17</c:v>
                </c:pt>
                <c:pt idx="4366">
                  <c:v>3.70833333333333E17</c:v>
                </c:pt>
                <c:pt idx="4367">
                  <c:v>3.70833333333333E17</c:v>
                </c:pt>
                <c:pt idx="4368">
                  <c:v>3.70833333333333E17</c:v>
                </c:pt>
                <c:pt idx="4369">
                  <c:v>3.70833333333333E17</c:v>
                </c:pt>
                <c:pt idx="4370">
                  <c:v>3.70833333333333E17</c:v>
                </c:pt>
                <c:pt idx="4371">
                  <c:v>3.70833333333333E17</c:v>
                </c:pt>
                <c:pt idx="4372">
                  <c:v>3.70833333333333E17</c:v>
                </c:pt>
                <c:pt idx="4373">
                  <c:v>3.70833333333333E17</c:v>
                </c:pt>
                <c:pt idx="4374">
                  <c:v>3.70833333333333E17</c:v>
                </c:pt>
                <c:pt idx="4375">
                  <c:v>3.70833333333333E17</c:v>
                </c:pt>
                <c:pt idx="4376">
                  <c:v>3.70833333333333E17</c:v>
                </c:pt>
                <c:pt idx="4377">
                  <c:v>3.70833333333333E17</c:v>
                </c:pt>
                <c:pt idx="4378">
                  <c:v>3.70833333333333E17</c:v>
                </c:pt>
                <c:pt idx="4379">
                  <c:v>3.70833333333333E17</c:v>
                </c:pt>
                <c:pt idx="4380">
                  <c:v>3.70833333333333E17</c:v>
                </c:pt>
                <c:pt idx="4381">
                  <c:v>3.70833333333333E17</c:v>
                </c:pt>
                <c:pt idx="4382">
                  <c:v>3.70833333333333E17</c:v>
                </c:pt>
                <c:pt idx="4383">
                  <c:v>3.70833333333333E17</c:v>
                </c:pt>
                <c:pt idx="4384">
                  <c:v>3.70833333333333E17</c:v>
                </c:pt>
                <c:pt idx="4385">
                  <c:v>3.70833333333333E17</c:v>
                </c:pt>
                <c:pt idx="4386">
                  <c:v>3.70833333333333E17</c:v>
                </c:pt>
                <c:pt idx="4387">
                  <c:v>3.70833333333333E17</c:v>
                </c:pt>
                <c:pt idx="4388">
                  <c:v>3.70833333333333E17</c:v>
                </c:pt>
                <c:pt idx="4389">
                  <c:v>3.70833333333333E17</c:v>
                </c:pt>
                <c:pt idx="4390">
                  <c:v>3.70833333333333E17</c:v>
                </c:pt>
                <c:pt idx="4391">
                  <c:v>3.70833333333333E17</c:v>
                </c:pt>
                <c:pt idx="4392">
                  <c:v>3.70833333333333E17</c:v>
                </c:pt>
                <c:pt idx="4393">
                  <c:v>3.70833333333333E17</c:v>
                </c:pt>
                <c:pt idx="4394">
                  <c:v>3.70833333333333E17</c:v>
                </c:pt>
                <c:pt idx="4395">
                  <c:v>3.70833333333333E17</c:v>
                </c:pt>
                <c:pt idx="4396">
                  <c:v>3.70833333333333E17</c:v>
                </c:pt>
                <c:pt idx="4397">
                  <c:v>3.70833333333333E17</c:v>
                </c:pt>
                <c:pt idx="4398">
                  <c:v>3.70833333333333E17</c:v>
                </c:pt>
                <c:pt idx="4399">
                  <c:v>3.70833333333333E17</c:v>
                </c:pt>
                <c:pt idx="4400">
                  <c:v>3.70833333333333E17</c:v>
                </c:pt>
                <c:pt idx="4401">
                  <c:v>3.70833333333333E17</c:v>
                </c:pt>
                <c:pt idx="4402">
                  <c:v>3.70833333333333E17</c:v>
                </c:pt>
                <c:pt idx="4403">
                  <c:v>3.70833333333333E17</c:v>
                </c:pt>
                <c:pt idx="4404">
                  <c:v>3.70833333333333E17</c:v>
                </c:pt>
                <c:pt idx="4405">
                  <c:v>3.70833333333333E17</c:v>
                </c:pt>
                <c:pt idx="4406">
                  <c:v>3.70833333333333E17</c:v>
                </c:pt>
                <c:pt idx="4407">
                  <c:v>3.70833333333333E17</c:v>
                </c:pt>
                <c:pt idx="4408">
                  <c:v>3.70833333333333E17</c:v>
                </c:pt>
                <c:pt idx="4409">
                  <c:v>3.70833333333333E17</c:v>
                </c:pt>
                <c:pt idx="4410">
                  <c:v>3.70833333333333E17</c:v>
                </c:pt>
                <c:pt idx="4411">
                  <c:v>3.70833333333333E17</c:v>
                </c:pt>
                <c:pt idx="4412">
                  <c:v>3.70833333333333E17</c:v>
                </c:pt>
                <c:pt idx="4413">
                  <c:v>3.70833333333333E17</c:v>
                </c:pt>
                <c:pt idx="4414">
                  <c:v>3.70833333333333E17</c:v>
                </c:pt>
                <c:pt idx="4415">
                  <c:v>3.70833333333333E17</c:v>
                </c:pt>
                <c:pt idx="4416">
                  <c:v>3.70833333333333E17</c:v>
                </c:pt>
                <c:pt idx="4417">
                  <c:v>3.70833333333333E17</c:v>
                </c:pt>
                <c:pt idx="4418">
                  <c:v>3.70833333333333E17</c:v>
                </c:pt>
                <c:pt idx="4419">
                  <c:v>3.70833333333333E17</c:v>
                </c:pt>
                <c:pt idx="4420">
                  <c:v>3.70833333333333E17</c:v>
                </c:pt>
                <c:pt idx="4421">
                  <c:v>3.70833333333333E17</c:v>
                </c:pt>
                <c:pt idx="4422">
                  <c:v>3.70833333333333E17</c:v>
                </c:pt>
                <c:pt idx="4423">
                  <c:v>3.70833333333333E17</c:v>
                </c:pt>
                <c:pt idx="4424">
                  <c:v>3.70833333333333E17</c:v>
                </c:pt>
                <c:pt idx="4425">
                  <c:v>3.70833333333333E17</c:v>
                </c:pt>
                <c:pt idx="4426">
                  <c:v>3.70833333333333E17</c:v>
                </c:pt>
                <c:pt idx="4427">
                  <c:v>3.70833333333333E17</c:v>
                </c:pt>
                <c:pt idx="4428">
                  <c:v>3.70833333333333E17</c:v>
                </c:pt>
                <c:pt idx="4429">
                  <c:v>3.70833333333333E17</c:v>
                </c:pt>
                <c:pt idx="4430">
                  <c:v>3.70833333333333E17</c:v>
                </c:pt>
                <c:pt idx="4431">
                  <c:v>3.70833333333333E17</c:v>
                </c:pt>
                <c:pt idx="4432">
                  <c:v>3.70833333333333E17</c:v>
                </c:pt>
                <c:pt idx="4433">
                  <c:v>3.70833333333333E17</c:v>
                </c:pt>
                <c:pt idx="4434">
                  <c:v>3.70833333333333E17</c:v>
                </c:pt>
                <c:pt idx="4435">
                  <c:v>3.70833333333333E17</c:v>
                </c:pt>
                <c:pt idx="4436">
                  <c:v>3.70833333333333E17</c:v>
                </c:pt>
                <c:pt idx="4437">
                  <c:v>3.70833333333333E17</c:v>
                </c:pt>
                <c:pt idx="4438">
                  <c:v>3.70833333333333E17</c:v>
                </c:pt>
                <c:pt idx="4439">
                  <c:v>3.70833333333333E17</c:v>
                </c:pt>
                <c:pt idx="4440">
                  <c:v>3.70833333333333E17</c:v>
                </c:pt>
                <c:pt idx="4441">
                  <c:v>3.70833333333333E17</c:v>
                </c:pt>
                <c:pt idx="4442">
                  <c:v>3.70833333333333E17</c:v>
                </c:pt>
                <c:pt idx="4443">
                  <c:v>3.70833333333333E17</c:v>
                </c:pt>
                <c:pt idx="4444">
                  <c:v>3.70833333333333E17</c:v>
                </c:pt>
                <c:pt idx="4445">
                  <c:v>3.70833333333333E17</c:v>
                </c:pt>
                <c:pt idx="4446">
                  <c:v>3.70833333333333E17</c:v>
                </c:pt>
                <c:pt idx="4447">
                  <c:v>3.70833333333333E17</c:v>
                </c:pt>
                <c:pt idx="4448">
                  <c:v>3.70833333333333E17</c:v>
                </c:pt>
                <c:pt idx="4449">
                  <c:v>3.70833333333333E17</c:v>
                </c:pt>
                <c:pt idx="4450">
                  <c:v>3.70833333333333E17</c:v>
                </c:pt>
                <c:pt idx="4451">
                  <c:v>3.70833333333333E17</c:v>
                </c:pt>
                <c:pt idx="4452">
                  <c:v>3.70833333333333E17</c:v>
                </c:pt>
                <c:pt idx="4453">
                  <c:v>3.70833333333333E17</c:v>
                </c:pt>
                <c:pt idx="4454">
                  <c:v>3.70833333333333E17</c:v>
                </c:pt>
                <c:pt idx="4455">
                  <c:v>3.70833333333333E17</c:v>
                </c:pt>
                <c:pt idx="4456">
                  <c:v>3.70833333333333E17</c:v>
                </c:pt>
                <c:pt idx="4457">
                  <c:v>3.70833333333333E17</c:v>
                </c:pt>
                <c:pt idx="4458">
                  <c:v>3.70833333333333E17</c:v>
                </c:pt>
                <c:pt idx="4459">
                  <c:v>3.70833333333333E17</c:v>
                </c:pt>
                <c:pt idx="4460">
                  <c:v>3.70833333333333E17</c:v>
                </c:pt>
                <c:pt idx="4461">
                  <c:v>3.70833333333333E17</c:v>
                </c:pt>
                <c:pt idx="4462">
                  <c:v>3.70833333333333E17</c:v>
                </c:pt>
                <c:pt idx="4463">
                  <c:v>3.70833333333333E17</c:v>
                </c:pt>
                <c:pt idx="4464">
                  <c:v>3.70833333333333E17</c:v>
                </c:pt>
                <c:pt idx="4465">
                  <c:v>3.70833333333333E17</c:v>
                </c:pt>
                <c:pt idx="4466">
                  <c:v>3.70833333333333E17</c:v>
                </c:pt>
                <c:pt idx="4467">
                  <c:v>3.70833333333333E17</c:v>
                </c:pt>
                <c:pt idx="4468">
                  <c:v>3.70833333333333E17</c:v>
                </c:pt>
                <c:pt idx="4469">
                  <c:v>3.70833333333333E17</c:v>
                </c:pt>
                <c:pt idx="4470">
                  <c:v>3.70833333333333E17</c:v>
                </c:pt>
                <c:pt idx="4471">
                  <c:v>3.70833333333333E17</c:v>
                </c:pt>
                <c:pt idx="4472">
                  <c:v>3.70833333333333E17</c:v>
                </c:pt>
                <c:pt idx="4473">
                  <c:v>3.70833333333333E17</c:v>
                </c:pt>
                <c:pt idx="4474">
                  <c:v>3.70833333333333E17</c:v>
                </c:pt>
                <c:pt idx="4475">
                  <c:v>3.70833333333333E17</c:v>
                </c:pt>
                <c:pt idx="4476">
                  <c:v>3.70833333333333E17</c:v>
                </c:pt>
                <c:pt idx="4477">
                  <c:v>3.70833333333333E17</c:v>
                </c:pt>
                <c:pt idx="4478">
                  <c:v>3.70833333333333E17</c:v>
                </c:pt>
                <c:pt idx="4479">
                  <c:v>3.70833333333333E17</c:v>
                </c:pt>
                <c:pt idx="4480">
                  <c:v>3.70833333333333E17</c:v>
                </c:pt>
                <c:pt idx="4481">
                  <c:v>3.70833333333333E17</c:v>
                </c:pt>
                <c:pt idx="4482">
                  <c:v>3.70833333333333E17</c:v>
                </c:pt>
                <c:pt idx="4483">
                  <c:v>3.70833333333333E17</c:v>
                </c:pt>
                <c:pt idx="4484">
                  <c:v>3.70833333333333E17</c:v>
                </c:pt>
                <c:pt idx="4485">
                  <c:v>3.70833333333333E17</c:v>
                </c:pt>
                <c:pt idx="4486">
                  <c:v>3.70833333333333E17</c:v>
                </c:pt>
                <c:pt idx="4487">
                  <c:v>3.70833333333333E17</c:v>
                </c:pt>
                <c:pt idx="4488">
                  <c:v>3.70833333333333E17</c:v>
                </c:pt>
                <c:pt idx="4489">
                  <c:v>3.70833333333333E17</c:v>
                </c:pt>
                <c:pt idx="4490">
                  <c:v>3.70833333333333E17</c:v>
                </c:pt>
                <c:pt idx="4491">
                  <c:v>3.70833333333333E17</c:v>
                </c:pt>
                <c:pt idx="4492">
                  <c:v>3.70833333333333E17</c:v>
                </c:pt>
                <c:pt idx="4493">
                  <c:v>3.70833333333333E17</c:v>
                </c:pt>
                <c:pt idx="4494">
                  <c:v>3.70833333333333E17</c:v>
                </c:pt>
                <c:pt idx="4495">
                  <c:v>3.70833333333333E17</c:v>
                </c:pt>
                <c:pt idx="4496">
                  <c:v>3.70833333333333E17</c:v>
                </c:pt>
                <c:pt idx="4497">
                  <c:v>3.70833333333333E17</c:v>
                </c:pt>
                <c:pt idx="4498">
                  <c:v>3.70833333333333E17</c:v>
                </c:pt>
                <c:pt idx="4499">
                  <c:v>3.70833333333333E17</c:v>
                </c:pt>
                <c:pt idx="4500">
                  <c:v>3.70833333333333E17</c:v>
                </c:pt>
                <c:pt idx="4501">
                  <c:v>3.70833333333333E17</c:v>
                </c:pt>
                <c:pt idx="4502">
                  <c:v>3.70833333333333E17</c:v>
                </c:pt>
                <c:pt idx="4503">
                  <c:v>3.70833333333333E17</c:v>
                </c:pt>
                <c:pt idx="4504">
                  <c:v>3.70833333333333E17</c:v>
                </c:pt>
                <c:pt idx="4505">
                  <c:v>3.70833333333333E17</c:v>
                </c:pt>
                <c:pt idx="4506">
                  <c:v>3.70833333333333E17</c:v>
                </c:pt>
                <c:pt idx="4507">
                  <c:v>3.70833333333333E17</c:v>
                </c:pt>
                <c:pt idx="4508">
                  <c:v>3.70833333333333E17</c:v>
                </c:pt>
                <c:pt idx="4509">
                  <c:v>3.70833333333333E17</c:v>
                </c:pt>
                <c:pt idx="4510">
                  <c:v>3.70833333333333E17</c:v>
                </c:pt>
                <c:pt idx="4511">
                  <c:v>3.70833333333333E17</c:v>
                </c:pt>
                <c:pt idx="4512">
                  <c:v>3.70833333333333E17</c:v>
                </c:pt>
                <c:pt idx="4513">
                  <c:v>3.70833333333333E17</c:v>
                </c:pt>
                <c:pt idx="4514">
                  <c:v>3.70833333333333E17</c:v>
                </c:pt>
                <c:pt idx="4515">
                  <c:v>3.70833333333333E17</c:v>
                </c:pt>
                <c:pt idx="4516">
                  <c:v>3.70833333333333E17</c:v>
                </c:pt>
                <c:pt idx="4517">
                  <c:v>3.70833333333333E17</c:v>
                </c:pt>
                <c:pt idx="4518">
                  <c:v>3.70833333333333E17</c:v>
                </c:pt>
                <c:pt idx="4519">
                  <c:v>3.70833333333333E17</c:v>
                </c:pt>
                <c:pt idx="4520">
                  <c:v>3.70833333333333E17</c:v>
                </c:pt>
                <c:pt idx="4521">
                  <c:v>3.70833333333333E17</c:v>
                </c:pt>
                <c:pt idx="4522">
                  <c:v>3.70833333333333E17</c:v>
                </c:pt>
                <c:pt idx="4523">
                  <c:v>3.70833333333333E17</c:v>
                </c:pt>
                <c:pt idx="4524">
                  <c:v>3.70833333333333E17</c:v>
                </c:pt>
                <c:pt idx="4525">
                  <c:v>3.70833333333333E17</c:v>
                </c:pt>
                <c:pt idx="4526">
                  <c:v>3.70833333333333E17</c:v>
                </c:pt>
                <c:pt idx="4527">
                  <c:v>3.70833333333333E17</c:v>
                </c:pt>
                <c:pt idx="4528">
                  <c:v>3.70833333333333E17</c:v>
                </c:pt>
                <c:pt idx="4529">
                  <c:v>3.70833333333333E17</c:v>
                </c:pt>
                <c:pt idx="4530">
                  <c:v>3.70833333333333E17</c:v>
                </c:pt>
                <c:pt idx="4531">
                  <c:v>3.70833333333333E17</c:v>
                </c:pt>
                <c:pt idx="4532">
                  <c:v>3.70833333333333E17</c:v>
                </c:pt>
                <c:pt idx="4533">
                  <c:v>3.70833333333333E17</c:v>
                </c:pt>
                <c:pt idx="4534">
                  <c:v>3.70833333333333E17</c:v>
                </c:pt>
                <c:pt idx="4535">
                  <c:v>3.70833333333333E17</c:v>
                </c:pt>
                <c:pt idx="4536">
                  <c:v>3.70833333333333E17</c:v>
                </c:pt>
                <c:pt idx="4537">
                  <c:v>3.70833333333333E17</c:v>
                </c:pt>
                <c:pt idx="4538">
                  <c:v>3.70833333333333E17</c:v>
                </c:pt>
                <c:pt idx="4539">
                  <c:v>3.70833333333333E17</c:v>
                </c:pt>
                <c:pt idx="4540">
                  <c:v>3.70833333333333E17</c:v>
                </c:pt>
                <c:pt idx="4541">
                  <c:v>3.70833333333333E17</c:v>
                </c:pt>
                <c:pt idx="4542">
                  <c:v>3.70833333333333E17</c:v>
                </c:pt>
                <c:pt idx="4543">
                  <c:v>3.70833333333333E17</c:v>
                </c:pt>
                <c:pt idx="4544">
                  <c:v>3.70833333333333E17</c:v>
                </c:pt>
                <c:pt idx="4545">
                  <c:v>3.70833333333333E17</c:v>
                </c:pt>
                <c:pt idx="4546">
                  <c:v>3.70833333333333E17</c:v>
                </c:pt>
                <c:pt idx="4547">
                  <c:v>3.70833333333333E17</c:v>
                </c:pt>
                <c:pt idx="4548">
                  <c:v>3.70833333333333E17</c:v>
                </c:pt>
                <c:pt idx="4549">
                  <c:v>3.70833333333333E17</c:v>
                </c:pt>
                <c:pt idx="4550">
                  <c:v>3.70833333333333E17</c:v>
                </c:pt>
                <c:pt idx="4551">
                  <c:v>3.70833333333333E17</c:v>
                </c:pt>
                <c:pt idx="4552">
                  <c:v>3.70833333333333E17</c:v>
                </c:pt>
                <c:pt idx="4553">
                  <c:v>3.70833333333333E17</c:v>
                </c:pt>
                <c:pt idx="4554">
                  <c:v>3.70833333333333E17</c:v>
                </c:pt>
                <c:pt idx="4555">
                  <c:v>3.70833333333333E17</c:v>
                </c:pt>
                <c:pt idx="4556">
                  <c:v>3.70833333333333E17</c:v>
                </c:pt>
                <c:pt idx="4557">
                  <c:v>3.70833333333333E17</c:v>
                </c:pt>
                <c:pt idx="4558">
                  <c:v>3.70833333333333E17</c:v>
                </c:pt>
                <c:pt idx="4559">
                  <c:v>3.70833333333333E17</c:v>
                </c:pt>
                <c:pt idx="4560">
                  <c:v>3.70833333333333E17</c:v>
                </c:pt>
                <c:pt idx="4561">
                  <c:v>3.70833333333333E17</c:v>
                </c:pt>
                <c:pt idx="4562">
                  <c:v>3.70833333333333E17</c:v>
                </c:pt>
                <c:pt idx="4563">
                  <c:v>3.70833333333333E17</c:v>
                </c:pt>
                <c:pt idx="4564">
                  <c:v>3.70833333333333E17</c:v>
                </c:pt>
                <c:pt idx="4565">
                  <c:v>3.70833333333333E17</c:v>
                </c:pt>
                <c:pt idx="4566">
                  <c:v>3.70833333333333E17</c:v>
                </c:pt>
                <c:pt idx="4567">
                  <c:v>3.70833333333333E17</c:v>
                </c:pt>
                <c:pt idx="4568">
                  <c:v>3.70833333333333E17</c:v>
                </c:pt>
                <c:pt idx="4569">
                  <c:v>3.70833333333333E17</c:v>
                </c:pt>
                <c:pt idx="4570">
                  <c:v>3.70833333333333E17</c:v>
                </c:pt>
                <c:pt idx="4571">
                  <c:v>3.70833333333333E17</c:v>
                </c:pt>
                <c:pt idx="4572">
                  <c:v>3.70833333333333E17</c:v>
                </c:pt>
                <c:pt idx="4573">
                  <c:v>3.70833333333333E17</c:v>
                </c:pt>
                <c:pt idx="4574">
                  <c:v>3.70833333333333E17</c:v>
                </c:pt>
                <c:pt idx="4575">
                  <c:v>3.70833333333333E17</c:v>
                </c:pt>
                <c:pt idx="4576">
                  <c:v>3.70833333333333E17</c:v>
                </c:pt>
                <c:pt idx="4577">
                  <c:v>3.70833333333333E17</c:v>
                </c:pt>
                <c:pt idx="4578">
                  <c:v>3.70833333333333E17</c:v>
                </c:pt>
                <c:pt idx="4579">
                  <c:v>3.70833333333333E17</c:v>
                </c:pt>
                <c:pt idx="4580">
                  <c:v>3.70833333333333E17</c:v>
                </c:pt>
                <c:pt idx="4581">
                  <c:v>3.70833333333333E17</c:v>
                </c:pt>
                <c:pt idx="4582">
                  <c:v>3.70833333333333E17</c:v>
                </c:pt>
                <c:pt idx="4583">
                  <c:v>3.70833333333333E17</c:v>
                </c:pt>
                <c:pt idx="4584">
                  <c:v>3.70833333333333E17</c:v>
                </c:pt>
                <c:pt idx="4585">
                  <c:v>3.70833333333333E17</c:v>
                </c:pt>
                <c:pt idx="4586">
                  <c:v>3.70833333333333E17</c:v>
                </c:pt>
                <c:pt idx="4587">
                  <c:v>3.70833333333333E17</c:v>
                </c:pt>
                <c:pt idx="4588">
                  <c:v>3.70833333333333E17</c:v>
                </c:pt>
                <c:pt idx="4589">
                  <c:v>3.70833333333333E17</c:v>
                </c:pt>
                <c:pt idx="4590">
                  <c:v>3.70833333333333E17</c:v>
                </c:pt>
                <c:pt idx="4591">
                  <c:v>3.70833333333333E17</c:v>
                </c:pt>
                <c:pt idx="4592">
                  <c:v>3.70833333333333E17</c:v>
                </c:pt>
                <c:pt idx="4593">
                  <c:v>3.70833333333333E17</c:v>
                </c:pt>
                <c:pt idx="4594">
                  <c:v>3.70833333333333E17</c:v>
                </c:pt>
                <c:pt idx="4595">
                  <c:v>3.70833333333333E17</c:v>
                </c:pt>
                <c:pt idx="4596">
                  <c:v>3.70833333333333E17</c:v>
                </c:pt>
                <c:pt idx="4597">
                  <c:v>3.70833333333333E17</c:v>
                </c:pt>
                <c:pt idx="4598">
                  <c:v>3.70833333333333E17</c:v>
                </c:pt>
                <c:pt idx="4599">
                  <c:v>3.70833333333333E17</c:v>
                </c:pt>
                <c:pt idx="4600">
                  <c:v>3.70833333333333E17</c:v>
                </c:pt>
                <c:pt idx="4601">
                  <c:v>3.70833333333333E17</c:v>
                </c:pt>
                <c:pt idx="4602">
                  <c:v>3.70833333333333E17</c:v>
                </c:pt>
                <c:pt idx="4603">
                  <c:v>3.70833333333333E17</c:v>
                </c:pt>
                <c:pt idx="4604">
                  <c:v>3.70833333333333E17</c:v>
                </c:pt>
                <c:pt idx="4605">
                  <c:v>3.70833333333333E17</c:v>
                </c:pt>
                <c:pt idx="4606">
                  <c:v>3.70833333333333E17</c:v>
                </c:pt>
                <c:pt idx="4607">
                  <c:v>3.70833333333333E17</c:v>
                </c:pt>
                <c:pt idx="4608">
                  <c:v>3.70833333333333E17</c:v>
                </c:pt>
                <c:pt idx="4609">
                  <c:v>3.70833333333333E17</c:v>
                </c:pt>
                <c:pt idx="4610">
                  <c:v>3.70833333333333E17</c:v>
                </c:pt>
                <c:pt idx="4611">
                  <c:v>3.70833333333333E17</c:v>
                </c:pt>
                <c:pt idx="4612">
                  <c:v>3.70833333333333E17</c:v>
                </c:pt>
                <c:pt idx="4613">
                  <c:v>3.70833333333333E17</c:v>
                </c:pt>
                <c:pt idx="4614">
                  <c:v>3.70833333333333E17</c:v>
                </c:pt>
                <c:pt idx="4615">
                  <c:v>3.70833333333333E17</c:v>
                </c:pt>
                <c:pt idx="4616">
                  <c:v>3.70833333333333E17</c:v>
                </c:pt>
                <c:pt idx="4617">
                  <c:v>3.70833333333333E17</c:v>
                </c:pt>
                <c:pt idx="4618">
                  <c:v>3.70833333333333E17</c:v>
                </c:pt>
                <c:pt idx="4619">
                  <c:v>3.70833333333333E17</c:v>
                </c:pt>
                <c:pt idx="4620">
                  <c:v>3.70833333333333E17</c:v>
                </c:pt>
                <c:pt idx="4621">
                  <c:v>3.70833333333333E17</c:v>
                </c:pt>
                <c:pt idx="4622">
                  <c:v>3.70833333333333E17</c:v>
                </c:pt>
                <c:pt idx="4623">
                  <c:v>3.70833333333333E17</c:v>
                </c:pt>
                <c:pt idx="4624">
                  <c:v>3.70833333333333E17</c:v>
                </c:pt>
                <c:pt idx="4625">
                  <c:v>3.70833333333333E17</c:v>
                </c:pt>
                <c:pt idx="4626">
                  <c:v>3.70833333333333E17</c:v>
                </c:pt>
                <c:pt idx="4627">
                  <c:v>3.70833333333333E17</c:v>
                </c:pt>
                <c:pt idx="4628">
                  <c:v>3.70833333333333E17</c:v>
                </c:pt>
                <c:pt idx="4629">
                  <c:v>3.70833333333333E17</c:v>
                </c:pt>
                <c:pt idx="4630">
                  <c:v>3.70833333333333E17</c:v>
                </c:pt>
                <c:pt idx="4631">
                  <c:v>3.70833333333333E17</c:v>
                </c:pt>
                <c:pt idx="4632">
                  <c:v>3.70833333333333E17</c:v>
                </c:pt>
                <c:pt idx="4633">
                  <c:v>3.70833333333333E17</c:v>
                </c:pt>
                <c:pt idx="4634">
                  <c:v>3.70833333333333E17</c:v>
                </c:pt>
                <c:pt idx="4635">
                  <c:v>3.70833333333333E17</c:v>
                </c:pt>
                <c:pt idx="4636">
                  <c:v>3.70833333333333E17</c:v>
                </c:pt>
                <c:pt idx="4637">
                  <c:v>3.70833333333333E17</c:v>
                </c:pt>
                <c:pt idx="4638">
                  <c:v>3.70833333333333E17</c:v>
                </c:pt>
                <c:pt idx="4639">
                  <c:v>3.70833333333333E17</c:v>
                </c:pt>
                <c:pt idx="4640">
                  <c:v>3.70833333333333E17</c:v>
                </c:pt>
                <c:pt idx="4641">
                  <c:v>3.70833333333333E17</c:v>
                </c:pt>
                <c:pt idx="4642">
                  <c:v>3.70833333333333E17</c:v>
                </c:pt>
                <c:pt idx="4643">
                  <c:v>3.70833333333333E17</c:v>
                </c:pt>
                <c:pt idx="4644">
                  <c:v>3.70833333333333E17</c:v>
                </c:pt>
                <c:pt idx="4645">
                  <c:v>3.70833333333333E17</c:v>
                </c:pt>
                <c:pt idx="4646">
                  <c:v>3.70833333333333E17</c:v>
                </c:pt>
                <c:pt idx="4647">
                  <c:v>3.70833333333333E17</c:v>
                </c:pt>
                <c:pt idx="4648">
                  <c:v>3.70833333333333E17</c:v>
                </c:pt>
                <c:pt idx="4649">
                  <c:v>3.70833333333333E17</c:v>
                </c:pt>
                <c:pt idx="4650">
                  <c:v>3.70833333333333E17</c:v>
                </c:pt>
                <c:pt idx="4651">
                  <c:v>3.70833333333333E17</c:v>
                </c:pt>
                <c:pt idx="4652">
                  <c:v>3.70833333333333E17</c:v>
                </c:pt>
                <c:pt idx="4653">
                  <c:v>3.70833333333333E17</c:v>
                </c:pt>
                <c:pt idx="4654">
                  <c:v>3.70833333333333E17</c:v>
                </c:pt>
                <c:pt idx="4655">
                  <c:v>3.70833333333333E17</c:v>
                </c:pt>
                <c:pt idx="4656">
                  <c:v>3.70833333333333E17</c:v>
                </c:pt>
                <c:pt idx="4657">
                  <c:v>3.70833333333333E17</c:v>
                </c:pt>
                <c:pt idx="4658">
                  <c:v>3.70833333333333E17</c:v>
                </c:pt>
                <c:pt idx="4659">
                  <c:v>3.70833333333333E17</c:v>
                </c:pt>
                <c:pt idx="4660">
                  <c:v>3.70833333333333E17</c:v>
                </c:pt>
                <c:pt idx="4661">
                  <c:v>3.70833333333333E17</c:v>
                </c:pt>
                <c:pt idx="4662">
                  <c:v>3.70833333333333E17</c:v>
                </c:pt>
                <c:pt idx="4663">
                  <c:v>3.70833333333333E17</c:v>
                </c:pt>
                <c:pt idx="4664">
                  <c:v>3.70833333333333E17</c:v>
                </c:pt>
                <c:pt idx="4665">
                  <c:v>3.70833333333333E17</c:v>
                </c:pt>
                <c:pt idx="4666">
                  <c:v>3.70833333333333E17</c:v>
                </c:pt>
                <c:pt idx="4667">
                  <c:v>3.70833333333333E17</c:v>
                </c:pt>
                <c:pt idx="4668">
                  <c:v>3.70833333333333E17</c:v>
                </c:pt>
                <c:pt idx="4669">
                  <c:v>3.70833333333333E17</c:v>
                </c:pt>
                <c:pt idx="4670">
                  <c:v>3.70833333333333E17</c:v>
                </c:pt>
                <c:pt idx="4671">
                  <c:v>3.70833333333333E17</c:v>
                </c:pt>
                <c:pt idx="4672">
                  <c:v>3.70833333333333E17</c:v>
                </c:pt>
                <c:pt idx="4673">
                  <c:v>3.70833333333333E17</c:v>
                </c:pt>
                <c:pt idx="4674">
                  <c:v>3.70833333333333E17</c:v>
                </c:pt>
                <c:pt idx="4675">
                  <c:v>3.70833333333333E17</c:v>
                </c:pt>
                <c:pt idx="4676">
                  <c:v>3.70833333333333E17</c:v>
                </c:pt>
                <c:pt idx="4677">
                  <c:v>3.70833333333333E17</c:v>
                </c:pt>
                <c:pt idx="4678">
                  <c:v>3.70833333333333E17</c:v>
                </c:pt>
                <c:pt idx="4679">
                  <c:v>3.70833333333333E17</c:v>
                </c:pt>
                <c:pt idx="4680">
                  <c:v>3.70833333333333E17</c:v>
                </c:pt>
                <c:pt idx="4681">
                  <c:v>3.70833333333333E17</c:v>
                </c:pt>
                <c:pt idx="4682">
                  <c:v>3.70833333333333E17</c:v>
                </c:pt>
                <c:pt idx="4683">
                  <c:v>3.70833333333333E17</c:v>
                </c:pt>
                <c:pt idx="4684">
                  <c:v>3.70833333333333E17</c:v>
                </c:pt>
                <c:pt idx="4685">
                  <c:v>3.70833333333333E17</c:v>
                </c:pt>
                <c:pt idx="4686">
                  <c:v>3.70833333333333E17</c:v>
                </c:pt>
                <c:pt idx="4687">
                  <c:v>3.70833333333333E17</c:v>
                </c:pt>
                <c:pt idx="4688">
                  <c:v>3.70833333333333E17</c:v>
                </c:pt>
                <c:pt idx="4689">
                  <c:v>3.70833333333333E17</c:v>
                </c:pt>
                <c:pt idx="4690">
                  <c:v>3.70833333333333E17</c:v>
                </c:pt>
                <c:pt idx="4691">
                  <c:v>3.70833333333333E17</c:v>
                </c:pt>
                <c:pt idx="4692">
                  <c:v>3.70833333333333E17</c:v>
                </c:pt>
                <c:pt idx="4693">
                  <c:v>3.70833333333333E17</c:v>
                </c:pt>
                <c:pt idx="4694">
                  <c:v>3.70833333333333E17</c:v>
                </c:pt>
                <c:pt idx="4695">
                  <c:v>3.70833333333333E17</c:v>
                </c:pt>
                <c:pt idx="4696">
                  <c:v>3.70833333333333E17</c:v>
                </c:pt>
                <c:pt idx="4697">
                  <c:v>3.70833333333333E17</c:v>
                </c:pt>
                <c:pt idx="4698">
                  <c:v>3.70833333333333E17</c:v>
                </c:pt>
                <c:pt idx="4699">
                  <c:v>3.70833333333333E17</c:v>
                </c:pt>
                <c:pt idx="4700">
                  <c:v>3.70833333333333E17</c:v>
                </c:pt>
                <c:pt idx="4701">
                  <c:v>3.70833333333333E17</c:v>
                </c:pt>
                <c:pt idx="4702">
                  <c:v>3.70833333333333E17</c:v>
                </c:pt>
                <c:pt idx="4703">
                  <c:v>3.70833333333333E17</c:v>
                </c:pt>
                <c:pt idx="4704">
                  <c:v>3.70833333333333E17</c:v>
                </c:pt>
                <c:pt idx="4705">
                  <c:v>3.70833333333333E17</c:v>
                </c:pt>
                <c:pt idx="4706">
                  <c:v>3.70833333333333E17</c:v>
                </c:pt>
                <c:pt idx="4707">
                  <c:v>3.70833333333333E17</c:v>
                </c:pt>
                <c:pt idx="4708">
                  <c:v>3.70833333333333E17</c:v>
                </c:pt>
                <c:pt idx="4709">
                  <c:v>3.70833333333333E17</c:v>
                </c:pt>
                <c:pt idx="4710">
                  <c:v>3.70833333333333E17</c:v>
                </c:pt>
                <c:pt idx="4711">
                  <c:v>3.70833333333333E17</c:v>
                </c:pt>
                <c:pt idx="4712">
                  <c:v>3.70833333333333E17</c:v>
                </c:pt>
                <c:pt idx="4713">
                  <c:v>3.70833333333333E17</c:v>
                </c:pt>
                <c:pt idx="4714">
                  <c:v>3.70833333333333E17</c:v>
                </c:pt>
                <c:pt idx="4715">
                  <c:v>3.70833333333333E17</c:v>
                </c:pt>
                <c:pt idx="4716">
                  <c:v>3.70833333333333E17</c:v>
                </c:pt>
                <c:pt idx="4717">
                  <c:v>3.70833333333333E17</c:v>
                </c:pt>
                <c:pt idx="4718">
                  <c:v>3.70833333333333E17</c:v>
                </c:pt>
                <c:pt idx="4719">
                  <c:v>3.70833333333333E17</c:v>
                </c:pt>
                <c:pt idx="4720">
                  <c:v>3.70833333333333E17</c:v>
                </c:pt>
                <c:pt idx="4721">
                  <c:v>3.70833333333333E17</c:v>
                </c:pt>
                <c:pt idx="4722">
                  <c:v>3.70833333333333E17</c:v>
                </c:pt>
                <c:pt idx="4723">
                  <c:v>3.70833333333333E17</c:v>
                </c:pt>
                <c:pt idx="4724">
                  <c:v>3.70833333333333E17</c:v>
                </c:pt>
                <c:pt idx="4725">
                  <c:v>3.70833333333333E17</c:v>
                </c:pt>
                <c:pt idx="4726">
                  <c:v>3.70833333333333E17</c:v>
                </c:pt>
                <c:pt idx="4727">
                  <c:v>3.70833333333333E17</c:v>
                </c:pt>
                <c:pt idx="4728">
                  <c:v>3.70833333333333E17</c:v>
                </c:pt>
                <c:pt idx="4729">
                  <c:v>3.70833333333333E17</c:v>
                </c:pt>
                <c:pt idx="4730">
                  <c:v>3.70833333333333E17</c:v>
                </c:pt>
                <c:pt idx="4731">
                  <c:v>3.70833333333333E17</c:v>
                </c:pt>
                <c:pt idx="4732">
                  <c:v>3.70833333333333E17</c:v>
                </c:pt>
                <c:pt idx="4733">
                  <c:v>3.70833333333333E17</c:v>
                </c:pt>
                <c:pt idx="4734">
                  <c:v>3.70833333333333E17</c:v>
                </c:pt>
                <c:pt idx="4735">
                  <c:v>3.70833333333333E17</c:v>
                </c:pt>
                <c:pt idx="4736">
                  <c:v>3.70833333333333E17</c:v>
                </c:pt>
                <c:pt idx="4737">
                  <c:v>3.70833333333333E17</c:v>
                </c:pt>
                <c:pt idx="4738">
                  <c:v>3.70833333333333E17</c:v>
                </c:pt>
                <c:pt idx="4739">
                  <c:v>3.70833333333333E17</c:v>
                </c:pt>
                <c:pt idx="4740">
                  <c:v>3.70833333333333E17</c:v>
                </c:pt>
                <c:pt idx="4741">
                  <c:v>3.70833333333333E17</c:v>
                </c:pt>
                <c:pt idx="4742">
                  <c:v>3.70833333333333E17</c:v>
                </c:pt>
                <c:pt idx="4743">
                  <c:v>3.70833333333333E17</c:v>
                </c:pt>
                <c:pt idx="4744">
                  <c:v>3.70833333333333E17</c:v>
                </c:pt>
                <c:pt idx="4745">
                  <c:v>3.70833333333333E17</c:v>
                </c:pt>
                <c:pt idx="4746">
                  <c:v>3.70833333333333E17</c:v>
                </c:pt>
                <c:pt idx="4747">
                  <c:v>3.70833333333333E17</c:v>
                </c:pt>
                <c:pt idx="4748">
                  <c:v>3.70833333333333E17</c:v>
                </c:pt>
                <c:pt idx="4749">
                  <c:v>3.70833333333333E17</c:v>
                </c:pt>
                <c:pt idx="4750">
                  <c:v>3.70833333333333E17</c:v>
                </c:pt>
                <c:pt idx="4751">
                  <c:v>3.70833333333333E17</c:v>
                </c:pt>
                <c:pt idx="4752">
                  <c:v>3.70833333333333E17</c:v>
                </c:pt>
                <c:pt idx="4753">
                  <c:v>3.70833333333333E17</c:v>
                </c:pt>
                <c:pt idx="4754">
                  <c:v>3.70833333333333E17</c:v>
                </c:pt>
                <c:pt idx="4755">
                  <c:v>3.70833333333333E17</c:v>
                </c:pt>
                <c:pt idx="4756">
                  <c:v>3.70833333333333E17</c:v>
                </c:pt>
                <c:pt idx="4757">
                  <c:v>3.70833333333333E17</c:v>
                </c:pt>
                <c:pt idx="4758">
                  <c:v>3.70833333333333E17</c:v>
                </c:pt>
                <c:pt idx="4759">
                  <c:v>3.70833333333333E17</c:v>
                </c:pt>
                <c:pt idx="4760">
                  <c:v>3.70833333333333E17</c:v>
                </c:pt>
                <c:pt idx="4761">
                  <c:v>3.70833333333333E17</c:v>
                </c:pt>
                <c:pt idx="4762">
                  <c:v>3.70833333333333E17</c:v>
                </c:pt>
                <c:pt idx="4763">
                  <c:v>3.70833333333333E17</c:v>
                </c:pt>
                <c:pt idx="4764">
                  <c:v>3.70833333333333E17</c:v>
                </c:pt>
                <c:pt idx="4765">
                  <c:v>3.70833333333333E17</c:v>
                </c:pt>
                <c:pt idx="4766">
                  <c:v>3.70833333333333E17</c:v>
                </c:pt>
                <c:pt idx="4767">
                  <c:v>3.70833333333333E17</c:v>
                </c:pt>
                <c:pt idx="4768">
                  <c:v>3.70833333333333E17</c:v>
                </c:pt>
                <c:pt idx="4769">
                  <c:v>3.70833333333333E17</c:v>
                </c:pt>
                <c:pt idx="4770">
                  <c:v>3.70833333333333E17</c:v>
                </c:pt>
                <c:pt idx="4771">
                  <c:v>3.70833333333333E17</c:v>
                </c:pt>
                <c:pt idx="4772">
                  <c:v>3.70833333333333E17</c:v>
                </c:pt>
                <c:pt idx="4773">
                  <c:v>3.70833333333333E17</c:v>
                </c:pt>
                <c:pt idx="4774">
                  <c:v>3.70833333333333E17</c:v>
                </c:pt>
                <c:pt idx="4775">
                  <c:v>3.70833333333333E17</c:v>
                </c:pt>
                <c:pt idx="4776">
                  <c:v>3.70833333333333E17</c:v>
                </c:pt>
                <c:pt idx="4777">
                  <c:v>3.70833333333333E17</c:v>
                </c:pt>
                <c:pt idx="4778">
                  <c:v>3.70833333333333E17</c:v>
                </c:pt>
                <c:pt idx="4779">
                  <c:v>3.70833333333333E17</c:v>
                </c:pt>
                <c:pt idx="4780">
                  <c:v>3.70833333333333E17</c:v>
                </c:pt>
                <c:pt idx="4781">
                  <c:v>3.70833333333333E17</c:v>
                </c:pt>
                <c:pt idx="4782">
                  <c:v>3.70833333333333E17</c:v>
                </c:pt>
                <c:pt idx="4783">
                  <c:v>3.70833333333333E17</c:v>
                </c:pt>
                <c:pt idx="4784">
                  <c:v>3.70833333333333E17</c:v>
                </c:pt>
                <c:pt idx="4785">
                  <c:v>3.70833333333333E17</c:v>
                </c:pt>
                <c:pt idx="4786">
                  <c:v>3.70833333333333E17</c:v>
                </c:pt>
                <c:pt idx="4787">
                  <c:v>3.70833333333333E17</c:v>
                </c:pt>
                <c:pt idx="4788">
                  <c:v>3.70833333333333E17</c:v>
                </c:pt>
                <c:pt idx="4789">
                  <c:v>3.70833333333333E17</c:v>
                </c:pt>
                <c:pt idx="4790">
                  <c:v>3.70833333333333E17</c:v>
                </c:pt>
                <c:pt idx="4791">
                  <c:v>3.70833333333333E17</c:v>
                </c:pt>
                <c:pt idx="4792">
                  <c:v>3.70833333333333E17</c:v>
                </c:pt>
                <c:pt idx="4793">
                  <c:v>3.70833333333333E17</c:v>
                </c:pt>
                <c:pt idx="4794">
                  <c:v>3.70833333333333E17</c:v>
                </c:pt>
                <c:pt idx="4795">
                  <c:v>3.70833333333333E17</c:v>
                </c:pt>
                <c:pt idx="4796">
                  <c:v>3.70833333333333E17</c:v>
                </c:pt>
                <c:pt idx="4797">
                  <c:v>3.70833333333333E17</c:v>
                </c:pt>
                <c:pt idx="4798">
                  <c:v>3.70833333333333E17</c:v>
                </c:pt>
                <c:pt idx="4799">
                  <c:v>3.70833333333333E17</c:v>
                </c:pt>
                <c:pt idx="4800">
                  <c:v>3.70833333333333E17</c:v>
                </c:pt>
                <c:pt idx="4801">
                  <c:v>3.70833333333333E17</c:v>
                </c:pt>
                <c:pt idx="4802">
                  <c:v>3.70833333333333E17</c:v>
                </c:pt>
                <c:pt idx="4803">
                  <c:v>3.70833333333333E17</c:v>
                </c:pt>
                <c:pt idx="4804">
                  <c:v>3.70833333333333E17</c:v>
                </c:pt>
                <c:pt idx="4805">
                  <c:v>3.70833333333333E17</c:v>
                </c:pt>
                <c:pt idx="4806">
                  <c:v>3.70833333333333E17</c:v>
                </c:pt>
                <c:pt idx="4807">
                  <c:v>3.70833333333333E17</c:v>
                </c:pt>
                <c:pt idx="4808">
                  <c:v>3.70833333333333E17</c:v>
                </c:pt>
                <c:pt idx="4809">
                  <c:v>3.70833333333333E17</c:v>
                </c:pt>
                <c:pt idx="4810">
                  <c:v>3.70833333333333E17</c:v>
                </c:pt>
                <c:pt idx="4811">
                  <c:v>3.70833333333333E17</c:v>
                </c:pt>
                <c:pt idx="4812">
                  <c:v>3.70833333333333E17</c:v>
                </c:pt>
                <c:pt idx="4813">
                  <c:v>3.70833333333333E17</c:v>
                </c:pt>
                <c:pt idx="4814">
                  <c:v>3.70833333333333E17</c:v>
                </c:pt>
                <c:pt idx="4815">
                  <c:v>3.70833333333333E17</c:v>
                </c:pt>
                <c:pt idx="4816">
                  <c:v>3.70833333333333E17</c:v>
                </c:pt>
                <c:pt idx="4817">
                  <c:v>3.70833333333333E17</c:v>
                </c:pt>
                <c:pt idx="4818">
                  <c:v>3.70833333333333E17</c:v>
                </c:pt>
                <c:pt idx="4819">
                  <c:v>3.70833333333333E17</c:v>
                </c:pt>
                <c:pt idx="4820">
                  <c:v>3.70833333333333E17</c:v>
                </c:pt>
                <c:pt idx="4821">
                  <c:v>3.70833333333333E17</c:v>
                </c:pt>
                <c:pt idx="4822">
                  <c:v>3.70833333333333E17</c:v>
                </c:pt>
                <c:pt idx="4823">
                  <c:v>3.70833333333333E17</c:v>
                </c:pt>
                <c:pt idx="4824">
                  <c:v>3.70833333333333E17</c:v>
                </c:pt>
                <c:pt idx="4825">
                  <c:v>3.70833333333333E17</c:v>
                </c:pt>
                <c:pt idx="4826">
                  <c:v>3.70833333333333E17</c:v>
                </c:pt>
                <c:pt idx="4827">
                  <c:v>3.70833333333333E17</c:v>
                </c:pt>
                <c:pt idx="4828">
                  <c:v>3.70833333333333E17</c:v>
                </c:pt>
                <c:pt idx="4829">
                  <c:v>3.70833333333333E17</c:v>
                </c:pt>
                <c:pt idx="4830">
                  <c:v>3.70833333333333E17</c:v>
                </c:pt>
                <c:pt idx="4831">
                  <c:v>3.70833333333333E17</c:v>
                </c:pt>
                <c:pt idx="4832">
                  <c:v>3.70833333333333E17</c:v>
                </c:pt>
                <c:pt idx="4833">
                  <c:v>3.70833333333333E17</c:v>
                </c:pt>
                <c:pt idx="4834">
                  <c:v>3.70833333333333E17</c:v>
                </c:pt>
                <c:pt idx="4835">
                  <c:v>3.70833333333333E17</c:v>
                </c:pt>
                <c:pt idx="4836">
                  <c:v>3.70833333333333E17</c:v>
                </c:pt>
                <c:pt idx="4837">
                  <c:v>3.70833333333333E17</c:v>
                </c:pt>
                <c:pt idx="4838">
                  <c:v>3.70833333333333E17</c:v>
                </c:pt>
                <c:pt idx="4839">
                  <c:v>3.70833333333333E17</c:v>
                </c:pt>
                <c:pt idx="4840">
                  <c:v>3.70833333333333E17</c:v>
                </c:pt>
                <c:pt idx="4841">
                  <c:v>3.70833333333333E17</c:v>
                </c:pt>
                <c:pt idx="4842">
                  <c:v>3.70833333333333E17</c:v>
                </c:pt>
                <c:pt idx="4843">
                  <c:v>3.70833333333333E17</c:v>
                </c:pt>
                <c:pt idx="4844">
                  <c:v>3.70833333333333E17</c:v>
                </c:pt>
                <c:pt idx="4845">
                  <c:v>3.70833333333333E17</c:v>
                </c:pt>
                <c:pt idx="4846">
                  <c:v>3.70833333333333E17</c:v>
                </c:pt>
                <c:pt idx="4847">
                  <c:v>3.70833333333333E17</c:v>
                </c:pt>
                <c:pt idx="4848">
                  <c:v>3.70833333333333E17</c:v>
                </c:pt>
                <c:pt idx="4849">
                  <c:v>3.70833333333333E17</c:v>
                </c:pt>
                <c:pt idx="4850">
                  <c:v>3.70833333333333E17</c:v>
                </c:pt>
                <c:pt idx="4851">
                  <c:v>3.70833333333333E17</c:v>
                </c:pt>
                <c:pt idx="4852">
                  <c:v>3.70833333333333E17</c:v>
                </c:pt>
                <c:pt idx="4853">
                  <c:v>3.70833333333333E17</c:v>
                </c:pt>
                <c:pt idx="4854">
                  <c:v>3.70833333333333E17</c:v>
                </c:pt>
                <c:pt idx="4855">
                  <c:v>3.70833333333333E17</c:v>
                </c:pt>
                <c:pt idx="4856">
                  <c:v>3.70833333333333E17</c:v>
                </c:pt>
                <c:pt idx="4857">
                  <c:v>3.70833333333333E17</c:v>
                </c:pt>
                <c:pt idx="4858">
                  <c:v>3.70833333333333E17</c:v>
                </c:pt>
                <c:pt idx="4859">
                  <c:v>3.70833333333333E17</c:v>
                </c:pt>
                <c:pt idx="4860">
                  <c:v>3.70833333333333E17</c:v>
                </c:pt>
                <c:pt idx="4861">
                  <c:v>3.70833333333333E17</c:v>
                </c:pt>
                <c:pt idx="4862">
                  <c:v>3.70833333333333E17</c:v>
                </c:pt>
                <c:pt idx="4863">
                  <c:v>3.70833333333333E17</c:v>
                </c:pt>
                <c:pt idx="4864">
                  <c:v>3.70833333333333E17</c:v>
                </c:pt>
                <c:pt idx="4865">
                  <c:v>3.70833333333333E17</c:v>
                </c:pt>
                <c:pt idx="4866">
                  <c:v>3.70833333333333E17</c:v>
                </c:pt>
                <c:pt idx="4867">
                  <c:v>3.70833333333333E17</c:v>
                </c:pt>
                <c:pt idx="4868">
                  <c:v>3.70833333333333E17</c:v>
                </c:pt>
                <c:pt idx="4869">
                  <c:v>3.70833333333333E17</c:v>
                </c:pt>
                <c:pt idx="4870">
                  <c:v>3.70833333333333E17</c:v>
                </c:pt>
                <c:pt idx="4871">
                  <c:v>3.70833333333333E17</c:v>
                </c:pt>
                <c:pt idx="4872">
                  <c:v>3.70833333333333E17</c:v>
                </c:pt>
                <c:pt idx="4873">
                  <c:v>3.70833333333333E17</c:v>
                </c:pt>
                <c:pt idx="4874">
                  <c:v>3.70833333333333E17</c:v>
                </c:pt>
                <c:pt idx="4875">
                  <c:v>3.70833333333333E17</c:v>
                </c:pt>
                <c:pt idx="4876">
                  <c:v>3.70833333333333E17</c:v>
                </c:pt>
                <c:pt idx="4877">
                  <c:v>3.70833333333333E17</c:v>
                </c:pt>
                <c:pt idx="4878">
                  <c:v>3.70833333333333E17</c:v>
                </c:pt>
                <c:pt idx="4879">
                  <c:v>3.70833333333333E17</c:v>
                </c:pt>
                <c:pt idx="4880">
                  <c:v>3.70833333333333E17</c:v>
                </c:pt>
                <c:pt idx="4881">
                  <c:v>3.70833333333333E17</c:v>
                </c:pt>
                <c:pt idx="4882">
                  <c:v>3.70833333333333E17</c:v>
                </c:pt>
                <c:pt idx="4883">
                  <c:v>3.70833333333333E17</c:v>
                </c:pt>
                <c:pt idx="4884">
                  <c:v>3.70833333333333E17</c:v>
                </c:pt>
                <c:pt idx="4885">
                  <c:v>3.70833333333333E17</c:v>
                </c:pt>
                <c:pt idx="4886">
                  <c:v>3.70833333333333E17</c:v>
                </c:pt>
                <c:pt idx="4887">
                  <c:v>3.70833333333333E17</c:v>
                </c:pt>
                <c:pt idx="4888">
                  <c:v>3.70833333333333E17</c:v>
                </c:pt>
                <c:pt idx="4889">
                  <c:v>3.70833333333333E17</c:v>
                </c:pt>
                <c:pt idx="4890">
                  <c:v>3.70833333333333E17</c:v>
                </c:pt>
                <c:pt idx="4891">
                  <c:v>3.70833333333333E17</c:v>
                </c:pt>
                <c:pt idx="4892">
                  <c:v>3.70833333333333E17</c:v>
                </c:pt>
                <c:pt idx="4893">
                  <c:v>3.70833333333333E17</c:v>
                </c:pt>
                <c:pt idx="4894">
                  <c:v>3.70833333333333E17</c:v>
                </c:pt>
                <c:pt idx="4895">
                  <c:v>3.70833333333333E17</c:v>
                </c:pt>
                <c:pt idx="4896">
                  <c:v>3.70833333333333E17</c:v>
                </c:pt>
                <c:pt idx="4897">
                  <c:v>3.70833333333333E17</c:v>
                </c:pt>
                <c:pt idx="4898">
                  <c:v>3.70833333333333E17</c:v>
                </c:pt>
                <c:pt idx="4899">
                  <c:v>3.70833333333333E17</c:v>
                </c:pt>
                <c:pt idx="4900">
                  <c:v>3.70833333333333E17</c:v>
                </c:pt>
                <c:pt idx="4901">
                  <c:v>3.70833333333333E17</c:v>
                </c:pt>
                <c:pt idx="4902">
                  <c:v>3.70833333333333E17</c:v>
                </c:pt>
                <c:pt idx="4903">
                  <c:v>3.70833333333333E17</c:v>
                </c:pt>
                <c:pt idx="4904">
                  <c:v>3.70833333333333E17</c:v>
                </c:pt>
                <c:pt idx="4905">
                  <c:v>3.70833333333333E17</c:v>
                </c:pt>
                <c:pt idx="4906">
                  <c:v>3.70833333333333E17</c:v>
                </c:pt>
                <c:pt idx="4907">
                  <c:v>3.70833333333333E17</c:v>
                </c:pt>
                <c:pt idx="4908">
                  <c:v>3.70833333333333E17</c:v>
                </c:pt>
                <c:pt idx="4909">
                  <c:v>3.70833333333333E17</c:v>
                </c:pt>
                <c:pt idx="4910">
                  <c:v>3.70833333333333E17</c:v>
                </c:pt>
                <c:pt idx="4911">
                  <c:v>3.70833333333333E17</c:v>
                </c:pt>
                <c:pt idx="4912">
                  <c:v>3.70833333333333E17</c:v>
                </c:pt>
                <c:pt idx="4913">
                  <c:v>3.70833333333333E17</c:v>
                </c:pt>
                <c:pt idx="4914">
                  <c:v>3.70833333333333E17</c:v>
                </c:pt>
                <c:pt idx="4915">
                  <c:v>3.70833333333333E17</c:v>
                </c:pt>
                <c:pt idx="4916">
                  <c:v>3.70833333333333E17</c:v>
                </c:pt>
                <c:pt idx="4917">
                  <c:v>3.70833333333333E17</c:v>
                </c:pt>
                <c:pt idx="4918">
                  <c:v>3.70833333333333E17</c:v>
                </c:pt>
                <c:pt idx="4919">
                  <c:v>3.70833333333333E17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38-E74F-A9AC-6747AF925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342432"/>
        <c:axId val="1648334800"/>
      </c:scatterChart>
      <c:valAx>
        <c:axId val="1683342432"/>
        <c:scaling>
          <c:orientation val="minMax"/>
          <c:max val="50000.0"/>
          <c:min val="300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334800"/>
        <c:crosses val="autoZero"/>
        <c:crossBetween val="midCat"/>
      </c:valAx>
      <c:valAx>
        <c:axId val="164833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Protons delivered (pph)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42432"/>
        <c:crosses val="autoZero"/>
        <c:crossBetween val="midCat"/>
        <c:majorUnit val="2.0E16"/>
        <c:minorUnit val="1.0E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0.19336</cdr:x>
      <cdr:y>0.63015</cdr:y>
    </cdr:from>
    <cdr:to>
      <cdr:x>0.34425</cdr:x>
      <cdr:y>0.72909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9346FC1-4207-4A81-BA20-104845DA7CC8}"/>
            </a:ext>
          </a:extLst>
        </cdr:cNvPr>
        <cdr:cNvSpPr txBox="1"/>
      </cdr:nvSpPr>
      <cdr:spPr>
        <a:xfrm xmlns:a="http://schemas.openxmlformats.org/drawingml/2006/main">
          <a:off x="1677037" y="3961466"/>
          <a:ext cx="1308723" cy="62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0">
              <a:solidFill>
                <a:srgbClr val="00B0F0"/>
              </a:solidFill>
            </a:rPr>
            <a:t>MiniBooNE </a:t>
          </a:r>
        </a:p>
        <a:p xmlns:a="http://schemas.openxmlformats.org/drawingml/2006/main">
          <a:r>
            <a:rPr lang="en-US" sz="1600" b="0">
              <a:solidFill>
                <a:srgbClr val="00B0F0"/>
              </a:solidFill>
            </a:rPr>
            <a:t>April '02</a:t>
          </a:r>
        </a:p>
      </cdr:txBody>
    </cdr:sp>
  </cdr:relSizeAnchor>
  <cdr:relSizeAnchor xmlns:cdr="http://schemas.openxmlformats.org/drawingml/2006/chartDrawing">
    <cdr:from>
      <cdr:x>0.21655</cdr:x>
      <cdr:y>0.52434</cdr:y>
    </cdr:from>
    <cdr:to>
      <cdr:x>0.40757</cdr:x>
      <cdr:y>0.6279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D27239E0-064C-4A3A-9D29-02DDF1F42D40}"/>
            </a:ext>
          </a:extLst>
        </cdr:cNvPr>
        <cdr:cNvSpPr txBox="1"/>
      </cdr:nvSpPr>
      <cdr:spPr>
        <a:xfrm xmlns:a="http://schemas.openxmlformats.org/drawingml/2006/main">
          <a:off x="1878192" y="3296259"/>
          <a:ext cx="1656784" cy="651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chemeClr val="accent3"/>
              </a:solidFill>
            </a:rPr>
            <a:t>Pbar </a:t>
          </a:r>
          <a:r>
            <a:rPr lang="en-US" sz="1600" b="1" baseline="0">
              <a:solidFill>
                <a:schemeClr val="accent3"/>
              </a:solidFill>
            </a:rPr>
            <a:t>slipstacking</a:t>
          </a:r>
          <a:r>
            <a:rPr lang="en-US" sz="1600" b="1">
              <a:solidFill>
                <a:schemeClr val="accent3"/>
              </a:solidFill>
            </a:rPr>
            <a:t> </a:t>
          </a:r>
        </a:p>
        <a:p xmlns:a="http://schemas.openxmlformats.org/drawingml/2006/main">
          <a:r>
            <a:rPr lang="en-US" sz="1600" b="1">
              <a:solidFill>
                <a:schemeClr val="accent3"/>
              </a:solidFill>
            </a:rPr>
            <a:t>Aug '04</a:t>
          </a:r>
        </a:p>
      </cdr:txBody>
    </cdr:sp>
  </cdr:relSizeAnchor>
  <cdr:relSizeAnchor xmlns:cdr="http://schemas.openxmlformats.org/drawingml/2006/chartDrawing">
    <cdr:from>
      <cdr:x>0.24974</cdr:x>
      <cdr:y>0.47462</cdr:y>
    </cdr:from>
    <cdr:to>
      <cdr:x>0.39079</cdr:x>
      <cdr:y>0.52397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682EA352-C458-4ACB-A6B8-AE9D88967938}"/>
            </a:ext>
          </a:extLst>
        </cdr:cNvPr>
        <cdr:cNvSpPr txBox="1"/>
      </cdr:nvSpPr>
      <cdr:spPr>
        <a:xfrm xmlns:a="http://schemas.openxmlformats.org/drawingml/2006/main">
          <a:off x="2166097" y="2983668"/>
          <a:ext cx="1223376" cy="3102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err="1">
              <a:solidFill>
                <a:schemeClr val="accent4">
                  <a:lumMod val="75000"/>
                </a:schemeClr>
              </a:solidFill>
            </a:rPr>
            <a:t>NuMI</a:t>
          </a:r>
          <a:r>
            <a:rPr lang="en-US" sz="1600" b="1" dirty="0">
              <a:solidFill>
                <a:schemeClr val="accent4">
                  <a:lumMod val="75000"/>
                </a:schemeClr>
              </a:solidFill>
            </a:rPr>
            <a:t> May '05</a:t>
          </a:r>
        </a:p>
      </cdr:txBody>
    </cdr:sp>
  </cdr:relSizeAnchor>
  <cdr:relSizeAnchor xmlns:cdr="http://schemas.openxmlformats.org/drawingml/2006/chartDrawing">
    <cdr:from>
      <cdr:x>0.30091</cdr:x>
      <cdr:y>0.35151</cdr:y>
    </cdr:from>
    <cdr:to>
      <cdr:x>0.48844</cdr:x>
      <cdr:y>0.4504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92524A07-2CAB-4E7D-81D5-3F3BDFF5458E}"/>
            </a:ext>
          </a:extLst>
        </cdr:cNvPr>
        <cdr:cNvSpPr txBox="1"/>
      </cdr:nvSpPr>
      <cdr:spPr>
        <a:xfrm xmlns:a="http://schemas.openxmlformats.org/drawingml/2006/main">
          <a:off x="2609895" y="2209751"/>
          <a:ext cx="1626514" cy="621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err="1">
              <a:solidFill>
                <a:schemeClr val="tx1">
                  <a:lumMod val="60000"/>
                  <a:lumOff val="40000"/>
                </a:schemeClr>
              </a:solidFill>
            </a:rPr>
            <a:t>NuMI</a:t>
          </a:r>
          <a:r>
            <a:rPr lang="en-US" sz="1600" b="1" dirty="0">
              <a:solidFill>
                <a:schemeClr val="tx1">
                  <a:lumMod val="60000"/>
                  <a:lumOff val="40000"/>
                </a:schemeClr>
              </a:solidFill>
            </a:rPr>
            <a:t> </a:t>
          </a:r>
          <a:r>
            <a:rPr lang="en-US" sz="1600" b="1" dirty="0" err="1">
              <a:solidFill>
                <a:schemeClr val="tx1">
                  <a:lumMod val="60000"/>
                  <a:lumOff val="40000"/>
                </a:schemeClr>
              </a:solidFill>
            </a:rPr>
            <a:t>slipstacking</a:t>
          </a:r>
          <a:r>
            <a:rPr lang="en-US" sz="1600" b="1" dirty="0">
              <a:solidFill>
                <a:schemeClr val="tx1">
                  <a:lumMod val="60000"/>
                  <a:lumOff val="40000"/>
                </a:schemeClr>
              </a:solidFill>
            </a:rPr>
            <a:t> </a:t>
          </a:r>
        </a:p>
        <a:p xmlns:a="http://schemas.openxmlformats.org/drawingml/2006/main">
          <a:r>
            <a:rPr lang="en-US" sz="1600" b="1" dirty="0">
              <a:solidFill>
                <a:schemeClr val="tx1">
                  <a:lumMod val="60000"/>
                  <a:lumOff val="40000"/>
                </a:schemeClr>
              </a:solidFill>
            </a:rPr>
            <a:t>Jan '08</a:t>
          </a:r>
        </a:p>
      </cdr:txBody>
    </cdr:sp>
  </cdr:relSizeAnchor>
  <cdr:relSizeAnchor xmlns:cdr="http://schemas.openxmlformats.org/drawingml/2006/chartDrawing">
    <cdr:from>
      <cdr:x>0.1454</cdr:x>
      <cdr:y>0.79171</cdr:y>
    </cdr:from>
    <cdr:to>
      <cdr:x>0.24405</cdr:x>
      <cdr:y>0.85044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7291367-95C3-49F2-A977-16AA92E93266}"/>
            </a:ext>
          </a:extLst>
        </cdr:cNvPr>
        <cdr:cNvSpPr txBox="1"/>
      </cdr:nvSpPr>
      <cdr:spPr>
        <a:xfrm xmlns:a="http://schemas.openxmlformats.org/drawingml/2006/main">
          <a:off x="1261075" y="4977068"/>
          <a:ext cx="855626" cy="369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rgbClr val="FF0000"/>
              </a:solidFill>
            </a:rPr>
            <a:t>Run 1B</a:t>
          </a:r>
        </a:p>
      </cdr:txBody>
    </cdr:sp>
  </cdr:relSizeAnchor>
  <cdr:relSizeAnchor xmlns:cdr="http://schemas.openxmlformats.org/drawingml/2006/chartDrawing">
    <cdr:from>
      <cdr:x>0.34467</cdr:x>
      <cdr:y>0.2953</cdr:y>
    </cdr:from>
    <cdr:to>
      <cdr:x>0.43659</cdr:x>
      <cdr:y>0.35557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4016976-BDC1-4F93-B859-87E9172A3656}"/>
            </a:ext>
          </a:extLst>
        </cdr:cNvPr>
        <cdr:cNvSpPr txBox="1"/>
      </cdr:nvSpPr>
      <cdr:spPr>
        <a:xfrm xmlns:a="http://schemas.openxmlformats.org/drawingml/2006/main">
          <a:off x="2989403" y="1856421"/>
          <a:ext cx="797254" cy="37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Run II</a:t>
          </a:r>
        </a:p>
      </cdr:txBody>
    </cdr:sp>
  </cdr:relSizeAnchor>
  <cdr:relSizeAnchor xmlns:cdr="http://schemas.openxmlformats.org/drawingml/2006/chartDrawing">
    <cdr:from>
      <cdr:x>0.29086</cdr:x>
      <cdr:y>0.34744</cdr:y>
    </cdr:from>
    <cdr:to>
      <cdr:x>0.5</cdr:x>
      <cdr:y>0.34744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xmlns="" id="{356C3CE2-DC9C-4681-BBDE-721343B8D8AF}"/>
            </a:ext>
          </a:extLst>
        </cdr:cNvPr>
        <cdr:cNvCxnSpPr/>
      </cdr:nvCxnSpPr>
      <cdr:spPr>
        <a:xfrm xmlns:a="http://schemas.openxmlformats.org/drawingml/2006/main">
          <a:off x="2518386" y="2182884"/>
          <a:ext cx="1810820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0.14867</cdr:x>
      <cdr:y>0.85114</cdr:y>
    </cdr:from>
    <cdr:to>
      <cdr:x>0.2437</cdr:x>
      <cdr:y>0.85149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xmlns="" id="{1F6445B8-BEE9-43F8-917A-EE2FF4B92CF6}"/>
            </a:ext>
          </a:extLst>
        </cdr:cNvPr>
        <cdr:cNvCxnSpPr/>
      </cdr:nvCxnSpPr>
      <cdr:spPr>
        <a:xfrm xmlns:a="http://schemas.openxmlformats.org/drawingml/2006/main" flipV="1">
          <a:off x="1289488" y="5350722"/>
          <a:ext cx="824228" cy="220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0.50595</cdr:x>
      <cdr:y>0.42956</cdr:y>
    </cdr:from>
    <cdr:to>
      <cdr:x>0.53581</cdr:x>
      <cdr:y>0.68778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4539982-5EC7-46C3-A999-F57DCBE573CD}"/>
            </a:ext>
          </a:extLst>
        </cdr:cNvPr>
        <cdr:cNvSpPr txBox="1"/>
      </cdr:nvSpPr>
      <cdr:spPr>
        <a:xfrm xmlns:a="http://schemas.openxmlformats.org/drawingml/2006/main" rot="16200000">
          <a:off x="3698827" y="3380722"/>
          <a:ext cx="1622335" cy="2584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>
              <a:solidFill>
                <a:schemeClr val="tx1"/>
              </a:solidFill>
            </a:rPr>
            <a:t>NOvA</a:t>
          </a:r>
          <a:r>
            <a:rPr lang="en-US" sz="1600" b="1" baseline="0" dirty="0">
              <a:solidFill>
                <a:schemeClr val="tx1"/>
              </a:solidFill>
            </a:rPr>
            <a:t> shutdown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0.37553</cdr:x>
      <cdr:y>0.17684</cdr:y>
    </cdr:from>
    <cdr:to>
      <cdr:x>0.66847</cdr:x>
      <cdr:y>0.27087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DF1F58F-272D-413C-BEC1-DA0F97B2C40F}"/>
            </a:ext>
          </a:extLst>
        </cdr:cNvPr>
        <cdr:cNvSpPr txBox="1"/>
      </cdr:nvSpPr>
      <cdr:spPr>
        <a:xfrm xmlns:a="http://schemas.openxmlformats.org/drawingml/2006/main">
          <a:off x="3251521" y="1111051"/>
          <a:ext cx="2536371" cy="590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PIP</a:t>
          </a:r>
          <a:r>
            <a:rPr lang="en-US" sz="1600" b="1" baseline="0" dirty="0">
              <a:solidFill>
                <a:schemeClr val="tx1"/>
              </a:solidFill>
            </a:rPr>
            <a:t> - Booster 15 Hz capable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Jul ‘15</a:t>
          </a:r>
        </a:p>
      </cdr:txBody>
    </cdr:sp>
  </cdr:relSizeAnchor>
  <cdr:relSizeAnchor xmlns:cdr="http://schemas.openxmlformats.org/drawingml/2006/chartDrawing">
    <cdr:from>
      <cdr:x>0.55824</cdr:x>
      <cdr:y>0.23351</cdr:y>
    </cdr:from>
    <cdr:to>
      <cdr:x>0.58915</cdr:x>
      <cdr:y>0.54578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xmlns="" id="{717F5F0B-6D38-435F-B8FC-BF3DDA0D2BA6}"/>
            </a:ext>
          </a:extLst>
        </cdr:cNvPr>
        <cdr:cNvCxnSpPr/>
      </cdr:nvCxnSpPr>
      <cdr:spPr>
        <a:xfrm xmlns:a="http://schemas.openxmlformats.org/drawingml/2006/main" flipH="1">
          <a:off x="4833471" y="1467088"/>
          <a:ext cx="267632" cy="19619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0.61194</cdr:x>
      <cdr:y>0.5917</cdr:y>
    </cdr:from>
    <cdr:to>
      <cdr:x>0.68277</cdr:x>
      <cdr:y>0.73862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385716B2-9AC8-4223-BDFD-58638D3E22CD}"/>
            </a:ext>
          </a:extLst>
        </cdr:cNvPr>
        <cdr:cNvSpPr txBox="1"/>
      </cdr:nvSpPr>
      <cdr:spPr>
        <a:xfrm xmlns:a="http://schemas.openxmlformats.org/drawingml/2006/main" rot="16200000">
          <a:off x="3852337" y="2900290"/>
          <a:ext cx="691327" cy="45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PIP</a:t>
          </a:r>
        </a:p>
      </cdr:txBody>
    </cdr:sp>
  </cdr:relSizeAnchor>
  <cdr:relSizeAnchor xmlns:cdr="http://schemas.openxmlformats.org/drawingml/2006/chartDrawing">
    <cdr:from>
      <cdr:x>0.48477</cdr:x>
      <cdr:y>0.01794</cdr:y>
    </cdr:from>
    <cdr:to>
      <cdr:x>0.7771</cdr:x>
      <cdr:y>0.16819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321EDD6-E5F9-4369-9467-25993B3379F5}"/>
            </a:ext>
          </a:extLst>
        </cdr:cNvPr>
        <cdr:cNvSpPr txBox="1"/>
      </cdr:nvSpPr>
      <cdr:spPr>
        <a:xfrm xmlns:a="http://schemas.openxmlformats.org/drawingml/2006/main">
          <a:off x="3143636" y="84426"/>
          <a:ext cx="1895712" cy="707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/>
            <a:t>PIP II and PIP III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point out that the neutrino</a:t>
            </a:r>
            <a:r>
              <a:rPr lang="en-US" baseline="0" dirty="0"/>
              <a:t> flux is pretty much proportional to protons/time x proton energy = beam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B5435-8A55-1946-87F3-2DAF1CE10C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2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would make more</a:t>
            </a:r>
            <a:r>
              <a:rPr lang="en-US" baseline="0" dirty="0"/>
              <a:t> sense if the left column of this table was 120 </a:t>
            </a:r>
            <a:r>
              <a:rPr lang="en-US" baseline="0" dirty="0" err="1"/>
              <a:t>kT</a:t>
            </a:r>
            <a:r>
              <a:rPr lang="en-US" baseline="0" dirty="0"/>
              <a:t>-MW-years since that is the P5 recommendation.</a:t>
            </a:r>
          </a:p>
          <a:p>
            <a:endParaRPr lang="en-US" baseline="0" dirty="0"/>
          </a:p>
          <a:p>
            <a:r>
              <a:rPr lang="en-US" baseline="0" dirty="0"/>
              <a:t>This table is basically the statement of need for LBNF based on the P5 report. This needs to feed directly into PIP-II design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B5435-8A55-1946-87F3-2DAF1CE10C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4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Injection energy increase:  keep</a:t>
            </a:r>
            <a:r>
              <a:rPr lang="en-US" baseline="0" dirty="0"/>
              <a:t> space charge effects at ~same as 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4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217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ones to call out:  Protons per Pulse, Repetition</a:t>
            </a:r>
            <a:r>
              <a:rPr lang="en-US" baseline="0"/>
              <a:t> Rate -&gt; 2x flux through Booster but want to keep total power loss at same scale!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4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29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2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would make more</a:t>
            </a:r>
            <a:r>
              <a:rPr lang="en-US" baseline="0" dirty="0"/>
              <a:t> sense if the left column of this table was 120 </a:t>
            </a:r>
            <a:r>
              <a:rPr lang="en-US" baseline="0" dirty="0" err="1"/>
              <a:t>kT</a:t>
            </a:r>
            <a:r>
              <a:rPr lang="en-US" baseline="0" dirty="0"/>
              <a:t>-MW-years since that is the P5 recommendation.</a:t>
            </a:r>
          </a:p>
          <a:p>
            <a:endParaRPr lang="en-US" baseline="0" dirty="0"/>
          </a:p>
          <a:p>
            <a:r>
              <a:rPr lang="en-US" baseline="0" dirty="0"/>
              <a:t>This table is basically the statement of need for LBNF based on the P5 report. This needs to feed directly into PIP-II design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B5435-8A55-1946-87F3-2DAF1CE10CF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16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Booster issues:  radiation shielding,</a:t>
            </a:r>
            <a:r>
              <a:rPr lang="en-US" baseline="0"/>
              <a:t> impedance (no beam pipe in laminated magnets -&gt; &gt;200 kV loading at transition)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1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the theme is summarized</a:t>
            </a:r>
            <a:r>
              <a:rPr lang="en-US" baseline="0" dirty="0"/>
              <a:t> by the statements in RED.  Just documenting our current model of how to get there, and point out R&amp;D being done by PIP-II and other places where we would benefit from it (GARD supported)</a:t>
            </a:r>
          </a:p>
          <a:p>
            <a:r>
              <a:rPr lang="en-US" baseline="0" dirty="0"/>
              <a:t>PIP-II approach supports the first 100 </a:t>
            </a:r>
            <a:r>
              <a:rPr lang="en-US" baseline="0" dirty="0" err="1"/>
              <a:t>kt</a:t>
            </a:r>
            <a:r>
              <a:rPr lang="en-US" baseline="0" dirty="0"/>
              <a:t> MW years of the P5 target of 600.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Loss:  </a:t>
            </a:r>
          </a:p>
          <a:p>
            <a:r>
              <a:rPr lang="en-US" dirty="0"/>
              <a:t>	Radiological</a:t>
            </a:r>
            <a:r>
              <a:rPr lang="en-US" baseline="0" dirty="0"/>
              <a:t> controls:  personnel safety, ground water</a:t>
            </a:r>
          </a:p>
          <a:p>
            <a:r>
              <a:rPr lang="en-US" baseline="0" dirty="0"/>
              <a:t>	Radiological activation:  maintenance ALARA</a:t>
            </a:r>
          </a:p>
          <a:p>
            <a:r>
              <a:rPr lang="en-US" baseline="0" dirty="0"/>
              <a:t>	Radiological activation:  component performance / degradation (cables and electronics)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0"/>
              <a:t> Hz out of Booster, have to balance distribution between the different programs</a:t>
            </a:r>
          </a:p>
          <a:p>
            <a:r>
              <a:rPr lang="en-US" baseline="0"/>
              <a:t>9 Hz to NOvA now, 5 Hz limit for BNB due to horn power supply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Goals</a:t>
            </a:r>
            <a:r>
              <a:rPr lang="en-US" baseline="0"/>
              <a:t> at start in 2011</a:t>
            </a:r>
          </a:p>
          <a:p>
            <a:r>
              <a:rPr lang="en-US"/>
              <a:t>Achieved 15 Hz in 2016</a:t>
            </a:r>
          </a:p>
          <a:p>
            <a:r>
              <a:rPr lang="en-US"/>
              <a:t>Running</a:t>
            </a:r>
            <a:r>
              <a:rPr lang="en-US" baseline="0"/>
              <a:t> 15 Hz at 4.6 or higher!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EDC5F-450D-4B03-AEB8-070F03DC2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5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Derwent | MUSE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1FB78-BEA6-4348-BBF9-5C4AFE711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PIP-II and proton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Paul Derwent</a:t>
            </a:r>
          </a:p>
          <a:p>
            <a:r>
              <a:rPr lang="en-US" dirty="0"/>
              <a:t>MUSE Network General Meeting</a:t>
            </a:r>
          </a:p>
          <a:p>
            <a:r>
              <a:rPr lang="en-US" dirty="0"/>
              <a:t>24 October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A7F3E-622A-3147-A6CB-3B585A25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Program:  g-2, Mu2e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261D1-B710-A442-9E9C-D76325D6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559054"/>
            <a:ext cx="8672513" cy="4145950"/>
          </a:xfrm>
        </p:spPr>
        <p:txBody>
          <a:bodyPr/>
          <a:lstStyle/>
          <a:p>
            <a:r>
              <a:rPr lang="en-US" dirty="0"/>
              <a:t>g-2 :</a:t>
            </a:r>
          </a:p>
          <a:p>
            <a:pPr lvl="1"/>
            <a:r>
              <a:rPr lang="en-US" dirty="0">
                <a:solidFill>
                  <a:srgbClr val="0F2D62"/>
                </a:solidFill>
              </a:rPr>
              <a:t>4 Booster </a:t>
            </a:r>
            <a:r>
              <a:rPr lang="en-US" dirty="0"/>
              <a:t>batches (4e12 at 8 GeV) every 1.4 seconds to Recycler</a:t>
            </a:r>
          </a:p>
          <a:p>
            <a:pPr lvl="1"/>
            <a:r>
              <a:rPr lang="en-US" dirty="0"/>
              <a:t>Adiabatically </a:t>
            </a:r>
            <a:r>
              <a:rPr lang="en-US" dirty="0" err="1"/>
              <a:t>rebunch</a:t>
            </a:r>
            <a:r>
              <a:rPr lang="en-US" dirty="0"/>
              <a:t> 53 MHz to 2.5 MHz</a:t>
            </a:r>
          </a:p>
          <a:p>
            <a:pPr lvl="2"/>
            <a:r>
              <a:rPr lang="en-US" dirty="0"/>
              <a:t>~125 </a:t>
            </a:r>
            <a:r>
              <a:rPr lang="en-US" dirty="0" err="1"/>
              <a:t>nsec</a:t>
            </a:r>
            <a:r>
              <a:rPr lang="en-US" dirty="0"/>
              <a:t> width</a:t>
            </a:r>
          </a:p>
          <a:p>
            <a:pPr lvl="1"/>
            <a:r>
              <a:rPr lang="en-US" dirty="0"/>
              <a:t>16 extractions of protons -&gt; 3.094 GeV muons to Delivery Ring</a:t>
            </a:r>
          </a:p>
          <a:p>
            <a:pPr lvl="1"/>
            <a:r>
              <a:rPr lang="en-US" dirty="0"/>
              <a:t>Circulate 5 turns (protons &amp; muons separate in time), then to g-2 ring</a:t>
            </a:r>
          </a:p>
          <a:p>
            <a:pPr lvl="1"/>
            <a:r>
              <a:rPr lang="en-US" dirty="0"/>
              <a:t>15 kW</a:t>
            </a:r>
          </a:p>
          <a:p>
            <a:pPr lvl="1"/>
            <a:endParaRPr lang="en-US" dirty="0"/>
          </a:p>
          <a:p>
            <a:r>
              <a:rPr lang="en-US" dirty="0"/>
              <a:t>Mu2e:</a:t>
            </a:r>
          </a:p>
          <a:p>
            <a:pPr lvl="1"/>
            <a:r>
              <a:rPr lang="en-US" dirty="0">
                <a:solidFill>
                  <a:srgbClr val="0F2D62"/>
                </a:solidFill>
              </a:rPr>
              <a:t>2 Booster </a:t>
            </a:r>
            <a:r>
              <a:rPr lang="en-US" dirty="0"/>
              <a:t>batches (4e12 at 8 GeV) every 1.4 seconds to Recycler</a:t>
            </a:r>
          </a:p>
          <a:p>
            <a:pPr lvl="1"/>
            <a:r>
              <a:rPr lang="en-US" dirty="0"/>
              <a:t>Adiabatically </a:t>
            </a:r>
            <a:r>
              <a:rPr lang="en-US" dirty="0" err="1"/>
              <a:t>rebunch</a:t>
            </a:r>
            <a:r>
              <a:rPr lang="en-US" dirty="0"/>
              <a:t> 53 MHz to 2.5 MHz</a:t>
            </a:r>
          </a:p>
          <a:p>
            <a:pPr lvl="1"/>
            <a:r>
              <a:rPr lang="en-US" dirty="0"/>
              <a:t>8 Extractions of protons</a:t>
            </a:r>
          </a:p>
          <a:p>
            <a:pPr lvl="2"/>
            <a:r>
              <a:rPr lang="en-US" dirty="0"/>
              <a:t>Slow spill from Delivery Ring</a:t>
            </a:r>
          </a:p>
          <a:p>
            <a:pPr lvl="2"/>
            <a:r>
              <a:rPr lang="en-US" dirty="0"/>
              <a:t>7.3 kW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12152-F5D8-0949-B036-54F7393A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43ADB9-9784-EA4D-BBFA-C18E5849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0014B-7081-B04C-8A14-F281E3AE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5AEAC4-48F7-7D41-ABB2-BDFE1326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Year Delivery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77343-A5D7-1F40-8F9D-42F94129C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31CE4-5893-A04C-885C-490EB30F7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8E18F-EE16-CB48-8AC3-4BDED1FE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349782-BA8A-E64A-945D-A08FE6F0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9722"/>
            <a:ext cx="3810000" cy="2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95635F-1EF0-1A45-AE9D-D1F6D0D9AB55}"/>
              </a:ext>
            </a:extLst>
          </p:cNvPr>
          <p:cNvSpPr txBox="1"/>
          <p:nvPr/>
        </p:nvSpPr>
        <p:spPr>
          <a:xfrm>
            <a:off x="5120640" y="882127"/>
            <a:ext cx="349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 operation at 15 Hz</a:t>
            </a:r>
          </a:p>
        </p:txBody>
      </p:sp>
    </p:spTree>
    <p:extLst>
      <p:ext uri="{BB962C8B-B14F-4D97-AF65-F5344CB8AC3E}">
        <p14:creationId xmlns:p14="http://schemas.microsoft.com/office/powerpoint/2010/main" val="28170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5AEAC4-48F7-7D41-ABB2-BDFE1326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Year Delivery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77343-A5D7-1F40-8F9D-42F94129C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31CE4-5893-A04C-885C-490EB30F7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8E18F-EE16-CB48-8AC3-4BDED1FE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349782-BA8A-E64A-945D-A08FE6F0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9722"/>
            <a:ext cx="3810000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6CE378-6072-D144-8B94-04D1DC64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01750"/>
            <a:ext cx="3810000" cy="2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DC9F6A-B6E3-7E46-B7DE-470992B4A91D}"/>
              </a:ext>
            </a:extLst>
          </p:cNvPr>
          <p:cNvSpPr txBox="1"/>
          <p:nvPr/>
        </p:nvSpPr>
        <p:spPr>
          <a:xfrm>
            <a:off x="6534107" y="1318057"/>
            <a:ext cx="2381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and Uptime to meet Proton on Target goals</a:t>
            </a:r>
          </a:p>
        </p:txBody>
      </p:sp>
    </p:spTree>
    <p:extLst>
      <p:ext uri="{BB962C8B-B14F-4D97-AF65-F5344CB8AC3E}">
        <p14:creationId xmlns:p14="http://schemas.microsoft.com/office/powerpoint/2010/main" val="392346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5AEAC4-48F7-7D41-ABB2-BDFE1326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Year Delivery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77343-A5D7-1F40-8F9D-42F94129C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 October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31CE4-5893-A04C-885C-490EB30F7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8E18F-EE16-CB48-8AC3-4BDED1FE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349782-BA8A-E64A-945D-A08FE6F0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9722"/>
            <a:ext cx="3810000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6CE378-6072-D144-8B94-04D1DC64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01750"/>
            <a:ext cx="3810000" cy="2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9E894B-35D8-BB44-94B1-5011E2EB3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20" y="2093778"/>
            <a:ext cx="3810000" cy="2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0DE9D9-27DD-194E-9C86-77990F31877A}"/>
              </a:ext>
            </a:extLst>
          </p:cNvPr>
          <p:cNvSpPr txBox="1"/>
          <p:nvPr/>
        </p:nvSpPr>
        <p:spPr>
          <a:xfrm>
            <a:off x="6477000" y="294605"/>
            <a:ext cx="256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g-2 has approached total positrons from BNL operation</a:t>
            </a:r>
          </a:p>
        </p:txBody>
      </p:sp>
    </p:spTree>
    <p:extLst>
      <p:ext uri="{BB962C8B-B14F-4D97-AF65-F5344CB8AC3E}">
        <p14:creationId xmlns:p14="http://schemas.microsoft.com/office/powerpoint/2010/main" val="200268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in Neutrino Experiments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Neutrino Events/Unit Time  =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>
                <a:solidFill>
                  <a:srgbClr val="008000"/>
                </a:solidFill>
              </a:rPr>
              <a:t>Neutrino Flux 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/>
              <a:t>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   Neutrino Cross-section/Nucleon 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/>
              <a:t>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Number of Nucleons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507991" y="1441379"/>
            <a:ext cx="1008530" cy="3361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Left Arrow 6"/>
          <p:cNvSpPr/>
          <p:nvPr/>
        </p:nvSpPr>
        <p:spPr>
          <a:xfrm>
            <a:off x="5373770" y="2085524"/>
            <a:ext cx="384149" cy="3361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Left Arrow 7"/>
          <p:cNvSpPr/>
          <p:nvPr/>
        </p:nvSpPr>
        <p:spPr>
          <a:xfrm>
            <a:off x="3892720" y="2749368"/>
            <a:ext cx="1008530" cy="3361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5844499" y="2056658"/>
            <a:ext cx="10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PHYSICS!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339" y="1277803"/>
            <a:ext cx="2777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BEAM = Protons/year +</a:t>
            </a:r>
          </a:p>
          <a:p>
            <a:r>
              <a:rPr lang="en-US" sz="1800" b="1" dirty="0"/>
              <a:t>Target/horns, Beam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9000" y="2637133"/>
            <a:ext cx="195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Detector  = Mass +</a:t>
            </a:r>
          </a:p>
          <a:p>
            <a:r>
              <a:rPr lang="en-US" sz="1800" b="1" dirty="0"/>
              <a:t>Efficiency</a:t>
            </a:r>
          </a:p>
        </p:txBody>
      </p:sp>
      <p:sp>
        <p:nvSpPr>
          <p:cNvPr id="13" name="Oval 12"/>
          <p:cNvSpPr/>
          <p:nvPr/>
        </p:nvSpPr>
        <p:spPr>
          <a:xfrm>
            <a:off x="3075979" y="619343"/>
            <a:ext cx="1241687" cy="665657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1629881" y="4176936"/>
            <a:ext cx="556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 want to achieve our physics goals in a timely manner!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47838" y="3470975"/>
            <a:ext cx="520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Neutrino Experiments Need :  Mass * Power * Time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4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DUNE CDR – May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92" y="808871"/>
            <a:ext cx="6428855" cy="3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-6701"/>
            <a:ext cx="8405382" cy="670956"/>
          </a:xfrm>
        </p:spPr>
        <p:txBody>
          <a:bodyPr/>
          <a:lstStyle/>
          <a:p>
            <a:pPr algn="ctr"/>
            <a:r>
              <a:rPr lang="en-US" sz="3200" dirty="0"/>
              <a:t>DUNE Physics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6588" y="664255"/>
            <a:ext cx="7679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40kT with 1.2 MW is a 20 year program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6588" y="1506071"/>
            <a:ext cx="7991045" cy="3126963"/>
            <a:chOff x="1490862" y="2118434"/>
            <a:chExt cx="6081513" cy="2514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100" y="2118434"/>
              <a:ext cx="6010275" cy="2514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90862" y="4012327"/>
              <a:ext cx="6081513" cy="3030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27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Strategy for the next ~10 years</a:t>
            </a:r>
            <a:br>
              <a:rPr lang="en-US"/>
            </a:br>
            <a:r>
              <a:rPr lang="en-US"/>
              <a:t>Proton Improvement Plan-II (PIP-II)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584"/>
            <a:ext cx="8686800" cy="3968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The longer-term goal is to increase the beam power delivered from the Main Injector by an additional 50% and to provide increased beam power to the 8 </a:t>
            </a:r>
            <a:r>
              <a:rPr lang="en-US" b="1" dirty="0" err="1">
                <a:solidFill>
                  <a:srgbClr val="006600"/>
                </a:solidFill>
              </a:rPr>
              <a:t>GeV</a:t>
            </a:r>
            <a:r>
              <a:rPr lang="en-US" b="1" dirty="0">
                <a:solidFill>
                  <a:srgbClr val="006600"/>
                </a:solidFill>
              </a:rPr>
              <a:t> program, while providing a platform for the future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Increase the Booster per pulse intensity by 50%</a:t>
            </a:r>
          </a:p>
          <a:p>
            <a:pPr lvl="2"/>
            <a:r>
              <a:rPr lang="en-US" dirty="0"/>
              <a:t>Requires increase in injection energy to ~800 MeV</a:t>
            </a:r>
          </a:p>
          <a:p>
            <a:pPr lvl="1"/>
            <a:r>
              <a:rPr lang="en-US" dirty="0"/>
              <a:t>Modest modifications to Booster/Recycler/MI</a:t>
            </a:r>
          </a:p>
          <a:p>
            <a:pPr>
              <a:spcBef>
                <a:spcPts val="900"/>
              </a:spcBef>
            </a:pPr>
            <a:r>
              <a:rPr lang="en-US" dirty="0"/>
              <a:t>Design Criteria</a:t>
            </a:r>
          </a:p>
          <a:p>
            <a:pPr lvl="1"/>
            <a:r>
              <a:rPr lang="en-US" dirty="0"/>
              <a:t>Deliver 1.2 MW of beam power at 120 </a:t>
            </a:r>
            <a:r>
              <a:rPr lang="en-US" dirty="0" err="1"/>
              <a:t>GeV</a:t>
            </a:r>
            <a:r>
              <a:rPr lang="en-US" dirty="0"/>
              <a:t>, approaching 1 MW down to 60 </a:t>
            </a:r>
            <a:r>
              <a:rPr lang="en-US" dirty="0" err="1"/>
              <a:t>GeV</a:t>
            </a:r>
            <a:r>
              <a:rPr lang="en-US" dirty="0"/>
              <a:t>, at the start of LBNF operations</a:t>
            </a:r>
          </a:p>
          <a:p>
            <a:pPr lvl="1"/>
            <a:r>
              <a:rPr lang="en-US" dirty="0"/>
              <a:t>Support the current 8 </a:t>
            </a:r>
            <a:r>
              <a:rPr lang="en-US" dirty="0" err="1"/>
              <a:t>GeV</a:t>
            </a:r>
            <a:r>
              <a:rPr lang="en-US" dirty="0"/>
              <a:t> program, including Mu2e, g-2, and the suite of short-baseline neutrino experiments</a:t>
            </a:r>
          </a:p>
          <a:p>
            <a:pPr lvl="1"/>
            <a:r>
              <a:rPr lang="en-US" dirty="0"/>
              <a:t>Provide an upgrade path for Mu2e</a:t>
            </a:r>
          </a:p>
          <a:p>
            <a:pPr lvl="1"/>
            <a:r>
              <a:rPr lang="en-US" dirty="0"/>
              <a:t>Provide a platform for extension of  beam power to LBNF to &gt;2 MW</a:t>
            </a:r>
          </a:p>
          <a:p>
            <a:pPr lvl="1"/>
            <a:r>
              <a:rPr lang="en-US" dirty="0"/>
              <a:t>Provide a platform for extension of capability to high duty factor/higher beam power operations</a:t>
            </a:r>
          </a:p>
          <a:p>
            <a:pPr lvl="1"/>
            <a:r>
              <a:rPr lang="en-US" dirty="0"/>
              <a:t>At an affordable cost to DOE</a:t>
            </a:r>
          </a:p>
          <a:p>
            <a:pPr>
              <a:spcBef>
                <a:spcPts val="900"/>
              </a:spcBef>
            </a:pPr>
            <a:r>
              <a:rPr lang="en-US" dirty="0"/>
              <a:t>Execute over 2015 – 2026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Derwent | MUSE October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73B-3152-4E83-83EA-17AA9B23EE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7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Technical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593"/>
            <a:ext cx="8686800" cy="39996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 a modern 800-MeV superconducting linac, of </a:t>
            </a:r>
            <a:r>
              <a:rPr lang="en-US" dirty="0" err="1"/>
              <a:t>Continous</a:t>
            </a:r>
            <a:r>
              <a:rPr lang="en-US" dirty="0"/>
              <a:t> Wave (CW) RF components, operating initially in pulsed mode</a:t>
            </a:r>
          </a:p>
          <a:p>
            <a:pPr lvl="1"/>
            <a:r>
              <a:rPr lang="en-US" dirty="0"/>
              <a:t>Ameliorate space-charge forces at Booster injection, allowing an increase Booster/Recycler/Main Injector per pulse intensity of ~50%, while preserving transverse &amp; longitudinal emittance at current levels</a:t>
            </a:r>
          </a:p>
          <a:p>
            <a:pPr lvl="1"/>
            <a:r>
              <a:rPr lang="en-US" dirty="0"/>
              <a:t>Allow for multiple destinations of SCL beam in addition to Booster / Long Baseline program</a:t>
            </a:r>
          </a:p>
          <a:p>
            <a:pPr>
              <a:spcBef>
                <a:spcPts val="900"/>
              </a:spcBef>
            </a:pPr>
            <a:r>
              <a:rPr lang="en-US" dirty="0"/>
              <a:t>Accompanied by modifications to Booster/Recycler/Main Injector to accommodate higher intensities and higher Booster injection energy</a:t>
            </a:r>
          </a:p>
          <a:p>
            <a:pPr>
              <a:spcBef>
                <a:spcPts val="900"/>
              </a:spcBef>
            </a:pPr>
            <a:r>
              <a:rPr lang="en-US" dirty="0"/>
              <a:t>Increase Booster repetition rate to 20 Hz</a:t>
            </a:r>
          </a:p>
          <a:p>
            <a:pPr lvl="1"/>
            <a:r>
              <a:rPr lang="en-US" dirty="0"/>
              <a:t>Maintain 1 MW down to 60 GeV </a:t>
            </a:r>
            <a:r>
              <a:rPr lang="en-US" u="sng" dirty="0"/>
              <a:t>or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Provide factor of 2.5 increase in power to 8 GeV program</a:t>
            </a:r>
          </a:p>
          <a:p>
            <a:pPr>
              <a:spcBef>
                <a:spcPts val="900"/>
              </a:spcBef>
            </a:pPr>
            <a:r>
              <a:rPr lang="en-US" dirty="0"/>
              <a:t>Described in the Conceptual Design Report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http://pip2-docdb.fnal.gov/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RetrieveFile?docid</a:t>
            </a:r>
            <a:r>
              <a:rPr lang="en-US" dirty="0"/>
              <a:t>=113&amp;filename=PIP-II_CDR_v.0.1.pdf&amp;version=8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24 October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11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Department of Energy Project in the Office of High Energy Physics</a:t>
            </a:r>
          </a:p>
          <a:p>
            <a:pPr lvl="1"/>
            <a:r>
              <a:rPr lang="en-US" dirty="0"/>
              <a:t>Critical Decision 0:  Mission Need Statement</a:t>
            </a:r>
          </a:p>
          <a:p>
            <a:pPr lvl="2"/>
            <a:r>
              <a:rPr lang="en-US" dirty="0"/>
              <a:t>Office of Science Approval October 2015</a:t>
            </a:r>
          </a:p>
          <a:p>
            <a:pPr lvl="2"/>
            <a:r>
              <a:rPr lang="en-US" dirty="0"/>
              <a:t>Energy Systems Acquisitions Advisory Board November 2015</a:t>
            </a:r>
          </a:p>
          <a:p>
            <a:pPr lvl="1"/>
            <a:r>
              <a:rPr lang="en-US" dirty="0"/>
              <a:t>Critical Decision 1:  Selection of Alternative</a:t>
            </a:r>
          </a:p>
          <a:p>
            <a:pPr lvl="2"/>
            <a:r>
              <a:rPr lang="en-US" dirty="0"/>
              <a:t>Energy Systems Acquisitions Advisory Board July 2017</a:t>
            </a:r>
          </a:p>
          <a:p>
            <a:pPr lvl="1"/>
            <a:r>
              <a:rPr lang="en-US" dirty="0"/>
              <a:t>Preparing for Critical Decision 2: Approve Performance Baseline</a:t>
            </a:r>
          </a:p>
          <a:p>
            <a:pPr lvl="2"/>
            <a:r>
              <a:rPr lang="en-US"/>
              <a:t>FY19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Vigorous program to address technical, cost, and schedule risk underway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Anticipate construction start in 2020, with completion in 2026 time frame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“P5 Report”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1023"/>
            <a:ext cx="8686800" cy="4044099"/>
          </a:xfrm>
        </p:spPr>
        <p:txBody>
          <a:bodyPr/>
          <a:lstStyle/>
          <a:p>
            <a:r>
              <a:rPr lang="en-US" dirty="0"/>
              <a:t>The Particle Physics Project Prioritization Panel (P5) advises the US Department of Energy (DOE) Office of High Energy Physics on research funding priorities in high energy physics</a:t>
            </a:r>
          </a:p>
          <a:p>
            <a:r>
              <a:rPr lang="en-US" dirty="0"/>
              <a:t>After a lengthy process, the panel released a report in May, 2014.  Top priorities for Fermilab:</a:t>
            </a:r>
          </a:p>
          <a:p>
            <a:pPr lvl="1"/>
            <a:r>
              <a:rPr lang="en-US" dirty="0"/>
              <a:t>Support the LHC and its planned luminosity upgrades</a:t>
            </a:r>
          </a:p>
          <a:p>
            <a:pPr lvl="1"/>
            <a:r>
              <a:rPr lang="en-US" dirty="0"/>
              <a:t>Pursue the g-2 and Mu2e </a:t>
            </a:r>
            <a:r>
              <a:rPr lang="en-US" dirty="0" err="1"/>
              <a:t>muon</a:t>
            </a:r>
            <a:r>
              <a:rPr lang="en-US" dirty="0"/>
              <a:t> programs*</a:t>
            </a:r>
          </a:p>
          <a:p>
            <a:pPr lvl="1"/>
            <a:r>
              <a:rPr lang="en-US" dirty="0"/>
              <a:t>Focus on a high energy neutrino program to determine the mass hierarchy and measure CP violation.</a:t>
            </a:r>
          </a:p>
          <a:p>
            <a:pPr lvl="2"/>
            <a:r>
              <a:rPr lang="en-US" dirty="0"/>
              <a:t>Will ultimately require a “multi-megawatt” beam at 60-120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Continue at least R&amp;D toward a future linear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collider (ILC)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36588" y="2418666"/>
            <a:ext cx="7687280" cy="30398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05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Technical Approach/Site Layout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20</a:t>
            </a:fld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44" y="883111"/>
            <a:ext cx="5100956" cy="37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24 October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3274" y="4348708"/>
            <a:ext cx="455674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"/>
                <a:ea typeface="Calibri"/>
              </a:rPr>
              <a:t>**</a:t>
            </a:r>
            <a:r>
              <a:rPr lang="en-US" sz="1050" dirty="0" err="1">
                <a:solidFill>
                  <a:srgbClr val="000000"/>
                </a:solidFill>
                <a:latin typeface="Calibri"/>
                <a:ea typeface="Calibri"/>
              </a:rPr>
              <a:t>NOvA</a:t>
            </a:r>
            <a:r>
              <a:rPr lang="en-US" sz="1050" dirty="0">
                <a:solidFill>
                  <a:srgbClr val="000000"/>
                </a:solidFill>
                <a:latin typeface="Calibri"/>
                <a:ea typeface="Calibri"/>
              </a:rPr>
              <a:t> operations at 120 GeV</a:t>
            </a: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83588"/>
              </p:ext>
            </p:extLst>
          </p:nvPr>
        </p:nvGraphicFramePr>
        <p:xfrm>
          <a:off x="1432831" y="637316"/>
          <a:ext cx="6278337" cy="3711392"/>
        </p:xfrm>
        <a:graphic>
          <a:graphicData uri="http://schemas.openxmlformats.org/drawingml/2006/table">
            <a:tbl>
              <a:tblPr/>
              <a:tblGrid>
                <a:gridCol w="3385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6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17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4.3×10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Program (max)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2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60-120 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1.33**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Beam Power @ 60-120 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0.7**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Upgrade Potential @ 60-120 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96230" marR="962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84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75" dirty="0"/>
              <a:t>Linac-to-Booster transfer line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3-way beam split to: (1) Beam </a:t>
            </a:r>
            <a:br>
              <a:rPr lang="en-US" sz="1500" dirty="0"/>
            </a:br>
            <a:r>
              <a:rPr lang="en-US" sz="1500" dirty="0"/>
              <a:t>dump, (2) Booster &amp; (3) Mu2e-II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Mu2e stub off enclosure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Design Optics to transport 800 MeV H- to M4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Components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31439" y="4862147"/>
            <a:ext cx="913605" cy="193978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DA1C57-0244-3F41-8B30-64015A7F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02" y="349269"/>
            <a:ext cx="2858645" cy="43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44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F4122-40AE-435B-8A76-9AC47B3C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 of PIP-II: flexible bunch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919D0-CCFA-4FED-88D4-DCA6687BE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7772" y="4864198"/>
            <a:ext cx="833789" cy="191927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7F890-49AE-4A93-8D99-78E8EE0E7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703B90-61D1-4937-890A-9146748B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5A6D27E-F641-4EBF-9FC3-499A5F2030F8}"/>
              </a:ext>
            </a:extLst>
          </p:cNvPr>
          <p:cNvSpPr txBox="1">
            <a:spLocks/>
          </p:cNvSpPr>
          <p:nvPr/>
        </p:nvSpPr>
        <p:spPr>
          <a:xfrm>
            <a:off x="1314450" y="782285"/>
            <a:ext cx="6504385" cy="16965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“Bunch-by-bunch selection” in MEBT allows removing un-wanted bunches</a:t>
            </a:r>
          </a:p>
          <a:p>
            <a:pPr lvl="1"/>
            <a:r>
              <a:rPr lang="en-US" sz="1650" dirty="0"/>
              <a:t>Effective injection into the Booster</a:t>
            </a:r>
          </a:p>
          <a:p>
            <a:pPr lvl="1"/>
            <a:r>
              <a:rPr lang="en-US" sz="1650" dirty="0"/>
              <a:t>With an RF separator at the end of the </a:t>
            </a:r>
            <a:r>
              <a:rPr lang="en-US" sz="1650" dirty="0" err="1"/>
              <a:t>linac</a:t>
            </a:r>
            <a:r>
              <a:rPr lang="en-US" sz="1650" dirty="0"/>
              <a:t>, possibility to deliver beam quasi-simultaneously to different users with very different time structure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9A86600-D7AE-4324-872D-9BD0B05CA9A2}"/>
              </a:ext>
            </a:extLst>
          </p:cNvPr>
          <p:cNvSpPr txBox="1">
            <a:spLocks/>
          </p:cNvSpPr>
          <p:nvPr/>
        </p:nvSpPr>
        <p:spPr>
          <a:xfrm>
            <a:off x="1314450" y="2478881"/>
            <a:ext cx="3018560" cy="16294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selection scheme is being tested at PIP2IT</a:t>
            </a:r>
          </a:p>
          <a:p>
            <a:pPr lvl="1"/>
            <a:r>
              <a:rPr lang="en-US" sz="1650" dirty="0"/>
              <a:t>Chopping system: Two kickers working in sync and absorber.</a:t>
            </a:r>
          </a:p>
          <a:p>
            <a:pPr lvl="1"/>
            <a:r>
              <a:rPr lang="en-US" sz="1650" dirty="0"/>
              <a:t>6σ separation at absorber</a:t>
            </a:r>
          </a:p>
          <a:p>
            <a:pPr lvl="1"/>
            <a:endParaRPr lang="en-US" sz="16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4A442D-EE68-4A2E-A6B2-299C2924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08" y="2478881"/>
            <a:ext cx="3428942" cy="2210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0E41FE-F2CF-4B54-B7FB-643E739CF455}"/>
              </a:ext>
            </a:extLst>
          </p:cNvPr>
          <p:cNvSpPr txBox="1"/>
          <p:nvPr/>
        </p:nvSpPr>
        <p:spPr>
          <a:xfrm>
            <a:off x="1639086" y="4270670"/>
            <a:ext cx="269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3σ envelopes of passed (top) and removed (bottom) bunches – 99.9%</a:t>
            </a:r>
          </a:p>
        </p:txBody>
      </p:sp>
    </p:spTree>
    <p:extLst>
      <p:ext uri="{BB962C8B-B14F-4D97-AF65-F5344CB8AC3E}">
        <p14:creationId xmlns:p14="http://schemas.microsoft.com/office/powerpoint/2010/main" val="29105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16CC2D6-4721-0248-B611-5AE57D40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815" y="728663"/>
            <a:ext cx="5684082" cy="37941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B8EFC-A52B-9C40-8316-C055D9BD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at CMTF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BA29E-8388-9741-969F-7A27C1E80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8435" y="4864198"/>
            <a:ext cx="988461" cy="177965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DB3EE5-8826-E845-BDDE-7C50375F3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F2C2F6-72C5-EC42-AC65-5D724E972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2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9F18D-A118-43E2-8E16-87B3BE70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kickers working in sync and absorber</a:t>
            </a:r>
          </a:p>
          <a:p>
            <a:r>
              <a:rPr lang="en-US" dirty="0"/>
              <a:t>Since a CW-compatible kicker capable of providing an arbitrary pattern was beyond state-of-the-art, two kicker versions were developed, “200 Ohm” and “50 Ohm” </a:t>
            </a:r>
          </a:p>
          <a:p>
            <a:pPr lvl="1"/>
            <a:r>
              <a:rPr lang="en-US" dirty="0"/>
              <a:t>Both are installed and characterized with beam</a:t>
            </a:r>
          </a:p>
          <a:p>
            <a:r>
              <a:rPr lang="en-US" dirty="0"/>
              <a:t>Absorber prototype has been developed and tested at full power density with an electron beam and at 7x CDR parameters at PIP2IT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521C8-DA15-4A79-AE89-2FBE1397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Chopping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8DA3B-5D25-48B2-A6E2-777683ED3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8740" y="4864198"/>
            <a:ext cx="868783" cy="191927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B8EFB6-0908-4EB1-B7ED-5691D557E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65BDA-D429-457D-A856-BC82BE985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4AFC62-754B-454F-9697-0CD17442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62" y="2773751"/>
            <a:ext cx="1368871" cy="1451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F2C552-0D4C-4A96-A527-35EFB99F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1" y="2977834"/>
            <a:ext cx="1594340" cy="1065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5DEA33-ED0F-4F40-BDC9-093B3541FCF3}"/>
              </a:ext>
            </a:extLst>
          </p:cNvPr>
          <p:cNvSpPr txBox="1"/>
          <p:nvPr/>
        </p:nvSpPr>
        <p:spPr>
          <a:xfrm>
            <a:off x="1425396" y="3998804"/>
            <a:ext cx="1292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Ohm kicker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1CF8B4-EF17-4249-9C6B-C43645294C09}"/>
              </a:ext>
            </a:extLst>
          </p:cNvPr>
          <p:cNvSpPr txBox="1"/>
          <p:nvPr/>
        </p:nvSpPr>
        <p:spPr>
          <a:xfrm>
            <a:off x="3053720" y="3025965"/>
            <a:ext cx="7111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Ohm kicker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6AF5B0-0F11-4E59-989C-A27FCC97017F}"/>
              </a:ext>
            </a:extLst>
          </p:cNvPr>
          <p:cNvSpPr txBox="1"/>
          <p:nvPr/>
        </p:nvSpPr>
        <p:spPr>
          <a:xfrm>
            <a:off x="6861094" y="3459233"/>
            <a:ext cx="9577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length absorber prototype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1FA0D5-3442-4EA7-8D12-8F6F8D0A5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968" y="2648775"/>
            <a:ext cx="1620141" cy="15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509722"/>
            <a:ext cx="8672513" cy="3794522"/>
          </a:xfrm>
        </p:spPr>
        <p:txBody>
          <a:bodyPr>
            <a:normAutofit/>
          </a:bodyPr>
          <a:lstStyle/>
          <a:p>
            <a:r>
              <a:rPr lang="en-US" dirty="0"/>
              <a:t>Single 200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dirty="0"/>
              <a:t> chopper:</a:t>
            </a:r>
          </a:p>
          <a:p>
            <a:pPr lvl="1"/>
            <a:r>
              <a:rPr lang="en-US" dirty="0"/>
              <a:t>See beam separation in transverse plane</a:t>
            </a:r>
          </a:p>
          <a:p>
            <a:pPr lvl="1"/>
            <a:r>
              <a:rPr lang="en-US" dirty="0"/>
              <a:t>Insert scraper, measure time structure with Resistive Wall Current Monitor</a:t>
            </a:r>
          </a:p>
          <a:p>
            <a:pPr lvl="2"/>
            <a:r>
              <a:rPr lang="en-US" dirty="0"/>
              <a:t>Understood at the 0.2% level (reflections, noise)</a:t>
            </a:r>
          </a:p>
          <a:p>
            <a:r>
              <a:rPr lang="en-US" dirty="0"/>
              <a:t>For project, specification is only 10</a:t>
            </a:r>
            <a:r>
              <a:rPr lang="en-US" baseline="30000" dirty="0"/>
              <a:t>-4</a:t>
            </a:r>
            <a:r>
              <a:rPr lang="en-US" dirty="0"/>
              <a:t> extinction</a:t>
            </a:r>
            <a:r>
              <a:rPr lang="mr-IN" dirty="0"/>
              <a:t>…</a:t>
            </a:r>
            <a:r>
              <a:rPr lang="en-US" dirty="0"/>
              <a:t> we think it can do much better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 work!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2518" y="4848426"/>
            <a:ext cx="820897" cy="207699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45535" y="1968654"/>
            <a:ext cx="2949958" cy="2719182"/>
            <a:chOff x="5717136" y="3219684"/>
            <a:chExt cx="3286189" cy="3060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7136" y="3724466"/>
              <a:ext cx="3286189" cy="2556070"/>
            </a:xfrm>
            <a:prstGeom prst="rect">
              <a:avLst/>
            </a:prstGeom>
          </p:spPr>
        </p:pic>
        <p:sp>
          <p:nvSpPr>
            <p:cNvPr id="14" name="Arrow: Down 13"/>
            <p:cNvSpPr/>
            <p:nvPr/>
          </p:nvSpPr>
          <p:spPr>
            <a:xfrm>
              <a:off x="6511897" y="3747562"/>
              <a:ext cx="109728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Arrow: Down 14"/>
            <p:cNvSpPr/>
            <p:nvPr/>
          </p:nvSpPr>
          <p:spPr>
            <a:xfrm>
              <a:off x="7145648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Arrow: Down 15"/>
            <p:cNvSpPr/>
            <p:nvPr/>
          </p:nvSpPr>
          <p:spPr>
            <a:xfrm>
              <a:off x="7307764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Arrow: Down 16"/>
            <p:cNvSpPr/>
            <p:nvPr/>
          </p:nvSpPr>
          <p:spPr>
            <a:xfrm>
              <a:off x="7469880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Arrow: Down 17"/>
            <p:cNvSpPr/>
            <p:nvPr/>
          </p:nvSpPr>
          <p:spPr>
            <a:xfrm>
              <a:off x="7631997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Arrow: Down 18"/>
            <p:cNvSpPr/>
            <p:nvPr/>
          </p:nvSpPr>
          <p:spPr>
            <a:xfrm>
              <a:off x="7794218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11897" y="3219684"/>
              <a:ext cx="1393991" cy="48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C00000"/>
                  </a:solidFill>
                </a:rPr>
                <a:t>‘Missing’ bunches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957" r="2959" b="3453"/>
          <a:stretch/>
        </p:blipFill>
        <p:spPr>
          <a:xfrm>
            <a:off x="1530602" y="2196429"/>
            <a:ext cx="2949957" cy="24914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FF79F7-3E12-49DC-8215-C35703B5CDBB}"/>
              </a:ext>
            </a:extLst>
          </p:cNvPr>
          <p:cNvSpPr txBox="1"/>
          <p:nvPr/>
        </p:nvSpPr>
        <p:spPr>
          <a:xfrm>
            <a:off x="1980726" y="1875404"/>
            <a:ext cx="15468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Emittance Scanner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99EA18-7DAC-C741-BB24-5C27AEE6CA26}"/>
              </a:ext>
            </a:extLst>
          </p:cNvPr>
          <p:cNvSpPr txBox="1"/>
          <p:nvPr/>
        </p:nvSpPr>
        <p:spPr>
          <a:xfrm>
            <a:off x="2498791" y="4289898"/>
            <a:ext cx="846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Position (mm)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5F34075-1617-674B-8FFC-C1EF476B8334}"/>
              </a:ext>
            </a:extLst>
          </p:cNvPr>
          <p:cNvSpPr txBox="1"/>
          <p:nvPr/>
        </p:nvSpPr>
        <p:spPr>
          <a:xfrm rot="16200000">
            <a:off x="1170433" y="3087386"/>
            <a:ext cx="7970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Angle (mrad)</a:t>
            </a:r>
          </a:p>
        </p:txBody>
      </p:sp>
    </p:spTree>
    <p:extLst>
      <p:ext uri="{BB962C8B-B14F-4D97-AF65-F5344CB8AC3E}">
        <p14:creationId xmlns:p14="http://schemas.microsoft.com/office/powerpoint/2010/main" val="2639672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A6C8E9-183C-E34D-9967-BDAF6A11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5649683" cy="3905114"/>
          </a:xfrm>
        </p:spPr>
        <p:txBody>
          <a:bodyPr>
            <a:normAutofit fontScale="92500"/>
          </a:bodyPr>
          <a:lstStyle/>
          <a:p>
            <a:r>
              <a:rPr lang="en-US" dirty="0"/>
              <a:t>Fundamental Time Structure set by 1</a:t>
            </a:r>
            <a:r>
              <a:rPr lang="en-US" baseline="30000" dirty="0"/>
              <a:t>st</a:t>
            </a:r>
            <a:r>
              <a:rPr lang="en-US" dirty="0"/>
              <a:t> bunching device</a:t>
            </a:r>
          </a:p>
          <a:p>
            <a:pPr lvl="1"/>
            <a:r>
              <a:rPr lang="en-US" dirty="0"/>
              <a:t>162.5 MHz Radio Frequency Quadrupole </a:t>
            </a:r>
          </a:p>
          <a:p>
            <a:pPr lvl="1"/>
            <a:r>
              <a:rPr lang="en-US" dirty="0"/>
              <a:t>6.15385 </a:t>
            </a:r>
            <a:r>
              <a:rPr lang="en-US" dirty="0" err="1">
                <a:latin typeface="+mn-lt"/>
              </a:rPr>
              <a:t>n</a:t>
            </a:r>
            <a:r>
              <a:rPr lang="en-US" dirty="0" err="1"/>
              <a:t>sec</a:t>
            </a:r>
            <a:endParaRPr lang="en-US" dirty="0"/>
          </a:p>
          <a:p>
            <a:pPr lvl="1"/>
            <a:r>
              <a:rPr lang="en-US" dirty="0"/>
              <a:t>&lt;10 </a:t>
            </a:r>
            <a:r>
              <a:rPr lang="en-US" dirty="0" err="1"/>
              <a:t>psec</a:t>
            </a:r>
            <a:r>
              <a:rPr lang="en-US" dirty="0"/>
              <a:t> width at 800 MeV</a:t>
            </a:r>
          </a:p>
          <a:p>
            <a:pPr lvl="1"/>
            <a:endParaRPr lang="en-US" dirty="0"/>
          </a:p>
          <a:p>
            <a:r>
              <a:rPr lang="en-US" dirty="0"/>
              <a:t>Select 162.5 MHz bunches :  populated or empty</a:t>
            </a:r>
          </a:p>
          <a:p>
            <a:pPr lvl="1"/>
            <a:r>
              <a:rPr lang="en-US" dirty="0"/>
              <a:t>Populate:  1 every 4 (24.6 </a:t>
            </a:r>
            <a:r>
              <a:rPr lang="en-US" dirty="0" err="1">
                <a:latin typeface="+mn-lt"/>
              </a:rPr>
              <a:t>n</a:t>
            </a:r>
            <a:r>
              <a:rPr lang="en-US" dirty="0" err="1"/>
              <a:t>sec</a:t>
            </a:r>
            <a:r>
              <a:rPr lang="en-US" dirty="0"/>
              <a:t>) for 130 </a:t>
            </a:r>
            <a:r>
              <a:rPr lang="en-US" dirty="0" err="1"/>
              <a:t>nsec</a:t>
            </a:r>
            <a:r>
              <a:rPr lang="en-US" dirty="0"/>
              <a:t> – 1.15e9 H</a:t>
            </a:r>
            <a:r>
              <a:rPr lang="en-US" baseline="30000" dirty="0"/>
              <a:t>-</a:t>
            </a:r>
          </a:p>
          <a:p>
            <a:pPr lvl="1"/>
            <a:r>
              <a:rPr lang="en-US" dirty="0"/>
              <a:t>Followed by 234 ‘empty’ </a:t>
            </a:r>
          </a:p>
          <a:p>
            <a:pPr lvl="1"/>
            <a:r>
              <a:rPr lang="en-US" dirty="0"/>
              <a:t>1.6923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sec</a:t>
            </a:r>
            <a:r>
              <a:rPr lang="en-US" dirty="0"/>
              <a:t> pulse spacing</a:t>
            </a:r>
          </a:p>
          <a:p>
            <a:r>
              <a:rPr lang="en-US" dirty="0"/>
              <a:t>20 Hz Booster program:  DUNE/SBN</a:t>
            </a:r>
          </a:p>
          <a:p>
            <a:pPr lvl="1"/>
            <a:r>
              <a:rPr lang="en-US" dirty="0"/>
              <a:t>1.1% duty factor </a:t>
            </a:r>
          </a:p>
          <a:p>
            <a:pPr lvl="1"/>
            <a:r>
              <a:rPr lang="en-US" dirty="0"/>
              <a:t>Mu2e-II can use other 98% duty factor</a:t>
            </a:r>
          </a:p>
          <a:p>
            <a:pPr lvl="1"/>
            <a:r>
              <a:rPr lang="en-US" dirty="0"/>
              <a:t>6.6e15 H</a:t>
            </a:r>
            <a:r>
              <a:rPr lang="en-US" baseline="30000" dirty="0"/>
              <a:t>-</a:t>
            </a:r>
            <a:r>
              <a:rPr lang="en-US" dirty="0"/>
              <a:t> / second</a:t>
            </a:r>
          </a:p>
          <a:p>
            <a:pPr lvl="1"/>
            <a:r>
              <a:rPr lang="en-US" dirty="0"/>
              <a:t>85 kW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B6941-5156-EA41-B68F-F2932332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Structure for Mu2e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AEAFE2-FBD5-504C-9B18-93A2AD12E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8286" y="4871205"/>
            <a:ext cx="912932" cy="184920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7EDCD2-7D39-C24D-8161-80B95ACB7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1D063-58E3-F44C-8BE3-4065B00E4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CEFC56-BE43-414B-8962-0EC3B278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688" y="509722"/>
            <a:ext cx="2932889" cy="1508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FBC2AC-4BE3-AB4C-A766-E72D384E5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510" y="2681221"/>
            <a:ext cx="3510873" cy="18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3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-6701"/>
            <a:ext cx="8405382" cy="670956"/>
          </a:xfrm>
        </p:spPr>
        <p:txBody>
          <a:bodyPr/>
          <a:lstStyle/>
          <a:p>
            <a:pPr algn="ctr"/>
            <a:r>
              <a:rPr lang="en-US" sz="3200" dirty="0"/>
              <a:t>DUNE Physics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1711" y="4878162"/>
            <a:ext cx="909093" cy="177964"/>
          </a:xfrm>
        </p:spPr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1A2F-E1F1-4247-B6AE-71882945C57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6588" y="664255"/>
            <a:ext cx="76790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40kT with 2.4 MW is a 10 year program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6588" y="1506071"/>
            <a:ext cx="7991045" cy="3183827"/>
            <a:chOff x="1490862" y="2118434"/>
            <a:chExt cx="6081513" cy="25603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100" y="2118434"/>
              <a:ext cx="6010275" cy="2514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90862" y="4375673"/>
              <a:ext cx="6081513" cy="3030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101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24 October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2250" y="602428"/>
                <a:ext cx="8663566" cy="410617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dirty="0"/>
                  <a:t>2.4 MW requires 1.5×10</a:t>
                </a:r>
                <a:r>
                  <a:rPr lang="en-US" baseline="30000" dirty="0"/>
                  <a:t>14</a:t>
                </a:r>
                <a:r>
                  <a:rPr lang="en-US" dirty="0"/>
                  <a:t> particles from MI every 1.2 s @ 120 GeV</a:t>
                </a:r>
              </a:p>
              <a:p>
                <a:pPr lvl="1"/>
                <a:r>
                  <a:rPr lang="en-US" dirty="0"/>
                  <a:t>Every 0.6 sec @ 60 GeV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dirty="0"/>
                  <a:t>Current model </a:t>
                </a:r>
                <a:r>
                  <a:rPr lang="en-US" dirty="0">
                    <a:sym typeface="Wingdings"/>
                  </a:rPr>
                  <a:t>(</a:t>
                </a:r>
                <a:r>
                  <a:rPr lang="en-US" dirty="0"/>
                  <a:t>Slip-stacking in Recycler) is not an option at these intensities</a:t>
                </a:r>
              </a:p>
              <a:p>
                <a:pPr lvl="1"/>
                <a:r>
                  <a:rPr lang="en-US" dirty="0"/>
                  <a:t>Need to box-car stack 6 × 2.5×10</a:t>
                </a:r>
                <a:r>
                  <a:rPr lang="en-US" baseline="30000" dirty="0"/>
                  <a:t>13</a:t>
                </a:r>
                <a:r>
                  <a:rPr lang="en-US" dirty="0"/>
                  <a:t> protons in less than 0.6 sec</a:t>
                </a:r>
              </a:p>
              <a:p>
                <a:pPr lvl="1"/>
                <a:r>
                  <a:rPr lang="en-US" dirty="0"/>
                  <a:t>&gt;10 Hz rep-rate</a:t>
                </a:r>
              </a:p>
              <a:p>
                <a:pPr lvl="1"/>
                <a:r>
                  <a:rPr lang="en-US" dirty="0"/>
                  <a:t>Or inject a long (</a:t>
                </a:r>
                <a:r>
                  <a:rPr lang="en-US" dirty="0" err="1"/>
                  <a:t>linac</a:t>
                </a:r>
                <a:r>
                  <a:rPr lang="en-US" dirty="0"/>
                  <a:t>) pulse directly into Main Injector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dirty="0"/>
                  <a:t>Booster is not capable of accelerating 2.5×10</a:t>
                </a:r>
                <a:r>
                  <a:rPr lang="en-US" baseline="30000" dirty="0"/>
                  <a:t>13</a:t>
                </a:r>
                <a:r>
                  <a:rPr lang="en-US" dirty="0"/>
                  <a:t> no matter what the injection energy, or how it is upgraded: many issues…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b="1" i="1" dirty="0">
                    <a:solidFill>
                      <a:srgbClr val="006600"/>
                    </a:solidFill>
                  </a:rPr>
                  <a:t>Achieving 2+ MW will require replacement of the Booster with either a multi-GeV pulsed linac or a rapid cycling </a:t>
                </a:r>
                <a:r>
                  <a:rPr lang="en-US" b="1" i="1" dirty="0" err="1">
                    <a:solidFill>
                      <a:srgbClr val="006600"/>
                    </a:solidFill>
                  </a:rPr>
                  <a:t>synchroton</a:t>
                </a:r>
                <a:r>
                  <a:rPr lang="en-US" b="1" i="1" dirty="0">
                    <a:solidFill>
                      <a:srgbClr val="006600"/>
                    </a:solidFill>
                  </a:rPr>
                  <a:t> (RCS) fed by 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i="1" dirty="0">
                    <a:solidFill>
                      <a:srgbClr val="006600"/>
                    </a:solidFill>
                  </a:rPr>
                  <a:t> GeV </a:t>
                </a:r>
                <a:r>
                  <a:rPr lang="en-US" b="1" i="1" dirty="0" err="1">
                    <a:solidFill>
                      <a:srgbClr val="006600"/>
                    </a:solidFill>
                  </a:rPr>
                  <a:t>linac</a:t>
                </a:r>
                <a:endParaRPr lang="en-US" dirty="0"/>
              </a:p>
              <a:p>
                <a:pPr>
                  <a:spcBef>
                    <a:spcPts val="900"/>
                  </a:spcBef>
                </a:pPr>
                <a:r>
                  <a:rPr lang="en-US" dirty="0"/>
                  <a:t>PIP-III: 20 Hz operations of a new RCS at ~2.5×10</a:t>
                </a:r>
                <a:r>
                  <a:rPr lang="en-US" baseline="30000" dirty="0"/>
                  <a:t>13</a:t>
                </a:r>
                <a:r>
                  <a:rPr lang="en-US" dirty="0"/>
                  <a:t> </a:t>
                </a:r>
                <a:r>
                  <a:rPr lang="en-US" dirty="0" err="1"/>
                  <a:t>ppp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Deliver 2.4 MW @ 60-120 GeV from the Main Injector to the LBNF beamline in support of the DUNE experiment</a:t>
                </a:r>
              </a:p>
              <a:p>
                <a:pPr lvl="1"/>
                <a:r>
                  <a:rPr lang="en-US" dirty="0"/>
                  <a:t>Deliver up to 80 kW @ 8 GeV to support g-2, Mu2e, and short-baseline neutrinos</a:t>
                </a:r>
              </a:p>
              <a:p>
                <a:pPr lvl="1"/>
                <a:r>
                  <a:rPr lang="en-US" dirty="0"/>
                  <a:t>Deliver ~100 kW @ 800 MeV to support a second generation Mu2e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250" y="602428"/>
                <a:ext cx="8663566" cy="4106175"/>
              </a:xfrm>
              <a:blipFill rotWithShape="0">
                <a:blip r:embed="rId3"/>
                <a:stretch>
                  <a:fillRect l="-1406" t="-2229" r="-1336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14450" y="188814"/>
            <a:ext cx="6515100" cy="320908"/>
          </a:xfrm>
        </p:spPr>
        <p:txBody>
          <a:bodyPr/>
          <a:lstStyle/>
          <a:p>
            <a:r>
              <a:rPr lang="en-US" dirty="0"/>
              <a:t>PIP-III (~203x)</a:t>
            </a:r>
          </a:p>
        </p:txBody>
      </p:sp>
    </p:spTree>
    <p:extLst>
      <p:ext uri="{BB962C8B-B14F-4D97-AF65-F5344CB8AC3E}">
        <p14:creationId xmlns:p14="http://schemas.microsoft.com/office/powerpoint/2010/main" val="88759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“P5 Report”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1023"/>
            <a:ext cx="8686800" cy="4044099"/>
          </a:xfrm>
        </p:spPr>
        <p:txBody>
          <a:bodyPr/>
          <a:lstStyle/>
          <a:p>
            <a:r>
              <a:rPr lang="en-US" dirty="0"/>
              <a:t>The Particle Physics Project Prioritization Panel (P5) advises the US Department of Energy (DOE) Office of High Energy Physics on research funding priorities in high energy physics</a:t>
            </a:r>
          </a:p>
          <a:p>
            <a:r>
              <a:rPr lang="en-US" dirty="0"/>
              <a:t>After a lengthy process, the panel released a report in May, 2014.  Top priorities for Fermilab:</a:t>
            </a:r>
          </a:p>
          <a:p>
            <a:pPr lvl="1"/>
            <a:r>
              <a:rPr lang="en-US" dirty="0"/>
              <a:t>Support the LHC and its planned luminosity upgrades</a:t>
            </a:r>
          </a:p>
          <a:p>
            <a:pPr lvl="1"/>
            <a:r>
              <a:rPr lang="en-US" dirty="0"/>
              <a:t>Pursue the g-2 and Mu2e </a:t>
            </a:r>
            <a:r>
              <a:rPr lang="en-US" dirty="0" err="1"/>
              <a:t>muon</a:t>
            </a:r>
            <a:r>
              <a:rPr lang="en-US" dirty="0"/>
              <a:t> programs*</a:t>
            </a:r>
          </a:p>
          <a:p>
            <a:pPr lvl="1"/>
            <a:r>
              <a:rPr lang="en-US" dirty="0"/>
              <a:t>Focus on a high energy neutrino program to determine the mass hierarchy and measure CP violation.</a:t>
            </a:r>
          </a:p>
          <a:p>
            <a:pPr lvl="2"/>
            <a:r>
              <a:rPr lang="en-US" dirty="0"/>
              <a:t>Will ultimately require a “multi-megawatt” beam at 60-120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Continue at least R&amp;D toward a future linear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collider (ILC)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36588" y="3236364"/>
            <a:ext cx="7687280" cy="2766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5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463854" cy="3965885"/>
          </a:xfrm>
        </p:spPr>
        <p:txBody>
          <a:bodyPr>
            <a:normAutofit fontScale="92500"/>
          </a:bodyPr>
          <a:lstStyle/>
          <a:p>
            <a:r>
              <a:rPr lang="en-US" dirty="0"/>
              <a:t>8 </a:t>
            </a:r>
            <a:r>
              <a:rPr lang="en-US" dirty="0" err="1"/>
              <a:t>GeV</a:t>
            </a:r>
            <a:r>
              <a:rPr lang="en-US" dirty="0"/>
              <a:t> pulsed linac:</a:t>
            </a:r>
          </a:p>
          <a:p>
            <a:pPr lvl="1"/>
            <a:r>
              <a:rPr lang="en-US" sz="1800" dirty="0"/>
              <a:t>Pros:</a:t>
            </a:r>
          </a:p>
          <a:p>
            <a:pPr lvl="2"/>
            <a:r>
              <a:rPr lang="en-US" dirty="0"/>
              <a:t>Lots of power at 8 </a:t>
            </a:r>
            <a:r>
              <a:rPr lang="en-US" dirty="0" err="1"/>
              <a:t>GeV</a:t>
            </a:r>
            <a:r>
              <a:rPr lang="en-US" dirty="0"/>
              <a:t> and/or lower energies</a:t>
            </a:r>
          </a:p>
          <a:p>
            <a:pPr lvl="3"/>
            <a:r>
              <a:rPr lang="en-US" dirty="0"/>
              <a:t>Full Main Injector power at lower energies.</a:t>
            </a:r>
          </a:p>
          <a:p>
            <a:pPr lvl="3"/>
            <a:r>
              <a:rPr lang="en-US" dirty="0"/>
              <a:t>Short baseline neutrinos</a:t>
            </a:r>
          </a:p>
          <a:p>
            <a:pPr lvl="3"/>
            <a:r>
              <a:rPr lang="en-US" dirty="0"/>
              <a:t>Rare K decays, etc.</a:t>
            </a:r>
          </a:p>
          <a:p>
            <a:pPr lvl="1"/>
            <a:r>
              <a:rPr lang="en-US" sz="1800" dirty="0"/>
              <a:t>Cons:</a:t>
            </a:r>
          </a:p>
          <a:p>
            <a:pPr lvl="2"/>
            <a:r>
              <a:rPr lang="en-US" dirty="0"/>
              <a:t>Potential 8 </a:t>
            </a:r>
            <a:r>
              <a:rPr lang="en-US" dirty="0" err="1"/>
              <a:t>GeV</a:t>
            </a:r>
            <a:r>
              <a:rPr lang="en-US" dirty="0"/>
              <a:t> users want short bunches, so </a:t>
            </a:r>
            <a:br>
              <a:rPr lang="en-US" dirty="0"/>
            </a:br>
            <a:r>
              <a:rPr lang="en-US" dirty="0"/>
              <a:t>must keep Recycler, which complicates things</a:t>
            </a:r>
            <a:br>
              <a:rPr lang="en-US" dirty="0"/>
            </a:br>
            <a:r>
              <a:rPr lang="en-US" dirty="0"/>
              <a:t>and has worries about long term viability.</a:t>
            </a:r>
          </a:p>
          <a:p>
            <a:pPr lvl="2"/>
            <a:r>
              <a:rPr lang="en-US" dirty="0"/>
              <a:t>Charge stripping makes H</a:t>
            </a:r>
            <a:r>
              <a:rPr lang="en-US" baseline="30000" dirty="0"/>
              <a:t>-</a:t>
            </a:r>
            <a:r>
              <a:rPr lang="en-US" dirty="0"/>
              <a:t> injection at 8 </a:t>
            </a:r>
            <a:r>
              <a:rPr lang="en-US" dirty="0" err="1"/>
              <a:t>GeV</a:t>
            </a:r>
            <a:r>
              <a:rPr lang="en-US" dirty="0"/>
              <a:t> is a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i="1" dirty="0"/>
              <a:t>big </a:t>
            </a:r>
            <a:r>
              <a:rPr lang="en-US" dirty="0"/>
              <a:t>deal:</a:t>
            </a:r>
          </a:p>
          <a:p>
            <a:pPr lvl="3"/>
            <a:r>
              <a:rPr lang="en-US" dirty="0"/>
              <a:t>Weak magnets, extended optics in the beam transport</a:t>
            </a:r>
          </a:p>
          <a:p>
            <a:pPr lvl="3"/>
            <a:r>
              <a:rPr lang="en-US" dirty="0"/>
              <a:t>Even black body radiation stripping a problem -&gt; cooled beam pipe</a:t>
            </a:r>
          </a:p>
          <a:p>
            <a:endParaRPr lang="en-US" sz="2100" dirty="0"/>
          </a:p>
          <a:p>
            <a:pPr lvl="2"/>
            <a:endParaRPr lang="en-US" dirty="0"/>
          </a:p>
          <a:p>
            <a:pPr lvl="1"/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965885"/>
          </a:xfrm>
        </p:spPr>
        <p:txBody>
          <a:bodyPr/>
          <a:lstStyle/>
          <a:p>
            <a:r>
              <a:rPr lang="en-US" sz="1500" dirty="0"/>
              <a:t>RCS</a:t>
            </a:r>
          </a:p>
          <a:p>
            <a:pPr lvl="1"/>
            <a:r>
              <a:rPr lang="en-US" sz="1500" dirty="0"/>
              <a:t>Pros:</a:t>
            </a:r>
          </a:p>
          <a:p>
            <a:pPr lvl="2"/>
            <a:r>
              <a:rPr lang="en-US" sz="1350" dirty="0"/>
              <a:t>Demonstrated performance (J-PARC)</a:t>
            </a:r>
          </a:p>
          <a:p>
            <a:pPr lvl="2"/>
            <a:r>
              <a:rPr lang="en-US" sz="1350" dirty="0"/>
              <a:t>Can eliminate Recycler (and associated risks and inefficiencies)</a:t>
            </a:r>
          </a:p>
          <a:p>
            <a:pPr lvl="2"/>
            <a:r>
              <a:rPr lang="en-US" sz="1350" dirty="0"/>
              <a:t>Option of increasing MI injection energy</a:t>
            </a:r>
          </a:p>
          <a:p>
            <a:pPr lvl="1"/>
            <a:r>
              <a:rPr lang="en-US" sz="1500" dirty="0"/>
              <a:t>Cons:</a:t>
            </a:r>
          </a:p>
          <a:p>
            <a:pPr lvl="2"/>
            <a:r>
              <a:rPr lang="en-US" sz="1350" dirty="0"/>
              <a:t>Limited protons at 8 GeV.</a:t>
            </a:r>
          </a:p>
          <a:p>
            <a:pPr lvl="2"/>
            <a:r>
              <a:rPr lang="en-US" sz="1350" dirty="0"/>
              <a:t>Main Injector power falls off at lower beam energies.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the Booster: Linac or RCS?</a:t>
            </a:r>
          </a:p>
        </p:txBody>
      </p:sp>
      <p:pic>
        <p:nvPicPr>
          <p:cNvPr id="6" name="Picture 5" descr="beampi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15" y="3396178"/>
            <a:ext cx="2126244" cy="10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5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Parameters*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6866" y="3939314"/>
            <a:ext cx="290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~6x record Booster </a:t>
            </a:r>
            <a:r>
              <a:rPr lang="en-US" sz="1800" dirty="0" err="1">
                <a:solidFill>
                  <a:srgbClr val="FF0000"/>
                </a:solidFill>
              </a:rPr>
              <a:t>ppp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~4x record Main Injector </a:t>
            </a:r>
            <a:r>
              <a:rPr lang="en-US" sz="1800" dirty="0" err="1">
                <a:solidFill>
                  <a:srgbClr val="FF0000"/>
                </a:solidFill>
              </a:rPr>
              <a:t>ppp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6596" y="1201831"/>
            <a:ext cx="6440990" cy="2538187"/>
            <a:chOff x="1376596" y="1201831"/>
            <a:chExt cx="6440990" cy="25381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596" y="1201831"/>
              <a:ext cx="6440990" cy="253818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195" y="1416423"/>
              <a:ext cx="321981" cy="156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85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63" y="788012"/>
            <a:ext cx="6441587" cy="2848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Comparisons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75756" y="3216884"/>
            <a:ext cx="404754" cy="826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8138" y="4043578"/>
            <a:ext cx="22109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Too big for “ordinary” synchrotron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5936" y="800854"/>
            <a:ext cx="843614" cy="2881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6941502" y="3636401"/>
            <a:ext cx="931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achieved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0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14450" y="188814"/>
            <a:ext cx="6515100" cy="320908"/>
          </a:xfrm>
        </p:spPr>
        <p:txBody>
          <a:bodyPr/>
          <a:lstStyle/>
          <a:p>
            <a:r>
              <a:rPr lang="en-US" dirty="0"/>
              <a:t>PIP-III (~203x)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6DEC83-8811-C842-BD11-E2DB2574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22" y="746471"/>
            <a:ext cx="5193254" cy="38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9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4"/>
            <a:ext cx="8672513" cy="39311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en-US" altLang="ja-JP" sz="1950" b="1" dirty="0" err="1">
                <a:solidFill>
                  <a:srgbClr val="006600"/>
                </a:solidFill>
              </a:rPr>
              <a:t>Fermilab’s</a:t>
            </a:r>
            <a:r>
              <a:rPr lang="en-US" altLang="ja-JP" sz="1950" b="1" dirty="0">
                <a:solidFill>
                  <a:srgbClr val="006600"/>
                </a:solidFill>
              </a:rPr>
              <a:t> goal is to construct &amp; operate the foremost facility in the world for particle physics research utilizing intense beams.</a:t>
            </a:r>
          </a:p>
          <a:p>
            <a:pPr>
              <a:spcBef>
                <a:spcPts val="900"/>
              </a:spcBef>
            </a:pPr>
            <a:r>
              <a:rPr lang="en-US" dirty="0"/>
              <a:t>Neutrinos</a:t>
            </a:r>
          </a:p>
          <a:p>
            <a:pPr marL="475060" lvl="1"/>
            <a:r>
              <a:rPr lang="en-US" dirty="0" err="1"/>
              <a:t>NOvA</a:t>
            </a:r>
            <a:r>
              <a:rPr lang="en-US" dirty="0"/>
              <a:t> @700+ kW</a:t>
            </a:r>
          </a:p>
          <a:p>
            <a:pPr marL="475060" lvl="1"/>
            <a:r>
              <a:rPr lang="en-US" dirty="0"/>
              <a:t>DUNE @ multi-MW</a:t>
            </a:r>
          </a:p>
          <a:p>
            <a:pPr marL="475060" lvl="1"/>
            <a:r>
              <a:rPr lang="en-US" dirty="0"/>
              <a:t>SBN @ 10’s kW</a:t>
            </a:r>
          </a:p>
          <a:p>
            <a:pPr marL="175022">
              <a:spcBef>
                <a:spcPts val="900"/>
              </a:spcBef>
            </a:pPr>
            <a:r>
              <a:rPr lang="en-US" dirty="0"/>
              <a:t>Muons</a:t>
            </a:r>
          </a:p>
          <a:p>
            <a:pPr marL="475060" lvl="1"/>
            <a:r>
              <a:rPr lang="en-US" dirty="0"/>
              <a:t>Muon g-2 </a:t>
            </a:r>
            <a:r>
              <a:rPr lang="en-US"/>
              <a:t>@ 15-25 </a:t>
            </a:r>
            <a:r>
              <a:rPr lang="en-US" dirty="0"/>
              <a:t>kW</a:t>
            </a:r>
          </a:p>
          <a:p>
            <a:pPr marL="475060" lvl="1"/>
            <a:r>
              <a:rPr lang="en-US" dirty="0"/>
              <a:t>Mu2e @ 8-100 kW</a:t>
            </a:r>
          </a:p>
          <a:p>
            <a:pPr marL="175022">
              <a:spcBef>
                <a:spcPts val="900"/>
              </a:spcBef>
            </a:pPr>
            <a:r>
              <a:rPr lang="en-US" dirty="0"/>
              <a:t>Longer term opportunities</a:t>
            </a:r>
          </a:p>
          <a:p>
            <a:pPr marL="175022">
              <a:spcBef>
                <a:spcPts val="900"/>
              </a:spcBef>
            </a:pPr>
            <a:endParaRPr lang="en-US" dirty="0"/>
          </a:p>
          <a:p>
            <a:pPr marL="175022">
              <a:spcBef>
                <a:spcPts val="900"/>
              </a:spcBef>
            </a:pPr>
            <a:r>
              <a:rPr lang="en-US" dirty="0"/>
              <a:t>Multi Stage Plan</a:t>
            </a:r>
          </a:p>
          <a:p>
            <a:pPr marL="575072" lvl="1">
              <a:spcBef>
                <a:spcPts val="900"/>
              </a:spcBef>
            </a:pPr>
            <a:r>
              <a:rPr lang="en-US" dirty="0"/>
              <a:t>PIP -&gt; PIP-II -&gt; PIP-III</a:t>
            </a:r>
          </a:p>
          <a:p>
            <a:pPr marL="575072" lvl="1">
              <a:spcBef>
                <a:spcPts val="900"/>
              </a:spcBef>
            </a:pPr>
            <a:r>
              <a:rPr lang="en-US" dirty="0"/>
              <a:t>700 kW -&gt; 1.2 MW -&gt; 2+ MW Long Baseline Program</a:t>
            </a:r>
          </a:p>
          <a:p>
            <a:pPr marL="575072" lvl="1">
              <a:spcBef>
                <a:spcPts val="900"/>
              </a:spcBef>
            </a:pPr>
            <a:r>
              <a:rPr lang="en-US" dirty="0"/>
              <a:t>Continue to support Short Baseline and Muon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7749"/>
            <a:ext cx="8686800" cy="481304"/>
          </a:xfrm>
        </p:spPr>
        <p:txBody>
          <a:bodyPr/>
          <a:lstStyle/>
          <a:p>
            <a:r>
              <a:rPr lang="en-US" dirty="0"/>
              <a:t>Fermilab Program Goals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222250" y="630889"/>
            <a:ext cx="8693150" cy="40812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en-US" altLang="ja-JP" sz="1950" b="1" dirty="0" err="1">
                <a:solidFill>
                  <a:srgbClr val="006600"/>
                </a:solidFill>
              </a:rPr>
              <a:t>Fermilab’s</a:t>
            </a:r>
            <a:r>
              <a:rPr lang="en-US" altLang="ja-JP" sz="1950" b="1" dirty="0">
                <a:solidFill>
                  <a:srgbClr val="006600"/>
                </a:solidFill>
              </a:rPr>
              <a:t> goal is to construct &amp; operate the foremost facility in the world for particle physics research utilizing intense beams.</a:t>
            </a:r>
          </a:p>
          <a:p>
            <a:pPr>
              <a:spcBef>
                <a:spcPts val="900"/>
              </a:spcBef>
            </a:pPr>
            <a:r>
              <a:rPr lang="en-US" dirty="0"/>
              <a:t>Neutrinos</a:t>
            </a:r>
          </a:p>
          <a:p>
            <a:pPr marL="475060" lvl="1"/>
            <a:r>
              <a:rPr lang="en-US" dirty="0"/>
              <a:t>MINOS+, </a:t>
            </a:r>
            <a:r>
              <a:rPr lang="en-US" dirty="0" err="1"/>
              <a:t>NOvA</a:t>
            </a:r>
            <a:r>
              <a:rPr lang="en-US" dirty="0"/>
              <a:t> @700 kW</a:t>
            </a:r>
          </a:p>
          <a:p>
            <a:pPr marL="475060" lvl="1"/>
            <a:r>
              <a:rPr lang="en-US" dirty="0"/>
              <a:t>LBNF @ multi-MW</a:t>
            </a:r>
          </a:p>
          <a:p>
            <a:pPr marL="475060" lvl="1"/>
            <a:r>
              <a:rPr lang="en-US" dirty="0"/>
              <a:t>Short Baseline Neutrino @ 10’s kW</a:t>
            </a:r>
          </a:p>
          <a:p>
            <a:pPr marL="175022">
              <a:spcBef>
                <a:spcPts val="900"/>
              </a:spcBef>
            </a:pPr>
            <a:r>
              <a:rPr lang="en-US" dirty="0" err="1"/>
              <a:t>Muons</a:t>
            </a:r>
            <a:endParaRPr lang="en-US" dirty="0"/>
          </a:p>
          <a:p>
            <a:pPr marL="475060" lvl="1"/>
            <a:r>
              <a:rPr lang="en-US" dirty="0" err="1"/>
              <a:t>Muon</a:t>
            </a:r>
            <a:r>
              <a:rPr lang="en-US" dirty="0"/>
              <a:t> g-2 @ 17-25 kW</a:t>
            </a:r>
          </a:p>
          <a:p>
            <a:pPr marL="475060" lvl="1"/>
            <a:r>
              <a:rPr lang="en-US" dirty="0"/>
              <a:t>Mu2e @ 8-100 kW</a:t>
            </a:r>
          </a:p>
          <a:p>
            <a:pPr marL="175022">
              <a:spcBef>
                <a:spcPts val="900"/>
              </a:spcBef>
            </a:pPr>
            <a:r>
              <a:rPr lang="en-US" dirty="0"/>
              <a:t>Longer term opportunities </a:t>
            </a:r>
          </a:p>
          <a:p>
            <a:pPr marL="175022">
              <a:spcBef>
                <a:spcPts val="2250"/>
              </a:spcBef>
              <a:buClr>
                <a:srgbClr val="C00000"/>
              </a:buClr>
              <a:buFont typeface="Symbol" pitchFamily="18" charset="2"/>
              <a:buChar char="Þ"/>
            </a:pPr>
            <a:r>
              <a:rPr lang="en-US" sz="1950" b="1" i="1" dirty="0">
                <a:solidFill>
                  <a:srgbClr val="C00000"/>
                </a:solidFill>
              </a:rPr>
              <a:t>This requires more protons!</a:t>
            </a:r>
          </a:p>
          <a:p>
            <a:pPr marL="297656" indent="0">
              <a:spcBef>
                <a:spcPts val="450"/>
              </a:spcBef>
              <a:buClr>
                <a:srgbClr val="C00000"/>
              </a:buClr>
              <a:buNone/>
            </a:pPr>
            <a:r>
              <a:rPr lang="en-US" sz="1950" b="1" i="1" dirty="0">
                <a:solidFill>
                  <a:srgbClr val="C00000"/>
                </a:solidFill>
              </a:rPr>
              <a:t>(and this statement tends to be time invariant)</a:t>
            </a:r>
          </a:p>
          <a:p>
            <a:pPr marL="297656" indent="0">
              <a:spcBef>
                <a:spcPts val="450"/>
              </a:spcBef>
              <a:buClr>
                <a:srgbClr val="C00000"/>
              </a:buClr>
              <a:buNone/>
            </a:pPr>
            <a:r>
              <a:rPr lang="en-US" sz="1950" i="1" dirty="0"/>
              <a:t>“Upgrade the Fermilab Proton Accelerator Complex to produce higher intensity beams.  R&amp;D for the Proton Improvement Plan II (PIP-II) should proceed immediately, followed by construction, to provide proton beams of &gt; 1 MW by the time of the first operation of the new long-baseline neutrino facility” – Recommendation 14, P5 report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Derwent | MUSE October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69" y="1113140"/>
            <a:ext cx="2880813" cy="22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35" y="752092"/>
            <a:ext cx="4883361" cy="375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641023"/>
            <a:ext cx="4945827" cy="40440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Fermilab complex delivers protons for neutrino production at both 8 and 120 GeV, with a present capability:</a:t>
            </a:r>
          </a:p>
          <a:p>
            <a:pPr lvl="1"/>
            <a:r>
              <a:rPr lang="en-US" dirty="0"/>
              <a:t>8 GeV: 4.6×10</a:t>
            </a:r>
            <a:r>
              <a:rPr lang="en-US" baseline="30000" dirty="0"/>
              <a:t>12</a:t>
            </a:r>
            <a:r>
              <a:rPr lang="en-US" dirty="0"/>
              <a:t> protons @ 15 Hz = 88 kW</a:t>
            </a:r>
          </a:p>
          <a:p>
            <a:pPr lvl="1"/>
            <a:r>
              <a:rPr lang="en-US" dirty="0"/>
              <a:t>120 GeV: 5.0×10</a:t>
            </a:r>
            <a:r>
              <a:rPr lang="en-US" baseline="30000" dirty="0"/>
              <a:t>13</a:t>
            </a:r>
            <a:r>
              <a:rPr lang="en-US" dirty="0"/>
              <a:t> protons @ 0.75 Hz = 715 kW</a:t>
            </a:r>
          </a:p>
          <a:p>
            <a:pPr>
              <a:spcBef>
                <a:spcPts val="1350"/>
              </a:spcBef>
            </a:pPr>
            <a:r>
              <a:rPr lang="en-US" dirty="0"/>
              <a:t> Present limitations</a:t>
            </a:r>
          </a:p>
          <a:p>
            <a:pPr lvl="1"/>
            <a:r>
              <a:rPr lang="en-US" dirty="0"/>
              <a:t>Booster pulses per second</a:t>
            </a:r>
          </a:p>
          <a:p>
            <a:pPr marL="771525" lvl="2"/>
            <a:r>
              <a:rPr lang="en-US" dirty="0"/>
              <a:t>The Booster magnet/power supply</a:t>
            </a:r>
          </a:p>
          <a:p>
            <a:pPr marL="771525" lvl="2" indent="0">
              <a:spcBef>
                <a:spcPts val="0"/>
              </a:spcBef>
              <a:buNone/>
            </a:pPr>
            <a:r>
              <a:rPr lang="en-US" dirty="0"/>
              <a:t>system operates at 15 Hz</a:t>
            </a:r>
          </a:p>
          <a:p>
            <a:pPr lvl="1"/>
            <a:r>
              <a:rPr lang="en-US" dirty="0"/>
              <a:t>Rings Beam Loss</a:t>
            </a:r>
          </a:p>
          <a:p>
            <a:pPr lvl="2"/>
            <a:r>
              <a:rPr lang="en-US" dirty="0"/>
              <a:t>Higher Power operation is all about controlling beam loss</a:t>
            </a:r>
          </a:p>
          <a:p>
            <a:pPr lvl="1"/>
            <a:r>
              <a:rPr lang="en-US" dirty="0"/>
              <a:t>Target systems capacity</a:t>
            </a:r>
          </a:p>
          <a:p>
            <a:pPr lvl="2"/>
            <a:r>
              <a:rPr lang="en-US" dirty="0"/>
              <a:t>Limited to ~800 kW</a:t>
            </a:r>
          </a:p>
          <a:p>
            <a:pPr lvl="2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Fermilab Accelerator Complex Today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Derwent | MUSE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9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843337"/>
          </a:xfrm>
        </p:spPr>
        <p:txBody>
          <a:bodyPr/>
          <a:lstStyle/>
          <a:p>
            <a:r>
              <a:rPr lang="en-US" dirty="0"/>
              <a:t>At 8 GeV </a:t>
            </a:r>
          </a:p>
          <a:p>
            <a:pPr lvl="1"/>
            <a:r>
              <a:rPr lang="en-US" dirty="0"/>
              <a:t>Neutrinos (Booster)</a:t>
            </a:r>
          </a:p>
          <a:p>
            <a:pPr lvl="2"/>
            <a:r>
              <a:rPr lang="en-US" dirty="0"/>
              <a:t>ANNIE</a:t>
            </a:r>
          </a:p>
          <a:p>
            <a:pPr lvl="2"/>
            <a:r>
              <a:rPr lang="en-US" dirty="0" err="1"/>
              <a:t>MicroBooNE</a:t>
            </a:r>
            <a:endParaRPr lang="en-US" dirty="0"/>
          </a:p>
          <a:p>
            <a:pPr lvl="2"/>
            <a:r>
              <a:rPr lang="en-US" dirty="0" err="1"/>
              <a:t>MiniBooNE</a:t>
            </a:r>
            <a:endParaRPr lang="en-US" dirty="0"/>
          </a:p>
          <a:p>
            <a:pPr lvl="2"/>
            <a:r>
              <a:rPr lang="en-US" dirty="0"/>
              <a:t>MITPC</a:t>
            </a:r>
          </a:p>
          <a:p>
            <a:pPr lvl="2"/>
            <a:r>
              <a:rPr lang="en-US" dirty="0" err="1"/>
              <a:t>SciBath</a:t>
            </a:r>
            <a:endParaRPr lang="en-US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ICARUS (future)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SBND (future)</a:t>
            </a:r>
          </a:p>
          <a:p>
            <a:pPr lvl="1"/>
            <a:r>
              <a:rPr lang="en-US" dirty="0"/>
              <a:t> Muons (Recycler &amp; Muon Rings)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g-2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Mu2e (future)</a:t>
            </a:r>
          </a:p>
          <a:p>
            <a:pPr lvl="2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680777"/>
          </a:xfrm>
        </p:spPr>
        <p:txBody>
          <a:bodyPr/>
          <a:lstStyle/>
          <a:p>
            <a:r>
              <a:rPr lang="en-US" dirty="0"/>
              <a:t>At 120 GeV </a:t>
            </a:r>
          </a:p>
          <a:p>
            <a:pPr lvl="1"/>
            <a:r>
              <a:rPr lang="en-US" dirty="0"/>
              <a:t>Neutrinos</a:t>
            </a:r>
          </a:p>
          <a:p>
            <a:pPr lvl="2"/>
            <a:r>
              <a:rPr lang="en-US" dirty="0"/>
              <a:t>MINOS+</a:t>
            </a:r>
          </a:p>
          <a:p>
            <a:pPr lvl="2"/>
            <a:r>
              <a:rPr lang="en-US" dirty="0" err="1"/>
              <a:t>MINERvA</a:t>
            </a:r>
            <a:endParaRPr lang="en-US" dirty="0"/>
          </a:p>
          <a:p>
            <a:pPr lvl="2"/>
            <a:r>
              <a:rPr lang="en-US" dirty="0" err="1"/>
              <a:t>NOvA</a:t>
            </a:r>
            <a:endParaRPr lang="en-US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DUNE (future)</a:t>
            </a:r>
          </a:p>
          <a:p>
            <a:pPr lvl="1"/>
            <a:r>
              <a:rPr lang="en-US" dirty="0"/>
              <a:t>Fixed Target</a:t>
            </a:r>
          </a:p>
          <a:p>
            <a:pPr lvl="2"/>
            <a:r>
              <a:rPr lang="en-US" dirty="0" err="1"/>
              <a:t>SeaQuest</a:t>
            </a:r>
            <a:endParaRPr lang="en-US" dirty="0"/>
          </a:p>
          <a:p>
            <a:pPr lvl="2"/>
            <a:r>
              <a:rPr lang="en-US" dirty="0" err="1"/>
              <a:t>LArIAT</a:t>
            </a:r>
            <a:endParaRPr lang="en-US" dirty="0"/>
          </a:p>
          <a:p>
            <a:pPr lvl="2"/>
            <a:r>
              <a:rPr lang="en-US" dirty="0"/>
              <a:t>Test Beam Facility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4778" y="4878162"/>
            <a:ext cx="1018300" cy="177964"/>
          </a:xfrm>
        </p:spPr>
        <p:txBody>
          <a:bodyPr/>
          <a:lstStyle/>
          <a:p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Program</a:t>
            </a:r>
          </a:p>
        </p:txBody>
      </p:sp>
    </p:spTree>
    <p:extLst>
      <p:ext uri="{BB962C8B-B14F-4D97-AF65-F5344CB8AC3E}">
        <p14:creationId xmlns:p14="http://schemas.microsoft.com/office/powerpoint/2010/main" val="201906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Strategy for the next ~10 years</a:t>
            </a:r>
            <a:br>
              <a:rPr lang="en-US"/>
            </a:br>
            <a:r>
              <a:rPr lang="en-US"/>
              <a:t>Proton Improvement Plan (PIP)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5" y="716437"/>
            <a:ext cx="8455843" cy="39026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The near-term goal is to double the Booster beam repetition rate to 15 Hz, while addressing reliability concerns</a:t>
            </a:r>
          </a:p>
          <a:p>
            <a:pPr lvl="1"/>
            <a:r>
              <a:rPr lang="en-US" dirty="0"/>
              <a:t>Required for simultaneous operations of </a:t>
            </a:r>
            <a:r>
              <a:rPr lang="en-US" dirty="0" err="1"/>
              <a:t>NOvA</a:t>
            </a:r>
            <a:r>
              <a:rPr lang="en-US" dirty="0"/>
              <a:t>, g-2, Mu2e, SBN</a:t>
            </a:r>
          </a:p>
          <a:p>
            <a:pPr lvl="1"/>
            <a:r>
              <a:rPr lang="en-US" dirty="0"/>
              <a:t>700 kW to NOvA:  4.9e13 @ 120 GeV @ 0.75 Hz</a:t>
            </a:r>
          </a:p>
          <a:p>
            <a:r>
              <a:rPr lang="en-US" dirty="0"/>
              <a:t>Design Criteria</a:t>
            </a:r>
          </a:p>
          <a:p>
            <a:pPr lvl="1"/>
            <a:r>
              <a:rPr lang="en-US" dirty="0"/>
              <a:t>15 Hz beam operations at 4.2×10</a:t>
            </a:r>
            <a:r>
              <a:rPr lang="en-US" baseline="30000" dirty="0"/>
              <a:t>12</a:t>
            </a:r>
            <a:r>
              <a:rPr lang="en-US" dirty="0"/>
              <a:t> protons per pulse (80 kW)</a:t>
            </a:r>
          </a:p>
          <a:p>
            <a:pPr lvl="1"/>
            <a:r>
              <a:rPr lang="en-US" dirty="0" err="1"/>
              <a:t>Linac</a:t>
            </a:r>
            <a:r>
              <a:rPr lang="en-US" dirty="0"/>
              <a:t>/Booster availability &gt; 85%</a:t>
            </a:r>
          </a:p>
          <a:p>
            <a:pPr lvl="1"/>
            <a:r>
              <a:rPr lang="en-US" dirty="0"/>
              <a:t>Residual activation at acceptable levels</a:t>
            </a:r>
          </a:p>
          <a:p>
            <a:pPr lvl="1"/>
            <a:r>
              <a:rPr lang="en-US" dirty="0"/>
              <a:t>Useful operating life for the </a:t>
            </a:r>
            <a:r>
              <a:rPr lang="en-US" dirty="0" err="1"/>
              <a:t>Linac</a:t>
            </a:r>
            <a:r>
              <a:rPr lang="en-US" dirty="0"/>
              <a:t> through 2023 and the Booster through 2030</a:t>
            </a:r>
          </a:p>
          <a:p>
            <a:r>
              <a:rPr lang="en-US" dirty="0"/>
              <a:t>Scope</a:t>
            </a:r>
          </a:p>
          <a:p>
            <a:pPr lvl="1"/>
            <a:r>
              <a:rPr lang="en-US" dirty="0"/>
              <a:t>15 Hz Capability:  </a:t>
            </a:r>
          </a:p>
          <a:p>
            <a:pPr lvl="2"/>
            <a:r>
              <a:rPr lang="en-US" dirty="0"/>
              <a:t>RF upgrades, cavity refurbishment</a:t>
            </a:r>
          </a:p>
          <a:p>
            <a:pPr lvl="2"/>
            <a:r>
              <a:rPr lang="en-US" dirty="0"/>
              <a:t>Power and water distribution</a:t>
            </a:r>
          </a:p>
          <a:p>
            <a:pPr lvl="1"/>
            <a:r>
              <a:rPr lang="en-US" dirty="0"/>
              <a:t>Reliability:  &gt;85% uptime, reduce operational risk</a:t>
            </a:r>
          </a:p>
          <a:p>
            <a:pPr lvl="2"/>
            <a:r>
              <a:rPr lang="en-US" dirty="0"/>
              <a:t>Drift Tube Linac RF replacement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200 MHz klystrons/modulators</a:t>
            </a:r>
          </a:p>
          <a:p>
            <a:pPr lvl="2"/>
            <a:r>
              <a:rPr lang="en-US" dirty="0"/>
              <a:t>Additional Booster RF cavities </a:t>
            </a:r>
          </a:p>
          <a:p>
            <a:pPr lvl="2"/>
            <a:r>
              <a:rPr lang="en-US" dirty="0"/>
              <a:t>Power and water distribution</a:t>
            </a:r>
          </a:p>
          <a:p>
            <a:pPr lvl="1"/>
            <a:r>
              <a:rPr lang="en-US" dirty="0"/>
              <a:t>Beam Quality and Losses:  RFQ, dampers, collimators/absorbers</a:t>
            </a:r>
          </a:p>
          <a:p>
            <a:pPr lvl="2"/>
            <a:r>
              <a:rPr lang="en-US" dirty="0"/>
              <a:t>To maintain activation at current levels or lower</a:t>
            </a:r>
          </a:p>
          <a:p>
            <a:pPr>
              <a:spcBef>
                <a:spcPts val="900"/>
              </a:spcBef>
            </a:pPr>
            <a:r>
              <a:rPr lang="en-US" dirty="0"/>
              <a:t>Execute over the years 2011 – 2019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October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Derwent | MUSE October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373B-3152-4E83-83EA-17AA9B23EE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CDC46175-002F-BA4D-AF6A-C76DFDCD65A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9009325"/>
              </p:ext>
            </p:extLst>
          </p:nvPr>
        </p:nvGraphicFramePr>
        <p:xfrm>
          <a:off x="1582710" y="0"/>
          <a:ext cx="6484837" cy="470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1744038" cy="1822970"/>
          </a:xfrm>
        </p:spPr>
        <p:txBody>
          <a:bodyPr/>
          <a:lstStyle/>
          <a:p>
            <a:r>
              <a:rPr lang="en-US" dirty="0"/>
              <a:t>Progress: Beam through Booster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78104" y="3962955"/>
            <a:ext cx="19155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Enable Recycler pre-stacking</a:t>
            </a:r>
          </a:p>
        </p:txBody>
      </p:sp>
      <p:sp>
        <p:nvSpPr>
          <p:cNvPr id="9" name="Freeform 8"/>
          <p:cNvSpPr/>
          <p:nvPr/>
        </p:nvSpPr>
        <p:spPr>
          <a:xfrm>
            <a:off x="5538505" y="3676875"/>
            <a:ext cx="271394" cy="462592"/>
          </a:xfrm>
          <a:custGeom>
            <a:avLst/>
            <a:gdLst>
              <a:gd name="connsiteX0" fmla="*/ 268466 w 268466"/>
              <a:gd name="connsiteY0" fmla="*/ 567583 h 616789"/>
              <a:gd name="connsiteX1" fmla="*/ 34323 w 268466"/>
              <a:gd name="connsiteY1" fmla="*/ 560488 h 616789"/>
              <a:gd name="connsiteX2" fmla="*/ 5942 w 268466"/>
              <a:gd name="connsiteY2" fmla="*/ 0 h 61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66" h="616789">
                <a:moveTo>
                  <a:pt x="268466" y="567583"/>
                </a:moveTo>
                <a:cubicBezTo>
                  <a:pt x="173271" y="611334"/>
                  <a:pt x="78077" y="655085"/>
                  <a:pt x="34323" y="560488"/>
                </a:cubicBezTo>
                <a:cubicBezTo>
                  <a:pt x="-9431" y="465891"/>
                  <a:pt x="-1745" y="232945"/>
                  <a:pt x="5942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9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dirty="0"/>
              <a:t> Program: </a:t>
            </a:r>
            <a:r>
              <a:rPr lang="en-US" dirty="0" err="1"/>
              <a:t>NuMI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>
                <a:sym typeface="Wingdings"/>
              </a:rPr>
              <a:t>MINOS+NO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err="1">
                <a:sym typeface="Wingdings"/>
              </a:rPr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782285"/>
            <a:ext cx="8436989" cy="2620791"/>
          </a:xfrm>
        </p:spPr>
        <p:txBody>
          <a:bodyPr/>
          <a:lstStyle/>
          <a:p>
            <a:r>
              <a:rPr lang="en-US" dirty="0"/>
              <a:t>The “Neutrinos from the Main Injector” (</a:t>
            </a:r>
            <a:r>
              <a:rPr lang="en-US" dirty="0" err="1"/>
              <a:t>NuMI</a:t>
            </a:r>
            <a:r>
              <a:rPr lang="en-US" dirty="0"/>
              <a:t>) line uses 120 </a:t>
            </a:r>
            <a:r>
              <a:rPr lang="en-US" dirty="0" err="1"/>
              <a:t>GeV</a:t>
            </a:r>
            <a:r>
              <a:rPr lang="en-US" dirty="0"/>
              <a:t> neutrinos from the Main Injector to produce neutrinos, which are detected in </a:t>
            </a:r>
          </a:p>
          <a:p>
            <a:pPr lvl="1"/>
            <a:r>
              <a:rPr lang="en-US" dirty="0"/>
              <a:t>MINOS: 725 km away in the Soudan</a:t>
            </a:r>
            <a:br>
              <a:rPr lang="en-US" dirty="0"/>
            </a:br>
            <a:r>
              <a:rPr lang="en-US" dirty="0"/>
              <a:t>Mine in Minnesota</a:t>
            </a:r>
          </a:p>
          <a:p>
            <a:pPr lvl="1"/>
            <a:r>
              <a:rPr lang="en-US" dirty="0" err="1"/>
              <a:t>NO</a:t>
            </a:r>
            <a:r>
              <a:rPr lang="en-US" dirty="0" err="1">
                <a:latin typeface="Symbol" charset="2"/>
                <a:cs typeface="Symbol" charset="2"/>
              </a:rPr>
              <a:t>n</a:t>
            </a:r>
            <a:r>
              <a:rPr lang="en-US" dirty="0" err="1"/>
              <a:t>A</a:t>
            </a:r>
            <a:r>
              <a:rPr lang="en-US" dirty="0"/>
              <a:t>: 810 km away in Ash River, </a:t>
            </a:r>
            <a:br>
              <a:rPr lang="en-US" dirty="0"/>
            </a:br>
            <a:r>
              <a:rPr lang="en-US" dirty="0"/>
              <a:t>Minnesota, 14.6 </a:t>
            </a:r>
            <a:r>
              <a:rPr lang="en-US" dirty="0" err="1"/>
              <a:t>mrad</a:t>
            </a:r>
            <a:r>
              <a:rPr lang="en-US" dirty="0"/>
              <a:t> off axis</a:t>
            </a:r>
          </a:p>
          <a:p>
            <a:pPr lvl="2"/>
            <a:r>
              <a:rPr lang="en-US" dirty="0"/>
              <a:t>Produces narrower energy spread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 October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Paul Derwent | MUSE October 2018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40" y="1397000"/>
            <a:ext cx="2397974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47" y="2834721"/>
            <a:ext cx="1738083" cy="177006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8925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348FA1D-8795-CB4E-ABDB-3E8434532D21}" vid="{67259E2C-0381-5E47-A343-332FB89935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 16x9 Template 2017_01_22</Template>
  <TotalTime>2489</TotalTime>
  <Words>2823</Words>
  <Application>Microsoft Macintosh PowerPoint</Application>
  <PresentationFormat>On-screen Show (16:9)</PresentationFormat>
  <Paragraphs>502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Calibri</vt:lpstr>
      <vt:lpstr>Cambria Math</vt:lpstr>
      <vt:lpstr>Geneva</vt:lpstr>
      <vt:lpstr>Helvetica</vt:lpstr>
      <vt:lpstr>MS PGothic</vt:lpstr>
      <vt:lpstr>ＭＳ Ｐゴシック</vt:lpstr>
      <vt:lpstr>Symbol</vt:lpstr>
      <vt:lpstr>Times New Roman</vt:lpstr>
      <vt:lpstr>Wingdings</vt:lpstr>
      <vt:lpstr>Arial</vt:lpstr>
      <vt:lpstr>Fermilab_PPT_090915</vt:lpstr>
      <vt:lpstr>PowerPoint Presentation</vt:lpstr>
      <vt:lpstr> “P5 Report”</vt:lpstr>
      <vt:lpstr> “P5 Report”</vt:lpstr>
      <vt:lpstr>Fermilab Program Goals</vt:lpstr>
      <vt:lpstr>The Fermilab Accelerator Complex Today</vt:lpstr>
      <vt:lpstr>Experimental Program</vt:lpstr>
      <vt:lpstr>Strategy for the next ~10 years Proton Improvement Plan (PIP)</vt:lpstr>
      <vt:lpstr>Progress: Beam through Booster</vt:lpstr>
      <vt:lpstr>Current n Program: NuMIMINOS+NOnA</vt:lpstr>
      <vt:lpstr>Current Program:  g-2, Mu2e</vt:lpstr>
      <vt:lpstr>Previous Year Delivery</vt:lpstr>
      <vt:lpstr>Previous Year Delivery</vt:lpstr>
      <vt:lpstr>Previous Year Delivery</vt:lpstr>
      <vt:lpstr>STATISTICS in Neutrino Experiments</vt:lpstr>
      <vt:lpstr>From DUNE CDR – May 2015</vt:lpstr>
      <vt:lpstr>DUNE Physics Goals</vt:lpstr>
      <vt:lpstr>Strategy for the next ~10 years Proton Improvement Plan-II (PIP-II)</vt:lpstr>
      <vt:lpstr>PIP-II Technical Approach</vt:lpstr>
      <vt:lpstr>PIP-II</vt:lpstr>
      <vt:lpstr>PIP-II Technical Approach/Site Layout</vt:lpstr>
      <vt:lpstr>Performance  Goals</vt:lpstr>
      <vt:lpstr>PIP-II Components </vt:lpstr>
      <vt:lpstr>Unique feature of PIP-II: flexible bunch structure</vt:lpstr>
      <vt:lpstr>PIP2IT at CMTF</vt:lpstr>
      <vt:lpstr>Chopping system</vt:lpstr>
      <vt:lpstr>It does work!</vt:lpstr>
      <vt:lpstr>Time Structure for Mu2e</vt:lpstr>
      <vt:lpstr>DUNE Physics Goals</vt:lpstr>
      <vt:lpstr>PIP-III (~203x)</vt:lpstr>
      <vt:lpstr>Replacing the Booster: Linac or RCS?</vt:lpstr>
      <vt:lpstr>Comparison of Parameters*</vt:lpstr>
      <vt:lpstr>RCS Comparisons</vt:lpstr>
      <vt:lpstr>PIP-III (~203x)</vt:lpstr>
      <vt:lpstr>Summary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Derwent</dc:creator>
  <cp:lastModifiedBy>simonagiov@gmail.com</cp:lastModifiedBy>
  <cp:revision>49</cp:revision>
  <cp:lastPrinted>2014-01-20T19:40:21Z</cp:lastPrinted>
  <dcterms:created xsi:type="dcterms:W3CDTF">2017-01-22T19:21:54Z</dcterms:created>
  <dcterms:modified xsi:type="dcterms:W3CDTF">2018-10-23T20:51:10Z</dcterms:modified>
</cp:coreProperties>
</file>