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5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2.xml" ContentType="application/vnd.openxmlformats-officedocument.drawingml.chartshape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59"/>
  </p:notesMasterIdLst>
  <p:handoutMasterIdLst>
    <p:handoutMasterId r:id="rId60"/>
  </p:handoutMasterIdLst>
  <p:sldIdLst>
    <p:sldId id="286" r:id="rId5"/>
    <p:sldId id="319" r:id="rId6"/>
    <p:sldId id="320" r:id="rId7"/>
    <p:sldId id="325" r:id="rId8"/>
    <p:sldId id="326" r:id="rId9"/>
    <p:sldId id="321" r:id="rId10"/>
    <p:sldId id="372" r:id="rId11"/>
    <p:sldId id="327" r:id="rId12"/>
    <p:sldId id="367" r:id="rId13"/>
    <p:sldId id="368" r:id="rId14"/>
    <p:sldId id="328" r:id="rId15"/>
    <p:sldId id="370" r:id="rId16"/>
    <p:sldId id="371" r:id="rId17"/>
    <p:sldId id="374" r:id="rId18"/>
    <p:sldId id="369" r:id="rId19"/>
    <p:sldId id="329" r:id="rId20"/>
    <p:sldId id="330" r:id="rId21"/>
    <p:sldId id="351" r:id="rId22"/>
    <p:sldId id="361" r:id="rId23"/>
    <p:sldId id="362" r:id="rId24"/>
    <p:sldId id="363" r:id="rId25"/>
    <p:sldId id="331" r:id="rId26"/>
    <p:sldId id="360" r:id="rId27"/>
    <p:sldId id="359" r:id="rId28"/>
    <p:sldId id="357" r:id="rId29"/>
    <p:sldId id="355" r:id="rId30"/>
    <p:sldId id="356" r:id="rId31"/>
    <p:sldId id="353" r:id="rId32"/>
    <p:sldId id="358" r:id="rId33"/>
    <p:sldId id="332" r:id="rId34"/>
    <p:sldId id="333" r:id="rId35"/>
    <p:sldId id="334" r:id="rId36"/>
    <p:sldId id="335" r:id="rId37"/>
    <p:sldId id="336" r:id="rId38"/>
    <p:sldId id="337" r:id="rId39"/>
    <p:sldId id="352" r:id="rId40"/>
    <p:sldId id="354" r:id="rId41"/>
    <p:sldId id="338" r:id="rId42"/>
    <p:sldId id="339" r:id="rId43"/>
    <p:sldId id="340" r:id="rId44"/>
    <p:sldId id="365" r:id="rId45"/>
    <p:sldId id="366" r:id="rId46"/>
    <p:sldId id="343" r:id="rId47"/>
    <p:sldId id="345" r:id="rId48"/>
    <p:sldId id="346" r:id="rId49"/>
    <p:sldId id="347" r:id="rId50"/>
    <p:sldId id="348" r:id="rId51"/>
    <p:sldId id="349" r:id="rId52"/>
    <p:sldId id="350" r:id="rId53"/>
    <p:sldId id="344" r:id="rId54"/>
    <p:sldId id="373" r:id="rId55"/>
    <p:sldId id="364" r:id="rId56"/>
    <p:sldId id="324" r:id="rId57"/>
    <p:sldId id="323" r:id="rId58"/>
  </p:sldIdLst>
  <p:sldSz cx="9144000" cy="6858000" type="screen4x3"/>
  <p:notesSz cx="6950075" cy="9236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3655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688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174">
          <p15:clr>
            <a:srgbClr val="A4A3A4"/>
          </p15:clr>
        </p15:guide>
        <p15:guide id="7" orient="horz" pos="128">
          <p15:clr>
            <a:srgbClr val="A4A3A4"/>
          </p15:clr>
        </p15:guide>
        <p15:guide id="8" pos="5621">
          <p15:clr>
            <a:srgbClr val="A4A3A4"/>
          </p15:clr>
        </p15:guide>
        <p15:guide id="9" pos="136">
          <p15:clr>
            <a:srgbClr val="A4A3A4"/>
          </p15:clr>
        </p15:guide>
        <p15:guide id="10" pos="589">
          <p15:clr>
            <a:srgbClr val="A4A3A4"/>
          </p15:clr>
        </p15:guide>
        <p15:guide id="11" pos="3572">
          <p15:clr>
            <a:srgbClr val="A4A3A4"/>
          </p15:clr>
        </p15:guide>
        <p15:guide id="12" pos="5163">
          <p15:clr>
            <a:srgbClr val="A4A3A4"/>
          </p15:clr>
        </p15:guide>
        <p15:guide id="13" pos="4632">
          <p15:clr>
            <a:srgbClr val="A4A3A4"/>
          </p15:clr>
        </p15:guide>
        <p15:guide id="14" pos="44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BBC5"/>
    <a:srgbClr val="F6F8F6"/>
    <a:srgbClr val="9EBEC9"/>
    <a:srgbClr val="004C97"/>
    <a:srgbClr val="63666A"/>
    <a:srgbClr val="ED7D31"/>
    <a:srgbClr val="4472C4"/>
    <a:srgbClr val="000000"/>
    <a:srgbClr val="00E1E1"/>
    <a:srgbClr val="4E4E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08" autoAdjust="0"/>
    <p:restoredTop sz="94660"/>
  </p:normalViewPr>
  <p:slideViewPr>
    <p:cSldViewPr snapToGrid="0" snapToObjects="1" showGuides="1">
      <p:cViewPr varScale="1">
        <p:scale>
          <a:sx n="86" d="100"/>
          <a:sy n="86" d="100"/>
        </p:scale>
        <p:origin x="523" y="58"/>
      </p:cViewPr>
      <p:guideLst>
        <p:guide orient="horz" pos="4142"/>
        <p:guide orient="horz" pos="3655"/>
        <p:guide orient="horz" pos="1698"/>
        <p:guide orient="horz" pos="688"/>
        <p:guide orient="horz" pos="2790"/>
        <p:guide orient="horz" pos="174"/>
        <p:guide orient="horz" pos="128"/>
        <p:guide pos="5621"/>
        <p:guide pos="136"/>
        <p:guide pos="589"/>
        <p:guide pos="3572"/>
        <p:guide pos="5163"/>
        <p:guide pos="4632"/>
        <p:guide pos="444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RGA Scans of Power Test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2491697700860659E-2"/>
          <c:y val="0.13959035075108484"/>
          <c:w val="0.83803080316250644"/>
          <c:h val="0.73532826968731246"/>
        </c:manualLayout>
      </c:layout>
      <c:surface3DChart>
        <c:wireframe val="0"/>
        <c:ser>
          <c:idx val="0"/>
          <c:order val="0"/>
          <c:spPr>
            <a:solidFill>
              <a:schemeClr val="accent1"/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'RGA1'!$D$5:$CZ$5</c:f>
              <c:numCache>
                <c:formatCode>0.0E+00</c:formatCode>
                <c:ptCount val="80"/>
                <c:pt idx="0">
                  <c:v>6.9953999999999999E-12</c:v>
                </c:pt>
                <c:pt idx="1">
                  <c:v>7.0542999999999998E-8</c:v>
                </c:pt>
                <c:pt idx="2">
                  <c:v>3.5095999999999998E-11</c:v>
                </c:pt>
                <c:pt idx="3">
                  <c:v>5.0995000000000001E-11</c:v>
                </c:pt>
                <c:pt idx="4">
                  <c:v>-1.8681000000000001E-12</c:v>
                </c:pt>
                <c:pt idx="5">
                  <c:v>-3.5772000000000001E-13</c:v>
                </c:pt>
                <c:pt idx="6">
                  <c:v>1.1924E-13</c:v>
                </c:pt>
                <c:pt idx="7">
                  <c:v>4.0144000000000003E-12</c:v>
                </c:pt>
                <c:pt idx="8">
                  <c:v>-2.5438000000000001E-12</c:v>
                </c:pt>
                <c:pt idx="9">
                  <c:v>-1.9078E-12</c:v>
                </c:pt>
                <c:pt idx="10">
                  <c:v>4.1734E-12</c:v>
                </c:pt>
                <c:pt idx="11">
                  <c:v>1.6294E-9</c:v>
                </c:pt>
                <c:pt idx="12">
                  <c:v>5.4611999999999997E-10</c:v>
                </c:pt>
                <c:pt idx="13">
                  <c:v>1.8412E-9</c:v>
                </c:pt>
                <c:pt idx="14">
                  <c:v>3.9354999999999999E-9</c:v>
                </c:pt>
                <c:pt idx="15">
                  <c:v>9.5207E-9</c:v>
                </c:pt>
                <c:pt idx="16">
                  <c:v>2.4846E-8</c:v>
                </c:pt>
                <c:pt idx="17">
                  <c:v>6.7598999999999995E-8</c:v>
                </c:pt>
                <c:pt idx="18">
                  <c:v>5.4703000000000002E-10</c:v>
                </c:pt>
                <c:pt idx="19">
                  <c:v>7.1566999999999997E-10</c:v>
                </c:pt>
                <c:pt idx="20">
                  <c:v>2.9015000000000001E-12</c:v>
                </c:pt>
                <c:pt idx="21">
                  <c:v>7.0113000000000004E-11</c:v>
                </c:pt>
                <c:pt idx="22">
                  <c:v>-1.5501E-12</c:v>
                </c:pt>
                <c:pt idx="23">
                  <c:v>1.1800999999999999E-10</c:v>
                </c:pt>
                <c:pt idx="24">
                  <c:v>3.6869E-10</c:v>
                </c:pt>
                <c:pt idx="25">
                  <c:v>1.7795999999999999E-9</c:v>
                </c:pt>
                <c:pt idx="26">
                  <c:v>3.0191E-9</c:v>
                </c:pt>
                <c:pt idx="27">
                  <c:v>2.3919000000000001E-8</c:v>
                </c:pt>
                <c:pt idx="28">
                  <c:v>3.8963999999999999E-9</c:v>
                </c:pt>
                <c:pt idx="29">
                  <c:v>2.1362000000000001E-9</c:v>
                </c:pt>
                <c:pt idx="30">
                  <c:v>9.3722E-10</c:v>
                </c:pt>
                <c:pt idx="31">
                  <c:v>1.7717E-9</c:v>
                </c:pt>
                <c:pt idx="32">
                  <c:v>8.2951000000000004E-11</c:v>
                </c:pt>
                <c:pt idx="33">
                  <c:v>6.2123999999999997E-11</c:v>
                </c:pt>
                <c:pt idx="34">
                  <c:v>1.7608E-10</c:v>
                </c:pt>
                <c:pt idx="35">
                  <c:v>8.3594999999999999E-10</c:v>
                </c:pt>
                <c:pt idx="36">
                  <c:v>1.6507E-10</c:v>
                </c:pt>
                <c:pt idx="37">
                  <c:v>4.2945999999999998E-10</c:v>
                </c:pt>
                <c:pt idx="38">
                  <c:v>9.6516E-10</c:v>
                </c:pt>
                <c:pt idx="39">
                  <c:v>1.2488000000000001E-9</c:v>
                </c:pt>
                <c:pt idx="40">
                  <c:v>2.0704999999999998E-9</c:v>
                </c:pt>
                <c:pt idx="41">
                  <c:v>7.7247000000000002E-10</c:v>
                </c:pt>
                <c:pt idx="42">
                  <c:v>2.4602999999999999E-9</c:v>
                </c:pt>
                <c:pt idx="43">
                  <c:v>5.5044000000000001E-9</c:v>
                </c:pt>
                <c:pt idx="44">
                  <c:v>2.0841999999999999E-9</c:v>
                </c:pt>
                <c:pt idx="45">
                  <c:v>2.2473000000000001E-10</c:v>
                </c:pt>
                <c:pt idx="46">
                  <c:v>4.9603000000000002E-11</c:v>
                </c:pt>
                <c:pt idx="47">
                  <c:v>1.0358000000000001E-10</c:v>
                </c:pt>
                <c:pt idx="48">
                  <c:v>3.2472999999999999E-11</c:v>
                </c:pt>
                <c:pt idx="49">
                  <c:v>1.4320999999999999E-10</c:v>
                </c:pt>
                <c:pt idx="50">
                  <c:v>1.5918000000000001E-10</c:v>
                </c:pt>
                <c:pt idx="51">
                  <c:v>6.3315999999999999E-11</c:v>
                </c:pt>
                <c:pt idx="52">
                  <c:v>1.7361000000000001E-10</c:v>
                </c:pt>
                <c:pt idx="53">
                  <c:v>1.285E-10</c:v>
                </c:pt>
                <c:pt idx="54">
                  <c:v>9.4783000000000002E-10</c:v>
                </c:pt>
                <c:pt idx="55">
                  <c:v>3.8184E-10</c:v>
                </c:pt>
                <c:pt idx="56">
                  <c:v>8.1015000000000004E-10</c:v>
                </c:pt>
                <c:pt idx="57">
                  <c:v>2.2127E-10</c:v>
                </c:pt>
                <c:pt idx="58">
                  <c:v>1.2651000000000001E-10</c:v>
                </c:pt>
                <c:pt idx="59">
                  <c:v>1.8104E-10</c:v>
                </c:pt>
                <c:pt idx="60">
                  <c:v>3.597E-11</c:v>
                </c:pt>
                <c:pt idx="61">
                  <c:v>1.7408999999999999E-11</c:v>
                </c:pt>
                <c:pt idx="62">
                  <c:v>4.7973999999999999E-11</c:v>
                </c:pt>
                <c:pt idx="63">
                  <c:v>1.0557E-10</c:v>
                </c:pt>
                <c:pt idx="64">
                  <c:v>5.6281000000000001E-11</c:v>
                </c:pt>
                <c:pt idx="65">
                  <c:v>2.7783E-11</c:v>
                </c:pt>
                <c:pt idx="66">
                  <c:v>1.3247000000000001E-10</c:v>
                </c:pt>
                <c:pt idx="67">
                  <c:v>5.2147000000000002E-11</c:v>
                </c:pt>
                <c:pt idx="68">
                  <c:v>1.8437999999999999E-10</c:v>
                </c:pt>
                <c:pt idx="69">
                  <c:v>8.1400999999999994E-11</c:v>
                </c:pt>
                <c:pt idx="70">
                  <c:v>1.1725000000000001E-10</c:v>
                </c:pt>
                <c:pt idx="71">
                  <c:v>2.7822000000000002E-11</c:v>
                </c:pt>
                <c:pt idx="72">
                  <c:v>8.9548999999999995E-11</c:v>
                </c:pt>
                <c:pt idx="73">
                  <c:v>1.5263000000000001E-11</c:v>
                </c:pt>
                <c:pt idx="74">
                  <c:v>2.4682E-11</c:v>
                </c:pt>
                <c:pt idx="75">
                  <c:v>1.8283E-11</c:v>
                </c:pt>
                <c:pt idx="76">
                  <c:v>4.2806999999999999E-11</c:v>
                </c:pt>
                <c:pt idx="77">
                  <c:v>1.0135000000000001E-11</c:v>
                </c:pt>
                <c:pt idx="78">
                  <c:v>2.4762000000000001E-11</c:v>
                </c:pt>
                <c:pt idx="79">
                  <c:v>6.5979000000000004E-12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3D-49C6-8C9D-2D7987E53370}"/>
            </c:ext>
          </c:extLst>
        </c:ser>
        <c:ser>
          <c:idx val="1"/>
          <c:order val="1"/>
          <c:spPr>
            <a:solidFill>
              <a:schemeClr val="accent2"/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'RGA1'!$D$6:$CZ$6</c:f>
              <c:numCache>
                <c:formatCode>0.0E+00</c:formatCode>
                <c:ptCount val="80"/>
                <c:pt idx="0">
                  <c:v>6.1628297297297296E-12</c:v>
                </c:pt>
                <c:pt idx="1">
                  <c:v>7.7223675675675697E-8</c:v>
                </c:pt>
                <c:pt idx="2">
                  <c:v>4.8249945945945947E-11</c:v>
                </c:pt>
                <c:pt idx="3">
                  <c:v>5.5944675675675685E-11</c:v>
                </c:pt>
                <c:pt idx="4">
                  <c:v>-1.532923243243243E-12</c:v>
                </c:pt>
                <c:pt idx="5">
                  <c:v>2.3632827027027029E-13</c:v>
                </c:pt>
                <c:pt idx="6">
                  <c:v>1.4931786486486481E-13</c:v>
                </c:pt>
                <c:pt idx="7">
                  <c:v>4.9371459459459465E-12</c:v>
                </c:pt>
                <c:pt idx="8">
                  <c:v>-1.5468810810810811E-12</c:v>
                </c:pt>
                <c:pt idx="9">
                  <c:v>-1.5458118918918922E-12</c:v>
                </c:pt>
                <c:pt idx="10">
                  <c:v>4.7888972972972976E-12</c:v>
                </c:pt>
                <c:pt idx="11">
                  <c:v>1.3490324324324327E-9</c:v>
                </c:pt>
                <c:pt idx="12">
                  <c:v>4.6549594594594604E-10</c:v>
                </c:pt>
                <c:pt idx="13">
                  <c:v>1.5260189189189188E-9</c:v>
                </c:pt>
                <c:pt idx="14">
                  <c:v>3.311021621621622E-9</c:v>
                </c:pt>
                <c:pt idx="15">
                  <c:v>9.142221621621624E-9</c:v>
                </c:pt>
                <c:pt idx="16">
                  <c:v>2.3631378378378379E-8</c:v>
                </c:pt>
                <c:pt idx="17">
                  <c:v>6.5054567567567542E-8</c:v>
                </c:pt>
                <c:pt idx="18">
                  <c:v>2.427283783783784E-10</c:v>
                </c:pt>
                <c:pt idx="19">
                  <c:v>4.6289594594594602E-10</c:v>
                </c:pt>
                <c:pt idx="20">
                  <c:v>1.6220737837837838E-12</c:v>
                </c:pt>
                <c:pt idx="21">
                  <c:v>3.1985135135135133E-11</c:v>
                </c:pt>
                <c:pt idx="22">
                  <c:v>-9.6787783783783752E-13</c:v>
                </c:pt>
                <c:pt idx="23">
                  <c:v>1.1544675675675676E-10</c:v>
                </c:pt>
                <c:pt idx="24">
                  <c:v>3.6884945945945933E-10</c:v>
                </c:pt>
                <c:pt idx="25">
                  <c:v>1.7556891891891898E-9</c:v>
                </c:pt>
                <c:pt idx="26">
                  <c:v>2.2620162162162163E-9</c:v>
                </c:pt>
                <c:pt idx="27">
                  <c:v>2.596083783783784E-8</c:v>
                </c:pt>
                <c:pt idx="28">
                  <c:v>2.1528621621621621E-9</c:v>
                </c:pt>
                <c:pt idx="29">
                  <c:v>1.1462945945945947E-9</c:v>
                </c:pt>
                <c:pt idx="30">
                  <c:v>3.6335054054054047E-10</c:v>
                </c:pt>
                <c:pt idx="31">
                  <c:v>1.930556756756756E-9</c:v>
                </c:pt>
                <c:pt idx="32">
                  <c:v>5.0999945945945937E-11</c:v>
                </c:pt>
                <c:pt idx="33">
                  <c:v>7.195924324324325E-11</c:v>
                </c:pt>
                <c:pt idx="34">
                  <c:v>7.1309270270270243E-11</c:v>
                </c:pt>
                <c:pt idx="35">
                  <c:v>3.5051540540540546E-10</c:v>
                </c:pt>
                <c:pt idx="36">
                  <c:v>1.0892675675675676E-10</c:v>
                </c:pt>
                <c:pt idx="37">
                  <c:v>2.3976243243243241E-10</c:v>
                </c:pt>
                <c:pt idx="38">
                  <c:v>6.6187918918918919E-10</c:v>
                </c:pt>
                <c:pt idx="39">
                  <c:v>1.4763027027027024E-9</c:v>
                </c:pt>
                <c:pt idx="40">
                  <c:v>1.3121486486486483E-9</c:v>
                </c:pt>
                <c:pt idx="41">
                  <c:v>4.6461162162162161E-10</c:v>
                </c:pt>
                <c:pt idx="42">
                  <c:v>1.3142675675675672E-9</c:v>
                </c:pt>
                <c:pt idx="43">
                  <c:v>2.9819297297297304E-9</c:v>
                </c:pt>
                <c:pt idx="44">
                  <c:v>7.0095810810810806E-10</c:v>
                </c:pt>
                <c:pt idx="45">
                  <c:v>7.3135405405405402E-11</c:v>
                </c:pt>
                <c:pt idx="46">
                  <c:v>2.6173513513513515E-11</c:v>
                </c:pt>
                <c:pt idx="47">
                  <c:v>3.7586135135135134E-11</c:v>
                </c:pt>
                <c:pt idx="48">
                  <c:v>2.4332324324324324E-11</c:v>
                </c:pt>
                <c:pt idx="49">
                  <c:v>1.1177621621621624E-10</c:v>
                </c:pt>
                <c:pt idx="50">
                  <c:v>1.0831594594594594E-10</c:v>
                </c:pt>
                <c:pt idx="51">
                  <c:v>5.4851108108108121E-11</c:v>
                </c:pt>
                <c:pt idx="52">
                  <c:v>1.2508783783783784E-10</c:v>
                </c:pt>
                <c:pt idx="53">
                  <c:v>9.8828027027027042E-11</c:v>
                </c:pt>
                <c:pt idx="54">
                  <c:v>6.7143864864864867E-10</c:v>
                </c:pt>
                <c:pt idx="55">
                  <c:v>2.8147810810810807E-10</c:v>
                </c:pt>
                <c:pt idx="56">
                  <c:v>6.1085810810810813E-10</c:v>
                </c:pt>
                <c:pt idx="57">
                  <c:v>1.1239729729729731E-10</c:v>
                </c:pt>
                <c:pt idx="58">
                  <c:v>5.605316216216218E-11</c:v>
                </c:pt>
                <c:pt idx="59">
                  <c:v>6.3358918918918921E-11</c:v>
                </c:pt>
                <c:pt idx="60">
                  <c:v>1.4837243243243244E-11</c:v>
                </c:pt>
                <c:pt idx="61">
                  <c:v>1.2362216216216218E-11</c:v>
                </c:pt>
                <c:pt idx="62">
                  <c:v>3.5384999999999996E-11</c:v>
                </c:pt>
                <c:pt idx="63">
                  <c:v>3.786213513513515E-11</c:v>
                </c:pt>
                <c:pt idx="64">
                  <c:v>5.6773999999999991E-11</c:v>
                </c:pt>
                <c:pt idx="65">
                  <c:v>2.6706351351351348E-11</c:v>
                </c:pt>
                <c:pt idx="66">
                  <c:v>1.5514837837837837E-10</c:v>
                </c:pt>
                <c:pt idx="67">
                  <c:v>5.762467567567568E-11</c:v>
                </c:pt>
                <c:pt idx="68">
                  <c:v>2.0055108108108109E-10</c:v>
                </c:pt>
                <c:pt idx="69">
                  <c:v>8.6878054054054045E-11</c:v>
                </c:pt>
                <c:pt idx="70">
                  <c:v>1.4343972972972971E-10</c:v>
                </c:pt>
                <c:pt idx="71">
                  <c:v>2.4497729729729731E-11</c:v>
                </c:pt>
                <c:pt idx="72">
                  <c:v>4.4696351351351355E-11</c:v>
                </c:pt>
                <c:pt idx="73">
                  <c:v>1.4202351351351357E-11</c:v>
                </c:pt>
                <c:pt idx="74">
                  <c:v>1.7762351351351358E-11</c:v>
                </c:pt>
                <c:pt idx="75">
                  <c:v>2.5770648648648655E-11</c:v>
                </c:pt>
                <c:pt idx="76">
                  <c:v>5.0809783783783772E-11</c:v>
                </c:pt>
                <c:pt idx="77">
                  <c:v>1.6483972972972976E-11</c:v>
                </c:pt>
                <c:pt idx="78">
                  <c:v>4.3468567567567579E-11</c:v>
                </c:pt>
                <c:pt idx="79">
                  <c:v>1.2606027027027023E-11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3D-49C6-8C9D-2D7987E53370}"/>
            </c:ext>
          </c:extLst>
        </c:ser>
        <c:ser>
          <c:idx val="2"/>
          <c:order val="2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'RGA1'!$D$7:$CZ$7</c:f>
            </c:numRef>
          </c:val>
          <c:extLst>
            <c:ext xmlns:c16="http://schemas.microsoft.com/office/drawing/2014/chart" uri="{C3380CC4-5D6E-409C-BE32-E72D297353CC}">
              <c16:uniqueId val="{00000002-E03D-49C6-8C9D-2D7987E53370}"/>
            </c:ext>
          </c:extLst>
        </c:ser>
        <c:ser>
          <c:idx val="3"/>
          <c:order val="3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'RGA1'!$D$8:$CZ$8</c:f>
            </c:numRef>
          </c:val>
          <c:extLst>
            <c:ext xmlns:c16="http://schemas.microsoft.com/office/drawing/2014/chart" uri="{C3380CC4-5D6E-409C-BE32-E72D297353CC}">
              <c16:uniqueId val="{00000003-E03D-49C6-8C9D-2D7987E53370}"/>
            </c:ext>
          </c:extLst>
        </c:ser>
        <c:ser>
          <c:idx val="4"/>
          <c:order val="4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'RGA1'!$D$9:$CZ$9</c:f>
            </c:numRef>
          </c:val>
          <c:extLst>
            <c:ext xmlns:c16="http://schemas.microsoft.com/office/drawing/2014/chart" uri="{C3380CC4-5D6E-409C-BE32-E72D297353CC}">
              <c16:uniqueId val="{00000004-E03D-49C6-8C9D-2D7987E53370}"/>
            </c:ext>
          </c:extLst>
        </c:ser>
        <c:ser>
          <c:idx val="5"/>
          <c:order val="5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'RGA1'!$D$10:$CZ$10</c:f>
            </c:numRef>
          </c:val>
          <c:extLst>
            <c:ext xmlns:c16="http://schemas.microsoft.com/office/drawing/2014/chart" uri="{C3380CC4-5D6E-409C-BE32-E72D297353CC}">
              <c16:uniqueId val="{00000005-E03D-49C6-8C9D-2D7987E53370}"/>
            </c:ext>
          </c:extLst>
        </c:ser>
        <c:ser>
          <c:idx val="6"/>
          <c:order val="6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'RGA1'!$D$11:$CZ$11</c:f>
            </c:numRef>
          </c:val>
          <c:extLst>
            <c:ext xmlns:c16="http://schemas.microsoft.com/office/drawing/2014/chart" uri="{C3380CC4-5D6E-409C-BE32-E72D297353CC}">
              <c16:uniqueId val="{00000006-E03D-49C6-8C9D-2D7987E53370}"/>
            </c:ext>
          </c:extLst>
        </c:ser>
        <c:ser>
          <c:idx val="7"/>
          <c:order val="7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'RGA1'!$D$12:$CZ$12</c:f>
            </c:numRef>
          </c:val>
          <c:extLst>
            <c:ext xmlns:c16="http://schemas.microsoft.com/office/drawing/2014/chart" uri="{C3380CC4-5D6E-409C-BE32-E72D297353CC}">
              <c16:uniqueId val="{00000007-E03D-49C6-8C9D-2D7987E53370}"/>
            </c:ext>
          </c:extLst>
        </c:ser>
        <c:ser>
          <c:idx val="8"/>
          <c:order val="8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'RGA1'!$D$13:$CZ$13</c:f>
            </c:numRef>
          </c:val>
          <c:extLst>
            <c:ext xmlns:c16="http://schemas.microsoft.com/office/drawing/2014/chart" uri="{C3380CC4-5D6E-409C-BE32-E72D297353CC}">
              <c16:uniqueId val="{00000008-E03D-49C6-8C9D-2D7987E53370}"/>
            </c:ext>
          </c:extLst>
        </c:ser>
        <c:ser>
          <c:idx val="9"/>
          <c:order val="9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'RGA1'!$D$14:$CZ$14</c:f>
            </c:numRef>
          </c:val>
          <c:extLst>
            <c:ext xmlns:c16="http://schemas.microsoft.com/office/drawing/2014/chart" uri="{C3380CC4-5D6E-409C-BE32-E72D297353CC}">
              <c16:uniqueId val="{00000009-E03D-49C6-8C9D-2D7987E53370}"/>
            </c:ext>
          </c:extLst>
        </c:ser>
        <c:ser>
          <c:idx val="10"/>
          <c:order val="10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'RGA1'!$D$15:$CZ$15</c:f>
            </c:numRef>
          </c:val>
          <c:extLst>
            <c:ext xmlns:c16="http://schemas.microsoft.com/office/drawing/2014/chart" uri="{C3380CC4-5D6E-409C-BE32-E72D297353CC}">
              <c16:uniqueId val="{0000000A-E03D-49C6-8C9D-2D7987E53370}"/>
            </c:ext>
          </c:extLst>
        </c:ser>
        <c:ser>
          <c:idx val="11"/>
          <c:order val="11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'RGA1'!$D$16:$CZ$16</c:f>
            </c:numRef>
          </c:val>
          <c:extLst>
            <c:ext xmlns:c16="http://schemas.microsoft.com/office/drawing/2014/chart" uri="{C3380CC4-5D6E-409C-BE32-E72D297353CC}">
              <c16:uniqueId val="{0000000B-E03D-49C6-8C9D-2D7987E53370}"/>
            </c:ext>
          </c:extLst>
        </c:ser>
        <c:ser>
          <c:idx val="12"/>
          <c:order val="12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'RGA1'!$D$17:$CZ$17</c:f>
            </c:numRef>
          </c:val>
          <c:extLst>
            <c:ext xmlns:c16="http://schemas.microsoft.com/office/drawing/2014/chart" uri="{C3380CC4-5D6E-409C-BE32-E72D297353CC}">
              <c16:uniqueId val="{0000000C-E03D-49C6-8C9D-2D7987E53370}"/>
            </c:ext>
          </c:extLst>
        </c:ser>
        <c:ser>
          <c:idx val="13"/>
          <c:order val="13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'RGA1'!$D$18:$CZ$18</c:f>
            </c:numRef>
          </c:val>
          <c:extLst>
            <c:ext xmlns:c16="http://schemas.microsoft.com/office/drawing/2014/chart" uri="{C3380CC4-5D6E-409C-BE32-E72D297353CC}">
              <c16:uniqueId val="{0000000D-E03D-49C6-8C9D-2D7987E53370}"/>
            </c:ext>
          </c:extLst>
        </c:ser>
        <c:ser>
          <c:idx val="14"/>
          <c:order val="14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'RGA1'!$D$19:$CZ$19</c:f>
            </c:numRef>
          </c:val>
          <c:extLst>
            <c:ext xmlns:c16="http://schemas.microsoft.com/office/drawing/2014/chart" uri="{C3380CC4-5D6E-409C-BE32-E72D297353CC}">
              <c16:uniqueId val="{0000000E-E03D-49C6-8C9D-2D7987E53370}"/>
            </c:ext>
          </c:extLst>
        </c:ser>
        <c:ser>
          <c:idx val="15"/>
          <c:order val="15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'RGA1'!$D$20:$CZ$20</c:f>
            </c:numRef>
          </c:val>
          <c:extLst>
            <c:ext xmlns:c16="http://schemas.microsoft.com/office/drawing/2014/chart" uri="{C3380CC4-5D6E-409C-BE32-E72D297353CC}">
              <c16:uniqueId val="{0000000F-E03D-49C6-8C9D-2D7987E53370}"/>
            </c:ext>
          </c:extLst>
        </c:ser>
        <c:ser>
          <c:idx val="16"/>
          <c:order val="16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'RGA1'!$D$21:$CZ$21</c:f>
            </c:numRef>
          </c:val>
          <c:extLst>
            <c:ext xmlns:c16="http://schemas.microsoft.com/office/drawing/2014/chart" uri="{C3380CC4-5D6E-409C-BE32-E72D297353CC}">
              <c16:uniqueId val="{00000010-E03D-49C6-8C9D-2D7987E53370}"/>
            </c:ext>
          </c:extLst>
        </c:ser>
        <c:ser>
          <c:idx val="17"/>
          <c:order val="17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'RGA1'!$D$22:$CZ$22</c:f>
            </c:numRef>
          </c:val>
          <c:extLst>
            <c:ext xmlns:c16="http://schemas.microsoft.com/office/drawing/2014/chart" uri="{C3380CC4-5D6E-409C-BE32-E72D297353CC}">
              <c16:uniqueId val="{00000011-E03D-49C6-8C9D-2D7987E53370}"/>
            </c:ext>
          </c:extLst>
        </c:ser>
        <c:ser>
          <c:idx val="18"/>
          <c:order val="18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'RGA1'!$D$23:$CZ$23</c:f>
            </c:numRef>
          </c:val>
          <c:extLst>
            <c:ext xmlns:c16="http://schemas.microsoft.com/office/drawing/2014/chart" uri="{C3380CC4-5D6E-409C-BE32-E72D297353CC}">
              <c16:uniqueId val="{00000012-E03D-49C6-8C9D-2D7987E53370}"/>
            </c:ext>
          </c:extLst>
        </c:ser>
        <c:ser>
          <c:idx val="19"/>
          <c:order val="19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'RGA1'!$D$24:$CZ$24</c:f>
            </c:numRef>
          </c:val>
          <c:extLst>
            <c:ext xmlns:c16="http://schemas.microsoft.com/office/drawing/2014/chart" uri="{C3380CC4-5D6E-409C-BE32-E72D297353CC}">
              <c16:uniqueId val="{00000013-E03D-49C6-8C9D-2D7987E53370}"/>
            </c:ext>
          </c:extLst>
        </c:ser>
        <c:ser>
          <c:idx val="20"/>
          <c:order val="20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'RGA1'!$D$25:$CZ$25</c:f>
            </c:numRef>
          </c:val>
          <c:extLst>
            <c:ext xmlns:c16="http://schemas.microsoft.com/office/drawing/2014/chart" uri="{C3380CC4-5D6E-409C-BE32-E72D297353CC}">
              <c16:uniqueId val="{00000014-E03D-49C6-8C9D-2D7987E53370}"/>
            </c:ext>
          </c:extLst>
        </c:ser>
        <c:ser>
          <c:idx val="21"/>
          <c:order val="21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'RGA1'!$D$26:$CZ$26</c:f>
            </c:numRef>
          </c:val>
          <c:extLst>
            <c:ext xmlns:c16="http://schemas.microsoft.com/office/drawing/2014/chart" uri="{C3380CC4-5D6E-409C-BE32-E72D297353CC}">
              <c16:uniqueId val="{00000015-E03D-49C6-8C9D-2D7987E53370}"/>
            </c:ext>
          </c:extLst>
        </c:ser>
        <c:ser>
          <c:idx val="22"/>
          <c:order val="22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'RGA1'!$D$27:$CZ$27</c:f>
            </c:numRef>
          </c:val>
          <c:extLst>
            <c:ext xmlns:c16="http://schemas.microsoft.com/office/drawing/2014/chart" uri="{C3380CC4-5D6E-409C-BE32-E72D297353CC}">
              <c16:uniqueId val="{00000016-E03D-49C6-8C9D-2D7987E53370}"/>
            </c:ext>
          </c:extLst>
        </c:ser>
        <c:ser>
          <c:idx val="23"/>
          <c:order val="23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'RGA1'!$D$28:$CZ$28</c:f>
            </c:numRef>
          </c:val>
          <c:extLst>
            <c:ext xmlns:c16="http://schemas.microsoft.com/office/drawing/2014/chart" uri="{C3380CC4-5D6E-409C-BE32-E72D297353CC}">
              <c16:uniqueId val="{00000017-E03D-49C6-8C9D-2D7987E53370}"/>
            </c:ext>
          </c:extLst>
        </c:ser>
        <c:ser>
          <c:idx val="24"/>
          <c:order val="24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'RGA1'!$D$29:$CZ$29</c:f>
            </c:numRef>
          </c:val>
          <c:extLst>
            <c:ext xmlns:c16="http://schemas.microsoft.com/office/drawing/2014/chart" uri="{C3380CC4-5D6E-409C-BE32-E72D297353CC}">
              <c16:uniqueId val="{00000018-E03D-49C6-8C9D-2D7987E53370}"/>
            </c:ext>
          </c:extLst>
        </c:ser>
        <c:ser>
          <c:idx val="25"/>
          <c:order val="25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'RGA1'!$D$30:$CZ$30</c:f>
            </c:numRef>
          </c:val>
          <c:extLst>
            <c:ext xmlns:c16="http://schemas.microsoft.com/office/drawing/2014/chart" uri="{C3380CC4-5D6E-409C-BE32-E72D297353CC}">
              <c16:uniqueId val="{00000019-E03D-49C6-8C9D-2D7987E53370}"/>
            </c:ext>
          </c:extLst>
        </c:ser>
        <c:ser>
          <c:idx val="26"/>
          <c:order val="26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'RGA1'!$D$31:$CZ$31</c:f>
            </c:numRef>
          </c:val>
          <c:extLst>
            <c:ext xmlns:c16="http://schemas.microsoft.com/office/drawing/2014/chart" uri="{C3380CC4-5D6E-409C-BE32-E72D297353CC}">
              <c16:uniqueId val="{0000001A-E03D-49C6-8C9D-2D7987E53370}"/>
            </c:ext>
          </c:extLst>
        </c:ser>
        <c:ser>
          <c:idx val="27"/>
          <c:order val="27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'RGA1'!$D$32:$CZ$32</c:f>
            </c:numRef>
          </c:val>
          <c:extLst>
            <c:ext xmlns:c16="http://schemas.microsoft.com/office/drawing/2014/chart" uri="{C3380CC4-5D6E-409C-BE32-E72D297353CC}">
              <c16:uniqueId val="{0000001B-E03D-49C6-8C9D-2D7987E53370}"/>
            </c:ext>
          </c:extLst>
        </c:ser>
        <c:ser>
          <c:idx val="28"/>
          <c:order val="28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'RGA1'!$D$33:$CZ$33</c:f>
            </c:numRef>
          </c:val>
          <c:extLst>
            <c:ext xmlns:c16="http://schemas.microsoft.com/office/drawing/2014/chart" uri="{C3380CC4-5D6E-409C-BE32-E72D297353CC}">
              <c16:uniqueId val="{0000001C-E03D-49C6-8C9D-2D7987E53370}"/>
            </c:ext>
          </c:extLst>
        </c:ser>
        <c:ser>
          <c:idx val="29"/>
          <c:order val="29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'RGA1'!$D$34:$CZ$34</c:f>
            </c:numRef>
          </c:val>
          <c:extLst>
            <c:ext xmlns:c16="http://schemas.microsoft.com/office/drawing/2014/chart" uri="{C3380CC4-5D6E-409C-BE32-E72D297353CC}">
              <c16:uniqueId val="{0000001D-E03D-49C6-8C9D-2D7987E53370}"/>
            </c:ext>
          </c:extLst>
        </c:ser>
        <c:ser>
          <c:idx val="30"/>
          <c:order val="30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'RGA1'!$D$35:$CZ$35</c:f>
            </c:numRef>
          </c:val>
          <c:extLst>
            <c:ext xmlns:c16="http://schemas.microsoft.com/office/drawing/2014/chart" uri="{C3380CC4-5D6E-409C-BE32-E72D297353CC}">
              <c16:uniqueId val="{0000001E-E03D-49C6-8C9D-2D7987E53370}"/>
            </c:ext>
          </c:extLst>
        </c:ser>
        <c:ser>
          <c:idx val="31"/>
          <c:order val="31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'RGA1'!$D$36:$CZ$36</c:f>
            </c:numRef>
          </c:val>
          <c:extLst>
            <c:ext xmlns:c16="http://schemas.microsoft.com/office/drawing/2014/chart" uri="{C3380CC4-5D6E-409C-BE32-E72D297353CC}">
              <c16:uniqueId val="{0000001F-E03D-49C6-8C9D-2D7987E53370}"/>
            </c:ext>
          </c:extLst>
        </c:ser>
        <c:ser>
          <c:idx val="32"/>
          <c:order val="32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'RGA1'!$D$37:$CZ$37</c:f>
            </c:numRef>
          </c:val>
          <c:extLst>
            <c:ext xmlns:c16="http://schemas.microsoft.com/office/drawing/2014/chart" uri="{C3380CC4-5D6E-409C-BE32-E72D297353CC}">
              <c16:uniqueId val="{00000020-E03D-49C6-8C9D-2D7987E53370}"/>
            </c:ext>
          </c:extLst>
        </c:ser>
        <c:ser>
          <c:idx val="33"/>
          <c:order val="33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'RGA1'!$D$38:$CZ$38</c:f>
            </c:numRef>
          </c:val>
          <c:extLst>
            <c:ext xmlns:c16="http://schemas.microsoft.com/office/drawing/2014/chart" uri="{C3380CC4-5D6E-409C-BE32-E72D297353CC}">
              <c16:uniqueId val="{00000021-E03D-49C6-8C9D-2D7987E53370}"/>
            </c:ext>
          </c:extLst>
        </c:ser>
        <c:ser>
          <c:idx val="34"/>
          <c:order val="34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'RGA1'!$D$39:$CZ$39</c:f>
            </c:numRef>
          </c:val>
          <c:extLst>
            <c:ext xmlns:c16="http://schemas.microsoft.com/office/drawing/2014/chart" uri="{C3380CC4-5D6E-409C-BE32-E72D297353CC}">
              <c16:uniqueId val="{00000022-E03D-49C6-8C9D-2D7987E53370}"/>
            </c:ext>
          </c:extLst>
        </c:ser>
        <c:ser>
          <c:idx val="35"/>
          <c:order val="35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'RGA1'!$D$40:$CZ$40</c:f>
            </c:numRef>
          </c:val>
          <c:extLst>
            <c:ext xmlns:c16="http://schemas.microsoft.com/office/drawing/2014/chart" uri="{C3380CC4-5D6E-409C-BE32-E72D297353CC}">
              <c16:uniqueId val="{00000023-E03D-49C6-8C9D-2D7987E53370}"/>
            </c:ext>
          </c:extLst>
        </c:ser>
        <c:ser>
          <c:idx val="36"/>
          <c:order val="36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'RGA1'!$D$41:$CZ$41</c:f>
            </c:numRef>
          </c:val>
          <c:extLst>
            <c:ext xmlns:c16="http://schemas.microsoft.com/office/drawing/2014/chart" uri="{C3380CC4-5D6E-409C-BE32-E72D297353CC}">
              <c16:uniqueId val="{00000024-E03D-49C6-8C9D-2D7987E53370}"/>
            </c:ext>
          </c:extLst>
        </c:ser>
        <c:ser>
          <c:idx val="37"/>
          <c:order val="37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'RGA1'!$D$42:$CZ$42</c:f>
            </c:numRef>
          </c:val>
          <c:extLst>
            <c:ext xmlns:c16="http://schemas.microsoft.com/office/drawing/2014/chart" uri="{C3380CC4-5D6E-409C-BE32-E72D297353CC}">
              <c16:uniqueId val="{00000025-E03D-49C6-8C9D-2D7987E53370}"/>
            </c:ext>
          </c:extLst>
        </c:ser>
        <c:ser>
          <c:idx val="38"/>
          <c:order val="38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'RGA1'!$D$43:$CZ$43</c:f>
            </c:numRef>
          </c:val>
          <c:extLst>
            <c:ext xmlns:c16="http://schemas.microsoft.com/office/drawing/2014/chart" uri="{C3380CC4-5D6E-409C-BE32-E72D297353CC}">
              <c16:uniqueId val="{00000026-E03D-49C6-8C9D-2D7987E53370}"/>
            </c:ext>
          </c:extLst>
        </c:ser>
        <c:ser>
          <c:idx val="39"/>
          <c:order val="39"/>
          <c:spPr>
            <a:solidFill>
              <a:schemeClr val="accent4">
                <a:lumMod val="70000"/>
                <a:lumOff val="3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'RGA1'!$D$44:$CZ$44</c:f>
              <c:numCache>
                <c:formatCode>0.0E+00</c:formatCode>
                <c:ptCount val="80"/>
                <c:pt idx="0">
                  <c:v>5.8096166666666664E-12</c:v>
                </c:pt>
                <c:pt idx="1">
                  <c:v>7.4706500000000008E-8</c:v>
                </c:pt>
                <c:pt idx="2">
                  <c:v>4.5469666666666661E-11</c:v>
                </c:pt>
                <c:pt idx="3">
                  <c:v>5.2789833333333327E-11</c:v>
                </c:pt>
                <c:pt idx="4">
                  <c:v>-1.8217000000000002E-12</c:v>
                </c:pt>
                <c:pt idx="5">
                  <c:v>-6.6244999999999987E-14</c:v>
                </c:pt>
                <c:pt idx="6">
                  <c:v>-4.173383333333333E-13</c:v>
                </c:pt>
                <c:pt idx="7">
                  <c:v>4.1932333333333335E-12</c:v>
                </c:pt>
                <c:pt idx="8">
                  <c:v>-1.8150766666666669E-12</c:v>
                </c:pt>
                <c:pt idx="9">
                  <c:v>-1.9541999999999999E-12</c:v>
                </c:pt>
                <c:pt idx="10">
                  <c:v>4.6370500000000003E-12</c:v>
                </c:pt>
                <c:pt idx="11">
                  <c:v>1.2584833333333331E-9</c:v>
                </c:pt>
                <c:pt idx="12">
                  <c:v>4.4156333333333332E-10</c:v>
                </c:pt>
                <c:pt idx="13">
                  <c:v>1.4601166666666664E-9</c:v>
                </c:pt>
                <c:pt idx="14">
                  <c:v>3.1694333333333332E-9</c:v>
                </c:pt>
                <c:pt idx="15">
                  <c:v>8.6485333333333342E-9</c:v>
                </c:pt>
                <c:pt idx="16">
                  <c:v>2.1902500000000004E-8</c:v>
                </c:pt>
                <c:pt idx="17">
                  <c:v>6.0341999999999999E-8</c:v>
                </c:pt>
                <c:pt idx="18">
                  <c:v>2.2769333333333336E-10</c:v>
                </c:pt>
                <c:pt idx="19">
                  <c:v>4.2984333333333333E-10</c:v>
                </c:pt>
                <c:pt idx="20">
                  <c:v>1.0334116666666668E-12</c:v>
                </c:pt>
                <c:pt idx="21">
                  <c:v>2.7504333333333336E-11</c:v>
                </c:pt>
                <c:pt idx="22">
                  <c:v>-1.3646283333333334E-12</c:v>
                </c:pt>
                <c:pt idx="23">
                  <c:v>1.0954333333333332E-10</c:v>
                </c:pt>
                <c:pt idx="24">
                  <c:v>3.5114666666666668E-10</c:v>
                </c:pt>
                <c:pt idx="25">
                  <c:v>1.6769333333333332E-9</c:v>
                </c:pt>
                <c:pt idx="26">
                  <c:v>2.1896499999999998E-9</c:v>
                </c:pt>
                <c:pt idx="27">
                  <c:v>2.4870166666666665E-8</c:v>
                </c:pt>
                <c:pt idx="28">
                  <c:v>2.0868833333333334E-9</c:v>
                </c:pt>
                <c:pt idx="29">
                  <c:v>1.0717499999999999E-9</c:v>
                </c:pt>
                <c:pt idx="30">
                  <c:v>3.46145E-10</c:v>
                </c:pt>
                <c:pt idx="31">
                  <c:v>1.8796166666666669E-9</c:v>
                </c:pt>
                <c:pt idx="32">
                  <c:v>4.7232166666666659E-11</c:v>
                </c:pt>
                <c:pt idx="33">
                  <c:v>6.7707833333333328E-11</c:v>
                </c:pt>
                <c:pt idx="34">
                  <c:v>6.720466666666667E-11</c:v>
                </c:pt>
                <c:pt idx="35">
                  <c:v>3.3571666666666666E-10</c:v>
                </c:pt>
                <c:pt idx="36">
                  <c:v>1.0403E-10</c:v>
                </c:pt>
                <c:pt idx="37">
                  <c:v>2.3066000000000001E-10</c:v>
                </c:pt>
                <c:pt idx="38">
                  <c:v>6.5152166666666658E-10</c:v>
                </c:pt>
                <c:pt idx="39">
                  <c:v>1.4189666666666666E-9</c:v>
                </c:pt>
                <c:pt idx="40">
                  <c:v>1.3341166666666669E-9</c:v>
                </c:pt>
                <c:pt idx="41">
                  <c:v>4.5352666666666669E-10</c:v>
                </c:pt>
                <c:pt idx="42">
                  <c:v>1.3310666666666665E-9</c:v>
                </c:pt>
                <c:pt idx="43">
                  <c:v>2.6120499999999999E-9</c:v>
                </c:pt>
                <c:pt idx="44">
                  <c:v>6.742349999999999E-10</c:v>
                </c:pt>
                <c:pt idx="45">
                  <c:v>6.5800166666666655E-11</c:v>
                </c:pt>
                <c:pt idx="46">
                  <c:v>2.3655833333333331E-11</c:v>
                </c:pt>
                <c:pt idx="47">
                  <c:v>3.3055666666666666E-11</c:v>
                </c:pt>
                <c:pt idx="48">
                  <c:v>2.3582666666666666E-11</c:v>
                </c:pt>
                <c:pt idx="49">
                  <c:v>1.0991166666666667E-10</c:v>
                </c:pt>
                <c:pt idx="50">
                  <c:v>1.0723E-10</c:v>
                </c:pt>
                <c:pt idx="51">
                  <c:v>5.3266666666666669E-11</c:v>
                </c:pt>
                <c:pt idx="52">
                  <c:v>1.2684166666666667E-10</c:v>
                </c:pt>
                <c:pt idx="53">
                  <c:v>1.0104783333333334E-10</c:v>
                </c:pt>
                <c:pt idx="54">
                  <c:v>7.098116666666667E-10</c:v>
                </c:pt>
                <c:pt idx="55">
                  <c:v>2.9294166666666667E-10</c:v>
                </c:pt>
                <c:pt idx="56">
                  <c:v>6.7010499999999993E-10</c:v>
                </c:pt>
                <c:pt idx="57">
                  <c:v>1.1195166666666666E-10</c:v>
                </c:pt>
                <c:pt idx="58">
                  <c:v>5.5711166666666669E-11</c:v>
                </c:pt>
                <c:pt idx="59">
                  <c:v>6.0394833333333342E-11</c:v>
                </c:pt>
                <c:pt idx="60">
                  <c:v>1.43815E-11</c:v>
                </c:pt>
                <c:pt idx="61">
                  <c:v>1.2440833333333332E-11</c:v>
                </c:pt>
                <c:pt idx="62">
                  <c:v>3.556616666666667E-11</c:v>
                </c:pt>
                <c:pt idx="63">
                  <c:v>3.4506500000000008E-11</c:v>
                </c:pt>
                <c:pt idx="64">
                  <c:v>6.0705666666666675E-11</c:v>
                </c:pt>
                <c:pt idx="65">
                  <c:v>2.7703000000000002E-11</c:v>
                </c:pt>
                <c:pt idx="66">
                  <c:v>1.7262500000000001E-10</c:v>
                </c:pt>
                <c:pt idx="67">
                  <c:v>6.2713166666666668E-11</c:v>
                </c:pt>
                <c:pt idx="68">
                  <c:v>2.2610999999999998E-10</c:v>
                </c:pt>
                <c:pt idx="69">
                  <c:v>9.66895E-11</c:v>
                </c:pt>
                <c:pt idx="70">
                  <c:v>1.6831833333333332E-10</c:v>
                </c:pt>
                <c:pt idx="71">
                  <c:v>2.6603499999999998E-11</c:v>
                </c:pt>
                <c:pt idx="72">
                  <c:v>4.5595833333333328E-11</c:v>
                </c:pt>
                <c:pt idx="73">
                  <c:v>1.4964500000000002E-11</c:v>
                </c:pt>
                <c:pt idx="74">
                  <c:v>1.8866166666666669E-11</c:v>
                </c:pt>
                <c:pt idx="75">
                  <c:v>2.894866666666667E-11</c:v>
                </c:pt>
                <c:pt idx="76">
                  <c:v>5.6731166666666662E-11</c:v>
                </c:pt>
                <c:pt idx="77">
                  <c:v>1.8283333333333335E-11</c:v>
                </c:pt>
                <c:pt idx="78">
                  <c:v>5.0279166666666677E-11</c:v>
                </c:pt>
                <c:pt idx="79">
                  <c:v>1.4481000000000002E-11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E03D-49C6-8C9D-2D7987E53370}"/>
            </c:ext>
          </c:extLst>
        </c:ser>
        <c:ser>
          <c:idx val="40"/>
          <c:order val="40"/>
          <c:spPr>
            <a:solidFill>
              <a:schemeClr val="accent5">
                <a:lumMod val="70000"/>
                <a:lumOff val="3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'RGA1'!$D$45:$CZ$45</c:f>
            </c:numRef>
          </c:val>
          <c:extLst>
            <c:ext xmlns:c16="http://schemas.microsoft.com/office/drawing/2014/chart" uri="{C3380CC4-5D6E-409C-BE32-E72D297353CC}">
              <c16:uniqueId val="{00000028-E03D-49C6-8C9D-2D7987E53370}"/>
            </c:ext>
          </c:extLst>
        </c:ser>
        <c:ser>
          <c:idx val="41"/>
          <c:order val="41"/>
          <c:spPr>
            <a:solidFill>
              <a:schemeClr val="accent6">
                <a:lumMod val="70000"/>
                <a:lumOff val="3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'RGA1'!$D$46:$CZ$46</c:f>
            </c:numRef>
          </c:val>
          <c:extLst>
            <c:ext xmlns:c16="http://schemas.microsoft.com/office/drawing/2014/chart" uri="{C3380CC4-5D6E-409C-BE32-E72D297353CC}">
              <c16:uniqueId val="{00000029-E03D-49C6-8C9D-2D7987E53370}"/>
            </c:ext>
          </c:extLst>
        </c:ser>
        <c:ser>
          <c:idx val="42"/>
          <c:order val="42"/>
          <c:spPr>
            <a:solidFill>
              <a:schemeClr val="accent1">
                <a:lumMod val="7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'RGA1'!$D$47:$CZ$47</c:f>
            </c:numRef>
          </c:val>
          <c:extLst>
            <c:ext xmlns:c16="http://schemas.microsoft.com/office/drawing/2014/chart" uri="{C3380CC4-5D6E-409C-BE32-E72D297353CC}">
              <c16:uniqueId val="{0000002A-E03D-49C6-8C9D-2D7987E53370}"/>
            </c:ext>
          </c:extLst>
        </c:ser>
        <c:ser>
          <c:idx val="43"/>
          <c:order val="43"/>
          <c:spPr>
            <a:solidFill>
              <a:schemeClr val="accent2">
                <a:lumMod val="7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'RGA1'!$D$48:$CZ$48</c:f>
            </c:numRef>
          </c:val>
          <c:extLst>
            <c:ext xmlns:c16="http://schemas.microsoft.com/office/drawing/2014/chart" uri="{C3380CC4-5D6E-409C-BE32-E72D297353CC}">
              <c16:uniqueId val="{0000002B-E03D-49C6-8C9D-2D7987E53370}"/>
            </c:ext>
          </c:extLst>
        </c:ser>
        <c:ser>
          <c:idx val="44"/>
          <c:order val="44"/>
          <c:spPr>
            <a:solidFill>
              <a:schemeClr val="accent3">
                <a:lumMod val="7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'RGA1'!$D$49:$CZ$49</c:f>
            </c:numRef>
          </c:val>
          <c:extLst>
            <c:ext xmlns:c16="http://schemas.microsoft.com/office/drawing/2014/chart" uri="{C3380CC4-5D6E-409C-BE32-E72D297353CC}">
              <c16:uniqueId val="{0000002C-E03D-49C6-8C9D-2D7987E53370}"/>
            </c:ext>
          </c:extLst>
        </c:ser>
        <c:ser>
          <c:idx val="45"/>
          <c:order val="45"/>
          <c:spPr>
            <a:solidFill>
              <a:schemeClr val="accent4">
                <a:lumMod val="7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'RGA1'!$D$50:$CZ$50</c:f>
            </c:numRef>
          </c:val>
          <c:extLst>
            <c:ext xmlns:c16="http://schemas.microsoft.com/office/drawing/2014/chart" uri="{C3380CC4-5D6E-409C-BE32-E72D297353CC}">
              <c16:uniqueId val="{0000002D-E03D-49C6-8C9D-2D7987E53370}"/>
            </c:ext>
          </c:extLst>
        </c:ser>
        <c:ser>
          <c:idx val="46"/>
          <c:order val="46"/>
          <c:spPr>
            <a:solidFill>
              <a:schemeClr val="accent5">
                <a:lumMod val="7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'RGA1'!$D$51:$CZ$51</c:f>
              <c:numCache>
                <c:formatCode>0.0E+00</c:formatCode>
                <c:ptCount val="80"/>
                <c:pt idx="0">
                  <c:v>4.6985928571428566E-12</c:v>
                </c:pt>
                <c:pt idx="1">
                  <c:v>5.9705571428571418E-8</c:v>
                </c:pt>
                <c:pt idx="2">
                  <c:v>5.0262142857142851E-11</c:v>
                </c:pt>
                <c:pt idx="3">
                  <c:v>1.2587642857142856E-10</c:v>
                </c:pt>
                <c:pt idx="4">
                  <c:v>-1.2150992857142854E-12</c:v>
                </c:pt>
                <c:pt idx="5">
                  <c:v>1.5614585714285713E-13</c:v>
                </c:pt>
                <c:pt idx="6">
                  <c:v>-8.5163571428571366E-15</c:v>
                </c:pt>
                <c:pt idx="7">
                  <c:v>2.586357142857143E-12</c:v>
                </c:pt>
                <c:pt idx="8">
                  <c:v>-1.3286557142857142E-12</c:v>
                </c:pt>
                <c:pt idx="9">
                  <c:v>-1.1810357142857142E-12</c:v>
                </c:pt>
                <c:pt idx="10">
                  <c:v>4.7411642857142867E-12</c:v>
                </c:pt>
                <c:pt idx="11">
                  <c:v>8.702121428571429E-10</c:v>
                </c:pt>
                <c:pt idx="12">
                  <c:v>3.0297857142857138E-10</c:v>
                </c:pt>
                <c:pt idx="13">
                  <c:v>9.6559428571428569E-10</c:v>
                </c:pt>
                <c:pt idx="14">
                  <c:v>2.0890857142857146E-9</c:v>
                </c:pt>
                <c:pt idx="15">
                  <c:v>5.4018357142857143E-9</c:v>
                </c:pt>
                <c:pt idx="16">
                  <c:v>1.3923999999999999E-8</c:v>
                </c:pt>
                <c:pt idx="17">
                  <c:v>4.0716714285714286E-8</c:v>
                </c:pt>
                <c:pt idx="18">
                  <c:v>1.0721357142857145E-10</c:v>
                </c:pt>
                <c:pt idx="19">
                  <c:v>2.3492785714285717E-10</c:v>
                </c:pt>
                <c:pt idx="20">
                  <c:v>2.7254649999999998E-13</c:v>
                </c:pt>
                <c:pt idx="21">
                  <c:v>1.2792642857142856E-11</c:v>
                </c:pt>
                <c:pt idx="22">
                  <c:v>-8.9997357142857146E-13</c:v>
                </c:pt>
                <c:pt idx="23">
                  <c:v>7.6083000000000023E-11</c:v>
                </c:pt>
                <c:pt idx="24">
                  <c:v>2.4352071428571427E-10</c:v>
                </c:pt>
                <c:pt idx="25">
                  <c:v>1.1354071428571428E-9</c:v>
                </c:pt>
                <c:pt idx="26">
                  <c:v>1.1650285714285714E-9</c:v>
                </c:pt>
                <c:pt idx="27">
                  <c:v>1.7885142857142858E-8</c:v>
                </c:pt>
                <c:pt idx="28">
                  <c:v>9.6899999999999986E-10</c:v>
                </c:pt>
                <c:pt idx="29">
                  <c:v>6.050078571428571E-10</c:v>
                </c:pt>
                <c:pt idx="30">
                  <c:v>1.6616714285714285E-10</c:v>
                </c:pt>
                <c:pt idx="31">
                  <c:v>1.3412785714285713E-9</c:v>
                </c:pt>
                <c:pt idx="32">
                  <c:v>2.716678571428571E-11</c:v>
                </c:pt>
                <c:pt idx="33">
                  <c:v>4.1523714285714285E-11</c:v>
                </c:pt>
                <c:pt idx="34">
                  <c:v>1.45045E-11</c:v>
                </c:pt>
                <c:pt idx="35">
                  <c:v>7.8615499999999996E-11</c:v>
                </c:pt>
                <c:pt idx="36">
                  <c:v>4.8345857142857154E-11</c:v>
                </c:pt>
                <c:pt idx="37">
                  <c:v>8.835328571428571E-11</c:v>
                </c:pt>
                <c:pt idx="38">
                  <c:v>2.5133571428571426E-10</c:v>
                </c:pt>
                <c:pt idx="39">
                  <c:v>1.0857357142857143E-9</c:v>
                </c:pt>
                <c:pt idx="40">
                  <c:v>3.5127357142857142E-10</c:v>
                </c:pt>
                <c:pt idx="41">
                  <c:v>1.7506857142857141E-10</c:v>
                </c:pt>
                <c:pt idx="42">
                  <c:v>3.1517571428571432E-10</c:v>
                </c:pt>
                <c:pt idx="43">
                  <c:v>1.3674071428571429E-9</c:v>
                </c:pt>
                <c:pt idx="44">
                  <c:v>2.6046357142857145E-10</c:v>
                </c:pt>
                <c:pt idx="45">
                  <c:v>2.1020142857142859E-11</c:v>
                </c:pt>
                <c:pt idx="46">
                  <c:v>1.1202642857142858E-11</c:v>
                </c:pt>
                <c:pt idx="47">
                  <c:v>1.083657857142857E-11</c:v>
                </c:pt>
                <c:pt idx="48">
                  <c:v>1.2679214285714284E-11</c:v>
                </c:pt>
                <c:pt idx="49">
                  <c:v>5.0963499999999989E-11</c:v>
                </c:pt>
                <c:pt idx="50">
                  <c:v>3.8298428571428571E-11</c:v>
                </c:pt>
                <c:pt idx="51">
                  <c:v>2.4586E-11</c:v>
                </c:pt>
                <c:pt idx="52">
                  <c:v>3.5737714285714287E-11</c:v>
                </c:pt>
                <c:pt idx="53">
                  <c:v>2.8211214285714289E-11</c:v>
                </c:pt>
                <c:pt idx="54">
                  <c:v>1.2163500000000001E-10</c:v>
                </c:pt>
                <c:pt idx="55">
                  <c:v>6.5493500000000015E-11</c:v>
                </c:pt>
                <c:pt idx="56">
                  <c:v>9.7895428571428597E-11</c:v>
                </c:pt>
                <c:pt idx="57">
                  <c:v>3.5030785714285718E-11</c:v>
                </c:pt>
                <c:pt idx="58">
                  <c:v>2.1167714285714286E-11</c:v>
                </c:pt>
                <c:pt idx="59">
                  <c:v>1.4649428571428573E-11</c:v>
                </c:pt>
                <c:pt idx="60">
                  <c:v>4.9200285714285705E-12</c:v>
                </c:pt>
                <c:pt idx="61">
                  <c:v>4.9597642857142858E-12</c:v>
                </c:pt>
                <c:pt idx="62">
                  <c:v>8.1962714285714284E-12</c:v>
                </c:pt>
                <c:pt idx="63">
                  <c:v>7.0691714285714277E-12</c:v>
                </c:pt>
                <c:pt idx="64">
                  <c:v>1.7193000000000001E-11</c:v>
                </c:pt>
                <c:pt idx="65">
                  <c:v>9.0252571428571442E-12</c:v>
                </c:pt>
                <c:pt idx="66">
                  <c:v>3.6691714285714283E-11</c:v>
                </c:pt>
                <c:pt idx="67">
                  <c:v>1.3638714285714282E-11</c:v>
                </c:pt>
                <c:pt idx="68">
                  <c:v>3.9002642857142853E-11</c:v>
                </c:pt>
                <c:pt idx="69">
                  <c:v>2.2550428571428572E-11</c:v>
                </c:pt>
                <c:pt idx="70">
                  <c:v>2.7677571428571428E-11</c:v>
                </c:pt>
                <c:pt idx="71">
                  <c:v>9.1558571428571436E-12</c:v>
                </c:pt>
                <c:pt idx="72">
                  <c:v>1.5518142857142857E-11</c:v>
                </c:pt>
                <c:pt idx="73">
                  <c:v>5.4055142857142848E-12</c:v>
                </c:pt>
                <c:pt idx="74">
                  <c:v>7.6937571428571424E-12</c:v>
                </c:pt>
                <c:pt idx="75">
                  <c:v>1.3780642857142854E-11</c:v>
                </c:pt>
                <c:pt idx="76">
                  <c:v>1.9907214285714287E-11</c:v>
                </c:pt>
                <c:pt idx="77">
                  <c:v>9.1189499999999996E-12</c:v>
                </c:pt>
                <c:pt idx="78">
                  <c:v>1.5725357142857144E-11</c:v>
                </c:pt>
                <c:pt idx="79">
                  <c:v>4.1478214285714298E-12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E-E03D-49C6-8C9D-2D7987E53370}"/>
            </c:ext>
          </c:extLst>
        </c:ser>
        <c:ser>
          <c:idx val="47"/>
          <c:order val="47"/>
          <c:spPr>
            <a:solidFill>
              <a:schemeClr val="accent6">
                <a:lumMod val="7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'RGA1'!$D$52:$CZ$52</c:f>
            </c:numRef>
          </c:val>
          <c:extLst>
            <c:ext xmlns:c16="http://schemas.microsoft.com/office/drawing/2014/chart" uri="{C3380CC4-5D6E-409C-BE32-E72D297353CC}">
              <c16:uniqueId val="{0000002F-E03D-49C6-8C9D-2D7987E53370}"/>
            </c:ext>
          </c:extLst>
        </c:ser>
        <c:ser>
          <c:idx val="48"/>
          <c:order val="48"/>
          <c:spPr>
            <a:solidFill>
              <a:schemeClr val="accent1">
                <a:lumMod val="50000"/>
                <a:lumOff val="5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'RGA1'!$D$53:$CZ$53</c:f>
            </c:numRef>
          </c:val>
          <c:extLst>
            <c:ext xmlns:c16="http://schemas.microsoft.com/office/drawing/2014/chart" uri="{C3380CC4-5D6E-409C-BE32-E72D297353CC}">
              <c16:uniqueId val="{00000030-E03D-49C6-8C9D-2D7987E53370}"/>
            </c:ext>
          </c:extLst>
        </c:ser>
        <c:ser>
          <c:idx val="49"/>
          <c:order val="49"/>
          <c:spPr>
            <a:solidFill>
              <a:schemeClr val="accent2">
                <a:lumMod val="50000"/>
                <a:lumOff val="5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'RGA1'!$D$54:$CZ$54</c:f>
            </c:numRef>
          </c:val>
          <c:extLst>
            <c:ext xmlns:c16="http://schemas.microsoft.com/office/drawing/2014/chart" uri="{C3380CC4-5D6E-409C-BE32-E72D297353CC}">
              <c16:uniqueId val="{00000031-E03D-49C6-8C9D-2D7987E53370}"/>
            </c:ext>
          </c:extLst>
        </c:ser>
        <c:ser>
          <c:idx val="50"/>
          <c:order val="50"/>
          <c:spPr>
            <a:solidFill>
              <a:schemeClr val="accent3">
                <a:lumMod val="50000"/>
                <a:lumOff val="5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'RGA1'!$D$55:$CZ$55</c:f>
            </c:numRef>
          </c:val>
          <c:extLst>
            <c:ext xmlns:c16="http://schemas.microsoft.com/office/drawing/2014/chart" uri="{C3380CC4-5D6E-409C-BE32-E72D297353CC}">
              <c16:uniqueId val="{00000032-E03D-49C6-8C9D-2D7987E53370}"/>
            </c:ext>
          </c:extLst>
        </c:ser>
        <c:ser>
          <c:idx val="51"/>
          <c:order val="51"/>
          <c:spPr>
            <a:solidFill>
              <a:schemeClr val="accent4">
                <a:lumMod val="50000"/>
                <a:lumOff val="5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'RGA1'!$D$56:$CZ$56</c:f>
            </c:numRef>
          </c:val>
          <c:extLst>
            <c:ext xmlns:c16="http://schemas.microsoft.com/office/drawing/2014/chart" uri="{C3380CC4-5D6E-409C-BE32-E72D297353CC}">
              <c16:uniqueId val="{00000033-E03D-49C6-8C9D-2D7987E53370}"/>
            </c:ext>
          </c:extLst>
        </c:ser>
        <c:ser>
          <c:idx val="52"/>
          <c:order val="52"/>
          <c:spPr>
            <a:solidFill>
              <a:schemeClr val="accent5">
                <a:lumMod val="50000"/>
                <a:lumOff val="5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'RGA1'!$D$57:$CZ$57</c:f>
            </c:numRef>
          </c:val>
          <c:extLst>
            <c:ext xmlns:c16="http://schemas.microsoft.com/office/drawing/2014/chart" uri="{C3380CC4-5D6E-409C-BE32-E72D297353CC}">
              <c16:uniqueId val="{00000034-E03D-49C6-8C9D-2D7987E53370}"/>
            </c:ext>
          </c:extLst>
        </c:ser>
        <c:ser>
          <c:idx val="53"/>
          <c:order val="53"/>
          <c:spPr>
            <a:solidFill>
              <a:schemeClr val="accent6">
                <a:lumMod val="50000"/>
                <a:lumOff val="5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'RGA1'!$D$58:$CZ$58</c:f>
            </c:numRef>
          </c:val>
          <c:extLst>
            <c:ext xmlns:c16="http://schemas.microsoft.com/office/drawing/2014/chart" uri="{C3380CC4-5D6E-409C-BE32-E72D297353CC}">
              <c16:uniqueId val="{00000035-E03D-49C6-8C9D-2D7987E53370}"/>
            </c:ext>
          </c:extLst>
        </c:ser>
        <c:ser>
          <c:idx val="54"/>
          <c:order val="54"/>
          <c:spPr>
            <a:solidFill>
              <a:schemeClr val="accent1"/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'RGA1'!$D$59:$CZ$59</c:f>
            </c:numRef>
          </c:val>
          <c:extLst>
            <c:ext xmlns:c16="http://schemas.microsoft.com/office/drawing/2014/chart" uri="{C3380CC4-5D6E-409C-BE32-E72D297353CC}">
              <c16:uniqueId val="{00000036-E03D-49C6-8C9D-2D7987E53370}"/>
            </c:ext>
          </c:extLst>
        </c:ser>
        <c:ser>
          <c:idx val="55"/>
          <c:order val="55"/>
          <c:spPr>
            <a:solidFill>
              <a:schemeClr val="accent2"/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'RGA1'!$D$60:$CZ$60</c:f>
            </c:numRef>
          </c:val>
          <c:extLst>
            <c:ext xmlns:c16="http://schemas.microsoft.com/office/drawing/2014/chart" uri="{C3380CC4-5D6E-409C-BE32-E72D297353CC}">
              <c16:uniqueId val="{00000037-E03D-49C6-8C9D-2D7987E53370}"/>
            </c:ext>
          </c:extLst>
        </c:ser>
        <c:ser>
          <c:idx val="56"/>
          <c:order val="56"/>
          <c:spPr>
            <a:solidFill>
              <a:schemeClr val="accent3"/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'RGA1'!$D$61:$CZ$61</c:f>
            </c:numRef>
          </c:val>
          <c:extLst>
            <c:ext xmlns:c16="http://schemas.microsoft.com/office/drawing/2014/chart" uri="{C3380CC4-5D6E-409C-BE32-E72D297353CC}">
              <c16:uniqueId val="{00000038-E03D-49C6-8C9D-2D7987E53370}"/>
            </c:ext>
          </c:extLst>
        </c:ser>
        <c:ser>
          <c:idx val="57"/>
          <c:order val="57"/>
          <c:spPr>
            <a:solidFill>
              <a:schemeClr val="accent4"/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'RGA1'!$D$62:$CZ$62</c:f>
            </c:numRef>
          </c:val>
          <c:extLst>
            <c:ext xmlns:c16="http://schemas.microsoft.com/office/drawing/2014/chart" uri="{C3380CC4-5D6E-409C-BE32-E72D297353CC}">
              <c16:uniqueId val="{00000039-E03D-49C6-8C9D-2D7987E53370}"/>
            </c:ext>
          </c:extLst>
        </c:ser>
        <c:ser>
          <c:idx val="58"/>
          <c:order val="58"/>
          <c:spPr>
            <a:solidFill>
              <a:schemeClr val="accent5"/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'RGA1'!$D$63:$CZ$63</c:f>
            </c:numRef>
          </c:val>
          <c:extLst>
            <c:ext xmlns:c16="http://schemas.microsoft.com/office/drawing/2014/chart" uri="{C3380CC4-5D6E-409C-BE32-E72D297353CC}">
              <c16:uniqueId val="{0000003A-E03D-49C6-8C9D-2D7987E53370}"/>
            </c:ext>
          </c:extLst>
        </c:ser>
        <c:ser>
          <c:idx val="59"/>
          <c:order val="59"/>
          <c:spPr>
            <a:solidFill>
              <a:schemeClr val="accent6"/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'RGA1'!$D$64:$CZ$64</c:f>
            </c:numRef>
          </c:val>
          <c:extLst>
            <c:ext xmlns:c16="http://schemas.microsoft.com/office/drawing/2014/chart" uri="{C3380CC4-5D6E-409C-BE32-E72D297353CC}">
              <c16:uniqueId val="{0000003B-E03D-49C6-8C9D-2D7987E53370}"/>
            </c:ext>
          </c:extLst>
        </c:ser>
        <c:ser>
          <c:idx val="60"/>
          <c:order val="60"/>
          <c:spPr>
            <a:solidFill>
              <a:schemeClr val="accent1">
                <a:lumMod val="6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'RGA1'!$D$65:$CZ$65</c:f>
            </c:numRef>
          </c:val>
          <c:extLst>
            <c:ext xmlns:c16="http://schemas.microsoft.com/office/drawing/2014/chart" uri="{C3380CC4-5D6E-409C-BE32-E72D297353CC}">
              <c16:uniqueId val="{0000003C-E03D-49C6-8C9D-2D7987E53370}"/>
            </c:ext>
          </c:extLst>
        </c:ser>
        <c:ser>
          <c:idx val="61"/>
          <c:order val="61"/>
          <c:spPr>
            <a:solidFill>
              <a:schemeClr val="accent2">
                <a:lumMod val="6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'RGA1'!$D$66:$CZ$66</c:f>
              <c:numCache>
                <c:formatCode>0.0E+00</c:formatCode>
                <c:ptCount val="80"/>
                <c:pt idx="0">
                  <c:v>4.934228571428571E-12</c:v>
                </c:pt>
                <c:pt idx="1">
                  <c:v>5.9983285714285709E-8</c:v>
                </c:pt>
                <c:pt idx="2">
                  <c:v>4.2488857142857141E-11</c:v>
                </c:pt>
                <c:pt idx="3">
                  <c:v>9.3052000000000009E-11</c:v>
                </c:pt>
                <c:pt idx="4">
                  <c:v>-9.7663000000000005E-13</c:v>
                </c:pt>
                <c:pt idx="5">
                  <c:v>1.9873242857142857E-13</c:v>
                </c:pt>
                <c:pt idx="6">
                  <c:v>-2.8390428571428573E-14</c:v>
                </c:pt>
                <c:pt idx="7">
                  <c:v>2.6913999999999996E-12</c:v>
                </c:pt>
                <c:pt idx="8">
                  <c:v>-1.0561042857142856E-12</c:v>
                </c:pt>
                <c:pt idx="9">
                  <c:v>-9.8798571428571418E-13</c:v>
                </c:pt>
                <c:pt idx="10">
                  <c:v>5.087528571428572E-12</c:v>
                </c:pt>
                <c:pt idx="11">
                  <c:v>8.7511285714285728E-10</c:v>
                </c:pt>
                <c:pt idx="12">
                  <c:v>3.0671857142857146E-10</c:v>
                </c:pt>
                <c:pt idx="13">
                  <c:v>9.7220142857142845E-10</c:v>
                </c:pt>
                <c:pt idx="14">
                  <c:v>2.1026428571428574E-9</c:v>
                </c:pt>
                <c:pt idx="15">
                  <c:v>5.4402999999999999E-9</c:v>
                </c:pt>
                <c:pt idx="16">
                  <c:v>1.4001428571428573E-8</c:v>
                </c:pt>
                <c:pt idx="17">
                  <c:v>4.0930857142857144E-8</c:v>
                </c:pt>
                <c:pt idx="18">
                  <c:v>1.0699142857142858E-10</c:v>
                </c:pt>
                <c:pt idx="19">
                  <c:v>2.3635857142857141E-10</c:v>
                </c:pt>
                <c:pt idx="20">
                  <c:v>5.6780571428571435E-13</c:v>
                </c:pt>
                <c:pt idx="21">
                  <c:v>1.2883428571428573E-11</c:v>
                </c:pt>
                <c:pt idx="22">
                  <c:v>-7.8925285714285708E-13</c:v>
                </c:pt>
                <c:pt idx="23">
                  <c:v>7.6483285714285717E-11</c:v>
                </c:pt>
                <c:pt idx="24">
                  <c:v>2.4526857142857143E-10</c:v>
                </c:pt>
                <c:pt idx="25">
                  <c:v>1.1411857142857146E-9</c:v>
                </c:pt>
                <c:pt idx="26">
                  <c:v>1.1701857142857141E-9</c:v>
                </c:pt>
                <c:pt idx="27">
                  <c:v>1.7992714285714287E-8</c:v>
                </c:pt>
                <c:pt idx="28">
                  <c:v>9.7359714285714274E-10</c:v>
                </c:pt>
                <c:pt idx="29">
                  <c:v>6.0654714285714296E-10</c:v>
                </c:pt>
                <c:pt idx="30">
                  <c:v>1.6480571428571428E-10</c:v>
                </c:pt>
                <c:pt idx="31">
                  <c:v>1.3451857142857145E-9</c:v>
                </c:pt>
                <c:pt idx="32">
                  <c:v>2.6953714285714287E-11</c:v>
                </c:pt>
                <c:pt idx="33">
                  <c:v>4.1813142857142859E-11</c:v>
                </c:pt>
                <c:pt idx="34">
                  <c:v>1.4257428571428572E-11</c:v>
                </c:pt>
                <c:pt idx="35">
                  <c:v>7.8692285714285732E-11</c:v>
                </c:pt>
                <c:pt idx="36">
                  <c:v>4.8604142857142857E-11</c:v>
                </c:pt>
                <c:pt idx="37">
                  <c:v>8.7714428571428565E-11</c:v>
                </c:pt>
                <c:pt idx="38">
                  <c:v>2.5299428571428569E-10</c:v>
                </c:pt>
                <c:pt idx="39">
                  <c:v>1.0909999999999999E-9</c:v>
                </c:pt>
                <c:pt idx="40">
                  <c:v>3.5248285714285714E-10</c:v>
                </c:pt>
                <c:pt idx="41">
                  <c:v>1.7594142857142855E-10</c:v>
                </c:pt>
                <c:pt idx="42">
                  <c:v>3.1511999999999999E-10</c:v>
                </c:pt>
                <c:pt idx="43">
                  <c:v>1.3722714285714287E-9</c:v>
                </c:pt>
                <c:pt idx="44">
                  <c:v>2.5662999999999997E-10</c:v>
                </c:pt>
                <c:pt idx="45">
                  <c:v>2.0599999999999995E-11</c:v>
                </c:pt>
                <c:pt idx="46">
                  <c:v>1.1617285714285716E-11</c:v>
                </c:pt>
                <c:pt idx="47">
                  <c:v>1.1157285714285713E-11</c:v>
                </c:pt>
                <c:pt idx="48">
                  <c:v>1.2724714285714287E-11</c:v>
                </c:pt>
                <c:pt idx="49">
                  <c:v>5.0846999999999998E-11</c:v>
                </c:pt>
                <c:pt idx="50">
                  <c:v>3.8638999999999993E-11</c:v>
                </c:pt>
                <c:pt idx="51">
                  <c:v>2.5165142857142854E-11</c:v>
                </c:pt>
                <c:pt idx="52">
                  <c:v>3.6089857142857139E-11</c:v>
                </c:pt>
                <c:pt idx="53">
                  <c:v>2.891271428571429E-11</c:v>
                </c:pt>
                <c:pt idx="54">
                  <c:v>1.2214571428571429E-10</c:v>
                </c:pt>
                <c:pt idx="55">
                  <c:v>6.5235142857142851E-11</c:v>
                </c:pt>
                <c:pt idx="56">
                  <c:v>9.7219571428571432E-11</c:v>
                </c:pt>
                <c:pt idx="57">
                  <c:v>3.5135857142857149E-11</c:v>
                </c:pt>
                <c:pt idx="58">
                  <c:v>2.123028571428571E-11</c:v>
                </c:pt>
                <c:pt idx="59">
                  <c:v>1.4478857142857143E-11</c:v>
                </c:pt>
                <c:pt idx="60">
                  <c:v>4.9512714285714292E-12</c:v>
                </c:pt>
                <c:pt idx="61">
                  <c:v>4.9853285714285711E-12</c:v>
                </c:pt>
                <c:pt idx="62">
                  <c:v>8.3637999999999988E-12</c:v>
                </c:pt>
                <c:pt idx="63">
                  <c:v>7.3814714285714283E-12</c:v>
                </c:pt>
                <c:pt idx="64">
                  <c:v>1.7539571428571426E-11</c:v>
                </c:pt>
                <c:pt idx="65">
                  <c:v>8.8861571428571429E-12</c:v>
                </c:pt>
                <c:pt idx="66">
                  <c:v>3.7089000000000002E-11</c:v>
                </c:pt>
                <c:pt idx="67">
                  <c:v>1.4047428571428571E-11</c:v>
                </c:pt>
                <c:pt idx="68">
                  <c:v>3.8673285714285714E-11</c:v>
                </c:pt>
                <c:pt idx="69">
                  <c:v>2.2513428571428571E-11</c:v>
                </c:pt>
                <c:pt idx="70">
                  <c:v>2.8157428571428569E-11</c:v>
                </c:pt>
                <c:pt idx="71">
                  <c:v>9.7038142857142864E-12</c:v>
                </c:pt>
                <c:pt idx="72">
                  <c:v>1.5654571428571427E-11</c:v>
                </c:pt>
                <c:pt idx="73">
                  <c:v>5.5360999999999994E-12</c:v>
                </c:pt>
                <c:pt idx="74">
                  <c:v>7.7789285714285708E-12</c:v>
                </c:pt>
                <c:pt idx="75">
                  <c:v>1.3627428571428574E-11</c:v>
                </c:pt>
                <c:pt idx="76">
                  <c:v>2.0185571428571429E-11</c:v>
                </c:pt>
                <c:pt idx="77">
                  <c:v>9.0280857142857146E-12</c:v>
                </c:pt>
                <c:pt idx="78">
                  <c:v>1.5722571428571426E-11</c:v>
                </c:pt>
                <c:pt idx="79">
                  <c:v>4.3380428571428581E-12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D-E03D-49C6-8C9D-2D7987E53370}"/>
            </c:ext>
          </c:extLst>
        </c:ser>
        <c:ser>
          <c:idx val="62"/>
          <c:order val="62"/>
          <c:spPr>
            <a:solidFill>
              <a:schemeClr val="accent3">
                <a:lumMod val="6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'RGA1'!$D$67:$CZ$67</c:f>
            </c:numRef>
          </c:val>
          <c:extLst>
            <c:ext xmlns:c16="http://schemas.microsoft.com/office/drawing/2014/chart" uri="{C3380CC4-5D6E-409C-BE32-E72D297353CC}">
              <c16:uniqueId val="{0000003E-E03D-49C6-8C9D-2D7987E53370}"/>
            </c:ext>
          </c:extLst>
        </c:ser>
        <c:ser>
          <c:idx val="63"/>
          <c:order val="63"/>
          <c:spPr>
            <a:solidFill>
              <a:schemeClr val="accent4">
                <a:lumMod val="6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'RGA1'!$D$68:$CZ$68</c:f>
            </c:numRef>
          </c:val>
          <c:extLst>
            <c:ext xmlns:c16="http://schemas.microsoft.com/office/drawing/2014/chart" uri="{C3380CC4-5D6E-409C-BE32-E72D297353CC}">
              <c16:uniqueId val="{0000003F-E03D-49C6-8C9D-2D7987E53370}"/>
            </c:ext>
          </c:extLst>
        </c:ser>
        <c:ser>
          <c:idx val="64"/>
          <c:order val="64"/>
          <c:spPr>
            <a:solidFill>
              <a:schemeClr val="accent5">
                <a:lumMod val="6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'RGA1'!$D$69:$CZ$69</c:f>
            </c:numRef>
          </c:val>
          <c:extLst>
            <c:ext xmlns:c16="http://schemas.microsoft.com/office/drawing/2014/chart" uri="{C3380CC4-5D6E-409C-BE32-E72D297353CC}">
              <c16:uniqueId val="{00000040-E03D-49C6-8C9D-2D7987E53370}"/>
            </c:ext>
          </c:extLst>
        </c:ser>
        <c:ser>
          <c:idx val="65"/>
          <c:order val="65"/>
          <c:spPr>
            <a:solidFill>
              <a:schemeClr val="accent6">
                <a:lumMod val="6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'RGA1'!$D$70:$CZ$70</c:f>
            </c:numRef>
          </c:val>
          <c:extLst>
            <c:ext xmlns:c16="http://schemas.microsoft.com/office/drawing/2014/chart" uri="{C3380CC4-5D6E-409C-BE32-E72D297353CC}">
              <c16:uniqueId val="{00000041-E03D-49C6-8C9D-2D7987E53370}"/>
            </c:ext>
          </c:extLst>
        </c:ser>
        <c:ser>
          <c:idx val="66"/>
          <c:order val="66"/>
          <c:spPr>
            <a:solidFill>
              <a:schemeClr val="accent1">
                <a:lumMod val="80000"/>
                <a:lumOff val="2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'RGA1'!$D$71:$CZ$71</c:f>
            </c:numRef>
          </c:val>
          <c:extLst>
            <c:ext xmlns:c16="http://schemas.microsoft.com/office/drawing/2014/chart" uri="{C3380CC4-5D6E-409C-BE32-E72D297353CC}">
              <c16:uniqueId val="{00000042-E03D-49C6-8C9D-2D7987E53370}"/>
            </c:ext>
          </c:extLst>
        </c:ser>
        <c:ser>
          <c:idx val="67"/>
          <c:order val="67"/>
          <c:spPr>
            <a:solidFill>
              <a:schemeClr val="accent2">
                <a:lumMod val="80000"/>
                <a:lumOff val="2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'RGA1'!$D$72:$CZ$72</c:f>
            </c:numRef>
          </c:val>
          <c:extLst>
            <c:ext xmlns:c16="http://schemas.microsoft.com/office/drawing/2014/chart" uri="{C3380CC4-5D6E-409C-BE32-E72D297353CC}">
              <c16:uniqueId val="{00000043-E03D-49C6-8C9D-2D7987E53370}"/>
            </c:ext>
          </c:extLst>
        </c:ser>
        <c:ser>
          <c:idx val="68"/>
          <c:order val="68"/>
          <c:spPr>
            <a:solidFill>
              <a:schemeClr val="accent3">
                <a:lumMod val="80000"/>
                <a:lumOff val="2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'RGA1'!$D$73:$CZ$73</c:f>
            </c:numRef>
          </c:val>
          <c:extLst>
            <c:ext xmlns:c16="http://schemas.microsoft.com/office/drawing/2014/chart" uri="{C3380CC4-5D6E-409C-BE32-E72D297353CC}">
              <c16:uniqueId val="{00000044-E03D-49C6-8C9D-2D7987E53370}"/>
            </c:ext>
          </c:extLst>
        </c:ser>
        <c:ser>
          <c:idx val="69"/>
          <c:order val="69"/>
          <c:spPr>
            <a:solidFill>
              <a:schemeClr val="accent4">
                <a:lumMod val="80000"/>
                <a:lumOff val="2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'RGA1'!$D$74:$CZ$74</c:f>
              <c:numCache>
                <c:formatCode>0.0E+00</c:formatCode>
                <c:ptCount val="80"/>
                <c:pt idx="0">
                  <c:v>4.9364840000000007E-12</c:v>
                </c:pt>
                <c:pt idx="1">
                  <c:v>6.0421080000000008E-8</c:v>
                </c:pt>
                <c:pt idx="2">
                  <c:v>3.6275680000000004E-11</c:v>
                </c:pt>
                <c:pt idx="3">
                  <c:v>7.1451280000000011E-11</c:v>
                </c:pt>
                <c:pt idx="4">
                  <c:v>-1.1335668000000002E-12</c:v>
                </c:pt>
                <c:pt idx="5">
                  <c:v>1.5103648000000003E-13</c:v>
                </c:pt>
                <c:pt idx="6">
                  <c:v>-1.2877807999999997E-13</c:v>
                </c:pt>
                <c:pt idx="7">
                  <c:v>2.5628479999999994E-12</c:v>
                </c:pt>
                <c:pt idx="8">
                  <c:v>-1.2559732000000002E-12</c:v>
                </c:pt>
                <c:pt idx="9">
                  <c:v>-1.2273652000000001E-12</c:v>
                </c:pt>
                <c:pt idx="10">
                  <c:v>4.9571640000000009E-12</c:v>
                </c:pt>
                <c:pt idx="11">
                  <c:v>8.812048000000001E-10</c:v>
                </c:pt>
                <c:pt idx="12">
                  <c:v>3.0789199999999997E-10</c:v>
                </c:pt>
                <c:pt idx="13">
                  <c:v>9.8124279999999987E-10</c:v>
                </c:pt>
                <c:pt idx="14">
                  <c:v>2.1170280000000003E-9</c:v>
                </c:pt>
                <c:pt idx="15">
                  <c:v>5.483675999999999E-9</c:v>
                </c:pt>
                <c:pt idx="16">
                  <c:v>1.4117080000000002E-8</c:v>
                </c:pt>
                <c:pt idx="17">
                  <c:v>4.1248759999999997E-8</c:v>
                </c:pt>
                <c:pt idx="18">
                  <c:v>1.0699560000000002E-10</c:v>
                </c:pt>
                <c:pt idx="19">
                  <c:v>2.3839159999999998E-10</c:v>
                </c:pt>
                <c:pt idx="20">
                  <c:v>3.4340812000000003E-13</c:v>
                </c:pt>
                <c:pt idx="21">
                  <c:v>1.3157680000000001E-11</c:v>
                </c:pt>
                <c:pt idx="22">
                  <c:v>-9.0780319999999996E-13</c:v>
                </c:pt>
                <c:pt idx="23">
                  <c:v>7.7284440000000007E-11</c:v>
                </c:pt>
                <c:pt idx="24">
                  <c:v>2.4690079999999999E-10</c:v>
                </c:pt>
                <c:pt idx="25">
                  <c:v>1.1501879999999999E-9</c:v>
                </c:pt>
                <c:pt idx="26">
                  <c:v>1.177416E-9</c:v>
                </c:pt>
                <c:pt idx="27">
                  <c:v>1.812708E-8</c:v>
                </c:pt>
                <c:pt idx="28">
                  <c:v>9.7890400000000004E-10</c:v>
                </c:pt>
                <c:pt idx="29">
                  <c:v>6.119904000000002E-10</c:v>
                </c:pt>
                <c:pt idx="30">
                  <c:v>1.6286720000000001E-10</c:v>
                </c:pt>
                <c:pt idx="31">
                  <c:v>1.3547559999999999E-9</c:v>
                </c:pt>
                <c:pt idx="32">
                  <c:v>2.6852680000000002E-11</c:v>
                </c:pt>
                <c:pt idx="33">
                  <c:v>4.1864080000000001E-11</c:v>
                </c:pt>
                <c:pt idx="34">
                  <c:v>1.4221200000000003E-11</c:v>
                </c:pt>
                <c:pt idx="35">
                  <c:v>7.7659640000000005E-11</c:v>
                </c:pt>
                <c:pt idx="36">
                  <c:v>4.9134399999999996E-11</c:v>
                </c:pt>
                <c:pt idx="37">
                  <c:v>8.8626360000000001E-11</c:v>
                </c:pt>
                <c:pt idx="38">
                  <c:v>2.5431360000000003E-10</c:v>
                </c:pt>
                <c:pt idx="39">
                  <c:v>1.1001159999999999E-9</c:v>
                </c:pt>
                <c:pt idx="40">
                  <c:v>3.5524640000000008E-10</c:v>
                </c:pt>
                <c:pt idx="41">
                  <c:v>1.7694040000000004E-10</c:v>
                </c:pt>
                <c:pt idx="42">
                  <c:v>3.1550360000000006E-10</c:v>
                </c:pt>
                <c:pt idx="43">
                  <c:v>1.3827199999999997E-9</c:v>
                </c:pt>
                <c:pt idx="44">
                  <c:v>2.5318199999999996E-10</c:v>
                </c:pt>
                <c:pt idx="45">
                  <c:v>2.0631519999999996E-11</c:v>
                </c:pt>
                <c:pt idx="46">
                  <c:v>1.115916E-11</c:v>
                </c:pt>
                <c:pt idx="47">
                  <c:v>1.0984280000000001E-11</c:v>
                </c:pt>
                <c:pt idx="48">
                  <c:v>1.2734760000000001E-11</c:v>
                </c:pt>
                <c:pt idx="49">
                  <c:v>5.0892799999999993E-11</c:v>
                </c:pt>
                <c:pt idx="50">
                  <c:v>3.8766880000000001E-11</c:v>
                </c:pt>
                <c:pt idx="51">
                  <c:v>2.493044E-11</c:v>
                </c:pt>
                <c:pt idx="52">
                  <c:v>3.5948160000000007E-11</c:v>
                </c:pt>
                <c:pt idx="53">
                  <c:v>2.8828760000000004E-11</c:v>
                </c:pt>
                <c:pt idx="54">
                  <c:v>1.2326039999999999E-10</c:v>
                </c:pt>
                <c:pt idx="55">
                  <c:v>6.6015520000000007E-11</c:v>
                </c:pt>
                <c:pt idx="56">
                  <c:v>9.7512160000000001E-11</c:v>
                </c:pt>
                <c:pt idx="57">
                  <c:v>3.4760599999999995E-11</c:v>
                </c:pt>
                <c:pt idx="58">
                  <c:v>2.0467679999999997E-11</c:v>
                </c:pt>
                <c:pt idx="59">
                  <c:v>1.4381760000000001E-11</c:v>
                </c:pt>
                <c:pt idx="60">
                  <c:v>4.7647920000000003E-12</c:v>
                </c:pt>
                <c:pt idx="61">
                  <c:v>5.0271200000000001E-12</c:v>
                </c:pt>
                <c:pt idx="62">
                  <c:v>8.3769400000000021E-12</c:v>
                </c:pt>
                <c:pt idx="63">
                  <c:v>7.310148E-12</c:v>
                </c:pt>
                <c:pt idx="64">
                  <c:v>1.7178280000000001E-11</c:v>
                </c:pt>
                <c:pt idx="65">
                  <c:v>9.074888E-12</c:v>
                </c:pt>
                <c:pt idx="66">
                  <c:v>3.7237520000000008E-11</c:v>
                </c:pt>
                <c:pt idx="67">
                  <c:v>1.4183080000000001E-11</c:v>
                </c:pt>
                <c:pt idx="68">
                  <c:v>3.9466519999999988E-11</c:v>
                </c:pt>
                <c:pt idx="69">
                  <c:v>2.2496279999999995E-11</c:v>
                </c:pt>
                <c:pt idx="70">
                  <c:v>2.7568119999999999E-11</c:v>
                </c:pt>
                <c:pt idx="71">
                  <c:v>9.0590039999999992E-12</c:v>
                </c:pt>
                <c:pt idx="72">
                  <c:v>1.5038480000000002E-11</c:v>
                </c:pt>
                <c:pt idx="73">
                  <c:v>5.4945399999999989E-12</c:v>
                </c:pt>
                <c:pt idx="74">
                  <c:v>7.6790039999999965E-12</c:v>
                </c:pt>
                <c:pt idx="75">
                  <c:v>1.358696E-11</c:v>
                </c:pt>
                <c:pt idx="76">
                  <c:v>2.0089399999999998E-11</c:v>
                </c:pt>
                <c:pt idx="77">
                  <c:v>9.1257679999999982E-12</c:v>
                </c:pt>
                <c:pt idx="78">
                  <c:v>1.5649000000000003E-11</c:v>
                </c:pt>
                <c:pt idx="79">
                  <c:v>4.1526920000000013E-12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5-E03D-49C6-8C9D-2D7987E53370}"/>
            </c:ext>
          </c:extLst>
        </c:ser>
        <c:ser>
          <c:idx val="70"/>
          <c:order val="70"/>
          <c:spPr>
            <a:solidFill>
              <a:schemeClr val="accent5">
                <a:lumMod val="80000"/>
                <a:lumOff val="2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'RGA1'!$D$75:$CZ$75</c:f>
            </c:numRef>
          </c:val>
          <c:extLst>
            <c:ext xmlns:c16="http://schemas.microsoft.com/office/drawing/2014/chart" uri="{C3380CC4-5D6E-409C-BE32-E72D297353CC}">
              <c16:uniqueId val="{00000046-E03D-49C6-8C9D-2D7987E53370}"/>
            </c:ext>
          </c:extLst>
        </c:ser>
        <c:ser>
          <c:idx val="71"/>
          <c:order val="71"/>
          <c:spPr>
            <a:solidFill>
              <a:schemeClr val="accent6">
                <a:lumMod val="80000"/>
                <a:lumOff val="2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'RGA1'!$D$76:$CZ$76</c:f>
            </c:numRef>
          </c:val>
          <c:extLst>
            <c:ext xmlns:c16="http://schemas.microsoft.com/office/drawing/2014/chart" uri="{C3380CC4-5D6E-409C-BE32-E72D297353CC}">
              <c16:uniqueId val="{00000047-E03D-49C6-8C9D-2D7987E53370}"/>
            </c:ext>
          </c:extLst>
        </c:ser>
        <c:ser>
          <c:idx val="72"/>
          <c:order val="72"/>
          <c:spPr>
            <a:solidFill>
              <a:schemeClr val="accent1">
                <a:lumMod val="8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'RGA1'!$D$77:$CZ$77</c:f>
            </c:numRef>
          </c:val>
          <c:extLst>
            <c:ext xmlns:c16="http://schemas.microsoft.com/office/drawing/2014/chart" uri="{C3380CC4-5D6E-409C-BE32-E72D297353CC}">
              <c16:uniqueId val="{00000048-E03D-49C6-8C9D-2D7987E53370}"/>
            </c:ext>
          </c:extLst>
        </c:ser>
        <c:ser>
          <c:idx val="73"/>
          <c:order val="73"/>
          <c:spPr>
            <a:solidFill>
              <a:schemeClr val="accent2">
                <a:lumMod val="8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'RGA1'!$D$78:$CZ$78</c:f>
            </c:numRef>
          </c:val>
          <c:extLst>
            <c:ext xmlns:c16="http://schemas.microsoft.com/office/drawing/2014/chart" uri="{C3380CC4-5D6E-409C-BE32-E72D297353CC}">
              <c16:uniqueId val="{00000049-E03D-49C6-8C9D-2D7987E53370}"/>
            </c:ext>
          </c:extLst>
        </c:ser>
        <c:ser>
          <c:idx val="74"/>
          <c:order val="74"/>
          <c:spPr>
            <a:solidFill>
              <a:schemeClr val="accent3">
                <a:lumMod val="8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'RGA1'!$D$79:$CZ$79</c:f>
            </c:numRef>
          </c:val>
          <c:extLst>
            <c:ext xmlns:c16="http://schemas.microsoft.com/office/drawing/2014/chart" uri="{C3380CC4-5D6E-409C-BE32-E72D297353CC}">
              <c16:uniqueId val="{0000004A-E03D-49C6-8C9D-2D7987E53370}"/>
            </c:ext>
          </c:extLst>
        </c:ser>
        <c:ser>
          <c:idx val="75"/>
          <c:order val="75"/>
          <c:spPr>
            <a:solidFill>
              <a:schemeClr val="accent4">
                <a:lumMod val="8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'RGA1'!$D$80:$CZ$80</c:f>
            </c:numRef>
          </c:val>
          <c:extLst>
            <c:ext xmlns:c16="http://schemas.microsoft.com/office/drawing/2014/chart" uri="{C3380CC4-5D6E-409C-BE32-E72D297353CC}">
              <c16:uniqueId val="{0000004B-E03D-49C6-8C9D-2D7987E53370}"/>
            </c:ext>
          </c:extLst>
        </c:ser>
        <c:ser>
          <c:idx val="76"/>
          <c:order val="76"/>
          <c:spPr>
            <a:solidFill>
              <a:schemeClr val="accent5">
                <a:lumMod val="8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'RGA1'!$D$81:$CZ$81</c:f>
            </c:numRef>
          </c:val>
          <c:extLst>
            <c:ext xmlns:c16="http://schemas.microsoft.com/office/drawing/2014/chart" uri="{C3380CC4-5D6E-409C-BE32-E72D297353CC}">
              <c16:uniqueId val="{0000004C-E03D-49C6-8C9D-2D7987E53370}"/>
            </c:ext>
          </c:extLst>
        </c:ser>
        <c:ser>
          <c:idx val="77"/>
          <c:order val="77"/>
          <c:spPr>
            <a:solidFill>
              <a:schemeClr val="accent6">
                <a:lumMod val="8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'RGA1'!$D$82:$CZ$82</c:f>
            </c:numRef>
          </c:val>
          <c:extLst>
            <c:ext xmlns:c16="http://schemas.microsoft.com/office/drawing/2014/chart" uri="{C3380CC4-5D6E-409C-BE32-E72D297353CC}">
              <c16:uniqueId val="{0000004D-E03D-49C6-8C9D-2D7987E53370}"/>
            </c:ext>
          </c:extLst>
        </c:ser>
        <c:ser>
          <c:idx val="78"/>
          <c:order val="78"/>
          <c:spPr>
            <a:solidFill>
              <a:schemeClr val="accent1">
                <a:lumMod val="60000"/>
                <a:lumOff val="4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'RGA1'!$D$83:$CZ$83</c:f>
            </c:numRef>
          </c:val>
          <c:extLst>
            <c:ext xmlns:c16="http://schemas.microsoft.com/office/drawing/2014/chart" uri="{C3380CC4-5D6E-409C-BE32-E72D297353CC}">
              <c16:uniqueId val="{0000004E-E03D-49C6-8C9D-2D7987E53370}"/>
            </c:ext>
          </c:extLst>
        </c:ser>
        <c:ser>
          <c:idx val="79"/>
          <c:order val="79"/>
          <c:spPr>
            <a:solidFill>
              <a:schemeClr val="accent2">
                <a:lumMod val="60000"/>
                <a:lumOff val="4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'RGA1'!$D$84:$CZ$84</c:f>
            </c:numRef>
          </c:val>
          <c:extLst>
            <c:ext xmlns:c16="http://schemas.microsoft.com/office/drawing/2014/chart" uri="{C3380CC4-5D6E-409C-BE32-E72D297353CC}">
              <c16:uniqueId val="{0000004F-E03D-49C6-8C9D-2D7987E53370}"/>
            </c:ext>
          </c:extLst>
        </c:ser>
        <c:ser>
          <c:idx val="80"/>
          <c:order val="80"/>
          <c:spPr>
            <a:solidFill>
              <a:schemeClr val="accent3">
                <a:lumMod val="60000"/>
                <a:lumOff val="4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'RGA1'!$D$85:$CZ$85</c:f>
            </c:numRef>
          </c:val>
          <c:extLst>
            <c:ext xmlns:c16="http://schemas.microsoft.com/office/drawing/2014/chart" uri="{C3380CC4-5D6E-409C-BE32-E72D297353CC}">
              <c16:uniqueId val="{00000050-E03D-49C6-8C9D-2D7987E53370}"/>
            </c:ext>
          </c:extLst>
        </c:ser>
        <c:ser>
          <c:idx val="81"/>
          <c:order val="81"/>
          <c:spPr>
            <a:solidFill>
              <a:schemeClr val="accent4">
                <a:lumMod val="60000"/>
                <a:lumOff val="4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'RGA1'!$D$86:$CZ$86</c:f>
            </c:numRef>
          </c:val>
          <c:extLst>
            <c:ext xmlns:c16="http://schemas.microsoft.com/office/drawing/2014/chart" uri="{C3380CC4-5D6E-409C-BE32-E72D297353CC}">
              <c16:uniqueId val="{00000051-E03D-49C6-8C9D-2D7987E53370}"/>
            </c:ext>
          </c:extLst>
        </c:ser>
        <c:ser>
          <c:idx val="82"/>
          <c:order val="82"/>
          <c:spPr>
            <a:solidFill>
              <a:schemeClr val="accent5">
                <a:lumMod val="60000"/>
                <a:lumOff val="4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'RGA1'!$D$87:$CZ$87</c:f>
            </c:numRef>
          </c:val>
          <c:extLst>
            <c:ext xmlns:c16="http://schemas.microsoft.com/office/drawing/2014/chart" uri="{C3380CC4-5D6E-409C-BE32-E72D297353CC}">
              <c16:uniqueId val="{00000052-E03D-49C6-8C9D-2D7987E53370}"/>
            </c:ext>
          </c:extLst>
        </c:ser>
        <c:ser>
          <c:idx val="83"/>
          <c:order val="83"/>
          <c:spPr>
            <a:solidFill>
              <a:schemeClr val="accent6">
                <a:lumMod val="60000"/>
                <a:lumOff val="4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'RGA1'!$D$88:$CZ$88</c:f>
            </c:numRef>
          </c:val>
          <c:extLst>
            <c:ext xmlns:c16="http://schemas.microsoft.com/office/drawing/2014/chart" uri="{C3380CC4-5D6E-409C-BE32-E72D297353CC}">
              <c16:uniqueId val="{00000053-E03D-49C6-8C9D-2D7987E53370}"/>
            </c:ext>
          </c:extLst>
        </c:ser>
        <c:ser>
          <c:idx val="84"/>
          <c:order val="84"/>
          <c:spPr>
            <a:solidFill>
              <a:schemeClr val="accent1">
                <a:lumMod val="5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'RGA1'!$D$89:$CZ$89</c:f>
            </c:numRef>
          </c:val>
          <c:extLst>
            <c:ext xmlns:c16="http://schemas.microsoft.com/office/drawing/2014/chart" uri="{C3380CC4-5D6E-409C-BE32-E72D297353CC}">
              <c16:uniqueId val="{00000054-E03D-49C6-8C9D-2D7987E53370}"/>
            </c:ext>
          </c:extLst>
        </c:ser>
        <c:ser>
          <c:idx val="85"/>
          <c:order val="85"/>
          <c:spPr>
            <a:solidFill>
              <a:schemeClr val="accent2">
                <a:lumMod val="5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'RGA1'!$D$90:$CZ$90</c:f>
            </c:numRef>
          </c:val>
          <c:extLst>
            <c:ext xmlns:c16="http://schemas.microsoft.com/office/drawing/2014/chart" uri="{C3380CC4-5D6E-409C-BE32-E72D297353CC}">
              <c16:uniqueId val="{00000055-E03D-49C6-8C9D-2D7987E53370}"/>
            </c:ext>
          </c:extLst>
        </c:ser>
        <c:ser>
          <c:idx val="86"/>
          <c:order val="86"/>
          <c:spPr>
            <a:solidFill>
              <a:schemeClr val="accent3">
                <a:lumMod val="5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'RGA1'!$D$91:$CZ$91</c:f>
            </c:numRef>
          </c:val>
          <c:extLst>
            <c:ext xmlns:c16="http://schemas.microsoft.com/office/drawing/2014/chart" uri="{C3380CC4-5D6E-409C-BE32-E72D297353CC}">
              <c16:uniqueId val="{00000056-E03D-49C6-8C9D-2D7987E53370}"/>
            </c:ext>
          </c:extLst>
        </c:ser>
        <c:ser>
          <c:idx val="87"/>
          <c:order val="87"/>
          <c:spPr>
            <a:solidFill>
              <a:schemeClr val="accent4">
                <a:lumMod val="5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'RGA1'!$D$92:$CZ$92</c:f>
            </c:numRef>
          </c:val>
          <c:extLst>
            <c:ext xmlns:c16="http://schemas.microsoft.com/office/drawing/2014/chart" uri="{C3380CC4-5D6E-409C-BE32-E72D297353CC}">
              <c16:uniqueId val="{00000057-E03D-49C6-8C9D-2D7987E53370}"/>
            </c:ext>
          </c:extLst>
        </c:ser>
        <c:ser>
          <c:idx val="88"/>
          <c:order val="88"/>
          <c:spPr>
            <a:solidFill>
              <a:schemeClr val="accent5">
                <a:lumMod val="5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'RGA1'!$D$93:$CZ$93</c:f>
            </c:numRef>
          </c:val>
          <c:extLst>
            <c:ext xmlns:c16="http://schemas.microsoft.com/office/drawing/2014/chart" uri="{C3380CC4-5D6E-409C-BE32-E72D297353CC}">
              <c16:uniqueId val="{00000058-E03D-49C6-8C9D-2D7987E53370}"/>
            </c:ext>
          </c:extLst>
        </c:ser>
        <c:ser>
          <c:idx val="89"/>
          <c:order val="89"/>
          <c:spPr>
            <a:solidFill>
              <a:schemeClr val="accent6">
                <a:lumMod val="5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'RGA1'!$D$94:$CZ$94</c:f>
            </c:numRef>
          </c:val>
          <c:extLst>
            <c:ext xmlns:c16="http://schemas.microsoft.com/office/drawing/2014/chart" uri="{C3380CC4-5D6E-409C-BE32-E72D297353CC}">
              <c16:uniqueId val="{00000059-E03D-49C6-8C9D-2D7987E53370}"/>
            </c:ext>
          </c:extLst>
        </c:ser>
        <c:ser>
          <c:idx val="90"/>
          <c:order val="90"/>
          <c:spPr>
            <a:solidFill>
              <a:schemeClr val="accent1">
                <a:lumMod val="70000"/>
                <a:lumOff val="3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'RGA1'!$D$95:$CZ$95</c:f>
            </c:numRef>
          </c:val>
          <c:extLst>
            <c:ext xmlns:c16="http://schemas.microsoft.com/office/drawing/2014/chart" uri="{C3380CC4-5D6E-409C-BE32-E72D297353CC}">
              <c16:uniqueId val="{0000005A-E03D-49C6-8C9D-2D7987E53370}"/>
            </c:ext>
          </c:extLst>
        </c:ser>
        <c:ser>
          <c:idx val="91"/>
          <c:order val="91"/>
          <c:spPr>
            <a:solidFill>
              <a:schemeClr val="accent2">
                <a:lumMod val="70000"/>
                <a:lumOff val="3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'RGA1'!$D$96:$CZ$96</c:f>
            </c:numRef>
          </c:val>
          <c:extLst>
            <c:ext xmlns:c16="http://schemas.microsoft.com/office/drawing/2014/chart" uri="{C3380CC4-5D6E-409C-BE32-E72D297353CC}">
              <c16:uniqueId val="{0000005B-E03D-49C6-8C9D-2D7987E53370}"/>
            </c:ext>
          </c:extLst>
        </c:ser>
        <c:ser>
          <c:idx val="92"/>
          <c:order val="92"/>
          <c:spPr>
            <a:solidFill>
              <a:schemeClr val="accent3">
                <a:lumMod val="70000"/>
                <a:lumOff val="3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'RGA1'!$D$97:$CZ$97</c:f>
            </c:numRef>
          </c:val>
          <c:extLst>
            <c:ext xmlns:c16="http://schemas.microsoft.com/office/drawing/2014/chart" uri="{C3380CC4-5D6E-409C-BE32-E72D297353CC}">
              <c16:uniqueId val="{0000005C-E03D-49C6-8C9D-2D7987E53370}"/>
            </c:ext>
          </c:extLst>
        </c:ser>
        <c:ser>
          <c:idx val="93"/>
          <c:order val="93"/>
          <c:spPr>
            <a:solidFill>
              <a:schemeClr val="accent4">
                <a:lumMod val="70000"/>
                <a:lumOff val="3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'RGA1'!$D$98:$CZ$98</c:f>
            </c:numRef>
          </c:val>
          <c:extLst>
            <c:ext xmlns:c16="http://schemas.microsoft.com/office/drawing/2014/chart" uri="{C3380CC4-5D6E-409C-BE32-E72D297353CC}">
              <c16:uniqueId val="{0000005D-E03D-49C6-8C9D-2D7987E53370}"/>
            </c:ext>
          </c:extLst>
        </c:ser>
        <c:ser>
          <c:idx val="94"/>
          <c:order val="94"/>
          <c:spPr>
            <a:solidFill>
              <a:schemeClr val="accent5">
                <a:lumMod val="70000"/>
                <a:lumOff val="3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'RGA1'!$D$99:$CZ$99</c:f>
            </c:numRef>
          </c:val>
          <c:extLst>
            <c:ext xmlns:c16="http://schemas.microsoft.com/office/drawing/2014/chart" uri="{C3380CC4-5D6E-409C-BE32-E72D297353CC}">
              <c16:uniqueId val="{0000005E-E03D-49C6-8C9D-2D7987E53370}"/>
            </c:ext>
          </c:extLst>
        </c:ser>
        <c:ser>
          <c:idx val="95"/>
          <c:order val="95"/>
          <c:spPr>
            <a:solidFill>
              <a:schemeClr val="accent6">
                <a:lumMod val="70000"/>
                <a:lumOff val="30000"/>
              </a:schemeClr>
            </a:solidFill>
            <a:ln/>
            <a:effectLst/>
            <a:sp3d/>
          </c:spPr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'RGA1'!$D$100:$CZ$100</c:f>
              <c:numCache>
                <c:formatCode>0.0E+00</c:formatCode>
                <c:ptCount val="80"/>
                <c:pt idx="0">
                  <c:v>4.5197380952380949E-12</c:v>
                </c:pt>
                <c:pt idx="1">
                  <c:v>5.4580428571428577E-8</c:v>
                </c:pt>
                <c:pt idx="2">
                  <c:v>2.8906904761904769E-11</c:v>
                </c:pt>
                <c:pt idx="3">
                  <c:v>4.8615428571428574E-11</c:v>
                </c:pt>
                <c:pt idx="4">
                  <c:v>-1.0144799999999999E-12</c:v>
                </c:pt>
                <c:pt idx="5">
                  <c:v>6.4351380952380919E-14</c:v>
                </c:pt>
                <c:pt idx="6">
                  <c:v>7.6190476191664479E-19</c:v>
                </c:pt>
                <c:pt idx="7">
                  <c:v>2.3980333333333337E-12</c:v>
                </c:pt>
                <c:pt idx="8">
                  <c:v>-1.0882990476190476E-12</c:v>
                </c:pt>
                <c:pt idx="9">
                  <c:v>-1.0826090476190473E-12</c:v>
                </c:pt>
                <c:pt idx="10">
                  <c:v>4.317209523809524E-12</c:v>
                </c:pt>
                <c:pt idx="11">
                  <c:v>7.7184952380952387E-10</c:v>
                </c:pt>
                <c:pt idx="12">
                  <c:v>2.7185333333333334E-10</c:v>
                </c:pt>
                <c:pt idx="13">
                  <c:v>8.8874190476190493E-10</c:v>
                </c:pt>
                <c:pt idx="14">
                  <c:v>1.8765999999999999E-9</c:v>
                </c:pt>
                <c:pt idx="15">
                  <c:v>4.8659380952380954E-9</c:v>
                </c:pt>
                <c:pt idx="16">
                  <c:v>1.2492666666666666E-8</c:v>
                </c:pt>
                <c:pt idx="17">
                  <c:v>3.6638571428571434E-8</c:v>
                </c:pt>
                <c:pt idx="18">
                  <c:v>8.8384523809523799E-11</c:v>
                </c:pt>
                <c:pt idx="19">
                  <c:v>2.1596904761904765E-10</c:v>
                </c:pt>
                <c:pt idx="20">
                  <c:v>3.2175585714285712E-13</c:v>
                </c:pt>
                <c:pt idx="21">
                  <c:v>1.0218595238095239E-11</c:v>
                </c:pt>
                <c:pt idx="22">
                  <c:v>-8.4034904761904765E-13</c:v>
                </c:pt>
                <c:pt idx="23">
                  <c:v>6.823500000000001E-11</c:v>
                </c:pt>
                <c:pt idx="24">
                  <c:v>2.1814809523809524E-10</c:v>
                </c:pt>
                <c:pt idx="25">
                  <c:v>1.0164428571428571E-9</c:v>
                </c:pt>
                <c:pt idx="26">
                  <c:v>1.0430571428571432E-9</c:v>
                </c:pt>
                <c:pt idx="27">
                  <c:v>1.6357761904761905E-8</c:v>
                </c:pt>
                <c:pt idx="28">
                  <c:v>8.468352380952378E-10</c:v>
                </c:pt>
                <c:pt idx="29">
                  <c:v>5.2880000000000008E-10</c:v>
                </c:pt>
                <c:pt idx="30">
                  <c:v>1.3036809523809526E-10</c:v>
                </c:pt>
                <c:pt idx="31">
                  <c:v>1.2998142857142858E-9</c:v>
                </c:pt>
                <c:pt idx="32">
                  <c:v>2.2600571428571428E-11</c:v>
                </c:pt>
                <c:pt idx="33">
                  <c:v>3.7541428571428566E-11</c:v>
                </c:pt>
                <c:pt idx="34">
                  <c:v>1.1954142857142858E-11</c:v>
                </c:pt>
                <c:pt idx="35">
                  <c:v>6.574804761904762E-11</c:v>
                </c:pt>
                <c:pt idx="36">
                  <c:v>4.3834523809523815E-11</c:v>
                </c:pt>
                <c:pt idx="37">
                  <c:v>7.8184904761904749E-11</c:v>
                </c:pt>
                <c:pt idx="38">
                  <c:v>2.2990999999999998E-10</c:v>
                </c:pt>
                <c:pt idx="39">
                  <c:v>9.9932190476190488E-10</c:v>
                </c:pt>
                <c:pt idx="40">
                  <c:v>3.2196666666666668E-10</c:v>
                </c:pt>
                <c:pt idx="41">
                  <c:v>1.5512095238095235E-10</c:v>
                </c:pt>
                <c:pt idx="42">
                  <c:v>2.7534809523809518E-10</c:v>
                </c:pt>
                <c:pt idx="43">
                  <c:v>1.0988809523809525E-9</c:v>
                </c:pt>
                <c:pt idx="44">
                  <c:v>1.8427619047619045E-10</c:v>
                </c:pt>
                <c:pt idx="45">
                  <c:v>1.5633619047619047E-11</c:v>
                </c:pt>
                <c:pt idx="46">
                  <c:v>9.5789142857142864E-12</c:v>
                </c:pt>
                <c:pt idx="47">
                  <c:v>9.6129476190476188E-12</c:v>
                </c:pt>
                <c:pt idx="48">
                  <c:v>1.1420571428571427E-11</c:v>
                </c:pt>
                <c:pt idx="49">
                  <c:v>4.6751238095238096E-11</c:v>
                </c:pt>
                <c:pt idx="50">
                  <c:v>3.5311904761904759E-11</c:v>
                </c:pt>
                <c:pt idx="51">
                  <c:v>2.2447285714285714E-11</c:v>
                </c:pt>
                <c:pt idx="52">
                  <c:v>3.278690476190476E-11</c:v>
                </c:pt>
                <c:pt idx="53">
                  <c:v>2.6582761904761906E-11</c:v>
                </c:pt>
                <c:pt idx="54">
                  <c:v>1.1253285714285713E-10</c:v>
                </c:pt>
                <c:pt idx="55">
                  <c:v>6.141561904761906E-11</c:v>
                </c:pt>
                <c:pt idx="56">
                  <c:v>8.9942285714285706E-11</c:v>
                </c:pt>
                <c:pt idx="57">
                  <c:v>2.7739190476190476E-11</c:v>
                </c:pt>
                <c:pt idx="58">
                  <c:v>1.5601476190476194E-11</c:v>
                </c:pt>
                <c:pt idx="59">
                  <c:v>1.1819809523809524E-11</c:v>
                </c:pt>
                <c:pt idx="60">
                  <c:v>3.8099619047619051E-12</c:v>
                </c:pt>
                <c:pt idx="61">
                  <c:v>4.3948190476190482E-12</c:v>
                </c:pt>
                <c:pt idx="62">
                  <c:v>7.5915666666666661E-12</c:v>
                </c:pt>
                <c:pt idx="63">
                  <c:v>6.5619476190476182E-12</c:v>
                </c:pt>
                <c:pt idx="64">
                  <c:v>1.6184428571428571E-11</c:v>
                </c:pt>
                <c:pt idx="65">
                  <c:v>8.4375904761904774E-12</c:v>
                </c:pt>
                <c:pt idx="66">
                  <c:v>3.4611571428571426E-11</c:v>
                </c:pt>
                <c:pt idx="67">
                  <c:v>1.2932714285714286E-11</c:v>
                </c:pt>
                <c:pt idx="68">
                  <c:v>3.70207619047619E-11</c:v>
                </c:pt>
                <c:pt idx="69">
                  <c:v>2.0815761904761912E-11</c:v>
                </c:pt>
                <c:pt idx="70">
                  <c:v>2.55872380952381E-11</c:v>
                </c:pt>
                <c:pt idx="71">
                  <c:v>7.9000523809523806E-12</c:v>
                </c:pt>
                <c:pt idx="72">
                  <c:v>1.1645666666666668E-11</c:v>
                </c:pt>
                <c:pt idx="73">
                  <c:v>4.9569380952380947E-12</c:v>
                </c:pt>
                <c:pt idx="74">
                  <c:v>5.7102285714285718E-12</c:v>
                </c:pt>
                <c:pt idx="75">
                  <c:v>1.2694333333333334E-11</c:v>
                </c:pt>
                <c:pt idx="76">
                  <c:v>1.8256809523809522E-11</c:v>
                </c:pt>
                <c:pt idx="77">
                  <c:v>8.5151761904761889E-12</c:v>
                </c:pt>
                <c:pt idx="78">
                  <c:v>1.4723238095238093E-11</c:v>
                </c:pt>
                <c:pt idx="79">
                  <c:v>4.0143904761904766E-12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F-E03D-49C6-8C9D-2D7987E53370}"/>
            </c:ext>
          </c:extLst>
        </c:ser>
        <c:ser>
          <c:idx val="96"/>
          <c:order val="96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'RGA1'!$D$101:$CZ$101</c:f>
            </c:numRef>
          </c:val>
          <c:extLst>
            <c:ext xmlns:c16="http://schemas.microsoft.com/office/drawing/2014/chart" uri="{C3380CC4-5D6E-409C-BE32-E72D297353CC}">
              <c16:uniqueId val="{00000060-E03D-49C6-8C9D-2D7987E53370}"/>
            </c:ext>
          </c:extLst>
        </c:ser>
        <c:ser>
          <c:idx val="97"/>
          <c:order val="97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'RGA1'!$D$102:$CZ$102</c:f>
            </c:numRef>
          </c:val>
          <c:extLst>
            <c:ext xmlns:c16="http://schemas.microsoft.com/office/drawing/2014/chart" uri="{C3380CC4-5D6E-409C-BE32-E72D297353CC}">
              <c16:uniqueId val="{00000061-E03D-49C6-8C9D-2D7987E53370}"/>
            </c:ext>
          </c:extLst>
        </c:ser>
        <c:ser>
          <c:idx val="98"/>
          <c:order val="98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'RGA1'!$D$103:$CZ$103</c:f>
            </c:numRef>
          </c:val>
          <c:extLst>
            <c:ext xmlns:c16="http://schemas.microsoft.com/office/drawing/2014/chart" uri="{C3380CC4-5D6E-409C-BE32-E72D297353CC}">
              <c16:uniqueId val="{00000062-E03D-49C6-8C9D-2D7987E53370}"/>
            </c:ext>
          </c:extLst>
        </c:ser>
        <c:ser>
          <c:idx val="99"/>
          <c:order val="99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'RGA1'!$D$104:$CZ$104</c:f>
            </c:numRef>
          </c:val>
          <c:extLst>
            <c:ext xmlns:c16="http://schemas.microsoft.com/office/drawing/2014/chart" uri="{C3380CC4-5D6E-409C-BE32-E72D297353CC}">
              <c16:uniqueId val="{00000063-E03D-49C6-8C9D-2D7987E53370}"/>
            </c:ext>
          </c:extLst>
        </c:ser>
        <c:ser>
          <c:idx val="100"/>
          <c:order val="100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'RGA1'!$D$105:$CZ$105</c:f>
            </c:numRef>
          </c:val>
          <c:extLst>
            <c:ext xmlns:c16="http://schemas.microsoft.com/office/drawing/2014/chart" uri="{C3380CC4-5D6E-409C-BE32-E72D297353CC}">
              <c16:uniqueId val="{00000064-E03D-49C6-8C9D-2D7987E53370}"/>
            </c:ext>
          </c:extLst>
        </c:ser>
        <c:ser>
          <c:idx val="101"/>
          <c:order val="101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'RGA1'!$D$106:$CZ$106</c:f>
            </c:numRef>
          </c:val>
          <c:extLst>
            <c:ext xmlns:c16="http://schemas.microsoft.com/office/drawing/2014/chart" uri="{C3380CC4-5D6E-409C-BE32-E72D297353CC}">
              <c16:uniqueId val="{00000065-E03D-49C6-8C9D-2D7987E53370}"/>
            </c:ext>
          </c:extLst>
        </c:ser>
        <c:ser>
          <c:idx val="102"/>
          <c:order val="102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'RGA1'!$D$107:$CZ$107</c:f>
            </c:numRef>
          </c:val>
          <c:extLst>
            <c:ext xmlns:c16="http://schemas.microsoft.com/office/drawing/2014/chart" uri="{C3380CC4-5D6E-409C-BE32-E72D297353CC}">
              <c16:uniqueId val="{00000066-E03D-49C6-8C9D-2D7987E53370}"/>
            </c:ext>
          </c:extLst>
        </c:ser>
        <c:ser>
          <c:idx val="103"/>
          <c:order val="103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'RGA1'!$D$108:$CZ$108</c:f>
            </c:numRef>
          </c:val>
          <c:extLst>
            <c:ext xmlns:c16="http://schemas.microsoft.com/office/drawing/2014/chart" uri="{C3380CC4-5D6E-409C-BE32-E72D297353CC}">
              <c16:uniqueId val="{00000067-E03D-49C6-8C9D-2D7987E53370}"/>
            </c:ext>
          </c:extLst>
        </c:ser>
        <c:ser>
          <c:idx val="104"/>
          <c:order val="104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'RGA1'!$D$109:$CZ$109</c:f>
            </c:numRef>
          </c:val>
          <c:extLst>
            <c:ext xmlns:c16="http://schemas.microsoft.com/office/drawing/2014/chart" uri="{C3380CC4-5D6E-409C-BE32-E72D297353CC}">
              <c16:uniqueId val="{00000068-E03D-49C6-8C9D-2D7987E53370}"/>
            </c:ext>
          </c:extLst>
        </c:ser>
        <c:ser>
          <c:idx val="105"/>
          <c:order val="105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'RGA1'!$D$110:$CZ$110</c:f>
            </c:numRef>
          </c:val>
          <c:extLst>
            <c:ext xmlns:c16="http://schemas.microsoft.com/office/drawing/2014/chart" uri="{C3380CC4-5D6E-409C-BE32-E72D297353CC}">
              <c16:uniqueId val="{00000069-E03D-49C6-8C9D-2D7987E53370}"/>
            </c:ext>
          </c:extLst>
        </c:ser>
        <c:ser>
          <c:idx val="106"/>
          <c:order val="106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'RGA1'!$D$111:$CZ$111</c:f>
            </c:numRef>
          </c:val>
          <c:extLst>
            <c:ext xmlns:c16="http://schemas.microsoft.com/office/drawing/2014/chart" uri="{C3380CC4-5D6E-409C-BE32-E72D297353CC}">
              <c16:uniqueId val="{0000006A-E03D-49C6-8C9D-2D7987E53370}"/>
            </c:ext>
          </c:extLst>
        </c:ser>
        <c:ser>
          <c:idx val="107"/>
          <c:order val="107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'RGA1'!$D$112:$CZ$112</c:f>
            </c:numRef>
          </c:val>
          <c:extLst>
            <c:ext xmlns:c16="http://schemas.microsoft.com/office/drawing/2014/chart" uri="{C3380CC4-5D6E-409C-BE32-E72D297353CC}">
              <c16:uniqueId val="{0000006B-E03D-49C6-8C9D-2D7987E53370}"/>
            </c:ext>
          </c:extLst>
        </c:ser>
        <c:ser>
          <c:idx val="108"/>
          <c:order val="108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'RGA1'!$D$113:$CZ$113</c:f>
            </c:numRef>
          </c:val>
          <c:extLst>
            <c:ext xmlns:c16="http://schemas.microsoft.com/office/drawing/2014/chart" uri="{C3380CC4-5D6E-409C-BE32-E72D297353CC}">
              <c16:uniqueId val="{0000006C-E03D-49C6-8C9D-2D7987E53370}"/>
            </c:ext>
          </c:extLst>
        </c:ser>
        <c:ser>
          <c:idx val="109"/>
          <c:order val="109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'RGA1'!$D$114:$CZ$114</c:f>
            </c:numRef>
          </c:val>
          <c:extLst>
            <c:ext xmlns:c16="http://schemas.microsoft.com/office/drawing/2014/chart" uri="{C3380CC4-5D6E-409C-BE32-E72D297353CC}">
              <c16:uniqueId val="{0000006D-E03D-49C6-8C9D-2D7987E53370}"/>
            </c:ext>
          </c:extLst>
        </c:ser>
        <c:ser>
          <c:idx val="110"/>
          <c:order val="110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'RGA1'!$D$115:$CZ$115</c:f>
            </c:numRef>
          </c:val>
          <c:extLst>
            <c:ext xmlns:c16="http://schemas.microsoft.com/office/drawing/2014/chart" uri="{C3380CC4-5D6E-409C-BE32-E72D297353CC}">
              <c16:uniqueId val="{0000006E-E03D-49C6-8C9D-2D7987E53370}"/>
            </c:ext>
          </c:extLst>
        </c:ser>
        <c:ser>
          <c:idx val="111"/>
          <c:order val="111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'RGA1'!$D$116:$CZ$116</c:f>
            </c:numRef>
          </c:val>
          <c:extLst>
            <c:ext xmlns:c16="http://schemas.microsoft.com/office/drawing/2014/chart" uri="{C3380CC4-5D6E-409C-BE32-E72D297353CC}">
              <c16:uniqueId val="{0000006F-E03D-49C6-8C9D-2D7987E53370}"/>
            </c:ext>
          </c:extLst>
        </c:ser>
        <c:ser>
          <c:idx val="112"/>
          <c:order val="112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'RGA1'!$D$117:$CZ$117</c:f>
            </c:numRef>
          </c:val>
          <c:extLst>
            <c:ext xmlns:c16="http://schemas.microsoft.com/office/drawing/2014/chart" uri="{C3380CC4-5D6E-409C-BE32-E72D297353CC}">
              <c16:uniqueId val="{00000070-E03D-49C6-8C9D-2D7987E53370}"/>
            </c:ext>
          </c:extLst>
        </c:ser>
        <c:ser>
          <c:idx val="113"/>
          <c:order val="113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'RGA1'!$D$118:$CZ$118</c:f>
            </c:numRef>
          </c:val>
          <c:extLst>
            <c:ext xmlns:c16="http://schemas.microsoft.com/office/drawing/2014/chart" uri="{C3380CC4-5D6E-409C-BE32-E72D297353CC}">
              <c16:uniqueId val="{00000071-E03D-49C6-8C9D-2D7987E53370}"/>
            </c:ext>
          </c:extLst>
        </c:ser>
        <c:ser>
          <c:idx val="114"/>
          <c:order val="114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'RGA1'!$D$119:$CZ$119</c:f>
            </c:numRef>
          </c:val>
          <c:extLst>
            <c:ext xmlns:c16="http://schemas.microsoft.com/office/drawing/2014/chart" uri="{C3380CC4-5D6E-409C-BE32-E72D297353CC}">
              <c16:uniqueId val="{00000072-E03D-49C6-8C9D-2D7987E53370}"/>
            </c:ext>
          </c:extLst>
        </c:ser>
        <c:ser>
          <c:idx val="115"/>
          <c:order val="115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'RGA1'!$D$120:$CZ$120</c:f>
            </c:numRef>
          </c:val>
          <c:extLst>
            <c:ext xmlns:c16="http://schemas.microsoft.com/office/drawing/2014/chart" uri="{C3380CC4-5D6E-409C-BE32-E72D297353CC}">
              <c16:uniqueId val="{00000073-E03D-49C6-8C9D-2D7987E53370}"/>
            </c:ext>
          </c:extLst>
        </c:ser>
        <c:ser>
          <c:idx val="116"/>
          <c:order val="116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'RGA1'!$D$121:$CZ$121</c:f>
            </c:numRef>
          </c:val>
          <c:extLst>
            <c:ext xmlns:c16="http://schemas.microsoft.com/office/drawing/2014/chart" uri="{C3380CC4-5D6E-409C-BE32-E72D297353CC}">
              <c16:uniqueId val="{00000074-E03D-49C6-8C9D-2D7987E53370}"/>
            </c:ext>
          </c:extLst>
        </c:ser>
        <c:ser>
          <c:idx val="117"/>
          <c:order val="117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'RGA1'!$D$122:$CZ$122</c:f>
            </c:numRef>
          </c:val>
          <c:extLst>
            <c:ext xmlns:c16="http://schemas.microsoft.com/office/drawing/2014/chart" uri="{C3380CC4-5D6E-409C-BE32-E72D297353CC}">
              <c16:uniqueId val="{00000075-E03D-49C6-8C9D-2D7987E53370}"/>
            </c:ext>
          </c:extLst>
        </c:ser>
        <c:ser>
          <c:idx val="118"/>
          <c:order val="118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'RGA1'!$D$123:$CZ$123</c:f>
            </c:numRef>
          </c:val>
          <c:extLst>
            <c:ext xmlns:c16="http://schemas.microsoft.com/office/drawing/2014/chart" uri="{C3380CC4-5D6E-409C-BE32-E72D297353CC}">
              <c16:uniqueId val="{00000076-E03D-49C6-8C9D-2D7987E53370}"/>
            </c:ext>
          </c:extLst>
        </c:ser>
        <c:ser>
          <c:idx val="119"/>
          <c:order val="119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'RGA1'!$D$124:$CZ$124</c:f>
            </c:numRef>
          </c:val>
          <c:extLst>
            <c:ext xmlns:c16="http://schemas.microsoft.com/office/drawing/2014/chart" uri="{C3380CC4-5D6E-409C-BE32-E72D297353CC}">
              <c16:uniqueId val="{00000077-E03D-49C6-8C9D-2D7987E53370}"/>
            </c:ext>
          </c:extLst>
        </c:ser>
        <c:ser>
          <c:idx val="120"/>
          <c:order val="120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'RGA1'!$D$125:$CZ$125</c:f>
            </c:numRef>
          </c:val>
          <c:extLst>
            <c:ext xmlns:c16="http://schemas.microsoft.com/office/drawing/2014/chart" uri="{C3380CC4-5D6E-409C-BE32-E72D297353CC}">
              <c16:uniqueId val="{00000078-E03D-49C6-8C9D-2D7987E53370}"/>
            </c:ext>
          </c:extLst>
        </c:ser>
        <c:ser>
          <c:idx val="121"/>
          <c:order val="121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'RGA1'!$D$126:$CZ$126</c:f>
            </c:numRef>
          </c:val>
          <c:extLst>
            <c:ext xmlns:c16="http://schemas.microsoft.com/office/drawing/2014/chart" uri="{C3380CC4-5D6E-409C-BE32-E72D297353CC}">
              <c16:uniqueId val="{00000079-E03D-49C6-8C9D-2D7987E53370}"/>
            </c:ext>
          </c:extLst>
        </c:ser>
        <c:ser>
          <c:idx val="122"/>
          <c:order val="122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'RGA1'!$D$127:$CZ$127</c:f>
            </c:numRef>
          </c:val>
          <c:extLst>
            <c:ext xmlns:c16="http://schemas.microsoft.com/office/drawing/2014/chart" uri="{C3380CC4-5D6E-409C-BE32-E72D297353CC}">
              <c16:uniqueId val="{0000007A-E03D-49C6-8C9D-2D7987E53370}"/>
            </c:ext>
          </c:extLst>
        </c:ser>
        <c:ser>
          <c:idx val="123"/>
          <c:order val="123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'RGA1'!$D$128:$CZ$128</c:f>
            </c:numRef>
          </c:val>
          <c:extLst>
            <c:ext xmlns:c16="http://schemas.microsoft.com/office/drawing/2014/chart" uri="{C3380CC4-5D6E-409C-BE32-E72D297353CC}">
              <c16:uniqueId val="{0000007B-E03D-49C6-8C9D-2D7987E53370}"/>
            </c:ext>
          </c:extLst>
        </c:ser>
        <c:ser>
          <c:idx val="124"/>
          <c:order val="124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'RGA1'!$D$129:$CZ$129</c:f>
            </c:numRef>
          </c:val>
          <c:extLst>
            <c:ext xmlns:c16="http://schemas.microsoft.com/office/drawing/2014/chart" uri="{C3380CC4-5D6E-409C-BE32-E72D297353CC}">
              <c16:uniqueId val="{0000007C-E03D-49C6-8C9D-2D7987E53370}"/>
            </c:ext>
          </c:extLst>
        </c:ser>
        <c:ser>
          <c:idx val="125"/>
          <c:order val="125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'RGA1'!$D$130:$CZ$130</c:f>
            </c:numRef>
          </c:val>
          <c:extLst>
            <c:ext xmlns:c16="http://schemas.microsoft.com/office/drawing/2014/chart" uri="{C3380CC4-5D6E-409C-BE32-E72D297353CC}">
              <c16:uniqueId val="{0000007D-E03D-49C6-8C9D-2D7987E53370}"/>
            </c:ext>
          </c:extLst>
        </c:ser>
        <c:ser>
          <c:idx val="126"/>
          <c:order val="126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'RGA1'!$D$131:$CZ$131</c:f>
            </c:numRef>
          </c:val>
          <c:extLst>
            <c:ext xmlns:c16="http://schemas.microsoft.com/office/drawing/2014/chart" uri="{C3380CC4-5D6E-409C-BE32-E72D297353CC}">
              <c16:uniqueId val="{0000007E-E03D-49C6-8C9D-2D7987E53370}"/>
            </c:ext>
          </c:extLst>
        </c:ser>
        <c:ser>
          <c:idx val="127"/>
          <c:order val="127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'RGA1'!$D$132:$CZ$132</c:f>
            </c:numRef>
          </c:val>
          <c:extLst>
            <c:ext xmlns:c16="http://schemas.microsoft.com/office/drawing/2014/chart" uri="{C3380CC4-5D6E-409C-BE32-E72D297353CC}">
              <c16:uniqueId val="{0000007F-E03D-49C6-8C9D-2D7987E53370}"/>
            </c:ext>
          </c:extLst>
        </c:ser>
        <c:ser>
          <c:idx val="128"/>
          <c:order val="128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'RGA1'!$D$133:$CZ$133</c:f>
            </c:numRef>
          </c:val>
          <c:extLst>
            <c:ext xmlns:c16="http://schemas.microsoft.com/office/drawing/2014/chart" uri="{C3380CC4-5D6E-409C-BE32-E72D297353CC}">
              <c16:uniqueId val="{00000080-E03D-49C6-8C9D-2D7987E53370}"/>
            </c:ext>
          </c:extLst>
        </c:ser>
        <c:ser>
          <c:idx val="129"/>
          <c:order val="129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'RGA1'!$D$134:$CZ$134</c:f>
            </c:numRef>
          </c:val>
          <c:extLst>
            <c:ext xmlns:c16="http://schemas.microsoft.com/office/drawing/2014/chart" uri="{C3380CC4-5D6E-409C-BE32-E72D297353CC}">
              <c16:uniqueId val="{00000081-E03D-49C6-8C9D-2D7987E53370}"/>
            </c:ext>
          </c:extLst>
        </c:ser>
        <c:ser>
          <c:idx val="130"/>
          <c:order val="130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'RGA1'!$D$135:$CZ$135</c:f>
            </c:numRef>
          </c:val>
          <c:extLst>
            <c:ext xmlns:c16="http://schemas.microsoft.com/office/drawing/2014/chart" uri="{C3380CC4-5D6E-409C-BE32-E72D297353CC}">
              <c16:uniqueId val="{00000082-E03D-49C6-8C9D-2D7987E53370}"/>
            </c:ext>
          </c:extLst>
        </c:ser>
        <c:ser>
          <c:idx val="131"/>
          <c:order val="131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'RGA1'!$D$136:$CZ$136</c:f>
            </c:numRef>
          </c:val>
          <c:extLst>
            <c:ext xmlns:c16="http://schemas.microsoft.com/office/drawing/2014/chart" uri="{C3380CC4-5D6E-409C-BE32-E72D297353CC}">
              <c16:uniqueId val="{00000083-E03D-49C6-8C9D-2D7987E53370}"/>
            </c:ext>
          </c:extLst>
        </c:ser>
        <c:ser>
          <c:idx val="132"/>
          <c:order val="132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'RGA1'!$D$137:$CZ$137</c:f>
            </c:numRef>
          </c:val>
          <c:extLst>
            <c:ext xmlns:c16="http://schemas.microsoft.com/office/drawing/2014/chart" uri="{C3380CC4-5D6E-409C-BE32-E72D297353CC}">
              <c16:uniqueId val="{00000084-E03D-49C6-8C9D-2D7987E53370}"/>
            </c:ext>
          </c:extLst>
        </c:ser>
        <c:ser>
          <c:idx val="133"/>
          <c:order val="133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'RGA1'!$D$138:$CZ$138</c:f>
            </c:numRef>
          </c:val>
          <c:extLst>
            <c:ext xmlns:c16="http://schemas.microsoft.com/office/drawing/2014/chart" uri="{C3380CC4-5D6E-409C-BE32-E72D297353CC}">
              <c16:uniqueId val="{00000085-E03D-49C6-8C9D-2D7987E53370}"/>
            </c:ext>
          </c:extLst>
        </c:ser>
        <c:ser>
          <c:idx val="134"/>
          <c:order val="134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'RGA1'!$D$139:$CZ$139</c:f>
            </c:numRef>
          </c:val>
          <c:extLst>
            <c:ext xmlns:c16="http://schemas.microsoft.com/office/drawing/2014/chart" uri="{C3380CC4-5D6E-409C-BE32-E72D297353CC}">
              <c16:uniqueId val="{00000086-E03D-49C6-8C9D-2D7987E53370}"/>
            </c:ext>
          </c:extLst>
        </c:ser>
        <c:ser>
          <c:idx val="135"/>
          <c:order val="135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'RGA1'!$D$140:$CZ$140</c:f>
            </c:numRef>
          </c:val>
          <c:extLst>
            <c:ext xmlns:c16="http://schemas.microsoft.com/office/drawing/2014/chart" uri="{C3380CC4-5D6E-409C-BE32-E72D297353CC}">
              <c16:uniqueId val="{00000087-E03D-49C6-8C9D-2D7987E53370}"/>
            </c:ext>
          </c:extLst>
        </c:ser>
        <c:ser>
          <c:idx val="136"/>
          <c:order val="136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'RGA1'!$D$141:$CZ$141</c:f>
            </c:numRef>
          </c:val>
          <c:extLst>
            <c:ext xmlns:c16="http://schemas.microsoft.com/office/drawing/2014/chart" uri="{C3380CC4-5D6E-409C-BE32-E72D297353CC}">
              <c16:uniqueId val="{00000088-E03D-49C6-8C9D-2D7987E53370}"/>
            </c:ext>
          </c:extLst>
        </c:ser>
        <c:ser>
          <c:idx val="137"/>
          <c:order val="137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'RGA1'!$D$142:$CZ$142</c:f>
            </c:numRef>
          </c:val>
          <c:extLst>
            <c:ext xmlns:c16="http://schemas.microsoft.com/office/drawing/2014/chart" uri="{C3380CC4-5D6E-409C-BE32-E72D297353CC}">
              <c16:uniqueId val="{00000089-E03D-49C6-8C9D-2D7987E53370}"/>
            </c:ext>
          </c:extLst>
        </c:ser>
        <c:ser>
          <c:idx val="138"/>
          <c:order val="138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'RGA1'!$D$143:$CZ$143</c:f>
            </c:numRef>
          </c:val>
          <c:extLst>
            <c:ext xmlns:c16="http://schemas.microsoft.com/office/drawing/2014/chart" uri="{C3380CC4-5D6E-409C-BE32-E72D297353CC}">
              <c16:uniqueId val="{0000008A-E03D-49C6-8C9D-2D7987E53370}"/>
            </c:ext>
          </c:extLst>
        </c:ser>
        <c:ser>
          <c:idx val="139"/>
          <c:order val="139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'RGA1'!$D$144:$CZ$144</c:f>
            </c:numRef>
          </c:val>
          <c:extLst>
            <c:ext xmlns:c16="http://schemas.microsoft.com/office/drawing/2014/chart" uri="{C3380CC4-5D6E-409C-BE32-E72D297353CC}">
              <c16:uniqueId val="{0000008B-E03D-49C6-8C9D-2D7987E53370}"/>
            </c:ext>
          </c:extLst>
        </c:ser>
        <c:ser>
          <c:idx val="140"/>
          <c:order val="140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'RGA1'!$D$145:$CZ$145</c:f>
            </c:numRef>
          </c:val>
          <c:extLst>
            <c:ext xmlns:c16="http://schemas.microsoft.com/office/drawing/2014/chart" uri="{C3380CC4-5D6E-409C-BE32-E72D297353CC}">
              <c16:uniqueId val="{0000008C-E03D-49C6-8C9D-2D7987E53370}"/>
            </c:ext>
          </c:extLst>
        </c:ser>
        <c:ser>
          <c:idx val="141"/>
          <c:order val="141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'RGA1'!$D$146:$CZ$146</c:f>
              <c:numCache>
                <c:formatCode>General</c:formatCode>
                <c:ptCount val="80"/>
                <c:pt idx="0" formatCode="0.00E+00">
                  <c:v>2.007190909090909E-12</c:v>
                </c:pt>
                <c:pt idx="1">
                  <c:v>2.4936636363636366E-8</c:v>
                </c:pt>
                <c:pt idx="2">
                  <c:v>8.4226136363636367E-12</c:v>
                </c:pt>
                <c:pt idx="3">
                  <c:v>8.5508909090909082E-12</c:v>
                </c:pt>
                <c:pt idx="4">
                  <c:v>-5.7270922727272735E-13</c:v>
                </c:pt>
                <c:pt idx="5">
                  <c:v>1.517589090909091E-13</c:v>
                </c:pt>
                <c:pt idx="6">
                  <c:v>4.3178972727272726E-13</c:v>
                </c:pt>
                <c:pt idx="7">
                  <c:v>1.1887818181818186E-12</c:v>
                </c:pt>
                <c:pt idx="8">
                  <c:v>-5.6728636363636362E-13</c:v>
                </c:pt>
                <c:pt idx="9">
                  <c:v>-5.4922272727272742E-13</c:v>
                </c:pt>
                <c:pt idx="10">
                  <c:v>1.127346818181818E-12</c:v>
                </c:pt>
                <c:pt idx="11">
                  <c:v>3.9756045454545446E-10</c:v>
                </c:pt>
                <c:pt idx="12">
                  <c:v>1.8125636363636365E-10</c:v>
                </c:pt>
                <c:pt idx="13">
                  <c:v>6.3921363636363647E-10</c:v>
                </c:pt>
                <c:pt idx="14">
                  <c:v>1.3024318181818182E-9</c:v>
                </c:pt>
                <c:pt idx="15">
                  <c:v>2.5792818181818182E-9</c:v>
                </c:pt>
                <c:pt idx="16">
                  <c:v>6.0415499999999993E-9</c:v>
                </c:pt>
                <c:pt idx="17">
                  <c:v>1.6496363636363638E-8</c:v>
                </c:pt>
                <c:pt idx="18">
                  <c:v>1.6393272727272726E-10</c:v>
                </c:pt>
                <c:pt idx="19">
                  <c:v>1.7723272727272723E-10</c:v>
                </c:pt>
                <c:pt idx="20">
                  <c:v>1.0568931818181818E-12</c:v>
                </c:pt>
                <c:pt idx="21">
                  <c:v>7.0513772727272706E-12</c:v>
                </c:pt>
                <c:pt idx="22">
                  <c:v>7.2259090909090731E-15</c:v>
                </c:pt>
                <c:pt idx="23">
                  <c:v>3.9938045454545455E-11</c:v>
                </c:pt>
                <c:pt idx="24">
                  <c:v>1.3150681818181818E-10</c:v>
                </c:pt>
                <c:pt idx="25">
                  <c:v>6.2912363636363646E-10</c:v>
                </c:pt>
                <c:pt idx="26">
                  <c:v>1.1004681818181818E-9</c:v>
                </c:pt>
                <c:pt idx="27">
                  <c:v>7.3653590909090919E-9</c:v>
                </c:pt>
                <c:pt idx="28">
                  <c:v>1.2994545454545454E-9</c:v>
                </c:pt>
                <c:pt idx="29">
                  <c:v>4.6444636363636368E-10</c:v>
                </c:pt>
                <c:pt idx="30">
                  <c:v>4.1105090909090913E-10</c:v>
                </c:pt>
                <c:pt idx="31">
                  <c:v>6.890854545454545E-10</c:v>
                </c:pt>
                <c:pt idx="32">
                  <c:v>2.6124227272727267E-11</c:v>
                </c:pt>
                <c:pt idx="33">
                  <c:v>1.457781818181818E-11</c:v>
                </c:pt>
                <c:pt idx="34">
                  <c:v>8.3579454545454533E-11</c:v>
                </c:pt>
                <c:pt idx="35">
                  <c:v>3.9560272727272723E-10</c:v>
                </c:pt>
                <c:pt idx="36">
                  <c:v>6.2862409090909092E-11</c:v>
                </c:pt>
                <c:pt idx="37">
                  <c:v>1.8148681818181815E-10</c:v>
                </c:pt>
                <c:pt idx="38">
                  <c:v>3.4338772727272727E-10</c:v>
                </c:pt>
                <c:pt idx="39">
                  <c:v>7.9658909090909095E-10</c:v>
                </c:pt>
                <c:pt idx="40">
                  <c:v>6.850522727272728E-10</c:v>
                </c:pt>
                <c:pt idx="41">
                  <c:v>2.7832818181818188E-10</c:v>
                </c:pt>
                <c:pt idx="42">
                  <c:v>8.0632136363636365E-10</c:v>
                </c:pt>
                <c:pt idx="43">
                  <c:v>8.7218590909090901E-10</c:v>
                </c:pt>
                <c:pt idx="44">
                  <c:v>8.7685090909090912E-10</c:v>
                </c:pt>
                <c:pt idx="45">
                  <c:v>4.3262090909090905E-11</c:v>
                </c:pt>
                <c:pt idx="46">
                  <c:v>1.4216590909090909E-11</c:v>
                </c:pt>
                <c:pt idx="47">
                  <c:v>6.8490318181818162E-12</c:v>
                </c:pt>
                <c:pt idx="48">
                  <c:v>1.0928409090909087E-11</c:v>
                </c:pt>
                <c:pt idx="49">
                  <c:v>5.4568045454545467E-11</c:v>
                </c:pt>
                <c:pt idx="50">
                  <c:v>6.1382954545454526E-11</c:v>
                </c:pt>
                <c:pt idx="51">
                  <c:v>2.6362727272727268E-11</c:v>
                </c:pt>
                <c:pt idx="52">
                  <c:v>6.7339318181818193E-11</c:v>
                </c:pt>
                <c:pt idx="53">
                  <c:v>5.4580909090909083E-11</c:v>
                </c:pt>
                <c:pt idx="54">
                  <c:v>3.4610818181818183E-10</c:v>
                </c:pt>
                <c:pt idx="55">
                  <c:v>1.3834545454545455E-10</c:v>
                </c:pt>
                <c:pt idx="56">
                  <c:v>2.9225909090909089E-10</c:v>
                </c:pt>
                <c:pt idx="57">
                  <c:v>9.1633499999999989E-11</c:v>
                </c:pt>
                <c:pt idx="58">
                  <c:v>8.0797181818181834E-11</c:v>
                </c:pt>
                <c:pt idx="59">
                  <c:v>8.870481818181818E-11</c:v>
                </c:pt>
                <c:pt idx="60">
                  <c:v>1.9589545454545459E-11</c:v>
                </c:pt>
                <c:pt idx="61">
                  <c:v>7.6114272727272737E-12</c:v>
                </c:pt>
                <c:pt idx="62">
                  <c:v>1.4151545454545456E-11</c:v>
                </c:pt>
                <c:pt idx="63">
                  <c:v>7.6584090909090897E-12</c:v>
                </c:pt>
                <c:pt idx="64">
                  <c:v>2.9332863636363638E-11</c:v>
                </c:pt>
                <c:pt idx="65">
                  <c:v>1.272618181818182E-11</c:v>
                </c:pt>
                <c:pt idx="66">
                  <c:v>6.636745454545457E-11</c:v>
                </c:pt>
                <c:pt idx="67">
                  <c:v>2.8183727272727267E-11</c:v>
                </c:pt>
                <c:pt idx="68">
                  <c:v>8.3602863636363648E-11</c:v>
                </c:pt>
                <c:pt idx="69">
                  <c:v>4.7955772727272734E-11</c:v>
                </c:pt>
                <c:pt idx="70">
                  <c:v>6.481372727272727E-11</c:v>
                </c:pt>
                <c:pt idx="71">
                  <c:v>2.0673499999999999E-11</c:v>
                </c:pt>
                <c:pt idx="72">
                  <c:v>6.2688954545454537E-11</c:v>
                </c:pt>
                <c:pt idx="73">
                  <c:v>1.1235545454545453E-11</c:v>
                </c:pt>
                <c:pt idx="74">
                  <c:v>1.6397181818181819E-11</c:v>
                </c:pt>
                <c:pt idx="75">
                  <c:v>1.4810818181818181E-11</c:v>
                </c:pt>
                <c:pt idx="76">
                  <c:v>2.9565954545454546E-11</c:v>
                </c:pt>
                <c:pt idx="77">
                  <c:v>7.9817863636363632E-12</c:v>
                </c:pt>
                <c:pt idx="78">
                  <c:v>1.8418818181818185E-11</c:v>
                </c:pt>
                <c:pt idx="79">
                  <c:v>5.6223045454545446E-12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8D-E03D-49C6-8C9D-2D7987E53370}"/>
            </c:ext>
          </c:extLst>
        </c:ser>
        <c:ser>
          <c:idx val="142"/>
          <c:order val="142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'RGA1'!$D$147:$CZ$147</c:f>
            </c:numRef>
          </c:val>
          <c:extLst>
            <c:ext xmlns:c16="http://schemas.microsoft.com/office/drawing/2014/chart" uri="{C3380CC4-5D6E-409C-BE32-E72D297353CC}">
              <c16:uniqueId val="{0000008E-E03D-49C6-8C9D-2D7987E53370}"/>
            </c:ext>
          </c:extLst>
        </c:ser>
        <c:ser>
          <c:idx val="143"/>
          <c:order val="143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'RGA1'!$D$148:$CZ$148</c:f>
            </c:numRef>
          </c:val>
          <c:extLst>
            <c:ext xmlns:c16="http://schemas.microsoft.com/office/drawing/2014/chart" uri="{C3380CC4-5D6E-409C-BE32-E72D297353CC}">
              <c16:uniqueId val="{0000008F-E03D-49C6-8C9D-2D7987E53370}"/>
            </c:ext>
          </c:extLst>
        </c:ser>
        <c:ser>
          <c:idx val="144"/>
          <c:order val="144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'RGA1'!$D$149:$CZ$149</c:f>
            </c:numRef>
          </c:val>
          <c:extLst>
            <c:ext xmlns:c16="http://schemas.microsoft.com/office/drawing/2014/chart" uri="{C3380CC4-5D6E-409C-BE32-E72D297353CC}">
              <c16:uniqueId val="{00000090-E03D-49C6-8C9D-2D7987E53370}"/>
            </c:ext>
          </c:extLst>
        </c:ser>
        <c:ser>
          <c:idx val="145"/>
          <c:order val="145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'RGA1'!$D$150:$CZ$150</c:f>
            </c:numRef>
          </c:val>
          <c:extLst>
            <c:ext xmlns:c16="http://schemas.microsoft.com/office/drawing/2014/chart" uri="{C3380CC4-5D6E-409C-BE32-E72D297353CC}">
              <c16:uniqueId val="{00000091-E03D-49C6-8C9D-2D7987E53370}"/>
            </c:ext>
          </c:extLst>
        </c:ser>
        <c:ser>
          <c:idx val="146"/>
          <c:order val="146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'RGA1'!$D$151:$CZ$151</c:f>
            </c:numRef>
          </c:val>
          <c:extLst>
            <c:ext xmlns:c16="http://schemas.microsoft.com/office/drawing/2014/chart" uri="{C3380CC4-5D6E-409C-BE32-E72D297353CC}">
              <c16:uniqueId val="{00000092-E03D-49C6-8C9D-2D7987E53370}"/>
            </c:ext>
          </c:extLst>
        </c:ser>
        <c:ser>
          <c:idx val="147"/>
          <c:order val="147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'RGA1'!$D$152:$CZ$152</c:f>
            </c:numRef>
          </c:val>
          <c:extLst>
            <c:ext xmlns:c16="http://schemas.microsoft.com/office/drawing/2014/chart" uri="{C3380CC4-5D6E-409C-BE32-E72D297353CC}">
              <c16:uniqueId val="{00000093-E03D-49C6-8C9D-2D7987E53370}"/>
            </c:ext>
          </c:extLst>
        </c:ser>
        <c:ser>
          <c:idx val="148"/>
          <c:order val="148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'RGA1'!$D$153:$CZ$153</c:f>
            </c:numRef>
          </c:val>
          <c:extLst>
            <c:ext xmlns:c16="http://schemas.microsoft.com/office/drawing/2014/chart" uri="{C3380CC4-5D6E-409C-BE32-E72D297353CC}">
              <c16:uniqueId val="{00000094-E03D-49C6-8C9D-2D7987E53370}"/>
            </c:ext>
          </c:extLst>
        </c:ser>
        <c:ser>
          <c:idx val="149"/>
          <c:order val="149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'RGA1'!$D$154:$CZ$154</c:f>
            </c:numRef>
          </c:val>
          <c:extLst>
            <c:ext xmlns:c16="http://schemas.microsoft.com/office/drawing/2014/chart" uri="{C3380CC4-5D6E-409C-BE32-E72D297353CC}">
              <c16:uniqueId val="{00000095-E03D-49C6-8C9D-2D7987E53370}"/>
            </c:ext>
          </c:extLst>
        </c:ser>
        <c:ser>
          <c:idx val="150"/>
          <c:order val="150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'RGA1'!$D$155:$CZ$155</c:f>
            </c:numRef>
          </c:val>
          <c:extLst>
            <c:ext xmlns:c16="http://schemas.microsoft.com/office/drawing/2014/chart" uri="{C3380CC4-5D6E-409C-BE32-E72D297353CC}">
              <c16:uniqueId val="{00000096-E03D-49C6-8C9D-2D7987E53370}"/>
            </c:ext>
          </c:extLst>
        </c:ser>
        <c:ser>
          <c:idx val="151"/>
          <c:order val="151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'RGA1'!$D$156:$CZ$156</c:f>
            </c:numRef>
          </c:val>
          <c:extLst>
            <c:ext xmlns:c16="http://schemas.microsoft.com/office/drawing/2014/chart" uri="{C3380CC4-5D6E-409C-BE32-E72D297353CC}">
              <c16:uniqueId val="{00000097-E03D-49C6-8C9D-2D7987E53370}"/>
            </c:ext>
          </c:extLst>
        </c:ser>
        <c:ser>
          <c:idx val="152"/>
          <c:order val="152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'RGA1'!$D$157:$CZ$157</c:f>
            </c:numRef>
          </c:val>
          <c:extLst>
            <c:ext xmlns:c16="http://schemas.microsoft.com/office/drawing/2014/chart" uri="{C3380CC4-5D6E-409C-BE32-E72D297353CC}">
              <c16:uniqueId val="{00000098-E03D-49C6-8C9D-2D7987E53370}"/>
            </c:ext>
          </c:extLst>
        </c:ser>
        <c:ser>
          <c:idx val="153"/>
          <c:order val="153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'RGA1'!$D$158:$CZ$158</c:f>
            </c:numRef>
          </c:val>
          <c:extLst>
            <c:ext xmlns:c16="http://schemas.microsoft.com/office/drawing/2014/chart" uri="{C3380CC4-5D6E-409C-BE32-E72D297353CC}">
              <c16:uniqueId val="{00000099-E03D-49C6-8C9D-2D7987E53370}"/>
            </c:ext>
          </c:extLst>
        </c:ser>
        <c:ser>
          <c:idx val="154"/>
          <c:order val="154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'RGA1'!$D$159:$CZ$159</c:f>
            </c:numRef>
          </c:val>
          <c:extLst>
            <c:ext xmlns:c16="http://schemas.microsoft.com/office/drawing/2014/chart" uri="{C3380CC4-5D6E-409C-BE32-E72D297353CC}">
              <c16:uniqueId val="{0000009A-E03D-49C6-8C9D-2D7987E53370}"/>
            </c:ext>
          </c:extLst>
        </c:ser>
        <c:ser>
          <c:idx val="155"/>
          <c:order val="155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'RGA1'!$D$160:$CZ$160</c:f>
            </c:numRef>
          </c:val>
          <c:extLst>
            <c:ext xmlns:c16="http://schemas.microsoft.com/office/drawing/2014/chart" uri="{C3380CC4-5D6E-409C-BE32-E72D297353CC}">
              <c16:uniqueId val="{0000009B-E03D-49C6-8C9D-2D7987E53370}"/>
            </c:ext>
          </c:extLst>
        </c:ser>
        <c:ser>
          <c:idx val="156"/>
          <c:order val="156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'RGA1'!$D$161:$CZ$161</c:f>
            </c:numRef>
          </c:val>
          <c:extLst>
            <c:ext xmlns:c16="http://schemas.microsoft.com/office/drawing/2014/chart" uri="{C3380CC4-5D6E-409C-BE32-E72D297353CC}">
              <c16:uniqueId val="{0000009C-E03D-49C6-8C9D-2D7987E53370}"/>
            </c:ext>
          </c:extLst>
        </c:ser>
        <c:ser>
          <c:idx val="157"/>
          <c:order val="157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'RGA1'!$D$162:$CZ$162</c:f>
              <c:numCache>
                <c:formatCode>General</c:formatCode>
                <c:ptCount val="80"/>
                <c:pt idx="0" formatCode="0.00E+00">
                  <c:v>1.7587758333333335E-12</c:v>
                </c:pt>
                <c:pt idx="1">
                  <c:v>2.5485499999999997E-8</c:v>
                </c:pt>
                <c:pt idx="2">
                  <c:v>8.5090416666666659E-12</c:v>
                </c:pt>
                <c:pt idx="3">
                  <c:v>8.9329916666666683E-12</c:v>
                </c:pt>
                <c:pt idx="4">
                  <c:v>-4.7695583333333337E-13</c:v>
                </c:pt>
                <c:pt idx="5">
                  <c:v>7.2868500000000001E-14</c:v>
                </c:pt>
                <c:pt idx="6">
                  <c:v>2.5835000000000006E-13</c:v>
                </c:pt>
                <c:pt idx="7">
                  <c:v>1.5633499999999998E-12</c:v>
                </c:pt>
                <c:pt idx="8">
                  <c:v>-5.3657499999999996E-13</c:v>
                </c:pt>
                <c:pt idx="9">
                  <c:v>-5.6969750000000006E-13</c:v>
                </c:pt>
                <c:pt idx="10">
                  <c:v>1.2851249999999999E-12</c:v>
                </c:pt>
                <c:pt idx="11">
                  <c:v>3.3106166666666669E-10</c:v>
                </c:pt>
                <c:pt idx="12">
                  <c:v>1.198841666666667E-10</c:v>
                </c:pt>
                <c:pt idx="13">
                  <c:v>4.4848416666666671E-10</c:v>
                </c:pt>
                <c:pt idx="14">
                  <c:v>8.7427749999999993E-10</c:v>
                </c:pt>
                <c:pt idx="15">
                  <c:v>2.488825E-9</c:v>
                </c:pt>
                <c:pt idx="16">
                  <c:v>6.047258333333333E-9</c:v>
                </c:pt>
                <c:pt idx="17">
                  <c:v>1.6762416666666663E-8</c:v>
                </c:pt>
                <c:pt idx="18">
                  <c:v>4.3697916666666661E-11</c:v>
                </c:pt>
                <c:pt idx="19">
                  <c:v>1.6570333333333335E-10</c:v>
                </c:pt>
                <c:pt idx="20">
                  <c:v>1.7223383333333331E-13</c:v>
                </c:pt>
                <c:pt idx="21">
                  <c:v>5.4386333333333331E-12</c:v>
                </c:pt>
                <c:pt idx="22">
                  <c:v>-3.5109133333333342E-13</c:v>
                </c:pt>
                <c:pt idx="23">
                  <c:v>2.6411499999999999E-11</c:v>
                </c:pt>
                <c:pt idx="24">
                  <c:v>8.5189583333333331E-11</c:v>
                </c:pt>
                <c:pt idx="25">
                  <c:v>4.1286916666666667E-10</c:v>
                </c:pt>
                <c:pt idx="26">
                  <c:v>5.3720166666666661E-10</c:v>
                </c:pt>
                <c:pt idx="27">
                  <c:v>6.9002333333333352E-9</c:v>
                </c:pt>
                <c:pt idx="28">
                  <c:v>4.4399999999999991E-10</c:v>
                </c:pt>
                <c:pt idx="29">
                  <c:v>3.0869083333333327E-10</c:v>
                </c:pt>
                <c:pt idx="30">
                  <c:v>8.5183249999999999E-11</c:v>
                </c:pt>
                <c:pt idx="31">
                  <c:v>7.1173916666666664E-10</c:v>
                </c:pt>
                <c:pt idx="32">
                  <c:v>1.0337466666666666E-11</c:v>
                </c:pt>
                <c:pt idx="33">
                  <c:v>1.4623416666666668E-11</c:v>
                </c:pt>
                <c:pt idx="34">
                  <c:v>2.1618666666666662E-11</c:v>
                </c:pt>
                <c:pt idx="35">
                  <c:v>1.058975E-10</c:v>
                </c:pt>
                <c:pt idx="36">
                  <c:v>2.6583749999999997E-11</c:v>
                </c:pt>
                <c:pt idx="37">
                  <c:v>6.2719833333333332E-11</c:v>
                </c:pt>
                <c:pt idx="38">
                  <c:v>1.3747916666666668E-10</c:v>
                </c:pt>
                <c:pt idx="39">
                  <c:v>8.2018749999999986E-10</c:v>
                </c:pt>
                <c:pt idx="40">
                  <c:v>2.1534249999999997E-10</c:v>
                </c:pt>
                <c:pt idx="41">
                  <c:v>9.7130166666666677E-11</c:v>
                </c:pt>
                <c:pt idx="42">
                  <c:v>2.0541250000000001E-10</c:v>
                </c:pt>
                <c:pt idx="43">
                  <c:v>5.9600166666666666E-10</c:v>
                </c:pt>
                <c:pt idx="44">
                  <c:v>1.2086583333333332E-10</c:v>
                </c:pt>
                <c:pt idx="45">
                  <c:v>1.1340916666666667E-11</c:v>
                </c:pt>
                <c:pt idx="46">
                  <c:v>4.7033249999999999E-12</c:v>
                </c:pt>
                <c:pt idx="47">
                  <c:v>4.9152999999999995E-12</c:v>
                </c:pt>
                <c:pt idx="48">
                  <c:v>5.5446000000000004E-12</c:v>
                </c:pt>
                <c:pt idx="49">
                  <c:v>2.7855583333333334E-11</c:v>
                </c:pt>
                <c:pt idx="50">
                  <c:v>2.4198999999999999E-11</c:v>
                </c:pt>
                <c:pt idx="51">
                  <c:v>1.3132916666666668E-11</c:v>
                </c:pt>
                <c:pt idx="52">
                  <c:v>2.4119416666666666E-11</c:v>
                </c:pt>
                <c:pt idx="53">
                  <c:v>2.002875E-11</c:v>
                </c:pt>
                <c:pt idx="54">
                  <c:v>9.8361833333333329E-11</c:v>
                </c:pt>
                <c:pt idx="55">
                  <c:v>4.9855166666666665E-11</c:v>
                </c:pt>
                <c:pt idx="56">
                  <c:v>8.0966666666666674E-11</c:v>
                </c:pt>
                <c:pt idx="57">
                  <c:v>2.0972833333333334E-11</c:v>
                </c:pt>
                <c:pt idx="58">
                  <c:v>1.3474083333333331E-11</c:v>
                </c:pt>
                <c:pt idx="59">
                  <c:v>1.4725999999999998E-11</c:v>
                </c:pt>
                <c:pt idx="60">
                  <c:v>3.4413666666666667E-12</c:v>
                </c:pt>
                <c:pt idx="61">
                  <c:v>3.0008583333333338E-12</c:v>
                </c:pt>
                <c:pt idx="62">
                  <c:v>5.8559750000000002E-12</c:v>
                </c:pt>
                <c:pt idx="63">
                  <c:v>5.3425666666666663E-12</c:v>
                </c:pt>
                <c:pt idx="64">
                  <c:v>1.2294750000000001E-11</c:v>
                </c:pt>
                <c:pt idx="65">
                  <c:v>6.402483333333334E-12</c:v>
                </c:pt>
                <c:pt idx="66">
                  <c:v>2.7577333333333332E-11</c:v>
                </c:pt>
                <c:pt idx="67">
                  <c:v>1.1867583333333334E-11</c:v>
                </c:pt>
                <c:pt idx="68">
                  <c:v>3.3446500000000001E-11</c:v>
                </c:pt>
                <c:pt idx="69">
                  <c:v>2.1088750000000001E-11</c:v>
                </c:pt>
                <c:pt idx="70">
                  <c:v>2.5692666666666669E-11</c:v>
                </c:pt>
                <c:pt idx="71">
                  <c:v>7.4259333333333337E-12</c:v>
                </c:pt>
                <c:pt idx="72">
                  <c:v>1.2201999999999998E-11</c:v>
                </c:pt>
                <c:pt idx="73">
                  <c:v>4.5542833333333331E-12</c:v>
                </c:pt>
                <c:pt idx="74">
                  <c:v>4.4913250000000004E-12</c:v>
                </c:pt>
                <c:pt idx="75">
                  <c:v>9.9895416666666679E-12</c:v>
                </c:pt>
                <c:pt idx="76">
                  <c:v>1.6206666666666666E-11</c:v>
                </c:pt>
                <c:pt idx="77">
                  <c:v>6.6773916666666665E-12</c:v>
                </c:pt>
                <c:pt idx="78">
                  <c:v>1.2175666666666665E-11</c:v>
                </c:pt>
                <c:pt idx="79">
                  <c:v>3.7593499999999997E-12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9D-E03D-49C6-8C9D-2D7987E53370}"/>
            </c:ext>
          </c:extLst>
        </c:ser>
        <c:ser>
          <c:idx val="158"/>
          <c:order val="158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'RGA1'!$D$163:$CZ$163</c:f>
            </c:numRef>
          </c:val>
          <c:extLst>
            <c:ext xmlns:c16="http://schemas.microsoft.com/office/drawing/2014/chart" uri="{C3380CC4-5D6E-409C-BE32-E72D297353CC}">
              <c16:uniqueId val="{0000009E-E03D-49C6-8C9D-2D7987E53370}"/>
            </c:ext>
          </c:extLst>
        </c:ser>
        <c:ser>
          <c:idx val="159"/>
          <c:order val="159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'RGA1'!$D$164:$CZ$164</c:f>
            </c:numRef>
          </c:val>
          <c:extLst>
            <c:ext xmlns:c16="http://schemas.microsoft.com/office/drawing/2014/chart" uri="{C3380CC4-5D6E-409C-BE32-E72D297353CC}">
              <c16:uniqueId val="{0000009F-E03D-49C6-8C9D-2D7987E53370}"/>
            </c:ext>
          </c:extLst>
        </c:ser>
        <c:ser>
          <c:idx val="160"/>
          <c:order val="160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'RGA1'!$D$165:$CZ$165</c:f>
            </c:numRef>
          </c:val>
          <c:extLst>
            <c:ext xmlns:c16="http://schemas.microsoft.com/office/drawing/2014/chart" uri="{C3380CC4-5D6E-409C-BE32-E72D297353CC}">
              <c16:uniqueId val="{000000A0-E03D-49C6-8C9D-2D7987E53370}"/>
            </c:ext>
          </c:extLst>
        </c:ser>
        <c:ser>
          <c:idx val="161"/>
          <c:order val="161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'RGA1'!$D$166:$CZ$166</c:f>
            </c:numRef>
          </c:val>
          <c:extLst>
            <c:ext xmlns:c16="http://schemas.microsoft.com/office/drawing/2014/chart" uri="{C3380CC4-5D6E-409C-BE32-E72D297353CC}">
              <c16:uniqueId val="{000000A1-E03D-49C6-8C9D-2D7987E53370}"/>
            </c:ext>
          </c:extLst>
        </c:ser>
        <c:ser>
          <c:idx val="162"/>
          <c:order val="162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'RGA1'!$D$167:$CZ$167</c:f>
            </c:numRef>
          </c:val>
          <c:extLst>
            <c:ext xmlns:c16="http://schemas.microsoft.com/office/drawing/2014/chart" uri="{C3380CC4-5D6E-409C-BE32-E72D297353CC}">
              <c16:uniqueId val="{000000A2-E03D-49C6-8C9D-2D7987E53370}"/>
            </c:ext>
          </c:extLst>
        </c:ser>
        <c:ser>
          <c:idx val="163"/>
          <c:order val="163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'RGA1'!$D$168:$CZ$168</c:f>
            </c:numRef>
          </c:val>
          <c:extLst>
            <c:ext xmlns:c16="http://schemas.microsoft.com/office/drawing/2014/chart" uri="{C3380CC4-5D6E-409C-BE32-E72D297353CC}">
              <c16:uniqueId val="{000000A3-E03D-49C6-8C9D-2D7987E53370}"/>
            </c:ext>
          </c:extLst>
        </c:ser>
        <c:ser>
          <c:idx val="164"/>
          <c:order val="164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'RGA1'!$D$169:$CZ$169</c:f>
              <c:numCache>
                <c:formatCode>General</c:formatCode>
                <c:ptCount val="80"/>
                <c:pt idx="0" formatCode="0.00E+00">
                  <c:v>1.3811749999999999E-12</c:v>
                </c:pt>
                <c:pt idx="1">
                  <c:v>2.6601750000000002E-8</c:v>
                </c:pt>
                <c:pt idx="2">
                  <c:v>1.0145375000000001E-11</c:v>
                </c:pt>
                <c:pt idx="3">
                  <c:v>9.7179749999999989E-12</c:v>
                </c:pt>
                <c:pt idx="4">
                  <c:v>-4.5708499999999997E-13</c:v>
                </c:pt>
                <c:pt idx="5">
                  <c:v>-5.9619749999999997E-14</c:v>
                </c:pt>
                <c:pt idx="6">
                  <c:v>2.2853899999999998E-13</c:v>
                </c:pt>
                <c:pt idx="7">
                  <c:v>1.609725E-12</c:v>
                </c:pt>
                <c:pt idx="8">
                  <c:v>-5.7632000000000001E-13</c:v>
                </c:pt>
                <c:pt idx="9">
                  <c:v>-4.1733825000000002E-13</c:v>
                </c:pt>
                <c:pt idx="10">
                  <c:v>1.1725175000000001E-12</c:v>
                </c:pt>
                <c:pt idx="11">
                  <c:v>3.5943750000000003E-10</c:v>
                </c:pt>
                <c:pt idx="12">
                  <c:v>1.2688749999999999E-10</c:v>
                </c:pt>
                <c:pt idx="13">
                  <c:v>4.6199249999999999E-10</c:v>
                </c:pt>
                <c:pt idx="14">
                  <c:v>9.1112749999999996E-10</c:v>
                </c:pt>
                <c:pt idx="15">
                  <c:v>2.6066249999999998E-9</c:v>
                </c:pt>
                <c:pt idx="16">
                  <c:v>6.0882499999999999E-9</c:v>
                </c:pt>
                <c:pt idx="17">
                  <c:v>1.6618500000000001E-8</c:v>
                </c:pt>
                <c:pt idx="18">
                  <c:v>4.2021999999999998E-11</c:v>
                </c:pt>
                <c:pt idx="19">
                  <c:v>1.8248750000000001E-10</c:v>
                </c:pt>
                <c:pt idx="20">
                  <c:v>3.1797000000000001E-13</c:v>
                </c:pt>
                <c:pt idx="21">
                  <c:v>5.9718750000000005E-12</c:v>
                </c:pt>
                <c:pt idx="22">
                  <c:v>7.9491500000000005E-14</c:v>
                </c:pt>
                <c:pt idx="23">
                  <c:v>2.8299500000000004E-11</c:v>
                </c:pt>
                <c:pt idx="24">
                  <c:v>9.2201749999999991E-11</c:v>
                </c:pt>
                <c:pt idx="25">
                  <c:v>4.4801250000000001E-10</c:v>
                </c:pt>
                <c:pt idx="26">
                  <c:v>5.5807750000000003E-10</c:v>
                </c:pt>
                <c:pt idx="27">
                  <c:v>7.5047250000000001E-9</c:v>
                </c:pt>
                <c:pt idx="28">
                  <c:v>4.6441499999999994E-10</c:v>
                </c:pt>
                <c:pt idx="29">
                  <c:v>3.3081749999999998E-10</c:v>
                </c:pt>
                <c:pt idx="30">
                  <c:v>9.6444000000000001E-11</c:v>
                </c:pt>
                <c:pt idx="31">
                  <c:v>6.7676000000000005E-10</c:v>
                </c:pt>
                <c:pt idx="32">
                  <c:v>1.1377249999999999E-11</c:v>
                </c:pt>
                <c:pt idx="33">
                  <c:v>1.5650250000000001E-11</c:v>
                </c:pt>
                <c:pt idx="34">
                  <c:v>2.4017000000000002E-11</c:v>
                </c:pt>
                <c:pt idx="35">
                  <c:v>1.190325E-10</c:v>
                </c:pt>
                <c:pt idx="36">
                  <c:v>2.5984249999999998E-11</c:v>
                </c:pt>
                <c:pt idx="37">
                  <c:v>6.5343000000000004E-11</c:v>
                </c:pt>
                <c:pt idx="38">
                  <c:v>1.1613749999999999E-10</c:v>
                </c:pt>
                <c:pt idx="39">
                  <c:v>8.5725999999999999E-10</c:v>
                </c:pt>
                <c:pt idx="40">
                  <c:v>1.7415000000000001E-10</c:v>
                </c:pt>
                <c:pt idx="41">
                  <c:v>9.5251999999999998E-11</c:v>
                </c:pt>
                <c:pt idx="42">
                  <c:v>1.839775E-10</c:v>
                </c:pt>
                <c:pt idx="43">
                  <c:v>6.6353500000000003E-10</c:v>
                </c:pt>
                <c:pt idx="44">
                  <c:v>1.0570500000000001E-10</c:v>
                </c:pt>
                <c:pt idx="45">
                  <c:v>1.25595E-11</c:v>
                </c:pt>
                <c:pt idx="46">
                  <c:v>4.5708499999999997E-12</c:v>
                </c:pt>
                <c:pt idx="47">
                  <c:v>6.5283499999999997E-12</c:v>
                </c:pt>
                <c:pt idx="48">
                  <c:v>5.1968249999999997E-12</c:v>
                </c:pt>
                <c:pt idx="49">
                  <c:v>2.3122500000000002E-11</c:v>
                </c:pt>
                <c:pt idx="50">
                  <c:v>1.8998750000000001E-11</c:v>
                </c:pt>
                <c:pt idx="51">
                  <c:v>1.1466750000000001E-11</c:v>
                </c:pt>
                <c:pt idx="52">
                  <c:v>1.8482000000000001E-11</c:v>
                </c:pt>
                <c:pt idx="53">
                  <c:v>1.5679999999999998E-11</c:v>
                </c:pt>
                <c:pt idx="54">
                  <c:v>6.1626999999999998E-11</c:v>
                </c:pt>
                <c:pt idx="55">
                  <c:v>3.7292250000000001E-11</c:v>
                </c:pt>
                <c:pt idx="56">
                  <c:v>4.1416000000000002E-11</c:v>
                </c:pt>
                <c:pt idx="57">
                  <c:v>1.9713999999999998E-11</c:v>
                </c:pt>
                <c:pt idx="58">
                  <c:v>1.1645750000000001E-11</c:v>
                </c:pt>
                <c:pt idx="59">
                  <c:v>1.2232E-11</c:v>
                </c:pt>
                <c:pt idx="60">
                  <c:v>2.2953500000000003E-12</c:v>
                </c:pt>
                <c:pt idx="61">
                  <c:v>2.1463249999999997E-12</c:v>
                </c:pt>
                <c:pt idx="62">
                  <c:v>4.3124749999999998E-12</c:v>
                </c:pt>
                <c:pt idx="63">
                  <c:v>7.1841499999999994E-12</c:v>
                </c:pt>
                <c:pt idx="64">
                  <c:v>8.1082499999999995E-12</c:v>
                </c:pt>
                <c:pt idx="65">
                  <c:v>5.0975E-12</c:v>
                </c:pt>
                <c:pt idx="66">
                  <c:v>1.6286000000000001E-11</c:v>
                </c:pt>
                <c:pt idx="67">
                  <c:v>8.4262250000000005E-12</c:v>
                </c:pt>
                <c:pt idx="68">
                  <c:v>1.7637500000000001E-11</c:v>
                </c:pt>
                <c:pt idx="69">
                  <c:v>1.3166250000000002E-11</c:v>
                </c:pt>
                <c:pt idx="70">
                  <c:v>1.0264750000000001E-11</c:v>
                </c:pt>
                <c:pt idx="71">
                  <c:v>5.514824999999999E-12</c:v>
                </c:pt>
                <c:pt idx="72">
                  <c:v>9.2608999999999998E-12</c:v>
                </c:pt>
                <c:pt idx="73">
                  <c:v>3.6169249999999996E-12</c:v>
                </c:pt>
                <c:pt idx="74">
                  <c:v>2.7723250000000001E-12</c:v>
                </c:pt>
                <c:pt idx="75">
                  <c:v>6.2699750000000007E-12</c:v>
                </c:pt>
                <c:pt idx="76">
                  <c:v>9.8372000000000009E-12</c:v>
                </c:pt>
                <c:pt idx="77">
                  <c:v>4.8788500000000004E-12</c:v>
                </c:pt>
                <c:pt idx="78">
                  <c:v>7.4524249999999999E-12</c:v>
                </c:pt>
                <c:pt idx="79">
                  <c:v>2.315225E-12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A4-E03D-49C6-8C9D-2D7987E53370}"/>
            </c:ext>
          </c:extLst>
        </c:ser>
        <c:ser>
          <c:idx val="165"/>
          <c:order val="165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'RGA1'!$D$170:$CZ$170</c:f>
            </c:numRef>
          </c:val>
          <c:extLst>
            <c:ext xmlns:c16="http://schemas.microsoft.com/office/drawing/2014/chart" uri="{C3380CC4-5D6E-409C-BE32-E72D297353CC}">
              <c16:uniqueId val="{000000A5-E03D-49C6-8C9D-2D7987E53370}"/>
            </c:ext>
          </c:extLst>
        </c:ser>
        <c:ser>
          <c:idx val="166"/>
          <c:order val="166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'RGA1'!$D$171:$CZ$171</c:f>
            </c:numRef>
          </c:val>
          <c:extLst>
            <c:ext xmlns:c16="http://schemas.microsoft.com/office/drawing/2014/chart" uri="{C3380CC4-5D6E-409C-BE32-E72D297353CC}">
              <c16:uniqueId val="{000000A6-E03D-49C6-8C9D-2D7987E53370}"/>
            </c:ext>
          </c:extLst>
        </c:ser>
        <c:ser>
          <c:idx val="167"/>
          <c:order val="167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'RGA1'!$D$172:$CZ$172</c:f>
            </c:numRef>
          </c:val>
          <c:extLst>
            <c:ext xmlns:c16="http://schemas.microsoft.com/office/drawing/2014/chart" uri="{C3380CC4-5D6E-409C-BE32-E72D297353CC}">
              <c16:uniqueId val="{000000A7-E03D-49C6-8C9D-2D7987E53370}"/>
            </c:ext>
          </c:extLst>
        </c:ser>
        <c:ser>
          <c:idx val="168"/>
          <c:order val="168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'RGA1'!$D$173:$CZ$173</c:f>
            </c:numRef>
          </c:val>
          <c:extLst>
            <c:ext xmlns:c16="http://schemas.microsoft.com/office/drawing/2014/chart" uri="{C3380CC4-5D6E-409C-BE32-E72D297353CC}">
              <c16:uniqueId val="{000000A8-E03D-49C6-8C9D-2D7987E53370}"/>
            </c:ext>
          </c:extLst>
        </c:ser>
        <c:ser>
          <c:idx val="169"/>
          <c:order val="169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'RGA1'!$D$174:$CZ$174</c:f>
            </c:numRef>
          </c:val>
          <c:extLst>
            <c:ext xmlns:c16="http://schemas.microsoft.com/office/drawing/2014/chart" uri="{C3380CC4-5D6E-409C-BE32-E72D297353CC}">
              <c16:uniqueId val="{000000A9-E03D-49C6-8C9D-2D7987E53370}"/>
            </c:ext>
          </c:extLst>
        </c:ser>
        <c:ser>
          <c:idx val="170"/>
          <c:order val="170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'RGA1'!$D$175:$CZ$175</c:f>
            </c:numRef>
          </c:val>
          <c:extLst>
            <c:ext xmlns:c16="http://schemas.microsoft.com/office/drawing/2014/chart" uri="{C3380CC4-5D6E-409C-BE32-E72D297353CC}">
              <c16:uniqueId val="{000000AA-E03D-49C6-8C9D-2D7987E53370}"/>
            </c:ext>
          </c:extLst>
        </c:ser>
        <c:ser>
          <c:idx val="171"/>
          <c:order val="171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'RGA1'!$D$176:$CZ$176</c:f>
            </c:numRef>
          </c:val>
          <c:extLst>
            <c:ext xmlns:c16="http://schemas.microsoft.com/office/drawing/2014/chart" uri="{C3380CC4-5D6E-409C-BE32-E72D297353CC}">
              <c16:uniqueId val="{000000AB-E03D-49C6-8C9D-2D7987E53370}"/>
            </c:ext>
          </c:extLst>
        </c:ser>
        <c:ser>
          <c:idx val="172"/>
          <c:order val="172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'RGA1'!$D$177:$CZ$177</c:f>
            </c:numRef>
          </c:val>
          <c:extLst>
            <c:ext xmlns:c16="http://schemas.microsoft.com/office/drawing/2014/chart" uri="{C3380CC4-5D6E-409C-BE32-E72D297353CC}">
              <c16:uniqueId val="{000000AC-E03D-49C6-8C9D-2D7987E53370}"/>
            </c:ext>
          </c:extLst>
        </c:ser>
        <c:ser>
          <c:idx val="173"/>
          <c:order val="173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'RGA1'!$D$178:$CZ$178</c:f>
            </c:numRef>
          </c:val>
          <c:extLst>
            <c:ext xmlns:c16="http://schemas.microsoft.com/office/drawing/2014/chart" uri="{C3380CC4-5D6E-409C-BE32-E72D297353CC}">
              <c16:uniqueId val="{000000AD-E03D-49C6-8C9D-2D7987E53370}"/>
            </c:ext>
          </c:extLst>
        </c:ser>
        <c:ser>
          <c:idx val="174"/>
          <c:order val="174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'RGA1'!$D$179:$CZ$179</c:f>
            </c:numRef>
          </c:val>
          <c:extLst>
            <c:ext xmlns:c16="http://schemas.microsoft.com/office/drawing/2014/chart" uri="{C3380CC4-5D6E-409C-BE32-E72D297353CC}">
              <c16:uniqueId val="{000000AE-E03D-49C6-8C9D-2D7987E53370}"/>
            </c:ext>
          </c:extLst>
        </c:ser>
        <c:ser>
          <c:idx val="175"/>
          <c:order val="175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'RGA1'!$D$180:$CZ$180</c:f>
            </c:numRef>
          </c:val>
          <c:extLst>
            <c:ext xmlns:c16="http://schemas.microsoft.com/office/drawing/2014/chart" uri="{C3380CC4-5D6E-409C-BE32-E72D297353CC}">
              <c16:uniqueId val="{000000AF-E03D-49C6-8C9D-2D7987E53370}"/>
            </c:ext>
          </c:extLst>
        </c:ser>
        <c:ser>
          <c:idx val="176"/>
          <c:order val="176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'RGA1'!$D$181:$CZ$181</c:f>
            </c:numRef>
          </c:val>
          <c:extLst>
            <c:ext xmlns:c16="http://schemas.microsoft.com/office/drawing/2014/chart" uri="{C3380CC4-5D6E-409C-BE32-E72D297353CC}">
              <c16:uniqueId val="{000000B0-E03D-49C6-8C9D-2D7987E53370}"/>
            </c:ext>
          </c:extLst>
        </c:ser>
        <c:ser>
          <c:idx val="177"/>
          <c:order val="177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'RGA1'!$D$182:$CZ$182</c:f>
            </c:numRef>
          </c:val>
          <c:extLst>
            <c:ext xmlns:c16="http://schemas.microsoft.com/office/drawing/2014/chart" uri="{C3380CC4-5D6E-409C-BE32-E72D297353CC}">
              <c16:uniqueId val="{000000B1-E03D-49C6-8C9D-2D7987E53370}"/>
            </c:ext>
          </c:extLst>
        </c:ser>
        <c:ser>
          <c:idx val="178"/>
          <c:order val="178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'RGA1'!$D$183:$CZ$183</c:f>
            </c:numRef>
          </c:val>
          <c:extLst>
            <c:ext xmlns:c16="http://schemas.microsoft.com/office/drawing/2014/chart" uri="{C3380CC4-5D6E-409C-BE32-E72D297353CC}">
              <c16:uniqueId val="{000000B2-E03D-49C6-8C9D-2D7987E53370}"/>
            </c:ext>
          </c:extLst>
        </c:ser>
        <c:ser>
          <c:idx val="179"/>
          <c:order val="179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'RGA1'!$D$184:$CZ$184</c:f>
            </c:numRef>
          </c:val>
          <c:extLst>
            <c:ext xmlns:c16="http://schemas.microsoft.com/office/drawing/2014/chart" uri="{C3380CC4-5D6E-409C-BE32-E72D297353CC}">
              <c16:uniqueId val="{000000B3-E03D-49C6-8C9D-2D7987E53370}"/>
            </c:ext>
          </c:extLst>
        </c:ser>
        <c:ser>
          <c:idx val="180"/>
          <c:order val="180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'RGA1'!$D$185:$CZ$185</c:f>
            </c:numRef>
          </c:val>
          <c:extLst>
            <c:ext xmlns:c16="http://schemas.microsoft.com/office/drawing/2014/chart" uri="{C3380CC4-5D6E-409C-BE32-E72D297353CC}">
              <c16:uniqueId val="{000000B4-E03D-49C6-8C9D-2D7987E53370}"/>
            </c:ext>
          </c:extLst>
        </c:ser>
        <c:ser>
          <c:idx val="181"/>
          <c:order val="181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'RGA1'!$D$186:$CZ$186</c:f>
              <c:numCache>
                <c:formatCode>0.00E+00</c:formatCode>
                <c:ptCount val="80"/>
                <c:pt idx="0">
                  <c:v>1.7274538461538461E-12</c:v>
                </c:pt>
                <c:pt idx="1">
                  <c:v>2.6886615384615388E-8</c:v>
                </c:pt>
                <c:pt idx="2">
                  <c:v>9.7622769230769235E-12</c:v>
                </c:pt>
                <c:pt idx="3">
                  <c:v>1.0205799999999998E-11</c:v>
                </c:pt>
                <c:pt idx="4">
                  <c:v>-5.533915384615384E-13</c:v>
                </c:pt>
                <c:pt idx="5">
                  <c:v>4.2805538461538469E-14</c:v>
                </c:pt>
                <c:pt idx="6">
                  <c:v>2.7516738461538461E-13</c:v>
                </c:pt>
                <c:pt idx="7">
                  <c:v>1.638769230769231E-12</c:v>
                </c:pt>
                <c:pt idx="8">
                  <c:v>-4.8001307692307694E-13</c:v>
                </c:pt>
                <c:pt idx="9">
                  <c:v>-5.0141538461538458E-13</c:v>
                </c:pt>
                <c:pt idx="10">
                  <c:v>1.4859230769230767E-12</c:v>
                </c:pt>
                <c:pt idx="11">
                  <c:v>3.6343692307692304E-10</c:v>
                </c:pt>
                <c:pt idx="12">
                  <c:v>1.2111615384615385E-10</c:v>
                </c:pt>
                <c:pt idx="13">
                  <c:v>4.4860076923076928E-10</c:v>
                </c:pt>
                <c:pt idx="14">
                  <c:v>8.8019615384615393E-10</c:v>
                </c:pt>
                <c:pt idx="15">
                  <c:v>2.6478999999999999E-9</c:v>
                </c:pt>
                <c:pt idx="16">
                  <c:v>6.3878615384615389E-9</c:v>
                </c:pt>
                <c:pt idx="17">
                  <c:v>1.7677769230769233E-8</c:v>
                </c:pt>
                <c:pt idx="18">
                  <c:v>3.9391692307692311E-11</c:v>
                </c:pt>
                <c:pt idx="19">
                  <c:v>1.753E-10</c:v>
                </c:pt>
                <c:pt idx="20">
                  <c:v>1.559279230769231E-13</c:v>
                </c:pt>
                <c:pt idx="21">
                  <c:v>6.7446538461538458E-12</c:v>
                </c:pt>
                <c:pt idx="22">
                  <c:v>-2.8433823076923077E-13</c:v>
                </c:pt>
                <c:pt idx="23">
                  <c:v>2.7308923076923075E-11</c:v>
                </c:pt>
                <c:pt idx="24">
                  <c:v>8.6983384615384631E-11</c:v>
                </c:pt>
                <c:pt idx="25">
                  <c:v>4.2096307692307691E-10</c:v>
                </c:pt>
                <c:pt idx="26">
                  <c:v>5.1966615384615383E-10</c:v>
                </c:pt>
                <c:pt idx="27">
                  <c:v>7.447461538461538E-9</c:v>
                </c:pt>
                <c:pt idx="28">
                  <c:v>3.9333923076923076E-10</c:v>
                </c:pt>
                <c:pt idx="29">
                  <c:v>3.2741153846153846E-10</c:v>
                </c:pt>
                <c:pt idx="30">
                  <c:v>6.8290538461538455E-11</c:v>
                </c:pt>
                <c:pt idx="31">
                  <c:v>7.0007846153846153E-10</c:v>
                </c:pt>
                <c:pt idx="32">
                  <c:v>9.9120846153846152E-12</c:v>
                </c:pt>
                <c:pt idx="33">
                  <c:v>1.569369230769231E-11</c:v>
                </c:pt>
                <c:pt idx="34">
                  <c:v>1.8448461538461539E-11</c:v>
                </c:pt>
                <c:pt idx="35">
                  <c:v>9.1028384615384602E-11</c:v>
                </c:pt>
                <c:pt idx="36">
                  <c:v>2.4107692307692302E-11</c:v>
                </c:pt>
                <c:pt idx="37">
                  <c:v>5.5913846153846134E-11</c:v>
                </c:pt>
                <c:pt idx="38">
                  <c:v>1.1457615384615382E-10</c:v>
                </c:pt>
                <c:pt idx="39">
                  <c:v>8.715223076923077E-10</c:v>
                </c:pt>
                <c:pt idx="40">
                  <c:v>1.6894923076923077E-10</c:v>
                </c:pt>
                <c:pt idx="41">
                  <c:v>8.2409461538461552E-11</c:v>
                </c:pt>
                <c:pt idx="42">
                  <c:v>1.5216230769230772E-10</c:v>
                </c:pt>
                <c:pt idx="43">
                  <c:v>6.9715615384615391E-10</c:v>
                </c:pt>
                <c:pt idx="44">
                  <c:v>8.5451615384615392E-11</c:v>
                </c:pt>
                <c:pt idx="45">
                  <c:v>1.0230176923076922E-11</c:v>
                </c:pt>
                <c:pt idx="46">
                  <c:v>4.3140076923076921E-12</c:v>
                </c:pt>
                <c:pt idx="47">
                  <c:v>5.5675615384615383E-12</c:v>
                </c:pt>
                <c:pt idx="48">
                  <c:v>5.3443692307692307E-12</c:v>
                </c:pt>
                <c:pt idx="49">
                  <c:v>2.4080230769230771E-11</c:v>
                </c:pt>
                <c:pt idx="50">
                  <c:v>1.8708384615384616E-11</c:v>
                </c:pt>
                <c:pt idx="51">
                  <c:v>1.1397846153846152E-11</c:v>
                </c:pt>
                <c:pt idx="52">
                  <c:v>1.7601615384615385E-11</c:v>
                </c:pt>
                <c:pt idx="53">
                  <c:v>1.4745846153846153E-11</c:v>
                </c:pt>
                <c:pt idx="54">
                  <c:v>6.1246153846153839E-11</c:v>
                </c:pt>
                <c:pt idx="55">
                  <c:v>3.6105076923076921E-11</c:v>
                </c:pt>
                <c:pt idx="56">
                  <c:v>4.4781846153846145E-11</c:v>
                </c:pt>
                <c:pt idx="57">
                  <c:v>1.5406384615384618E-11</c:v>
                </c:pt>
                <c:pt idx="58">
                  <c:v>8.2060999999999991E-12</c:v>
                </c:pt>
                <c:pt idx="59">
                  <c:v>9.4626923076923068E-12</c:v>
                </c:pt>
                <c:pt idx="60">
                  <c:v>2.0423461538461538E-12</c:v>
                </c:pt>
                <c:pt idx="61">
                  <c:v>2.0240153846153848E-12</c:v>
                </c:pt>
                <c:pt idx="62">
                  <c:v>4.1764307692307697E-12</c:v>
                </c:pt>
                <c:pt idx="63">
                  <c:v>5.4207846153846156E-12</c:v>
                </c:pt>
                <c:pt idx="64">
                  <c:v>8.5148923076923079E-12</c:v>
                </c:pt>
                <c:pt idx="65">
                  <c:v>4.7084076923076921E-12</c:v>
                </c:pt>
                <c:pt idx="66">
                  <c:v>1.6772923076923078E-11</c:v>
                </c:pt>
                <c:pt idx="67">
                  <c:v>7.7138461538461529E-12</c:v>
                </c:pt>
                <c:pt idx="68">
                  <c:v>1.8573846153846156E-11</c:v>
                </c:pt>
                <c:pt idx="69">
                  <c:v>1.2911461538461537E-11</c:v>
                </c:pt>
                <c:pt idx="70">
                  <c:v>1.2113461538461539E-11</c:v>
                </c:pt>
                <c:pt idx="71">
                  <c:v>4.8674E-12</c:v>
                </c:pt>
                <c:pt idx="72">
                  <c:v>7.1023615384615378E-12</c:v>
                </c:pt>
                <c:pt idx="73">
                  <c:v>3.3325846153846156E-12</c:v>
                </c:pt>
                <c:pt idx="74">
                  <c:v>2.629392307692308E-12</c:v>
                </c:pt>
                <c:pt idx="75">
                  <c:v>7.7872461538461537E-12</c:v>
                </c:pt>
                <c:pt idx="76">
                  <c:v>1.0107830769230771E-11</c:v>
                </c:pt>
                <c:pt idx="77">
                  <c:v>4.8918538461538462E-12</c:v>
                </c:pt>
                <c:pt idx="78">
                  <c:v>7.5395692307692293E-12</c:v>
                </c:pt>
                <c:pt idx="79">
                  <c:v>2.4092384615384618E-12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B5-E03D-49C6-8C9D-2D7987E53370}"/>
            </c:ext>
          </c:extLst>
        </c:ser>
        <c:ser>
          <c:idx val="182"/>
          <c:order val="182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'RGA1'!$D$187:$CZ$187</c:f>
            </c:numRef>
          </c:val>
          <c:extLst>
            <c:ext xmlns:c16="http://schemas.microsoft.com/office/drawing/2014/chart" uri="{C3380CC4-5D6E-409C-BE32-E72D297353CC}">
              <c16:uniqueId val="{000000B6-E03D-49C6-8C9D-2D7987E53370}"/>
            </c:ext>
          </c:extLst>
        </c:ser>
        <c:ser>
          <c:idx val="183"/>
          <c:order val="183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'RGA1'!$D$188:$CZ$188</c:f>
            </c:numRef>
          </c:val>
          <c:extLst>
            <c:ext xmlns:c16="http://schemas.microsoft.com/office/drawing/2014/chart" uri="{C3380CC4-5D6E-409C-BE32-E72D297353CC}">
              <c16:uniqueId val="{000000B7-E03D-49C6-8C9D-2D7987E53370}"/>
            </c:ext>
          </c:extLst>
        </c:ser>
        <c:ser>
          <c:idx val="184"/>
          <c:order val="184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'RGA1'!$D$189:$CZ$189</c:f>
            </c:numRef>
          </c:val>
          <c:extLst>
            <c:ext xmlns:c16="http://schemas.microsoft.com/office/drawing/2014/chart" uri="{C3380CC4-5D6E-409C-BE32-E72D297353CC}">
              <c16:uniqueId val="{000000B8-E03D-49C6-8C9D-2D7987E53370}"/>
            </c:ext>
          </c:extLst>
        </c:ser>
        <c:ser>
          <c:idx val="185"/>
          <c:order val="185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'RGA1'!$D$190:$CZ$190</c:f>
            </c:numRef>
          </c:val>
          <c:extLst>
            <c:ext xmlns:c16="http://schemas.microsoft.com/office/drawing/2014/chart" uri="{C3380CC4-5D6E-409C-BE32-E72D297353CC}">
              <c16:uniqueId val="{000000B9-E03D-49C6-8C9D-2D7987E53370}"/>
            </c:ext>
          </c:extLst>
        </c:ser>
        <c:ser>
          <c:idx val="186"/>
          <c:order val="186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'RGA1'!$D$191:$CZ$191</c:f>
            </c:numRef>
          </c:val>
          <c:extLst>
            <c:ext xmlns:c16="http://schemas.microsoft.com/office/drawing/2014/chart" uri="{C3380CC4-5D6E-409C-BE32-E72D297353CC}">
              <c16:uniqueId val="{000000BA-E03D-49C6-8C9D-2D7987E53370}"/>
            </c:ext>
          </c:extLst>
        </c:ser>
        <c:ser>
          <c:idx val="187"/>
          <c:order val="187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'RGA1'!$D$192:$CZ$192</c:f>
            </c:numRef>
          </c:val>
          <c:extLst>
            <c:ext xmlns:c16="http://schemas.microsoft.com/office/drawing/2014/chart" uri="{C3380CC4-5D6E-409C-BE32-E72D297353CC}">
              <c16:uniqueId val="{000000BB-E03D-49C6-8C9D-2D7987E53370}"/>
            </c:ext>
          </c:extLst>
        </c:ser>
        <c:ser>
          <c:idx val="188"/>
          <c:order val="188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'RGA1'!$D$193:$CZ$193</c:f>
            </c:numRef>
          </c:val>
          <c:extLst>
            <c:ext xmlns:c16="http://schemas.microsoft.com/office/drawing/2014/chart" uri="{C3380CC4-5D6E-409C-BE32-E72D297353CC}">
              <c16:uniqueId val="{000000BC-E03D-49C6-8C9D-2D7987E53370}"/>
            </c:ext>
          </c:extLst>
        </c:ser>
        <c:ser>
          <c:idx val="189"/>
          <c:order val="189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'RGA1'!$D$194:$CZ$194</c:f>
            </c:numRef>
          </c:val>
          <c:extLst>
            <c:ext xmlns:c16="http://schemas.microsoft.com/office/drawing/2014/chart" uri="{C3380CC4-5D6E-409C-BE32-E72D297353CC}">
              <c16:uniqueId val="{000000BD-E03D-49C6-8C9D-2D7987E53370}"/>
            </c:ext>
          </c:extLst>
        </c:ser>
        <c:ser>
          <c:idx val="190"/>
          <c:order val="190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'RGA1'!$D$195:$CZ$195</c:f>
            </c:numRef>
          </c:val>
          <c:extLst>
            <c:ext xmlns:c16="http://schemas.microsoft.com/office/drawing/2014/chart" uri="{C3380CC4-5D6E-409C-BE32-E72D297353CC}">
              <c16:uniqueId val="{000000BE-E03D-49C6-8C9D-2D7987E53370}"/>
            </c:ext>
          </c:extLst>
        </c:ser>
        <c:ser>
          <c:idx val="191"/>
          <c:order val="191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'RGA1'!$D$196:$CZ$196</c:f>
            </c:numRef>
          </c:val>
          <c:extLst>
            <c:ext xmlns:c16="http://schemas.microsoft.com/office/drawing/2014/chart" uri="{C3380CC4-5D6E-409C-BE32-E72D297353CC}">
              <c16:uniqueId val="{000000BF-E03D-49C6-8C9D-2D7987E53370}"/>
            </c:ext>
          </c:extLst>
        </c:ser>
        <c:ser>
          <c:idx val="192"/>
          <c:order val="192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'RGA1'!$D$197:$CZ$197</c:f>
            </c:numRef>
          </c:val>
          <c:extLst>
            <c:ext xmlns:c16="http://schemas.microsoft.com/office/drawing/2014/chart" uri="{C3380CC4-5D6E-409C-BE32-E72D297353CC}">
              <c16:uniqueId val="{000000C0-E03D-49C6-8C9D-2D7987E53370}"/>
            </c:ext>
          </c:extLst>
        </c:ser>
        <c:ser>
          <c:idx val="193"/>
          <c:order val="193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'RGA1'!$D$198:$CZ$198</c:f>
            </c:numRef>
          </c:val>
          <c:extLst>
            <c:ext xmlns:c16="http://schemas.microsoft.com/office/drawing/2014/chart" uri="{C3380CC4-5D6E-409C-BE32-E72D297353CC}">
              <c16:uniqueId val="{000000C1-E03D-49C6-8C9D-2D7987E53370}"/>
            </c:ext>
          </c:extLst>
        </c:ser>
        <c:ser>
          <c:idx val="194"/>
          <c:order val="194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'RGA1'!$D$199:$CZ$199</c:f>
            </c:numRef>
          </c:val>
          <c:extLst>
            <c:ext xmlns:c16="http://schemas.microsoft.com/office/drawing/2014/chart" uri="{C3380CC4-5D6E-409C-BE32-E72D297353CC}">
              <c16:uniqueId val="{000000C2-E03D-49C6-8C9D-2D7987E53370}"/>
            </c:ext>
          </c:extLst>
        </c:ser>
        <c:ser>
          <c:idx val="195"/>
          <c:order val="195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'RGA1'!$D$200:$CZ$200</c:f>
            </c:numRef>
          </c:val>
          <c:extLst>
            <c:ext xmlns:c16="http://schemas.microsoft.com/office/drawing/2014/chart" uri="{C3380CC4-5D6E-409C-BE32-E72D297353CC}">
              <c16:uniqueId val="{000000C3-E03D-49C6-8C9D-2D7987E53370}"/>
            </c:ext>
          </c:extLst>
        </c:ser>
        <c:ser>
          <c:idx val="196"/>
          <c:order val="196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'RGA1'!$D$201:$CZ$201</c:f>
            </c:numRef>
          </c:val>
          <c:extLst>
            <c:ext xmlns:c16="http://schemas.microsoft.com/office/drawing/2014/chart" uri="{C3380CC4-5D6E-409C-BE32-E72D297353CC}">
              <c16:uniqueId val="{000000C4-E03D-49C6-8C9D-2D7987E53370}"/>
            </c:ext>
          </c:extLst>
        </c:ser>
        <c:ser>
          <c:idx val="197"/>
          <c:order val="197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'RGA1'!$D$202:$CZ$202</c:f>
            </c:numRef>
          </c:val>
          <c:extLst>
            <c:ext xmlns:c16="http://schemas.microsoft.com/office/drawing/2014/chart" uri="{C3380CC4-5D6E-409C-BE32-E72D297353CC}">
              <c16:uniqueId val="{000000C5-E03D-49C6-8C9D-2D7987E53370}"/>
            </c:ext>
          </c:extLst>
        </c:ser>
        <c:ser>
          <c:idx val="198"/>
          <c:order val="198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'RGA1'!$D$203:$CZ$203</c:f>
            </c:numRef>
          </c:val>
          <c:extLst>
            <c:ext xmlns:c16="http://schemas.microsoft.com/office/drawing/2014/chart" uri="{C3380CC4-5D6E-409C-BE32-E72D297353CC}">
              <c16:uniqueId val="{000000C6-E03D-49C6-8C9D-2D7987E53370}"/>
            </c:ext>
          </c:extLst>
        </c:ser>
        <c:ser>
          <c:idx val="199"/>
          <c:order val="199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'RGA1'!$D$204:$CZ$204</c:f>
            </c:numRef>
          </c:val>
          <c:extLst>
            <c:ext xmlns:c16="http://schemas.microsoft.com/office/drawing/2014/chart" uri="{C3380CC4-5D6E-409C-BE32-E72D297353CC}">
              <c16:uniqueId val="{000000C7-E03D-49C6-8C9D-2D7987E53370}"/>
            </c:ext>
          </c:extLst>
        </c:ser>
        <c:ser>
          <c:idx val="200"/>
          <c:order val="200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'RGA1'!$D$205:$CZ$205</c:f>
            </c:numRef>
          </c:val>
          <c:extLst>
            <c:ext xmlns:c16="http://schemas.microsoft.com/office/drawing/2014/chart" uri="{C3380CC4-5D6E-409C-BE32-E72D297353CC}">
              <c16:uniqueId val="{000000C8-E03D-49C6-8C9D-2D7987E53370}"/>
            </c:ext>
          </c:extLst>
        </c:ser>
        <c:ser>
          <c:idx val="201"/>
          <c:order val="201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'RGA1'!$D$206:$CZ$206</c:f>
            </c:numRef>
          </c:val>
          <c:extLst>
            <c:ext xmlns:c16="http://schemas.microsoft.com/office/drawing/2014/chart" uri="{C3380CC4-5D6E-409C-BE32-E72D297353CC}">
              <c16:uniqueId val="{000000C9-E03D-49C6-8C9D-2D7987E53370}"/>
            </c:ext>
          </c:extLst>
        </c:ser>
        <c:ser>
          <c:idx val="202"/>
          <c:order val="202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'RGA1'!$D$207:$CZ$207</c:f>
            </c:numRef>
          </c:val>
          <c:extLst>
            <c:ext xmlns:c16="http://schemas.microsoft.com/office/drawing/2014/chart" uri="{C3380CC4-5D6E-409C-BE32-E72D297353CC}">
              <c16:uniqueId val="{000000CA-E03D-49C6-8C9D-2D7987E53370}"/>
            </c:ext>
          </c:extLst>
        </c:ser>
        <c:ser>
          <c:idx val="203"/>
          <c:order val="203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'RGA1'!$D$208:$CZ$208</c:f>
            </c:numRef>
          </c:val>
          <c:extLst>
            <c:ext xmlns:c16="http://schemas.microsoft.com/office/drawing/2014/chart" uri="{C3380CC4-5D6E-409C-BE32-E72D297353CC}">
              <c16:uniqueId val="{000000CB-E03D-49C6-8C9D-2D7987E53370}"/>
            </c:ext>
          </c:extLst>
        </c:ser>
        <c:ser>
          <c:idx val="204"/>
          <c:order val="204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'RGA1'!$D$209:$CZ$209</c:f>
            </c:numRef>
          </c:val>
          <c:extLst>
            <c:ext xmlns:c16="http://schemas.microsoft.com/office/drawing/2014/chart" uri="{C3380CC4-5D6E-409C-BE32-E72D297353CC}">
              <c16:uniqueId val="{000000CC-E03D-49C6-8C9D-2D7987E53370}"/>
            </c:ext>
          </c:extLst>
        </c:ser>
        <c:ser>
          <c:idx val="205"/>
          <c:order val="205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'RGA1'!$D$210:$CZ$210</c:f>
            </c:numRef>
          </c:val>
          <c:extLst>
            <c:ext xmlns:c16="http://schemas.microsoft.com/office/drawing/2014/chart" uri="{C3380CC4-5D6E-409C-BE32-E72D297353CC}">
              <c16:uniqueId val="{000000CD-E03D-49C6-8C9D-2D7987E53370}"/>
            </c:ext>
          </c:extLst>
        </c:ser>
        <c:ser>
          <c:idx val="206"/>
          <c:order val="206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'RGA1'!$D$211:$CZ$211</c:f>
            </c:numRef>
          </c:val>
          <c:extLst>
            <c:ext xmlns:c16="http://schemas.microsoft.com/office/drawing/2014/chart" uri="{C3380CC4-5D6E-409C-BE32-E72D297353CC}">
              <c16:uniqueId val="{000000CE-E03D-49C6-8C9D-2D7987E53370}"/>
            </c:ext>
          </c:extLst>
        </c:ser>
        <c:ser>
          <c:idx val="207"/>
          <c:order val="207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'RGA1'!$D$212:$CZ$212</c:f>
            </c:numRef>
          </c:val>
          <c:extLst>
            <c:ext xmlns:c16="http://schemas.microsoft.com/office/drawing/2014/chart" uri="{C3380CC4-5D6E-409C-BE32-E72D297353CC}">
              <c16:uniqueId val="{000000CF-E03D-49C6-8C9D-2D7987E53370}"/>
            </c:ext>
          </c:extLst>
        </c:ser>
        <c:ser>
          <c:idx val="208"/>
          <c:order val="208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'RGA1'!$D$213:$CZ$213</c:f>
            </c:numRef>
          </c:val>
          <c:extLst>
            <c:ext xmlns:c16="http://schemas.microsoft.com/office/drawing/2014/chart" uri="{C3380CC4-5D6E-409C-BE32-E72D297353CC}">
              <c16:uniqueId val="{000000D0-E03D-49C6-8C9D-2D7987E53370}"/>
            </c:ext>
          </c:extLst>
        </c:ser>
        <c:ser>
          <c:idx val="209"/>
          <c:order val="209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'RGA1'!$D$214:$CZ$214</c:f>
            </c:numRef>
          </c:val>
          <c:extLst>
            <c:ext xmlns:c16="http://schemas.microsoft.com/office/drawing/2014/chart" uri="{C3380CC4-5D6E-409C-BE32-E72D297353CC}">
              <c16:uniqueId val="{000000D1-E03D-49C6-8C9D-2D7987E53370}"/>
            </c:ext>
          </c:extLst>
        </c:ser>
        <c:ser>
          <c:idx val="210"/>
          <c:order val="210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'RGA1'!$D$215:$CZ$215</c:f>
            </c:numRef>
          </c:val>
          <c:extLst>
            <c:ext xmlns:c16="http://schemas.microsoft.com/office/drawing/2014/chart" uri="{C3380CC4-5D6E-409C-BE32-E72D297353CC}">
              <c16:uniqueId val="{000000D2-E03D-49C6-8C9D-2D7987E53370}"/>
            </c:ext>
          </c:extLst>
        </c:ser>
        <c:ser>
          <c:idx val="211"/>
          <c:order val="211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'RGA1'!$D$216:$CZ$216</c:f>
            </c:numRef>
          </c:val>
          <c:extLst>
            <c:ext xmlns:c16="http://schemas.microsoft.com/office/drawing/2014/chart" uri="{C3380CC4-5D6E-409C-BE32-E72D297353CC}">
              <c16:uniqueId val="{000000D3-E03D-49C6-8C9D-2D7987E53370}"/>
            </c:ext>
          </c:extLst>
        </c:ser>
        <c:ser>
          <c:idx val="212"/>
          <c:order val="212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'RGA1'!$D$217:$CZ$217</c:f>
            </c:numRef>
          </c:val>
          <c:extLst>
            <c:ext xmlns:c16="http://schemas.microsoft.com/office/drawing/2014/chart" uri="{C3380CC4-5D6E-409C-BE32-E72D297353CC}">
              <c16:uniqueId val="{000000D4-E03D-49C6-8C9D-2D7987E53370}"/>
            </c:ext>
          </c:extLst>
        </c:ser>
        <c:ser>
          <c:idx val="213"/>
          <c:order val="213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'RGA1'!$D$218:$CZ$218</c:f>
            </c:numRef>
          </c:val>
          <c:extLst>
            <c:ext xmlns:c16="http://schemas.microsoft.com/office/drawing/2014/chart" uri="{C3380CC4-5D6E-409C-BE32-E72D297353CC}">
              <c16:uniqueId val="{000000D5-E03D-49C6-8C9D-2D7987E53370}"/>
            </c:ext>
          </c:extLst>
        </c:ser>
        <c:ser>
          <c:idx val="214"/>
          <c:order val="214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'RGA1'!$D$219:$CZ$219</c:f>
            </c:numRef>
          </c:val>
          <c:extLst>
            <c:ext xmlns:c16="http://schemas.microsoft.com/office/drawing/2014/chart" uri="{C3380CC4-5D6E-409C-BE32-E72D297353CC}">
              <c16:uniqueId val="{000000D6-E03D-49C6-8C9D-2D7987E53370}"/>
            </c:ext>
          </c:extLst>
        </c:ser>
        <c:ser>
          <c:idx val="215"/>
          <c:order val="215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'RGA1'!$D$220:$CZ$220</c:f>
            </c:numRef>
          </c:val>
          <c:extLst>
            <c:ext xmlns:c16="http://schemas.microsoft.com/office/drawing/2014/chart" uri="{C3380CC4-5D6E-409C-BE32-E72D297353CC}">
              <c16:uniqueId val="{000000D7-E03D-49C6-8C9D-2D7987E53370}"/>
            </c:ext>
          </c:extLst>
        </c:ser>
        <c:ser>
          <c:idx val="216"/>
          <c:order val="216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'RGA1'!$D$221:$CZ$221</c:f>
            </c:numRef>
          </c:val>
          <c:extLst>
            <c:ext xmlns:c16="http://schemas.microsoft.com/office/drawing/2014/chart" uri="{C3380CC4-5D6E-409C-BE32-E72D297353CC}">
              <c16:uniqueId val="{000000D8-E03D-49C6-8C9D-2D7987E53370}"/>
            </c:ext>
          </c:extLst>
        </c:ser>
        <c:ser>
          <c:idx val="217"/>
          <c:order val="217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'RGA1'!$D$222:$CZ$222</c:f>
            </c:numRef>
          </c:val>
          <c:extLst>
            <c:ext xmlns:c16="http://schemas.microsoft.com/office/drawing/2014/chart" uri="{C3380CC4-5D6E-409C-BE32-E72D297353CC}">
              <c16:uniqueId val="{000000D9-E03D-49C6-8C9D-2D7987E53370}"/>
            </c:ext>
          </c:extLst>
        </c:ser>
        <c:ser>
          <c:idx val="218"/>
          <c:order val="218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'RGA1'!$D$223:$CZ$223</c:f>
            </c:numRef>
          </c:val>
          <c:extLst>
            <c:ext xmlns:c16="http://schemas.microsoft.com/office/drawing/2014/chart" uri="{C3380CC4-5D6E-409C-BE32-E72D297353CC}">
              <c16:uniqueId val="{000000DA-E03D-49C6-8C9D-2D7987E53370}"/>
            </c:ext>
          </c:extLst>
        </c:ser>
        <c:ser>
          <c:idx val="219"/>
          <c:order val="219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'RGA1'!$D$224:$CZ$224</c:f>
            </c:numRef>
          </c:val>
          <c:extLst>
            <c:ext xmlns:c16="http://schemas.microsoft.com/office/drawing/2014/chart" uri="{C3380CC4-5D6E-409C-BE32-E72D297353CC}">
              <c16:uniqueId val="{000000DB-E03D-49C6-8C9D-2D7987E53370}"/>
            </c:ext>
          </c:extLst>
        </c:ser>
        <c:ser>
          <c:idx val="220"/>
          <c:order val="220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'RGA1'!$D$225:$CZ$225</c:f>
            </c:numRef>
          </c:val>
          <c:extLst>
            <c:ext xmlns:c16="http://schemas.microsoft.com/office/drawing/2014/chart" uri="{C3380CC4-5D6E-409C-BE32-E72D297353CC}">
              <c16:uniqueId val="{000000DC-E03D-49C6-8C9D-2D7987E53370}"/>
            </c:ext>
          </c:extLst>
        </c:ser>
        <c:ser>
          <c:idx val="221"/>
          <c:order val="221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'RGA1'!$D$226:$CZ$226</c:f>
            </c:numRef>
          </c:val>
          <c:extLst>
            <c:ext xmlns:c16="http://schemas.microsoft.com/office/drawing/2014/chart" uri="{C3380CC4-5D6E-409C-BE32-E72D297353CC}">
              <c16:uniqueId val="{000000DD-E03D-49C6-8C9D-2D7987E53370}"/>
            </c:ext>
          </c:extLst>
        </c:ser>
        <c:ser>
          <c:idx val="222"/>
          <c:order val="222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'RGA1'!$D$227:$CZ$227</c:f>
            </c:numRef>
          </c:val>
          <c:extLst>
            <c:ext xmlns:c16="http://schemas.microsoft.com/office/drawing/2014/chart" uri="{C3380CC4-5D6E-409C-BE32-E72D297353CC}">
              <c16:uniqueId val="{000000DE-E03D-49C6-8C9D-2D7987E53370}"/>
            </c:ext>
          </c:extLst>
        </c:ser>
        <c:ser>
          <c:idx val="223"/>
          <c:order val="223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'RGA1'!$D$228:$CZ$228</c:f>
            </c:numRef>
          </c:val>
          <c:extLst>
            <c:ext xmlns:c16="http://schemas.microsoft.com/office/drawing/2014/chart" uri="{C3380CC4-5D6E-409C-BE32-E72D297353CC}">
              <c16:uniqueId val="{000000DF-E03D-49C6-8C9D-2D7987E53370}"/>
            </c:ext>
          </c:extLst>
        </c:ser>
        <c:ser>
          <c:idx val="224"/>
          <c:order val="224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'RGA1'!$D$229:$CZ$229</c:f>
            </c:numRef>
          </c:val>
          <c:extLst>
            <c:ext xmlns:c16="http://schemas.microsoft.com/office/drawing/2014/chart" uri="{C3380CC4-5D6E-409C-BE32-E72D297353CC}">
              <c16:uniqueId val="{000000E0-E03D-49C6-8C9D-2D7987E53370}"/>
            </c:ext>
          </c:extLst>
        </c:ser>
        <c:ser>
          <c:idx val="225"/>
          <c:order val="225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'RGA1'!$D$230:$CZ$230</c:f>
            </c:numRef>
          </c:val>
          <c:extLst>
            <c:ext xmlns:c16="http://schemas.microsoft.com/office/drawing/2014/chart" uri="{C3380CC4-5D6E-409C-BE32-E72D297353CC}">
              <c16:uniqueId val="{000000E1-E03D-49C6-8C9D-2D7987E53370}"/>
            </c:ext>
          </c:extLst>
        </c:ser>
        <c:ser>
          <c:idx val="226"/>
          <c:order val="226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'RGA1'!$D$231:$CZ$231</c:f>
            </c:numRef>
          </c:val>
          <c:extLst>
            <c:ext xmlns:c16="http://schemas.microsoft.com/office/drawing/2014/chart" uri="{C3380CC4-5D6E-409C-BE32-E72D297353CC}">
              <c16:uniqueId val="{000000E2-E03D-49C6-8C9D-2D7987E53370}"/>
            </c:ext>
          </c:extLst>
        </c:ser>
        <c:ser>
          <c:idx val="227"/>
          <c:order val="227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'RGA1'!$D$232:$CZ$232</c:f>
            </c:numRef>
          </c:val>
          <c:extLst>
            <c:ext xmlns:c16="http://schemas.microsoft.com/office/drawing/2014/chart" uri="{C3380CC4-5D6E-409C-BE32-E72D297353CC}">
              <c16:uniqueId val="{000000E3-E03D-49C6-8C9D-2D7987E53370}"/>
            </c:ext>
          </c:extLst>
        </c:ser>
        <c:ser>
          <c:idx val="228"/>
          <c:order val="228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'RGA1'!$D$233:$CZ$233</c:f>
            </c:numRef>
          </c:val>
          <c:extLst>
            <c:ext xmlns:c16="http://schemas.microsoft.com/office/drawing/2014/chart" uri="{C3380CC4-5D6E-409C-BE32-E72D297353CC}">
              <c16:uniqueId val="{000000E4-E03D-49C6-8C9D-2D7987E53370}"/>
            </c:ext>
          </c:extLst>
        </c:ser>
        <c:ser>
          <c:idx val="229"/>
          <c:order val="229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'RGA1'!$D$234:$CZ$234</c:f>
            </c:numRef>
          </c:val>
          <c:extLst>
            <c:ext xmlns:c16="http://schemas.microsoft.com/office/drawing/2014/chart" uri="{C3380CC4-5D6E-409C-BE32-E72D297353CC}">
              <c16:uniqueId val="{000000E5-E03D-49C6-8C9D-2D7987E53370}"/>
            </c:ext>
          </c:extLst>
        </c:ser>
        <c:ser>
          <c:idx val="230"/>
          <c:order val="230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'RGA1'!$D$235:$CZ$235</c:f>
            </c:numRef>
          </c:val>
          <c:extLst>
            <c:ext xmlns:c16="http://schemas.microsoft.com/office/drawing/2014/chart" uri="{C3380CC4-5D6E-409C-BE32-E72D297353CC}">
              <c16:uniqueId val="{000000E6-E03D-49C6-8C9D-2D7987E53370}"/>
            </c:ext>
          </c:extLst>
        </c:ser>
        <c:ser>
          <c:idx val="231"/>
          <c:order val="231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'RGA1'!$D$236:$CZ$236</c:f>
            </c:numRef>
          </c:val>
          <c:extLst>
            <c:ext xmlns:c16="http://schemas.microsoft.com/office/drawing/2014/chart" uri="{C3380CC4-5D6E-409C-BE32-E72D297353CC}">
              <c16:uniqueId val="{000000E7-E03D-49C6-8C9D-2D7987E53370}"/>
            </c:ext>
          </c:extLst>
        </c:ser>
        <c:ser>
          <c:idx val="232"/>
          <c:order val="232"/>
          <c:cat>
            <c:strRef>
              <c:f>'RGA1'!$D$4:$CZ$4</c:f>
              <c:strCache>
                <c:ptCount val="80"/>
                <c:pt idx="0">
                  <c:v>Mass 1</c:v>
                </c:pt>
                <c:pt idx="1">
                  <c:v>Mass 2</c:v>
                </c:pt>
                <c:pt idx="2">
                  <c:v>Mass 3</c:v>
                </c:pt>
                <c:pt idx="3">
                  <c:v>Mass 4</c:v>
                </c:pt>
                <c:pt idx="4">
                  <c:v>Mass 5</c:v>
                </c:pt>
                <c:pt idx="5">
                  <c:v>Mass 6</c:v>
                </c:pt>
                <c:pt idx="6">
                  <c:v>Mass 7</c:v>
                </c:pt>
                <c:pt idx="7">
                  <c:v>Mass 8</c:v>
                </c:pt>
                <c:pt idx="8">
                  <c:v>Mass 9</c:v>
                </c:pt>
                <c:pt idx="9">
                  <c:v>Mass 10</c:v>
                </c:pt>
                <c:pt idx="10">
                  <c:v>Mass 11</c:v>
                </c:pt>
                <c:pt idx="11">
                  <c:v>Mass 12</c:v>
                </c:pt>
                <c:pt idx="12">
                  <c:v>Mass 13</c:v>
                </c:pt>
                <c:pt idx="13">
                  <c:v>Mass 14</c:v>
                </c:pt>
                <c:pt idx="14">
                  <c:v>Mass 15</c:v>
                </c:pt>
                <c:pt idx="15">
                  <c:v>Mass 16</c:v>
                </c:pt>
                <c:pt idx="16">
                  <c:v>Mass 17</c:v>
                </c:pt>
                <c:pt idx="17">
                  <c:v>Mass 18</c:v>
                </c:pt>
                <c:pt idx="18">
                  <c:v>Mass 19</c:v>
                </c:pt>
                <c:pt idx="19">
                  <c:v>Mass 20</c:v>
                </c:pt>
                <c:pt idx="20">
                  <c:v>Mass 21</c:v>
                </c:pt>
                <c:pt idx="21">
                  <c:v>Mass 22</c:v>
                </c:pt>
                <c:pt idx="22">
                  <c:v>Mass 23</c:v>
                </c:pt>
                <c:pt idx="23">
                  <c:v>Mass 24</c:v>
                </c:pt>
                <c:pt idx="24">
                  <c:v>Mass 25</c:v>
                </c:pt>
                <c:pt idx="25">
                  <c:v>Mass 26</c:v>
                </c:pt>
                <c:pt idx="26">
                  <c:v>Mass 27</c:v>
                </c:pt>
                <c:pt idx="27">
                  <c:v>Mass 28</c:v>
                </c:pt>
                <c:pt idx="28">
                  <c:v>Mass 29</c:v>
                </c:pt>
                <c:pt idx="29">
                  <c:v>Mass 30</c:v>
                </c:pt>
                <c:pt idx="30">
                  <c:v>Mass 31</c:v>
                </c:pt>
                <c:pt idx="31">
                  <c:v>Mass 32</c:v>
                </c:pt>
                <c:pt idx="32">
                  <c:v>Mass 33</c:v>
                </c:pt>
                <c:pt idx="33">
                  <c:v>Mass 34</c:v>
                </c:pt>
                <c:pt idx="34">
                  <c:v>Mass 35</c:v>
                </c:pt>
                <c:pt idx="35">
                  <c:v>Mass 36</c:v>
                </c:pt>
                <c:pt idx="36">
                  <c:v>Mass 37</c:v>
                </c:pt>
                <c:pt idx="37">
                  <c:v>Mass 38</c:v>
                </c:pt>
                <c:pt idx="38">
                  <c:v>Mass 39</c:v>
                </c:pt>
                <c:pt idx="39">
                  <c:v>Mass 40</c:v>
                </c:pt>
                <c:pt idx="40">
                  <c:v>Mass 41</c:v>
                </c:pt>
                <c:pt idx="41">
                  <c:v>Mass 42</c:v>
                </c:pt>
                <c:pt idx="42">
                  <c:v>Mass 43</c:v>
                </c:pt>
                <c:pt idx="43">
                  <c:v>Mass 44</c:v>
                </c:pt>
                <c:pt idx="44">
                  <c:v>Mass 45</c:v>
                </c:pt>
                <c:pt idx="45">
                  <c:v>Mass 46</c:v>
                </c:pt>
                <c:pt idx="46">
                  <c:v>Mass 47</c:v>
                </c:pt>
                <c:pt idx="47">
                  <c:v>Mass 48</c:v>
                </c:pt>
                <c:pt idx="48">
                  <c:v>Mass 49</c:v>
                </c:pt>
                <c:pt idx="49">
                  <c:v>Mass 50</c:v>
                </c:pt>
                <c:pt idx="50">
                  <c:v>Mass 51</c:v>
                </c:pt>
                <c:pt idx="51">
                  <c:v>Mass 52</c:v>
                </c:pt>
                <c:pt idx="52">
                  <c:v>Mass 53</c:v>
                </c:pt>
                <c:pt idx="53">
                  <c:v>Mass 54</c:v>
                </c:pt>
                <c:pt idx="54">
                  <c:v>Mass 55</c:v>
                </c:pt>
                <c:pt idx="55">
                  <c:v>Mass 56</c:v>
                </c:pt>
                <c:pt idx="56">
                  <c:v>Mass 57</c:v>
                </c:pt>
                <c:pt idx="57">
                  <c:v>Mass 58</c:v>
                </c:pt>
                <c:pt idx="58">
                  <c:v>Mass 59</c:v>
                </c:pt>
                <c:pt idx="59">
                  <c:v>Mass 60</c:v>
                </c:pt>
                <c:pt idx="60">
                  <c:v>Mass 61</c:v>
                </c:pt>
                <c:pt idx="61">
                  <c:v>Mass 62</c:v>
                </c:pt>
                <c:pt idx="62">
                  <c:v>Mass 63</c:v>
                </c:pt>
                <c:pt idx="63">
                  <c:v>Mass 64</c:v>
                </c:pt>
                <c:pt idx="64">
                  <c:v>Mass 65</c:v>
                </c:pt>
                <c:pt idx="65">
                  <c:v>Mass 66</c:v>
                </c:pt>
                <c:pt idx="66">
                  <c:v>Mass 67</c:v>
                </c:pt>
                <c:pt idx="67">
                  <c:v>Mass 68</c:v>
                </c:pt>
                <c:pt idx="68">
                  <c:v>Mass 69</c:v>
                </c:pt>
                <c:pt idx="69">
                  <c:v>Mass 70</c:v>
                </c:pt>
                <c:pt idx="70">
                  <c:v>Mass 71</c:v>
                </c:pt>
                <c:pt idx="71">
                  <c:v>Mass 72</c:v>
                </c:pt>
                <c:pt idx="72">
                  <c:v>Mass 73</c:v>
                </c:pt>
                <c:pt idx="73">
                  <c:v>Mass 74</c:v>
                </c:pt>
                <c:pt idx="74">
                  <c:v>Mass 75</c:v>
                </c:pt>
                <c:pt idx="75">
                  <c:v>Mass 76</c:v>
                </c:pt>
                <c:pt idx="76">
                  <c:v>Mass 77</c:v>
                </c:pt>
                <c:pt idx="77">
                  <c:v>Mass 78</c:v>
                </c:pt>
                <c:pt idx="78">
                  <c:v>Mass 79</c:v>
                </c:pt>
                <c:pt idx="79">
                  <c:v>Mass 80</c:v>
                </c:pt>
              </c:strCache>
            </c:strRef>
          </c:cat>
          <c:val>
            <c:numRef>
              <c:f>'RGA1'!$D$237:$CZ$237</c:f>
              <c:numCache>
                <c:formatCode>General</c:formatCode>
                <c:ptCount val="80"/>
                <c:pt idx="0" formatCode="0.00E+00">
                  <c:v>1.7091000000000003E-12</c:v>
                </c:pt>
                <c:pt idx="1">
                  <c:v>2.5226380952380952E-8</c:v>
                </c:pt>
                <c:pt idx="2">
                  <c:v>9.3593190476190495E-12</c:v>
                </c:pt>
                <c:pt idx="3">
                  <c:v>9.5296666666666681E-12</c:v>
                </c:pt>
                <c:pt idx="4">
                  <c:v>-3.7853552380952373E-13</c:v>
                </c:pt>
                <c:pt idx="5">
                  <c:v>8.8955761904761896E-14</c:v>
                </c:pt>
                <c:pt idx="6">
                  <c:v>2.9904471428571432E-13</c:v>
                </c:pt>
                <c:pt idx="7">
                  <c:v>1.6258123809523813E-12</c:v>
                </c:pt>
                <c:pt idx="8">
                  <c:v>-4.3153495238095251E-13</c:v>
                </c:pt>
                <c:pt idx="9">
                  <c:v>-4.561366190476189E-13</c:v>
                </c:pt>
                <c:pt idx="10">
                  <c:v>1.506561904761905E-12</c:v>
                </c:pt>
                <c:pt idx="11">
                  <c:v>3.2442809523809513E-10</c:v>
                </c:pt>
                <c:pt idx="12">
                  <c:v>1.1097142857142856E-10</c:v>
                </c:pt>
                <c:pt idx="13">
                  <c:v>4.1657428571428576E-10</c:v>
                </c:pt>
                <c:pt idx="14">
                  <c:v>8.1393904761904755E-10</c:v>
                </c:pt>
                <c:pt idx="15">
                  <c:v>2.4542428571428569E-9</c:v>
                </c:pt>
                <c:pt idx="16">
                  <c:v>5.9726999999999986E-9</c:v>
                </c:pt>
                <c:pt idx="17">
                  <c:v>1.662509523809524E-8</c:v>
                </c:pt>
                <c:pt idx="18">
                  <c:v>3.4770619047619051E-11</c:v>
                </c:pt>
                <c:pt idx="19">
                  <c:v>1.6428857142857144E-10</c:v>
                </c:pt>
                <c:pt idx="20">
                  <c:v>1.3816576190476189E-13</c:v>
                </c:pt>
                <c:pt idx="21">
                  <c:v>5.1443095238095248E-12</c:v>
                </c:pt>
                <c:pt idx="22">
                  <c:v>-1.1166819047619052E-13</c:v>
                </c:pt>
                <c:pt idx="23">
                  <c:v>2.4744904761904763E-11</c:v>
                </c:pt>
                <c:pt idx="24">
                  <c:v>7.97974761904762E-11</c:v>
                </c:pt>
                <c:pt idx="25">
                  <c:v>3.8545095238095243E-10</c:v>
                </c:pt>
                <c:pt idx="26">
                  <c:v>4.7586000000000005E-10</c:v>
                </c:pt>
                <c:pt idx="27">
                  <c:v>6.9553047619047615E-9</c:v>
                </c:pt>
                <c:pt idx="28">
                  <c:v>3.4598047619047624E-10</c:v>
                </c:pt>
                <c:pt idx="29">
                  <c:v>2.888733333333334E-10</c:v>
                </c:pt>
                <c:pt idx="30">
                  <c:v>5.4223523809523808E-11</c:v>
                </c:pt>
                <c:pt idx="31">
                  <c:v>6.9014619047619033E-10</c:v>
                </c:pt>
                <c:pt idx="32">
                  <c:v>8.6552428571428559E-12</c:v>
                </c:pt>
                <c:pt idx="33">
                  <c:v>1.4914333333333334E-11</c:v>
                </c:pt>
                <c:pt idx="34">
                  <c:v>1.5734000000000005E-11</c:v>
                </c:pt>
                <c:pt idx="35">
                  <c:v>7.8440333333333334E-11</c:v>
                </c:pt>
                <c:pt idx="36">
                  <c:v>2.1837571428571425E-11</c:v>
                </c:pt>
                <c:pt idx="37">
                  <c:v>5.0369952380952384E-11</c:v>
                </c:pt>
                <c:pt idx="38">
                  <c:v>1.0540999999999999E-10</c:v>
                </c:pt>
                <c:pt idx="39">
                  <c:v>8.2363047619047609E-10</c:v>
                </c:pt>
                <c:pt idx="40">
                  <c:v>1.5645238095238095E-10</c:v>
                </c:pt>
                <c:pt idx="41">
                  <c:v>7.2718952380952381E-11</c:v>
                </c:pt>
                <c:pt idx="42">
                  <c:v>1.3462238095238091E-10</c:v>
                </c:pt>
                <c:pt idx="43">
                  <c:v>5.494004761904762E-10</c:v>
                </c:pt>
                <c:pt idx="44">
                  <c:v>6.4549952380952381E-11</c:v>
                </c:pt>
                <c:pt idx="45">
                  <c:v>7.4420333333333332E-12</c:v>
                </c:pt>
                <c:pt idx="46">
                  <c:v>3.7077666666666668E-12</c:v>
                </c:pt>
                <c:pt idx="47">
                  <c:v>4.5783904761904762E-12</c:v>
                </c:pt>
                <c:pt idx="48">
                  <c:v>4.7828095238095239E-12</c:v>
                </c:pt>
                <c:pt idx="49">
                  <c:v>2.2102761904761906E-11</c:v>
                </c:pt>
                <c:pt idx="50">
                  <c:v>1.7492238095238098E-11</c:v>
                </c:pt>
                <c:pt idx="51">
                  <c:v>1.0693714285714286E-11</c:v>
                </c:pt>
                <c:pt idx="52">
                  <c:v>1.6500333333333333E-11</c:v>
                </c:pt>
                <c:pt idx="53">
                  <c:v>1.3799523809523812E-11</c:v>
                </c:pt>
                <c:pt idx="54">
                  <c:v>5.8873857142857151E-11</c:v>
                </c:pt>
                <c:pt idx="55">
                  <c:v>3.362161904761905E-11</c:v>
                </c:pt>
                <c:pt idx="56">
                  <c:v>4.5698904761904755E-11</c:v>
                </c:pt>
                <c:pt idx="57">
                  <c:v>1.2715047619047619E-11</c:v>
                </c:pt>
                <c:pt idx="58">
                  <c:v>6.7076809523809531E-12</c:v>
                </c:pt>
                <c:pt idx="59">
                  <c:v>7.381466666666668E-12</c:v>
                </c:pt>
                <c:pt idx="60">
                  <c:v>1.852952380952381E-12</c:v>
                </c:pt>
                <c:pt idx="61">
                  <c:v>1.8964666666666671E-12</c:v>
                </c:pt>
                <c:pt idx="62">
                  <c:v>3.8118761904761905E-12</c:v>
                </c:pt>
                <c:pt idx="63">
                  <c:v>4.4629380952380962E-12</c:v>
                </c:pt>
                <c:pt idx="64">
                  <c:v>8.0722952380952388E-12</c:v>
                </c:pt>
                <c:pt idx="65">
                  <c:v>4.3001761904761912E-12</c:v>
                </c:pt>
                <c:pt idx="66">
                  <c:v>1.6485285714285715E-11</c:v>
                </c:pt>
                <c:pt idx="67">
                  <c:v>7.0786333333333333E-12</c:v>
                </c:pt>
                <c:pt idx="68">
                  <c:v>1.8890809523809522E-11</c:v>
                </c:pt>
                <c:pt idx="69">
                  <c:v>1.2412285714285713E-11</c:v>
                </c:pt>
                <c:pt idx="70">
                  <c:v>1.3443714285714288E-11</c:v>
                </c:pt>
                <c:pt idx="71">
                  <c:v>4.4402380952380955E-12</c:v>
                </c:pt>
                <c:pt idx="72">
                  <c:v>5.8086428571428563E-12</c:v>
                </c:pt>
                <c:pt idx="73">
                  <c:v>2.9469047619047626E-12</c:v>
                </c:pt>
                <c:pt idx="74">
                  <c:v>2.3299000000000004E-12</c:v>
                </c:pt>
                <c:pt idx="75">
                  <c:v>7.300080952380952E-12</c:v>
                </c:pt>
                <c:pt idx="76">
                  <c:v>9.7739095238095236E-12</c:v>
                </c:pt>
                <c:pt idx="77">
                  <c:v>4.8963571428571439E-12</c:v>
                </c:pt>
                <c:pt idx="78">
                  <c:v>7.4136333333333322E-12</c:v>
                </c:pt>
                <c:pt idx="79">
                  <c:v>2.1784904761904763E-12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E8-E03D-49C6-8C9D-2D7987E53370}"/>
            </c:ext>
          </c:extLst>
        </c:ser>
        <c:bandFmts>
          <c:bandFmt>
            <c:idx val="0"/>
            <c:spPr>
              <a:solidFill>
                <a:schemeClr val="accent1"/>
              </a:solidFill>
              <a:ln/>
              <a:effectLst/>
              <a:sp3d/>
            </c:spPr>
          </c:bandFmt>
          <c:bandFmt>
            <c:idx val="1"/>
            <c:spPr>
              <a:solidFill>
                <a:schemeClr val="accent2"/>
              </a:solidFill>
              <a:ln/>
              <a:effectLst/>
              <a:sp3d/>
            </c:spPr>
          </c:bandFmt>
          <c:bandFmt>
            <c:idx val="2"/>
            <c:spPr>
              <a:solidFill>
                <a:schemeClr val="accent3"/>
              </a:solidFill>
              <a:ln/>
              <a:effectLst/>
              <a:sp3d/>
            </c:spPr>
          </c:bandFmt>
          <c:bandFmt>
            <c:idx val="3"/>
            <c:spPr>
              <a:solidFill>
                <a:schemeClr val="accent4"/>
              </a:solidFill>
              <a:ln/>
              <a:effectLst/>
              <a:sp3d/>
            </c:spPr>
          </c:bandFmt>
          <c:bandFmt>
            <c:idx val="4"/>
            <c:spPr>
              <a:solidFill>
                <a:schemeClr val="accent5"/>
              </a:solidFill>
              <a:ln/>
              <a:effectLst/>
              <a:sp3d/>
            </c:spPr>
          </c:bandFmt>
          <c:bandFmt>
            <c:idx val="5"/>
            <c:spPr>
              <a:solidFill>
                <a:schemeClr val="accent6"/>
              </a:solidFill>
              <a:ln/>
              <a:effectLst/>
              <a:sp3d/>
            </c:spPr>
          </c:bandFmt>
          <c:bandFmt>
            <c:idx val="6"/>
            <c:spPr>
              <a:solidFill>
                <a:schemeClr val="accent1">
                  <a:lumMod val="60000"/>
                </a:schemeClr>
              </a:solidFill>
              <a:ln/>
              <a:effectLst/>
              <a:sp3d/>
            </c:spPr>
          </c:bandFmt>
          <c:bandFmt>
            <c:idx val="7"/>
            <c:spPr>
              <a:solidFill>
                <a:schemeClr val="accent2">
                  <a:lumMod val="60000"/>
                </a:schemeClr>
              </a:solidFill>
              <a:ln/>
              <a:effectLst/>
              <a:sp3d/>
            </c:spPr>
          </c:bandFmt>
          <c:bandFmt>
            <c:idx val="8"/>
            <c:spPr>
              <a:solidFill>
                <a:schemeClr val="accent3">
                  <a:lumMod val="60000"/>
                </a:schemeClr>
              </a:solidFill>
              <a:ln/>
              <a:effectLst/>
              <a:sp3d/>
            </c:spPr>
          </c:bandFmt>
          <c:bandFmt>
            <c:idx val="9"/>
            <c:spPr>
              <a:solidFill>
                <a:schemeClr val="accent4">
                  <a:lumMod val="60000"/>
                </a:schemeClr>
              </a:solidFill>
              <a:ln/>
              <a:effectLst/>
              <a:sp3d/>
            </c:spPr>
          </c:bandFmt>
          <c:bandFmt>
            <c:idx val="10"/>
            <c:spPr>
              <a:solidFill>
                <a:schemeClr val="accent5">
                  <a:lumMod val="60000"/>
                </a:schemeClr>
              </a:solidFill>
              <a:ln/>
              <a:effectLst/>
              <a:sp3d/>
            </c:spPr>
          </c:bandFmt>
          <c:bandFmt>
            <c:idx val="11"/>
            <c:spPr>
              <a:solidFill>
                <a:schemeClr val="accent6">
                  <a:lumMod val="60000"/>
                </a:schemeClr>
              </a:solidFill>
              <a:ln/>
              <a:effectLst/>
              <a:sp3d/>
            </c:spPr>
          </c:bandFmt>
          <c:bandFmt>
            <c:idx val="12"/>
            <c:spPr>
              <a:solidFill>
                <a:schemeClr val="accent1">
                  <a:lumMod val="80000"/>
                  <a:lumOff val="20000"/>
                </a:schemeClr>
              </a:solidFill>
              <a:ln/>
              <a:effectLst/>
              <a:sp3d/>
            </c:spPr>
          </c:bandFmt>
          <c:bandFmt>
            <c:idx val="13"/>
            <c:spPr>
              <a:solidFill>
                <a:schemeClr val="accent2">
                  <a:lumMod val="80000"/>
                  <a:lumOff val="20000"/>
                </a:schemeClr>
              </a:solidFill>
              <a:ln/>
              <a:effectLst/>
              <a:sp3d/>
            </c:spPr>
          </c:bandFmt>
          <c:bandFmt>
            <c:idx val="14"/>
            <c:spPr>
              <a:solidFill>
                <a:schemeClr val="accent3">
                  <a:lumMod val="80000"/>
                  <a:lumOff val="20000"/>
                </a:schemeClr>
              </a:solidFill>
              <a:ln/>
              <a:effectLst/>
              <a:sp3d/>
            </c:spPr>
          </c:bandFmt>
        </c:bandFmts>
        <c:axId val="227377408"/>
        <c:axId val="360031208"/>
        <c:axId val="361146704"/>
      </c:surface3DChart>
      <c:catAx>
        <c:axId val="2273774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AMU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031208"/>
        <c:crossesAt val="0"/>
        <c:auto val="1"/>
        <c:lblAlgn val="ctr"/>
        <c:lblOffset val="100"/>
        <c:noMultiLvlLbl val="0"/>
      </c:catAx>
      <c:valAx>
        <c:axId val="36003120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Partial</a:t>
                </a:r>
                <a:r>
                  <a:rPr lang="en-US" baseline="0"/>
                  <a:t> Pressure (Torr)</a:t>
                </a:r>
                <a:endParaRPr lang="en-US"/>
              </a:p>
            </c:rich>
          </c:tx>
          <c:overlay val="0"/>
        </c:title>
        <c:numFmt formatCode="0.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7377408"/>
        <c:crosses val="autoZero"/>
        <c:crossBetween val="midCat"/>
      </c:valAx>
      <c:serAx>
        <c:axId val="361146704"/>
        <c:scaling>
          <c:orientation val="minMax"/>
        </c:scaling>
        <c:delete val="0"/>
        <c:axPos val="b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events</a:t>
                </a:r>
              </a:p>
            </c:rich>
          </c:tx>
          <c:overlay val="0"/>
        </c:title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031208"/>
        <c:crossesAt val="0"/>
      </c:ser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Outgassing of 200 Ohm</a:t>
            </a:r>
            <a:r>
              <a:rPr lang="en-US" baseline="0"/>
              <a:t> Kicker Half Model Vacuum Test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M2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'RGA1'!$E$5:$E$237</c:f>
              <c:numCache>
                <c:formatCode>0.0E+00</c:formatCode>
                <c:ptCount val="12"/>
                <c:pt idx="0">
                  <c:v>7.0542999999999998E-8</c:v>
                </c:pt>
                <c:pt idx="1">
                  <c:v>7.7223675675675697E-8</c:v>
                </c:pt>
                <c:pt idx="2">
                  <c:v>7.4706500000000008E-8</c:v>
                </c:pt>
                <c:pt idx="3">
                  <c:v>5.9705571428571418E-8</c:v>
                </c:pt>
                <c:pt idx="4">
                  <c:v>5.9983285714285709E-8</c:v>
                </c:pt>
                <c:pt idx="5">
                  <c:v>6.0421080000000008E-8</c:v>
                </c:pt>
                <c:pt idx="6">
                  <c:v>5.4580428571428577E-8</c:v>
                </c:pt>
                <c:pt idx="7" formatCode="General">
                  <c:v>2.4936636363636366E-8</c:v>
                </c:pt>
                <c:pt idx="8" formatCode="General">
                  <c:v>2.5485499999999997E-8</c:v>
                </c:pt>
                <c:pt idx="9" formatCode="General">
                  <c:v>2.6601750000000002E-8</c:v>
                </c:pt>
                <c:pt idx="10" formatCode="0.00E+00">
                  <c:v>2.6886615384615388E-8</c:v>
                </c:pt>
                <c:pt idx="11" formatCode="General">
                  <c:v>2.5226380952380952E-8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50E-4021-A970-11308F1F4AAE}"/>
            </c:ext>
          </c:extLst>
        </c:ser>
        <c:ser>
          <c:idx val="1"/>
          <c:order val="1"/>
          <c:tx>
            <c:v>M18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'RGA1'!$U$5:$U$237</c:f>
              <c:numCache>
                <c:formatCode>0.0E+00</c:formatCode>
                <c:ptCount val="12"/>
                <c:pt idx="0">
                  <c:v>6.7598999999999995E-8</c:v>
                </c:pt>
                <c:pt idx="1">
                  <c:v>6.5054567567567542E-8</c:v>
                </c:pt>
                <c:pt idx="2">
                  <c:v>6.0341999999999999E-8</c:v>
                </c:pt>
                <c:pt idx="3">
                  <c:v>4.0716714285714286E-8</c:v>
                </c:pt>
                <c:pt idx="4">
                  <c:v>4.0930857142857144E-8</c:v>
                </c:pt>
                <c:pt idx="5">
                  <c:v>4.1248759999999997E-8</c:v>
                </c:pt>
                <c:pt idx="6">
                  <c:v>3.6638571428571434E-8</c:v>
                </c:pt>
                <c:pt idx="7" formatCode="General">
                  <c:v>1.6496363636363638E-8</c:v>
                </c:pt>
                <c:pt idx="8" formatCode="General">
                  <c:v>1.6762416666666663E-8</c:v>
                </c:pt>
                <c:pt idx="9" formatCode="General">
                  <c:v>1.6618500000000001E-8</c:v>
                </c:pt>
                <c:pt idx="10" formatCode="0.00E+00">
                  <c:v>1.7677769230769233E-8</c:v>
                </c:pt>
                <c:pt idx="11" formatCode="General">
                  <c:v>1.662509523809524E-8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50E-4021-A970-11308F1F4AAE}"/>
            </c:ext>
          </c:extLst>
        </c:ser>
        <c:ser>
          <c:idx val="2"/>
          <c:order val="2"/>
          <c:tx>
            <c:v>M28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'RGA1'!$AE$5:$AE$237</c:f>
              <c:numCache>
                <c:formatCode>0.0E+00</c:formatCode>
                <c:ptCount val="12"/>
                <c:pt idx="0">
                  <c:v>2.3919000000000001E-8</c:v>
                </c:pt>
                <c:pt idx="1">
                  <c:v>2.596083783783784E-8</c:v>
                </c:pt>
                <c:pt idx="2">
                  <c:v>2.4870166666666665E-8</c:v>
                </c:pt>
                <c:pt idx="3">
                  <c:v>1.7885142857142858E-8</c:v>
                </c:pt>
                <c:pt idx="4">
                  <c:v>1.7992714285714287E-8</c:v>
                </c:pt>
                <c:pt idx="5">
                  <c:v>1.812708E-8</c:v>
                </c:pt>
                <c:pt idx="6">
                  <c:v>1.6357761904761905E-8</c:v>
                </c:pt>
                <c:pt idx="7" formatCode="General">
                  <c:v>7.3653590909090919E-9</c:v>
                </c:pt>
                <c:pt idx="8" formatCode="General">
                  <c:v>6.9002333333333352E-9</c:v>
                </c:pt>
                <c:pt idx="9" formatCode="General">
                  <c:v>7.5047250000000001E-9</c:v>
                </c:pt>
                <c:pt idx="10" formatCode="0.00E+00">
                  <c:v>7.447461538461538E-9</c:v>
                </c:pt>
                <c:pt idx="11" formatCode="General">
                  <c:v>6.9553047619047615E-9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50E-4021-A970-11308F1F4A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3828904"/>
        <c:axId val="363829296"/>
      </c:lineChart>
      <c:catAx>
        <c:axId val="3638289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events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829296"/>
        <c:crosses val="autoZero"/>
        <c:auto val="1"/>
        <c:lblAlgn val="ctr"/>
        <c:lblOffset val="100"/>
        <c:noMultiLvlLbl val="0"/>
      </c:catAx>
      <c:valAx>
        <c:axId val="363829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pressure</a:t>
                </a:r>
                <a:r>
                  <a:rPr lang="en-US" baseline="0"/>
                  <a:t> (torr)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E+00" sourceLinked="0"/>
        <c:majorTickMark val="none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828904"/>
        <c:crosses val="autoZero"/>
        <c:crossBetween val="between"/>
      </c:valAx>
      <c:spPr>
        <a:noFill/>
        <a:ln>
          <a:solidFill>
            <a:schemeClr val="accent1">
              <a:alpha val="43000"/>
            </a:schemeClr>
          </a:solidFill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0.30041</cdr:x>
      <cdr:y>0.17857</cdr:y>
    </cdr:from>
    <cdr:to>
      <cdr:x>0.55918</cdr:x>
      <cdr:y>0.29524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60460" y="797435"/>
          <a:ext cx="2033264" cy="521011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95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 2wks</a:t>
          </a:r>
        </a:p>
      </cdr:txBody>
    </cdr:sp>
  </cdr:relSizeAnchor>
  <cdr:relSizeAnchor xmlns:cdr="http://schemas.openxmlformats.org/drawingml/2006/chartDrawing">
    <cdr:from>
      <cdr:x>0.03144</cdr:x>
      <cdr:y>0.76007</cdr:y>
    </cdr:from>
    <cdr:to>
      <cdr:x>0.09416</cdr:x>
      <cdr:y>0.89417</cdr:y>
    </cdr:to>
    <cdr:sp macro="" textlink="">
      <cdr:nvSpPr>
        <cdr:cNvPr id="3" name="TextBox 1"/>
        <cdr:cNvSpPr txBox="1"/>
      </cdr:nvSpPr>
      <cdr:spPr>
        <a:xfrm xmlns:a="http://schemas.openxmlformats.org/drawingml/2006/main" rot="18273610">
          <a:off x="194043" y="3447203"/>
          <a:ext cx="598831" cy="492866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95000"/>
          </a:schemeClr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dirty="0"/>
            <a:t>H</a:t>
          </a:r>
          <a:r>
            <a:rPr lang="en-US" sz="2000" baseline="-25000" dirty="0"/>
            <a:t>2</a:t>
          </a:r>
        </a:p>
      </cdr:txBody>
    </cdr:sp>
  </cdr:relSizeAnchor>
  <cdr:relSizeAnchor xmlns:cdr="http://schemas.openxmlformats.org/drawingml/2006/chartDrawing">
    <cdr:from>
      <cdr:x>0.15116</cdr:x>
      <cdr:y>0.75159</cdr:y>
    </cdr:from>
    <cdr:to>
      <cdr:x>0.21389</cdr:x>
      <cdr:y>0.92177</cdr:y>
    </cdr:to>
    <cdr:sp macro="" textlink="">
      <cdr:nvSpPr>
        <cdr:cNvPr id="4" name="TextBox 1"/>
        <cdr:cNvSpPr txBox="1"/>
      </cdr:nvSpPr>
      <cdr:spPr>
        <a:xfrm xmlns:a="http://schemas.openxmlformats.org/drawingml/2006/main" rot="18273610">
          <a:off x="1054222" y="3489912"/>
          <a:ext cx="759970" cy="492898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95000"/>
          </a:schemeClr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dirty="0"/>
            <a:t>H</a:t>
          </a:r>
          <a:r>
            <a:rPr lang="en-US" sz="2000" baseline="-25000" dirty="0"/>
            <a:t>2</a:t>
          </a:r>
          <a:r>
            <a:rPr lang="en-US" sz="2000" dirty="0"/>
            <a:t>O</a:t>
          </a:r>
        </a:p>
      </cdr:txBody>
    </cdr:sp>
  </cdr:relSizeAnchor>
  <cdr:relSizeAnchor xmlns:cdr="http://schemas.openxmlformats.org/drawingml/2006/chartDrawing">
    <cdr:from>
      <cdr:x>0.08442</cdr:x>
      <cdr:y>0.71905</cdr:y>
    </cdr:from>
    <cdr:to>
      <cdr:x>0.10419</cdr:x>
      <cdr:y>0.7719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10E79837-A5F6-4CB6-871B-D884AEE34D5D}"/>
            </a:ext>
          </a:extLst>
        </cdr:cNvPr>
        <cdr:cNvCxnSpPr>
          <a:stCxn xmlns:a="http://schemas.openxmlformats.org/drawingml/2006/main" id="3" idx="3"/>
        </cdr:cNvCxnSpPr>
      </cdr:nvCxnSpPr>
      <cdr:spPr>
        <a:xfrm xmlns:a="http://schemas.openxmlformats.org/drawingml/2006/main" flipV="1">
          <a:off x="663308" y="3211033"/>
          <a:ext cx="155399" cy="23602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0.33559</cdr:x>
      <cdr:y>0.74762</cdr:y>
    </cdr:from>
    <cdr:to>
      <cdr:x>0.33965</cdr:x>
      <cdr:y>0.77381</cdr:y>
    </cdr:to>
    <cdr:cxnSp macro="">
      <cdr:nvCxnSpPr>
        <cdr:cNvPr id="8" name="Straight Arrow Connector 7">
          <a:extLst xmlns:a="http://schemas.openxmlformats.org/drawingml/2006/main">
            <a:ext uri="{FF2B5EF4-FFF2-40B4-BE49-F238E27FC236}">
              <a16:creationId xmlns:a16="http://schemas.microsoft.com/office/drawing/2014/main" id="{AC307CBD-1E9C-4FD8-97BC-18F0C3A6ED3E}"/>
            </a:ext>
          </a:extLst>
        </cdr:cNvPr>
        <cdr:cNvCxnSpPr/>
      </cdr:nvCxnSpPr>
      <cdr:spPr>
        <a:xfrm xmlns:a="http://schemas.openxmlformats.org/drawingml/2006/main" flipV="1">
          <a:off x="2636875" y="3338623"/>
          <a:ext cx="31898" cy="11695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0.10498</cdr:x>
      <cdr:y>0.06145</cdr:y>
    </cdr:from>
    <cdr:to>
      <cdr:x>0.3479</cdr:x>
      <cdr:y>0.16912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824901" y="274416"/>
          <a:ext cx="1908699" cy="480819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95000"/>
          </a:schemeClr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dirty="0"/>
            <a:t>Overnight</a:t>
          </a:r>
        </a:p>
      </cdr:txBody>
    </cdr:sp>
  </cdr:relSizeAnchor>
  <cdr:relSizeAnchor xmlns:cdr="http://schemas.openxmlformats.org/drawingml/2006/chartDrawing">
    <cdr:from>
      <cdr:x>0.14208</cdr:x>
      <cdr:y>0.16912</cdr:y>
    </cdr:from>
    <cdr:to>
      <cdr:x>0.22644</cdr:x>
      <cdr:y>0.29762</cdr:y>
    </cdr:to>
    <cdr:cxnSp macro="">
      <cdr:nvCxnSpPr>
        <cdr:cNvPr id="11" name="Straight Arrow Connector 10">
          <a:extLst xmlns:a="http://schemas.openxmlformats.org/drawingml/2006/main">
            <a:ext uri="{FF2B5EF4-FFF2-40B4-BE49-F238E27FC236}">
              <a16:creationId xmlns:a16="http://schemas.microsoft.com/office/drawing/2014/main" id="{E6F5AA1F-3D7B-4537-8BA6-46D9CF908489}"/>
            </a:ext>
          </a:extLst>
        </cdr:cNvPr>
        <cdr:cNvCxnSpPr>
          <a:stCxn xmlns:a="http://schemas.openxmlformats.org/drawingml/2006/main" id="9" idx="2"/>
        </cdr:cNvCxnSpPr>
      </cdr:nvCxnSpPr>
      <cdr:spPr>
        <a:xfrm xmlns:a="http://schemas.openxmlformats.org/drawingml/2006/main" flipH="1">
          <a:off x="1116389" y="755235"/>
          <a:ext cx="662862" cy="573839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0.62696</cdr:x>
      <cdr:y>0.39428</cdr:y>
    </cdr:from>
    <cdr:to>
      <cdr:x>0.8227</cdr:x>
      <cdr:y>0.51932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16820" y="1843974"/>
          <a:ext cx="1097956" cy="5847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2 </a:t>
          </a:r>
          <a:r>
            <a:rPr lang="en-US" sz="2400" dirty="0" err="1"/>
            <a:t>wks</a:t>
          </a:r>
          <a:endParaRPr lang="en-US" sz="2400" dirty="0"/>
        </a:p>
      </cdr:txBody>
    </cdr:sp>
  </cdr:relSizeAnchor>
  <cdr:relSizeAnchor xmlns:cdr="http://schemas.openxmlformats.org/drawingml/2006/chartDrawing">
    <cdr:from>
      <cdr:x>0.35363</cdr:x>
      <cdr:y>0.15052</cdr:y>
    </cdr:from>
    <cdr:to>
      <cdr:x>0.62152</cdr:x>
      <cdr:y>0.27556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863303" y="703927"/>
          <a:ext cx="1411526" cy="5847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dirty="0"/>
            <a:t>overnight</a:t>
          </a:r>
        </a:p>
      </cdr:txBody>
    </cdr:sp>
  </cdr:relSizeAnchor>
  <cdr:relSizeAnchor xmlns:cdr="http://schemas.openxmlformats.org/drawingml/2006/chartDrawing">
    <cdr:from>
      <cdr:x>0.5827</cdr:x>
      <cdr:y>0.08855</cdr:y>
    </cdr:from>
    <cdr:to>
      <cdr:x>0.98267</cdr:x>
      <cdr:y>0.34521</cdr:y>
    </cdr:to>
    <cdr:sp macro="" textlink="">
      <cdr:nvSpPr>
        <cdr:cNvPr id="4" name="TextBox 15"/>
        <cdr:cNvSpPr txBox="1"/>
      </cdr:nvSpPr>
      <cdr:spPr>
        <a:xfrm xmlns:a="http://schemas.openxmlformats.org/drawingml/2006/main">
          <a:off x="4476678" y="414146"/>
          <a:ext cx="3072845" cy="120034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>
              <a:lumMod val="15000"/>
              <a:lumOff val="85000"/>
            </a:schemeClr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Calibri" panose="020F0502020204030204" pitchFamily="34" charset="0"/>
              <a:ea typeface="Geneva" pitchFamily="121" charset="-128"/>
              <a:cs typeface="+mn-cs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Calibri" panose="020F0502020204030204" pitchFamily="34" charset="0"/>
              <a:ea typeface="Geneva" pitchFamily="121" charset="-128"/>
              <a:cs typeface="+mn-cs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Calibri" panose="020F0502020204030204" pitchFamily="34" charset="0"/>
              <a:ea typeface="Geneva" pitchFamily="121" charset="-128"/>
              <a:cs typeface="+mn-cs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Calibri" panose="020F0502020204030204" pitchFamily="34" charset="0"/>
              <a:ea typeface="Geneva" pitchFamily="121" charset="-128"/>
              <a:cs typeface="+mn-cs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Calibri" panose="020F0502020204030204" pitchFamily="34" charset="0"/>
              <a:ea typeface="Geneva" pitchFamily="121" charset="-128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Calibri" panose="020F0502020204030204" pitchFamily="34" charset="0"/>
              <a:ea typeface="Geneva" pitchFamily="121" charset="-128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Calibri" panose="020F0502020204030204" pitchFamily="34" charset="0"/>
              <a:ea typeface="Geneva" pitchFamily="121" charset="-128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Calibri" panose="020F0502020204030204" pitchFamily="34" charset="0"/>
              <a:ea typeface="Geneva" pitchFamily="121" charset="-128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Calibri" panose="020F0502020204030204" pitchFamily="34" charset="0"/>
              <a:ea typeface="Geneva" pitchFamily="121" charset="-128"/>
              <a:cs typeface="+mn-cs"/>
            </a:defRPr>
          </a:lvl9pPr>
        </a:lstStyle>
        <a:p xmlns:a="http://schemas.openxmlformats.org/drawingml/2006/main">
          <a:pPr marL="342900" indent="-342900">
            <a:buFont typeface="Arial" panose="020B0604020202020204" pitchFamily="34" charset="0"/>
            <a:buChar char="•"/>
          </a:pPr>
          <a:r>
            <a:rPr lang="en-US" dirty="0">
              <a:solidFill>
                <a:srgbClr val="002060"/>
              </a:solidFill>
            </a:rPr>
            <a:t>Outgas due to electrical heating is insignificant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81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16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40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3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67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39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4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52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13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28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95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232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777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538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180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066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009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325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692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3491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15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371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317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779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928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251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885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246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728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54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540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69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903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326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4962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846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923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8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87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27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16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45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323AC-EC3A-4EF4-84E4-8225F3569A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88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6294546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670218" y="5314756"/>
            <a:ext cx="314372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</a:t>
            </a:r>
          </a:p>
          <a:p>
            <a:pPr marL="233363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India/DAE</a:t>
            </a:r>
          </a:p>
          <a:p>
            <a:pPr marL="233363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233363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</a:t>
            </a:r>
          </a:p>
          <a:p>
            <a:pPr marL="233363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France/CEA/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Irfu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, CNRS/IN2P3  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 </a:t>
            </a:r>
          </a:p>
          <a:p>
            <a:endParaRPr lang="en-US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" y="874754"/>
            <a:ext cx="9161762" cy="306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26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10812"/>
            <a:ext cx="7937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1469" y="6410812"/>
            <a:ext cx="5530597" cy="39638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 Chen | MEBT 200 Ohm Kicker Mechanical Design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1081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6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27746"/>
            <a:ext cx="778706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96540" y="6427746"/>
            <a:ext cx="5276599" cy="38792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 Chen | MEBT 200 Ohm Kicker Mechanical Design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27746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5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A Chen | MEBT 200 Ohm Kicker Mechanical Design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0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A Chen | MEBT 200 Ohm Kicker Mechanical Design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1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37285"/>
          </a:xfrm>
        </p:spPr>
        <p:txBody>
          <a:bodyPr/>
          <a:lstStyle/>
          <a:p>
            <a:pPr>
              <a:defRPr/>
            </a:pPr>
            <a:r>
              <a:rPr lang="en-US"/>
              <a:t>A Chen | MEBT 200 Ohm Kicker Mechanical Design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1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/>
          <a:p>
            <a:pPr>
              <a:defRPr/>
            </a:pPr>
            <a:r>
              <a:rPr lang="en-US"/>
              <a:t>A Chen | MEBT 200 Ohm Kicker Mechanical Design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0"/>
            <a:ext cx="5867400" cy="1600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Chen | MEBT 200 Ohm Kicker Mechanical Design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48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10813"/>
            <a:ext cx="793774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9352" y="6410813"/>
            <a:ext cx="5353285" cy="38792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r">
              <a:defRPr/>
            </a:pPr>
            <a:r>
              <a:rPr lang="en-US"/>
              <a:t>A Chen | MEBT 200 Ohm Kicker Mechanical Design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108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098" r:id="rId2"/>
    <p:sldLayoutId id="2147484099" r:id="rId3"/>
    <p:sldLayoutId id="2147484100" r:id="rId4"/>
    <p:sldLayoutId id="2147484101" r:id="rId5"/>
    <p:sldLayoutId id="2147484121" r:id="rId6"/>
    <p:sldLayoutId id="2147484113" r:id="rId7"/>
    <p:sldLayoutId id="2147484122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hyperlink" Target="mailto:Kapton@MT+" TargetMode="External"/><Relationship Id="rId5" Type="http://schemas.openxmlformats.org/officeDocument/2006/relationships/hyperlink" Target="mailto:Kapton@MT" TargetMode="Externa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1.bin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719" y="5004021"/>
            <a:ext cx="5277970" cy="1529241"/>
          </a:xfrm>
        </p:spPr>
        <p:txBody>
          <a:bodyPr/>
          <a:lstStyle/>
          <a:p>
            <a:r>
              <a:rPr lang="en-US" dirty="0"/>
              <a:t>Alex Chen</a:t>
            </a:r>
          </a:p>
          <a:p>
            <a:r>
              <a:rPr lang="en-US" dirty="0"/>
              <a:t>Final Design/Procurement Readiness Review for the PIP-II MEBT kickers</a:t>
            </a:r>
          </a:p>
          <a:p>
            <a:r>
              <a:rPr lang="en-US" dirty="0"/>
              <a:t>2 August 2018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19719" y="4000972"/>
            <a:ext cx="8667106" cy="1003049"/>
          </a:xfrm>
        </p:spPr>
        <p:txBody>
          <a:bodyPr>
            <a:normAutofit/>
          </a:bodyPr>
          <a:lstStyle/>
          <a:p>
            <a:r>
              <a:rPr lang="en-US" dirty="0"/>
              <a:t>MEBT 200 Ohm Kicker Mechanical Design</a:t>
            </a:r>
          </a:p>
        </p:txBody>
      </p:sp>
    </p:spTree>
    <p:extLst>
      <p:ext uri="{BB962C8B-B14F-4D97-AF65-F5344CB8AC3E}">
        <p14:creationId xmlns:p14="http://schemas.microsoft.com/office/powerpoint/2010/main" val="250681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388835" cy="365125"/>
          </a:xfrm>
        </p:spPr>
        <p:txBody>
          <a:bodyPr/>
          <a:lstStyle/>
          <a:p>
            <a:r>
              <a:rPr lang="en-US"/>
              <a:t>A Chen | MEBT 200 Ohm Kicker Mechanical Design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63650"/>
              </p:ext>
            </p:extLst>
          </p:nvPr>
        </p:nvGraphicFramePr>
        <p:xfrm>
          <a:off x="228600" y="685800"/>
          <a:ext cx="8762999" cy="6309360"/>
        </p:xfrm>
        <a:graphic>
          <a:graphicData uri="http://schemas.openxmlformats.org/drawingml/2006/table">
            <a:tbl>
              <a:tblPr firstRow="1" firstCol="1" bandRow="1"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2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5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39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41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Photoveel</a:t>
                      </a:r>
                      <a:r>
                        <a:rPr lang="en-US" sz="1800" b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 II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MS PGothic"/>
                          <a:cs typeface="MS PGothic"/>
                        </a:rPr>
                        <a:t>(helix spacers)</a:t>
                      </a:r>
                    </a:p>
                  </a:txBody>
                  <a:tcPr marL="32201" marR="322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Macor</a:t>
                      </a:r>
                      <a:endParaRPr lang="en-US" sz="1800" dirty="0"/>
                    </a:p>
                    <a:p>
                      <a:pPr algn="ctr"/>
                      <a:r>
                        <a:rPr lang="en-US" sz="1800" dirty="0"/>
                        <a:t>(stands)</a:t>
                      </a:r>
                    </a:p>
                  </a:txBody>
                  <a:tcPr marL="32201" marR="3220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75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General Properties</a:t>
                      </a:r>
                      <a:endParaRPr lang="en-US" sz="1800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Density (g/cm</a:t>
                      </a:r>
                      <a:r>
                        <a:rPr lang="en-US" sz="1800" b="1" i="1" baseline="300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3</a:t>
                      </a:r>
                      <a:r>
                        <a:rPr lang="en-US" sz="1800" b="1" i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)</a:t>
                      </a:r>
                      <a:endParaRPr lang="en-US" sz="1800" i="1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2.56</a:t>
                      </a:r>
                      <a:endParaRPr lang="en-US" sz="1800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2.52</a:t>
                      </a: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7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Water Absorption (%)</a:t>
                      </a:r>
                      <a:endParaRPr lang="en-US" sz="1800" i="1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0</a:t>
                      </a:r>
                      <a:endParaRPr lang="en-US" sz="1800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</a:t>
                      </a:r>
                      <a:endParaRPr lang="en-US" sz="1800" dirty="0"/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750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Mechanical Properties</a:t>
                      </a:r>
                      <a:endParaRPr lang="en-US" sz="1800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Bending Strength (</a:t>
                      </a:r>
                      <a:r>
                        <a:rPr lang="en-US" sz="1800" b="1" i="1" dirty="0" err="1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MPa</a:t>
                      </a:r>
                      <a:r>
                        <a:rPr lang="en-US" sz="1800" b="1" i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)</a:t>
                      </a:r>
                      <a:endParaRPr lang="en-US" sz="1800" i="1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440</a:t>
                      </a:r>
                      <a:endParaRPr lang="en-US" sz="1800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90</a:t>
                      </a: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7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Young's Modulus (</a:t>
                      </a:r>
                      <a:r>
                        <a:rPr lang="en-US" sz="1800" b="1" i="1" dirty="0" err="1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GPa</a:t>
                      </a:r>
                      <a:r>
                        <a:rPr lang="en-US" sz="1800" b="1" i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)</a:t>
                      </a:r>
                      <a:endParaRPr lang="en-US" sz="1800" i="1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157</a:t>
                      </a:r>
                      <a:endParaRPr lang="en-US" sz="1800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67</a:t>
                      </a: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7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Vickers Hardness (</a:t>
                      </a:r>
                      <a:r>
                        <a:rPr lang="en-US" sz="1800" b="1" i="1" dirty="0" err="1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GPa</a:t>
                      </a:r>
                      <a:r>
                        <a:rPr lang="en-US" sz="1800" b="1" i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)</a:t>
                      </a:r>
                      <a:endParaRPr lang="en-US" sz="1800" i="1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2.3</a:t>
                      </a:r>
                      <a:endParaRPr lang="en-US" sz="1800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4.5</a:t>
                      </a: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3500"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Thermal Properties</a:t>
                      </a:r>
                      <a:endParaRPr lang="en-US" sz="1800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err="1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Max.Operating</a:t>
                      </a:r>
                      <a:r>
                        <a:rPr lang="en-US" sz="1800" b="1" i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 Temperature (°C)</a:t>
                      </a:r>
                      <a:r>
                        <a:rPr lang="en-US" sz="1800" i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(In </a:t>
                      </a:r>
                      <a:r>
                        <a:rPr lang="en-US" sz="1800" i="1" dirty="0" err="1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nonoxidizing</a:t>
                      </a:r>
                      <a:r>
                        <a:rPr lang="en-US" sz="1800" i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 atmosphere)</a:t>
                      </a:r>
                      <a:endParaRPr lang="en-US" sz="1800" i="1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1000</a:t>
                      </a:r>
                      <a:endParaRPr lang="en-US" sz="1800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1000</a:t>
                      </a: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3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Coefficient of Thermal Expansion (1/°C×10</a:t>
                      </a:r>
                      <a:r>
                        <a:rPr lang="en-US" sz="1800" b="1" i="1" baseline="300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-6</a:t>
                      </a:r>
                      <a:r>
                        <a:rPr lang="en-US" sz="1800" b="1" i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)</a:t>
                      </a:r>
                      <a:endParaRPr lang="en-US" sz="1800" i="1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1.4 (RT~400°C)</a:t>
                      </a:r>
                      <a:endParaRPr lang="en-US" sz="1800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6.3-9.7</a:t>
                      </a: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3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Coefficient of Thermal Conductivity (W/</a:t>
                      </a:r>
                      <a:r>
                        <a:rPr lang="en-US" sz="1800" b="1" i="1" dirty="0" err="1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m×K</a:t>
                      </a:r>
                      <a:r>
                        <a:rPr lang="en-US" sz="1800" b="1" i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)</a:t>
                      </a:r>
                      <a:endParaRPr lang="en-US" sz="1800" i="1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50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  1.46</a:t>
                      </a: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3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Thermal Shock Resistance ΔT (°C)</a:t>
                      </a:r>
                      <a:endParaRPr lang="en-US" sz="1800" i="1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600</a:t>
                      </a:r>
                      <a:endParaRPr lang="en-US" sz="1800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25-100</a:t>
                      </a: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6750">
                <a:tc row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Electrical Properties</a:t>
                      </a:r>
                      <a:endParaRPr lang="en-US" sz="1800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Volume Resistivity</a:t>
                      </a:r>
                      <a:endParaRPr lang="en-US" sz="1800" i="1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ctr">
                    <a:lnL>
                      <a:noFill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i="1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25°C</a:t>
                      </a:r>
                      <a:endParaRPr lang="en-US" sz="1800" i="1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2.2×10</a:t>
                      </a:r>
                      <a:r>
                        <a:rPr lang="en-US" sz="1800" baseline="300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15</a:t>
                      </a:r>
                      <a:endParaRPr lang="en-US" sz="1800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&gt;10</a:t>
                      </a:r>
                      <a:r>
                        <a:rPr lang="en-US" sz="1800" baseline="30000" dirty="0"/>
                        <a:t>17</a:t>
                      </a: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67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i="1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300°C</a:t>
                      </a:r>
                      <a:endParaRPr lang="en-US" sz="1800" i="1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-</a:t>
                      </a:r>
                      <a:endParaRPr lang="en-US" sz="1800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93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Dielectric Constant</a:t>
                      </a:r>
                      <a:endParaRPr lang="en-US" sz="1800" i="1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i="1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10GHz</a:t>
                      </a:r>
                      <a:endParaRPr lang="en-US" sz="1800" i="1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5.9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6.03</a:t>
                      </a: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67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Dielectric Loss (×10</a:t>
                      </a:r>
                      <a:r>
                        <a:rPr lang="en-US" sz="1800" b="1" i="1" baseline="300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-4</a:t>
                      </a:r>
                      <a:r>
                        <a:rPr lang="en-US" sz="1800" b="1" i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)</a:t>
                      </a:r>
                      <a:endParaRPr lang="en-US" sz="1800" i="1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10</a:t>
                      </a:r>
                      <a:endParaRPr lang="en-US" sz="1800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67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Q Factor (×10</a:t>
                      </a:r>
                      <a:r>
                        <a:rPr lang="en-US" sz="1800" b="1" i="1" baseline="300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4</a:t>
                      </a:r>
                      <a:r>
                        <a:rPr lang="en-US" sz="1800" b="1" i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)</a:t>
                      </a:r>
                      <a:endParaRPr lang="en-US" sz="1800" i="1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0.1</a:t>
                      </a:r>
                      <a:endParaRPr lang="en-US" sz="1800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93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Dielectric Breakdown Voltage (KV/mm)</a:t>
                      </a:r>
                      <a:endParaRPr lang="en-US" sz="1800" i="1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MS PGothic"/>
                          <a:cs typeface="MS PGothic"/>
                        </a:rPr>
                        <a:t>35</a:t>
                      </a:r>
                      <a:endParaRPr lang="en-US" sz="1800" dirty="0">
                        <a:effectLst/>
                        <a:latin typeface="Calibri"/>
                        <a:ea typeface="MS PGothic"/>
                        <a:cs typeface="MS PGothic"/>
                      </a:endParaRP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40</a:t>
                      </a:r>
                    </a:p>
                  </a:txBody>
                  <a:tcPr marL="32201" marR="3220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19400" y="0"/>
            <a:ext cx="5867400" cy="685800"/>
          </a:xfrm>
        </p:spPr>
        <p:txBody>
          <a:bodyPr/>
          <a:lstStyle/>
          <a:p>
            <a:r>
              <a:rPr lang="en-US" sz="3200" dirty="0"/>
              <a:t>Materials(ceramic)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263D01-418A-42FB-AA39-77E479C1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6685F-2811-450F-AF7D-ECDCD2E9E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03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EA6FF94-7C5E-4269-A359-1C9E81F3E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99" y="991575"/>
            <a:ext cx="7216765" cy="48848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586" y="228600"/>
            <a:ext cx="7568214" cy="91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/>
              <a:t>Assembly(F10105856)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6850907" cy="365125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7550"/>
            <a:ext cx="8229600" cy="4391263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F1D5C5-E5B4-49FB-BEDD-CF4DC06A5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A3B9A-DC7B-47EA-8355-D2E3E19BE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1A644A-A0B6-4CCD-96A7-D8A5387BF005}"/>
              </a:ext>
            </a:extLst>
          </p:cNvPr>
          <p:cNvSpPr txBox="1"/>
          <p:nvPr/>
        </p:nvSpPr>
        <p:spPr>
          <a:xfrm>
            <a:off x="3772525" y="4397115"/>
            <a:ext cx="1349114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Pumping Port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9DE302-5112-4403-8F5F-F4E9AD435907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3222889" y="4566392"/>
            <a:ext cx="549636" cy="4505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1503363-0C15-4817-86A8-0560B764AEDA}"/>
              </a:ext>
            </a:extLst>
          </p:cNvPr>
          <p:cNvSpPr txBox="1"/>
          <p:nvPr/>
        </p:nvSpPr>
        <p:spPr>
          <a:xfrm>
            <a:off x="5749724" y="4227838"/>
            <a:ext cx="1605449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Beamline Port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84C7747-C262-4B2D-96EF-D73D32C5010C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5628058" y="3732159"/>
            <a:ext cx="121666" cy="6649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2AFF1DC-5FD8-4432-BFBE-9189D73525E7}"/>
              </a:ext>
            </a:extLst>
          </p:cNvPr>
          <p:cNvSpPr txBox="1"/>
          <p:nvPr/>
        </p:nvSpPr>
        <p:spPr>
          <a:xfrm>
            <a:off x="3635115" y="2714287"/>
            <a:ext cx="1349114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View Port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366D359-FB04-456D-A4F1-F4C7C41B476F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3107961" y="2883564"/>
            <a:ext cx="527154" cy="944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31B90BC-5887-4FA4-83E3-4999010E9830}"/>
              </a:ext>
            </a:extLst>
          </p:cNvPr>
          <p:cNvSpPr txBox="1"/>
          <p:nvPr/>
        </p:nvSpPr>
        <p:spPr>
          <a:xfrm>
            <a:off x="3577652" y="3210208"/>
            <a:ext cx="1406577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Vacuum Gauge Port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BB6AB3D-DA74-4205-A3D9-B6D0B84A5FC7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3028016" y="3502596"/>
            <a:ext cx="549636" cy="162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ED51738-93F3-4A73-B86B-C745185E5D9F}"/>
              </a:ext>
            </a:extLst>
          </p:cNvPr>
          <p:cNvSpPr txBox="1"/>
          <p:nvPr/>
        </p:nvSpPr>
        <p:spPr>
          <a:xfrm>
            <a:off x="838700" y="4630522"/>
            <a:ext cx="772744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Lifting (4)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FF22AA0-0DC6-4206-9E00-F332F7337884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1225072" y="5215297"/>
            <a:ext cx="305529" cy="181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171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586" y="228600"/>
            <a:ext cx="7568214" cy="91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/>
              <a:t>Assembly(F10105592)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6940848" cy="365125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7550"/>
            <a:ext cx="8229600" cy="439126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91B8A7-8923-41DF-AF19-210E6EDEE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189211"/>
            <a:ext cx="7285351" cy="486960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4BC0EB-FE33-4340-930F-A4096985C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19322F-FB42-480E-A476-F32F90D61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9E2CE8-9C24-41EF-9647-FEAD7D5CC64A}"/>
              </a:ext>
            </a:extLst>
          </p:cNvPr>
          <p:cNvSpPr txBox="1"/>
          <p:nvPr/>
        </p:nvSpPr>
        <p:spPr>
          <a:xfrm>
            <a:off x="3697574" y="2953062"/>
            <a:ext cx="1349114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View Port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338B338-156D-4BBA-94CE-5D9CFBC1AD85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2903095" y="2953063"/>
            <a:ext cx="794479" cy="1692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6F4938F-03A4-409E-9681-FAA89FA26D59}"/>
              </a:ext>
            </a:extLst>
          </p:cNvPr>
          <p:cNvSpPr txBox="1"/>
          <p:nvPr/>
        </p:nvSpPr>
        <p:spPr>
          <a:xfrm>
            <a:off x="533590" y="2495550"/>
            <a:ext cx="1349114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Pumping Port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568E900-29FF-4D1A-B405-4D167C8A9515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721837" y="1831912"/>
            <a:ext cx="486310" cy="6636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1F29B1-D587-4A99-81C1-966F40591920}"/>
              </a:ext>
            </a:extLst>
          </p:cNvPr>
          <p:cNvSpPr txBox="1"/>
          <p:nvPr/>
        </p:nvSpPr>
        <p:spPr>
          <a:xfrm>
            <a:off x="6051030" y="4976734"/>
            <a:ext cx="1653914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FT of Protection Electrodes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26886B4-18A8-423E-958D-BD209C81A543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6620657" y="4452186"/>
            <a:ext cx="257330" cy="5245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95D0F8E-3A59-41AC-89AD-7B6D4D8D093E}"/>
              </a:ext>
            </a:extLst>
          </p:cNvPr>
          <p:cNvSpPr txBox="1"/>
          <p:nvPr/>
        </p:nvSpPr>
        <p:spPr>
          <a:xfrm>
            <a:off x="3697574" y="4935412"/>
            <a:ext cx="1349114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FT of LCW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7643A91-B7A7-4BE4-BE05-B4898903720E}"/>
              </a:ext>
            </a:extLst>
          </p:cNvPr>
          <p:cNvCxnSpPr>
            <a:cxnSpLocks/>
          </p:cNvCxnSpPr>
          <p:nvPr/>
        </p:nvCxnSpPr>
        <p:spPr>
          <a:xfrm flipV="1">
            <a:off x="5046688" y="4826833"/>
            <a:ext cx="804473" cy="2778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F1FEEE9-E8CC-44D0-BBF4-EE8C8334C152}"/>
              </a:ext>
            </a:extLst>
          </p:cNvPr>
          <p:cNvSpPr txBox="1"/>
          <p:nvPr/>
        </p:nvSpPr>
        <p:spPr>
          <a:xfrm>
            <a:off x="6539627" y="1621339"/>
            <a:ext cx="1391171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NEW</a:t>
            </a:r>
            <a:r>
              <a:rPr lang="en-US" sz="1400" dirty="0"/>
              <a:t> routing of cooling line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37BDC87-6F64-4775-9F2D-FCC90AE2CF37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5601932" y="1882949"/>
            <a:ext cx="937695" cy="23064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519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586" y="228600"/>
            <a:ext cx="7568214" cy="91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/>
              <a:t>Base Plate(F10105880)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6965832" cy="365125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7550"/>
            <a:ext cx="8229600" cy="43912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810D2E-B840-4A34-AF63-EE05BB6AD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394" y="994199"/>
            <a:ext cx="7529212" cy="486960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3EAF2D-A862-458E-8B46-6C6004FA2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4A6CD-BB49-414D-A962-E2814F3E9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13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DDFE5-9C0A-4DCE-9101-1C5AD5A8185A}"/>
              </a:ext>
            </a:extLst>
          </p:cNvPr>
          <p:cNvSpPr txBox="1"/>
          <p:nvPr/>
        </p:nvSpPr>
        <p:spPr>
          <a:xfrm>
            <a:off x="5376472" y="2628276"/>
            <a:ext cx="1349114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line to align the base of stands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8172112-1D7D-47BB-B823-2A0A959C424C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5106650" y="2628280"/>
            <a:ext cx="269822" cy="4154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849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BBC5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32FFC93-EBAF-4C58-AF49-2409583B1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3200"/>
            <a:ext cx="9144000" cy="42327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586" y="228600"/>
            <a:ext cx="7568214" cy="91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/>
              <a:t>Protection Electrodes(F10059185)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6965832" cy="365125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7550"/>
            <a:ext cx="8229600" cy="4391263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3EAF2D-A862-458E-8B46-6C6004FA2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4A6CD-BB49-414D-A962-E2814F3E9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DDFE5-9C0A-4DCE-9101-1C5AD5A8185A}"/>
              </a:ext>
            </a:extLst>
          </p:cNvPr>
          <p:cNvSpPr txBox="1"/>
          <p:nvPr/>
        </p:nvSpPr>
        <p:spPr>
          <a:xfrm>
            <a:off x="571433" y="905075"/>
            <a:ext cx="3103922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NEW: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Doubled thickness to increase cooling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err="1"/>
              <a:t>Kapton@MT</a:t>
            </a:r>
            <a:r>
              <a:rPr lang="en-US" sz="1600" dirty="0"/>
              <a:t>, and Epoxy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8172112-1D7D-47BB-B823-2A0A959C424C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1269508" y="1982293"/>
            <a:ext cx="853886" cy="5655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27ECD927-92A7-4C27-8CD0-1883F00A5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810075"/>
              </p:ext>
            </p:extLst>
          </p:nvPr>
        </p:nvGraphicFramePr>
        <p:xfrm>
          <a:off x="4051300" y="790506"/>
          <a:ext cx="5092700" cy="2232660"/>
        </p:xfrm>
        <a:graphic>
          <a:graphicData uri="http://schemas.openxmlformats.org/drawingml/2006/table">
            <a:tbl>
              <a:tblPr/>
              <a:tblGrid>
                <a:gridCol w="1536700">
                  <a:extLst>
                    <a:ext uri="{9D8B030D-6E8A-4147-A177-3AD203B41FA5}">
                      <a16:colId xmlns:a16="http://schemas.microsoft.com/office/drawing/2014/main" val="32998057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6985071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43677711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15919956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35582243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12583729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contact area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85764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Radius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inch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5344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inch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4715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Area (90% of half circle)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9795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3272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Kapton data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Heat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2774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thickness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0.002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inch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7910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working Temp (cont)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00396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one time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dT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7822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thermal conductivity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w/(mK)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Kapton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6035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Kapton MT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2788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hlinkClick r:id="rId6"/>
                        </a:rPr>
                        <a:t>Kapton MT+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407649"/>
                  </a:ext>
                </a:extLst>
              </a:tr>
            </a:tbl>
          </a:graphicData>
        </a:graphic>
      </p:graphicFrame>
      <p:sp>
        <p:nvSpPr>
          <p:cNvPr id="22" name="Oval 21">
            <a:extLst>
              <a:ext uri="{FF2B5EF4-FFF2-40B4-BE49-F238E27FC236}">
                <a16:creationId xmlns:a16="http://schemas.microsoft.com/office/drawing/2014/main" id="{7A2572C7-6938-424F-8CAD-C92A5EED8D0B}"/>
              </a:ext>
            </a:extLst>
          </p:cNvPr>
          <p:cNvSpPr/>
          <p:nvPr/>
        </p:nvSpPr>
        <p:spPr>
          <a:xfrm>
            <a:off x="2645546" y="4357128"/>
            <a:ext cx="514904" cy="8333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62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6C48F61-3DFD-46D2-A7A2-33574374D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19950"/>
            <a:ext cx="8229600" cy="43912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228600"/>
            <a:ext cx="5105400" cy="91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/>
              <a:t>Ground Tube with Brazed cooling tubing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61347"/>
            <a:ext cx="6960835" cy="365125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7550"/>
            <a:ext cx="8229600" cy="43912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3" y="1219200"/>
            <a:ext cx="3715365" cy="24769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4400" y="2080949"/>
            <a:ext cx="2129044" cy="369332"/>
          </a:xfrm>
          <a:prstGeom prst="rect">
            <a:avLst/>
          </a:prstGeom>
          <a:solidFill>
            <a:srgbClr val="EDEDED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Positioning Groves</a:t>
            </a:r>
          </a:p>
        </p:txBody>
      </p:sp>
      <p:cxnSp>
        <p:nvCxnSpPr>
          <p:cNvPr id="10" name="Straight Arrow Connector 9"/>
          <p:cNvCxnSpPr>
            <a:stCxn id="7" idx="1"/>
          </p:cNvCxnSpPr>
          <p:nvPr/>
        </p:nvCxnSpPr>
        <p:spPr>
          <a:xfrm flipH="1">
            <a:off x="3733800" y="2265615"/>
            <a:ext cx="990600" cy="19204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83222D-C39F-4F24-A934-8BEA88E15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A76100-F791-4233-85F1-E3041DEDE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88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687" y="228600"/>
            <a:ext cx="7648113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/>
              <a:t>Ground tube with      Ceramic Spacers, (Epoxy)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6960835" cy="365125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0669"/>
            <a:ext cx="9144000" cy="38477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8288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Ceramic Spacers:</a:t>
            </a:r>
          </a:p>
          <a:p>
            <a:r>
              <a:rPr lang="en-US" dirty="0" err="1"/>
              <a:t>Photoveel</a:t>
            </a:r>
            <a:r>
              <a:rPr lang="en-US" dirty="0"/>
              <a:t> II (</a:t>
            </a:r>
            <a:r>
              <a:rPr lang="en-US" dirty="0" err="1"/>
              <a:t>machinable</a:t>
            </a:r>
            <a:r>
              <a:rPr lang="en-US" dirty="0"/>
              <a:t> </a:t>
            </a:r>
            <a:r>
              <a:rPr lang="en-US" dirty="0" err="1"/>
              <a:t>AlN</a:t>
            </a:r>
            <a:r>
              <a:rPr lang="en-US" dirty="0"/>
              <a:t>)</a:t>
            </a:r>
          </a:p>
          <a:p>
            <a:r>
              <a:rPr lang="en-US" dirty="0"/>
              <a:t>12 identical mid pieces</a:t>
            </a:r>
          </a:p>
          <a:p>
            <a:r>
              <a:rPr lang="en-US" dirty="0"/>
              <a:t> 8 unique end pieces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37D3C5-6A43-469B-B86A-AF903EA11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83C6D-36B6-4BF8-B004-8E5A55EC0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56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521F8469-4B73-4084-87AD-BE548A5BC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08626"/>
            <a:ext cx="8229600" cy="30139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8478" y="202340"/>
            <a:ext cx="5252803" cy="509666"/>
          </a:xfrm>
        </p:spPr>
        <p:txBody>
          <a:bodyPr/>
          <a:lstStyle/>
          <a:p>
            <a:r>
              <a:rPr lang="en-US" dirty="0"/>
              <a:t>Positioning Ceramic Spacers with Epoxy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29ACD-784A-404C-B015-BEEBBB8F7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89352" y="6410813"/>
            <a:ext cx="5925651" cy="387920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988694-510F-46A6-B048-BA4751D5A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01190" y="636514"/>
            <a:ext cx="2087380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Ring Clamps</a:t>
            </a:r>
          </a:p>
          <a:p>
            <a:pPr marL="342900" indent="-342900">
              <a:buAutoNum type="arabicParenR"/>
            </a:pPr>
            <a:r>
              <a:rPr lang="en-US" sz="1600" dirty="0"/>
              <a:t>To align spacer-spacer joint</a:t>
            </a:r>
          </a:p>
          <a:p>
            <a:pPr marL="342900" indent="-342900">
              <a:buAutoNum type="arabicParenR"/>
            </a:pPr>
            <a:r>
              <a:rPr lang="en-US" sz="1600" dirty="0"/>
              <a:t>To stay radial</a:t>
            </a:r>
          </a:p>
          <a:p>
            <a:pPr marL="342900" indent="-342900">
              <a:buAutoNum type="arabicParenR"/>
            </a:pPr>
            <a:r>
              <a:rPr lang="en-US" sz="1600" dirty="0"/>
              <a:t>To remain pressure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24262" y="619025"/>
            <a:ext cx="208738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End Disk 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/>
              <a:t>to set longitudinal position, 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/>
              <a:t>to keep spacers in radial direction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71313" y="621747"/>
            <a:ext cx="2087380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Ring Clamp</a:t>
            </a:r>
          </a:p>
          <a:p>
            <a:pPr marL="342900" indent="-342900">
              <a:buAutoNum type="arabicParenR"/>
            </a:pPr>
            <a:r>
              <a:rPr lang="en-US" sz="1600" dirty="0"/>
              <a:t>To apply longitudinal pressure</a:t>
            </a:r>
          </a:p>
          <a:p>
            <a:pPr marL="342900" indent="-342900">
              <a:buAutoNum type="arabicParenR"/>
            </a:pPr>
            <a:r>
              <a:rPr lang="en-US" sz="1600" dirty="0"/>
              <a:t>To keep spacers in radial</a:t>
            </a:r>
          </a:p>
        </p:txBody>
      </p:sp>
      <p:cxnSp>
        <p:nvCxnSpPr>
          <p:cNvPr id="13" name="Straight Arrow Connector 12"/>
          <p:cNvCxnSpPr>
            <a:cxnSpLocks/>
            <a:stCxn id="9" idx="2"/>
          </p:cNvCxnSpPr>
          <p:nvPr/>
        </p:nvCxnSpPr>
        <p:spPr>
          <a:xfrm>
            <a:off x="4944880" y="2329285"/>
            <a:ext cx="160520" cy="718715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7696200" y="1723869"/>
            <a:ext cx="0" cy="1181299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  <a:stCxn id="10" idx="2"/>
          </p:cNvCxnSpPr>
          <p:nvPr/>
        </p:nvCxnSpPr>
        <p:spPr>
          <a:xfrm flipH="1">
            <a:off x="1689354" y="2065575"/>
            <a:ext cx="478598" cy="1154648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257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0B699-FCEA-4F75-BCC3-9034C34F6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451826"/>
            <a:ext cx="5867400" cy="628926"/>
          </a:xfrm>
        </p:spPr>
        <p:txBody>
          <a:bodyPr/>
          <a:lstStyle/>
          <a:p>
            <a:r>
              <a:rPr lang="en-US" dirty="0" err="1"/>
              <a:t>Epoxing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F38E59F-91C3-4FFE-AEB0-0C2C4310E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EE558-8A9B-4D2B-B3BE-3D6D58DEC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740A0-CA41-4E76-BFC1-590DE06D6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9352" y="6410813"/>
            <a:ext cx="5920655" cy="387920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C9283-4054-4946-9637-79AC7C42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18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553C9F-88AE-4183-8EA6-AB39666F3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8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0B699-FCEA-4F75-BCC3-9034C34F6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451826"/>
            <a:ext cx="5867400" cy="628926"/>
          </a:xfrm>
        </p:spPr>
        <p:txBody>
          <a:bodyPr/>
          <a:lstStyle/>
          <a:p>
            <a:r>
              <a:rPr lang="en-US" dirty="0" err="1"/>
              <a:t>Epoxing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F38E59F-91C3-4FFE-AEB0-0C2C4310E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EE558-8A9B-4D2B-B3BE-3D6D58DEC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740A0-CA41-4E76-BFC1-590DE06D6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89418" y="6410813"/>
            <a:ext cx="6010595" cy="387920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C9283-4054-4946-9637-79AC7C42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66FACD-374D-47AC-830A-7DD200049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99" y="916788"/>
            <a:ext cx="2984341" cy="5301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3C14B5-A364-4178-8637-BCE3B5E75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554" y="916788"/>
            <a:ext cx="2984341" cy="53011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20C546-B142-404A-A536-0550249C6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809" y="916788"/>
            <a:ext cx="2984341" cy="53011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78752F-79E1-400F-9BDC-AE3E60A3FA8F}"/>
              </a:ext>
            </a:extLst>
          </p:cNvPr>
          <p:cNvSpPr txBox="1"/>
          <p:nvPr/>
        </p:nvSpPr>
        <p:spPr>
          <a:xfrm>
            <a:off x="6782277" y="5207005"/>
            <a:ext cx="2248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Curing overnight</a:t>
            </a:r>
          </a:p>
        </p:txBody>
      </p:sp>
    </p:spTree>
    <p:extLst>
      <p:ext uri="{BB962C8B-B14F-4D97-AF65-F5344CB8AC3E}">
        <p14:creationId xmlns:p14="http://schemas.microsoft.com/office/powerpoint/2010/main" val="1538712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Specification &amp; requirement</a:t>
            </a:r>
          </a:p>
          <a:p>
            <a:pPr lvl="1"/>
            <a:r>
              <a:rPr lang="en-US" dirty="0"/>
              <a:t>Tolerances</a:t>
            </a:r>
          </a:p>
          <a:p>
            <a:pPr lvl="1"/>
            <a:r>
              <a:rPr lang="en-US" dirty="0"/>
              <a:t>Cooling</a:t>
            </a:r>
          </a:p>
          <a:p>
            <a:pPr lvl="1"/>
            <a:r>
              <a:rPr lang="en-US" dirty="0"/>
              <a:t>vacuum</a:t>
            </a:r>
          </a:p>
          <a:p>
            <a:r>
              <a:rPr lang="en-US" dirty="0"/>
              <a:t>Mechanical Design </a:t>
            </a:r>
          </a:p>
          <a:p>
            <a:pPr lvl="1"/>
            <a:r>
              <a:rPr lang="en-US" dirty="0"/>
              <a:t>Mechanical</a:t>
            </a:r>
          </a:p>
          <a:p>
            <a:pPr lvl="1"/>
            <a:r>
              <a:rPr lang="en-US" dirty="0"/>
              <a:t>Material choice</a:t>
            </a:r>
          </a:p>
          <a:p>
            <a:pPr lvl="1"/>
            <a:r>
              <a:rPr lang="en-US" dirty="0"/>
              <a:t>Vacuum seals</a:t>
            </a:r>
          </a:p>
          <a:p>
            <a:pPr lvl="1"/>
            <a:r>
              <a:rPr lang="en-US" dirty="0"/>
              <a:t>Brazing, Winding, laser welding, </a:t>
            </a:r>
          </a:p>
          <a:p>
            <a:pPr lvl="1"/>
            <a:r>
              <a:rPr lang="en-US" dirty="0"/>
              <a:t>Assembling</a:t>
            </a:r>
          </a:p>
          <a:p>
            <a:pPr lvl="1"/>
            <a:r>
              <a:rPr lang="en-US" dirty="0"/>
              <a:t>QA/AC</a:t>
            </a:r>
          </a:p>
          <a:p>
            <a:r>
              <a:rPr lang="en-US" dirty="0"/>
              <a:t>Analyses and Tests</a:t>
            </a:r>
          </a:p>
          <a:p>
            <a:pPr marL="457200" lvl="1" indent="0">
              <a:buNone/>
            </a:pPr>
            <a:r>
              <a:rPr lang="en-US" dirty="0"/>
              <a:t>Thermal/Cooling/Vacuum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/>
              <a:t>A Chen | MEBT 200 Ohm Kicker Mechanical Design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467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0B699-FCEA-4F75-BCC3-9034C34F6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451826"/>
            <a:ext cx="5867400" cy="628926"/>
          </a:xfrm>
        </p:spPr>
        <p:txBody>
          <a:bodyPr/>
          <a:lstStyle/>
          <a:p>
            <a:r>
              <a:rPr lang="en-US" dirty="0" err="1"/>
              <a:t>Epoxing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F38E59F-91C3-4FFE-AEB0-0C2C4310E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EE558-8A9B-4D2B-B3BE-3D6D58DEC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740A0-CA41-4E76-BFC1-590DE06D6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9352" y="6410813"/>
            <a:ext cx="5915658" cy="387920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C9283-4054-4946-9637-79AC7C42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20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60A4DF-1579-445E-A4AD-7509E66EE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180C35-A5A8-4CF9-8784-72631C9E7CD8}"/>
              </a:ext>
            </a:extLst>
          </p:cNvPr>
          <p:cNvSpPr txBox="1"/>
          <p:nvPr/>
        </p:nvSpPr>
        <p:spPr>
          <a:xfrm>
            <a:off x="636588" y="4939259"/>
            <a:ext cx="3800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Complete epoxying and assembled with end stands</a:t>
            </a:r>
          </a:p>
        </p:txBody>
      </p:sp>
    </p:spTree>
    <p:extLst>
      <p:ext uri="{BB962C8B-B14F-4D97-AF65-F5344CB8AC3E}">
        <p14:creationId xmlns:p14="http://schemas.microsoft.com/office/powerpoint/2010/main" val="1008571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0B699-FCEA-4F75-BCC3-9034C34F6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451826"/>
            <a:ext cx="5867400" cy="628926"/>
          </a:xfrm>
        </p:spPr>
        <p:txBody>
          <a:bodyPr/>
          <a:lstStyle/>
          <a:p>
            <a:r>
              <a:rPr lang="en-US" dirty="0" err="1"/>
              <a:t>Epoxing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F38E59F-91C3-4FFE-AEB0-0C2C4310E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EE558-8A9B-4D2B-B3BE-3D6D58DEC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740A0-CA41-4E76-BFC1-590DE06D6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9352" y="6410813"/>
            <a:ext cx="5925651" cy="387920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C9283-4054-4946-9637-79AC7C42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128F1B-92A4-4A20-BC9C-FB483AE5E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40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EEF24644-5CBC-4745-9314-EFCF1F10E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58" y="1752600"/>
            <a:ext cx="7558283" cy="4525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228600"/>
            <a:ext cx="5105400" cy="609600"/>
          </a:xfrm>
        </p:spPr>
        <p:txBody>
          <a:bodyPr/>
          <a:lstStyle/>
          <a:p>
            <a:r>
              <a:rPr lang="en-US" sz="3200" dirty="0"/>
              <a:t>Winding Helix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6945845" cy="365125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58" y="1600200"/>
            <a:ext cx="7558283" cy="4525963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19" y="838200"/>
            <a:ext cx="3326573" cy="2895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352800"/>
            <a:ext cx="2514600" cy="27346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76600" y="4419600"/>
            <a:ext cx="1752600" cy="1015663"/>
          </a:xfrm>
          <a:prstGeom prst="rect">
            <a:avLst/>
          </a:prstGeom>
          <a:solidFill>
            <a:srgbClr val="EDEDED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/>
              <a:t>Macor</a:t>
            </a:r>
            <a:r>
              <a:rPr lang="en-US" sz="2000" dirty="0"/>
              <a:t> Ceramic End Stands &amp; Clamps</a:t>
            </a:r>
          </a:p>
        </p:txBody>
      </p:sp>
      <p:cxnSp>
        <p:nvCxnSpPr>
          <p:cNvPr id="14" name="Straight Arrow Connector 13"/>
          <p:cNvCxnSpPr>
            <a:stCxn id="12" idx="0"/>
          </p:cNvCxnSpPr>
          <p:nvPr/>
        </p:nvCxnSpPr>
        <p:spPr>
          <a:xfrm flipH="1" flipV="1">
            <a:off x="2209800" y="3877476"/>
            <a:ext cx="1943100" cy="542124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72000" y="2419638"/>
            <a:ext cx="1752600" cy="707886"/>
          </a:xfrm>
          <a:prstGeom prst="rect">
            <a:avLst/>
          </a:prstGeom>
          <a:solidFill>
            <a:srgbClr val="EDEDED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Positioning Key (Ceramic)</a:t>
            </a:r>
          </a:p>
        </p:txBody>
      </p:sp>
      <p:cxnSp>
        <p:nvCxnSpPr>
          <p:cNvPr id="20" name="Straight Arrow Connector 19"/>
          <p:cNvCxnSpPr>
            <a:cxnSpLocks/>
            <a:stCxn id="19" idx="3"/>
          </p:cNvCxnSpPr>
          <p:nvPr/>
        </p:nvCxnSpPr>
        <p:spPr>
          <a:xfrm flipV="1">
            <a:off x="6324600" y="2667001"/>
            <a:ext cx="1219200" cy="10658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7E11D-75F4-42F3-A27B-9878B4B66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4A986-37BD-4048-A697-465043BC0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4C3C4D-5798-406D-93F8-4AD78B9AE68A}"/>
              </a:ext>
            </a:extLst>
          </p:cNvPr>
          <p:cNvSpPr txBox="1"/>
          <p:nvPr/>
        </p:nvSpPr>
        <p:spPr>
          <a:xfrm>
            <a:off x="698426" y="860484"/>
            <a:ext cx="4326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Macor</a:t>
            </a:r>
            <a:r>
              <a:rPr lang="en-US" dirty="0"/>
              <a:t> ceramic clamps &amp; stands and vented screws</a:t>
            </a:r>
          </a:p>
        </p:txBody>
      </p:sp>
    </p:spTree>
    <p:extLst>
      <p:ext uri="{BB962C8B-B14F-4D97-AF65-F5344CB8AC3E}">
        <p14:creationId xmlns:p14="http://schemas.microsoft.com/office/powerpoint/2010/main" val="2581257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0B699-FCEA-4F75-BCC3-9034C34F6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451826"/>
            <a:ext cx="5867400" cy="628926"/>
          </a:xfrm>
        </p:spPr>
        <p:txBody>
          <a:bodyPr/>
          <a:lstStyle/>
          <a:p>
            <a:r>
              <a:rPr lang="en-US" dirty="0"/>
              <a:t>Winding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F38E59F-91C3-4FFE-AEB0-0C2C4310E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EE558-8A9B-4D2B-B3BE-3D6D58DEC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740A0-CA41-4E76-BFC1-590DE06D6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9352" y="6410813"/>
            <a:ext cx="5930648" cy="387920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C9283-4054-4946-9637-79AC7C42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23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CA69B3-2199-4276-AF54-C6A158694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48" y="381000"/>
            <a:ext cx="8909852" cy="59399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4B29F40-EC9D-4B7F-8CEB-83458B14C788}"/>
              </a:ext>
            </a:extLst>
          </p:cNvPr>
          <p:cNvSpPr txBox="1">
            <a:spLocks/>
          </p:cNvSpPr>
          <p:nvPr/>
        </p:nvSpPr>
        <p:spPr>
          <a:xfrm>
            <a:off x="636588" y="451826"/>
            <a:ext cx="5867400" cy="409308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/>
              <a:t>Winding setup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B8F331-BB06-4523-B1CD-7F729AD49674}"/>
              </a:ext>
            </a:extLst>
          </p:cNvPr>
          <p:cNvSpPr txBox="1"/>
          <p:nvPr/>
        </p:nvSpPr>
        <p:spPr>
          <a:xfrm>
            <a:off x="719264" y="1151578"/>
            <a:ext cx="393541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Weight to stabilize tension on conduct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Toothed belt driving to synchronize feeding  with pitch angle</a:t>
            </a:r>
          </a:p>
        </p:txBody>
      </p:sp>
    </p:spTree>
    <p:extLst>
      <p:ext uri="{BB962C8B-B14F-4D97-AF65-F5344CB8AC3E}">
        <p14:creationId xmlns:p14="http://schemas.microsoft.com/office/powerpoint/2010/main" val="3071670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0B699-FCEA-4F75-BCC3-9034C34F6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451826"/>
            <a:ext cx="5867400" cy="409308"/>
          </a:xfrm>
        </p:spPr>
        <p:txBody>
          <a:bodyPr/>
          <a:lstStyle/>
          <a:p>
            <a:r>
              <a:rPr lang="en-US" dirty="0"/>
              <a:t>Winding setup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F38E59F-91C3-4FFE-AEB0-0C2C4310E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EE558-8A9B-4D2B-B3BE-3D6D58DEC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740A0-CA41-4E76-BFC1-590DE06D6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9352" y="6410813"/>
            <a:ext cx="5925651" cy="387920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C9283-4054-4946-9637-79AC7C42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410AE1-DF69-40F6-AC28-AF9927258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516890" y="1927860"/>
            <a:ext cx="4937760" cy="3703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08B430-7558-4C53-9A24-50379AF1D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320" y="1310640"/>
            <a:ext cx="6583680" cy="49377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404321-81A9-42E7-8881-62E767C40C52}"/>
              </a:ext>
            </a:extLst>
          </p:cNvPr>
          <p:cNvSpPr txBox="1"/>
          <p:nvPr/>
        </p:nvSpPr>
        <p:spPr>
          <a:xfrm>
            <a:off x="3230381" y="4142302"/>
            <a:ext cx="134161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10:48 ratio</a:t>
            </a:r>
          </a:p>
        </p:txBody>
      </p:sp>
    </p:spTree>
    <p:extLst>
      <p:ext uri="{BB962C8B-B14F-4D97-AF65-F5344CB8AC3E}">
        <p14:creationId xmlns:p14="http://schemas.microsoft.com/office/powerpoint/2010/main" val="2392674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0B699-FCEA-4F75-BCC3-9034C34F6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451826"/>
            <a:ext cx="5867400" cy="628926"/>
          </a:xfrm>
        </p:spPr>
        <p:txBody>
          <a:bodyPr/>
          <a:lstStyle/>
          <a:p>
            <a:r>
              <a:rPr lang="en-US" dirty="0"/>
              <a:t>Winding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F38E59F-91C3-4FFE-AEB0-0C2C4310E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EE558-8A9B-4D2B-B3BE-3D6D58DEC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740A0-CA41-4E76-BFC1-590DE06D6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9352" y="6410813"/>
            <a:ext cx="5930648" cy="387920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C9283-4054-4946-9637-79AC7C42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B5DF72-F436-401E-8967-89C494D6F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28" y="381000"/>
            <a:ext cx="8797771" cy="586518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D7AE433-0A64-4A14-94BB-C400F1417365}"/>
              </a:ext>
            </a:extLst>
          </p:cNvPr>
          <p:cNvSpPr txBox="1">
            <a:spLocks/>
          </p:cNvSpPr>
          <p:nvPr/>
        </p:nvSpPr>
        <p:spPr>
          <a:xfrm>
            <a:off x="636588" y="451826"/>
            <a:ext cx="5867400" cy="409308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/>
              <a:t>Winding setup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3E3060-C366-41BF-80C5-D93A3AECD474}"/>
              </a:ext>
            </a:extLst>
          </p:cNvPr>
          <p:cNvSpPr txBox="1"/>
          <p:nvPr/>
        </p:nvSpPr>
        <p:spPr>
          <a:xfrm>
            <a:off x="906904" y="4954249"/>
            <a:ext cx="254083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Starts with mandrel pieces clamped</a:t>
            </a:r>
          </a:p>
        </p:txBody>
      </p:sp>
    </p:spTree>
    <p:extLst>
      <p:ext uri="{BB962C8B-B14F-4D97-AF65-F5344CB8AC3E}">
        <p14:creationId xmlns:p14="http://schemas.microsoft.com/office/powerpoint/2010/main" val="3399981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0B699-FCEA-4F75-BCC3-9034C34F6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451826"/>
            <a:ext cx="5867400" cy="628926"/>
          </a:xfrm>
        </p:spPr>
        <p:txBody>
          <a:bodyPr/>
          <a:lstStyle/>
          <a:p>
            <a:r>
              <a:rPr lang="en-US" dirty="0"/>
              <a:t>Winding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F38E59F-91C3-4FFE-AEB0-0C2C4310E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EE558-8A9B-4D2B-B3BE-3D6D58DEC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740A0-CA41-4E76-BFC1-590DE06D6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9352" y="6410813"/>
            <a:ext cx="5930648" cy="387920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C9283-4054-4946-9637-79AC7C42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186492-D94C-44F6-8543-1F9467D18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953" y="451826"/>
            <a:ext cx="3260463" cy="57963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2E48C5-8439-40D3-A20B-38EEAE9867FF}"/>
              </a:ext>
            </a:extLst>
          </p:cNvPr>
          <p:cNvSpPr txBox="1"/>
          <p:nvPr/>
        </p:nvSpPr>
        <p:spPr>
          <a:xfrm>
            <a:off x="156903" y="2425764"/>
            <a:ext cx="3500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Vacuum epoxy KL-320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55A13A1-ECDB-4B3A-B4D0-379CD44BB6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814186"/>
              </p:ext>
            </p:extLst>
          </p:nvPr>
        </p:nvGraphicFramePr>
        <p:xfrm>
          <a:off x="230741" y="2819205"/>
          <a:ext cx="4675814" cy="3246120"/>
        </p:xfrm>
        <a:graphic>
          <a:graphicData uri="http://schemas.openxmlformats.org/drawingml/2006/table">
            <a:tbl>
              <a:tblPr/>
              <a:tblGrid>
                <a:gridCol w="1197639">
                  <a:extLst>
                    <a:ext uri="{9D8B030D-6E8A-4147-A177-3AD203B41FA5}">
                      <a16:colId xmlns:a16="http://schemas.microsoft.com/office/drawing/2014/main" val="1173184523"/>
                    </a:ext>
                  </a:extLst>
                </a:gridCol>
                <a:gridCol w="3478175">
                  <a:extLst>
                    <a:ext uri="{9D8B030D-6E8A-4147-A177-3AD203B41FA5}">
                      <a16:colId xmlns:a16="http://schemas.microsoft.com/office/drawing/2014/main" val="24190129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</a:rPr>
                        <a:t>Thermal Conductivity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N/A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102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rgbClr val="FFFFFF"/>
                          </a:solidFill>
                          <a:effectLst/>
                        </a:rPr>
                        <a:t>Coeff</a:t>
                      </a: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</a:rPr>
                        <a:t>. of Expansion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55 x 10</a:t>
                      </a:r>
                      <a:r>
                        <a:rPr lang="en-US" sz="1200" baseline="30000" dirty="0">
                          <a:effectLst/>
                        </a:rPr>
                        <a:t>-6</a:t>
                      </a:r>
                      <a:r>
                        <a:rPr lang="en-US" sz="1200" dirty="0">
                          <a:effectLst/>
                        </a:rPr>
                        <a:t> cm/°C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7822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</a:rPr>
                        <a:t>Volume Resistivity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effectLst/>
                        </a:rPr>
                        <a:t>@25°C: 6 x 10</a:t>
                      </a:r>
                      <a:r>
                        <a:rPr lang="de-DE" sz="1200" baseline="30000" dirty="0">
                          <a:effectLst/>
                        </a:rPr>
                        <a:t>13</a:t>
                      </a:r>
                      <a:r>
                        <a:rPr lang="de-DE" sz="1200" dirty="0">
                          <a:effectLst/>
                        </a:rPr>
                        <a:t> ohm-cm @100°C: 1 x 10</a:t>
                      </a:r>
                      <a:r>
                        <a:rPr lang="de-DE" sz="1200" baseline="30000" dirty="0">
                          <a:effectLst/>
                        </a:rPr>
                        <a:t>10</a:t>
                      </a:r>
                      <a:r>
                        <a:rPr lang="de-DE" sz="1200" dirty="0">
                          <a:effectLst/>
                        </a:rPr>
                        <a:t> ohm-cm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3157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</a:rPr>
                        <a:t>Uncured Resin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Milky paste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28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</a:rPr>
                        <a:t>Tensile Shear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@25°C: N/A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7573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</a:rPr>
                        <a:t>Shelf Life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@Room Temp.: 4-5 </a:t>
                      </a:r>
                      <a:r>
                        <a:rPr lang="en-US" sz="1200" dirty="0" err="1">
                          <a:effectLst/>
                        </a:rPr>
                        <a:t>mo</a:t>
                      </a:r>
                      <a:endParaRPr lang="en-US" sz="1200" dirty="0">
                        <a:effectLst/>
                      </a:endParaRP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3113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</a:rPr>
                        <a:t>Pot Life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@Room Temp.: 30 mins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713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</a:rPr>
                        <a:t>Cure Cycle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</a:rPr>
                        <a:t>(After Mixing)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effectLst/>
                        </a:rPr>
                        <a:t>@25°C: 18hr @65°C: 4hr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1962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</a:rPr>
                        <a:t>Working Temperature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-60°C to 130°C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16616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12F3F1E-7D24-4BDB-B5B4-4A0144BBEE74}"/>
              </a:ext>
            </a:extLst>
          </p:cNvPr>
          <p:cNvSpPr txBox="1"/>
          <p:nvPr/>
        </p:nvSpPr>
        <p:spPr>
          <a:xfrm>
            <a:off x="314302" y="1004341"/>
            <a:ext cx="3500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/>
              <a:t>Apply proper amount epoxy in each notch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Watch conduct carefully when it engages w notch , avoid landing on edges.</a:t>
            </a:r>
          </a:p>
        </p:txBody>
      </p:sp>
    </p:spTree>
    <p:extLst>
      <p:ext uri="{BB962C8B-B14F-4D97-AF65-F5344CB8AC3E}">
        <p14:creationId xmlns:p14="http://schemas.microsoft.com/office/powerpoint/2010/main" val="1434723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54E85E-CDC1-45D9-B0D9-B1E21ECBA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5934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A0B699-FCEA-4F75-BCC3-9034C34F6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451826"/>
            <a:ext cx="5867400" cy="628926"/>
          </a:xfrm>
        </p:spPr>
        <p:txBody>
          <a:bodyPr/>
          <a:lstStyle/>
          <a:p>
            <a:r>
              <a:rPr lang="en-US" dirty="0"/>
              <a:t>Winding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F38E59F-91C3-4FFE-AEB0-0C2C4310E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/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EE558-8A9B-4D2B-B3BE-3D6D58DEC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740A0-CA41-4E76-BFC1-590DE06D6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9352" y="6410813"/>
            <a:ext cx="5930648" cy="387920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C9283-4054-4946-9637-79AC7C42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27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F9ACEC-B852-47D9-80E6-02E4843300BE}"/>
              </a:ext>
            </a:extLst>
          </p:cNvPr>
          <p:cNvSpPr txBox="1"/>
          <p:nvPr/>
        </p:nvSpPr>
        <p:spPr>
          <a:xfrm>
            <a:off x="2780675" y="4841823"/>
            <a:ext cx="38374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Remove any excess of epoxy</a:t>
            </a:r>
          </a:p>
        </p:txBody>
      </p:sp>
    </p:spTree>
    <p:extLst>
      <p:ext uri="{BB962C8B-B14F-4D97-AF65-F5344CB8AC3E}">
        <p14:creationId xmlns:p14="http://schemas.microsoft.com/office/powerpoint/2010/main" val="2978705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A06F24-6906-4603-844D-73C215CAB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228600"/>
            <a:ext cx="5105400" cy="609600"/>
          </a:xfrm>
        </p:spPr>
        <p:txBody>
          <a:bodyPr/>
          <a:lstStyle/>
          <a:p>
            <a:r>
              <a:rPr lang="en-US" sz="3200" dirty="0"/>
              <a:t>Winding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6955838" cy="365125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341A41-F73E-40CA-9DA8-272E6B413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B2F4CE-767E-4865-AB36-48FFC7F50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28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9CF453-2721-404C-8C87-2A715F8CA4C2}"/>
              </a:ext>
            </a:extLst>
          </p:cNvPr>
          <p:cNvSpPr txBox="1"/>
          <p:nvPr/>
        </p:nvSpPr>
        <p:spPr>
          <a:xfrm>
            <a:off x="7420131" y="2246531"/>
            <a:ext cx="1319135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Move mandrel pieces after 6~7 turns</a:t>
            </a:r>
          </a:p>
        </p:txBody>
      </p:sp>
    </p:spTree>
    <p:extLst>
      <p:ext uri="{BB962C8B-B14F-4D97-AF65-F5344CB8AC3E}">
        <p14:creationId xmlns:p14="http://schemas.microsoft.com/office/powerpoint/2010/main" val="129615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EF9CDA-5FD9-47DE-9DD6-D34109DEA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47" y="35370"/>
            <a:ext cx="8829953" cy="54294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228600"/>
            <a:ext cx="5105400" cy="609600"/>
          </a:xfrm>
        </p:spPr>
        <p:txBody>
          <a:bodyPr/>
          <a:lstStyle/>
          <a:p>
            <a:r>
              <a:rPr lang="en-US" sz="3200" dirty="0"/>
              <a:t>Winding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6900874" cy="365125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52175" y="3597862"/>
            <a:ext cx="2362200" cy="461665"/>
          </a:xfrm>
          <a:prstGeom prst="rect">
            <a:avLst/>
          </a:prstGeom>
          <a:solidFill>
            <a:srgbClr val="EDEDED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Clamp at the end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5618285" y="1903751"/>
            <a:ext cx="182908" cy="1694111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35F7BF-914B-4A14-874A-739014AEC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259890-FFE5-4C5C-BE10-E87DB786D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22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Specification &amp; Requirement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Function Requirement(mechanical):</a:t>
            </a:r>
          </a:p>
          <a:p>
            <a:r>
              <a:rPr lang="en-US" dirty="0"/>
              <a:t>Insert Length (flange-to-flange): ≤650 mm </a:t>
            </a:r>
          </a:p>
          <a:p>
            <a:r>
              <a:rPr lang="en-US" dirty="0"/>
              <a:t>Effective electromagnetic length: ~500 mm</a:t>
            </a:r>
          </a:p>
          <a:p>
            <a:r>
              <a:rPr lang="en-US" dirty="0"/>
              <a:t>Vertical gap: </a:t>
            </a:r>
          </a:p>
          <a:p>
            <a:pPr lvl="1"/>
            <a:r>
              <a:rPr lang="en-US" sz="2000" dirty="0"/>
              <a:t>16mm±0.5 between opposite electrodes</a:t>
            </a:r>
          </a:p>
          <a:p>
            <a:pPr lvl="1"/>
            <a:r>
              <a:rPr lang="en-US" sz="2000" dirty="0"/>
              <a:t>13mm± 0.5 in protection electrode</a:t>
            </a:r>
          </a:p>
          <a:p>
            <a:r>
              <a:rPr lang="en-US" dirty="0"/>
              <a:t>Protection electrodes</a:t>
            </a:r>
          </a:p>
          <a:p>
            <a:r>
              <a:rPr lang="en-US" dirty="0"/>
              <a:t>Temperature ≤ 100C on helix due to epoxy(-60~130C)</a:t>
            </a:r>
          </a:p>
          <a:p>
            <a:pPr marL="0" indent="0">
              <a:buNone/>
            </a:pPr>
            <a:r>
              <a:rPr lang="en-US" b="1" dirty="0"/>
              <a:t>Vacuum:</a:t>
            </a:r>
          </a:p>
          <a:p>
            <a:r>
              <a:rPr lang="en-US" dirty="0"/>
              <a:t>Self-sustain better than 1E-7 torr </a:t>
            </a:r>
          </a:p>
          <a:p>
            <a:r>
              <a:rPr lang="en-US" dirty="0"/>
              <a:t>UHV compatible</a:t>
            </a:r>
          </a:p>
          <a:p>
            <a:r>
              <a:rPr lang="en-US" dirty="0"/>
              <a:t>Low particulate practice not required.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/>
              <a:t>A Chen | MEBT 200 Ohm Kicker Mechanical Design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621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9F087CF8-C42F-49E9-980F-E998180D7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3190"/>
            <a:ext cx="8229600" cy="43847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228600"/>
            <a:ext cx="5105400" cy="609600"/>
          </a:xfrm>
        </p:spPr>
        <p:txBody>
          <a:bodyPr/>
          <a:lstStyle/>
          <a:p>
            <a:r>
              <a:rPr lang="en-US" sz="3200" dirty="0"/>
              <a:t>Laser Welding Setup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6970828" cy="365125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0790"/>
            <a:ext cx="8229600" cy="4384783"/>
          </a:xfrm>
        </p:spPr>
      </p:pic>
      <p:sp>
        <p:nvSpPr>
          <p:cNvPr id="8" name="TextBox 7"/>
          <p:cNvSpPr txBox="1"/>
          <p:nvPr/>
        </p:nvSpPr>
        <p:spPr>
          <a:xfrm>
            <a:off x="1295400" y="2057400"/>
            <a:ext cx="4312920" cy="461665"/>
          </a:xfrm>
          <a:prstGeom prst="rect">
            <a:avLst/>
          </a:prstGeom>
          <a:solidFill>
            <a:srgbClr val="EDEDED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Positioning electrodes on fixture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895600" y="2426732"/>
            <a:ext cx="838200" cy="1383268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7DBD21-DBE6-4E42-8FF8-1AEE31A60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B8A996-9150-4145-90B9-2FE95CFB3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913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A8A2B86-F805-475C-A2C9-1ACE6E71D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92659"/>
            <a:ext cx="8229600" cy="42458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228600"/>
            <a:ext cx="5105400" cy="609600"/>
          </a:xfrm>
        </p:spPr>
        <p:txBody>
          <a:bodyPr/>
          <a:lstStyle/>
          <a:p>
            <a:r>
              <a:rPr lang="en-US" sz="3200" dirty="0"/>
              <a:t>Laser Welding Setup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6925858" cy="365125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40259"/>
            <a:ext cx="8229600" cy="4245844"/>
          </a:xfrm>
        </p:spPr>
      </p:pic>
      <p:sp>
        <p:nvSpPr>
          <p:cNvPr id="8" name="TextBox 7"/>
          <p:cNvSpPr txBox="1"/>
          <p:nvPr/>
        </p:nvSpPr>
        <p:spPr>
          <a:xfrm>
            <a:off x="1295400" y="2057400"/>
            <a:ext cx="3560685" cy="461665"/>
          </a:xfrm>
          <a:prstGeom prst="rect">
            <a:avLst/>
          </a:prstGeom>
          <a:solidFill>
            <a:srgbClr val="EDEDED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Positioning Helix on fixture</a:t>
            </a:r>
          </a:p>
        </p:txBody>
      </p:sp>
      <p:cxnSp>
        <p:nvCxnSpPr>
          <p:cNvPr id="9" name="Straight Arrow Connector 8"/>
          <p:cNvCxnSpPr>
            <a:cxnSpLocks/>
            <a:stCxn id="8" idx="2"/>
          </p:cNvCxnSpPr>
          <p:nvPr/>
        </p:nvCxnSpPr>
        <p:spPr>
          <a:xfrm>
            <a:off x="3075743" y="2519065"/>
            <a:ext cx="658057" cy="1290935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9E2E50-91BF-467C-8998-A281E7B9E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60F88-7ABA-4327-B4A3-E89C00805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31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2ED405-E574-41A4-86A3-8D1CE5D9197E}"/>
              </a:ext>
            </a:extLst>
          </p:cNvPr>
          <p:cNvSpPr txBox="1"/>
          <p:nvPr/>
        </p:nvSpPr>
        <p:spPr>
          <a:xfrm>
            <a:off x="5478905" y="4639456"/>
            <a:ext cx="287061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Check again for any excess epoxy on the top of helix conduct where it contacts electrode, remove any excess with knife</a:t>
            </a:r>
          </a:p>
        </p:txBody>
      </p:sp>
    </p:spTree>
    <p:extLst>
      <p:ext uri="{BB962C8B-B14F-4D97-AF65-F5344CB8AC3E}">
        <p14:creationId xmlns:p14="http://schemas.microsoft.com/office/powerpoint/2010/main" val="1719747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ADE160DF-9DFC-40E4-8776-9E5EC55EA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89033"/>
            <a:ext cx="8229600" cy="4453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228600"/>
            <a:ext cx="5105400" cy="609600"/>
          </a:xfrm>
        </p:spPr>
        <p:txBody>
          <a:bodyPr/>
          <a:lstStyle/>
          <a:p>
            <a:r>
              <a:rPr lang="en-US" sz="3200" dirty="0"/>
              <a:t>Laser Welding Setup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6945845" cy="365125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6633"/>
            <a:ext cx="8229600" cy="4453097"/>
          </a:xfrm>
        </p:spPr>
      </p:pic>
      <p:sp>
        <p:nvSpPr>
          <p:cNvPr id="7" name="TextBox 6"/>
          <p:cNvSpPr txBox="1"/>
          <p:nvPr/>
        </p:nvSpPr>
        <p:spPr>
          <a:xfrm>
            <a:off x="1295400" y="2057400"/>
            <a:ext cx="3286760" cy="461665"/>
          </a:xfrm>
          <a:prstGeom prst="rect">
            <a:avLst/>
          </a:prstGeom>
          <a:solidFill>
            <a:srgbClr val="EDEDED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Adding the </a:t>
            </a:r>
            <a:r>
              <a:rPr lang="en-US" dirty="0" err="1"/>
              <a:t>Strongback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895600" y="2426732"/>
            <a:ext cx="838200" cy="1383268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EBA232-E9AC-4D5C-8504-85EA1B6AC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E45702-D84E-4C16-918E-9A84853D4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30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7119DF1B-4374-4B2D-8C6F-9C52C11A2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05767"/>
            <a:ext cx="8229600" cy="44883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228600"/>
            <a:ext cx="5105400" cy="609600"/>
          </a:xfrm>
        </p:spPr>
        <p:txBody>
          <a:bodyPr/>
          <a:lstStyle/>
          <a:p>
            <a:r>
              <a:rPr lang="en-US" sz="3200" dirty="0"/>
              <a:t>Laser Welding Setup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6945845" cy="365125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19010"/>
            <a:ext cx="8229600" cy="448834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10" y="3688363"/>
            <a:ext cx="3810000" cy="25434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5400" y="2057400"/>
            <a:ext cx="3510280" cy="461665"/>
          </a:xfrm>
          <a:prstGeom prst="rect">
            <a:avLst/>
          </a:prstGeom>
          <a:solidFill>
            <a:srgbClr val="EDEDED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Ready for Laser welding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C78923-6EC1-4115-9F68-41911754C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ACDCA-392A-4F20-BAEA-627264A9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33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5D8F45-58DB-422A-854D-CC5BA73ECEA3}"/>
              </a:ext>
            </a:extLst>
          </p:cNvPr>
          <p:cNvSpPr txBox="1"/>
          <p:nvPr/>
        </p:nvSpPr>
        <p:spPr>
          <a:xfrm>
            <a:off x="2256020" y="4874087"/>
            <a:ext cx="278517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/>
              <a:t>Check all electrodes to  be within their pockets,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Check holes on flat portion of conduct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Check “no gap” in between electrode and helix</a:t>
            </a:r>
          </a:p>
        </p:txBody>
      </p:sp>
    </p:spTree>
    <p:extLst>
      <p:ext uri="{BB962C8B-B14F-4D97-AF65-F5344CB8AC3E}">
        <p14:creationId xmlns:p14="http://schemas.microsoft.com/office/powerpoint/2010/main" val="5174061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228600"/>
            <a:ext cx="5105400" cy="609600"/>
          </a:xfrm>
        </p:spPr>
        <p:txBody>
          <a:bodyPr/>
          <a:lstStyle/>
          <a:p>
            <a:r>
              <a:rPr lang="en-US" sz="3200" dirty="0"/>
              <a:t>Helix with Electrodes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6955838" cy="365125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143"/>
            <a:ext cx="9144000" cy="478971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5845DE-7093-4147-A385-463077E2A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59DBB-E69A-464E-8DD8-785D82EDF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812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228600"/>
            <a:ext cx="5105400" cy="609600"/>
          </a:xfrm>
        </p:spPr>
        <p:txBody>
          <a:bodyPr/>
          <a:lstStyle/>
          <a:p>
            <a:r>
              <a:rPr lang="en-US" sz="3200" dirty="0"/>
              <a:t>Laser Welded Electrode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6955838" cy="365125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2092"/>
            <a:ext cx="8178800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1600" y="1600200"/>
            <a:ext cx="2284520" cy="646331"/>
          </a:xfrm>
          <a:prstGeom prst="rect">
            <a:avLst/>
          </a:prstGeom>
          <a:solidFill>
            <a:srgbClr val="EDEDED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2 point laser welding</a:t>
            </a:r>
          </a:p>
          <a:p>
            <a:r>
              <a:rPr lang="en-US" sz="1800" dirty="0"/>
              <a:t>0.02” dia.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H="1">
            <a:off x="5181600" y="2800529"/>
            <a:ext cx="1094913" cy="837406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315200" y="3841955"/>
            <a:ext cx="0" cy="76200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34099" y="4572000"/>
            <a:ext cx="2867857" cy="1200329"/>
          </a:xfrm>
          <a:prstGeom prst="rect">
            <a:avLst/>
          </a:prstGeom>
          <a:solidFill>
            <a:srgbClr val="EDEDED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Vacuum grade epoxy, remove any excess that will create gap in between electrode and helix conduct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539D79-9C00-4777-8B9B-2BDE291C4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7FC94-B792-46AB-B25C-2EE2A8627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35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E4AF37-C88C-4836-A336-8D8C2AE9D023}"/>
              </a:ext>
            </a:extLst>
          </p:cNvPr>
          <p:cNvSpPr txBox="1"/>
          <p:nvPr/>
        </p:nvSpPr>
        <p:spPr>
          <a:xfrm>
            <a:off x="1319134" y="1491521"/>
            <a:ext cx="149152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Test piece</a:t>
            </a:r>
          </a:p>
        </p:txBody>
      </p:sp>
    </p:spTree>
    <p:extLst>
      <p:ext uri="{BB962C8B-B14F-4D97-AF65-F5344CB8AC3E}">
        <p14:creationId xmlns:p14="http://schemas.microsoft.com/office/powerpoint/2010/main" val="239944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228600"/>
            <a:ext cx="5105400" cy="609600"/>
          </a:xfrm>
        </p:spPr>
        <p:txBody>
          <a:bodyPr/>
          <a:lstStyle/>
          <a:p>
            <a:r>
              <a:rPr lang="en-US" sz="3200" dirty="0"/>
              <a:t>Laser Welded Electrode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6955838" cy="365125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1600200"/>
            <a:ext cx="2362200" cy="646331"/>
          </a:xfrm>
          <a:prstGeom prst="rect">
            <a:avLst/>
          </a:prstGeom>
          <a:solidFill>
            <a:srgbClr val="EDEDED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 point laser welding</a:t>
            </a:r>
          </a:p>
          <a:p>
            <a:r>
              <a:rPr lang="en-US" dirty="0"/>
              <a:t>0.02” dia.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181600" y="1969532"/>
            <a:ext cx="1181100" cy="1668403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315200" y="3841955"/>
            <a:ext cx="0" cy="76200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34100" y="4572000"/>
            <a:ext cx="2362200" cy="369332"/>
          </a:xfrm>
          <a:prstGeom prst="rect">
            <a:avLst/>
          </a:prstGeom>
          <a:solidFill>
            <a:srgbClr val="EDEDED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Vacuum grade epoxy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A32C50-539F-413B-A867-252C0B64F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B23093-CB97-46BF-A5A5-0CCF2F59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A1B4E-A476-4EA3-A036-5623FC533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36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8B2B0E-EBCE-43A8-9216-D723F6CDF2D5}"/>
              </a:ext>
            </a:extLst>
          </p:cNvPr>
          <p:cNvSpPr txBox="1"/>
          <p:nvPr/>
        </p:nvSpPr>
        <p:spPr>
          <a:xfrm>
            <a:off x="6753069" y="1969532"/>
            <a:ext cx="2226035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/>
              <a:t>Inspection and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Align for laser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Adjust gas (Argon) nozzle into welding area</a:t>
            </a:r>
          </a:p>
        </p:txBody>
      </p:sp>
    </p:spTree>
    <p:extLst>
      <p:ext uri="{BB962C8B-B14F-4D97-AF65-F5344CB8AC3E}">
        <p14:creationId xmlns:p14="http://schemas.microsoft.com/office/powerpoint/2010/main" val="7888842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228600"/>
            <a:ext cx="5105400" cy="609600"/>
          </a:xfrm>
        </p:spPr>
        <p:txBody>
          <a:bodyPr/>
          <a:lstStyle/>
          <a:p>
            <a:r>
              <a:rPr lang="en-US" sz="3200" dirty="0"/>
              <a:t>Laser Welded Electrode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6940848" cy="365125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1600200"/>
            <a:ext cx="2362200" cy="646331"/>
          </a:xfrm>
          <a:prstGeom prst="rect">
            <a:avLst/>
          </a:prstGeom>
          <a:solidFill>
            <a:srgbClr val="EDEDED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 point laser welding</a:t>
            </a:r>
          </a:p>
          <a:p>
            <a:r>
              <a:rPr lang="en-US" dirty="0"/>
              <a:t>0.02” dia.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181600" y="1969532"/>
            <a:ext cx="1181100" cy="1668403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315200" y="3841955"/>
            <a:ext cx="0" cy="76200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34100" y="4572000"/>
            <a:ext cx="2362200" cy="369332"/>
          </a:xfrm>
          <a:prstGeom prst="rect">
            <a:avLst/>
          </a:prstGeom>
          <a:solidFill>
            <a:srgbClr val="EDEDED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Vacuum grade epoxy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B1CB24-B1C2-4548-808E-24AC53AA8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ED3774-B2E3-4102-85D3-9B49D2572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D54EC-ACE8-44E3-B9E6-6C140E0F8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37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E98841-2C81-4E1E-999D-F3D77608CE33}"/>
              </a:ext>
            </a:extLst>
          </p:cNvPr>
          <p:cNvSpPr txBox="1"/>
          <p:nvPr/>
        </p:nvSpPr>
        <p:spPr>
          <a:xfrm>
            <a:off x="7172793" y="1708879"/>
            <a:ext cx="182879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Typical setting</a:t>
            </a:r>
          </a:p>
        </p:txBody>
      </p:sp>
    </p:spTree>
    <p:extLst>
      <p:ext uri="{BB962C8B-B14F-4D97-AF65-F5344CB8AC3E}">
        <p14:creationId xmlns:p14="http://schemas.microsoft.com/office/powerpoint/2010/main" val="6514298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8BF3EED4-9629-41D0-8729-17DDAD80C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92" y="1012053"/>
            <a:ext cx="5515353" cy="5056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9810" y="228600"/>
            <a:ext cx="7656990" cy="609600"/>
          </a:xfrm>
        </p:spPr>
        <p:txBody>
          <a:bodyPr/>
          <a:lstStyle/>
          <a:p>
            <a:r>
              <a:rPr lang="en-US" sz="3200" dirty="0"/>
              <a:t>Assemble Two Helixes on Base Plate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6925858" cy="365125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92" y="1371600"/>
            <a:ext cx="5515353" cy="423351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12054"/>
            <a:ext cx="3810000" cy="505677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D63CB0-A6ED-432F-A1AE-8CDD8C62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5C2543-F504-4A6A-92FB-985016A9A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436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228600"/>
            <a:ext cx="5105400" cy="990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/>
              <a:t>Measurements of the helix temperature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6965832" cy="365125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6302375" cy="4525963"/>
          </a:xfrm>
        </p:spPr>
        <p:txBody>
          <a:bodyPr>
            <a:normAutofit/>
          </a:bodyPr>
          <a:lstStyle/>
          <a:p>
            <a:r>
              <a:rPr lang="en-US" dirty="0"/>
              <a:t>Suggestion: use a thermal imager, available at EE support (Bob </a:t>
            </a:r>
            <a:r>
              <a:rPr lang="en-US" dirty="0" err="1"/>
              <a:t>Brooker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Fluke Ti32</a:t>
            </a:r>
          </a:p>
          <a:p>
            <a:pPr lvl="1"/>
            <a:r>
              <a:rPr lang="en-US" dirty="0"/>
              <a:t>temperature range -20°C to +600°C;  spectral range 8 to 14 µm</a:t>
            </a:r>
          </a:p>
          <a:p>
            <a:r>
              <a:rPr lang="en-US" dirty="0"/>
              <a:t>Requires a </a:t>
            </a:r>
            <a:r>
              <a:rPr lang="en-US" dirty="0" err="1"/>
              <a:t>ZnSe</a:t>
            </a:r>
            <a:r>
              <a:rPr lang="en-US" dirty="0"/>
              <a:t> window (0.55 – 18 µm)</a:t>
            </a:r>
          </a:p>
          <a:p>
            <a:pPr lvl="1"/>
            <a:r>
              <a:rPr lang="en-US" dirty="0"/>
              <a:t>For example, from </a:t>
            </a:r>
            <a:r>
              <a:rPr lang="en-US" dirty="0" err="1"/>
              <a:t>CeramTec</a:t>
            </a:r>
            <a:endParaRPr lang="en-US" dirty="0"/>
          </a:p>
          <a:p>
            <a:r>
              <a:rPr lang="en-US" dirty="0"/>
              <a:t>Check of calibration</a:t>
            </a:r>
          </a:p>
          <a:p>
            <a:pPr lvl="1"/>
            <a:r>
              <a:rPr lang="en-US" dirty="0"/>
              <a:t>heat up the helix in vacuum with a DC current, using the helix resistance as indication of temperature</a:t>
            </a:r>
          </a:p>
          <a:p>
            <a:pPr lvl="1"/>
            <a:r>
              <a:rPr lang="en-US" dirty="0"/>
              <a:t>Measure with imager</a:t>
            </a:r>
          </a:p>
          <a:p>
            <a:pPr lvl="1"/>
            <a:r>
              <a:rPr lang="en-US" dirty="0"/>
              <a:t>Repeat with RF heating</a:t>
            </a:r>
          </a:p>
          <a:p>
            <a:endParaRPr lang="en-US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219200"/>
            <a:ext cx="18383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5B3A7E-6E1D-408F-98C9-FF0C5DF31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272CF-07F8-4C69-8FE8-990EBE980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925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Specification &amp; Requirement (helixes)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/>
              <a:t>A Chen | MEBT 200 Ohm Kicker Mechanical Design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629BEC6D-5692-44C9-BDD6-7E54C806E55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24476" y="1220470"/>
          <a:ext cx="6080760" cy="4785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8630">
                  <a:extLst>
                    <a:ext uri="{9D8B030D-6E8A-4147-A177-3AD203B41FA5}">
                      <a16:colId xmlns:a16="http://schemas.microsoft.com/office/drawing/2014/main" val="224227410"/>
                    </a:ext>
                  </a:extLst>
                </a:gridCol>
                <a:gridCol w="3594100">
                  <a:extLst>
                    <a:ext uri="{9D8B030D-6E8A-4147-A177-3AD203B41FA5}">
                      <a16:colId xmlns:a16="http://schemas.microsoft.com/office/drawing/2014/main" val="1565499409"/>
                    </a:ext>
                  </a:extLst>
                </a:gridCol>
                <a:gridCol w="1305560">
                  <a:extLst>
                    <a:ext uri="{9D8B030D-6E8A-4147-A177-3AD203B41FA5}">
                      <a16:colId xmlns:a16="http://schemas.microsoft.com/office/drawing/2014/main" val="680511241"/>
                    </a:ext>
                  </a:extLst>
                </a:gridCol>
                <a:gridCol w="712470">
                  <a:extLst>
                    <a:ext uri="{9D8B030D-6E8A-4147-A177-3AD203B41FA5}">
                      <a16:colId xmlns:a16="http://schemas.microsoft.com/office/drawing/2014/main" val="24738754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Item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Parameter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Value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Units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84548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Helix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1629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#13 flat magnet wire dimensions, nom. (w x t)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.105 x .042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inches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75057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Number of helical turns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47.5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45872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Pitch (p).  Tolerance of each turn location is with respect to the reference (one end of the ceramic spacer).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.412 ±.002 (10.46 ±.050)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inches (mm)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00322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Helix wire height above ground in the central section (h)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.240 ±.002 (6.10 ±.05)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Inches (mm)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07671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Copper tube central section OD (the helix “ground”)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1.116 ±.003 (28.35 ±.1)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Inches (mm)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39245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Central section tube length having the OD value stated in item 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18.746 ±.01 (47.615 ±.03)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Inches (cm)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3455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Copper tube stepped-end OD at both ends, see Physical Requirement 4, below,  and Figure 3.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. 800 ±.002 (20.32 ±.050)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inches (mm)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12867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                   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Helix length, measured between wire centers where wire is clamped at both ends (47.5 turns)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19.570 (501.4)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inches (mm)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49123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Approximate Microstrip wire total length, 47.5 turns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263 (6.68)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inches (m)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00800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Helix diameter, microstrip wire center-to-center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1.638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inches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60209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Electrode dimensions (copper or bronze)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.300 ±.002 x .7874 ±.002 x .020 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(7.62 ±.05 x 20 ±.05 x .508)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inches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(mm)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7213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Ceramic spacer thickness,  (thickness is 1/8 in. nom.)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.136 ±.002 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(3.45 ±.05)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Inches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(mm)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39866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Ceramic spacer dielectric constant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5.9 ±.2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74733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Ceramic spacer thermal conductivity, minimum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W/m/K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54845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Space between facing helix electrode surfaces of the two parallel helices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.630 ±.02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(16 ±.5)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inches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(mm)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64753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Minimum space between helix wire and enclosure surface—top, bottom and sides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2.5 (63.5)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Inches (mm)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7970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95209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85800"/>
            <a:ext cx="8000999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228600"/>
            <a:ext cx="5105400" cy="609600"/>
          </a:xfrm>
        </p:spPr>
        <p:txBody>
          <a:bodyPr/>
          <a:lstStyle/>
          <a:p>
            <a:r>
              <a:rPr lang="en-US" sz="3200" dirty="0"/>
              <a:t>Bench Test Setup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6900874" cy="365125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7687" y="1828800"/>
            <a:ext cx="849143" cy="369332"/>
          </a:xfrm>
          <a:prstGeom prst="rect">
            <a:avLst/>
          </a:prstGeom>
          <a:solidFill>
            <a:srgbClr val="EDEDED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Driver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95400" y="4771320"/>
            <a:ext cx="708848" cy="369332"/>
          </a:xfrm>
          <a:prstGeom prst="rect">
            <a:avLst/>
          </a:prstGeom>
          <a:solidFill>
            <a:srgbClr val="EDEDED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Load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F1C79E-123B-4CF0-8831-76AB8FBE8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C53693-0713-4891-8F08-AF8BB354F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815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72F695-2937-4B36-B9EB-C076C4560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228600"/>
            <a:ext cx="5105400" cy="609600"/>
          </a:xfrm>
        </p:spPr>
        <p:txBody>
          <a:bodyPr/>
          <a:lstStyle/>
          <a:p>
            <a:r>
              <a:rPr lang="en-US" sz="3200" dirty="0"/>
              <a:t>Bench Test Setup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04248" y="6356350"/>
            <a:ext cx="5573280" cy="365125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530731-48B7-4DC6-AE7C-E6A856507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41AB60-FC73-4710-B8B0-EC4CD38D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453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228600"/>
            <a:ext cx="5105400" cy="609600"/>
          </a:xfrm>
        </p:spPr>
        <p:txBody>
          <a:bodyPr/>
          <a:lstStyle/>
          <a:p>
            <a:r>
              <a:rPr lang="en-US" sz="3200" dirty="0"/>
              <a:t>Bench Test Setup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6985819" cy="365125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95400" y="4771320"/>
            <a:ext cx="708848" cy="369332"/>
          </a:xfrm>
          <a:prstGeom prst="rect">
            <a:avLst/>
          </a:prstGeom>
          <a:solidFill>
            <a:srgbClr val="EDEDED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Load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7AABB6-A725-4DDA-802E-CD790A8FB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430" y="720322"/>
            <a:ext cx="3082910" cy="5480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60DEA6-CB65-4B16-AD41-D85CFB00B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60" y="625627"/>
            <a:ext cx="3136176" cy="557542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A7811-9126-4F5A-8234-691308824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E3FABE-7446-4E91-8B5B-1982795D1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613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0813" y="6356350"/>
            <a:ext cx="5036695" cy="365125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36588" y="342900"/>
            <a:ext cx="5867400" cy="685800"/>
          </a:xfrm>
        </p:spPr>
        <p:txBody>
          <a:bodyPr/>
          <a:lstStyle/>
          <a:p>
            <a:r>
              <a:rPr lang="en-US" sz="3200" dirty="0"/>
              <a:t>Vacuum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C665B4-CB9C-4705-BC53-06DD38E51523}"/>
              </a:ext>
            </a:extLst>
          </p:cNvPr>
          <p:cNvSpPr txBox="1">
            <a:spLocks/>
          </p:cNvSpPr>
          <p:nvPr/>
        </p:nvSpPr>
        <p:spPr>
          <a:xfrm>
            <a:off x="429419" y="1285407"/>
            <a:ext cx="8229600" cy="4525963"/>
          </a:xfr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Seals: </a:t>
            </a:r>
          </a:p>
          <a:p>
            <a:pPr lvl="1"/>
            <a:r>
              <a:rPr lang="en-US" sz="2000" dirty="0"/>
              <a:t>metal seals at feedthroughs on SS base plate</a:t>
            </a:r>
          </a:p>
          <a:p>
            <a:pPr lvl="1"/>
            <a:r>
              <a:rPr lang="en-US" sz="2000" dirty="0"/>
              <a:t>Brazing and welding on water cooling line</a:t>
            </a:r>
          </a:p>
          <a:p>
            <a:pPr lvl="1"/>
            <a:r>
              <a:rPr lang="en-US" sz="2000" dirty="0"/>
              <a:t>O-Ring on Al Vacuum Box with total permeation 8e-7 </a:t>
            </a:r>
            <a:r>
              <a:rPr lang="en-US" sz="2000" dirty="0" err="1"/>
              <a:t>torr.l</a:t>
            </a:r>
            <a:r>
              <a:rPr lang="en-US" sz="2000" dirty="0"/>
              <a:t>/s</a:t>
            </a:r>
          </a:p>
          <a:p>
            <a:r>
              <a:rPr lang="en-US" sz="1800" dirty="0"/>
              <a:t>4 ½” Port for IP 100 l/s Pumps to achieve mid E-8 torr without beam</a:t>
            </a:r>
          </a:p>
          <a:p>
            <a:r>
              <a:rPr lang="en-US" sz="1800" dirty="0"/>
              <a:t>UHV handling with cautiousness of Low Particulate environment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72E8DE-7937-4BE0-B9D4-55F79298E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5166DE-F7D2-4AAB-A6E2-19B4EC27C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684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228600"/>
            <a:ext cx="51054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/>
              <a:t>RGA results (1) 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5665880"/>
              </p:ext>
            </p:extLst>
          </p:nvPr>
        </p:nvGraphicFramePr>
        <p:xfrm>
          <a:off x="542260" y="1371600"/>
          <a:ext cx="7857462" cy="4465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1"/>
          <p:cNvSpPr txBox="1"/>
          <p:nvPr/>
        </p:nvSpPr>
        <p:spPr>
          <a:xfrm rot="18273610">
            <a:off x="2709596" y="4851878"/>
            <a:ext cx="598831" cy="492866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</a:t>
            </a:r>
            <a:r>
              <a:rPr lang="en-US" sz="2000" baseline="-25000" dirty="0"/>
              <a:t>2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190307" y="4593265"/>
            <a:ext cx="202019" cy="2339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flipH="1">
            <a:off x="1967023" y="2396971"/>
            <a:ext cx="962608" cy="9203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99051" y="882502"/>
            <a:ext cx="3072809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15000"/>
                <a:lumOff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Residual gases are Hydrogen, Water, and Air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Hydrocarbons are very low, more than 3 decades below.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5C1A76-09EB-4EB6-931D-8DF8B929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5399F-ADA9-4CA8-A27F-DB475EE5B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Chen | MEBT 200 Ohm Kicker Mechanical Design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7A243B-5E44-4207-BB2A-9959D995B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275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228600"/>
            <a:ext cx="51054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/>
              <a:t>RGA results(2) 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4868236"/>
              </p:ext>
            </p:extLst>
          </p:nvPr>
        </p:nvGraphicFramePr>
        <p:xfrm>
          <a:off x="861237" y="1090612"/>
          <a:ext cx="7682688" cy="4676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95C2A4-A26C-4389-8678-AF177685F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D74B3-571C-49B4-B2F0-7DB8346C5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Chen | MEBT 200 Ohm Kicker Mechanical Design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54D30-6DFB-4B11-9F24-646C0A26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423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1721" y="228600"/>
            <a:ext cx="6411432" cy="78149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400" dirty="0"/>
              <a:t>Thermal Test: Temperature Rise (in air)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5" y="990600"/>
            <a:ext cx="7527851" cy="487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9916" y="2573080"/>
            <a:ext cx="1318437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Water Cooled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08475" y="3304955"/>
            <a:ext cx="3274827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Water Stop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7090" y="1326526"/>
            <a:ext cx="1038446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Power Off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7823" y="3535787"/>
            <a:ext cx="1453117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Water @85F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59233" y="4564912"/>
            <a:ext cx="1038446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Room @67F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23906" y="4189228"/>
            <a:ext cx="140754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~50F rise</a:t>
            </a:r>
          </a:p>
        </p:txBody>
      </p:sp>
      <p:sp>
        <p:nvSpPr>
          <p:cNvPr id="6" name="Up-Down Arrow 5"/>
          <p:cNvSpPr/>
          <p:nvPr/>
        </p:nvSpPr>
        <p:spPr>
          <a:xfrm>
            <a:off x="4079358" y="2157523"/>
            <a:ext cx="244548" cy="2573965"/>
          </a:xfrm>
          <a:prstGeom prst="up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 flipH="1">
            <a:off x="3522923" y="3694887"/>
            <a:ext cx="219739" cy="311133"/>
          </a:xfrm>
          <a:prstGeom prst="up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74158" y="4882310"/>
            <a:ext cx="115884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~4F rise</a:t>
            </a:r>
          </a:p>
        </p:txBody>
      </p:sp>
      <p:cxnSp>
        <p:nvCxnSpPr>
          <p:cNvPr id="8" name="Straight Arrow Connector 7"/>
          <p:cNvCxnSpPr>
            <a:stCxn id="14" idx="3"/>
            <a:endCxn id="13" idx="4"/>
          </p:cNvCxnSpPr>
          <p:nvPr/>
        </p:nvCxnSpPr>
        <p:spPr>
          <a:xfrm flipV="1">
            <a:off x="1733006" y="4006020"/>
            <a:ext cx="1899786" cy="11071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3" idx="0"/>
          </p:cNvCxnSpPr>
          <p:nvPr/>
        </p:nvCxnSpPr>
        <p:spPr>
          <a:xfrm flipH="1" flipV="1">
            <a:off x="4201632" y="3951285"/>
            <a:ext cx="826048" cy="2379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38450" y="5888168"/>
            <a:ext cx="6281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Vast majority of heat conducted into water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544884-8EAB-4CB5-88AB-931CD017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8E83F2BD-BB94-4881-A571-2229E8422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Chen | MEBT 200 Ohm Kicker Mechanical Design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7A5C9B7-9120-4316-8F9B-4FC8A166B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983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28" y="228600"/>
            <a:ext cx="7205694" cy="78149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400" dirty="0"/>
              <a:t>Thermal test: Temperature Rise (in vacuum)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990600"/>
            <a:ext cx="7336464" cy="487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8624" y="3178375"/>
            <a:ext cx="723014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20A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99859" y="2650556"/>
            <a:ext cx="723015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25A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04636" y="2404256"/>
            <a:ext cx="717699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30A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27750" y="2556656"/>
            <a:ext cx="717699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OFF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7060019" y="1863401"/>
            <a:ext cx="31897" cy="6932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060019" y="3018321"/>
            <a:ext cx="0" cy="4106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092995" y="2105247"/>
            <a:ext cx="470490" cy="2990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2"/>
          </p:cNvCxnSpPr>
          <p:nvPr/>
        </p:nvCxnSpPr>
        <p:spPr>
          <a:xfrm flipH="1">
            <a:off x="4803257" y="2865921"/>
            <a:ext cx="760229" cy="7741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0"/>
          </p:cNvCxnSpPr>
          <p:nvPr/>
        </p:nvCxnSpPr>
        <p:spPr>
          <a:xfrm flipV="1">
            <a:off x="5563486" y="1863401"/>
            <a:ext cx="1309134" cy="5408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563485" y="2881388"/>
            <a:ext cx="1309135" cy="7586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7" idx="0"/>
          </p:cNvCxnSpPr>
          <p:nvPr/>
        </p:nvCxnSpPr>
        <p:spPr>
          <a:xfrm flipH="1" flipV="1">
            <a:off x="4327451" y="2210028"/>
            <a:ext cx="233916" cy="4405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3680194" y="2404256"/>
            <a:ext cx="19937" cy="7741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537314" y="3640040"/>
            <a:ext cx="162817" cy="6943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327451" y="3112221"/>
            <a:ext cx="255182" cy="6942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35345" y="4585417"/>
            <a:ext cx="1091167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Water@86F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126512" y="4976037"/>
            <a:ext cx="340241" cy="106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831168" y="4171207"/>
            <a:ext cx="1091167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Helix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983568" y="4745204"/>
            <a:ext cx="1183316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G. Tube</a:t>
            </a:r>
          </a:p>
        </p:txBody>
      </p:sp>
      <p:cxnSp>
        <p:nvCxnSpPr>
          <p:cNvPr id="35" name="Straight Arrow Connector 34"/>
          <p:cNvCxnSpPr>
            <a:stCxn id="33" idx="3"/>
          </p:cNvCxnSpPr>
          <p:nvPr/>
        </p:nvCxnSpPr>
        <p:spPr>
          <a:xfrm flipV="1">
            <a:off x="6166884" y="4745204"/>
            <a:ext cx="276446" cy="2308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2" idx="0"/>
          </p:cNvCxnSpPr>
          <p:nvPr/>
        </p:nvCxnSpPr>
        <p:spPr>
          <a:xfrm flipV="1">
            <a:off x="5376752" y="3912781"/>
            <a:ext cx="35220" cy="2584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2" idx="3"/>
          </p:cNvCxnSpPr>
          <p:nvPr/>
        </p:nvCxnSpPr>
        <p:spPr>
          <a:xfrm flipV="1">
            <a:off x="5922335" y="3912781"/>
            <a:ext cx="170121" cy="4892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BE468-E475-4A07-A611-0DA578CB9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61BBC-09D7-4D96-9C51-88C497617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Chen | MEBT 200 Ohm Kicker Mechanical Design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58BA437-9EA4-4221-9E6B-46FA667F3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91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1088" y="228600"/>
            <a:ext cx="6411433" cy="78149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200" dirty="0"/>
              <a:t>Vacuum improved over 2 </a:t>
            </a:r>
            <a:r>
              <a:rPr lang="en-US" sz="3200" dirty="0" err="1"/>
              <a:t>wks</a:t>
            </a:r>
            <a:r>
              <a:rPr lang="en-US" sz="3200" dirty="0"/>
              <a:t> 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126512" y="4976037"/>
            <a:ext cx="340241" cy="106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670" y="1010093"/>
            <a:ext cx="6096000" cy="48768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4708FA-8CBB-42B9-A934-0893C5B57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D5FC6-66A2-4579-9A2A-27130018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Chen | MEBT 200 Ohm Kicker Mechanical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E5BFE-C298-4C66-9831-578377555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48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3601A2-BF99-41A9-AA6D-D40B148A01EC}"/>
              </a:ext>
            </a:extLst>
          </p:cNvPr>
          <p:cNvSpPr txBox="1"/>
          <p:nvPr/>
        </p:nvSpPr>
        <p:spPr>
          <a:xfrm>
            <a:off x="284753" y="2967335"/>
            <a:ext cx="15791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Ambient 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49D7A1-4EA1-4C7D-B694-548BEA4899BF}"/>
              </a:ext>
            </a:extLst>
          </p:cNvPr>
          <p:cNvSpPr txBox="1"/>
          <p:nvPr/>
        </p:nvSpPr>
        <p:spPr>
          <a:xfrm>
            <a:off x="339635" y="3479620"/>
            <a:ext cx="15791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Gauge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174B6F-0C3D-4582-BE38-FAE7607BF19C}"/>
              </a:ext>
            </a:extLst>
          </p:cNvPr>
          <p:cNvSpPr txBox="1"/>
          <p:nvPr/>
        </p:nvSpPr>
        <p:spPr>
          <a:xfrm>
            <a:off x="284753" y="4005321"/>
            <a:ext cx="15791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Ion Pump</a:t>
            </a:r>
          </a:p>
        </p:txBody>
      </p:sp>
    </p:spTree>
    <p:extLst>
      <p:ext uri="{BB962C8B-B14F-4D97-AF65-F5344CB8AC3E}">
        <p14:creationId xmlns:p14="http://schemas.microsoft.com/office/powerpoint/2010/main" val="5915446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1088" y="228600"/>
            <a:ext cx="6411433" cy="78149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200" dirty="0"/>
              <a:t>Kicker Vacuum in Operation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F6BA59-F32D-4C81-833F-005E74ECB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960" y="1010093"/>
            <a:ext cx="6096000" cy="48768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B406AD-DFE3-401F-86EF-627C8FD59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61BD0F-E17B-494C-B5BE-17893F1A4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Chen | MEBT 200 Ohm Kicker Mechanical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17D4C-411F-41C0-A807-42E730632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49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408C5F-D418-4CFD-9664-30C368E1D8F7}"/>
              </a:ext>
            </a:extLst>
          </p:cNvPr>
          <p:cNvSpPr txBox="1"/>
          <p:nvPr/>
        </p:nvSpPr>
        <p:spPr>
          <a:xfrm>
            <a:off x="876925" y="952234"/>
            <a:ext cx="1521501" cy="267765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Gauge and Ion pump readings during May 20, 2017-July 18, 2018</a:t>
            </a:r>
          </a:p>
        </p:txBody>
      </p:sp>
    </p:spTree>
    <p:extLst>
      <p:ext uri="{BB962C8B-B14F-4D97-AF65-F5344CB8AC3E}">
        <p14:creationId xmlns:p14="http://schemas.microsoft.com/office/powerpoint/2010/main" val="230276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Specification &amp; Requirement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/>
              <a:t>A Chen | MEBT 200 Ohm Kicker Mechanical Design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D1C612-DA68-47B1-B998-6F6C5A000A95}"/>
              </a:ext>
            </a:extLst>
          </p:cNvPr>
          <p:cNvSpPr/>
          <p:nvPr/>
        </p:nvSpPr>
        <p:spPr>
          <a:xfrm>
            <a:off x="736826" y="46772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6W electrical power dissipates along the helix.</a:t>
            </a:r>
          </a:p>
          <a:p>
            <a:pPr marL="342900" lvl="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40W steady state beam absorption</a:t>
            </a:r>
          </a:p>
          <a:p>
            <a:pPr marL="342900" lvl="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prstClr val="black"/>
                </a:solidFill>
                <a:latin typeface="Palatino Linotype"/>
                <a:ea typeface="+mn-ea"/>
                <a:cs typeface="+mn-cs"/>
              </a:rPr>
              <a:t>20J of accidental beam loss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0C7BF5-5165-484E-87A6-6C0CA717EE31}"/>
              </a:ext>
            </a:extLst>
          </p:cNvPr>
          <p:cNvSpPr txBox="1"/>
          <p:nvPr/>
        </p:nvSpPr>
        <p:spPr>
          <a:xfrm>
            <a:off x="736826" y="4104640"/>
            <a:ext cx="3601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Heating Estimates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CF2230-C5E5-4911-A8FB-C3058BA9CF74}"/>
              </a:ext>
            </a:extLst>
          </p:cNvPr>
          <p:cNvSpPr txBox="1"/>
          <p:nvPr/>
        </p:nvSpPr>
        <p:spPr>
          <a:xfrm>
            <a:off x="636588" y="1195982"/>
            <a:ext cx="3601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(Helixes, cont.)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26DFD77-28D0-457C-AD09-6D88156ACF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9778311"/>
              </p:ext>
            </p:extLst>
          </p:nvPr>
        </p:nvGraphicFramePr>
        <p:xfrm>
          <a:off x="1297940" y="1931109"/>
          <a:ext cx="6080760" cy="1402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8630">
                  <a:extLst>
                    <a:ext uri="{9D8B030D-6E8A-4147-A177-3AD203B41FA5}">
                      <a16:colId xmlns:a16="http://schemas.microsoft.com/office/drawing/2014/main" val="3355556174"/>
                    </a:ext>
                  </a:extLst>
                </a:gridCol>
                <a:gridCol w="3594100">
                  <a:extLst>
                    <a:ext uri="{9D8B030D-6E8A-4147-A177-3AD203B41FA5}">
                      <a16:colId xmlns:a16="http://schemas.microsoft.com/office/drawing/2014/main" val="959084200"/>
                    </a:ext>
                  </a:extLst>
                </a:gridCol>
                <a:gridCol w="1305560">
                  <a:extLst>
                    <a:ext uri="{9D8B030D-6E8A-4147-A177-3AD203B41FA5}">
                      <a16:colId xmlns:a16="http://schemas.microsoft.com/office/drawing/2014/main" val="2632484006"/>
                    </a:ext>
                  </a:extLst>
                </a:gridCol>
                <a:gridCol w="712470">
                  <a:extLst>
                    <a:ext uri="{9D8B030D-6E8A-4147-A177-3AD203B41FA5}">
                      <a16:colId xmlns:a16="http://schemas.microsoft.com/office/drawing/2014/main" val="9132524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200 Ohm Interconnecting Microstrip Transmission Lines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9782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Signal wire size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#16 solid round wire 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(dia. = .051 in.)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0828666"/>
                  </a:ext>
                </a:extLst>
              </a:tr>
              <a:tr h="1993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Signal wire height above ground, wire center to ground surface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.350 ±.005 (8.89 ±.12)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Inches (mm)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91915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Ground strip, copper shim stock; width x thickness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.75 ±.01 x .010 (19 ±.12 x .254)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Inches (mm)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39119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Space between microstrip signal wire and enclosure wall, minimum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1.0 (25.4)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Inches (mm)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1568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3169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0"/>
            <a:ext cx="8001000" cy="762000"/>
          </a:xfrm>
        </p:spPr>
        <p:txBody>
          <a:bodyPr/>
          <a:lstStyle/>
          <a:p>
            <a:r>
              <a:rPr lang="en-US" sz="2800" dirty="0"/>
              <a:t>Thermal Estimates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4959315" cy="365125"/>
          </a:xfrm>
        </p:spPr>
        <p:txBody>
          <a:bodyPr/>
          <a:lstStyle/>
          <a:p>
            <a:r>
              <a:rPr lang="en-US"/>
              <a:t>A Chen | MEBT 200 Ohm Kicker Mechanical Design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3B60FE3-4B59-4328-9C88-B19C110C84FD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Q=46 watt (40 beam + 6 electrical)</a:t>
            </a:r>
          </a:p>
          <a:p>
            <a:r>
              <a:rPr lang="en-US" sz="1800" dirty="0"/>
              <a:t>Over 48 (electrodes + turns)</a:t>
            </a:r>
          </a:p>
          <a:p>
            <a:pPr marL="0" indent="0">
              <a:buFont typeface="Arial" charset="0"/>
              <a:buNone/>
            </a:pPr>
            <a:r>
              <a:rPr lang="en-US" sz="1800" dirty="0"/>
              <a:t>     Heat each turn q=46/48=.9 watt</a:t>
            </a:r>
          </a:p>
          <a:p>
            <a:r>
              <a:rPr lang="en-US" sz="1800" dirty="0"/>
              <a:t>∆T = 11.6 </a:t>
            </a:r>
            <a:r>
              <a:rPr lang="en-US" sz="1800" dirty="0">
                <a:latin typeface="Calibri"/>
              </a:rPr>
              <a:t>°</a:t>
            </a:r>
            <a:r>
              <a:rPr lang="en-US" sz="1800" dirty="0"/>
              <a:t>C for </a:t>
            </a:r>
            <a:r>
              <a:rPr lang="en-US" sz="1800" dirty="0" err="1"/>
              <a:t>Photoveel</a:t>
            </a:r>
            <a:r>
              <a:rPr lang="en-US" sz="1800" dirty="0"/>
              <a:t> II with 10% Cu-Ceramic Contact</a:t>
            </a:r>
          </a:p>
          <a:p>
            <a:r>
              <a:rPr lang="en-US" sz="1800" dirty="0"/>
              <a:t>Instant temperature rise due to 20J beam loss</a:t>
            </a:r>
          </a:p>
          <a:p>
            <a:pPr marL="0" indent="0">
              <a:buFont typeface="Arial" charset="0"/>
              <a:buNone/>
            </a:pPr>
            <a:r>
              <a:rPr lang="en-US" sz="1800" dirty="0"/>
              <a:t>       ∆T=3.1 </a:t>
            </a:r>
            <a:r>
              <a:rPr lang="en-US" sz="1800" dirty="0">
                <a:latin typeface="Calibri"/>
              </a:rPr>
              <a:t>° </a:t>
            </a:r>
            <a:r>
              <a:rPr lang="en-US" sz="1800" dirty="0"/>
              <a:t>C (uniform on 48 electrodes)</a:t>
            </a:r>
          </a:p>
          <a:p>
            <a:pPr marL="0" indent="0">
              <a:buNone/>
            </a:pPr>
            <a:r>
              <a:rPr lang="en-US" sz="1800" dirty="0"/>
              <a:t>	∆T=150 </a:t>
            </a:r>
            <a:r>
              <a:rPr lang="en-US" sz="1800" dirty="0">
                <a:latin typeface="Calibri"/>
              </a:rPr>
              <a:t>° </a:t>
            </a:r>
            <a:r>
              <a:rPr lang="en-US" sz="1800" dirty="0"/>
              <a:t>C (on single electrode)</a:t>
            </a:r>
          </a:p>
          <a:p>
            <a:r>
              <a:rPr lang="en-US" sz="1800" dirty="0"/>
              <a:t>Water temperature rise 1.8</a:t>
            </a:r>
            <a:r>
              <a:rPr lang="en-US" sz="1800" dirty="0">
                <a:latin typeface="Calibri"/>
              </a:rPr>
              <a:t>°</a:t>
            </a:r>
            <a:r>
              <a:rPr lang="en-US" sz="1800" dirty="0"/>
              <a:t>C with 0.1 </a:t>
            </a:r>
            <a:r>
              <a:rPr lang="en-US" sz="1800" dirty="0" err="1"/>
              <a:t>gpm</a:t>
            </a:r>
            <a:r>
              <a:rPr lang="en-US" sz="1800" dirty="0"/>
              <a:t> flow rate</a:t>
            </a:r>
          </a:p>
          <a:p>
            <a:pPr marL="0" indent="0">
              <a:buFont typeface="Arial" charset="0"/>
              <a:buNone/>
            </a:pPr>
            <a:endParaRPr lang="en-US" sz="1800" b="1" dirty="0"/>
          </a:p>
          <a:p>
            <a:pPr marL="0" indent="0">
              <a:buFont typeface="Arial" charset="0"/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DBF2783-0386-4977-836C-E05F310A4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F2115B-38BE-421A-B730-64FED0ED5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389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551" y="259830"/>
            <a:ext cx="8001000" cy="762000"/>
          </a:xfrm>
        </p:spPr>
        <p:txBody>
          <a:bodyPr/>
          <a:lstStyle/>
          <a:p>
            <a:r>
              <a:rPr lang="en-US" sz="2800" dirty="0"/>
              <a:t>Thermal Estimates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6895878" cy="365125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515AB-D8D3-4F9E-88C8-C697BB7B1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B95356-2060-42E4-A3D3-64CF4036D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51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B53AE3B-AF4B-43A7-9A46-70473AFFC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096593"/>
              </p:ext>
            </p:extLst>
          </p:nvPr>
        </p:nvGraphicFramePr>
        <p:xfrm>
          <a:off x="636588" y="847470"/>
          <a:ext cx="8005243" cy="5281984"/>
        </p:xfrm>
        <a:graphic>
          <a:graphicData uri="http://schemas.openxmlformats.org/drawingml/2006/table">
            <a:tbl>
              <a:tblPr/>
              <a:tblGrid>
                <a:gridCol w="1788519">
                  <a:extLst>
                    <a:ext uri="{9D8B030D-6E8A-4147-A177-3AD203B41FA5}">
                      <a16:colId xmlns:a16="http://schemas.microsoft.com/office/drawing/2014/main" val="1233365353"/>
                    </a:ext>
                  </a:extLst>
                </a:gridCol>
                <a:gridCol w="1206712">
                  <a:extLst>
                    <a:ext uri="{9D8B030D-6E8A-4147-A177-3AD203B41FA5}">
                      <a16:colId xmlns:a16="http://schemas.microsoft.com/office/drawing/2014/main" val="3177104731"/>
                    </a:ext>
                  </a:extLst>
                </a:gridCol>
                <a:gridCol w="786518">
                  <a:extLst>
                    <a:ext uri="{9D8B030D-6E8A-4147-A177-3AD203B41FA5}">
                      <a16:colId xmlns:a16="http://schemas.microsoft.com/office/drawing/2014/main" val="3268167948"/>
                    </a:ext>
                  </a:extLst>
                </a:gridCol>
                <a:gridCol w="700325">
                  <a:extLst>
                    <a:ext uri="{9D8B030D-6E8A-4147-A177-3AD203B41FA5}">
                      <a16:colId xmlns:a16="http://schemas.microsoft.com/office/drawing/2014/main" val="2302415615"/>
                    </a:ext>
                  </a:extLst>
                </a:gridCol>
                <a:gridCol w="689549">
                  <a:extLst>
                    <a:ext uri="{9D8B030D-6E8A-4147-A177-3AD203B41FA5}">
                      <a16:colId xmlns:a16="http://schemas.microsoft.com/office/drawing/2014/main" val="2290020354"/>
                    </a:ext>
                  </a:extLst>
                </a:gridCol>
                <a:gridCol w="517163">
                  <a:extLst>
                    <a:ext uri="{9D8B030D-6E8A-4147-A177-3AD203B41FA5}">
                      <a16:colId xmlns:a16="http://schemas.microsoft.com/office/drawing/2014/main" val="3144060073"/>
                    </a:ext>
                  </a:extLst>
                </a:gridCol>
                <a:gridCol w="517163">
                  <a:extLst>
                    <a:ext uri="{9D8B030D-6E8A-4147-A177-3AD203B41FA5}">
                      <a16:colId xmlns:a16="http://schemas.microsoft.com/office/drawing/2014/main" val="730757156"/>
                    </a:ext>
                  </a:extLst>
                </a:gridCol>
                <a:gridCol w="517163">
                  <a:extLst>
                    <a:ext uri="{9D8B030D-6E8A-4147-A177-3AD203B41FA5}">
                      <a16:colId xmlns:a16="http://schemas.microsoft.com/office/drawing/2014/main" val="676911702"/>
                    </a:ext>
                  </a:extLst>
                </a:gridCol>
                <a:gridCol w="562602">
                  <a:extLst>
                    <a:ext uri="{9D8B030D-6E8A-4147-A177-3AD203B41FA5}">
                      <a16:colId xmlns:a16="http://schemas.microsoft.com/office/drawing/2014/main" val="1168145035"/>
                    </a:ext>
                  </a:extLst>
                </a:gridCol>
                <a:gridCol w="719529">
                  <a:extLst>
                    <a:ext uri="{9D8B030D-6E8A-4147-A177-3AD203B41FA5}">
                      <a16:colId xmlns:a16="http://schemas.microsoft.com/office/drawing/2014/main" val="2385056491"/>
                    </a:ext>
                  </a:extLst>
                </a:gridCol>
              </a:tblGrid>
              <a:tr h="15701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Thermal Caculation on Greg's Kicker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1298396"/>
                  </a:ext>
                </a:extLst>
              </a:tr>
              <a:tr h="29983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Dimmenssions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Material Property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012461"/>
                  </a:ext>
                </a:extLst>
              </a:tr>
              <a:tr h="44648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thermal conductivity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conductance per pitch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resistance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389766"/>
                  </a:ext>
                </a:extLst>
              </a:tr>
              <a:tr h="15701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ceramic strip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width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height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w/(m.K)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w/K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K/w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372467"/>
                  </a:ext>
                </a:extLst>
              </a:tr>
              <a:tr h="15701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inch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0.125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0.185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7086518"/>
                  </a:ext>
                </a:extLst>
              </a:tr>
              <a:tr h="15701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3.175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4.699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0.28581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3.50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945158"/>
                  </a:ext>
                </a:extLst>
              </a:tr>
              <a:tr h="15701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2390276"/>
                  </a:ext>
                </a:extLst>
              </a:tr>
              <a:tr h="44648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copper wire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inch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0.105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1.180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0.042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conductance per quart turn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8401764"/>
                  </a:ext>
                </a:extLst>
              </a:tr>
              <a:tr h="15701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2.667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29.98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1.067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385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0.0365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27.4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0741927"/>
                  </a:ext>
                </a:extLst>
              </a:tr>
              <a:tr h="29983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pitch (mm)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diameter(inch)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turns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4236648"/>
                  </a:ext>
                </a:extLst>
              </a:tr>
              <a:tr h="15701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8.46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1.503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6591605"/>
                  </a:ext>
                </a:extLst>
              </a:tr>
              <a:tr h="15701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Heat(watt)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resistance per turn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contact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DT (K)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9365362"/>
                  </a:ext>
                </a:extLst>
              </a:tr>
              <a:tr h="15701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 for 4 contacts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562964"/>
                  </a:ext>
                </a:extLst>
              </a:tr>
              <a:tr h="15701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4.1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675691"/>
                  </a:ext>
                </a:extLst>
              </a:tr>
              <a:tr h="15701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7440030"/>
                  </a:ext>
                </a:extLst>
              </a:tr>
              <a:tr h="15701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11.6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7770351"/>
                  </a:ext>
                </a:extLst>
              </a:tr>
              <a:tr h="15701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6671387"/>
                  </a:ext>
                </a:extLst>
              </a:tr>
              <a:tr h="15701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 for 2 contacts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15.436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14.8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1221443"/>
                  </a:ext>
                </a:extLst>
              </a:tr>
              <a:tr h="15701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 for 2 contacts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0.06478</a:t>
                      </a: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4173440"/>
                  </a:ext>
                </a:extLst>
              </a:tr>
              <a:tr h="15701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flow rate of LCW (gpm)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0503227"/>
                  </a:ext>
                </a:extLst>
              </a:tr>
              <a:tr h="15701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dT of water in C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143898"/>
                  </a:ext>
                </a:extLst>
              </a:tr>
              <a:tr h="15701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electrode volume (mm3)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38.7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659581"/>
                  </a:ext>
                </a:extLst>
              </a:tr>
              <a:tr h="15701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density (g/cm3)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8.96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6754196"/>
                  </a:ext>
                </a:extLst>
              </a:tr>
              <a:tr h="17797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mass (g)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0.35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3966696"/>
                  </a:ext>
                </a:extLst>
              </a:tr>
              <a:tr h="15701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specific heat (j/gk)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0.385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968046"/>
                  </a:ext>
                </a:extLst>
              </a:tr>
              <a:tr h="15701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instant heat (J)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4727644"/>
                  </a:ext>
                </a:extLst>
              </a:tr>
              <a:tr h="15701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instant dT uniform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3.12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1241595"/>
                  </a:ext>
                </a:extLst>
              </a:tr>
              <a:tr h="15701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instant dT on single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149.8</a:t>
                      </a: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39" marR="5439" marT="54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430955"/>
                  </a:ext>
                </a:extLst>
              </a:tr>
            </a:tbl>
          </a:graphicData>
        </a:graphic>
      </p:graphicFrame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BFF18E56-FB20-46B0-881C-32F72B7FB3B8}"/>
              </a:ext>
            </a:extLst>
          </p:cNvPr>
          <p:cNvSpPr/>
          <p:nvPr/>
        </p:nvSpPr>
        <p:spPr>
          <a:xfrm>
            <a:off x="6816777" y="5229433"/>
            <a:ext cx="547141" cy="544181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90FDC1E6-F6CE-4040-8303-FF81D03BA9AF}"/>
              </a:ext>
            </a:extLst>
          </p:cNvPr>
          <p:cNvSpPr/>
          <p:nvPr/>
        </p:nvSpPr>
        <p:spPr>
          <a:xfrm>
            <a:off x="6445770" y="4894552"/>
            <a:ext cx="1251679" cy="1213944"/>
          </a:xfrm>
          <a:prstGeom prst="flowChartConnector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DE45F96D-8DF3-4E99-ACEE-421942068A98}"/>
              </a:ext>
            </a:extLst>
          </p:cNvPr>
          <p:cNvSpPr/>
          <p:nvPr/>
        </p:nvSpPr>
        <p:spPr>
          <a:xfrm>
            <a:off x="7060368" y="4894551"/>
            <a:ext cx="67456" cy="334881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6FD06D1D-2206-4094-B15A-2FCAFF52CBEC}"/>
              </a:ext>
            </a:extLst>
          </p:cNvPr>
          <p:cNvSpPr/>
          <p:nvPr/>
        </p:nvSpPr>
        <p:spPr>
          <a:xfrm>
            <a:off x="7060368" y="5773614"/>
            <a:ext cx="67456" cy="334881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F6778232-8906-4B61-A289-5A91A8CDA436}"/>
              </a:ext>
            </a:extLst>
          </p:cNvPr>
          <p:cNvSpPr/>
          <p:nvPr/>
        </p:nvSpPr>
        <p:spPr>
          <a:xfrm rot="5400000">
            <a:off x="7495605" y="5334083"/>
            <a:ext cx="67456" cy="334881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413E99A1-AB46-4621-9DD2-0A66058AA04E}"/>
              </a:ext>
            </a:extLst>
          </p:cNvPr>
          <p:cNvSpPr/>
          <p:nvPr/>
        </p:nvSpPr>
        <p:spPr>
          <a:xfrm rot="16200000">
            <a:off x="6597546" y="5352952"/>
            <a:ext cx="67456" cy="334881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Process 15">
            <a:extLst>
              <a:ext uri="{FF2B5EF4-FFF2-40B4-BE49-F238E27FC236}">
                <a16:creationId xmlns:a16="http://schemas.microsoft.com/office/drawing/2014/main" id="{0D0DAE70-C9F0-42E3-BF6E-DE08865913B3}"/>
              </a:ext>
            </a:extLst>
          </p:cNvPr>
          <p:cNvSpPr/>
          <p:nvPr/>
        </p:nvSpPr>
        <p:spPr>
          <a:xfrm>
            <a:off x="6373331" y="5213892"/>
            <a:ext cx="45719" cy="642719"/>
          </a:xfrm>
          <a:prstGeom prst="flowChart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DFE813-FDFF-462A-9074-DFC8ABF32D87}"/>
              </a:ext>
            </a:extLst>
          </p:cNvPr>
          <p:cNvSpPr txBox="1"/>
          <p:nvPr/>
        </p:nvSpPr>
        <p:spPr>
          <a:xfrm>
            <a:off x="7060368" y="3744325"/>
            <a:ext cx="1956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DT between electrode and ground tube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BFCDA6-7DD5-467F-80DA-9F0DCE1BFE9D}"/>
              </a:ext>
            </a:extLst>
          </p:cNvPr>
          <p:cNvSpPr txBox="1"/>
          <p:nvPr/>
        </p:nvSpPr>
        <p:spPr>
          <a:xfrm>
            <a:off x="3942413" y="5066675"/>
            <a:ext cx="195179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Photoveel</a:t>
            </a:r>
            <a:r>
              <a:rPr lang="en-US" dirty="0"/>
              <a:t> II</a:t>
            </a:r>
          </a:p>
        </p:txBody>
      </p:sp>
    </p:spTree>
    <p:extLst>
      <p:ext uri="{BB962C8B-B14F-4D97-AF65-F5344CB8AC3E}">
        <p14:creationId xmlns:p14="http://schemas.microsoft.com/office/powerpoint/2010/main" val="35191802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551" y="259830"/>
            <a:ext cx="8001000" cy="762000"/>
          </a:xfrm>
        </p:spPr>
        <p:txBody>
          <a:bodyPr/>
          <a:lstStyle/>
          <a:p>
            <a:r>
              <a:rPr lang="en-US" sz="2800" dirty="0"/>
              <a:t>Thermal Estimates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6895878" cy="365125"/>
          </a:xfrm>
        </p:spPr>
        <p:txBody>
          <a:bodyPr/>
          <a:lstStyle/>
          <a:p>
            <a:pPr algn="r"/>
            <a:r>
              <a:rPr lang="en-US" dirty="0"/>
              <a:t>A Chen | MEBT 200 Ohm Kicker Mechanical Design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515AB-D8D3-4F9E-88C8-C697BB7B1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B95356-2060-42E4-A3D3-64CF4036D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52</a:t>
            </a:fld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71BD421-1999-41FE-8866-BCDF126B03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3407220"/>
              </p:ext>
            </p:extLst>
          </p:nvPr>
        </p:nvGraphicFramePr>
        <p:xfrm>
          <a:off x="628650" y="865188"/>
          <a:ext cx="7886700" cy="512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Worksheet" r:id="rId4" imgW="7886806" imgH="5128229" progId="Excel.Sheet.12">
                  <p:embed/>
                </p:oleObj>
              </mc:Choice>
              <mc:Fallback>
                <p:oleObj name="Worksheet" r:id="rId4" imgW="7886806" imgH="512822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8650" y="865188"/>
                        <a:ext cx="7886700" cy="5127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140BC1B-242A-4A21-AAA5-D657CA6E148F}"/>
              </a:ext>
            </a:extLst>
          </p:cNvPr>
          <p:cNvSpPr txBox="1"/>
          <p:nvPr/>
        </p:nvSpPr>
        <p:spPr>
          <a:xfrm>
            <a:off x="5006716" y="4886793"/>
            <a:ext cx="105680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Macor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8479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QA/QC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Visual inspections on receiving, </a:t>
            </a:r>
            <a:r>
              <a:rPr lang="en-US"/>
              <a:t>during assembling</a:t>
            </a:r>
            <a:endParaRPr lang="en-US" dirty="0"/>
          </a:p>
          <a:p>
            <a:r>
              <a:rPr lang="en-US" dirty="0"/>
              <a:t>tests</a:t>
            </a:r>
          </a:p>
          <a:p>
            <a:pPr lvl="1"/>
            <a:r>
              <a:rPr lang="en-US" dirty="0"/>
              <a:t>Vacuum, </a:t>
            </a:r>
          </a:p>
          <a:p>
            <a:pPr lvl="1"/>
            <a:r>
              <a:rPr lang="en-US" dirty="0"/>
              <a:t>pressure</a:t>
            </a:r>
          </a:p>
          <a:p>
            <a:pPr lvl="1"/>
            <a:r>
              <a:rPr lang="en-US" dirty="0"/>
              <a:t>thermal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/>
              <a:t>A Chen | MEBT 200 Ohm Kicker Mechanical Design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6779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/>
              <a:t>A Chen | MEBT 200 Ohm Kicker Mechanical Design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37C010-03F5-447A-A1E4-20B39CECD43F}"/>
              </a:ext>
            </a:extLst>
          </p:cNvPr>
          <p:cNvSpPr txBox="1">
            <a:spLocks/>
          </p:cNvSpPr>
          <p:nvPr/>
        </p:nvSpPr>
        <p:spPr>
          <a:xfrm>
            <a:off x="429419" y="1183640"/>
            <a:ext cx="8229600" cy="45259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charset="0"/>
              <a:buAutoNum type="arabicParenR"/>
            </a:pPr>
            <a:r>
              <a:rPr lang="en-US" dirty="0"/>
              <a:t>FRS has been met on prototype</a:t>
            </a:r>
          </a:p>
          <a:p>
            <a:pPr marL="457200" indent="-457200">
              <a:buFont typeface="Arial" charset="0"/>
              <a:buAutoNum type="arabicParenR"/>
            </a:pPr>
            <a:r>
              <a:rPr lang="en-US" dirty="0"/>
              <a:t>Drawings and procedures established</a:t>
            </a:r>
          </a:p>
          <a:p>
            <a:pPr marL="457200" indent="-457200">
              <a:buFont typeface="Arial" charset="0"/>
              <a:buAutoNum type="arabicParenR"/>
            </a:pPr>
            <a:r>
              <a:rPr lang="en-US" dirty="0"/>
              <a:t>Prototype fully tested</a:t>
            </a:r>
          </a:p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053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Design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Mechanical</a:t>
            </a:r>
          </a:p>
          <a:p>
            <a:r>
              <a:rPr lang="en-US" dirty="0"/>
              <a:t>Material choice</a:t>
            </a:r>
          </a:p>
          <a:p>
            <a:r>
              <a:rPr lang="en-US" dirty="0"/>
              <a:t>Vacuum seals</a:t>
            </a:r>
          </a:p>
          <a:p>
            <a:r>
              <a:rPr lang="en-US" dirty="0"/>
              <a:t>Brazing, Epoxying, Winding, Laser Welding, </a:t>
            </a:r>
          </a:p>
          <a:p>
            <a:r>
              <a:rPr lang="en-US" dirty="0"/>
              <a:t>Assembling</a:t>
            </a:r>
          </a:p>
          <a:p>
            <a:r>
              <a:rPr lang="en-US" dirty="0"/>
              <a:t>QA/AC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/>
              <a:t>A Chen | MEBT 200 Ohm Kicker Mechanical Design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231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DBDC5B-BE2F-4860-A663-FC4EEFC21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1793"/>
            <a:ext cx="9144000" cy="4034413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47" y="928409"/>
            <a:ext cx="7814553" cy="517311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228600"/>
            <a:ext cx="5105400" cy="609600"/>
          </a:xfrm>
        </p:spPr>
        <p:txBody>
          <a:bodyPr/>
          <a:lstStyle/>
          <a:p>
            <a:r>
              <a:rPr lang="en-US" sz="3200" dirty="0"/>
              <a:t>Mechanical Design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38465" y="6356350"/>
            <a:ext cx="5291527" cy="365125"/>
          </a:xfrm>
        </p:spPr>
        <p:txBody>
          <a:bodyPr/>
          <a:lstStyle/>
          <a:p>
            <a:pPr algn="r">
              <a:defRPr/>
            </a:pPr>
            <a:r>
              <a:rPr lang="en-US" dirty="0"/>
              <a:t>A Chen | MEBT 200 Ohm Kicker Mechanical Design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82702" y="5400884"/>
            <a:ext cx="1600200" cy="400110"/>
          </a:xfrm>
          <a:prstGeom prst="rect">
            <a:avLst/>
          </a:prstGeom>
          <a:solidFill>
            <a:srgbClr val="EDEDED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/>
              <a:t>ViewPort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6737215" y="4940760"/>
            <a:ext cx="1613170" cy="400110"/>
          </a:xfrm>
          <a:prstGeom prst="rect">
            <a:avLst/>
          </a:prstGeom>
          <a:solidFill>
            <a:srgbClr val="EDEDED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Power FT(4)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25302" y="1743990"/>
            <a:ext cx="1371600" cy="400110"/>
          </a:xfrm>
          <a:prstGeom prst="rect">
            <a:avLst/>
          </a:prstGeom>
          <a:solidFill>
            <a:srgbClr val="EDEDED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Cooling FT</a:t>
            </a:r>
          </a:p>
        </p:txBody>
      </p:sp>
      <p:cxnSp>
        <p:nvCxnSpPr>
          <p:cNvPr id="26" name="Straight Arrow Connector 25"/>
          <p:cNvCxnSpPr>
            <a:cxnSpLocks/>
            <a:stCxn id="25" idx="3"/>
          </p:cNvCxnSpPr>
          <p:nvPr/>
        </p:nvCxnSpPr>
        <p:spPr>
          <a:xfrm>
            <a:off x="4396902" y="1944045"/>
            <a:ext cx="1549476" cy="677145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  <a:stCxn id="23" idx="0"/>
          </p:cNvCxnSpPr>
          <p:nvPr/>
        </p:nvCxnSpPr>
        <p:spPr>
          <a:xfrm flipH="1" flipV="1">
            <a:off x="7217546" y="2805344"/>
            <a:ext cx="326254" cy="2135416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/>
            <a:stCxn id="22" idx="0"/>
          </p:cNvCxnSpPr>
          <p:nvPr/>
        </p:nvCxnSpPr>
        <p:spPr>
          <a:xfrm flipV="1">
            <a:off x="5882802" y="3003760"/>
            <a:ext cx="429667" cy="2397124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12021" y="1066800"/>
            <a:ext cx="2102796" cy="707886"/>
          </a:xfrm>
          <a:prstGeom prst="rect">
            <a:avLst/>
          </a:prstGeom>
          <a:solidFill>
            <a:srgbClr val="EDEDED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FT of Protection electrodes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29000" y="5716302"/>
            <a:ext cx="1447800" cy="400110"/>
          </a:xfrm>
          <a:prstGeom prst="rect">
            <a:avLst/>
          </a:prstGeom>
          <a:solidFill>
            <a:srgbClr val="EDEDED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Pump Port</a:t>
            </a:r>
          </a:p>
        </p:txBody>
      </p:sp>
      <p:cxnSp>
        <p:nvCxnSpPr>
          <p:cNvPr id="21" name="Straight Arrow Connector 20"/>
          <p:cNvCxnSpPr>
            <a:cxnSpLocks/>
            <a:stCxn id="17" idx="2"/>
          </p:cNvCxnSpPr>
          <p:nvPr/>
        </p:nvCxnSpPr>
        <p:spPr>
          <a:xfrm flipH="1">
            <a:off x="6717759" y="1774686"/>
            <a:ext cx="1345660" cy="687618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  <a:stCxn id="20" idx="0"/>
          </p:cNvCxnSpPr>
          <p:nvPr/>
        </p:nvCxnSpPr>
        <p:spPr>
          <a:xfrm flipV="1">
            <a:off x="4152900" y="3666478"/>
            <a:ext cx="1944735" cy="2049824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392911F-B462-4E51-B64A-3A7DA51B1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71DF97-C578-4CDF-95BF-9B2EE04B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60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C3E7D0F-1EAE-47D0-AD57-62B43591B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54" y="0"/>
            <a:ext cx="8614691" cy="635635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47" y="928409"/>
            <a:ext cx="7814553" cy="517311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228600"/>
            <a:ext cx="5105400" cy="609600"/>
          </a:xfrm>
        </p:spPr>
        <p:txBody>
          <a:bodyPr/>
          <a:lstStyle/>
          <a:p>
            <a:r>
              <a:rPr lang="en-US" sz="3200" dirty="0"/>
              <a:t>Mechanical Design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38465" y="6356350"/>
            <a:ext cx="5291527" cy="365125"/>
          </a:xfrm>
        </p:spPr>
        <p:txBody>
          <a:bodyPr/>
          <a:lstStyle/>
          <a:p>
            <a:pPr algn="r">
              <a:defRPr/>
            </a:pPr>
            <a:r>
              <a:rPr lang="en-US" dirty="0"/>
              <a:t>A Chen | MEBT 200 Ohm Kicker Mechanical Design</a:t>
            </a:r>
          </a:p>
        </p:txBody>
      </p:sp>
      <p:cxnSp>
        <p:nvCxnSpPr>
          <p:cNvPr id="14" name="Straight Arrow Connector 13"/>
          <p:cNvCxnSpPr>
            <a:cxnSpLocks/>
            <a:stCxn id="16" idx="0"/>
          </p:cNvCxnSpPr>
          <p:nvPr/>
        </p:nvCxnSpPr>
        <p:spPr>
          <a:xfrm flipV="1">
            <a:off x="1352550" y="4536489"/>
            <a:ext cx="0" cy="1258677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95350" y="5795166"/>
            <a:ext cx="914400" cy="369332"/>
          </a:xfrm>
          <a:prstGeom prst="rect">
            <a:avLst/>
          </a:prstGeom>
          <a:solidFill>
            <a:srgbClr val="EDEDED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Beam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00" y="1899046"/>
            <a:ext cx="1790699" cy="707886"/>
          </a:xfrm>
          <a:prstGeom prst="rect">
            <a:avLst/>
          </a:prstGeom>
          <a:solidFill>
            <a:srgbClr val="EDEDED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Protection Electrode (2)</a:t>
            </a: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838200" y="2523530"/>
            <a:ext cx="1150398" cy="1873912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082702" y="5400884"/>
            <a:ext cx="1600200" cy="400110"/>
          </a:xfrm>
          <a:prstGeom prst="rect">
            <a:avLst/>
          </a:prstGeom>
          <a:solidFill>
            <a:srgbClr val="EDEDED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/>
              <a:t>ViewPort</a:t>
            </a:r>
            <a:r>
              <a:rPr lang="en-US" sz="2000" dirty="0"/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37215" y="4940760"/>
            <a:ext cx="1613170" cy="400110"/>
          </a:xfrm>
          <a:prstGeom prst="rect">
            <a:avLst/>
          </a:prstGeom>
          <a:solidFill>
            <a:srgbClr val="EDEDED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Power FT(4)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2292" y="1186694"/>
            <a:ext cx="1371600" cy="400110"/>
          </a:xfrm>
          <a:prstGeom prst="rect">
            <a:avLst/>
          </a:prstGeom>
          <a:solidFill>
            <a:srgbClr val="EDEDED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Cooling FT</a:t>
            </a:r>
          </a:p>
        </p:txBody>
      </p:sp>
      <p:cxnSp>
        <p:nvCxnSpPr>
          <p:cNvPr id="26" name="Straight Arrow Connector 25"/>
          <p:cNvCxnSpPr>
            <a:cxnSpLocks/>
          </p:cNvCxnSpPr>
          <p:nvPr/>
        </p:nvCxnSpPr>
        <p:spPr>
          <a:xfrm>
            <a:off x="2848756" y="679103"/>
            <a:ext cx="1304144" cy="1116792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  <a:stCxn id="23" idx="0"/>
          </p:cNvCxnSpPr>
          <p:nvPr/>
        </p:nvCxnSpPr>
        <p:spPr>
          <a:xfrm flipH="1" flipV="1">
            <a:off x="5974810" y="1545488"/>
            <a:ext cx="1568990" cy="3395272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5486400" y="3948618"/>
            <a:ext cx="414236" cy="1465236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28911" y="157552"/>
            <a:ext cx="2102796" cy="707886"/>
          </a:xfrm>
          <a:prstGeom prst="rect">
            <a:avLst/>
          </a:prstGeom>
          <a:solidFill>
            <a:srgbClr val="EDEDED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FT of Protection electrodes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29000" y="5716302"/>
            <a:ext cx="1447800" cy="400110"/>
          </a:xfrm>
          <a:prstGeom prst="rect">
            <a:avLst/>
          </a:prstGeom>
          <a:solidFill>
            <a:srgbClr val="EDEDED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Pump Port</a:t>
            </a: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1507787" y="1549741"/>
            <a:ext cx="1371600" cy="661547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0"/>
          </p:cNvCxnSpPr>
          <p:nvPr/>
        </p:nvCxnSpPr>
        <p:spPr>
          <a:xfrm flipV="1">
            <a:off x="4152900" y="5076516"/>
            <a:ext cx="298315" cy="639786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392911F-B462-4E51-B64A-3A7DA51B1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71DF97-C578-4CDF-95BF-9B2EE04B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8</a:t>
            </a:fld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9D21BF-2439-4623-B30A-83AC5A91C355}"/>
              </a:ext>
            </a:extLst>
          </p:cNvPr>
          <p:cNvSpPr txBox="1"/>
          <p:nvPr/>
        </p:nvSpPr>
        <p:spPr>
          <a:xfrm>
            <a:off x="4144672" y="788412"/>
            <a:ext cx="1371600" cy="400110"/>
          </a:xfrm>
          <a:prstGeom prst="rect">
            <a:avLst/>
          </a:prstGeom>
          <a:solidFill>
            <a:srgbClr val="EDEDED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Gauge port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837C6EC-D9B8-4766-8D69-BB3EA733C25B}"/>
              </a:ext>
            </a:extLst>
          </p:cNvPr>
          <p:cNvCxnSpPr>
            <a:cxnSpLocks/>
          </p:cNvCxnSpPr>
          <p:nvPr/>
        </p:nvCxnSpPr>
        <p:spPr>
          <a:xfrm flipH="1">
            <a:off x="4502331" y="1192233"/>
            <a:ext cx="300030" cy="377986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850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001000" cy="533401"/>
          </a:xfrm>
        </p:spPr>
        <p:txBody>
          <a:bodyPr/>
          <a:lstStyle/>
          <a:p>
            <a:r>
              <a:rPr lang="en-US" sz="2800" dirty="0"/>
              <a:t>Materials choices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5175C8-C131-4316-BD47-A34B24508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6940848" cy="365125"/>
          </a:xfrm>
        </p:spPr>
        <p:txBody>
          <a:bodyPr/>
          <a:lstStyle/>
          <a:p>
            <a:pPr algn="r">
              <a:defRPr/>
            </a:pPr>
            <a:r>
              <a:rPr lang="en-US" dirty="0"/>
              <a:t>A Chen | MEBT 200 Ohm Kicker Mechanical Design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9AE7C61-BBE5-4C74-BBC6-0ECA3EA4A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283D-9D1A-495E-92F3-CBB00D5B3EB8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57200" y="3200400"/>
          <a:ext cx="7848600" cy="2534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9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7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9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24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Thermal conductivity</a:t>
                      </a:r>
                    </a:p>
                    <a:p>
                      <a:r>
                        <a:rPr lang="en-US" dirty="0"/>
                        <a:t>(w/</a:t>
                      </a:r>
                      <a:r>
                        <a:rPr lang="en-US" dirty="0" err="1"/>
                        <a:t>m.k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Thermal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Expansion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coefficiency</a:t>
                      </a:r>
                      <a:endParaRPr lang="en-US" baseline="0" dirty="0"/>
                    </a:p>
                    <a:p>
                      <a:r>
                        <a:rPr lang="en-US" baseline="0" dirty="0"/>
                        <a:t>(10</a:t>
                      </a:r>
                      <a:r>
                        <a:rPr lang="en-US" baseline="30000" dirty="0"/>
                        <a:t>-6</a:t>
                      </a:r>
                      <a:r>
                        <a:rPr lang="en-US" baseline="0" dirty="0"/>
                        <a:t> /</a:t>
                      </a:r>
                      <a:r>
                        <a:rPr lang="en-US" baseline="0" dirty="0">
                          <a:latin typeface="Calibri"/>
                        </a:rPr>
                        <a:t>°</a:t>
                      </a:r>
                      <a:r>
                        <a:rPr lang="en-US" baseline="0" dirty="0"/>
                        <a:t>C)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Electrically conductivity</a:t>
                      </a:r>
                    </a:p>
                    <a:p>
                      <a:r>
                        <a:rPr lang="en-US" dirty="0"/>
                        <a:t>(10</a:t>
                      </a:r>
                      <a:r>
                        <a:rPr lang="en-US" baseline="30000" dirty="0"/>
                        <a:t>-6</a:t>
                      </a:r>
                      <a:r>
                        <a:rPr lang="en-US" dirty="0"/>
                        <a:t> </a:t>
                      </a:r>
                      <a:r>
                        <a:rPr lang="el-GR" dirty="0"/>
                        <a:t>Ω</a:t>
                      </a:r>
                      <a:r>
                        <a:rPr lang="en-US" dirty="0"/>
                        <a:t>.cm)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931">
                <a:tc>
                  <a:txBody>
                    <a:bodyPr/>
                    <a:lstStyle/>
                    <a:p>
                      <a:r>
                        <a:rPr lang="en-US" dirty="0"/>
                        <a:t>OFHC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931">
                <a:tc>
                  <a:txBody>
                    <a:bodyPr/>
                    <a:lstStyle/>
                    <a:p>
                      <a:r>
                        <a:rPr lang="en-US" dirty="0"/>
                        <a:t>6061-T6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931">
                <a:tc>
                  <a:txBody>
                    <a:bodyPr/>
                    <a:lstStyle/>
                    <a:p>
                      <a:r>
                        <a:rPr lang="en-US" dirty="0"/>
                        <a:t>SS 304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08C1B87-006B-4B0A-8AD2-8376E0178388}"/>
              </a:ext>
            </a:extLst>
          </p:cNvPr>
          <p:cNvSpPr txBox="1">
            <a:spLocks/>
          </p:cNvSpPr>
          <p:nvPr/>
        </p:nvSpPr>
        <p:spPr>
          <a:xfrm>
            <a:off x="457200" y="1295401"/>
            <a:ext cx="8229600" cy="1752600"/>
          </a:xfr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800" b="1" dirty="0"/>
              <a:t>Cu, (OFHC): </a:t>
            </a:r>
            <a:r>
              <a:rPr lang="en-US" sz="2000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ground tube, excellent electrical and thermal conductivity</a:t>
            </a:r>
          </a:p>
          <a:p>
            <a:pPr marL="0" indent="0">
              <a:buFont typeface="Arial" charset="0"/>
              <a:buNone/>
            </a:pPr>
            <a:r>
              <a:rPr lang="en-US" sz="1800" b="1" dirty="0"/>
              <a:t>Stainless 304: Base Plates, CF flanges</a:t>
            </a:r>
          </a:p>
          <a:p>
            <a:pPr marL="0" indent="0">
              <a:buFont typeface="Arial" charset="0"/>
              <a:buNone/>
            </a:pPr>
            <a:r>
              <a:rPr lang="en-US" sz="1800" b="1" dirty="0" err="1"/>
              <a:t>Alu</a:t>
            </a:r>
            <a:r>
              <a:rPr lang="en-US" sz="1800" b="1" dirty="0"/>
              <a:t> 6061-T6: for vacuum box, EASY to machine</a:t>
            </a:r>
          </a:p>
          <a:p>
            <a:pPr marL="0" indent="0">
              <a:buFont typeface="Arial" charset="0"/>
              <a:buNone/>
            </a:pPr>
            <a:endParaRPr lang="en-US" sz="1800" dirty="0"/>
          </a:p>
          <a:p>
            <a:pPr marL="0" indent="0">
              <a:buFont typeface="Arial" charset="0"/>
              <a:buNone/>
            </a:pPr>
            <a:endParaRPr lang="en-US" sz="1800" dirty="0"/>
          </a:p>
          <a:p>
            <a:pPr marL="0" indent="0">
              <a:buFont typeface="Arial" charset="0"/>
              <a:buNone/>
            </a:pPr>
            <a:endParaRPr lang="en-US" sz="1800" b="1" dirty="0"/>
          </a:p>
          <a:p>
            <a:pPr marL="0" indent="0">
              <a:buFont typeface="Arial" charset="0"/>
              <a:buNone/>
            </a:pPr>
            <a:endParaRPr lang="en-US" sz="1800" b="1" dirty="0"/>
          </a:p>
          <a:p>
            <a:pPr marL="0" indent="0">
              <a:buFont typeface="Arial" charset="0"/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20411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FermilabPartnerships_PPT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Fermilab">
    <a:dk1>
      <a:srgbClr val="004C97"/>
    </a:dk1>
    <a:lt1>
      <a:srgbClr val="FFFFFF"/>
    </a:lt1>
    <a:dk2>
      <a:srgbClr val="004C9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404040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3D17A152F8CA44A95588D9440E0A03" ma:contentTypeVersion="3" ma:contentTypeDescription="Create a new document." ma:contentTypeScope="" ma:versionID="a2ac3a4fb08969989250a758a5950be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bc46782115e7dfa4fabf0fe74a7b686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B03382-2E78-4944-BB95-D9CE5573A4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F92619A-EA3F-48C6-8353-0E1D78874E9E}">
  <ds:schemaRefs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CB6ABB5-8F35-4442-A096-1590B930434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66236</TotalTime>
  <Words>2641</Words>
  <Application>Microsoft Office PowerPoint</Application>
  <PresentationFormat>On-screen Show (4:3)</PresentationFormat>
  <Paragraphs>852</Paragraphs>
  <Slides>54</Slides>
  <Notes>44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5" baseType="lpstr">
      <vt:lpstr>ＭＳ Ｐゴシック</vt:lpstr>
      <vt:lpstr>ＭＳ Ｐゴシック</vt:lpstr>
      <vt:lpstr>Arial</vt:lpstr>
      <vt:lpstr>Calibri</vt:lpstr>
      <vt:lpstr>Geneva</vt:lpstr>
      <vt:lpstr>Helvetica</vt:lpstr>
      <vt:lpstr>Palatino Linotype</vt:lpstr>
      <vt:lpstr>Times New Roman</vt:lpstr>
      <vt:lpstr>Verdana</vt:lpstr>
      <vt:lpstr>FermilabPartnerships_PPT_090915</vt:lpstr>
      <vt:lpstr>Worksheet</vt:lpstr>
      <vt:lpstr>PowerPoint Presentation</vt:lpstr>
      <vt:lpstr>Outline</vt:lpstr>
      <vt:lpstr>Specification &amp; Requirement</vt:lpstr>
      <vt:lpstr>Specification &amp; Requirement (helixes)</vt:lpstr>
      <vt:lpstr>Specification &amp; Requirement</vt:lpstr>
      <vt:lpstr>Mechanical Design </vt:lpstr>
      <vt:lpstr>Mechanical Design</vt:lpstr>
      <vt:lpstr>Mechanical Design</vt:lpstr>
      <vt:lpstr>Materials choices</vt:lpstr>
      <vt:lpstr>Materials(ceramic)</vt:lpstr>
      <vt:lpstr>Assembly(F10105856)</vt:lpstr>
      <vt:lpstr>Assembly(F10105592)</vt:lpstr>
      <vt:lpstr>Base Plate(F10105880)</vt:lpstr>
      <vt:lpstr>Protection Electrodes(F10059185)</vt:lpstr>
      <vt:lpstr>Ground Tube with Brazed cooling tubing</vt:lpstr>
      <vt:lpstr>Ground tube with      Ceramic Spacers, (Epoxy)</vt:lpstr>
      <vt:lpstr>Positioning Ceramic Spacers with Epoxy</vt:lpstr>
      <vt:lpstr>Epoxing</vt:lpstr>
      <vt:lpstr>Epoxing</vt:lpstr>
      <vt:lpstr>Epoxing</vt:lpstr>
      <vt:lpstr>Epoxing</vt:lpstr>
      <vt:lpstr>Winding Helix</vt:lpstr>
      <vt:lpstr>Winding</vt:lpstr>
      <vt:lpstr>Winding setup</vt:lpstr>
      <vt:lpstr>Winding</vt:lpstr>
      <vt:lpstr>Winding</vt:lpstr>
      <vt:lpstr>Winding</vt:lpstr>
      <vt:lpstr>Winding</vt:lpstr>
      <vt:lpstr>Winding</vt:lpstr>
      <vt:lpstr>Laser Welding Setup</vt:lpstr>
      <vt:lpstr>Laser Welding Setup</vt:lpstr>
      <vt:lpstr>Laser Welding Setup</vt:lpstr>
      <vt:lpstr>Laser Welding Setup</vt:lpstr>
      <vt:lpstr>Helix with Electrodes</vt:lpstr>
      <vt:lpstr>Laser Welded Electrode</vt:lpstr>
      <vt:lpstr>Laser Welded Electrode</vt:lpstr>
      <vt:lpstr>Laser Welded Electrode</vt:lpstr>
      <vt:lpstr>Assemble Two Helixes on Base Plate</vt:lpstr>
      <vt:lpstr>Measurements of the helix temperature</vt:lpstr>
      <vt:lpstr>Bench Test Setup</vt:lpstr>
      <vt:lpstr>Bench Test Setup</vt:lpstr>
      <vt:lpstr>Bench Test Setup</vt:lpstr>
      <vt:lpstr>Vacuum</vt:lpstr>
      <vt:lpstr>RGA results (1) </vt:lpstr>
      <vt:lpstr>RGA results(2) </vt:lpstr>
      <vt:lpstr>Thermal Test: Temperature Rise (in air) </vt:lpstr>
      <vt:lpstr>Thermal test: Temperature Rise (in vacuum) </vt:lpstr>
      <vt:lpstr>Vacuum improved over 2 wks </vt:lpstr>
      <vt:lpstr>Kicker Vacuum in Operation</vt:lpstr>
      <vt:lpstr>Thermal Estimates</vt:lpstr>
      <vt:lpstr>Thermal Estimates</vt:lpstr>
      <vt:lpstr>Thermal Estimates</vt:lpstr>
      <vt:lpstr>QA/QC</vt:lpstr>
      <vt:lpstr>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L Kaducak</dc:creator>
  <cp:lastModifiedBy>Alex Chen</cp:lastModifiedBy>
  <cp:revision>491</cp:revision>
  <cp:lastPrinted>2018-07-26T19:56:10Z</cp:lastPrinted>
  <dcterms:created xsi:type="dcterms:W3CDTF">2017-04-21T15:07:14Z</dcterms:created>
  <dcterms:modified xsi:type="dcterms:W3CDTF">2018-08-01T20:41:01Z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0x010100243D17A152F8CA44A95588D9440E0A03</vt:lpwstr>
  </property>
</Properties>
</file>