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5" r:id="rId4"/>
    <p:sldId id="261" r:id="rId5"/>
    <p:sldId id="262" r:id="rId6"/>
    <p:sldId id="269" r:id="rId7"/>
    <p:sldId id="270" r:id="rId8"/>
    <p:sldId id="273" r:id="rId9"/>
    <p:sldId id="274" r:id="rId10"/>
    <p:sldId id="278" r:id="rId11"/>
    <p:sldId id="266" r:id="rId12"/>
    <p:sldId id="267" r:id="rId13"/>
    <p:sldId id="275" r:id="rId14"/>
    <p:sldId id="281" r:id="rId15"/>
    <p:sldId id="277" r:id="rId16"/>
    <p:sldId id="279" r:id="rId17"/>
    <p:sldId id="282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4660"/>
  </p:normalViewPr>
  <p:slideViewPr>
    <p:cSldViewPr snapToGrid="0">
      <p:cViewPr varScale="1">
        <p:scale>
          <a:sx n="59" d="100"/>
          <a:sy n="59" d="100"/>
        </p:scale>
        <p:origin x="67" y="5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06978-1068-468D-B02E-26D7B0145CBF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5424B-4C50-42A3-AB13-48CB4FEF8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03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03B52-464E-42BC-AE56-65622B8307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250A09-8675-4B18-9696-6BC2AA714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AD316-5748-4D68-AEE3-16436E380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82AD-5287-471B-87CF-193EFE2F9400}" type="datetime1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0F709-11BA-4FD9-83A9-1FBB5F4D6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B5B5D-FF61-4C97-BAF4-6C5025262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7AE7-3947-4AF8-8DB5-F0C99528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19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BC914-1DF5-4DF2-92AB-9E241A69B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9D6A58-80E4-4E83-817A-F26935253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22420-4C51-4638-81AC-D70814920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59F1-2740-4B54-847C-9FF7021881FB}" type="datetime1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C2036-814A-4062-B7A9-B2877589D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10AEA-1401-477E-83B9-827C2A363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7AE7-3947-4AF8-8DB5-F0C99528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63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01F9EA-3BD7-4A06-8165-F92D03B7D5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9D5040-626E-4CD4-9AC5-239D9471FD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09254-7873-476A-8679-C1646473D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FA9F-E597-466E-B22A-4880071023B8}" type="datetime1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BFC29-934A-4D45-BC32-1D97C77B0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B31D3-F572-4D56-877A-0BACC1B40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7AE7-3947-4AF8-8DB5-F0C99528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55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F2A9B-D069-448F-AD62-D8CD89A34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DC396-221D-492A-B223-1C7EBA330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7DC0B-AAC9-40CD-B270-0C80B4BE4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AD0FD-65AA-4471-BAC2-CFF23149B6F4}" type="datetime1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3486D-9ED5-4E13-9BC4-9A2CBD49E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29578-39D1-4B1B-A1B2-E944AD5F3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7AE7-3947-4AF8-8DB5-F0C99528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72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4EBCC-0B1F-4663-B76C-AD77BFBB3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91D66-3B07-41ED-86B6-D9E9B1836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F5766-7474-4981-A575-A05550EDB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3511-1681-42ED-8BA0-16EE99294780}" type="datetime1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26E20-940E-42A3-ADF7-A2E92DBD8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8B725-BDE9-4628-9CBF-151D55BB0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7AE7-3947-4AF8-8DB5-F0C99528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50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84D80-3EEA-47B7-BBF5-3FBE71ACD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DAB51-3194-4129-9B88-1EDCF929AC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B841C-22D4-4D1F-B6FA-419F8740F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47B183-3359-4C7B-978D-912BC395B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6775-3AFC-4ED6-9C96-9DC3E5D2CF3F}" type="datetime1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54000-263E-488B-A24F-27478FB1E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61F3E4-AF31-45F8-97A7-ADA4FB079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7AE7-3947-4AF8-8DB5-F0C99528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9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1AD20-9664-4980-B508-5CDAC6FE9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045B5-871F-4C4C-83F6-63B618EAD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8808A-7CBC-47A0-99E5-405D109B0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AA1E94-B051-46E5-A181-CF305E62B8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76A695-0EB7-4D23-9A20-1AB5C350E3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3D62B7-514D-4BB4-8BA4-6369B8AD0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21B10-3D8F-4039-811D-E5BCE5CC80AD}" type="datetime1">
              <a:rPr lang="en-US" smtClean="0"/>
              <a:t>8/22/2018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C31FBF-92D6-413B-B831-280A85950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4717FE-AEEB-4A2F-A9F5-84C2CDFE6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7AE7-3947-4AF8-8DB5-F0C99528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13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3AEBE-90D5-4029-84A5-7EC089BF6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C90D3-F1D5-4AD5-859D-1C90BAE2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D34C1-9A0A-457A-ACD3-3C8EDBB9AC7D}" type="datetime1">
              <a:rPr lang="en-US" smtClean="0"/>
              <a:t>8/22/2018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1DAAF7-19B3-4E11-BC25-66B29E6B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79DE69-2672-442D-83E0-55DA0BC61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7AE7-3947-4AF8-8DB5-F0C99528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5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275C3C-63D3-4F4B-BC5A-0E5C63B31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9CAA-80A9-43FF-8CC7-6C4131CFDC75}" type="datetime1">
              <a:rPr lang="en-US" smtClean="0"/>
              <a:t>8/22/2018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EB4833-3BCC-487A-B5E9-DC62FA42A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E4E558-6FA9-4E62-AC9B-B63E8C307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7AE7-3947-4AF8-8DB5-F0C99528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42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FCE0B-396B-4DD2-A2F0-BB81986AF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4680C-E2F9-4AA4-8C36-36DB00FAB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B4465-98F2-47B8-B4BF-4AEAC03DB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77E2B2-3DC9-404F-AABC-4F567496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BC6B-F3AC-4629-9207-D81EBE224155}" type="datetime1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22DD7D-6D16-494F-8DEC-931D4EE40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7B975-B972-4DA4-806B-0B64B16E1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7AE7-3947-4AF8-8DB5-F0C99528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24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D6317-4C12-4823-9A54-05F1F4111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1FCA9B-4109-457B-B4B4-F1B3ABAB3A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B19061-7195-4015-8E74-80253B2D5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63349-F2BB-4968-A68E-BA1F18A29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48430-84C3-46E5-83B4-E224BAD3B684}" type="datetime1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3F11E-7C28-414A-BB4D-F198232A5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D0EF3-A28B-4D56-94FA-226CB57D5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7AE7-3947-4AF8-8DB5-F0C99528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4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793448-33BA-48C4-BFD1-565249781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AA88E0-414B-4D9F-9B00-C3957812E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344A4-49D9-42CF-9E16-D65DA2B854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E2DF7-81E0-4F62-92D4-0E1BE0818FA2}" type="datetime1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B81D0-884C-4C7C-A445-AB8EFB2734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27D6F-C6BD-43EB-A659-832A2753E3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C7AE7-3947-4AF8-8DB5-F0C99528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11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53A899-2AA0-4E17-A9D4-3210412D4BBE}"/>
              </a:ext>
            </a:extLst>
          </p:cNvPr>
          <p:cNvSpPr txBox="1"/>
          <p:nvPr/>
        </p:nvSpPr>
        <p:spPr>
          <a:xfrm>
            <a:off x="804484" y="1191796"/>
            <a:ext cx="10021446" cy="2976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Update on HiRes 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62CEC3-B0B4-4E8E-B8AC-D94EDFC67275}"/>
              </a:ext>
            </a:extLst>
          </p:cNvPr>
          <p:cNvSpPr txBox="1"/>
          <p:nvPr/>
        </p:nvSpPr>
        <p:spPr>
          <a:xfrm>
            <a:off x="804484" y="4964005"/>
            <a:ext cx="100214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	 University of Florida		 		LANL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	 Shriram Jois			 		Leanne Duffy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	 N. S. Sullivan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	 David Tanner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018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847BC6-EFB4-4B03-9ACE-649EF801D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40"/>
            <a:ext cx="12192000" cy="681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10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B102AEEE-480E-46E5-98C1-BF3B3633E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747"/>
            <a:ext cx="12192000" cy="669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23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06E08576-3B29-4849-9E16-61A533EC1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747"/>
            <a:ext cx="12192000" cy="669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191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E3B6A8-F496-41AE-A251-471AB79CA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747"/>
            <a:ext cx="12192000" cy="669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96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id="{320F87E7-87AD-41AC-BE40-AB01728C6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0" y="965128"/>
            <a:ext cx="5684053" cy="4263038"/>
          </a:xfrm>
          <a:prstGeom prst="rect">
            <a:avLst/>
          </a:prstGeom>
        </p:spPr>
      </p:pic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9AAE518-CB22-47F8-B248-80B80BBCD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367" y="1240951"/>
            <a:ext cx="5863552" cy="398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08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27794914-CC8B-4427-941E-BA9B06056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747"/>
            <a:ext cx="12192000" cy="669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95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175FE8-7802-46BA-9B24-9EADF41FC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40"/>
            <a:ext cx="6096000" cy="3406480"/>
          </a:xfrm>
          <a:prstGeom prst="rect">
            <a:avLst/>
          </a:prstGeom>
        </p:spPr>
      </p:pic>
      <p:pic>
        <p:nvPicPr>
          <p:cNvPr id="6" name="Picture 5" descr="A screenshot of a map&#10;&#10;Description generated with very high confidence">
            <a:extLst>
              <a:ext uri="{FF2B5EF4-FFF2-40B4-BE49-F238E27FC236}">
                <a16:creationId xmlns:a16="http://schemas.microsoft.com/office/drawing/2014/main" id="{8EE46082-EEA8-482D-BFAB-8F551224E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48" y="3451520"/>
            <a:ext cx="5980952" cy="33523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656768-E717-4003-8ED1-4440E25574FB}"/>
              </a:ext>
            </a:extLst>
          </p:cNvPr>
          <p:cNvSpPr txBox="1"/>
          <p:nvPr/>
        </p:nvSpPr>
        <p:spPr>
          <a:xfrm>
            <a:off x="6624021" y="194008"/>
            <a:ext cx="479271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Broad spectral structure – receiver response</a:t>
            </a:r>
          </a:p>
          <a:p>
            <a:endParaRPr lang="en-US" sz="1600" dirty="0"/>
          </a:p>
          <a:p>
            <a:r>
              <a:rPr lang="en-US" sz="1600" dirty="0"/>
              <a:t>Originates in amplifier and reflected back from the cavity</a:t>
            </a:r>
          </a:p>
          <a:p>
            <a:endParaRPr lang="en-US" sz="1600" dirty="0"/>
          </a:p>
          <a:p>
            <a:r>
              <a:rPr lang="en-US" sz="1600" dirty="0"/>
              <a:t>Varies with frequency thus slightly different for each data file</a:t>
            </a:r>
          </a:p>
          <a:p>
            <a:endParaRPr lang="en-US" sz="1600" dirty="0"/>
          </a:p>
          <a:p>
            <a:r>
              <a:rPr lang="en-US" sz="1600" dirty="0"/>
              <a:t>Interpolation fit can be adopted to remove the receiver response and flatten the power spectrum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F67178-490C-4428-8A92-6AE6F65908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745" y="2658358"/>
            <a:ext cx="5453267" cy="38061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E0CEF6-9DDE-49ED-8D51-85B2BE2A077A}"/>
              </a:ext>
            </a:extLst>
          </p:cNvPr>
          <p:cNvSpPr txBox="1"/>
          <p:nvPr/>
        </p:nvSpPr>
        <p:spPr>
          <a:xfrm>
            <a:off x="7069030" y="6280681"/>
            <a:ext cx="3902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plot - Flattened power spectrum taken from Jeff Hoskins thesis</a:t>
            </a:r>
          </a:p>
        </p:txBody>
      </p:sp>
    </p:spTree>
    <p:extLst>
      <p:ext uri="{BB962C8B-B14F-4D97-AF65-F5344CB8AC3E}">
        <p14:creationId xmlns:p14="http://schemas.microsoft.com/office/powerpoint/2010/main" val="3139378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512DBF-FEC3-4C94-846A-0576252737BB}"/>
              </a:ext>
            </a:extLst>
          </p:cNvPr>
          <p:cNvSpPr txBox="1"/>
          <p:nvPr/>
        </p:nvSpPr>
        <p:spPr>
          <a:xfrm>
            <a:off x="991385" y="590121"/>
            <a:ext cx="1020922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Summary</a:t>
            </a:r>
          </a:p>
          <a:p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Synthetic axion at 730.196 MHz – a sharp peak in frequency spectrum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Using window function and zero filling can enhance the signal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HiRes</a:t>
            </a:r>
            <a:r>
              <a:rPr lang="en-US" sz="2400" dirty="0"/>
              <a:t> spectra can distinguish a real and synthetic signal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Noise baseline to be determined after establishing receiver chain response.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Work in progress . . . To be continued . . .</a:t>
            </a:r>
          </a:p>
        </p:txBody>
      </p:sp>
      <p:pic>
        <p:nvPicPr>
          <p:cNvPr id="4" name="Picture 3" descr="A sign on a pole&#10;&#10;Description generated with very high confidence">
            <a:extLst>
              <a:ext uri="{FF2B5EF4-FFF2-40B4-BE49-F238E27FC236}">
                <a16:creationId xmlns:a16="http://schemas.microsoft.com/office/drawing/2014/main" id="{9970A219-0580-4F95-97A8-E53D93F09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203" y="4447215"/>
            <a:ext cx="2289234" cy="202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556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1F984C-3321-4B5A-8161-7B37D9993560}"/>
              </a:ext>
            </a:extLst>
          </p:cNvPr>
          <p:cNvSpPr txBox="1"/>
          <p:nvPr/>
        </p:nvSpPr>
        <p:spPr>
          <a:xfrm>
            <a:off x="5307292" y="2592371"/>
            <a:ext cx="3638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20403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196BFF7-DC01-4270-8326-4CB5B8C1003E}"/>
              </a:ext>
            </a:extLst>
          </p:cNvPr>
          <p:cNvSpPr txBox="1"/>
          <p:nvPr/>
        </p:nvSpPr>
        <p:spPr>
          <a:xfrm>
            <a:off x="413521" y="1549019"/>
            <a:ext cx="10439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Blind injection of synthetic axion signal by a team with in the collaboration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Rest of collaboration does not know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Synthetic DFSZ signal at 730.196 MHz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 Time spacing between the points = 10.24 micro seconds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Sampling time of 100 s, Frequency resolution of 0.01Hz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Program to read the data files and take FFT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8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305E31-5BCA-4FAC-A71A-5FD892E130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8999483" y="1549019"/>
            <a:ext cx="2662555" cy="34013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87644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847BC6-EFB4-4B03-9ACE-649EF801D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40"/>
            <a:ext cx="12192000" cy="681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20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E28A5F-79D5-4125-BC6E-15BF96827796}"/>
              </a:ext>
            </a:extLst>
          </p:cNvPr>
          <p:cNvSpPr txBox="1"/>
          <p:nvPr/>
        </p:nvSpPr>
        <p:spPr>
          <a:xfrm>
            <a:off x="4470399" y="358197"/>
            <a:ext cx="3251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Sine wave with 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B14B86-366F-4A4F-9177-38DA3313AD6B}"/>
              </a:ext>
            </a:extLst>
          </p:cNvPr>
          <p:cNvSpPr txBox="1"/>
          <p:nvPr/>
        </p:nvSpPr>
        <p:spPr>
          <a:xfrm>
            <a:off x="5001985" y="6499803"/>
            <a:ext cx="2188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First 150 points are shown</a:t>
            </a:r>
          </a:p>
        </p:txBody>
      </p:sp>
      <p:pic>
        <p:nvPicPr>
          <p:cNvPr id="3" name="Picture 2" descr="A picture containing sky, boat, water, table&#10;&#10;Description generated with high confidence">
            <a:extLst>
              <a:ext uri="{FF2B5EF4-FFF2-40B4-BE49-F238E27FC236}">
                <a16:creationId xmlns:a16="http://schemas.microsoft.com/office/drawing/2014/main" id="{207279A7-834E-4D8E-87EA-8EEAE8480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88" y="727529"/>
            <a:ext cx="10558021" cy="579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28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0B49A5-711A-4271-8043-05F180EDFA15}"/>
              </a:ext>
            </a:extLst>
          </p:cNvPr>
          <p:cNvSpPr txBox="1"/>
          <p:nvPr/>
        </p:nvSpPr>
        <p:spPr>
          <a:xfrm>
            <a:off x="4223656" y="445283"/>
            <a:ext cx="3744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Fourier transform of sine wave</a:t>
            </a:r>
            <a:endParaRPr lang="en-US" dirty="0"/>
          </a:p>
        </p:txBody>
      </p:sp>
      <p:pic>
        <p:nvPicPr>
          <p:cNvPr id="5" name="Picture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A09A3FA0-D896-4EA2-904B-33D0F95D2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747"/>
            <a:ext cx="12192000" cy="669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85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19011A57-2C3F-4829-BE2F-52C46391F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4" y="165494"/>
            <a:ext cx="12192000" cy="669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24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oat, water&#10;&#10;Description generated with high confidence">
            <a:extLst>
              <a:ext uri="{FF2B5EF4-FFF2-40B4-BE49-F238E27FC236}">
                <a16:creationId xmlns:a16="http://schemas.microsoft.com/office/drawing/2014/main" id="{2108B819-0B6A-41CC-A339-450BBD742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747"/>
            <a:ext cx="12192000" cy="669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79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3EE73FA9-83E2-492C-B22A-04574F252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747"/>
            <a:ext cx="12192000" cy="669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75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generated with high confidence">
            <a:extLst>
              <a:ext uri="{FF2B5EF4-FFF2-40B4-BE49-F238E27FC236}">
                <a16:creationId xmlns:a16="http://schemas.microsoft.com/office/drawing/2014/main" id="{AAC0DA32-ED6D-4002-8622-2F93DA842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747"/>
            <a:ext cx="12192000" cy="669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49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181</Words>
  <Application>Microsoft Office PowerPoint</Application>
  <PresentationFormat>Widescreen</PresentationFormat>
  <Paragraphs>43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Sadashivajois,Shriram</dc:creator>
  <cp:lastModifiedBy>Carosi, Gianpaolo P.</cp:lastModifiedBy>
  <cp:revision>10</cp:revision>
  <dcterms:created xsi:type="dcterms:W3CDTF">2018-08-22T17:37:47Z</dcterms:created>
  <dcterms:modified xsi:type="dcterms:W3CDTF">2018-08-22T21:31:16Z</dcterms:modified>
</cp:coreProperties>
</file>