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sldIdLst>
    <p:sldId id="256" r:id="rId3"/>
    <p:sldId id="267" r:id="rId4"/>
    <p:sldId id="268" r:id="rId5"/>
    <p:sldId id="270" r:id="rId6"/>
    <p:sldId id="269" r:id="rId7"/>
    <p:sldId id="265" r:id="rId8"/>
    <p:sldId id="261" r:id="rId9"/>
    <p:sldId id="271" r:id="rId10"/>
    <p:sldId id="262" r:id="rId11"/>
    <p:sldId id="263" r:id="rId12"/>
    <p:sldId id="264" r:id="rId13"/>
    <p:sldId id="258" r:id="rId14"/>
    <p:sldId id="259" r:id="rId15"/>
    <p:sldId id="260"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FF6C7C-F6D7-4CAA-95BE-13DB3D8A5782}"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n-GB"/>
        </a:p>
      </dgm:t>
    </dgm:pt>
    <dgm:pt modelId="{122CB81E-28A6-49D3-9DC0-C7C2B1D9D38D}">
      <dgm:prSet phldrT="[Text]" custT="1"/>
      <dgm:spPr>
        <a:xfrm>
          <a:off x="3897285" y="792088"/>
          <a:ext cx="1072507" cy="546720"/>
        </a:xfrm>
        <a:prstGeom prst="roundRect">
          <a:avLst>
            <a:gd name="adj" fmla="val 10000"/>
          </a:avLst>
        </a:prstGeom>
        <a:solidFill>
          <a:sysClr val="window" lastClr="FFFFFF">
            <a:alpha val="90000"/>
            <a:hueOff val="0"/>
            <a:satOff val="0"/>
            <a:lumOff val="0"/>
            <a:alphaOff val="0"/>
          </a:sysClr>
        </a:solidFill>
        <a:ln w="25400" cap="flat" cmpd="sng" algn="ctr">
          <a:solidFill>
            <a:srgbClr val="F79646">
              <a:hueOff val="0"/>
              <a:satOff val="0"/>
              <a:lumOff val="0"/>
              <a:alphaOff val="0"/>
            </a:srgbClr>
          </a:solidFill>
          <a:prstDash val="solid"/>
        </a:ln>
        <a:effectLst/>
      </dgm:spPr>
      <dgm:t>
        <a:bodyPr/>
        <a:lstStyle/>
        <a:p>
          <a:r>
            <a:rPr lang="en-GB" sz="1000" dirty="0" smtClean="0">
              <a:solidFill>
                <a:sysClr val="windowText" lastClr="000000">
                  <a:hueOff val="0"/>
                  <a:satOff val="0"/>
                  <a:lumOff val="0"/>
                  <a:alphaOff val="0"/>
                </a:sysClr>
              </a:solidFill>
              <a:latin typeface="Calibri"/>
              <a:ea typeface="+mn-ea"/>
              <a:cs typeface="+mn-cs"/>
            </a:rPr>
            <a:t>WP5 Project Manager (Technology)</a:t>
          </a:r>
        </a:p>
        <a:p>
          <a:r>
            <a:rPr lang="en-GB" sz="1000" dirty="0" smtClean="0">
              <a:solidFill>
                <a:sysClr val="windowText" lastClr="000000">
                  <a:hueOff val="0"/>
                  <a:satOff val="0"/>
                  <a:lumOff val="0"/>
                  <a:alphaOff val="0"/>
                </a:sysClr>
              </a:solidFill>
              <a:latin typeface="Calibri"/>
              <a:ea typeface="+mn-ea"/>
              <a:cs typeface="+mn-cs"/>
            </a:rPr>
            <a:t>Tom Jones </a:t>
          </a:r>
        </a:p>
      </dgm:t>
    </dgm:pt>
    <dgm:pt modelId="{B3E38E13-9DFA-429D-9699-37137DB9296D}" type="parTrans" cxnId="{236E30FF-B3A8-4C80-97A4-04B8FBAE30A2}">
      <dgm:prSet/>
      <dgm:spPr>
        <a:xfrm>
          <a:off x="4377724" y="574634"/>
          <a:ext cx="91440" cy="207863"/>
        </a:xfrm>
        <a:custGeom>
          <a:avLst/>
          <a:gdLst/>
          <a:ahLst/>
          <a:cxnLst/>
          <a:rect l="0" t="0" r="0" b="0"/>
          <a:pathLst>
            <a:path>
              <a:moveTo>
                <a:pt x="45720" y="0"/>
              </a:moveTo>
              <a:lnTo>
                <a:pt x="45720" y="207863"/>
              </a:lnTo>
            </a:path>
          </a:pathLst>
        </a:custGeom>
        <a:noFill/>
        <a:ln w="25400" cap="flat" cmpd="sng" algn="ctr">
          <a:solidFill>
            <a:srgbClr val="F79646">
              <a:hueOff val="0"/>
              <a:satOff val="0"/>
              <a:lumOff val="0"/>
              <a:alphaOff val="0"/>
            </a:srgbClr>
          </a:solidFill>
          <a:prstDash val="solid"/>
        </a:ln>
        <a:effectLst/>
      </dgm:spPr>
      <dgm:t>
        <a:bodyPr/>
        <a:lstStyle/>
        <a:p>
          <a:endParaRPr lang="en-GB" sz="1000"/>
        </a:p>
      </dgm:t>
    </dgm:pt>
    <dgm:pt modelId="{646A5111-DA73-4C44-ABE5-76017006BBE9}" type="sibTrans" cxnId="{236E30FF-B3A8-4C80-97A4-04B8FBAE30A2}">
      <dgm:prSet/>
      <dgm:spPr/>
      <dgm:t>
        <a:bodyPr/>
        <a:lstStyle/>
        <a:p>
          <a:endParaRPr lang="en-GB" sz="1000"/>
        </a:p>
      </dgm:t>
    </dgm:pt>
    <dgm:pt modelId="{EF7F45E6-5EEB-44C5-801B-F3736F6E4971}">
      <dgm:prSet phldrT="[Text]" custT="1"/>
      <dgm:spPr>
        <a:xfrm>
          <a:off x="4875086" y="3580177"/>
          <a:ext cx="1369403" cy="751159"/>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GB" sz="1000" dirty="0" smtClean="0">
              <a:solidFill>
                <a:sysClr val="windowText" lastClr="000000">
                  <a:hueOff val="0"/>
                  <a:satOff val="0"/>
                  <a:lumOff val="0"/>
                  <a:alphaOff val="0"/>
                </a:sysClr>
              </a:solidFill>
              <a:latin typeface="Calibri"/>
              <a:ea typeface="+mn-ea"/>
              <a:cs typeface="+mn-cs"/>
            </a:rPr>
            <a:t>WP5.3: </a:t>
          </a:r>
          <a:r>
            <a:rPr lang="en-GB" sz="1000" dirty="0" err="1" smtClean="0">
              <a:solidFill>
                <a:sysClr val="windowText" lastClr="000000">
                  <a:hueOff val="0"/>
                  <a:satOff val="0"/>
                  <a:lumOff val="0"/>
                  <a:alphaOff val="0"/>
                </a:sysClr>
              </a:solidFill>
              <a:latin typeface="Calibri"/>
              <a:ea typeface="+mn-ea"/>
              <a:cs typeface="+mn-cs"/>
            </a:rPr>
            <a:t>Cryomodule</a:t>
          </a:r>
          <a:r>
            <a:rPr lang="en-GB" sz="1000" dirty="0" smtClean="0">
              <a:solidFill>
                <a:sysClr val="windowText" lastClr="000000">
                  <a:hueOff val="0"/>
                  <a:satOff val="0"/>
                  <a:lumOff val="0"/>
                  <a:alphaOff val="0"/>
                </a:sysClr>
              </a:solidFill>
              <a:latin typeface="Calibri"/>
              <a:ea typeface="+mn-ea"/>
              <a:cs typeface="+mn-cs"/>
            </a:rPr>
            <a:t> (Technology)</a:t>
          </a:r>
        </a:p>
      </dgm:t>
    </dgm:pt>
    <dgm:pt modelId="{DABED5B6-5405-44F4-824C-E84793D9FCBC}" type="parTrans" cxnId="{A261D544-7E7B-486B-B01B-C28CD036E818}">
      <dgm:prSet/>
      <dgm:spPr>
        <a:xfrm>
          <a:off x="4423444" y="1329218"/>
          <a:ext cx="1126248" cy="2241367"/>
        </a:xfrm>
        <a:custGeom>
          <a:avLst/>
          <a:gdLst/>
          <a:ahLst/>
          <a:cxnLst/>
          <a:rect l="0" t="0" r="0" b="0"/>
          <a:pathLst>
            <a:path>
              <a:moveTo>
                <a:pt x="0" y="0"/>
              </a:moveTo>
              <a:lnTo>
                <a:pt x="0" y="2232950"/>
              </a:lnTo>
              <a:lnTo>
                <a:pt x="1126248" y="2232950"/>
              </a:lnTo>
              <a:lnTo>
                <a:pt x="1126248" y="2241367"/>
              </a:lnTo>
            </a:path>
          </a:pathLst>
        </a:custGeom>
        <a:noFill/>
        <a:ln w="25400" cap="flat" cmpd="sng" algn="ctr">
          <a:solidFill>
            <a:srgbClr val="4F81BD">
              <a:hueOff val="0"/>
              <a:satOff val="0"/>
              <a:lumOff val="0"/>
              <a:alphaOff val="0"/>
            </a:srgbClr>
          </a:solidFill>
          <a:prstDash val="solid"/>
        </a:ln>
        <a:effectLst/>
      </dgm:spPr>
      <dgm:t>
        <a:bodyPr/>
        <a:lstStyle/>
        <a:p>
          <a:endParaRPr lang="en-GB" sz="1000"/>
        </a:p>
      </dgm:t>
    </dgm:pt>
    <dgm:pt modelId="{05A42033-052B-4DDE-A1BA-C53E07A0F608}" type="sibTrans" cxnId="{A261D544-7E7B-486B-B01B-C28CD036E818}">
      <dgm:prSet/>
      <dgm:spPr/>
      <dgm:t>
        <a:bodyPr/>
        <a:lstStyle/>
        <a:p>
          <a:endParaRPr lang="en-GB" sz="1000"/>
        </a:p>
      </dgm:t>
    </dgm:pt>
    <dgm:pt modelId="{2B4FEEB7-6849-44C3-94A8-706385C3DB9D}">
      <dgm:prSet phldrT="[Text]" custT="1"/>
      <dgm:spPr>
        <a:xfrm>
          <a:off x="4444085" y="4286402"/>
          <a:ext cx="1087284" cy="682149"/>
        </a:xfrm>
        <a:prstGeom prst="roundRect">
          <a:avLst>
            <a:gd name="adj" fmla="val 10000"/>
          </a:avLst>
        </a:prstGeo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gm:spPr>
      <dgm:t>
        <a:bodyPr/>
        <a:lstStyle/>
        <a:p>
          <a:r>
            <a:rPr lang="en-GB" sz="1000" dirty="0" smtClean="0">
              <a:solidFill>
                <a:sysClr val="windowText" lastClr="000000">
                  <a:hueOff val="0"/>
                  <a:satOff val="0"/>
                  <a:lumOff val="0"/>
                  <a:alphaOff val="0"/>
                </a:sysClr>
              </a:solidFill>
              <a:latin typeface="Calibri"/>
              <a:ea typeface="+mn-ea"/>
              <a:cs typeface="+mn-cs"/>
            </a:rPr>
            <a:t>Procurement &amp; Vendor Monitoring</a:t>
          </a:r>
        </a:p>
      </dgm:t>
    </dgm:pt>
    <dgm:pt modelId="{C5FE4F4E-962A-4E34-9704-A2A0F6D69C30}" type="parTrans" cxnId="{F29F7C53-1085-42D4-B1B0-93BA7D291DD1}">
      <dgm:prSet/>
      <dgm:spPr>
        <a:xfrm>
          <a:off x="4977632" y="4231091"/>
          <a:ext cx="572060" cy="91440"/>
        </a:xfrm>
        <a:custGeom>
          <a:avLst/>
          <a:gdLst/>
          <a:ahLst/>
          <a:cxnLst/>
          <a:rect l="0" t="0" r="0" b="0"/>
          <a:pathLst>
            <a:path>
              <a:moveTo>
                <a:pt x="572060" y="90654"/>
              </a:moveTo>
              <a:lnTo>
                <a:pt x="0" y="45720"/>
              </a:lnTo>
            </a:path>
          </a:pathLst>
        </a:custGeom>
        <a:noFill/>
        <a:ln w="25400" cap="flat" cmpd="sng" algn="ctr">
          <a:solidFill>
            <a:srgbClr val="C0504D">
              <a:hueOff val="0"/>
              <a:satOff val="0"/>
              <a:lumOff val="0"/>
              <a:alphaOff val="0"/>
            </a:srgbClr>
          </a:solidFill>
          <a:prstDash val="solid"/>
        </a:ln>
        <a:effectLst/>
      </dgm:spPr>
      <dgm:t>
        <a:bodyPr/>
        <a:lstStyle/>
        <a:p>
          <a:endParaRPr lang="en-GB" sz="1000"/>
        </a:p>
      </dgm:t>
    </dgm:pt>
    <dgm:pt modelId="{45447A3F-454C-4294-863A-99C4D9DE1971}" type="sibTrans" cxnId="{F29F7C53-1085-42D4-B1B0-93BA7D291DD1}">
      <dgm:prSet/>
      <dgm:spPr/>
      <dgm:t>
        <a:bodyPr/>
        <a:lstStyle/>
        <a:p>
          <a:endParaRPr lang="en-GB" sz="1000"/>
        </a:p>
      </dgm:t>
    </dgm:pt>
    <dgm:pt modelId="{1D8BD195-CB69-4E53-8511-CA0073F2A1AC}">
      <dgm:prSet custT="1"/>
      <dgm:spPr>
        <a:xfrm>
          <a:off x="426412" y="3580177"/>
          <a:ext cx="1369403" cy="751159"/>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GB" sz="1000" dirty="0" smtClean="0">
              <a:solidFill>
                <a:sysClr val="windowText" lastClr="000000">
                  <a:hueOff val="0"/>
                  <a:satOff val="0"/>
                  <a:lumOff val="0"/>
                  <a:alphaOff val="0"/>
                </a:sysClr>
              </a:solidFill>
              <a:latin typeface="Calibri"/>
              <a:ea typeface="+mn-ea"/>
              <a:cs typeface="+mn-cs"/>
            </a:rPr>
            <a:t>WP5.1: Infrastructure  (Technology) </a:t>
          </a:r>
        </a:p>
      </dgm:t>
    </dgm:pt>
    <dgm:pt modelId="{8B7F82B2-3815-438F-910C-D1E66EC2DAF1}" type="parTrans" cxnId="{E9ABE3D7-2767-4DC6-9AE0-32F10DFE2555}">
      <dgm:prSet/>
      <dgm:spPr>
        <a:xfrm>
          <a:off x="1101018" y="1329218"/>
          <a:ext cx="3322425" cy="2241367"/>
        </a:xfrm>
        <a:custGeom>
          <a:avLst/>
          <a:gdLst/>
          <a:ahLst/>
          <a:cxnLst/>
          <a:rect l="0" t="0" r="0" b="0"/>
          <a:pathLst>
            <a:path>
              <a:moveTo>
                <a:pt x="3322425" y="0"/>
              </a:moveTo>
              <a:lnTo>
                <a:pt x="3322425" y="2232950"/>
              </a:lnTo>
              <a:lnTo>
                <a:pt x="0" y="2232950"/>
              </a:lnTo>
              <a:lnTo>
                <a:pt x="0" y="2241367"/>
              </a:lnTo>
            </a:path>
          </a:pathLst>
        </a:custGeom>
        <a:noFill/>
        <a:ln w="25400" cap="flat" cmpd="sng" algn="ctr">
          <a:solidFill>
            <a:srgbClr val="4F81BD">
              <a:hueOff val="0"/>
              <a:satOff val="0"/>
              <a:lumOff val="0"/>
              <a:alphaOff val="0"/>
            </a:srgbClr>
          </a:solidFill>
          <a:prstDash val="solid"/>
        </a:ln>
        <a:effectLst/>
      </dgm:spPr>
      <dgm:t>
        <a:bodyPr/>
        <a:lstStyle/>
        <a:p>
          <a:endParaRPr lang="en-GB" sz="1000"/>
        </a:p>
      </dgm:t>
    </dgm:pt>
    <dgm:pt modelId="{D0EF8840-BA0C-40C0-9DCF-9295760085F4}" type="sibTrans" cxnId="{E9ABE3D7-2767-4DC6-9AE0-32F10DFE2555}">
      <dgm:prSet/>
      <dgm:spPr/>
      <dgm:t>
        <a:bodyPr/>
        <a:lstStyle/>
        <a:p>
          <a:endParaRPr lang="en-GB" sz="1000"/>
        </a:p>
      </dgm:t>
    </dgm:pt>
    <dgm:pt modelId="{A2925DB8-1591-4E18-8CF8-11DE477D4188}">
      <dgm:prSet custT="1"/>
      <dgm:spPr>
        <a:xfrm>
          <a:off x="2641362" y="3580177"/>
          <a:ext cx="1369403" cy="751159"/>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GB" sz="1000" dirty="0" smtClean="0">
              <a:solidFill>
                <a:sysClr val="windowText" lastClr="000000">
                  <a:hueOff val="0"/>
                  <a:satOff val="0"/>
                  <a:lumOff val="0"/>
                  <a:alphaOff val="0"/>
                </a:sysClr>
              </a:solidFill>
              <a:latin typeface="Calibri"/>
              <a:ea typeface="+mn-ea"/>
              <a:cs typeface="+mn-cs"/>
            </a:rPr>
            <a:t>WP5.2: Cavity Testing (ASTeC)</a:t>
          </a:r>
        </a:p>
      </dgm:t>
    </dgm:pt>
    <dgm:pt modelId="{2F7D8C54-0449-472A-969C-DC595166EE06}" type="parTrans" cxnId="{A9FC70F2-8441-4AEA-ACBD-E89A8E2AB462}">
      <dgm:prSet/>
      <dgm:spPr>
        <a:xfrm>
          <a:off x="3315969" y="1329218"/>
          <a:ext cx="1107475" cy="2241367"/>
        </a:xfrm>
        <a:custGeom>
          <a:avLst/>
          <a:gdLst/>
          <a:ahLst/>
          <a:cxnLst/>
          <a:rect l="0" t="0" r="0" b="0"/>
          <a:pathLst>
            <a:path>
              <a:moveTo>
                <a:pt x="1107475" y="0"/>
              </a:moveTo>
              <a:lnTo>
                <a:pt x="1107475" y="2232950"/>
              </a:lnTo>
              <a:lnTo>
                <a:pt x="0" y="2232950"/>
              </a:lnTo>
              <a:lnTo>
                <a:pt x="0" y="2241367"/>
              </a:lnTo>
            </a:path>
          </a:pathLst>
        </a:custGeom>
        <a:noFill/>
        <a:ln w="25400" cap="flat" cmpd="sng" algn="ctr">
          <a:solidFill>
            <a:srgbClr val="4F81BD">
              <a:hueOff val="0"/>
              <a:satOff val="0"/>
              <a:lumOff val="0"/>
              <a:alphaOff val="0"/>
            </a:srgbClr>
          </a:solidFill>
          <a:prstDash val="solid"/>
        </a:ln>
        <a:effectLst/>
      </dgm:spPr>
      <dgm:t>
        <a:bodyPr/>
        <a:lstStyle/>
        <a:p>
          <a:endParaRPr lang="en-GB" sz="1000"/>
        </a:p>
      </dgm:t>
    </dgm:pt>
    <dgm:pt modelId="{D211E016-DEEF-4951-AC5F-7FC61FDC3A0C}" type="sibTrans" cxnId="{A9FC70F2-8441-4AEA-ACBD-E89A8E2AB462}">
      <dgm:prSet/>
      <dgm:spPr/>
      <dgm:t>
        <a:bodyPr/>
        <a:lstStyle/>
        <a:p>
          <a:endParaRPr lang="en-GB" sz="1000"/>
        </a:p>
      </dgm:t>
    </dgm:pt>
    <dgm:pt modelId="{073F6380-65CD-434C-96AB-74AAB8243485}">
      <dgm:prSet custT="1"/>
      <dgm:spPr>
        <a:xfrm>
          <a:off x="3838533" y="0"/>
          <a:ext cx="1190011" cy="584225"/>
        </a:xfrm>
        <a:prstGeom prst="roundRect">
          <a:avLst>
            <a:gd name="adj" fmla="val 10000"/>
          </a:avLst>
        </a:prstGeo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dgm:spPr>
      <dgm:t>
        <a:bodyPr/>
        <a:lstStyle/>
        <a:p>
          <a:r>
            <a:rPr lang="en-GB" sz="1000" dirty="0" smtClean="0">
              <a:solidFill>
                <a:sysClr val="windowText" lastClr="000000">
                  <a:hueOff val="0"/>
                  <a:satOff val="0"/>
                  <a:lumOff val="0"/>
                  <a:alphaOff val="0"/>
                </a:sysClr>
              </a:solidFill>
              <a:latin typeface="Calibri"/>
              <a:ea typeface="+mn-ea"/>
              <a:cs typeface="+mn-cs"/>
            </a:rPr>
            <a:t>WP5 Principal Investigator (ASTeC)</a:t>
          </a:r>
        </a:p>
        <a:p>
          <a:r>
            <a:rPr lang="en-GB" sz="1000" dirty="0" smtClean="0">
              <a:solidFill>
                <a:sysClr val="windowText" lastClr="000000">
                  <a:hueOff val="0"/>
                  <a:satOff val="0"/>
                  <a:lumOff val="0"/>
                  <a:alphaOff val="0"/>
                </a:sysClr>
              </a:solidFill>
              <a:latin typeface="Calibri"/>
              <a:ea typeface="+mn-ea"/>
              <a:cs typeface="+mn-cs"/>
            </a:rPr>
            <a:t>Peter McIntosh</a:t>
          </a:r>
        </a:p>
      </dgm:t>
    </dgm:pt>
    <dgm:pt modelId="{FFDFE230-875F-468F-ADDA-A11E1502F22C}" type="parTrans" cxnId="{21E15311-992D-4FB7-8FC9-E6FEA1C07D57}">
      <dgm:prSet/>
      <dgm:spPr/>
      <dgm:t>
        <a:bodyPr/>
        <a:lstStyle/>
        <a:p>
          <a:endParaRPr lang="en-GB" sz="1000"/>
        </a:p>
      </dgm:t>
    </dgm:pt>
    <dgm:pt modelId="{250F30D8-3A73-41CD-9585-AE493DCC6543}" type="sibTrans" cxnId="{21E15311-992D-4FB7-8FC9-E6FEA1C07D57}">
      <dgm:prSet/>
      <dgm:spPr/>
      <dgm:t>
        <a:bodyPr/>
        <a:lstStyle/>
        <a:p>
          <a:endParaRPr lang="en-GB" sz="1000"/>
        </a:p>
      </dgm:t>
    </dgm:pt>
    <dgm:pt modelId="{F095AA94-6D74-4D97-8508-FB9E2501F204}">
      <dgm:prSet custT="1"/>
      <dgm:spPr>
        <a:xfrm>
          <a:off x="5551110" y="4286402"/>
          <a:ext cx="1087284" cy="682149"/>
        </a:xfrm>
        <a:prstGeom prst="roundRect">
          <a:avLst>
            <a:gd name="adj" fmla="val 10000"/>
          </a:avLst>
        </a:prstGeo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gm:spPr>
      <dgm:t>
        <a:bodyPr/>
        <a:lstStyle/>
        <a:p>
          <a:r>
            <a:rPr lang="en-GB" sz="1000" dirty="0" err="1" smtClean="0">
              <a:solidFill>
                <a:sysClr val="windowText" lastClr="000000">
                  <a:hueOff val="0"/>
                  <a:satOff val="0"/>
                  <a:lumOff val="0"/>
                  <a:alphaOff val="0"/>
                </a:sysClr>
              </a:solidFill>
              <a:latin typeface="Calibri"/>
              <a:ea typeface="+mn-ea"/>
              <a:cs typeface="+mn-cs"/>
            </a:rPr>
            <a:t>Cryomodule</a:t>
          </a:r>
          <a:r>
            <a:rPr lang="en-GB" sz="1000" dirty="0" smtClean="0">
              <a:solidFill>
                <a:sysClr val="windowText" lastClr="000000">
                  <a:hueOff val="0"/>
                  <a:satOff val="0"/>
                  <a:lumOff val="0"/>
                  <a:alphaOff val="0"/>
                </a:sysClr>
              </a:solidFill>
              <a:latin typeface="Calibri"/>
              <a:ea typeface="+mn-ea"/>
              <a:cs typeface="+mn-cs"/>
            </a:rPr>
            <a:t> Integration &amp; Shipment</a:t>
          </a:r>
        </a:p>
      </dgm:t>
    </dgm:pt>
    <dgm:pt modelId="{E4C4112B-D444-45A0-A5A8-F8CC0B19A56B}" type="parTrans" cxnId="{85C8415C-CAB9-4E2B-972A-6DBC69CA7B37}">
      <dgm:prSet/>
      <dgm:spPr>
        <a:xfrm>
          <a:off x="5549692" y="4231091"/>
          <a:ext cx="534964" cy="91440"/>
        </a:xfrm>
        <a:custGeom>
          <a:avLst/>
          <a:gdLst/>
          <a:ahLst/>
          <a:cxnLst/>
          <a:rect l="0" t="0" r="0" b="0"/>
          <a:pathLst>
            <a:path>
              <a:moveTo>
                <a:pt x="0" y="90654"/>
              </a:moveTo>
              <a:lnTo>
                <a:pt x="534964" y="45720"/>
              </a:lnTo>
            </a:path>
          </a:pathLst>
        </a:custGeom>
        <a:noFill/>
        <a:ln w="25400" cap="flat" cmpd="sng" algn="ctr">
          <a:solidFill>
            <a:srgbClr val="C0504D">
              <a:hueOff val="0"/>
              <a:satOff val="0"/>
              <a:lumOff val="0"/>
              <a:alphaOff val="0"/>
            </a:srgbClr>
          </a:solidFill>
          <a:prstDash val="solid"/>
        </a:ln>
        <a:effectLst/>
      </dgm:spPr>
      <dgm:t>
        <a:bodyPr/>
        <a:lstStyle/>
        <a:p>
          <a:endParaRPr lang="en-GB" sz="1000"/>
        </a:p>
      </dgm:t>
    </dgm:pt>
    <dgm:pt modelId="{59270E86-CB0D-46C0-B02A-32BBBAF49A4D}" type="sibTrans" cxnId="{85C8415C-CAB9-4E2B-972A-6DBC69CA7B37}">
      <dgm:prSet/>
      <dgm:spPr/>
      <dgm:t>
        <a:bodyPr/>
        <a:lstStyle/>
        <a:p>
          <a:endParaRPr lang="en-GB" sz="1000"/>
        </a:p>
      </dgm:t>
    </dgm:pt>
    <dgm:pt modelId="{50587F01-B7BE-4C18-8379-DB626648AD21}">
      <dgm:prSet custT="1"/>
      <dgm:spPr>
        <a:xfrm>
          <a:off x="2228684" y="4286402"/>
          <a:ext cx="1087284" cy="682149"/>
        </a:xfrm>
        <a:prstGeom prst="roundRect">
          <a:avLst>
            <a:gd name="adj" fmla="val 10000"/>
          </a:avLst>
        </a:prstGeo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gm:spPr>
      <dgm:t>
        <a:bodyPr/>
        <a:lstStyle/>
        <a:p>
          <a:r>
            <a:rPr lang="en-GB" sz="1000" dirty="0" smtClean="0">
              <a:solidFill>
                <a:sysClr val="windowText" lastClr="000000">
                  <a:hueOff val="0"/>
                  <a:satOff val="0"/>
                  <a:lumOff val="0"/>
                  <a:alphaOff val="0"/>
                </a:sysClr>
              </a:solidFill>
              <a:latin typeface="Calibri"/>
              <a:ea typeface="+mn-ea"/>
              <a:cs typeface="+mn-cs"/>
            </a:rPr>
            <a:t>Procurement &amp; Vendor Monitoring</a:t>
          </a:r>
        </a:p>
      </dgm:t>
    </dgm:pt>
    <dgm:pt modelId="{A77578C3-642D-4EA8-9332-B9BC808471D0}" type="parTrans" cxnId="{3444831F-7163-480C-B697-C06FA8527692}">
      <dgm:prSet/>
      <dgm:spPr>
        <a:xfrm>
          <a:off x="2762231" y="4231091"/>
          <a:ext cx="553737" cy="91440"/>
        </a:xfrm>
        <a:custGeom>
          <a:avLst/>
          <a:gdLst/>
          <a:ahLst/>
          <a:cxnLst/>
          <a:rect l="0" t="0" r="0" b="0"/>
          <a:pathLst>
            <a:path>
              <a:moveTo>
                <a:pt x="553737" y="90654"/>
              </a:moveTo>
              <a:lnTo>
                <a:pt x="0" y="45720"/>
              </a:lnTo>
            </a:path>
          </a:pathLst>
        </a:custGeom>
        <a:noFill/>
        <a:ln w="25400" cap="flat" cmpd="sng" algn="ctr">
          <a:solidFill>
            <a:srgbClr val="C0504D">
              <a:hueOff val="0"/>
              <a:satOff val="0"/>
              <a:lumOff val="0"/>
              <a:alphaOff val="0"/>
            </a:srgbClr>
          </a:solidFill>
          <a:prstDash val="solid"/>
        </a:ln>
        <a:effectLst/>
      </dgm:spPr>
      <dgm:t>
        <a:bodyPr/>
        <a:lstStyle/>
        <a:p>
          <a:endParaRPr lang="en-GB" sz="1000"/>
        </a:p>
      </dgm:t>
    </dgm:pt>
    <dgm:pt modelId="{4398E320-4541-4DFB-A408-D430CAC155EB}" type="sibTrans" cxnId="{3444831F-7163-480C-B697-C06FA8527692}">
      <dgm:prSet/>
      <dgm:spPr/>
      <dgm:t>
        <a:bodyPr/>
        <a:lstStyle/>
        <a:p>
          <a:endParaRPr lang="en-GB" sz="1000"/>
        </a:p>
      </dgm:t>
    </dgm:pt>
    <dgm:pt modelId="{90A413F7-51B3-4952-8D17-5CFD1EFA3794}">
      <dgm:prSet custT="1"/>
      <dgm:spPr>
        <a:xfrm>
          <a:off x="3336160" y="4286402"/>
          <a:ext cx="1087284" cy="682149"/>
        </a:xfrm>
        <a:prstGeom prst="roundRect">
          <a:avLst>
            <a:gd name="adj" fmla="val 10000"/>
          </a:avLst>
        </a:prstGeo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gm:spPr>
      <dgm:t>
        <a:bodyPr/>
        <a:lstStyle/>
        <a:p>
          <a:r>
            <a:rPr lang="en-GB" sz="1000" dirty="0" smtClean="0">
              <a:solidFill>
                <a:sysClr val="windowText" lastClr="000000">
                  <a:hueOff val="0"/>
                  <a:satOff val="0"/>
                  <a:lumOff val="0"/>
                  <a:alphaOff val="0"/>
                </a:sysClr>
              </a:solidFill>
              <a:latin typeface="Calibri"/>
              <a:ea typeface="+mn-ea"/>
              <a:cs typeface="+mn-cs"/>
            </a:rPr>
            <a:t>Cavity Testing</a:t>
          </a:r>
        </a:p>
      </dgm:t>
    </dgm:pt>
    <dgm:pt modelId="{06225277-796F-4DA1-9859-2DE673932303}" type="parTrans" cxnId="{8B210450-1CB6-47D5-AC34-46C5C32FDE55}">
      <dgm:prSet/>
      <dgm:spPr>
        <a:xfrm>
          <a:off x="3315969" y="4231091"/>
          <a:ext cx="553737" cy="91440"/>
        </a:xfrm>
        <a:custGeom>
          <a:avLst/>
          <a:gdLst/>
          <a:ahLst/>
          <a:cxnLst/>
          <a:rect l="0" t="0" r="0" b="0"/>
          <a:pathLst>
            <a:path>
              <a:moveTo>
                <a:pt x="0" y="90654"/>
              </a:moveTo>
              <a:lnTo>
                <a:pt x="553737" y="45720"/>
              </a:lnTo>
            </a:path>
          </a:pathLst>
        </a:custGeom>
        <a:noFill/>
        <a:ln w="25400" cap="flat" cmpd="sng" algn="ctr">
          <a:solidFill>
            <a:srgbClr val="C0504D">
              <a:hueOff val="0"/>
              <a:satOff val="0"/>
              <a:lumOff val="0"/>
              <a:alphaOff val="0"/>
            </a:srgbClr>
          </a:solidFill>
          <a:prstDash val="solid"/>
        </a:ln>
        <a:effectLst/>
      </dgm:spPr>
      <dgm:t>
        <a:bodyPr/>
        <a:lstStyle/>
        <a:p>
          <a:endParaRPr lang="en-GB" sz="1000"/>
        </a:p>
      </dgm:t>
    </dgm:pt>
    <dgm:pt modelId="{5E868A71-ED1C-4867-892A-4D05D80DF34E}" type="sibTrans" cxnId="{8B210450-1CB6-47D5-AC34-46C5C32FDE55}">
      <dgm:prSet/>
      <dgm:spPr/>
      <dgm:t>
        <a:bodyPr/>
        <a:lstStyle/>
        <a:p>
          <a:endParaRPr lang="en-GB" sz="1000"/>
        </a:p>
      </dgm:t>
    </dgm:pt>
    <dgm:pt modelId="{C5DA2472-42E1-4DA4-AFC0-DC34CDBA3C28}">
      <dgm:prSet custT="1"/>
      <dgm:spPr>
        <a:xfrm>
          <a:off x="13734" y="4286402"/>
          <a:ext cx="1087284" cy="682149"/>
        </a:xfrm>
        <a:prstGeom prst="roundRect">
          <a:avLst>
            <a:gd name="adj" fmla="val 10000"/>
          </a:avLst>
        </a:prstGeo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gm:spPr>
      <dgm:t>
        <a:bodyPr/>
        <a:lstStyle/>
        <a:p>
          <a:r>
            <a:rPr lang="en-GB" sz="1000" dirty="0" smtClean="0">
              <a:solidFill>
                <a:sysClr val="windowText" lastClr="000000">
                  <a:hueOff val="0"/>
                  <a:satOff val="0"/>
                  <a:lumOff val="0"/>
                  <a:alphaOff val="0"/>
                </a:sysClr>
              </a:solidFill>
              <a:latin typeface="Calibri"/>
              <a:ea typeface="+mn-ea"/>
              <a:cs typeface="+mn-cs"/>
            </a:rPr>
            <a:t>Design &amp; Procurement</a:t>
          </a:r>
        </a:p>
      </dgm:t>
    </dgm:pt>
    <dgm:pt modelId="{ED8C3850-6B5F-43A5-93A2-7CD9A7A77B65}" type="parTrans" cxnId="{0BE0DD1A-B2AF-4E09-8328-9D2B85091BD1}">
      <dgm:prSet/>
      <dgm:spPr>
        <a:xfrm>
          <a:off x="547281" y="4231091"/>
          <a:ext cx="553737" cy="91440"/>
        </a:xfrm>
        <a:custGeom>
          <a:avLst/>
          <a:gdLst/>
          <a:ahLst/>
          <a:cxnLst/>
          <a:rect l="0" t="0" r="0" b="0"/>
          <a:pathLst>
            <a:path>
              <a:moveTo>
                <a:pt x="553737" y="90654"/>
              </a:moveTo>
              <a:lnTo>
                <a:pt x="0" y="45720"/>
              </a:lnTo>
            </a:path>
          </a:pathLst>
        </a:custGeom>
        <a:noFill/>
        <a:ln w="25400" cap="flat" cmpd="sng" algn="ctr">
          <a:solidFill>
            <a:srgbClr val="C0504D">
              <a:hueOff val="0"/>
              <a:satOff val="0"/>
              <a:lumOff val="0"/>
              <a:alphaOff val="0"/>
            </a:srgbClr>
          </a:solidFill>
          <a:prstDash val="solid"/>
        </a:ln>
        <a:effectLst/>
      </dgm:spPr>
      <dgm:t>
        <a:bodyPr/>
        <a:lstStyle/>
        <a:p>
          <a:endParaRPr lang="en-GB" sz="1000"/>
        </a:p>
      </dgm:t>
    </dgm:pt>
    <dgm:pt modelId="{10255B71-09AA-4342-84D8-DDD54BCBA8FA}" type="sibTrans" cxnId="{0BE0DD1A-B2AF-4E09-8328-9D2B85091BD1}">
      <dgm:prSet/>
      <dgm:spPr/>
      <dgm:t>
        <a:bodyPr/>
        <a:lstStyle/>
        <a:p>
          <a:endParaRPr lang="en-GB" sz="1000"/>
        </a:p>
      </dgm:t>
    </dgm:pt>
    <dgm:pt modelId="{071BCABB-2597-4BDE-B552-6FC269F2EB94}">
      <dgm:prSet custT="1"/>
      <dgm:spPr>
        <a:xfrm>
          <a:off x="7071263" y="3580177"/>
          <a:ext cx="1369403" cy="751159"/>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GB" sz="1000" dirty="0" smtClean="0">
              <a:solidFill>
                <a:sysClr val="windowText" lastClr="000000">
                  <a:hueOff val="0"/>
                  <a:satOff val="0"/>
                  <a:lumOff val="0"/>
                  <a:alphaOff val="0"/>
                </a:sysClr>
              </a:solidFill>
              <a:latin typeface="Calibri"/>
              <a:ea typeface="+mn-ea"/>
              <a:cs typeface="+mn-cs"/>
            </a:rPr>
            <a:t>WP5.4:  Industry Development (ASTeC)</a:t>
          </a:r>
          <a:endParaRPr lang="en-GB" sz="1000" dirty="0">
            <a:solidFill>
              <a:sysClr val="windowText" lastClr="000000">
                <a:hueOff val="0"/>
                <a:satOff val="0"/>
                <a:lumOff val="0"/>
                <a:alphaOff val="0"/>
              </a:sysClr>
            </a:solidFill>
            <a:latin typeface="Calibri"/>
            <a:ea typeface="+mn-ea"/>
            <a:cs typeface="+mn-cs"/>
          </a:endParaRPr>
        </a:p>
      </dgm:t>
    </dgm:pt>
    <dgm:pt modelId="{239AC394-66C9-4487-A188-15359B6F0FC4}" type="parTrans" cxnId="{632D3240-0BFB-4133-8A23-A1065E336060}">
      <dgm:prSet/>
      <dgm:spPr>
        <a:xfrm>
          <a:off x="4423444" y="1329218"/>
          <a:ext cx="3322425" cy="2241367"/>
        </a:xfrm>
        <a:custGeom>
          <a:avLst/>
          <a:gdLst/>
          <a:ahLst/>
          <a:cxnLst/>
          <a:rect l="0" t="0" r="0" b="0"/>
          <a:pathLst>
            <a:path>
              <a:moveTo>
                <a:pt x="0" y="0"/>
              </a:moveTo>
              <a:lnTo>
                <a:pt x="0" y="2232950"/>
              </a:lnTo>
              <a:lnTo>
                <a:pt x="3322425" y="2232950"/>
              </a:lnTo>
              <a:lnTo>
                <a:pt x="3322425" y="2241367"/>
              </a:lnTo>
            </a:path>
          </a:pathLst>
        </a:custGeom>
        <a:noFill/>
        <a:ln w="25400" cap="flat" cmpd="sng" algn="ctr">
          <a:solidFill>
            <a:srgbClr val="4F81BD">
              <a:hueOff val="0"/>
              <a:satOff val="0"/>
              <a:lumOff val="0"/>
              <a:alphaOff val="0"/>
            </a:srgbClr>
          </a:solidFill>
          <a:prstDash val="solid"/>
        </a:ln>
        <a:effectLst/>
      </dgm:spPr>
      <dgm:t>
        <a:bodyPr/>
        <a:lstStyle/>
        <a:p>
          <a:endParaRPr lang="en-GB" sz="1000"/>
        </a:p>
      </dgm:t>
    </dgm:pt>
    <dgm:pt modelId="{F539CE79-00E9-44B6-A712-578DD2A43BD7}" type="sibTrans" cxnId="{632D3240-0BFB-4133-8A23-A1065E336060}">
      <dgm:prSet/>
      <dgm:spPr/>
      <dgm:t>
        <a:bodyPr/>
        <a:lstStyle/>
        <a:p>
          <a:endParaRPr lang="en-GB" sz="1000"/>
        </a:p>
      </dgm:t>
    </dgm:pt>
    <dgm:pt modelId="{EC802C5D-B894-4884-9895-2767D4388A9B}">
      <dgm:prSet custT="1"/>
      <dgm:spPr>
        <a:xfrm>
          <a:off x="6658585" y="4286402"/>
          <a:ext cx="1087284" cy="682149"/>
        </a:xfrm>
        <a:prstGeom prst="roundRect">
          <a:avLst>
            <a:gd name="adj" fmla="val 10000"/>
          </a:avLst>
        </a:prstGeo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gm:spPr>
      <dgm:t>
        <a:bodyPr/>
        <a:lstStyle/>
        <a:p>
          <a:r>
            <a:rPr lang="en-GB" sz="1000" dirty="0" smtClean="0">
              <a:solidFill>
                <a:sysClr val="windowText" lastClr="000000">
                  <a:hueOff val="0"/>
                  <a:satOff val="0"/>
                  <a:lumOff val="0"/>
                  <a:alphaOff val="0"/>
                </a:sysClr>
              </a:solidFill>
              <a:latin typeface="Calibri"/>
              <a:ea typeface="+mn-ea"/>
              <a:cs typeface="+mn-cs"/>
            </a:rPr>
            <a:t>Vendor Development &amp; Procurement</a:t>
          </a:r>
        </a:p>
      </dgm:t>
    </dgm:pt>
    <dgm:pt modelId="{7B8E4C8B-66F7-41B7-B542-EF34D276F8E1}" type="parTrans" cxnId="{50F3BD78-9BB4-4F01-8FCB-2711C5F51FCE}">
      <dgm:prSet/>
      <dgm:spPr>
        <a:xfrm>
          <a:off x="7192132" y="4231091"/>
          <a:ext cx="553737" cy="91440"/>
        </a:xfrm>
        <a:custGeom>
          <a:avLst/>
          <a:gdLst/>
          <a:ahLst/>
          <a:cxnLst/>
          <a:rect l="0" t="0" r="0" b="0"/>
          <a:pathLst>
            <a:path>
              <a:moveTo>
                <a:pt x="553737" y="90654"/>
              </a:moveTo>
              <a:lnTo>
                <a:pt x="0" y="45720"/>
              </a:lnTo>
            </a:path>
          </a:pathLst>
        </a:custGeom>
        <a:noFill/>
        <a:ln w="25400" cap="flat" cmpd="sng" algn="ctr">
          <a:solidFill>
            <a:srgbClr val="C0504D">
              <a:hueOff val="0"/>
              <a:satOff val="0"/>
              <a:lumOff val="0"/>
              <a:alphaOff val="0"/>
            </a:srgbClr>
          </a:solidFill>
          <a:prstDash val="solid"/>
        </a:ln>
        <a:effectLst/>
      </dgm:spPr>
      <dgm:t>
        <a:bodyPr/>
        <a:lstStyle/>
        <a:p>
          <a:endParaRPr lang="en-GB" sz="1000"/>
        </a:p>
      </dgm:t>
    </dgm:pt>
    <dgm:pt modelId="{F4CF371E-34B4-4124-88F3-308E50826A00}" type="sibTrans" cxnId="{50F3BD78-9BB4-4F01-8FCB-2711C5F51FCE}">
      <dgm:prSet/>
      <dgm:spPr/>
      <dgm:t>
        <a:bodyPr/>
        <a:lstStyle/>
        <a:p>
          <a:endParaRPr lang="en-GB" sz="1000"/>
        </a:p>
      </dgm:t>
    </dgm:pt>
    <dgm:pt modelId="{AEEC7173-31C8-4735-B658-E5D0A7E50B36}">
      <dgm:prSet custT="1"/>
      <dgm:spPr>
        <a:xfrm>
          <a:off x="1121209" y="4286402"/>
          <a:ext cx="1087284" cy="682149"/>
        </a:xfrm>
        <a:prstGeom prst="roundRect">
          <a:avLst>
            <a:gd name="adj" fmla="val 10000"/>
          </a:avLst>
        </a:prstGeo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gm:spPr>
      <dgm:t>
        <a:bodyPr/>
        <a:lstStyle/>
        <a:p>
          <a:r>
            <a:rPr lang="en-GB" sz="1000" dirty="0" smtClean="0">
              <a:solidFill>
                <a:sysClr val="windowText" lastClr="000000">
                  <a:hueOff val="0"/>
                  <a:satOff val="0"/>
                  <a:lumOff val="0"/>
                  <a:alphaOff val="0"/>
                </a:sysClr>
              </a:solidFill>
              <a:latin typeface="Calibri"/>
              <a:ea typeface="+mn-ea"/>
              <a:cs typeface="+mn-cs"/>
            </a:rPr>
            <a:t>Installation &amp; Commissioning</a:t>
          </a:r>
        </a:p>
      </dgm:t>
    </dgm:pt>
    <dgm:pt modelId="{9CD9136B-7C5D-46F1-88CA-55C5FC279F98}" type="parTrans" cxnId="{508E74EF-BA4B-4CCE-AF9E-5CFB1CE50C03}">
      <dgm:prSet/>
      <dgm:spPr>
        <a:xfrm>
          <a:off x="1101018" y="4231091"/>
          <a:ext cx="553737" cy="91440"/>
        </a:xfrm>
        <a:custGeom>
          <a:avLst/>
          <a:gdLst/>
          <a:ahLst/>
          <a:cxnLst/>
          <a:rect l="0" t="0" r="0" b="0"/>
          <a:pathLst>
            <a:path>
              <a:moveTo>
                <a:pt x="0" y="90654"/>
              </a:moveTo>
              <a:lnTo>
                <a:pt x="553737" y="45720"/>
              </a:lnTo>
            </a:path>
          </a:pathLst>
        </a:custGeom>
        <a:noFill/>
        <a:ln w="25400" cap="flat" cmpd="sng" algn="ctr">
          <a:solidFill>
            <a:srgbClr val="C0504D">
              <a:hueOff val="0"/>
              <a:satOff val="0"/>
              <a:lumOff val="0"/>
              <a:alphaOff val="0"/>
            </a:srgbClr>
          </a:solidFill>
          <a:prstDash val="solid"/>
        </a:ln>
        <a:effectLst/>
      </dgm:spPr>
      <dgm:t>
        <a:bodyPr/>
        <a:lstStyle/>
        <a:p>
          <a:endParaRPr lang="en-GB" sz="1000"/>
        </a:p>
      </dgm:t>
    </dgm:pt>
    <dgm:pt modelId="{A3A595C1-ED8D-4327-A58A-F24DC9A25421}" type="sibTrans" cxnId="{508E74EF-BA4B-4CCE-AF9E-5CFB1CE50C03}">
      <dgm:prSet/>
      <dgm:spPr/>
      <dgm:t>
        <a:bodyPr/>
        <a:lstStyle/>
        <a:p>
          <a:endParaRPr lang="en-GB" sz="1000"/>
        </a:p>
      </dgm:t>
    </dgm:pt>
    <dgm:pt modelId="{2B091E9C-9129-4DEC-B294-E93E8DF83ACC}">
      <dgm:prSet custT="1"/>
      <dgm:spPr>
        <a:xfrm>
          <a:off x="7766169" y="4286402"/>
          <a:ext cx="1087284" cy="682149"/>
        </a:xfrm>
        <a:prstGeom prst="roundRect">
          <a:avLst>
            <a:gd name="adj" fmla="val 10000"/>
          </a:avLst>
        </a:prstGeo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gm:spPr>
      <dgm:t>
        <a:bodyPr/>
        <a:lstStyle/>
        <a:p>
          <a:r>
            <a:rPr lang="en-GB" sz="1000" dirty="0" smtClean="0">
              <a:solidFill>
                <a:sysClr val="windowText" lastClr="000000">
                  <a:hueOff val="0"/>
                  <a:satOff val="0"/>
                  <a:lumOff val="0"/>
                  <a:alphaOff val="0"/>
                </a:sysClr>
              </a:solidFill>
              <a:latin typeface="Calibri"/>
              <a:ea typeface="+mn-ea"/>
              <a:cs typeface="+mn-cs"/>
            </a:rPr>
            <a:t>Training &amp; Knowledge Exchange</a:t>
          </a:r>
          <a:endParaRPr lang="en-GB" sz="1000" dirty="0">
            <a:solidFill>
              <a:sysClr val="windowText" lastClr="000000">
                <a:hueOff val="0"/>
                <a:satOff val="0"/>
                <a:lumOff val="0"/>
                <a:alphaOff val="0"/>
              </a:sysClr>
            </a:solidFill>
            <a:latin typeface="Calibri"/>
            <a:ea typeface="+mn-ea"/>
            <a:cs typeface="+mn-cs"/>
          </a:endParaRPr>
        </a:p>
      </dgm:t>
    </dgm:pt>
    <dgm:pt modelId="{15E8C6A3-4EE1-47F2-826B-3CB5AF82D11B}" type="parTrans" cxnId="{67D5E805-FA9B-4C40-BF33-657640E40571}">
      <dgm:prSet/>
      <dgm:spPr>
        <a:xfrm>
          <a:off x="7745869" y="4231091"/>
          <a:ext cx="553846" cy="91440"/>
        </a:xfrm>
        <a:custGeom>
          <a:avLst/>
          <a:gdLst/>
          <a:ahLst/>
          <a:cxnLst/>
          <a:rect l="0" t="0" r="0" b="0"/>
          <a:pathLst>
            <a:path>
              <a:moveTo>
                <a:pt x="0" y="90654"/>
              </a:moveTo>
              <a:lnTo>
                <a:pt x="553846" y="45720"/>
              </a:lnTo>
            </a:path>
          </a:pathLst>
        </a:custGeom>
        <a:noFill/>
        <a:ln w="25400" cap="flat" cmpd="sng" algn="ctr">
          <a:solidFill>
            <a:srgbClr val="C0504D">
              <a:hueOff val="0"/>
              <a:satOff val="0"/>
              <a:lumOff val="0"/>
              <a:alphaOff val="0"/>
            </a:srgbClr>
          </a:solidFill>
          <a:prstDash val="solid"/>
        </a:ln>
        <a:effectLst/>
      </dgm:spPr>
      <dgm:t>
        <a:bodyPr/>
        <a:lstStyle/>
        <a:p>
          <a:endParaRPr lang="en-GB" sz="1000"/>
        </a:p>
      </dgm:t>
    </dgm:pt>
    <dgm:pt modelId="{85E224FA-2717-4ABD-8B92-B549B798B608}" type="sibTrans" cxnId="{67D5E805-FA9B-4C40-BF33-657640E40571}">
      <dgm:prSet/>
      <dgm:spPr/>
      <dgm:t>
        <a:bodyPr/>
        <a:lstStyle/>
        <a:p>
          <a:endParaRPr lang="en-GB" sz="1000"/>
        </a:p>
      </dgm:t>
    </dgm:pt>
    <dgm:pt modelId="{38E99397-3D66-4ADF-B6AA-5074D69F8EBB}" type="pres">
      <dgm:prSet presAssocID="{64FF6C7C-F6D7-4CAA-95BE-13DB3D8A5782}" presName="hierChild1" presStyleCnt="0">
        <dgm:presLayoutVars>
          <dgm:chPref val="1"/>
          <dgm:dir/>
          <dgm:animOne val="branch"/>
          <dgm:animLvl val="lvl"/>
          <dgm:resizeHandles/>
        </dgm:presLayoutVars>
      </dgm:prSet>
      <dgm:spPr/>
      <dgm:t>
        <a:bodyPr/>
        <a:lstStyle/>
        <a:p>
          <a:endParaRPr lang="en-GB"/>
        </a:p>
      </dgm:t>
    </dgm:pt>
    <dgm:pt modelId="{2420A561-5177-4086-AA61-428B8A619FAA}" type="pres">
      <dgm:prSet presAssocID="{073F6380-65CD-434C-96AB-74AAB8243485}" presName="hierRoot1" presStyleCnt="0"/>
      <dgm:spPr/>
      <dgm:t>
        <a:bodyPr/>
        <a:lstStyle/>
        <a:p>
          <a:endParaRPr lang="en-GB"/>
        </a:p>
      </dgm:t>
    </dgm:pt>
    <dgm:pt modelId="{EED64DDB-E211-4BD7-8CC2-09A36B1AE600}" type="pres">
      <dgm:prSet presAssocID="{073F6380-65CD-434C-96AB-74AAB8243485}" presName="composite" presStyleCnt="0"/>
      <dgm:spPr/>
      <dgm:t>
        <a:bodyPr/>
        <a:lstStyle/>
        <a:p>
          <a:endParaRPr lang="en-GB"/>
        </a:p>
      </dgm:t>
    </dgm:pt>
    <dgm:pt modelId="{7EBAF1DA-252B-4478-B66F-3CED790E9963}" type="pres">
      <dgm:prSet presAssocID="{073F6380-65CD-434C-96AB-74AAB8243485}" presName="background" presStyleLbl="node0" presStyleIdx="0" presStyleCnt="1"/>
      <dgm:spPr>
        <a:xfrm>
          <a:off x="3828438" y="-9590"/>
          <a:ext cx="1190011" cy="584225"/>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GB"/>
        </a:p>
      </dgm:t>
    </dgm:pt>
    <dgm:pt modelId="{9E06ECFC-CF6A-45B4-B4ED-363076108111}" type="pres">
      <dgm:prSet presAssocID="{073F6380-65CD-434C-96AB-74AAB8243485}" presName="text" presStyleLbl="fgAcc0" presStyleIdx="0" presStyleCnt="1" custScaleX="1309731" custScaleY="1012599" custLinFactY="-1600000" custLinFactNeighborY="-1661249">
        <dgm:presLayoutVars>
          <dgm:chPref val="3"/>
        </dgm:presLayoutVars>
      </dgm:prSet>
      <dgm:spPr/>
      <dgm:t>
        <a:bodyPr/>
        <a:lstStyle/>
        <a:p>
          <a:endParaRPr lang="en-GB"/>
        </a:p>
      </dgm:t>
    </dgm:pt>
    <dgm:pt modelId="{9F06F98C-3917-4159-9B2F-FBD88C71B28F}" type="pres">
      <dgm:prSet presAssocID="{073F6380-65CD-434C-96AB-74AAB8243485}" presName="hierChild2" presStyleCnt="0"/>
      <dgm:spPr/>
      <dgm:t>
        <a:bodyPr/>
        <a:lstStyle/>
        <a:p>
          <a:endParaRPr lang="en-GB"/>
        </a:p>
      </dgm:t>
    </dgm:pt>
    <dgm:pt modelId="{831CE7A4-52B6-4263-8FC1-59CA50891860}" type="pres">
      <dgm:prSet presAssocID="{B3E38E13-9DFA-429D-9699-37137DB9296D}" presName="Name10" presStyleLbl="parChTrans1D2" presStyleIdx="0" presStyleCnt="1"/>
      <dgm:spPr/>
      <dgm:t>
        <a:bodyPr/>
        <a:lstStyle/>
        <a:p>
          <a:endParaRPr lang="en-GB"/>
        </a:p>
      </dgm:t>
    </dgm:pt>
    <dgm:pt modelId="{19638A0F-2ED9-415E-A8C4-391856F6AE62}" type="pres">
      <dgm:prSet presAssocID="{122CB81E-28A6-49D3-9DC0-C7C2B1D9D38D}" presName="hierRoot2" presStyleCnt="0"/>
      <dgm:spPr/>
      <dgm:t>
        <a:bodyPr/>
        <a:lstStyle/>
        <a:p>
          <a:endParaRPr lang="en-GB"/>
        </a:p>
      </dgm:t>
    </dgm:pt>
    <dgm:pt modelId="{79E480C6-39EA-4216-987D-AD5B8CFC2ED5}" type="pres">
      <dgm:prSet presAssocID="{122CB81E-28A6-49D3-9DC0-C7C2B1D9D38D}" presName="composite2" presStyleCnt="0"/>
      <dgm:spPr/>
      <dgm:t>
        <a:bodyPr/>
        <a:lstStyle/>
        <a:p>
          <a:endParaRPr lang="en-GB"/>
        </a:p>
      </dgm:t>
    </dgm:pt>
    <dgm:pt modelId="{1CC79E45-D089-417E-B726-DD3FF93BEE88}" type="pres">
      <dgm:prSet presAssocID="{122CB81E-28A6-49D3-9DC0-C7C2B1D9D38D}" presName="background2" presStyleLbl="node2" presStyleIdx="0" presStyleCnt="1"/>
      <dgm:spPr>
        <a:xfrm>
          <a:off x="3887190" y="782498"/>
          <a:ext cx="1072507" cy="546720"/>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GB"/>
        </a:p>
      </dgm:t>
    </dgm:pt>
    <dgm:pt modelId="{7BFC20A7-281C-4A3E-A65F-129185765DB1}" type="pres">
      <dgm:prSet presAssocID="{122CB81E-28A6-49D3-9DC0-C7C2B1D9D38D}" presName="text2" presStyleLbl="fgAcc2" presStyleIdx="0" presStyleCnt="1" custScaleX="1180406" custScaleY="947594" custLinFactY="-808740" custLinFactNeighborY="-900000">
        <dgm:presLayoutVars>
          <dgm:chPref val="3"/>
        </dgm:presLayoutVars>
      </dgm:prSet>
      <dgm:spPr/>
      <dgm:t>
        <a:bodyPr/>
        <a:lstStyle/>
        <a:p>
          <a:endParaRPr lang="en-GB"/>
        </a:p>
      </dgm:t>
    </dgm:pt>
    <dgm:pt modelId="{93836808-92E4-456C-A06E-D8D359B72DF8}" type="pres">
      <dgm:prSet presAssocID="{122CB81E-28A6-49D3-9DC0-C7C2B1D9D38D}" presName="hierChild3" presStyleCnt="0"/>
      <dgm:spPr/>
      <dgm:t>
        <a:bodyPr/>
        <a:lstStyle/>
        <a:p>
          <a:endParaRPr lang="en-GB"/>
        </a:p>
      </dgm:t>
    </dgm:pt>
    <dgm:pt modelId="{70861823-B6E2-48A0-97C7-A232C6FC573B}" type="pres">
      <dgm:prSet presAssocID="{8B7F82B2-3815-438F-910C-D1E66EC2DAF1}" presName="Name17" presStyleLbl="parChTrans1D3" presStyleIdx="0" presStyleCnt="4"/>
      <dgm:spPr/>
      <dgm:t>
        <a:bodyPr/>
        <a:lstStyle/>
        <a:p>
          <a:endParaRPr lang="en-GB"/>
        </a:p>
      </dgm:t>
    </dgm:pt>
    <dgm:pt modelId="{5192B6B4-7906-448C-869F-FD72960975A9}" type="pres">
      <dgm:prSet presAssocID="{1D8BD195-CB69-4E53-8511-CA0073F2A1AC}" presName="hierRoot3" presStyleCnt="0"/>
      <dgm:spPr/>
      <dgm:t>
        <a:bodyPr/>
        <a:lstStyle/>
        <a:p>
          <a:endParaRPr lang="en-GB"/>
        </a:p>
      </dgm:t>
    </dgm:pt>
    <dgm:pt modelId="{ECABE037-EFC7-430D-A78A-CE94F9AE6A5A}" type="pres">
      <dgm:prSet presAssocID="{1D8BD195-CB69-4E53-8511-CA0073F2A1AC}" presName="composite3" presStyleCnt="0"/>
      <dgm:spPr/>
      <dgm:t>
        <a:bodyPr/>
        <a:lstStyle/>
        <a:p>
          <a:endParaRPr lang="en-GB"/>
        </a:p>
      </dgm:t>
    </dgm:pt>
    <dgm:pt modelId="{6E90E575-54C6-4094-BC53-6B0D5BC876BC}" type="pres">
      <dgm:prSet presAssocID="{1D8BD195-CB69-4E53-8511-CA0073F2A1AC}" presName="background3" presStyleLbl="node3" presStyleIdx="0" presStyleCnt="4"/>
      <dgm:spPr>
        <a:xfrm>
          <a:off x="416316" y="3570586"/>
          <a:ext cx="1369403" cy="751159"/>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GB"/>
        </a:p>
      </dgm:t>
    </dgm:pt>
    <dgm:pt modelId="{7338B66F-CAD1-44E4-88E1-9B5C8EF05F76}" type="pres">
      <dgm:prSet presAssocID="{1D8BD195-CB69-4E53-8511-CA0073F2A1AC}" presName="text3" presStyleLbl="fgAcc3" presStyleIdx="0" presStyleCnt="4" custScaleX="1507171" custScaleY="1301935" custLinFactY="700000" custLinFactNeighborY="770353">
        <dgm:presLayoutVars>
          <dgm:chPref val="3"/>
        </dgm:presLayoutVars>
      </dgm:prSet>
      <dgm:spPr/>
      <dgm:t>
        <a:bodyPr/>
        <a:lstStyle/>
        <a:p>
          <a:endParaRPr lang="en-GB"/>
        </a:p>
      </dgm:t>
    </dgm:pt>
    <dgm:pt modelId="{4BAA9102-9FBA-4867-A327-6532D4227BFD}" type="pres">
      <dgm:prSet presAssocID="{1D8BD195-CB69-4E53-8511-CA0073F2A1AC}" presName="hierChild4" presStyleCnt="0"/>
      <dgm:spPr/>
      <dgm:t>
        <a:bodyPr/>
        <a:lstStyle/>
        <a:p>
          <a:endParaRPr lang="en-GB"/>
        </a:p>
      </dgm:t>
    </dgm:pt>
    <dgm:pt modelId="{C0F76EC6-E7EF-4E2D-A088-F23E8000A03C}" type="pres">
      <dgm:prSet presAssocID="{ED8C3850-6B5F-43A5-93A2-7CD9A7A77B65}" presName="Name23" presStyleLbl="parChTrans1D4" presStyleIdx="0" presStyleCnt="8"/>
      <dgm:spPr/>
      <dgm:t>
        <a:bodyPr/>
        <a:lstStyle/>
        <a:p>
          <a:endParaRPr lang="en-GB"/>
        </a:p>
      </dgm:t>
    </dgm:pt>
    <dgm:pt modelId="{4D3E71D2-40F1-447F-9C87-BDE5DD67C5CC}" type="pres">
      <dgm:prSet presAssocID="{C5DA2472-42E1-4DA4-AFC0-DC34CDBA3C28}" presName="hierRoot4" presStyleCnt="0"/>
      <dgm:spPr/>
      <dgm:t>
        <a:bodyPr/>
        <a:lstStyle/>
        <a:p>
          <a:endParaRPr lang="en-GB"/>
        </a:p>
      </dgm:t>
    </dgm:pt>
    <dgm:pt modelId="{0A4CE849-1A76-49A2-BBB1-F6C944BC4FE6}" type="pres">
      <dgm:prSet presAssocID="{C5DA2472-42E1-4DA4-AFC0-DC34CDBA3C28}" presName="composite4" presStyleCnt="0"/>
      <dgm:spPr/>
      <dgm:t>
        <a:bodyPr/>
        <a:lstStyle/>
        <a:p>
          <a:endParaRPr lang="en-GB"/>
        </a:p>
      </dgm:t>
    </dgm:pt>
    <dgm:pt modelId="{6F0D891C-1BE8-4B34-94FD-3E432C2C3A16}" type="pres">
      <dgm:prSet presAssocID="{C5DA2472-42E1-4DA4-AFC0-DC34CDBA3C28}" presName="background4" presStyleLbl="node4" presStyleIdx="0" presStyleCnt="8"/>
      <dgm:spPr>
        <a:xfrm>
          <a:off x="3639" y="4276811"/>
          <a:ext cx="1087284" cy="682149"/>
        </a:xfrm>
        <a:prstGeom prst="roundRect">
          <a:avLst>
            <a:gd name="adj" fmla="val 100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GB"/>
        </a:p>
      </dgm:t>
    </dgm:pt>
    <dgm:pt modelId="{79713C91-A0BE-4144-9960-37FE787B798B}" type="pres">
      <dgm:prSet presAssocID="{C5DA2472-42E1-4DA4-AFC0-DC34CDBA3C28}" presName="text4" presStyleLbl="fgAcc4" presStyleIdx="0" presStyleCnt="8" custScaleX="1196669" custScaleY="1182325" custLinFactY="2225475" custLinFactNeighborY="2300000">
        <dgm:presLayoutVars>
          <dgm:chPref val="3"/>
        </dgm:presLayoutVars>
      </dgm:prSet>
      <dgm:spPr/>
      <dgm:t>
        <a:bodyPr/>
        <a:lstStyle/>
        <a:p>
          <a:endParaRPr lang="en-GB"/>
        </a:p>
      </dgm:t>
    </dgm:pt>
    <dgm:pt modelId="{056D053C-8ED5-44FB-A177-B1C09FD6628D}" type="pres">
      <dgm:prSet presAssocID="{C5DA2472-42E1-4DA4-AFC0-DC34CDBA3C28}" presName="hierChild5" presStyleCnt="0"/>
      <dgm:spPr/>
      <dgm:t>
        <a:bodyPr/>
        <a:lstStyle/>
        <a:p>
          <a:endParaRPr lang="en-GB"/>
        </a:p>
      </dgm:t>
    </dgm:pt>
    <dgm:pt modelId="{0F09E860-4847-42C4-A3AD-253A8812C8EC}" type="pres">
      <dgm:prSet presAssocID="{9CD9136B-7C5D-46F1-88CA-55C5FC279F98}" presName="Name23" presStyleLbl="parChTrans1D4" presStyleIdx="1" presStyleCnt="8"/>
      <dgm:spPr/>
      <dgm:t>
        <a:bodyPr/>
        <a:lstStyle/>
        <a:p>
          <a:endParaRPr lang="en-GB"/>
        </a:p>
      </dgm:t>
    </dgm:pt>
    <dgm:pt modelId="{9204EE4B-85C4-45D5-AF43-5BF2C5CB30F0}" type="pres">
      <dgm:prSet presAssocID="{AEEC7173-31C8-4735-B658-E5D0A7E50B36}" presName="hierRoot4" presStyleCnt="0"/>
      <dgm:spPr/>
      <dgm:t>
        <a:bodyPr/>
        <a:lstStyle/>
        <a:p>
          <a:endParaRPr lang="en-GB"/>
        </a:p>
      </dgm:t>
    </dgm:pt>
    <dgm:pt modelId="{59F4B617-2324-4FE6-A60D-8D54BFD35EAB}" type="pres">
      <dgm:prSet presAssocID="{AEEC7173-31C8-4735-B658-E5D0A7E50B36}" presName="composite4" presStyleCnt="0"/>
      <dgm:spPr/>
      <dgm:t>
        <a:bodyPr/>
        <a:lstStyle/>
        <a:p>
          <a:endParaRPr lang="en-GB"/>
        </a:p>
      </dgm:t>
    </dgm:pt>
    <dgm:pt modelId="{6134D86E-1C80-483B-89BF-A4397FBABFCF}" type="pres">
      <dgm:prSet presAssocID="{AEEC7173-31C8-4735-B658-E5D0A7E50B36}" presName="background4" presStyleLbl="node4" presStyleIdx="1" presStyleCnt="8"/>
      <dgm:spPr>
        <a:xfrm>
          <a:off x="1111114" y="4276811"/>
          <a:ext cx="1087284" cy="682149"/>
        </a:xfrm>
        <a:prstGeom prst="roundRect">
          <a:avLst>
            <a:gd name="adj" fmla="val 100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GB"/>
        </a:p>
      </dgm:t>
    </dgm:pt>
    <dgm:pt modelId="{8E78DAFC-A543-415E-9F76-3DD1640B7C7C}" type="pres">
      <dgm:prSet presAssocID="{AEEC7173-31C8-4735-B658-E5D0A7E50B36}" presName="text4" presStyleLbl="fgAcc4" presStyleIdx="1" presStyleCnt="8" custScaleX="1196669" custScaleY="1182325" custLinFactY="2225475" custLinFactNeighborY="2300000">
        <dgm:presLayoutVars>
          <dgm:chPref val="3"/>
        </dgm:presLayoutVars>
      </dgm:prSet>
      <dgm:spPr/>
      <dgm:t>
        <a:bodyPr/>
        <a:lstStyle/>
        <a:p>
          <a:endParaRPr lang="en-GB"/>
        </a:p>
      </dgm:t>
    </dgm:pt>
    <dgm:pt modelId="{DC2BFCC4-E8D4-43D2-9DDC-3CE0FC296F0F}" type="pres">
      <dgm:prSet presAssocID="{AEEC7173-31C8-4735-B658-E5D0A7E50B36}" presName="hierChild5" presStyleCnt="0"/>
      <dgm:spPr/>
      <dgm:t>
        <a:bodyPr/>
        <a:lstStyle/>
        <a:p>
          <a:endParaRPr lang="en-GB"/>
        </a:p>
      </dgm:t>
    </dgm:pt>
    <dgm:pt modelId="{CE66B9F9-617B-4210-83F1-656D9AA5A862}" type="pres">
      <dgm:prSet presAssocID="{2F7D8C54-0449-472A-969C-DC595166EE06}" presName="Name17" presStyleLbl="parChTrans1D3" presStyleIdx="1" presStyleCnt="4"/>
      <dgm:spPr/>
      <dgm:t>
        <a:bodyPr/>
        <a:lstStyle/>
        <a:p>
          <a:endParaRPr lang="en-GB"/>
        </a:p>
      </dgm:t>
    </dgm:pt>
    <dgm:pt modelId="{DF3030AB-BD52-474B-A615-2382B827BF40}" type="pres">
      <dgm:prSet presAssocID="{A2925DB8-1591-4E18-8CF8-11DE477D4188}" presName="hierRoot3" presStyleCnt="0"/>
      <dgm:spPr/>
      <dgm:t>
        <a:bodyPr/>
        <a:lstStyle/>
        <a:p>
          <a:endParaRPr lang="en-GB"/>
        </a:p>
      </dgm:t>
    </dgm:pt>
    <dgm:pt modelId="{5D6701A9-514D-40C7-934B-4D12EB878BC0}" type="pres">
      <dgm:prSet presAssocID="{A2925DB8-1591-4E18-8CF8-11DE477D4188}" presName="composite3" presStyleCnt="0"/>
      <dgm:spPr/>
      <dgm:t>
        <a:bodyPr/>
        <a:lstStyle/>
        <a:p>
          <a:endParaRPr lang="en-GB"/>
        </a:p>
      </dgm:t>
    </dgm:pt>
    <dgm:pt modelId="{A499D37D-7D14-4E66-9134-0F70C6731FD6}" type="pres">
      <dgm:prSet presAssocID="{A2925DB8-1591-4E18-8CF8-11DE477D4188}" presName="background3" presStyleLbl="node3" presStyleIdx="1" presStyleCnt="4"/>
      <dgm:spPr>
        <a:xfrm>
          <a:off x="2631267" y="3570586"/>
          <a:ext cx="1369403" cy="751159"/>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GB"/>
        </a:p>
      </dgm:t>
    </dgm:pt>
    <dgm:pt modelId="{428677D1-9CA9-46CF-9D65-E288A9B5FE46}" type="pres">
      <dgm:prSet presAssocID="{A2925DB8-1591-4E18-8CF8-11DE477D4188}" presName="text3" presStyleLbl="fgAcc3" presStyleIdx="1" presStyleCnt="4" custScaleX="1507171" custScaleY="1301935" custLinFactY="700000" custLinFactNeighborY="770353">
        <dgm:presLayoutVars>
          <dgm:chPref val="3"/>
        </dgm:presLayoutVars>
      </dgm:prSet>
      <dgm:spPr/>
      <dgm:t>
        <a:bodyPr/>
        <a:lstStyle/>
        <a:p>
          <a:endParaRPr lang="en-GB"/>
        </a:p>
      </dgm:t>
    </dgm:pt>
    <dgm:pt modelId="{07A5653A-8246-4E38-91B2-379074DFD563}" type="pres">
      <dgm:prSet presAssocID="{A2925DB8-1591-4E18-8CF8-11DE477D4188}" presName="hierChild4" presStyleCnt="0"/>
      <dgm:spPr/>
      <dgm:t>
        <a:bodyPr/>
        <a:lstStyle/>
        <a:p>
          <a:endParaRPr lang="en-GB"/>
        </a:p>
      </dgm:t>
    </dgm:pt>
    <dgm:pt modelId="{844432E2-7E2F-4113-AEB7-4CC33E8C5008}" type="pres">
      <dgm:prSet presAssocID="{A77578C3-642D-4EA8-9332-B9BC808471D0}" presName="Name23" presStyleLbl="parChTrans1D4" presStyleIdx="2" presStyleCnt="8"/>
      <dgm:spPr/>
      <dgm:t>
        <a:bodyPr/>
        <a:lstStyle/>
        <a:p>
          <a:endParaRPr lang="en-GB"/>
        </a:p>
      </dgm:t>
    </dgm:pt>
    <dgm:pt modelId="{ED5522D1-FAE1-42CE-8925-749E8D7B4AA1}" type="pres">
      <dgm:prSet presAssocID="{50587F01-B7BE-4C18-8379-DB626648AD21}" presName="hierRoot4" presStyleCnt="0"/>
      <dgm:spPr/>
      <dgm:t>
        <a:bodyPr/>
        <a:lstStyle/>
        <a:p>
          <a:endParaRPr lang="en-GB"/>
        </a:p>
      </dgm:t>
    </dgm:pt>
    <dgm:pt modelId="{EDC99805-292D-4A71-92C1-187BD166C78D}" type="pres">
      <dgm:prSet presAssocID="{50587F01-B7BE-4C18-8379-DB626648AD21}" presName="composite4" presStyleCnt="0"/>
      <dgm:spPr/>
      <dgm:t>
        <a:bodyPr/>
        <a:lstStyle/>
        <a:p>
          <a:endParaRPr lang="en-GB"/>
        </a:p>
      </dgm:t>
    </dgm:pt>
    <dgm:pt modelId="{209B17CC-16B7-49B7-AEF5-FE598F7B6EE0}" type="pres">
      <dgm:prSet presAssocID="{50587F01-B7BE-4C18-8379-DB626648AD21}" presName="background4" presStyleLbl="node4" presStyleIdx="2" presStyleCnt="8"/>
      <dgm:spPr>
        <a:xfrm>
          <a:off x="2218589" y="4276811"/>
          <a:ext cx="1087284" cy="682149"/>
        </a:xfrm>
        <a:prstGeom prst="roundRect">
          <a:avLst>
            <a:gd name="adj" fmla="val 100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GB"/>
        </a:p>
      </dgm:t>
    </dgm:pt>
    <dgm:pt modelId="{1BA7514D-7DB4-4208-BE56-5847CFA13E43}" type="pres">
      <dgm:prSet presAssocID="{50587F01-B7BE-4C18-8379-DB626648AD21}" presName="text4" presStyleLbl="fgAcc4" presStyleIdx="2" presStyleCnt="8" custScaleX="1196669" custScaleY="1182325" custLinFactY="2225475" custLinFactNeighborY="2300000">
        <dgm:presLayoutVars>
          <dgm:chPref val="3"/>
        </dgm:presLayoutVars>
      </dgm:prSet>
      <dgm:spPr/>
      <dgm:t>
        <a:bodyPr/>
        <a:lstStyle/>
        <a:p>
          <a:endParaRPr lang="en-GB"/>
        </a:p>
      </dgm:t>
    </dgm:pt>
    <dgm:pt modelId="{B8F5CE5B-20E4-40C9-B356-513B08A504D3}" type="pres">
      <dgm:prSet presAssocID="{50587F01-B7BE-4C18-8379-DB626648AD21}" presName="hierChild5" presStyleCnt="0"/>
      <dgm:spPr/>
      <dgm:t>
        <a:bodyPr/>
        <a:lstStyle/>
        <a:p>
          <a:endParaRPr lang="en-GB"/>
        </a:p>
      </dgm:t>
    </dgm:pt>
    <dgm:pt modelId="{138221C4-2F55-46D2-A23B-932CC818FB8A}" type="pres">
      <dgm:prSet presAssocID="{06225277-796F-4DA1-9859-2DE673932303}" presName="Name23" presStyleLbl="parChTrans1D4" presStyleIdx="3" presStyleCnt="8"/>
      <dgm:spPr/>
      <dgm:t>
        <a:bodyPr/>
        <a:lstStyle/>
        <a:p>
          <a:endParaRPr lang="en-GB"/>
        </a:p>
      </dgm:t>
    </dgm:pt>
    <dgm:pt modelId="{525636C9-C5CE-4D95-A6E5-7CE1CA3930FB}" type="pres">
      <dgm:prSet presAssocID="{90A413F7-51B3-4952-8D17-5CFD1EFA3794}" presName="hierRoot4" presStyleCnt="0"/>
      <dgm:spPr/>
      <dgm:t>
        <a:bodyPr/>
        <a:lstStyle/>
        <a:p>
          <a:endParaRPr lang="en-GB"/>
        </a:p>
      </dgm:t>
    </dgm:pt>
    <dgm:pt modelId="{E5E392EE-535B-4BDF-BBD4-CAE912BBF126}" type="pres">
      <dgm:prSet presAssocID="{90A413F7-51B3-4952-8D17-5CFD1EFA3794}" presName="composite4" presStyleCnt="0"/>
      <dgm:spPr/>
      <dgm:t>
        <a:bodyPr/>
        <a:lstStyle/>
        <a:p>
          <a:endParaRPr lang="en-GB"/>
        </a:p>
      </dgm:t>
    </dgm:pt>
    <dgm:pt modelId="{A98E4C10-93E7-4B14-AF64-FD5BA6068FDF}" type="pres">
      <dgm:prSet presAssocID="{90A413F7-51B3-4952-8D17-5CFD1EFA3794}" presName="background4" presStyleLbl="node4" presStyleIdx="3" presStyleCnt="8"/>
      <dgm:spPr>
        <a:xfrm>
          <a:off x="3326064" y="4276811"/>
          <a:ext cx="1087284" cy="682149"/>
        </a:xfrm>
        <a:prstGeom prst="roundRect">
          <a:avLst>
            <a:gd name="adj" fmla="val 100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GB"/>
        </a:p>
      </dgm:t>
    </dgm:pt>
    <dgm:pt modelId="{BE698FB2-1CB6-47E0-B534-CC70F53C17B3}" type="pres">
      <dgm:prSet presAssocID="{90A413F7-51B3-4952-8D17-5CFD1EFA3794}" presName="text4" presStyleLbl="fgAcc4" presStyleIdx="3" presStyleCnt="8" custScaleX="1196669" custScaleY="1182325" custLinFactY="2225475" custLinFactNeighborY="2300000">
        <dgm:presLayoutVars>
          <dgm:chPref val="3"/>
        </dgm:presLayoutVars>
      </dgm:prSet>
      <dgm:spPr/>
      <dgm:t>
        <a:bodyPr/>
        <a:lstStyle/>
        <a:p>
          <a:endParaRPr lang="en-GB"/>
        </a:p>
      </dgm:t>
    </dgm:pt>
    <dgm:pt modelId="{8F678324-A0F5-42A7-9E3F-441FC085917C}" type="pres">
      <dgm:prSet presAssocID="{90A413F7-51B3-4952-8D17-5CFD1EFA3794}" presName="hierChild5" presStyleCnt="0"/>
      <dgm:spPr/>
      <dgm:t>
        <a:bodyPr/>
        <a:lstStyle/>
        <a:p>
          <a:endParaRPr lang="en-GB"/>
        </a:p>
      </dgm:t>
    </dgm:pt>
    <dgm:pt modelId="{8A8BBF1E-863E-48D0-B08C-CE3AED131464}" type="pres">
      <dgm:prSet presAssocID="{DABED5B6-5405-44F4-824C-E84793D9FCBC}" presName="Name17" presStyleLbl="parChTrans1D3" presStyleIdx="2" presStyleCnt="4"/>
      <dgm:spPr/>
      <dgm:t>
        <a:bodyPr/>
        <a:lstStyle/>
        <a:p>
          <a:endParaRPr lang="en-GB"/>
        </a:p>
      </dgm:t>
    </dgm:pt>
    <dgm:pt modelId="{E01D8E0C-26E8-4CAD-AA0D-A528D8C69CC3}" type="pres">
      <dgm:prSet presAssocID="{EF7F45E6-5EEB-44C5-801B-F3736F6E4971}" presName="hierRoot3" presStyleCnt="0"/>
      <dgm:spPr/>
      <dgm:t>
        <a:bodyPr/>
        <a:lstStyle/>
        <a:p>
          <a:endParaRPr lang="en-GB"/>
        </a:p>
      </dgm:t>
    </dgm:pt>
    <dgm:pt modelId="{70A331F7-D065-4200-A5D4-D0CC04166EAB}" type="pres">
      <dgm:prSet presAssocID="{EF7F45E6-5EEB-44C5-801B-F3736F6E4971}" presName="composite3" presStyleCnt="0"/>
      <dgm:spPr/>
      <dgm:t>
        <a:bodyPr/>
        <a:lstStyle/>
        <a:p>
          <a:endParaRPr lang="en-GB"/>
        </a:p>
      </dgm:t>
    </dgm:pt>
    <dgm:pt modelId="{6256F993-0282-49BB-B2A6-0D6C9FC66A1E}" type="pres">
      <dgm:prSet presAssocID="{EF7F45E6-5EEB-44C5-801B-F3736F6E4971}" presName="background3" presStyleLbl="node3" presStyleIdx="2" presStyleCnt="4"/>
      <dgm:spPr>
        <a:xfrm>
          <a:off x="4864990" y="3570586"/>
          <a:ext cx="1369403" cy="751159"/>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GB"/>
        </a:p>
      </dgm:t>
    </dgm:pt>
    <dgm:pt modelId="{3F30705D-8DCF-4747-AE09-D3555379E624}" type="pres">
      <dgm:prSet presAssocID="{EF7F45E6-5EEB-44C5-801B-F3736F6E4971}" presName="text3" presStyleLbl="fgAcc3" presStyleIdx="2" presStyleCnt="4" custScaleX="1507171" custScaleY="1301935" custLinFactY="700000" custLinFactNeighborX="20662" custLinFactNeighborY="770353">
        <dgm:presLayoutVars>
          <dgm:chPref val="3"/>
        </dgm:presLayoutVars>
      </dgm:prSet>
      <dgm:spPr/>
      <dgm:t>
        <a:bodyPr/>
        <a:lstStyle/>
        <a:p>
          <a:endParaRPr lang="en-GB"/>
        </a:p>
      </dgm:t>
    </dgm:pt>
    <dgm:pt modelId="{31CD0B4B-51F4-45C3-9DAE-B421D163E40E}" type="pres">
      <dgm:prSet presAssocID="{EF7F45E6-5EEB-44C5-801B-F3736F6E4971}" presName="hierChild4" presStyleCnt="0"/>
      <dgm:spPr/>
      <dgm:t>
        <a:bodyPr/>
        <a:lstStyle/>
        <a:p>
          <a:endParaRPr lang="en-GB"/>
        </a:p>
      </dgm:t>
    </dgm:pt>
    <dgm:pt modelId="{8FD670AE-394A-40C3-BEAE-B96E25F594C9}" type="pres">
      <dgm:prSet presAssocID="{C5FE4F4E-962A-4E34-9704-A2A0F6D69C30}" presName="Name23" presStyleLbl="parChTrans1D4" presStyleIdx="4" presStyleCnt="8"/>
      <dgm:spPr/>
      <dgm:t>
        <a:bodyPr/>
        <a:lstStyle/>
        <a:p>
          <a:endParaRPr lang="en-GB"/>
        </a:p>
      </dgm:t>
    </dgm:pt>
    <dgm:pt modelId="{1569CF45-0C96-4680-A073-7B8B30F87F77}" type="pres">
      <dgm:prSet presAssocID="{2B4FEEB7-6849-44C3-94A8-706385C3DB9D}" presName="hierRoot4" presStyleCnt="0"/>
      <dgm:spPr/>
      <dgm:t>
        <a:bodyPr/>
        <a:lstStyle/>
        <a:p>
          <a:endParaRPr lang="en-GB"/>
        </a:p>
      </dgm:t>
    </dgm:pt>
    <dgm:pt modelId="{A7F59C50-C474-463C-8954-E1AD12217C72}" type="pres">
      <dgm:prSet presAssocID="{2B4FEEB7-6849-44C3-94A8-706385C3DB9D}" presName="composite4" presStyleCnt="0"/>
      <dgm:spPr/>
      <dgm:t>
        <a:bodyPr/>
        <a:lstStyle/>
        <a:p>
          <a:endParaRPr lang="en-GB"/>
        </a:p>
      </dgm:t>
    </dgm:pt>
    <dgm:pt modelId="{7169D371-5B17-4FEE-84B7-5A851B5BC332}" type="pres">
      <dgm:prSet presAssocID="{2B4FEEB7-6849-44C3-94A8-706385C3DB9D}" presName="background4" presStyleLbl="node4" presStyleIdx="4" presStyleCnt="8"/>
      <dgm:spPr>
        <a:xfrm>
          <a:off x="4433990" y="4276811"/>
          <a:ext cx="1087284" cy="682149"/>
        </a:xfrm>
        <a:prstGeom prst="roundRect">
          <a:avLst>
            <a:gd name="adj" fmla="val 100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GB"/>
        </a:p>
      </dgm:t>
    </dgm:pt>
    <dgm:pt modelId="{000E9C8A-6A57-4735-A187-390EAD7BAA40}" type="pres">
      <dgm:prSet presAssocID="{2B4FEEB7-6849-44C3-94A8-706385C3DB9D}" presName="text4" presStyleLbl="fgAcc4" presStyleIdx="4" presStyleCnt="8" custScaleX="1196669" custScaleY="1182325" custLinFactY="2225475" custLinFactNeighborX="496" custLinFactNeighborY="2300000">
        <dgm:presLayoutVars>
          <dgm:chPref val="3"/>
        </dgm:presLayoutVars>
      </dgm:prSet>
      <dgm:spPr/>
      <dgm:t>
        <a:bodyPr/>
        <a:lstStyle/>
        <a:p>
          <a:endParaRPr lang="en-GB"/>
        </a:p>
      </dgm:t>
    </dgm:pt>
    <dgm:pt modelId="{9D36A9C0-97FC-42F9-A670-45960C1ADE96}" type="pres">
      <dgm:prSet presAssocID="{2B4FEEB7-6849-44C3-94A8-706385C3DB9D}" presName="hierChild5" presStyleCnt="0"/>
      <dgm:spPr/>
      <dgm:t>
        <a:bodyPr/>
        <a:lstStyle/>
        <a:p>
          <a:endParaRPr lang="en-GB"/>
        </a:p>
      </dgm:t>
    </dgm:pt>
    <dgm:pt modelId="{0E174749-A335-4D06-B7B2-95BA517A2E32}" type="pres">
      <dgm:prSet presAssocID="{E4C4112B-D444-45A0-A5A8-F8CC0B19A56B}" presName="Name23" presStyleLbl="parChTrans1D4" presStyleIdx="5" presStyleCnt="8"/>
      <dgm:spPr/>
      <dgm:t>
        <a:bodyPr/>
        <a:lstStyle/>
        <a:p>
          <a:endParaRPr lang="en-GB"/>
        </a:p>
      </dgm:t>
    </dgm:pt>
    <dgm:pt modelId="{A53C3215-6AEE-4411-899E-229BAFDC8E1F}" type="pres">
      <dgm:prSet presAssocID="{F095AA94-6D74-4D97-8508-FB9E2501F204}" presName="hierRoot4" presStyleCnt="0"/>
      <dgm:spPr/>
      <dgm:t>
        <a:bodyPr/>
        <a:lstStyle/>
        <a:p>
          <a:endParaRPr lang="en-GB"/>
        </a:p>
      </dgm:t>
    </dgm:pt>
    <dgm:pt modelId="{8A3F139A-4418-4FC8-8888-3C46F963ED99}" type="pres">
      <dgm:prSet presAssocID="{F095AA94-6D74-4D97-8508-FB9E2501F204}" presName="composite4" presStyleCnt="0"/>
      <dgm:spPr/>
      <dgm:t>
        <a:bodyPr/>
        <a:lstStyle/>
        <a:p>
          <a:endParaRPr lang="en-GB"/>
        </a:p>
      </dgm:t>
    </dgm:pt>
    <dgm:pt modelId="{62F7540C-98F5-4ADC-B851-032CA90B43C7}" type="pres">
      <dgm:prSet presAssocID="{F095AA94-6D74-4D97-8508-FB9E2501F204}" presName="background4" presStyleLbl="node4" presStyleIdx="5" presStyleCnt="8"/>
      <dgm:spPr>
        <a:xfrm>
          <a:off x="5541014" y="4276811"/>
          <a:ext cx="1087284" cy="682149"/>
        </a:xfrm>
        <a:prstGeom prst="roundRect">
          <a:avLst>
            <a:gd name="adj" fmla="val 100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GB"/>
        </a:p>
      </dgm:t>
    </dgm:pt>
    <dgm:pt modelId="{7F319105-A0AB-4CAD-ABBA-8C1BF9AF7490}" type="pres">
      <dgm:prSet presAssocID="{F095AA94-6D74-4D97-8508-FB9E2501F204}" presName="text4" presStyleLbl="fgAcc4" presStyleIdx="5" presStyleCnt="8" custScaleX="1196669" custScaleY="1182325" custLinFactY="2225475" custLinFactNeighborY="2300000">
        <dgm:presLayoutVars>
          <dgm:chPref val="3"/>
        </dgm:presLayoutVars>
      </dgm:prSet>
      <dgm:spPr/>
      <dgm:t>
        <a:bodyPr/>
        <a:lstStyle/>
        <a:p>
          <a:endParaRPr lang="en-GB"/>
        </a:p>
      </dgm:t>
    </dgm:pt>
    <dgm:pt modelId="{2188A66B-114E-4137-810A-AA839D9DAC2A}" type="pres">
      <dgm:prSet presAssocID="{F095AA94-6D74-4D97-8508-FB9E2501F204}" presName="hierChild5" presStyleCnt="0"/>
      <dgm:spPr/>
      <dgm:t>
        <a:bodyPr/>
        <a:lstStyle/>
        <a:p>
          <a:endParaRPr lang="en-GB"/>
        </a:p>
      </dgm:t>
    </dgm:pt>
    <dgm:pt modelId="{5B490FEC-6EC7-4826-88AC-504CC086CB7A}" type="pres">
      <dgm:prSet presAssocID="{239AC394-66C9-4487-A188-15359B6F0FC4}" presName="Name17" presStyleLbl="parChTrans1D3" presStyleIdx="3" presStyleCnt="4"/>
      <dgm:spPr/>
      <dgm:t>
        <a:bodyPr/>
        <a:lstStyle/>
        <a:p>
          <a:endParaRPr lang="en-GB"/>
        </a:p>
      </dgm:t>
    </dgm:pt>
    <dgm:pt modelId="{E7FF8E1C-6EE2-4744-8377-148B423D76C9}" type="pres">
      <dgm:prSet presAssocID="{071BCABB-2597-4BDE-B552-6FC269F2EB94}" presName="hierRoot3" presStyleCnt="0"/>
      <dgm:spPr/>
      <dgm:t>
        <a:bodyPr/>
        <a:lstStyle/>
        <a:p>
          <a:endParaRPr lang="en-GB"/>
        </a:p>
      </dgm:t>
    </dgm:pt>
    <dgm:pt modelId="{18306C75-5AFA-4D6B-9ED4-30FEBADFEA3E}" type="pres">
      <dgm:prSet presAssocID="{071BCABB-2597-4BDE-B552-6FC269F2EB94}" presName="composite3" presStyleCnt="0"/>
      <dgm:spPr/>
      <dgm:t>
        <a:bodyPr/>
        <a:lstStyle/>
        <a:p>
          <a:endParaRPr lang="en-GB"/>
        </a:p>
      </dgm:t>
    </dgm:pt>
    <dgm:pt modelId="{54FFAEE5-5BB7-4188-AA0C-6D61655E8693}" type="pres">
      <dgm:prSet presAssocID="{071BCABB-2597-4BDE-B552-6FC269F2EB94}" presName="background3" presStyleLbl="node3" presStyleIdx="3" presStyleCnt="4"/>
      <dgm:spPr>
        <a:xfrm>
          <a:off x="7061167" y="3570586"/>
          <a:ext cx="1369403" cy="751159"/>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GB"/>
        </a:p>
      </dgm:t>
    </dgm:pt>
    <dgm:pt modelId="{7A313E6E-60EB-4C6A-B5CD-08BDEB0CFFE0}" type="pres">
      <dgm:prSet presAssocID="{071BCABB-2597-4BDE-B552-6FC269F2EB94}" presName="text3" presStyleLbl="fgAcc3" presStyleIdx="3" presStyleCnt="4" custScaleX="1507171" custScaleY="1301935" custLinFactY="700000" custLinFactNeighborY="770353">
        <dgm:presLayoutVars>
          <dgm:chPref val="3"/>
        </dgm:presLayoutVars>
      </dgm:prSet>
      <dgm:spPr/>
      <dgm:t>
        <a:bodyPr/>
        <a:lstStyle/>
        <a:p>
          <a:endParaRPr lang="en-GB"/>
        </a:p>
      </dgm:t>
    </dgm:pt>
    <dgm:pt modelId="{E15A6F7F-7808-446E-A68E-F620D5E0486A}" type="pres">
      <dgm:prSet presAssocID="{071BCABB-2597-4BDE-B552-6FC269F2EB94}" presName="hierChild4" presStyleCnt="0"/>
      <dgm:spPr/>
      <dgm:t>
        <a:bodyPr/>
        <a:lstStyle/>
        <a:p>
          <a:endParaRPr lang="en-GB"/>
        </a:p>
      </dgm:t>
    </dgm:pt>
    <dgm:pt modelId="{CDB9F203-A24F-43BF-9981-6C578CCB8E03}" type="pres">
      <dgm:prSet presAssocID="{7B8E4C8B-66F7-41B7-B542-EF34D276F8E1}" presName="Name23" presStyleLbl="parChTrans1D4" presStyleIdx="6" presStyleCnt="8"/>
      <dgm:spPr/>
      <dgm:t>
        <a:bodyPr/>
        <a:lstStyle/>
        <a:p>
          <a:endParaRPr lang="en-GB"/>
        </a:p>
      </dgm:t>
    </dgm:pt>
    <dgm:pt modelId="{779E0195-B7A0-45D7-841B-E5E461C98E25}" type="pres">
      <dgm:prSet presAssocID="{EC802C5D-B894-4884-9895-2767D4388A9B}" presName="hierRoot4" presStyleCnt="0"/>
      <dgm:spPr/>
      <dgm:t>
        <a:bodyPr/>
        <a:lstStyle/>
        <a:p>
          <a:endParaRPr lang="en-GB"/>
        </a:p>
      </dgm:t>
    </dgm:pt>
    <dgm:pt modelId="{64FD8ED0-139A-4BFC-8F37-E203A3EB39ED}" type="pres">
      <dgm:prSet presAssocID="{EC802C5D-B894-4884-9895-2767D4388A9B}" presName="composite4" presStyleCnt="0"/>
      <dgm:spPr/>
      <dgm:t>
        <a:bodyPr/>
        <a:lstStyle/>
        <a:p>
          <a:endParaRPr lang="en-GB"/>
        </a:p>
      </dgm:t>
    </dgm:pt>
    <dgm:pt modelId="{719E2EB5-99C8-4565-BBCE-E0E6B67D007C}" type="pres">
      <dgm:prSet presAssocID="{EC802C5D-B894-4884-9895-2767D4388A9B}" presName="background4" presStyleLbl="node4" presStyleIdx="6" presStyleCnt="8"/>
      <dgm:spPr>
        <a:xfrm>
          <a:off x="6648490" y="4276811"/>
          <a:ext cx="1087284" cy="682149"/>
        </a:xfrm>
        <a:prstGeom prst="roundRect">
          <a:avLst>
            <a:gd name="adj" fmla="val 100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GB"/>
        </a:p>
      </dgm:t>
    </dgm:pt>
    <dgm:pt modelId="{DEAA5F04-F0E4-47EE-8DB7-E2A34B4FF9DD}" type="pres">
      <dgm:prSet presAssocID="{EC802C5D-B894-4884-9895-2767D4388A9B}" presName="text4" presStyleLbl="fgAcc4" presStyleIdx="6" presStyleCnt="8" custScaleX="1196669" custScaleY="1182325" custLinFactY="2225475" custLinFactNeighborY="2300000">
        <dgm:presLayoutVars>
          <dgm:chPref val="3"/>
        </dgm:presLayoutVars>
      </dgm:prSet>
      <dgm:spPr/>
      <dgm:t>
        <a:bodyPr/>
        <a:lstStyle/>
        <a:p>
          <a:endParaRPr lang="en-GB"/>
        </a:p>
      </dgm:t>
    </dgm:pt>
    <dgm:pt modelId="{B6CCBB48-4CFD-4A07-9901-5C8466692680}" type="pres">
      <dgm:prSet presAssocID="{EC802C5D-B894-4884-9895-2767D4388A9B}" presName="hierChild5" presStyleCnt="0"/>
      <dgm:spPr/>
      <dgm:t>
        <a:bodyPr/>
        <a:lstStyle/>
        <a:p>
          <a:endParaRPr lang="en-GB"/>
        </a:p>
      </dgm:t>
    </dgm:pt>
    <dgm:pt modelId="{BE519810-19D6-4E5B-99F1-46E0983EF2EA}" type="pres">
      <dgm:prSet presAssocID="{15E8C6A3-4EE1-47F2-826B-3CB5AF82D11B}" presName="Name23" presStyleLbl="parChTrans1D4" presStyleIdx="7" presStyleCnt="8"/>
      <dgm:spPr/>
      <dgm:t>
        <a:bodyPr/>
        <a:lstStyle/>
        <a:p>
          <a:endParaRPr lang="en-GB"/>
        </a:p>
      </dgm:t>
    </dgm:pt>
    <dgm:pt modelId="{820A3961-17AE-46F9-8D1A-072056981566}" type="pres">
      <dgm:prSet presAssocID="{2B091E9C-9129-4DEC-B294-E93E8DF83ACC}" presName="hierRoot4" presStyleCnt="0"/>
      <dgm:spPr/>
      <dgm:t>
        <a:bodyPr/>
        <a:lstStyle/>
        <a:p>
          <a:endParaRPr lang="en-GB"/>
        </a:p>
      </dgm:t>
    </dgm:pt>
    <dgm:pt modelId="{7DB7188B-D807-4CE1-A99F-50C69168BD8E}" type="pres">
      <dgm:prSet presAssocID="{2B091E9C-9129-4DEC-B294-E93E8DF83ACC}" presName="composite4" presStyleCnt="0"/>
      <dgm:spPr/>
      <dgm:t>
        <a:bodyPr/>
        <a:lstStyle/>
        <a:p>
          <a:endParaRPr lang="en-GB"/>
        </a:p>
      </dgm:t>
    </dgm:pt>
    <dgm:pt modelId="{49892E81-BCB7-41F2-BFB4-B6A661D3A516}" type="pres">
      <dgm:prSet presAssocID="{2B091E9C-9129-4DEC-B294-E93E8DF83ACC}" presName="background4" presStyleLbl="node4" presStyleIdx="7" presStyleCnt="8"/>
      <dgm:spPr>
        <a:xfrm>
          <a:off x="7756074" y="4276811"/>
          <a:ext cx="1087284" cy="682149"/>
        </a:xfrm>
        <a:prstGeom prst="roundRect">
          <a:avLst>
            <a:gd name="adj" fmla="val 100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GB"/>
        </a:p>
      </dgm:t>
    </dgm:pt>
    <dgm:pt modelId="{D9532201-8246-4010-B34A-F1103A0E24EA}" type="pres">
      <dgm:prSet presAssocID="{2B091E9C-9129-4DEC-B294-E93E8DF83ACC}" presName="text4" presStyleLbl="fgAcc4" presStyleIdx="7" presStyleCnt="8" custScaleX="1196669" custScaleY="1182325" custLinFactY="2225475" custLinFactNeighborX="120" custLinFactNeighborY="2300000">
        <dgm:presLayoutVars>
          <dgm:chPref val="3"/>
        </dgm:presLayoutVars>
      </dgm:prSet>
      <dgm:spPr/>
      <dgm:t>
        <a:bodyPr/>
        <a:lstStyle/>
        <a:p>
          <a:endParaRPr lang="en-GB"/>
        </a:p>
      </dgm:t>
    </dgm:pt>
    <dgm:pt modelId="{AF47A854-4BEF-433A-9548-A4BFD0043F0E}" type="pres">
      <dgm:prSet presAssocID="{2B091E9C-9129-4DEC-B294-E93E8DF83ACC}" presName="hierChild5" presStyleCnt="0"/>
      <dgm:spPr/>
      <dgm:t>
        <a:bodyPr/>
        <a:lstStyle/>
        <a:p>
          <a:endParaRPr lang="en-GB"/>
        </a:p>
      </dgm:t>
    </dgm:pt>
  </dgm:ptLst>
  <dgm:cxnLst>
    <dgm:cxn modelId="{A9FC70F2-8441-4AEA-ACBD-E89A8E2AB462}" srcId="{122CB81E-28A6-49D3-9DC0-C7C2B1D9D38D}" destId="{A2925DB8-1591-4E18-8CF8-11DE477D4188}" srcOrd="1" destOrd="0" parTransId="{2F7D8C54-0449-472A-969C-DC595166EE06}" sibTransId="{D211E016-DEEF-4951-AC5F-7FC61FDC3A0C}"/>
    <dgm:cxn modelId="{CF42B436-664C-4254-B9EC-9C8783D667A3}" type="presOf" srcId="{DABED5B6-5405-44F4-824C-E84793D9FCBC}" destId="{8A8BBF1E-863E-48D0-B08C-CE3AED131464}" srcOrd="0" destOrd="0" presId="urn:microsoft.com/office/officeart/2005/8/layout/hierarchy1"/>
    <dgm:cxn modelId="{67D5E805-FA9B-4C40-BF33-657640E40571}" srcId="{071BCABB-2597-4BDE-B552-6FC269F2EB94}" destId="{2B091E9C-9129-4DEC-B294-E93E8DF83ACC}" srcOrd="1" destOrd="0" parTransId="{15E8C6A3-4EE1-47F2-826B-3CB5AF82D11B}" sibTransId="{85E224FA-2717-4ABD-8B92-B549B798B608}"/>
    <dgm:cxn modelId="{A261D544-7E7B-486B-B01B-C28CD036E818}" srcId="{122CB81E-28A6-49D3-9DC0-C7C2B1D9D38D}" destId="{EF7F45E6-5EEB-44C5-801B-F3736F6E4971}" srcOrd="2" destOrd="0" parTransId="{DABED5B6-5405-44F4-824C-E84793D9FCBC}" sibTransId="{05A42033-052B-4DDE-A1BA-C53E07A0F608}"/>
    <dgm:cxn modelId="{3AE981E1-AD66-4132-A6DE-73690F885CDC}" type="presOf" srcId="{9CD9136B-7C5D-46F1-88CA-55C5FC279F98}" destId="{0F09E860-4847-42C4-A3AD-253A8812C8EC}" srcOrd="0" destOrd="0" presId="urn:microsoft.com/office/officeart/2005/8/layout/hierarchy1"/>
    <dgm:cxn modelId="{9EBC2E04-843A-450D-B4E6-C024B2DBE351}" type="presOf" srcId="{071BCABB-2597-4BDE-B552-6FC269F2EB94}" destId="{7A313E6E-60EB-4C6A-B5CD-08BDEB0CFFE0}" srcOrd="0" destOrd="0" presId="urn:microsoft.com/office/officeart/2005/8/layout/hierarchy1"/>
    <dgm:cxn modelId="{99C4F7E5-5266-4ADA-8D0A-F81B07CF0C14}" type="presOf" srcId="{239AC394-66C9-4487-A188-15359B6F0FC4}" destId="{5B490FEC-6EC7-4826-88AC-504CC086CB7A}" srcOrd="0" destOrd="0" presId="urn:microsoft.com/office/officeart/2005/8/layout/hierarchy1"/>
    <dgm:cxn modelId="{92459657-21DE-4E62-AD5A-A8619AC8C9F9}" type="presOf" srcId="{8B7F82B2-3815-438F-910C-D1E66EC2DAF1}" destId="{70861823-B6E2-48A0-97C7-A232C6FC573B}" srcOrd="0" destOrd="0" presId="urn:microsoft.com/office/officeart/2005/8/layout/hierarchy1"/>
    <dgm:cxn modelId="{87ECE82D-A414-4347-906F-9DDA87D1AEA9}" type="presOf" srcId="{EC802C5D-B894-4884-9895-2767D4388A9B}" destId="{DEAA5F04-F0E4-47EE-8DB7-E2A34B4FF9DD}" srcOrd="0" destOrd="0" presId="urn:microsoft.com/office/officeart/2005/8/layout/hierarchy1"/>
    <dgm:cxn modelId="{EAA3EEF5-8A16-4AD4-AC91-BB45F4078799}" type="presOf" srcId="{ED8C3850-6B5F-43A5-93A2-7CD9A7A77B65}" destId="{C0F76EC6-E7EF-4E2D-A088-F23E8000A03C}" srcOrd="0" destOrd="0" presId="urn:microsoft.com/office/officeart/2005/8/layout/hierarchy1"/>
    <dgm:cxn modelId="{236E30FF-B3A8-4C80-97A4-04B8FBAE30A2}" srcId="{073F6380-65CD-434C-96AB-74AAB8243485}" destId="{122CB81E-28A6-49D3-9DC0-C7C2B1D9D38D}" srcOrd="0" destOrd="0" parTransId="{B3E38E13-9DFA-429D-9699-37137DB9296D}" sibTransId="{646A5111-DA73-4C44-ABE5-76017006BBE9}"/>
    <dgm:cxn modelId="{27D29ABA-F423-4284-85BC-D0B3A7BB59ED}" type="presOf" srcId="{C5DA2472-42E1-4DA4-AFC0-DC34CDBA3C28}" destId="{79713C91-A0BE-4144-9960-37FE787B798B}" srcOrd="0" destOrd="0" presId="urn:microsoft.com/office/officeart/2005/8/layout/hierarchy1"/>
    <dgm:cxn modelId="{A5C20D75-0663-43F9-B905-B29C65724588}" type="presOf" srcId="{A77578C3-642D-4EA8-9332-B9BC808471D0}" destId="{844432E2-7E2F-4113-AEB7-4CC33E8C5008}" srcOrd="0" destOrd="0" presId="urn:microsoft.com/office/officeart/2005/8/layout/hierarchy1"/>
    <dgm:cxn modelId="{C6311A9D-47CA-42D8-B974-6812B3EBAF1A}" type="presOf" srcId="{2F7D8C54-0449-472A-969C-DC595166EE06}" destId="{CE66B9F9-617B-4210-83F1-656D9AA5A862}" srcOrd="0" destOrd="0" presId="urn:microsoft.com/office/officeart/2005/8/layout/hierarchy1"/>
    <dgm:cxn modelId="{11BF3371-D7CC-4F53-AC6B-410BD86CF89E}" type="presOf" srcId="{06225277-796F-4DA1-9859-2DE673932303}" destId="{138221C4-2F55-46D2-A23B-932CC818FB8A}" srcOrd="0" destOrd="0" presId="urn:microsoft.com/office/officeart/2005/8/layout/hierarchy1"/>
    <dgm:cxn modelId="{632D3240-0BFB-4133-8A23-A1065E336060}" srcId="{122CB81E-28A6-49D3-9DC0-C7C2B1D9D38D}" destId="{071BCABB-2597-4BDE-B552-6FC269F2EB94}" srcOrd="3" destOrd="0" parTransId="{239AC394-66C9-4487-A188-15359B6F0FC4}" sibTransId="{F539CE79-00E9-44B6-A712-578DD2A43BD7}"/>
    <dgm:cxn modelId="{CA0E2094-DE59-4C65-8AF3-B06BFB0F7AE9}" type="presOf" srcId="{1D8BD195-CB69-4E53-8511-CA0073F2A1AC}" destId="{7338B66F-CAD1-44E4-88E1-9B5C8EF05F76}" srcOrd="0" destOrd="0" presId="urn:microsoft.com/office/officeart/2005/8/layout/hierarchy1"/>
    <dgm:cxn modelId="{DFFEC66C-27A6-4B1E-B633-DD58708ED15F}" type="presOf" srcId="{122CB81E-28A6-49D3-9DC0-C7C2B1D9D38D}" destId="{7BFC20A7-281C-4A3E-A65F-129185765DB1}" srcOrd="0" destOrd="0" presId="urn:microsoft.com/office/officeart/2005/8/layout/hierarchy1"/>
    <dgm:cxn modelId="{21E15311-992D-4FB7-8FC9-E6FEA1C07D57}" srcId="{64FF6C7C-F6D7-4CAA-95BE-13DB3D8A5782}" destId="{073F6380-65CD-434C-96AB-74AAB8243485}" srcOrd="0" destOrd="0" parTransId="{FFDFE230-875F-468F-ADDA-A11E1502F22C}" sibTransId="{250F30D8-3A73-41CD-9585-AE493DCC6543}"/>
    <dgm:cxn modelId="{7DDD7796-CF65-4827-85AF-522DBD9B112D}" type="presOf" srcId="{EF7F45E6-5EEB-44C5-801B-F3736F6E4971}" destId="{3F30705D-8DCF-4747-AE09-D3555379E624}" srcOrd="0" destOrd="0" presId="urn:microsoft.com/office/officeart/2005/8/layout/hierarchy1"/>
    <dgm:cxn modelId="{E83C3278-D0DF-48F7-BC35-13F4D9B668F3}" type="presOf" srcId="{E4C4112B-D444-45A0-A5A8-F8CC0B19A56B}" destId="{0E174749-A335-4D06-B7B2-95BA517A2E32}" srcOrd="0" destOrd="0" presId="urn:microsoft.com/office/officeart/2005/8/layout/hierarchy1"/>
    <dgm:cxn modelId="{4626AC82-AAFC-4462-A647-EAAF4C5B72CD}" type="presOf" srcId="{AEEC7173-31C8-4735-B658-E5D0A7E50B36}" destId="{8E78DAFC-A543-415E-9F76-3DD1640B7C7C}" srcOrd="0" destOrd="0" presId="urn:microsoft.com/office/officeart/2005/8/layout/hierarchy1"/>
    <dgm:cxn modelId="{E9ABE3D7-2767-4DC6-9AE0-32F10DFE2555}" srcId="{122CB81E-28A6-49D3-9DC0-C7C2B1D9D38D}" destId="{1D8BD195-CB69-4E53-8511-CA0073F2A1AC}" srcOrd="0" destOrd="0" parTransId="{8B7F82B2-3815-438F-910C-D1E66EC2DAF1}" sibTransId="{D0EF8840-BA0C-40C0-9DCF-9295760085F4}"/>
    <dgm:cxn modelId="{B20B92BF-8E08-48AD-920F-419179C92DC3}" type="presOf" srcId="{90A413F7-51B3-4952-8D17-5CFD1EFA3794}" destId="{BE698FB2-1CB6-47E0-B534-CC70F53C17B3}" srcOrd="0" destOrd="0" presId="urn:microsoft.com/office/officeart/2005/8/layout/hierarchy1"/>
    <dgm:cxn modelId="{40AD4933-7D25-4326-8960-D7DAA3ADC806}" type="presOf" srcId="{A2925DB8-1591-4E18-8CF8-11DE477D4188}" destId="{428677D1-9CA9-46CF-9D65-E288A9B5FE46}" srcOrd="0" destOrd="0" presId="urn:microsoft.com/office/officeart/2005/8/layout/hierarchy1"/>
    <dgm:cxn modelId="{C74CD28D-A465-4254-A93B-742BC9AE2DEE}" type="presOf" srcId="{C5FE4F4E-962A-4E34-9704-A2A0F6D69C30}" destId="{8FD670AE-394A-40C3-BEAE-B96E25F594C9}" srcOrd="0" destOrd="0" presId="urn:microsoft.com/office/officeart/2005/8/layout/hierarchy1"/>
    <dgm:cxn modelId="{F29F7C53-1085-42D4-B1B0-93BA7D291DD1}" srcId="{EF7F45E6-5EEB-44C5-801B-F3736F6E4971}" destId="{2B4FEEB7-6849-44C3-94A8-706385C3DB9D}" srcOrd="0" destOrd="0" parTransId="{C5FE4F4E-962A-4E34-9704-A2A0F6D69C30}" sibTransId="{45447A3F-454C-4294-863A-99C4D9DE1971}"/>
    <dgm:cxn modelId="{0BE0DD1A-B2AF-4E09-8328-9D2B85091BD1}" srcId="{1D8BD195-CB69-4E53-8511-CA0073F2A1AC}" destId="{C5DA2472-42E1-4DA4-AFC0-DC34CDBA3C28}" srcOrd="0" destOrd="0" parTransId="{ED8C3850-6B5F-43A5-93A2-7CD9A7A77B65}" sibTransId="{10255B71-09AA-4342-84D8-DDD54BCBA8FA}"/>
    <dgm:cxn modelId="{85C8415C-CAB9-4E2B-972A-6DBC69CA7B37}" srcId="{EF7F45E6-5EEB-44C5-801B-F3736F6E4971}" destId="{F095AA94-6D74-4D97-8508-FB9E2501F204}" srcOrd="1" destOrd="0" parTransId="{E4C4112B-D444-45A0-A5A8-F8CC0B19A56B}" sibTransId="{59270E86-CB0D-46C0-B02A-32BBBAF49A4D}"/>
    <dgm:cxn modelId="{98CEAE68-F073-477F-BF7A-D74F7AA228B0}" type="presOf" srcId="{B3E38E13-9DFA-429D-9699-37137DB9296D}" destId="{831CE7A4-52B6-4263-8FC1-59CA50891860}" srcOrd="0" destOrd="0" presId="urn:microsoft.com/office/officeart/2005/8/layout/hierarchy1"/>
    <dgm:cxn modelId="{B453E6F1-A285-4458-9FAA-E91667C1BC45}" type="presOf" srcId="{7B8E4C8B-66F7-41B7-B542-EF34D276F8E1}" destId="{CDB9F203-A24F-43BF-9981-6C578CCB8E03}" srcOrd="0" destOrd="0" presId="urn:microsoft.com/office/officeart/2005/8/layout/hierarchy1"/>
    <dgm:cxn modelId="{3444831F-7163-480C-B697-C06FA8527692}" srcId="{A2925DB8-1591-4E18-8CF8-11DE477D4188}" destId="{50587F01-B7BE-4C18-8379-DB626648AD21}" srcOrd="0" destOrd="0" parTransId="{A77578C3-642D-4EA8-9332-B9BC808471D0}" sibTransId="{4398E320-4541-4DFB-A408-D430CAC155EB}"/>
    <dgm:cxn modelId="{508E74EF-BA4B-4CCE-AF9E-5CFB1CE50C03}" srcId="{1D8BD195-CB69-4E53-8511-CA0073F2A1AC}" destId="{AEEC7173-31C8-4735-B658-E5D0A7E50B36}" srcOrd="1" destOrd="0" parTransId="{9CD9136B-7C5D-46F1-88CA-55C5FC279F98}" sibTransId="{A3A595C1-ED8D-4327-A58A-F24DC9A25421}"/>
    <dgm:cxn modelId="{E7A5B694-548E-473E-B297-1C3D85E79AB0}" type="presOf" srcId="{64FF6C7C-F6D7-4CAA-95BE-13DB3D8A5782}" destId="{38E99397-3D66-4ADF-B6AA-5074D69F8EBB}" srcOrd="0" destOrd="0" presId="urn:microsoft.com/office/officeart/2005/8/layout/hierarchy1"/>
    <dgm:cxn modelId="{BE1A0AF5-6206-4D36-B24D-F8129EC1BFE0}" type="presOf" srcId="{50587F01-B7BE-4C18-8379-DB626648AD21}" destId="{1BA7514D-7DB4-4208-BE56-5847CFA13E43}" srcOrd="0" destOrd="0" presId="urn:microsoft.com/office/officeart/2005/8/layout/hierarchy1"/>
    <dgm:cxn modelId="{8B210450-1CB6-47D5-AC34-46C5C32FDE55}" srcId="{A2925DB8-1591-4E18-8CF8-11DE477D4188}" destId="{90A413F7-51B3-4952-8D17-5CFD1EFA3794}" srcOrd="1" destOrd="0" parTransId="{06225277-796F-4DA1-9859-2DE673932303}" sibTransId="{5E868A71-ED1C-4867-892A-4D05D80DF34E}"/>
    <dgm:cxn modelId="{215692A4-D041-4051-9AE3-32093FF1AB40}" type="presOf" srcId="{15E8C6A3-4EE1-47F2-826B-3CB5AF82D11B}" destId="{BE519810-19D6-4E5B-99F1-46E0983EF2EA}" srcOrd="0" destOrd="0" presId="urn:microsoft.com/office/officeart/2005/8/layout/hierarchy1"/>
    <dgm:cxn modelId="{82ECD331-06E8-4A9A-8CD9-CBC9760D530A}" type="presOf" srcId="{F095AA94-6D74-4D97-8508-FB9E2501F204}" destId="{7F319105-A0AB-4CAD-ABBA-8C1BF9AF7490}" srcOrd="0" destOrd="0" presId="urn:microsoft.com/office/officeart/2005/8/layout/hierarchy1"/>
    <dgm:cxn modelId="{7CC15E9B-11EC-4748-975A-981BB019C5B2}" type="presOf" srcId="{2B4FEEB7-6849-44C3-94A8-706385C3DB9D}" destId="{000E9C8A-6A57-4735-A187-390EAD7BAA40}" srcOrd="0" destOrd="0" presId="urn:microsoft.com/office/officeart/2005/8/layout/hierarchy1"/>
    <dgm:cxn modelId="{50F3BD78-9BB4-4F01-8FCB-2711C5F51FCE}" srcId="{071BCABB-2597-4BDE-B552-6FC269F2EB94}" destId="{EC802C5D-B894-4884-9895-2767D4388A9B}" srcOrd="0" destOrd="0" parTransId="{7B8E4C8B-66F7-41B7-B542-EF34D276F8E1}" sibTransId="{F4CF371E-34B4-4124-88F3-308E50826A00}"/>
    <dgm:cxn modelId="{2C3B10BD-B236-4663-95A0-1CEBC0D3E2E1}" type="presOf" srcId="{2B091E9C-9129-4DEC-B294-E93E8DF83ACC}" destId="{D9532201-8246-4010-B34A-F1103A0E24EA}" srcOrd="0" destOrd="0" presId="urn:microsoft.com/office/officeart/2005/8/layout/hierarchy1"/>
    <dgm:cxn modelId="{96100F64-FFD2-4405-9BBC-BBCFE76732A3}" type="presOf" srcId="{073F6380-65CD-434C-96AB-74AAB8243485}" destId="{9E06ECFC-CF6A-45B4-B4ED-363076108111}" srcOrd="0" destOrd="0" presId="urn:microsoft.com/office/officeart/2005/8/layout/hierarchy1"/>
    <dgm:cxn modelId="{F53AE90E-EC77-4B60-AF3E-85F3B218B4B2}" type="presParOf" srcId="{38E99397-3D66-4ADF-B6AA-5074D69F8EBB}" destId="{2420A561-5177-4086-AA61-428B8A619FAA}" srcOrd="0" destOrd="0" presId="urn:microsoft.com/office/officeart/2005/8/layout/hierarchy1"/>
    <dgm:cxn modelId="{96B58456-74D3-4DD4-845E-959DD5966797}" type="presParOf" srcId="{2420A561-5177-4086-AA61-428B8A619FAA}" destId="{EED64DDB-E211-4BD7-8CC2-09A36B1AE600}" srcOrd="0" destOrd="0" presId="urn:microsoft.com/office/officeart/2005/8/layout/hierarchy1"/>
    <dgm:cxn modelId="{1219E107-B30B-461A-A78C-2BED843312D8}" type="presParOf" srcId="{EED64DDB-E211-4BD7-8CC2-09A36B1AE600}" destId="{7EBAF1DA-252B-4478-B66F-3CED790E9963}" srcOrd="0" destOrd="0" presId="urn:microsoft.com/office/officeart/2005/8/layout/hierarchy1"/>
    <dgm:cxn modelId="{D218AADA-FDB8-4463-B07F-E817FA9C3198}" type="presParOf" srcId="{EED64DDB-E211-4BD7-8CC2-09A36B1AE600}" destId="{9E06ECFC-CF6A-45B4-B4ED-363076108111}" srcOrd="1" destOrd="0" presId="urn:microsoft.com/office/officeart/2005/8/layout/hierarchy1"/>
    <dgm:cxn modelId="{05A94873-CF7F-422C-A814-BF54B110A450}" type="presParOf" srcId="{2420A561-5177-4086-AA61-428B8A619FAA}" destId="{9F06F98C-3917-4159-9B2F-FBD88C71B28F}" srcOrd="1" destOrd="0" presId="urn:microsoft.com/office/officeart/2005/8/layout/hierarchy1"/>
    <dgm:cxn modelId="{D6AD2B94-604E-4B93-80F2-D206EA18131E}" type="presParOf" srcId="{9F06F98C-3917-4159-9B2F-FBD88C71B28F}" destId="{831CE7A4-52B6-4263-8FC1-59CA50891860}" srcOrd="0" destOrd="0" presId="urn:microsoft.com/office/officeart/2005/8/layout/hierarchy1"/>
    <dgm:cxn modelId="{B85AE67A-AD86-48A4-A5C9-03C5C95F946C}" type="presParOf" srcId="{9F06F98C-3917-4159-9B2F-FBD88C71B28F}" destId="{19638A0F-2ED9-415E-A8C4-391856F6AE62}" srcOrd="1" destOrd="0" presId="urn:microsoft.com/office/officeart/2005/8/layout/hierarchy1"/>
    <dgm:cxn modelId="{112E5176-D4B9-45A5-94E7-D141E965435B}" type="presParOf" srcId="{19638A0F-2ED9-415E-A8C4-391856F6AE62}" destId="{79E480C6-39EA-4216-987D-AD5B8CFC2ED5}" srcOrd="0" destOrd="0" presId="urn:microsoft.com/office/officeart/2005/8/layout/hierarchy1"/>
    <dgm:cxn modelId="{85D0083E-845B-42B7-BA61-830EC6B8B89F}" type="presParOf" srcId="{79E480C6-39EA-4216-987D-AD5B8CFC2ED5}" destId="{1CC79E45-D089-417E-B726-DD3FF93BEE88}" srcOrd="0" destOrd="0" presId="urn:microsoft.com/office/officeart/2005/8/layout/hierarchy1"/>
    <dgm:cxn modelId="{AE0D9CA3-2C1F-4CA3-B2CB-21D7CEC9AFE5}" type="presParOf" srcId="{79E480C6-39EA-4216-987D-AD5B8CFC2ED5}" destId="{7BFC20A7-281C-4A3E-A65F-129185765DB1}" srcOrd="1" destOrd="0" presId="urn:microsoft.com/office/officeart/2005/8/layout/hierarchy1"/>
    <dgm:cxn modelId="{4BC259D1-1829-44DA-A704-498CA15A4E98}" type="presParOf" srcId="{19638A0F-2ED9-415E-A8C4-391856F6AE62}" destId="{93836808-92E4-456C-A06E-D8D359B72DF8}" srcOrd="1" destOrd="0" presId="urn:microsoft.com/office/officeart/2005/8/layout/hierarchy1"/>
    <dgm:cxn modelId="{8701F02B-BE37-480A-B13C-2E177C0C7A4B}" type="presParOf" srcId="{93836808-92E4-456C-A06E-D8D359B72DF8}" destId="{70861823-B6E2-48A0-97C7-A232C6FC573B}" srcOrd="0" destOrd="0" presId="urn:microsoft.com/office/officeart/2005/8/layout/hierarchy1"/>
    <dgm:cxn modelId="{7C1CC7B4-F319-4804-B585-AE4B2E119678}" type="presParOf" srcId="{93836808-92E4-456C-A06E-D8D359B72DF8}" destId="{5192B6B4-7906-448C-869F-FD72960975A9}" srcOrd="1" destOrd="0" presId="urn:microsoft.com/office/officeart/2005/8/layout/hierarchy1"/>
    <dgm:cxn modelId="{0CC5496B-3D32-4D26-B356-533CF1F85B78}" type="presParOf" srcId="{5192B6B4-7906-448C-869F-FD72960975A9}" destId="{ECABE037-EFC7-430D-A78A-CE94F9AE6A5A}" srcOrd="0" destOrd="0" presId="urn:microsoft.com/office/officeart/2005/8/layout/hierarchy1"/>
    <dgm:cxn modelId="{32DA8A03-CBEB-42A8-B474-047137B5D870}" type="presParOf" srcId="{ECABE037-EFC7-430D-A78A-CE94F9AE6A5A}" destId="{6E90E575-54C6-4094-BC53-6B0D5BC876BC}" srcOrd="0" destOrd="0" presId="urn:microsoft.com/office/officeart/2005/8/layout/hierarchy1"/>
    <dgm:cxn modelId="{5AAE6432-3E47-44D8-A5C2-BCA5C9D1BAE3}" type="presParOf" srcId="{ECABE037-EFC7-430D-A78A-CE94F9AE6A5A}" destId="{7338B66F-CAD1-44E4-88E1-9B5C8EF05F76}" srcOrd="1" destOrd="0" presId="urn:microsoft.com/office/officeart/2005/8/layout/hierarchy1"/>
    <dgm:cxn modelId="{13468864-D6C4-4670-84A1-D3221974FE6D}" type="presParOf" srcId="{5192B6B4-7906-448C-869F-FD72960975A9}" destId="{4BAA9102-9FBA-4867-A327-6532D4227BFD}" srcOrd="1" destOrd="0" presId="urn:microsoft.com/office/officeart/2005/8/layout/hierarchy1"/>
    <dgm:cxn modelId="{2AB626FF-6380-4ED1-994B-7EBB9B8F0941}" type="presParOf" srcId="{4BAA9102-9FBA-4867-A327-6532D4227BFD}" destId="{C0F76EC6-E7EF-4E2D-A088-F23E8000A03C}" srcOrd="0" destOrd="0" presId="urn:microsoft.com/office/officeart/2005/8/layout/hierarchy1"/>
    <dgm:cxn modelId="{2E97CD88-8A1D-4DD0-9BC4-C8D05E446411}" type="presParOf" srcId="{4BAA9102-9FBA-4867-A327-6532D4227BFD}" destId="{4D3E71D2-40F1-447F-9C87-BDE5DD67C5CC}" srcOrd="1" destOrd="0" presId="urn:microsoft.com/office/officeart/2005/8/layout/hierarchy1"/>
    <dgm:cxn modelId="{80DBC208-040A-4E71-82FF-92C3D9BFB84A}" type="presParOf" srcId="{4D3E71D2-40F1-447F-9C87-BDE5DD67C5CC}" destId="{0A4CE849-1A76-49A2-BBB1-F6C944BC4FE6}" srcOrd="0" destOrd="0" presId="urn:microsoft.com/office/officeart/2005/8/layout/hierarchy1"/>
    <dgm:cxn modelId="{84551513-D7CD-4750-B7CA-A7FB3E99757B}" type="presParOf" srcId="{0A4CE849-1A76-49A2-BBB1-F6C944BC4FE6}" destId="{6F0D891C-1BE8-4B34-94FD-3E432C2C3A16}" srcOrd="0" destOrd="0" presId="urn:microsoft.com/office/officeart/2005/8/layout/hierarchy1"/>
    <dgm:cxn modelId="{6AC71EA3-190C-4FBF-89FE-F08CE89114A3}" type="presParOf" srcId="{0A4CE849-1A76-49A2-BBB1-F6C944BC4FE6}" destId="{79713C91-A0BE-4144-9960-37FE787B798B}" srcOrd="1" destOrd="0" presId="urn:microsoft.com/office/officeart/2005/8/layout/hierarchy1"/>
    <dgm:cxn modelId="{C0D45D78-AFEE-4C0C-BFD2-A696754AAB59}" type="presParOf" srcId="{4D3E71D2-40F1-447F-9C87-BDE5DD67C5CC}" destId="{056D053C-8ED5-44FB-A177-B1C09FD6628D}" srcOrd="1" destOrd="0" presId="urn:microsoft.com/office/officeart/2005/8/layout/hierarchy1"/>
    <dgm:cxn modelId="{8F28379B-E5E1-4CBE-8C9B-F24EE1135E6F}" type="presParOf" srcId="{4BAA9102-9FBA-4867-A327-6532D4227BFD}" destId="{0F09E860-4847-42C4-A3AD-253A8812C8EC}" srcOrd="2" destOrd="0" presId="urn:microsoft.com/office/officeart/2005/8/layout/hierarchy1"/>
    <dgm:cxn modelId="{5B4CD513-DF06-4094-9F0F-C0B7615D5820}" type="presParOf" srcId="{4BAA9102-9FBA-4867-A327-6532D4227BFD}" destId="{9204EE4B-85C4-45D5-AF43-5BF2C5CB30F0}" srcOrd="3" destOrd="0" presId="urn:microsoft.com/office/officeart/2005/8/layout/hierarchy1"/>
    <dgm:cxn modelId="{C7FDED6F-C746-412D-961D-B5C35E07AD2A}" type="presParOf" srcId="{9204EE4B-85C4-45D5-AF43-5BF2C5CB30F0}" destId="{59F4B617-2324-4FE6-A60D-8D54BFD35EAB}" srcOrd="0" destOrd="0" presId="urn:microsoft.com/office/officeart/2005/8/layout/hierarchy1"/>
    <dgm:cxn modelId="{2EEF4C69-4EA0-4993-8F00-4AA050B7AD83}" type="presParOf" srcId="{59F4B617-2324-4FE6-A60D-8D54BFD35EAB}" destId="{6134D86E-1C80-483B-89BF-A4397FBABFCF}" srcOrd="0" destOrd="0" presId="urn:microsoft.com/office/officeart/2005/8/layout/hierarchy1"/>
    <dgm:cxn modelId="{BF263EB6-AF73-4F8B-B801-CCFDC5A7F393}" type="presParOf" srcId="{59F4B617-2324-4FE6-A60D-8D54BFD35EAB}" destId="{8E78DAFC-A543-415E-9F76-3DD1640B7C7C}" srcOrd="1" destOrd="0" presId="urn:microsoft.com/office/officeart/2005/8/layout/hierarchy1"/>
    <dgm:cxn modelId="{E2F750EB-6F19-4A39-9D1D-0235C2541535}" type="presParOf" srcId="{9204EE4B-85C4-45D5-AF43-5BF2C5CB30F0}" destId="{DC2BFCC4-E8D4-43D2-9DDC-3CE0FC296F0F}" srcOrd="1" destOrd="0" presId="urn:microsoft.com/office/officeart/2005/8/layout/hierarchy1"/>
    <dgm:cxn modelId="{ABC6F840-570B-419B-B8E3-C4B1273BDC16}" type="presParOf" srcId="{93836808-92E4-456C-A06E-D8D359B72DF8}" destId="{CE66B9F9-617B-4210-83F1-656D9AA5A862}" srcOrd="2" destOrd="0" presId="urn:microsoft.com/office/officeart/2005/8/layout/hierarchy1"/>
    <dgm:cxn modelId="{B10E94A4-9BB1-4CFD-B5DC-A9B2B6B0CCE9}" type="presParOf" srcId="{93836808-92E4-456C-A06E-D8D359B72DF8}" destId="{DF3030AB-BD52-474B-A615-2382B827BF40}" srcOrd="3" destOrd="0" presId="urn:microsoft.com/office/officeart/2005/8/layout/hierarchy1"/>
    <dgm:cxn modelId="{47475CA9-BC85-4AC5-A864-8C7491693BE2}" type="presParOf" srcId="{DF3030AB-BD52-474B-A615-2382B827BF40}" destId="{5D6701A9-514D-40C7-934B-4D12EB878BC0}" srcOrd="0" destOrd="0" presId="urn:microsoft.com/office/officeart/2005/8/layout/hierarchy1"/>
    <dgm:cxn modelId="{DF2669E6-8A6D-416E-B5FF-980E68E098D7}" type="presParOf" srcId="{5D6701A9-514D-40C7-934B-4D12EB878BC0}" destId="{A499D37D-7D14-4E66-9134-0F70C6731FD6}" srcOrd="0" destOrd="0" presId="urn:microsoft.com/office/officeart/2005/8/layout/hierarchy1"/>
    <dgm:cxn modelId="{4948FDD1-F537-414C-AC00-A2039C15FD29}" type="presParOf" srcId="{5D6701A9-514D-40C7-934B-4D12EB878BC0}" destId="{428677D1-9CA9-46CF-9D65-E288A9B5FE46}" srcOrd="1" destOrd="0" presId="urn:microsoft.com/office/officeart/2005/8/layout/hierarchy1"/>
    <dgm:cxn modelId="{6F312A98-7755-42AC-820F-9B5323C0845E}" type="presParOf" srcId="{DF3030AB-BD52-474B-A615-2382B827BF40}" destId="{07A5653A-8246-4E38-91B2-379074DFD563}" srcOrd="1" destOrd="0" presId="urn:microsoft.com/office/officeart/2005/8/layout/hierarchy1"/>
    <dgm:cxn modelId="{494CA5A4-B4AB-4520-A11D-F5E8BF4DAC02}" type="presParOf" srcId="{07A5653A-8246-4E38-91B2-379074DFD563}" destId="{844432E2-7E2F-4113-AEB7-4CC33E8C5008}" srcOrd="0" destOrd="0" presId="urn:microsoft.com/office/officeart/2005/8/layout/hierarchy1"/>
    <dgm:cxn modelId="{CD1D0264-6EFB-4D1D-85BD-F3153CF2B3CE}" type="presParOf" srcId="{07A5653A-8246-4E38-91B2-379074DFD563}" destId="{ED5522D1-FAE1-42CE-8925-749E8D7B4AA1}" srcOrd="1" destOrd="0" presId="urn:microsoft.com/office/officeart/2005/8/layout/hierarchy1"/>
    <dgm:cxn modelId="{59C7F8C5-5988-43FD-804B-F24537CE719C}" type="presParOf" srcId="{ED5522D1-FAE1-42CE-8925-749E8D7B4AA1}" destId="{EDC99805-292D-4A71-92C1-187BD166C78D}" srcOrd="0" destOrd="0" presId="urn:microsoft.com/office/officeart/2005/8/layout/hierarchy1"/>
    <dgm:cxn modelId="{E48486B9-5FDC-4BA2-8849-70EF7B2F2276}" type="presParOf" srcId="{EDC99805-292D-4A71-92C1-187BD166C78D}" destId="{209B17CC-16B7-49B7-AEF5-FE598F7B6EE0}" srcOrd="0" destOrd="0" presId="urn:microsoft.com/office/officeart/2005/8/layout/hierarchy1"/>
    <dgm:cxn modelId="{A484D0F7-C761-403E-9E8E-1D79564AFD0A}" type="presParOf" srcId="{EDC99805-292D-4A71-92C1-187BD166C78D}" destId="{1BA7514D-7DB4-4208-BE56-5847CFA13E43}" srcOrd="1" destOrd="0" presId="urn:microsoft.com/office/officeart/2005/8/layout/hierarchy1"/>
    <dgm:cxn modelId="{471E119F-1ED9-4280-8C4A-A9006710ACD5}" type="presParOf" srcId="{ED5522D1-FAE1-42CE-8925-749E8D7B4AA1}" destId="{B8F5CE5B-20E4-40C9-B356-513B08A504D3}" srcOrd="1" destOrd="0" presId="urn:microsoft.com/office/officeart/2005/8/layout/hierarchy1"/>
    <dgm:cxn modelId="{B4123A9A-D315-43B7-B5D7-D832CB6C87D2}" type="presParOf" srcId="{07A5653A-8246-4E38-91B2-379074DFD563}" destId="{138221C4-2F55-46D2-A23B-932CC818FB8A}" srcOrd="2" destOrd="0" presId="urn:microsoft.com/office/officeart/2005/8/layout/hierarchy1"/>
    <dgm:cxn modelId="{DEECAC32-FA0A-4295-B4E3-13E99FF39CAE}" type="presParOf" srcId="{07A5653A-8246-4E38-91B2-379074DFD563}" destId="{525636C9-C5CE-4D95-A6E5-7CE1CA3930FB}" srcOrd="3" destOrd="0" presId="urn:microsoft.com/office/officeart/2005/8/layout/hierarchy1"/>
    <dgm:cxn modelId="{DEACCC9B-24B4-4B6D-9081-7654CAE923B5}" type="presParOf" srcId="{525636C9-C5CE-4D95-A6E5-7CE1CA3930FB}" destId="{E5E392EE-535B-4BDF-BBD4-CAE912BBF126}" srcOrd="0" destOrd="0" presId="urn:microsoft.com/office/officeart/2005/8/layout/hierarchy1"/>
    <dgm:cxn modelId="{FB85110D-91BE-42CE-9980-4A8BB7823772}" type="presParOf" srcId="{E5E392EE-535B-4BDF-BBD4-CAE912BBF126}" destId="{A98E4C10-93E7-4B14-AF64-FD5BA6068FDF}" srcOrd="0" destOrd="0" presId="urn:microsoft.com/office/officeart/2005/8/layout/hierarchy1"/>
    <dgm:cxn modelId="{8E21268F-A451-4C99-8260-5CF9297695CB}" type="presParOf" srcId="{E5E392EE-535B-4BDF-BBD4-CAE912BBF126}" destId="{BE698FB2-1CB6-47E0-B534-CC70F53C17B3}" srcOrd="1" destOrd="0" presId="urn:microsoft.com/office/officeart/2005/8/layout/hierarchy1"/>
    <dgm:cxn modelId="{84D9AFBF-9131-484F-B6FE-F191F0FA4F3B}" type="presParOf" srcId="{525636C9-C5CE-4D95-A6E5-7CE1CA3930FB}" destId="{8F678324-A0F5-42A7-9E3F-441FC085917C}" srcOrd="1" destOrd="0" presId="urn:microsoft.com/office/officeart/2005/8/layout/hierarchy1"/>
    <dgm:cxn modelId="{8FC69CC5-4D99-4F2E-8108-B455DF26FBB1}" type="presParOf" srcId="{93836808-92E4-456C-A06E-D8D359B72DF8}" destId="{8A8BBF1E-863E-48D0-B08C-CE3AED131464}" srcOrd="4" destOrd="0" presId="urn:microsoft.com/office/officeart/2005/8/layout/hierarchy1"/>
    <dgm:cxn modelId="{9D3B5621-1306-47D6-8680-BD10FA667A7D}" type="presParOf" srcId="{93836808-92E4-456C-A06E-D8D359B72DF8}" destId="{E01D8E0C-26E8-4CAD-AA0D-A528D8C69CC3}" srcOrd="5" destOrd="0" presId="urn:microsoft.com/office/officeart/2005/8/layout/hierarchy1"/>
    <dgm:cxn modelId="{841678B1-0E0B-49CA-8B43-3DD86CF254E7}" type="presParOf" srcId="{E01D8E0C-26E8-4CAD-AA0D-A528D8C69CC3}" destId="{70A331F7-D065-4200-A5D4-D0CC04166EAB}" srcOrd="0" destOrd="0" presId="urn:microsoft.com/office/officeart/2005/8/layout/hierarchy1"/>
    <dgm:cxn modelId="{D3093DDD-477C-46DF-8A9E-A3621896081E}" type="presParOf" srcId="{70A331F7-D065-4200-A5D4-D0CC04166EAB}" destId="{6256F993-0282-49BB-B2A6-0D6C9FC66A1E}" srcOrd="0" destOrd="0" presId="urn:microsoft.com/office/officeart/2005/8/layout/hierarchy1"/>
    <dgm:cxn modelId="{84C8493B-D4C6-4C63-B98C-315191B211D8}" type="presParOf" srcId="{70A331F7-D065-4200-A5D4-D0CC04166EAB}" destId="{3F30705D-8DCF-4747-AE09-D3555379E624}" srcOrd="1" destOrd="0" presId="urn:microsoft.com/office/officeart/2005/8/layout/hierarchy1"/>
    <dgm:cxn modelId="{446C908D-955B-43C1-AB26-82F81AFFFEFB}" type="presParOf" srcId="{E01D8E0C-26E8-4CAD-AA0D-A528D8C69CC3}" destId="{31CD0B4B-51F4-45C3-9DAE-B421D163E40E}" srcOrd="1" destOrd="0" presId="urn:microsoft.com/office/officeart/2005/8/layout/hierarchy1"/>
    <dgm:cxn modelId="{B2DCEE69-AD61-4EFD-B89F-0A429CB49A32}" type="presParOf" srcId="{31CD0B4B-51F4-45C3-9DAE-B421D163E40E}" destId="{8FD670AE-394A-40C3-BEAE-B96E25F594C9}" srcOrd="0" destOrd="0" presId="urn:microsoft.com/office/officeart/2005/8/layout/hierarchy1"/>
    <dgm:cxn modelId="{FC224CA7-D196-4A1F-BC6D-B54C99CAFB94}" type="presParOf" srcId="{31CD0B4B-51F4-45C3-9DAE-B421D163E40E}" destId="{1569CF45-0C96-4680-A073-7B8B30F87F77}" srcOrd="1" destOrd="0" presId="urn:microsoft.com/office/officeart/2005/8/layout/hierarchy1"/>
    <dgm:cxn modelId="{6E38B8A6-5A7D-42BA-B3C5-2B8E48F4FF52}" type="presParOf" srcId="{1569CF45-0C96-4680-A073-7B8B30F87F77}" destId="{A7F59C50-C474-463C-8954-E1AD12217C72}" srcOrd="0" destOrd="0" presId="urn:microsoft.com/office/officeart/2005/8/layout/hierarchy1"/>
    <dgm:cxn modelId="{3E2C071F-35EB-412E-A57F-834C6263F4CC}" type="presParOf" srcId="{A7F59C50-C474-463C-8954-E1AD12217C72}" destId="{7169D371-5B17-4FEE-84B7-5A851B5BC332}" srcOrd="0" destOrd="0" presId="urn:microsoft.com/office/officeart/2005/8/layout/hierarchy1"/>
    <dgm:cxn modelId="{35A69FEA-1F87-4EC8-B95B-3D941EC89F63}" type="presParOf" srcId="{A7F59C50-C474-463C-8954-E1AD12217C72}" destId="{000E9C8A-6A57-4735-A187-390EAD7BAA40}" srcOrd="1" destOrd="0" presId="urn:microsoft.com/office/officeart/2005/8/layout/hierarchy1"/>
    <dgm:cxn modelId="{90D82D41-F145-416A-A171-E20223B277CD}" type="presParOf" srcId="{1569CF45-0C96-4680-A073-7B8B30F87F77}" destId="{9D36A9C0-97FC-42F9-A670-45960C1ADE96}" srcOrd="1" destOrd="0" presId="urn:microsoft.com/office/officeart/2005/8/layout/hierarchy1"/>
    <dgm:cxn modelId="{0423DAE0-B51A-47E2-8286-61E8AFD5E153}" type="presParOf" srcId="{31CD0B4B-51F4-45C3-9DAE-B421D163E40E}" destId="{0E174749-A335-4D06-B7B2-95BA517A2E32}" srcOrd="2" destOrd="0" presId="urn:microsoft.com/office/officeart/2005/8/layout/hierarchy1"/>
    <dgm:cxn modelId="{7236576A-93BE-4EE5-BAD8-E008FCCE20B7}" type="presParOf" srcId="{31CD0B4B-51F4-45C3-9DAE-B421D163E40E}" destId="{A53C3215-6AEE-4411-899E-229BAFDC8E1F}" srcOrd="3" destOrd="0" presId="urn:microsoft.com/office/officeart/2005/8/layout/hierarchy1"/>
    <dgm:cxn modelId="{8E0F548F-5A8C-4B53-A1CF-6BB1D59FE412}" type="presParOf" srcId="{A53C3215-6AEE-4411-899E-229BAFDC8E1F}" destId="{8A3F139A-4418-4FC8-8888-3C46F963ED99}" srcOrd="0" destOrd="0" presId="urn:microsoft.com/office/officeart/2005/8/layout/hierarchy1"/>
    <dgm:cxn modelId="{35176387-6672-4B14-909D-FFFCEF4B46B9}" type="presParOf" srcId="{8A3F139A-4418-4FC8-8888-3C46F963ED99}" destId="{62F7540C-98F5-4ADC-B851-032CA90B43C7}" srcOrd="0" destOrd="0" presId="urn:microsoft.com/office/officeart/2005/8/layout/hierarchy1"/>
    <dgm:cxn modelId="{44D876E1-8E69-49C3-837D-43B03E87A6CD}" type="presParOf" srcId="{8A3F139A-4418-4FC8-8888-3C46F963ED99}" destId="{7F319105-A0AB-4CAD-ABBA-8C1BF9AF7490}" srcOrd="1" destOrd="0" presId="urn:microsoft.com/office/officeart/2005/8/layout/hierarchy1"/>
    <dgm:cxn modelId="{B6E22811-B03D-4C40-92BF-7BDE0F7DC367}" type="presParOf" srcId="{A53C3215-6AEE-4411-899E-229BAFDC8E1F}" destId="{2188A66B-114E-4137-810A-AA839D9DAC2A}" srcOrd="1" destOrd="0" presId="urn:microsoft.com/office/officeart/2005/8/layout/hierarchy1"/>
    <dgm:cxn modelId="{DACD7766-685A-4959-A9E1-5DADD45D6112}" type="presParOf" srcId="{93836808-92E4-456C-A06E-D8D359B72DF8}" destId="{5B490FEC-6EC7-4826-88AC-504CC086CB7A}" srcOrd="6" destOrd="0" presId="urn:microsoft.com/office/officeart/2005/8/layout/hierarchy1"/>
    <dgm:cxn modelId="{9A6DD846-5FE8-4A48-B800-3426560CF35E}" type="presParOf" srcId="{93836808-92E4-456C-A06E-D8D359B72DF8}" destId="{E7FF8E1C-6EE2-4744-8377-148B423D76C9}" srcOrd="7" destOrd="0" presId="urn:microsoft.com/office/officeart/2005/8/layout/hierarchy1"/>
    <dgm:cxn modelId="{19893710-B4D2-4B1C-83E9-828B36CA0CC4}" type="presParOf" srcId="{E7FF8E1C-6EE2-4744-8377-148B423D76C9}" destId="{18306C75-5AFA-4D6B-9ED4-30FEBADFEA3E}" srcOrd="0" destOrd="0" presId="urn:microsoft.com/office/officeart/2005/8/layout/hierarchy1"/>
    <dgm:cxn modelId="{6FF4BA66-4093-4034-8396-CED75593E0BF}" type="presParOf" srcId="{18306C75-5AFA-4D6B-9ED4-30FEBADFEA3E}" destId="{54FFAEE5-5BB7-4188-AA0C-6D61655E8693}" srcOrd="0" destOrd="0" presId="urn:microsoft.com/office/officeart/2005/8/layout/hierarchy1"/>
    <dgm:cxn modelId="{0AF6B93D-FC7F-4E05-A1B1-BB2F683420A7}" type="presParOf" srcId="{18306C75-5AFA-4D6B-9ED4-30FEBADFEA3E}" destId="{7A313E6E-60EB-4C6A-B5CD-08BDEB0CFFE0}" srcOrd="1" destOrd="0" presId="urn:microsoft.com/office/officeart/2005/8/layout/hierarchy1"/>
    <dgm:cxn modelId="{CD8A721E-BC84-47DE-85E0-FAA45968C483}" type="presParOf" srcId="{E7FF8E1C-6EE2-4744-8377-148B423D76C9}" destId="{E15A6F7F-7808-446E-A68E-F620D5E0486A}" srcOrd="1" destOrd="0" presId="urn:microsoft.com/office/officeart/2005/8/layout/hierarchy1"/>
    <dgm:cxn modelId="{B28E606D-CE85-4597-AE5D-97AC59466C01}" type="presParOf" srcId="{E15A6F7F-7808-446E-A68E-F620D5E0486A}" destId="{CDB9F203-A24F-43BF-9981-6C578CCB8E03}" srcOrd="0" destOrd="0" presId="urn:microsoft.com/office/officeart/2005/8/layout/hierarchy1"/>
    <dgm:cxn modelId="{AE280B50-0666-4BF5-A0B7-7FCC65EB0D09}" type="presParOf" srcId="{E15A6F7F-7808-446E-A68E-F620D5E0486A}" destId="{779E0195-B7A0-45D7-841B-E5E461C98E25}" srcOrd="1" destOrd="0" presId="urn:microsoft.com/office/officeart/2005/8/layout/hierarchy1"/>
    <dgm:cxn modelId="{2F8D026B-CDC3-4D84-AFAB-AF1B3BB26E3D}" type="presParOf" srcId="{779E0195-B7A0-45D7-841B-E5E461C98E25}" destId="{64FD8ED0-139A-4BFC-8F37-E203A3EB39ED}" srcOrd="0" destOrd="0" presId="urn:microsoft.com/office/officeart/2005/8/layout/hierarchy1"/>
    <dgm:cxn modelId="{967AE0DC-8523-4BEC-8EF3-88AFE3F3F426}" type="presParOf" srcId="{64FD8ED0-139A-4BFC-8F37-E203A3EB39ED}" destId="{719E2EB5-99C8-4565-BBCE-E0E6B67D007C}" srcOrd="0" destOrd="0" presId="urn:microsoft.com/office/officeart/2005/8/layout/hierarchy1"/>
    <dgm:cxn modelId="{1967602F-2C39-4727-9FC5-6B30A2F9D653}" type="presParOf" srcId="{64FD8ED0-139A-4BFC-8F37-E203A3EB39ED}" destId="{DEAA5F04-F0E4-47EE-8DB7-E2A34B4FF9DD}" srcOrd="1" destOrd="0" presId="urn:microsoft.com/office/officeart/2005/8/layout/hierarchy1"/>
    <dgm:cxn modelId="{FEED6145-A64F-4B99-B1F6-4AC3E8C0061E}" type="presParOf" srcId="{779E0195-B7A0-45D7-841B-E5E461C98E25}" destId="{B6CCBB48-4CFD-4A07-9901-5C8466692680}" srcOrd="1" destOrd="0" presId="urn:microsoft.com/office/officeart/2005/8/layout/hierarchy1"/>
    <dgm:cxn modelId="{BBB16A62-6979-4FA8-A442-F3628B44BCA0}" type="presParOf" srcId="{E15A6F7F-7808-446E-A68E-F620D5E0486A}" destId="{BE519810-19D6-4E5B-99F1-46E0983EF2EA}" srcOrd="2" destOrd="0" presId="urn:microsoft.com/office/officeart/2005/8/layout/hierarchy1"/>
    <dgm:cxn modelId="{CDD6C1DF-7841-4F7D-835C-38C521E857E0}" type="presParOf" srcId="{E15A6F7F-7808-446E-A68E-F620D5E0486A}" destId="{820A3961-17AE-46F9-8D1A-072056981566}" srcOrd="3" destOrd="0" presId="urn:microsoft.com/office/officeart/2005/8/layout/hierarchy1"/>
    <dgm:cxn modelId="{6A76672B-855B-48CA-B433-A3FB85A08CE5}" type="presParOf" srcId="{820A3961-17AE-46F9-8D1A-072056981566}" destId="{7DB7188B-D807-4CE1-A99F-50C69168BD8E}" srcOrd="0" destOrd="0" presId="urn:microsoft.com/office/officeart/2005/8/layout/hierarchy1"/>
    <dgm:cxn modelId="{B9BDFA8B-B6EE-496B-8AFB-9CEDBA3BADB5}" type="presParOf" srcId="{7DB7188B-D807-4CE1-A99F-50C69168BD8E}" destId="{49892E81-BCB7-41F2-BFB4-B6A661D3A516}" srcOrd="0" destOrd="0" presId="urn:microsoft.com/office/officeart/2005/8/layout/hierarchy1"/>
    <dgm:cxn modelId="{EE3B331B-6CA7-4E2F-B969-A5A91A86BF42}" type="presParOf" srcId="{7DB7188B-D807-4CE1-A99F-50C69168BD8E}" destId="{D9532201-8246-4010-B34A-F1103A0E24EA}" srcOrd="1" destOrd="0" presId="urn:microsoft.com/office/officeart/2005/8/layout/hierarchy1"/>
    <dgm:cxn modelId="{6AFD6F09-ED65-49FE-A25A-42B6648E1AAE}" type="presParOf" srcId="{820A3961-17AE-46F9-8D1A-072056981566}" destId="{AF47A854-4BEF-433A-9548-A4BFD0043F0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19810-19D6-4E5B-99F1-46E0983EF2EA}">
      <dsp:nvSpPr>
        <dsp:cNvPr id="0" name=""/>
        <dsp:cNvSpPr/>
      </dsp:nvSpPr>
      <dsp:spPr>
        <a:xfrm>
          <a:off x="7745869" y="3940999"/>
          <a:ext cx="553846" cy="335811"/>
        </a:xfrm>
        <a:custGeom>
          <a:avLst/>
          <a:gdLst/>
          <a:ahLst/>
          <a:cxnLst/>
          <a:rect l="0" t="0" r="0" b="0"/>
          <a:pathLst>
            <a:path>
              <a:moveTo>
                <a:pt x="0" y="90654"/>
              </a:moveTo>
              <a:lnTo>
                <a:pt x="553846" y="45720"/>
              </a:lnTo>
            </a:path>
          </a:pathLst>
        </a:custGeom>
        <a:noFill/>
        <a:ln w="25400" cap="flat" cmpd="sng" algn="ctr">
          <a:solidFill>
            <a:srgbClr val="C0504D">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CDB9F203-A24F-43BF-9981-6C578CCB8E03}">
      <dsp:nvSpPr>
        <dsp:cNvPr id="0" name=""/>
        <dsp:cNvSpPr/>
      </dsp:nvSpPr>
      <dsp:spPr>
        <a:xfrm>
          <a:off x="7192132" y="3940999"/>
          <a:ext cx="553737" cy="335811"/>
        </a:xfrm>
        <a:custGeom>
          <a:avLst/>
          <a:gdLst/>
          <a:ahLst/>
          <a:cxnLst/>
          <a:rect l="0" t="0" r="0" b="0"/>
          <a:pathLst>
            <a:path>
              <a:moveTo>
                <a:pt x="553737" y="90654"/>
              </a:moveTo>
              <a:lnTo>
                <a:pt x="0" y="45720"/>
              </a:lnTo>
            </a:path>
          </a:pathLst>
        </a:custGeom>
        <a:noFill/>
        <a:ln w="25400" cap="flat" cmpd="sng" algn="ctr">
          <a:solidFill>
            <a:srgbClr val="C0504D">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5B490FEC-6EC7-4826-88AC-504CC086CB7A}">
      <dsp:nvSpPr>
        <dsp:cNvPr id="0" name=""/>
        <dsp:cNvSpPr/>
      </dsp:nvSpPr>
      <dsp:spPr>
        <a:xfrm>
          <a:off x="4423444" y="1329218"/>
          <a:ext cx="3322425" cy="1860621"/>
        </a:xfrm>
        <a:custGeom>
          <a:avLst/>
          <a:gdLst/>
          <a:ahLst/>
          <a:cxnLst/>
          <a:rect l="0" t="0" r="0" b="0"/>
          <a:pathLst>
            <a:path>
              <a:moveTo>
                <a:pt x="0" y="0"/>
              </a:moveTo>
              <a:lnTo>
                <a:pt x="0" y="2232950"/>
              </a:lnTo>
              <a:lnTo>
                <a:pt x="3322425" y="2232950"/>
              </a:lnTo>
              <a:lnTo>
                <a:pt x="3322425" y="2241367"/>
              </a:lnTo>
            </a:path>
          </a:pathLst>
        </a:custGeom>
        <a:noFill/>
        <a:ln w="25400" cap="flat" cmpd="sng" algn="ctr">
          <a:solidFill>
            <a:srgbClr val="4F81BD">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0E174749-A335-4D06-B7B2-95BA517A2E32}">
      <dsp:nvSpPr>
        <dsp:cNvPr id="0" name=""/>
        <dsp:cNvSpPr/>
      </dsp:nvSpPr>
      <dsp:spPr>
        <a:xfrm>
          <a:off x="5549692" y="3940999"/>
          <a:ext cx="534964" cy="335811"/>
        </a:xfrm>
        <a:custGeom>
          <a:avLst/>
          <a:gdLst/>
          <a:ahLst/>
          <a:cxnLst/>
          <a:rect l="0" t="0" r="0" b="0"/>
          <a:pathLst>
            <a:path>
              <a:moveTo>
                <a:pt x="0" y="90654"/>
              </a:moveTo>
              <a:lnTo>
                <a:pt x="534964" y="45720"/>
              </a:lnTo>
            </a:path>
          </a:pathLst>
        </a:custGeom>
        <a:noFill/>
        <a:ln w="25400" cap="flat" cmpd="sng" algn="ctr">
          <a:solidFill>
            <a:srgbClr val="C0504D">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8FD670AE-394A-40C3-BEAE-B96E25F594C9}">
      <dsp:nvSpPr>
        <dsp:cNvPr id="0" name=""/>
        <dsp:cNvSpPr/>
      </dsp:nvSpPr>
      <dsp:spPr>
        <a:xfrm>
          <a:off x="4977632" y="3940999"/>
          <a:ext cx="572060" cy="335811"/>
        </a:xfrm>
        <a:custGeom>
          <a:avLst/>
          <a:gdLst/>
          <a:ahLst/>
          <a:cxnLst/>
          <a:rect l="0" t="0" r="0" b="0"/>
          <a:pathLst>
            <a:path>
              <a:moveTo>
                <a:pt x="572060" y="90654"/>
              </a:moveTo>
              <a:lnTo>
                <a:pt x="0" y="45720"/>
              </a:lnTo>
            </a:path>
          </a:pathLst>
        </a:custGeom>
        <a:noFill/>
        <a:ln w="25400" cap="flat" cmpd="sng" algn="ctr">
          <a:solidFill>
            <a:srgbClr val="C0504D">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8A8BBF1E-863E-48D0-B08C-CE3AED131464}">
      <dsp:nvSpPr>
        <dsp:cNvPr id="0" name=""/>
        <dsp:cNvSpPr/>
      </dsp:nvSpPr>
      <dsp:spPr>
        <a:xfrm>
          <a:off x="4423444" y="1329218"/>
          <a:ext cx="1126248" cy="1860621"/>
        </a:xfrm>
        <a:custGeom>
          <a:avLst/>
          <a:gdLst/>
          <a:ahLst/>
          <a:cxnLst/>
          <a:rect l="0" t="0" r="0" b="0"/>
          <a:pathLst>
            <a:path>
              <a:moveTo>
                <a:pt x="0" y="0"/>
              </a:moveTo>
              <a:lnTo>
                <a:pt x="0" y="2232950"/>
              </a:lnTo>
              <a:lnTo>
                <a:pt x="1126248" y="2232950"/>
              </a:lnTo>
              <a:lnTo>
                <a:pt x="1126248" y="2241367"/>
              </a:lnTo>
            </a:path>
          </a:pathLst>
        </a:custGeom>
        <a:noFill/>
        <a:ln w="25400" cap="flat" cmpd="sng" algn="ctr">
          <a:solidFill>
            <a:srgbClr val="4F81BD">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138221C4-2F55-46D2-A23B-932CC818FB8A}">
      <dsp:nvSpPr>
        <dsp:cNvPr id="0" name=""/>
        <dsp:cNvSpPr/>
      </dsp:nvSpPr>
      <dsp:spPr>
        <a:xfrm>
          <a:off x="3315969" y="3940999"/>
          <a:ext cx="553737" cy="335811"/>
        </a:xfrm>
        <a:custGeom>
          <a:avLst/>
          <a:gdLst/>
          <a:ahLst/>
          <a:cxnLst/>
          <a:rect l="0" t="0" r="0" b="0"/>
          <a:pathLst>
            <a:path>
              <a:moveTo>
                <a:pt x="0" y="90654"/>
              </a:moveTo>
              <a:lnTo>
                <a:pt x="553737" y="45720"/>
              </a:lnTo>
            </a:path>
          </a:pathLst>
        </a:custGeom>
        <a:noFill/>
        <a:ln w="25400" cap="flat" cmpd="sng" algn="ctr">
          <a:solidFill>
            <a:srgbClr val="C0504D">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844432E2-7E2F-4113-AEB7-4CC33E8C5008}">
      <dsp:nvSpPr>
        <dsp:cNvPr id="0" name=""/>
        <dsp:cNvSpPr/>
      </dsp:nvSpPr>
      <dsp:spPr>
        <a:xfrm>
          <a:off x="2762231" y="3940999"/>
          <a:ext cx="553737" cy="335811"/>
        </a:xfrm>
        <a:custGeom>
          <a:avLst/>
          <a:gdLst/>
          <a:ahLst/>
          <a:cxnLst/>
          <a:rect l="0" t="0" r="0" b="0"/>
          <a:pathLst>
            <a:path>
              <a:moveTo>
                <a:pt x="553737" y="90654"/>
              </a:moveTo>
              <a:lnTo>
                <a:pt x="0" y="45720"/>
              </a:lnTo>
            </a:path>
          </a:pathLst>
        </a:custGeom>
        <a:noFill/>
        <a:ln w="25400" cap="flat" cmpd="sng" algn="ctr">
          <a:solidFill>
            <a:srgbClr val="C0504D">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CE66B9F9-617B-4210-83F1-656D9AA5A862}">
      <dsp:nvSpPr>
        <dsp:cNvPr id="0" name=""/>
        <dsp:cNvSpPr/>
      </dsp:nvSpPr>
      <dsp:spPr>
        <a:xfrm>
          <a:off x="3315969" y="1329218"/>
          <a:ext cx="1107475" cy="1860621"/>
        </a:xfrm>
        <a:custGeom>
          <a:avLst/>
          <a:gdLst/>
          <a:ahLst/>
          <a:cxnLst/>
          <a:rect l="0" t="0" r="0" b="0"/>
          <a:pathLst>
            <a:path>
              <a:moveTo>
                <a:pt x="1107475" y="0"/>
              </a:moveTo>
              <a:lnTo>
                <a:pt x="1107475" y="2232950"/>
              </a:lnTo>
              <a:lnTo>
                <a:pt x="0" y="2232950"/>
              </a:lnTo>
              <a:lnTo>
                <a:pt x="0" y="2241367"/>
              </a:lnTo>
            </a:path>
          </a:pathLst>
        </a:custGeom>
        <a:noFill/>
        <a:ln w="25400" cap="flat" cmpd="sng" algn="ctr">
          <a:solidFill>
            <a:srgbClr val="4F81BD">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0F09E860-4847-42C4-A3AD-253A8812C8EC}">
      <dsp:nvSpPr>
        <dsp:cNvPr id="0" name=""/>
        <dsp:cNvSpPr/>
      </dsp:nvSpPr>
      <dsp:spPr>
        <a:xfrm>
          <a:off x="1101018" y="3940999"/>
          <a:ext cx="553737" cy="335811"/>
        </a:xfrm>
        <a:custGeom>
          <a:avLst/>
          <a:gdLst/>
          <a:ahLst/>
          <a:cxnLst/>
          <a:rect l="0" t="0" r="0" b="0"/>
          <a:pathLst>
            <a:path>
              <a:moveTo>
                <a:pt x="0" y="90654"/>
              </a:moveTo>
              <a:lnTo>
                <a:pt x="553737" y="45720"/>
              </a:lnTo>
            </a:path>
          </a:pathLst>
        </a:custGeom>
        <a:noFill/>
        <a:ln w="25400" cap="flat" cmpd="sng" algn="ctr">
          <a:solidFill>
            <a:srgbClr val="C0504D">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C0F76EC6-E7EF-4E2D-A088-F23E8000A03C}">
      <dsp:nvSpPr>
        <dsp:cNvPr id="0" name=""/>
        <dsp:cNvSpPr/>
      </dsp:nvSpPr>
      <dsp:spPr>
        <a:xfrm>
          <a:off x="547281" y="3940999"/>
          <a:ext cx="553737" cy="335811"/>
        </a:xfrm>
        <a:custGeom>
          <a:avLst/>
          <a:gdLst/>
          <a:ahLst/>
          <a:cxnLst/>
          <a:rect l="0" t="0" r="0" b="0"/>
          <a:pathLst>
            <a:path>
              <a:moveTo>
                <a:pt x="553737" y="90654"/>
              </a:moveTo>
              <a:lnTo>
                <a:pt x="0" y="45720"/>
              </a:lnTo>
            </a:path>
          </a:pathLst>
        </a:custGeom>
        <a:noFill/>
        <a:ln w="25400" cap="flat" cmpd="sng" algn="ctr">
          <a:solidFill>
            <a:srgbClr val="C0504D">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70861823-B6E2-48A0-97C7-A232C6FC573B}">
      <dsp:nvSpPr>
        <dsp:cNvPr id="0" name=""/>
        <dsp:cNvSpPr/>
      </dsp:nvSpPr>
      <dsp:spPr>
        <a:xfrm>
          <a:off x="1101018" y="1329218"/>
          <a:ext cx="3322425" cy="1860621"/>
        </a:xfrm>
        <a:custGeom>
          <a:avLst/>
          <a:gdLst/>
          <a:ahLst/>
          <a:cxnLst/>
          <a:rect l="0" t="0" r="0" b="0"/>
          <a:pathLst>
            <a:path>
              <a:moveTo>
                <a:pt x="3322425" y="0"/>
              </a:moveTo>
              <a:lnTo>
                <a:pt x="3322425" y="2232950"/>
              </a:lnTo>
              <a:lnTo>
                <a:pt x="0" y="2232950"/>
              </a:lnTo>
              <a:lnTo>
                <a:pt x="0" y="2241367"/>
              </a:lnTo>
            </a:path>
          </a:pathLst>
        </a:custGeom>
        <a:noFill/>
        <a:ln w="25400" cap="flat" cmpd="sng" algn="ctr">
          <a:solidFill>
            <a:srgbClr val="4F81BD">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831CE7A4-52B6-4263-8FC1-59CA50891860}">
      <dsp:nvSpPr>
        <dsp:cNvPr id="0" name=""/>
        <dsp:cNvSpPr/>
      </dsp:nvSpPr>
      <dsp:spPr>
        <a:xfrm>
          <a:off x="4377724" y="574634"/>
          <a:ext cx="91440" cy="207863"/>
        </a:xfrm>
        <a:custGeom>
          <a:avLst/>
          <a:gdLst/>
          <a:ahLst/>
          <a:cxnLst/>
          <a:rect l="0" t="0" r="0" b="0"/>
          <a:pathLst>
            <a:path>
              <a:moveTo>
                <a:pt x="45720" y="0"/>
              </a:moveTo>
              <a:lnTo>
                <a:pt x="45720" y="207863"/>
              </a:lnTo>
            </a:path>
          </a:pathLst>
        </a:custGeom>
        <a:noFill/>
        <a:ln w="25400" cap="flat" cmpd="sng" algn="ctr">
          <a:solidFill>
            <a:srgbClr val="F7964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7EBAF1DA-252B-4478-B66F-3CED790E9963}">
      <dsp:nvSpPr>
        <dsp:cNvPr id="0" name=""/>
        <dsp:cNvSpPr/>
      </dsp:nvSpPr>
      <dsp:spPr>
        <a:xfrm>
          <a:off x="3828438" y="-9590"/>
          <a:ext cx="1190011" cy="584225"/>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9E06ECFC-CF6A-45B4-B4ED-363076108111}">
      <dsp:nvSpPr>
        <dsp:cNvPr id="0" name=""/>
        <dsp:cNvSpPr/>
      </dsp:nvSpPr>
      <dsp:spPr>
        <a:xfrm>
          <a:off x="3838533" y="0"/>
          <a:ext cx="1190011" cy="584225"/>
        </a:xfrm>
        <a:prstGeom prst="roundRect">
          <a:avLst>
            <a:gd name="adj" fmla="val 10000"/>
          </a:avLst>
        </a:prstGeo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solidFill>
                <a:sysClr val="windowText" lastClr="000000">
                  <a:hueOff val="0"/>
                  <a:satOff val="0"/>
                  <a:lumOff val="0"/>
                  <a:alphaOff val="0"/>
                </a:sysClr>
              </a:solidFill>
              <a:latin typeface="Calibri"/>
              <a:ea typeface="+mn-ea"/>
              <a:cs typeface="+mn-cs"/>
            </a:rPr>
            <a:t>WP5 Principal Investigator (ASTeC)</a:t>
          </a:r>
        </a:p>
        <a:p>
          <a:pPr lvl="0" algn="ctr" defTabSz="444500">
            <a:lnSpc>
              <a:spcPct val="90000"/>
            </a:lnSpc>
            <a:spcBef>
              <a:spcPct val="0"/>
            </a:spcBef>
            <a:spcAft>
              <a:spcPct val="35000"/>
            </a:spcAft>
          </a:pPr>
          <a:r>
            <a:rPr lang="en-GB" sz="1000" kern="1200" dirty="0" smtClean="0">
              <a:solidFill>
                <a:sysClr val="windowText" lastClr="000000">
                  <a:hueOff val="0"/>
                  <a:satOff val="0"/>
                  <a:lumOff val="0"/>
                  <a:alphaOff val="0"/>
                </a:sysClr>
              </a:solidFill>
              <a:latin typeface="Calibri"/>
              <a:ea typeface="+mn-ea"/>
              <a:cs typeface="+mn-cs"/>
            </a:rPr>
            <a:t>Peter McIntosh</a:t>
          </a:r>
        </a:p>
      </dsp:txBody>
      <dsp:txXfrm>
        <a:off x="3855644" y="17111"/>
        <a:ext cx="1155789" cy="550003"/>
      </dsp:txXfrm>
    </dsp:sp>
    <dsp:sp modelId="{1CC79E45-D089-417E-B726-DD3FF93BEE88}">
      <dsp:nvSpPr>
        <dsp:cNvPr id="0" name=""/>
        <dsp:cNvSpPr/>
      </dsp:nvSpPr>
      <dsp:spPr>
        <a:xfrm>
          <a:off x="3887190" y="782498"/>
          <a:ext cx="1072507" cy="546720"/>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7BFC20A7-281C-4A3E-A65F-129185765DB1}">
      <dsp:nvSpPr>
        <dsp:cNvPr id="0" name=""/>
        <dsp:cNvSpPr/>
      </dsp:nvSpPr>
      <dsp:spPr>
        <a:xfrm>
          <a:off x="3897285" y="792088"/>
          <a:ext cx="1072507" cy="546720"/>
        </a:xfrm>
        <a:prstGeom prst="roundRect">
          <a:avLst>
            <a:gd name="adj" fmla="val 10000"/>
          </a:avLst>
        </a:prstGeom>
        <a:solidFill>
          <a:sysClr val="window" lastClr="FFFFFF">
            <a:alpha val="90000"/>
            <a:hueOff val="0"/>
            <a:satOff val="0"/>
            <a:lumOff val="0"/>
            <a:alphaOff val="0"/>
          </a:sysClr>
        </a:solidFill>
        <a:ln w="25400" cap="flat" cmpd="sng" algn="ctr">
          <a:solidFill>
            <a:srgbClr val="F79646">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solidFill>
                <a:sysClr val="windowText" lastClr="000000">
                  <a:hueOff val="0"/>
                  <a:satOff val="0"/>
                  <a:lumOff val="0"/>
                  <a:alphaOff val="0"/>
                </a:sysClr>
              </a:solidFill>
              <a:latin typeface="Calibri"/>
              <a:ea typeface="+mn-ea"/>
              <a:cs typeface="+mn-cs"/>
            </a:rPr>
            <a:t>WP5 Project Manager (Technology)</a:t>
          </a:r>
        </a:p>
        <a:p>
          <a:pPr lvl="0" algn="ctr" defTabSz="444500">
            <a:lnSpc>
              <a:spcPct val="90000"/>
            </a:lnSpc>
            <a:spcBef>
              <a:spcPct val="0"/>
            </a:spcBef>
            <a:spcAft>
              <a:spcPct val="35000"/>
            </a:spcAft>
          </a:pPr>
          <a:r>
            <a:rPr lang="en-GB" sz="1000" kern="1200" dirty="0" smtClean="0">
              <a:solidFill>
                <a:sysClr val="windowText" lastClr="000000">
                  <a:hueOff val="0"/>
                  <a:satOff val="0"/>
                  <a:lumOff val="0"/>
                  <a:alphaOff val="0"/>
                </a:sysClr>
              </a:solidFill>
              <a:latin typeface="Calibri"/>
              <a:ea typeface="+mn-ea"/>
              <a:cs typeface="+mn-cs"/>
            </a:rPr>
            <a:t>Tom Jones </a:t>
          </a:r>
        </a:p>
      </dsp:txBody>
      <dsp:txXfrm>
        <a:off x="3913298" y="808101"/>
        <a:ext cx="1040481" cy="514694"/>
      </dsp:txXfrm>
    </dsp:sp>
    <dsp:sp modelId="{6E90E575-54C6-4094-BC53-6B0D5BC876BC}">
      <dsp:nvSpPr>
        <dsp:cNvPr id="0" name=""/>
        <dsp:cNvSpPr/>
      </dsp:nvSpPr>
      <dsp:spPr>
        <a:xfrm>
          <a:off x="416316" y="3189840"/>
          <a:ext cx="1369403" cy="751159"/>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7338B66F-CAD1-44E4-88E1-9B5C8EF05F76}">
      <dsp:nvSpPr>
        <dsp:cNvPr id="0" name=""/>
        <dsp:cNvSpPr/>
      </dsp:nvSpPr>
      <dsp:spPr>
        <a:xfrm>
          <a:off x="426412" y="3199431"/>
          <a:ext cx="1369403" cy="751159"/>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solidFill>
                <a:sysClr val="windowText" lastClr="000000">
                  <a:hueOff val="0"/>
                  <a:satOff val="0"/>
                  <a:lumOff val="0"/>
                  <a:alphaOff val="0"/>
                </a:sysClr>
              </a:solidFill>
              <a:latin typeface="Calibri"/>
              <a:ea typeface="+mn-ea"/>
              <a:cs typeface="+mn-cs"/>
            </a:rPr>
            <a:t>WP5.1: Infrastructure  (Technology) </a:t>
          </a:r>
        </a:p>
      </dsp:txBody>
      <dsp:txXfrm>
        <a:off x="448413" y="3221432"/>
        <a:ext cx="1325401" cy="707157"/>
      </dsp:txXfrm>
    </dsp:sp>
    <dsp:sp modelId="{6F0D891C-1BE8-4B34-94FD-3E432C2C3A16}">
      <dsp:nvSpPr>
        <dsp:cNvPr id="0" name=""/>
        <dsp:cNvSpPr/>
      </dsp:nvSpPr>
      <dsp:spPr>
        <a:xfrm>
          <a:off x="3639" y="4276811"/>
          <a:ext cx="1087284" cy="682149"/>
        </a:xfrm>
        <a:prstGeom prst="roundRect">
          <a:avLst>
            <a:gd name="adj" fmla="val 100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79713C91-A0BE-4144-9960-37FE787B798B}">
      <dsp:nvSpPr>
        <dsp:cNvPr id="0" name=""/>
        <dsp:cNvSpPr/>
      </dsp:nvSpPr>
      <dsp:spPr>
        <a:xfrm>
          <a:off x="13734" y="4286402"/>
          <a:ext cx="1087284" cy="682149"/>
        </a:xfrm>
        <a:prstGeom prst="roundRect">
          <a:avLst>
            <a:gd name="adj" fmla="val 10000"/>
          </a:avLst>
        </a:prstGeo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solidFill>
                <a:sysClr val="windowText" lastClr="000000">
                  <a:hueOff val="0"/>
                  <a:satOff val="0"/>
                  <a:lumOff val="0"/>
                  <a:alphaOff val="0"/>
                </a:sysClr>
              </a:solidFill>
              <a:latin typeface="Calibri"/>
              <a:ea typeface="+mn-ea"/>
              <a:cs typeface="+mn-cs"/>
            </a:rPr>
            <a:t>Design &amp; Procurement</a:t>
          </a:r>
        </a:p>
      </dsp:txBody>
      <dsp:txXfrm>
        <a:off x="33713" y="4306381"/>
        <a:ext cx="1047326" cy="642191"/>
      </dsp:txXfrm>
    </dsp:sp>
    <dsp:sp modelId="{6134D86E-1C80-483B-89BF-A4397FBABFCF}">
      <dsp:nvSpPr>
        <dsp:cNvPr id="0" name=""/>
        <dsp:cNvSpPr/>
      </dsp:nvSpPr>
      <dsp:spPr>
        <a:xfrm>
          <a:off x="1111114" y="4276811"/>
          <a:ext cx="1087284" cy="682149"/>
        </a:xfrm>
        <a:prstGeom prst="roundRect">
          <a:avLst>
            <a:gd name="adj" fmla="val 100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8E78DAFC-A543-415E-9F76-3DD1640B7C7C}">
      <dsp:nvSpPr>
        <dsp:cNvPr id="0" name=""/>
        <dsp:cNvSpPr/>
      </dsp:nvSpPr>
      <dsp:spPr>
        <a:xfrm>
          <a:off x="1121209" y="4286402"/>
          <a:ext cx="1087284" cy="682149"/>
        </a:xfrm>
        <a:prstGeom prst="roundRect">
          <a:avLst>
            <a:gd name="adj" fmla="val 10000"/>
          </a:avLst>
        </a:prstGeo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solidFill>
                <a:sysClr val="windowText" lastClr="000000">
                  <a:hueOff val="0"/>
                  <a:satOff val="0"/>
                  <a:lumOff val="0"/>
                  <a:alphaOff val="0"/>
                </a:sysClr>
              </a:solidFill>
              <a:latin typeface="Calibri"/>
              <a:ea typeface="+mn-ea"/>
              <a:cs typeface="+mn-cs"/>
            </a:rPr>
            <a:t>Installation &amp; Commissioning</a:t>
          </a:r>
        </a:p>
      </dsp:txBody>
      <dsp:txXfrm>
        <a:off x="1141188" y="4306381"/>
        <a:ext cx="1047326" cy="642191"/>
      </dsp:txXfrm>
    </dsp:sp>
    <dsp:sp modelId="{A499D37D-7D14-4E66-9134-0F70C6731FD6}">
      <dsp:nvSpPr>
        <dsp:cNvPr id="0" name=""/>
        <dsp:cNvSpPr/>
      </dsp:nvSpPr>
      <dsp:spPr>
        <a:xfrm>
          <a:off x="2631267" y="3189840"/>
          <a:ext cx="1369403" cy="751159"/>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428677D1-9CA9-46CF-9D65-E288A9B5FE46}">
      <dsp:nvSpPr>
        <dsp:cNvPr id="0" name=""/>
        <dsp:cNvSpPr/>
      </dsp:nvSpPr>
      <dsp:spPr>
        <a:xfrm>
          <a:off x="2641362" y="3199431"/>
          <a:ext cx="1369403" cy="751159"/>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solidFill>
                <a:sysClr val="windowText" lastClr="000000">
                  <a:hueOff val="0"/>
                  <a:satOff val="0"/>
                  <a:lumOff val="0"/>
                  <a:alphaOff val="0"/>
                </a:sysClr>
              </a:solidFill>
              <a:latin typeface="Calibri"/>
              <a:ea typeface="+mn-ea"/>
              <a:cs typeface="+mn-cs"/>
            </a:rPr>
            <a:t>WP5.2: Cavity Testing (ASTeC)</a:t>
          </a:r>
        </a:p>
      </dsp:txBody>
      <dsp:txXfrm>
        <a:off x="2663363" y="3221432"/>
        <a:ext cx="1325401" cy="707157"/>
      </dsp:txXfrm>
    </dsp:sp>
    <dsp:sp modelId="{209B17CC-16B7-49B7-AEF5-FE598F7B6EE0}">
      <dsp:nvSpPr>
        <dsp:cNvPr id="0" name=""/>
        <dsp:cNvSpPr/>
      </dsp:nvSpPr>
      <dsp:spPr>
        <a:xfrm>
          <a:off x="2218589" y="4276811"/>
          <a:ext cx="1087284" cy="682149"/>
        </a:xfrm>
        <a:prstGeom prst="roundRect">
          <a:avLst>
            <a:gd name="adj" fmla="val 100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1BA7514D-7DB4-4208-BE56-5847CFA13E43}">
      <dsp:nvSpPr>
        <dsp:cNvPr id="0" name=""/>
        <dsp:cNvSpPr/>
      </dsp:nvSpPr>
      <dsp:spPr>
        <a:xfrm>
          <a:off x="2228684" y="4286402"/>
          <a:ext cx="1087284" cy="682149"/>
        </a:xfrm>
        <a:prstGeom prst="roundRect">
          <a:avLst>
            <a:gd name="adj" fmla="val 10000"/>
          </a:avLst>
        </a:prstGeo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solidFill>
                <a:sysClr val="windowText" lastClr="000000">
                  <a:hueOff val="0"/>
                  <a:satOff val="0"/>
                  <a:lumOff val="0"/>
                  <a:alphaOff val="0"/>
                </a:sysClr>
              </a:solidFill>
              <a:latin typeface="Calibri"/>
              <a:ea typeface="+mn-ea"/>
              <a:cs typeface="+mn-cs"/>
            </a:rPr>
            <a:t>Procurement &amp; Vendor Monitoring</a:t>
          </a:r>
        </a:p>
      </dsp:txBody>
      <dsp:txXfrm>
        <a:off x="2248663" y="4306381"/>
        <a:ext cx="1047326" cy="642191"/>
      </dsp:txXfrm>
    </dsp:sp>
    <dsp:sp modelId="{A98E4C10-93E7-4B14-AF64-FD5BA6068FDF}">
      <dsp:nvSpPr>
        <dsp:cNvPr id="0" name=""/>
        <dsp:cNvSpPr/>
      </dsp:nvSpPr>
      <dsp:spPr>
        <a:xfrm>
          <a:off x="3326064" y="4276811"/>
          <a:ext cx="1087284" cy="682149"/>
        </a:xfrm>
        <a:prstGeom prst="roundRect">
          <a:avLst>
            <a:gd name="adj" fmla="val 100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BE698FB2-1CB6-47E0-B534-CC70F53C17B3}">
      <dsp:nvSpPr>
        <dsp:cNvPr id="0" name=""/>
        <dsp:cNvSpPr/>
      </dsp:nvSpPr>
      <dsp:spPr>
        <a:xfrm>
          <a:off x="3336160" y="4286402"/>
          <a:ext cx="1087284" cy="682149"/>
        </a:xfrm>
        <a:prstGeom prst="roundRect">
          <a:avLst>
            <a:gd name="adj" fmla="val 10000"/>
          </a:avLst>
        </a:prstGeo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solidFill>
                <a:sysClr val="windowText" lastClr="000000">
                  <a:hueOff val="0"/>
                  <a:satOff val="0"/>
                  <a:lumOff val="0"/>
                  <a:alphaOff val="0"/>
                </a:sysClr>
              </a:solidFill>
              <a:latin typeface="Calibri"/>
              <a:ea typeface="+mn-ea"/>
              <a:cs typeface="+mn-cs"/>
            </a:rPr>
            <a:t>Cavity Testing</a:t>
          </a:r>
        </a:p>
      </dsp:txBody>
      <dsp:txXfrm>
        <a:off x="3356139" y="4306381"/>
        <a:ext cx="1047326" cy="642191"/>
      </dsp:txXfrm>
    </dsp:sp>
    <dsp:sp modelId="{6256F993-0282-49BB-B2A6-0D6C9FC66A1E}">
      <dsp:nvSpPr>
        <dsp:cNvPr id="0" name=""/>
        <dsp:cNvSpPr/>
      </dsp:nvSpPr>
      <dsp:spPr>
        <a:xfrm>
          <a:off x="4864990" y="3189840"/>
          <a:ext cx="1369403" cy="751159"/>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3F30705D-8DCF-4747-AE09-D3555379E624}">
      <dsp:nvSpPr>
        <dsp:cNvPr id="0" name=""/>
        <dsp:cNvSpPr/>
      </dsp:nvSpPr>
      <dsp:spPr>
        <a:xfrm>
          <a:off x="4875086" y="3199431"/>
          <a:ext cx="1369403" cy="751159"/>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solidFill>
                <a:sysClr val="windowText" lastClr="000000">
                  <a:hueOff val="0"/>
                  <a:satOff val="0"/>
                  <a:lumOff val="0"/>
                  <a:alphaOff val="0"/>
                </a:sysClr>
              </a:solidFill>
              <a:latin typeface="Calibri"/>
              <a:ea typeface="+mn-ea"/>
              <a:cs typeface="+mn-cs"/>
            </a:rPr>
            <a:t>WP5.3: </a:t>
          </a:r>
          <a:r>
            <a:rPr lang="en-GB" sz="1000" kern="1200" dirty="0" err="1" smtClean="0">
              <a:solidFill>
                <a:sysClr val="windowText" lastClr="000000">
                  <a:hueOff val="0"/>
                  <a:satOff val="0"/>
                  <a:lumOff val="0"/>
                  <a:alphaOff val="0"/>
                </a:sysClr>
              </a:solidFill>
              <a:latin typeface="Calibri"/>
              <a:ea typeface="+mn-ea"/>
              <a:cs typeface="+mn-cs"/>
            </a:rPr>
            <a:t>Cryomodule</a:t>
          </a:r>
          <a:r>
            <a:rPr lang="en-GB" sz="1000" kern="1200" dirty="0" smtClean="0">
              <a:solidFill>
                <a:sysClr val="windowText" lastClr="000000">
                  <a:hueOff val="0"/>
                  <a:satOff val="0"/>
                  <a:lumOff val="0"/>
                  <a:alphaOff val="0"/>
                </a:sysClr>
              </a:solidFill>
              <a:latin typeface="Calibri"/>
              <a:ea typeface="+mn-ea"/>
              <a:cs typeface="+mn-cs"/>
            </a:rPr>
            <a:t> (Technology)</a:t>
          </a:r>
        </a:p>
      </dsp:txBody>
      <dsp:txXfrm>
        <a:off x="4897087" y="3221432"/>
        <a:ext cx="1325401" cy="707157"/>
      </dsp:txXfrm>
    </dsp:sp>
    <dsp:sp modelId="{7169D371-5B17-4FEE-84B7-5A851B5BC332}">
      <dsp:nvSpPr>
        <dsp:cNvPr id="0" name=""/>
        <dsp:cNvSpPr/>
      </dsp:nvSpPr>
      <dsp:spPr>
        <a:xfrm>
          <a:off x="4433990" y="4276811"/>
          <a:ext cx="1087284" cy="682149"/>
        </a:xfrm>
        <a:prstGeom prst="roundRect">
          <a:avLst>
            <a:gd name="adj" fmla="val 100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000E9C8A-6A57-4735-A187-390EAD7BAA40}">
      <dsp:nvSpPr>
        <dsp:cNvPr id="0" name=""/>
        <dsp:cNvSpPr/>
      </dsp:nvSpPr>
      <dsp:spPr>
        <a:xfrm>
          <a:off x="4444085" y="4286402"/>
          <a:ext cx="1087284" cy="682149"/>
        </a:xfrm>
        <a:prstGeom prst="roundRect">
          <a:avLst>
            <a:gd name="adj" fmla="val 10000"/>
          </a:avLst>
        </a:prstGeo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solidFill>
                <a:sysClr val="windowText" lastClr="000000">
                  <a:hueOff val="0"/>
                  <a:satOff val="0"/>
                  <a:lumOff val="0"/>
                  <a:alphaOff val="0"/>
                </a:sysClr>
              </a:solidFill>
              <a:latin typeface="Calibri"/>
              <a:ea typeface="+mn-ea"/>
              <a:cs typeface="+mn-cs"/>
            </a:rPr>
            <a:t>Procurement &amp; Vendor Monitoring</a:t>
          </a:r>
        </a:p>
      </dsp:txBody>
      <dsp:txXfrm>
        <a:off x="4464064" y="4306381"/>
        <a:ext cx="1047326" cy="642191"/>
      </dsp:txXfrm>
    </dsp:sp>
    <dsp:sp modelId="{62F7540C-98F5-4ADC-B851-032CA90B43C7}">
      <dsp:nvSpPr>
        <dsp:cNvPr id="0" name=""/>
        <dsp:cNvSpPr/>
      </dsp:nvSpPr>
      <dsp:spPr>
        <a:xfrm>
          <a:off x="5541014" y="4276811"/>
          <a:ext cx="1087284" cy="682149"/>
        </a:xfrm>
        <a:prstGeom prst="roundRect">
          <a:avLst>
            <a:gd name="adj" fmla="val 100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7F319105-A0AB-4CAD-ABBA-8C1BF9AF7490}">
      <dsp:nvSpPr>
        <dsp:cNvPr id="0" name=""/>
        <dsp:cNvSpPr/>
      </dsp:nvSpPr>
      <dsp:spPr>
        <a:xfrm>
          <a:off x="5551110" y="4286402"/>
          <a:ext cx="1087284" cy="682149"/>
        </a:xfrm>
        <a:prstGeom prst="roundRect">
          <a:avLst>
            <a:gd name="adj" fmla="val 10000"/>
          </a:avLst>
        </a:prstGeo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err="1" smtClean="0">
              <a:solidFill>
                <a:sysClr val="windowText" lastClr="000000">
                  <a:hueOff val="0"/>
                  <a:satOff val="0"/>
                  <a:lumOff val="0"/>
                  <a:alphaOff val="0"/>
                </a:sysClr>
              </a:solidFill>
              <a:latin typeface="Calibri"/>
              <a:ea typeface="+mn-ea"/>
              <a:cs typeface="+mn-cs"/>
            </a:rPr>
            <a:t>Cryomodule</a:t>
          </a:r>
          <a:r>
            <a:rPr lang="en-GB" sz="1000" kern="1200" dirty="0" smtClean="0">
              <a:solidFill>
                <a:sysClr val="windowText" lastClr="000000">
                  <a:hueOff val="0"/>
                  <a:satOff val="0"/>
                  <a:lumOff val="0"/>
                  <a:alphaOff val="0"/>
                </a:sysClr>
              </a:solidFill>
              <a:latin typeface="Calibri"/>
              <a:ea typeface="+mn-ea"/>
              <a:cs typeface="+mn-cs"/>
            </a:rPr>
            <a:t> Integration &amp; Shipment</a:t>
          </a:r>
        </a:p>
      </dsp:txBody>
      <dsp:txXfrm>
        <a:off x="5571089" y="4306381"/>
        <a:ext cx="1047326" cy="642191"/>
      </dsp:txXfrm>
    </dsp:sp>
    <dsp:sp modelId="{54FFAEE5-5BB7-4188-AA0C-6D61655E8693}">
      <dsp:nvSpPr>
        <dsp:cNvPr id="0" name=""/>
        <dsp:cNvSpPr/>
      </dsp:nvSpPr>
      <dsp:spPr>
        <a:xfrm>
          <a:off x="7061167" y="3189840"/>
          <a:ext cx="1369403" cy="751159"/>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7A313E6E-60EB-4C6A-B5CD-08BDEB0CFFE0}">
      <dsp:nvSpPr>
        <dsp:cNvPr id="0" name=""/>
        <dsp:cNvSpPr/>
      </dsp:nvSpPr>
      <dsp:spPr>
        <a:xfrm>
          <a:off x="7071263" y="3199431"/>
          <a:ext cx="1369403" cy="751159"/>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solidFill>
                <a:sysClr val="windowText" lastClr="000000">
                  <a:hueOff val="0"/>
                  <a:satOff val="0"/>
                  <a:lumOff val="0"/>
                  <a:alphaOff val="0"/>
                </a:sysClr>
              </a:solidFill>
              <a:latin typeface="Calibri"/>
              <a:ea typeface="+mn-ea"/>
              <a:cs typeface="+mn-cs"/>
            </a:rPr>
            <a:t>WP5.4:  Industry Development (ASTeC)</a:t>
          </a:r>
          <a:endParaRPr lang="en-GB" sz="1000" kern="1200" dirty="0">
            <a:solidFill>
              <a:sysClr val="windowText" lastClr="000000">
                <a:hueOff val="0"/>
                <a:satOff val="0"/>
                <a:lumOff val="0"/>
                <a:alphaOff val="0"/>
              </a:sysClr>
            </a:solidFill>
            <a:latin typeface="Calibri"/>
            <a:ea typeface="+mn-ea"/>
            <a:cs typeface="+mn-cs"/>
          </a:endParaRPr>
        </a:p>
      </dsp:txBody>
      <dsp:txXfrm>
        <a:off x="7093264" y="3221432"/>
        <a:ext cx="1325401" cy="707157"/>
      </dsp:txXfrm>
    </dsp:sp>
    <dsp:sp modelId="{719E2EB5-99C8-4565-BBCE-E0E6B67D007C}">
      <dsp:nvSpPr>
        <dsp:cNvPr id="0" name=""/>
        <dsp:cNvSpPr/>
      </dsp:nvSpPr>
      <dsp:spPr>
        <a:xfrm>
          <a:off x="6648490" y="4276811"/>
          <a:ext cx="1087284" cy="682149"/>
        </a:xfrm>
        <a:prstGeom prst="roundRect">
          <a:avLst>
            <a:gd name="adj" fmla="val 100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DEAA5F04-F0E4-47EE-8DB7-E2A34B4FF9DD}">
      <dsp:nvSpPr>
        <dsp:cNvPr id="0" name=""/>
        <dsp:cNvSpPr/>
      </dsp:nvSpPr>
      <dsp:spPr>
        <a:xfrm>
          <a:off x="6658585" y="4286402"/>
          <a:ext cx="1087284" cy="682149"/>
        </a:xfrm>
        <a:prstGeom prst="roundRect">
          <a:avLst>
            <a:gd name="adj" fmla="val 10000"/>
          </a:avLst>
        </a:prstGeo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solidFill>
                <a:sysClr val="windowText" lastClr="000000">
                  <a:hueOff val="0"/>
                  <a:satOff val="0"/>
                  <a:lumOff val="0"/>
                  <a:alphaOff val="0"/>
                </a:sysClr>
              </a:solidFill>
              <a:latin typeface="Calibri"/>
              <a:ea typeface="+mn-ea"/>
              <a:cs typeface="+mn-cs"/>
            </a:rPr>
            <a:t>Vendor Development &amp; Procurement</a:t>
          </a:r>
        </a:p>
      </dsp:txBody>
      <dsp:txXfrm>
        <a:off x="6678564" y="4306381"/>
        <a:ext cx="1047326" cy="642191"/>
      </dsp:txXfrm>
    </dsp:sp>
    <dsp:sp modelId="{49892E81-BCB7-41F2-BFB4-B6A661D3A516}">
      <dsp:nvSpPr>
        <dsp:cNvPr id="0" name=""/>
        <dsp:cNvSpPr/>
      </dsp:nvSpPr>
      <dsp:spPr>
        <a:xfrm>
          <a:off x="7756074" y="4276811"/>
          <a:ext cx="1087284" cy="682149"/>
        </a:xfrm>
        <a:prstGeom prst="roundRect">
          <a:avLst>
            <a:gd name="adj" fmla="val 100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D9532201-8246-4010-B34A-F1103A0E24EA}">
      <dsp:nvSpPr>
        <dsp:cNvPr id="0" name=""/>
        <dsp:cNvSpPr/>
      </dsp:nvSpPr>
      <dsp:spPr>
        <a:xfrm>
          <a:off x="7766169" y="4286402"/>
          <a:ext cx="1087284" cy="682149"/>
        </a:xfrm>
        <a:prstGeom prst="roundRect">
          <a:avLst>
            <a:gd name="adj" fmla="val 10000"/>
          </a:avLst>
        </a:prstGeo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solidFill>
                <a:sysClr val="windowText" lastClr="000000">
                  <a:hueOff val="0"/>
                  <a:satOff val="0"/>
                  <a:lumOff val="0"/>
                  <a:alphaOff val="0"/>
                </a:sysClr>
              </a:solidFill>
              <a:latin typeface="Calibri"/>
              <a:ea typeface="+mn-ea"/>
              <a:cs typeface="+mn-cs"/>
            </a:rPr>
            <a:t>Training &amp; Knowledge Exchange</a:t>
          </a:r>
          <a:endParaRPr lang="en-GB" sz="1000" kern="1200" dirty="0">
            <a:solidFill>
              <a:sysClr val="windowText" lastClr="000000">
                <a:hueOff val="0"/>
                <a:satOff val="0"/>
                <a:lumOff val="0"/>
                <a:alphaOff val="0"/>
              </a:sysClr>
            </a:solidFill>
            <a:latin typeface="Calibri"/>
            <a:ea typeface="+mn-ea"/>
            <a:cs typeface="+mn-cs"/>
          </a:endParaRPr>
        </a:p>
      </dsp:txBody>
      <dsp:txXfrm>
        <a:off x="7786148" y="4306381"/>
        <a:ext cx="1047326" cy="64219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860"/>
            <a:ext cx="9144000" cy="1470025"/>
          </a:xfrm>
        </p:spPr>
        <p:txBody>
          <a:bodyPr/>
          <a:lstStyle>
            <a:lvl1pPr>
              <a:defRPr sz="4400">
                <a:solidFill>
                  <a:schemeClr val="accent1">
                    <a:lumMod val="50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sz="2400">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2"/>
          </p:nvPr>
        </p:nvSpPr>
        <p:spPr bwMode="auto">
          <a:xfrm>
            <a:off x="268943" y="6467474"/>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100">
                <a:latin typeface="Lucida Grande" pitchFamily="84" charset="0"/>
                <a:ea typeface="ヒラギノ角ゴ Pro W3" pitchFamily="84" charset="-128"/>
                <a:cs typeface="+mn-cs"/>
              </a:defRPr>
            </a:lvl1pPr>
          </a:lstStyle>
          <a:p>
            <a:pPr>
              <a:defRPr/>
            </a:pPr>
            <a:r>
              <a:rPr lang="en-US" smtClean="0">
                <a:solidFill>
                  <a:srgbClr val="000000"/>
                </a:solidFill>
              </a:rPr>
              <a:t>21st November 2017</a:t>
            </a:r>
            <a:endParaRPr lang="en-US" dirty="0">
              <a:solidFill>
                <a:srgbClr val="000000"/>
              </a:solidFill>
            </a:endParaRPr>
          </a:p>
        </p:txBody>
      </p:sp>
      <p:sp>
        <p:nvSpPr>
          <p:cNvPr id="5" name="Rectangle 5"/>
          <p:cNvSpPr>
            <a:spLocks noGrp="1" noChangeArrowheads="1"/>
          </p:cNvSpPr>
          <p:nvPr>
            <p:ph type="ftr" sz="quarter" idx="3"/>
          </p:nvPr>
        </p:nvSpPr>
        <p:spPr bwMode="auto">
          <a:xfrm>
            <a:off x="2326341" y="6476999"/>
            <a:ext cx="5325035"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100">
                <a:latin typeface="Lucida Grande" pitchFamily="84" charset="0"/>
                <a:ea typeface="ヒラギノ角ゴ Pro W3" pitchFamily="84" charset="-128"/>
                <a:cs typeface="+mn-cs"/>
              </a:defRPr>
            </a:lvl1pPr>
          </a:lstStyle>
          <a:p>
            <a:pPr algn="l">
              <a:defRPr/>
            </a:pPr>
            <a:r>
              <a:rPr lang="en-US" smtClean="0">
                <a:solidFill>
                  <a:srgbClr val="000000"/>
                </a:solidFill>
              </a:rPr>
              <a:t>1168-rf-prs-0002-v1-WP1-Performance-(20171004).pptx</a:t>
            </a:r>
            <a:endParaRPr lang="en-US" dirty="0">
              <a:solidFill>
                <a:srgbClr val="000000"/>
              </a:solidFill>
            </a:endParaRPr>
          </a:p>
        </p:txBody>
      </p:sp>
    </p:spTree>
    <p:extLst>
      <p:ext uri="{BB962C8B-B14F-4D97-AF65-F5344CB8AC3E}">
        <p14:creationId xmlns:p14="http://schemas.microsoft.com/office/powerpoint/2010/main" val="64569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860"/>
            <a:ext cx="9144000" cy="1470025"/>
          </a:xfrm>
        </p:spPr>
        <p:txBody>
          <a:bodyPr/>
          <a:lstStyle>
            <a:lvl1pPr>
              <a:defRPr sz="4400">
                <a:solidFill>
                  <a:schemeClr val="accent1">
                    <a:lumMod val="50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sz="2400">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2"/>
          </p:nvPr>
        </p:nvSpPr>
        <p:spPr bwMode="auto">
          <a:xfrm>
            <a:off x="268943" y="6467474"/>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100">
                <a:latin typeface="Lucida Grande" pitchFamily="84" charset="0"/>
                <a:ea typeface="ヒラギノ角ゴ Pro W3" pitchFamily="84" charset="-128"/>
                <a:cs typeface="+mn-cs"/>
              </a:defRPr>
            </a:lvl1pPr>
          </a:lstStyle>
          <a:p>
            <a:pPr>
              <a:defRPr/>
            </a:pPr>
            <a:r>
              <a:rPr lang="en-US" smtClean="0">
                <a:solidFill>
                  <a:srgbClr val="000000"/>
                </a:solidFill>
              </a:rPr>
              <a:t>21st November 2017</a:t>
            </a:r>
            <a:endParaRPr lang="en-US" dirty="0">
              <a:solidFill>
                <a:srgbClr val="000000"/>
              </a:solidFill>
            </a:endParaRPr>
          </a:p>
        </p:txBody>
      </p:sp>
      <p:sp>
        <p:nvSpPr>
          <p:cNvPr id="5" name="Rectangle 5"/>
          <p:cNvSpPr>
            <a:spLocks noGrp="1" noChangeArrowheads="1"/>
          </p:cNvSpPr>
          <p:nvPr>
            <p:ph type="ftr" sz="quarter" idx="3"/>
          </p:nvPr>
        </p:nvSpPr>
        <p:spPr bwMode="auto">
          <a:xfrm>
            <a:off x="2326341" y="6476999"/>
            <a:ext cx="5325035"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100">
                <a:latin typeface="Lucida Grande" pitchFamily="84" charset="0"/>
                <a:ea typeface="ヒラギノ角ゴ Pro W3" pitchFamily="84" charset="-128"/>
                <a:cs typeface="+mn-cs"/>
              </a:defRPr>
            </a:lvl1pPr>
          </a:lstStyle>
          <a:p>
            <a:pPr algn="l">
              <a:defRPr/>
            </a:pPr>
            <a:r>
              <a:rPr lang="en-US" smtClean="0">
                <a:solidFill>
                  <a:srgbClr val="000000"/>
                </a:solidFill>
              </a:rPr>
              <a:t>1168-rf-prs-0002-v1-WP1-Performance-(20171004).pptx</a:t>
            </a:r>
            <a:endParaRPr lang="en-US" dirty="0">
              <a:solidFill>
                <a:srgbClr val="000000"/>
              </a:solidFill>
            </a:endParaRPr>
          </a:p>
        </p:txBody>
      </p:sp>
    </p:spTree>
    <p:extLst>
      <p:ext uri="{BB962C8B-B14F-4D97-AF65-F5344CB8AC3E}">
        <p14:creationId xmlns:p14="http://schemas.microsoft.com/office/powerpoint/2010/main" val="2583223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340768"/>
            <a:ext cx="7772400" cy="4017058"/>
          </a:xfrm>
        </p:spPr>
        <p:txBody>
          <a:bodyPr/>
          <a:lstStyle>
            <a:lvl1pPr>
              <a:defRPr sz="2400">
                <a:latin typeface="Arial" pitchFamily="34" charset="0"/>
                <a:cs typeface="Arial" pitchFamily="34" charset="0"/>
              </a:defRPr>
            </a:lvl1pPr>
            <a:lvl2pPr>
              <a:defRPr sz="2200">
                <a:solidFill>
                  <a:schemeClr val="accent1">
                    <a:lumMod val="50000"/>
                  </a:schemeClr>
                </a:solidFill>
                <a:latin typeface="Arial" pitchFamily="34" charset="0"/>
                <a:cs typeface="Arial" pitchFamily="34" charset="0"/>
              </a:defRPr>
            </a:lvl2pPr>
            <a:lvl3pPr>
              <a:defRPr sz="2000">
                <a:solidFill>
                  <a:schemeClr val="accent1">
                    <a:lumMod val="50000"/>
                  </a:schemeClr>
                </a:solidFill>
                <a:latin typeface="Arial" pitchFamily="34" charset="0"/>
                <a:cs typeface="Arial" pitchFamily="34" charset="0"/>
              </a:defRPr>
            </a:lvl3pPr>
            <a:lvl4pPr>
              <a:buNone/>
              <a:defRPr>
                <a:latin typeface="Arial" pitchFamily="34" charset="0"/>
                <a:cs typeface="Arial"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endParaRPr lang="en-US" dirty="0"/>
          </a:p>
        </p:txBody>
      </p:sp>
      <p:sp>
        <p:nvSpPr>
          <p:cNvPr id="4" name="Rectangle 4"/>
          <p:cNvSpPr>
            <a:spLocks noGrp="1" noChangeArrowheads="1"/>
          </p:cNvSpPr>
          <p:nvPr>
            <p:ph type="dt" sz="half" idx="2"/>
          </p:nvPr>
        </p:nvSpPr>
        <p:spPr bwMode="auto">
          <a:xfrm>
            <a:off x="712694" y="6522773"/>
            <a:ext cx="1627094" cy="3352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100">
                <a:latin typeface="Lucida Grande" pitchFamily="84" charset="0"/>
                <a:ea typeface="ヒラギノ角ゴ Pro W3" pitchFamily="84" charset="-128"/>
                <a:cs typeface="+mn-cs"/>
              </a:defRPr>
            </a:lvl1pPr>
          </a:lstStyle>
          <a:p>
            <a:pPr>
              <a:defRPr/>
            </a:pPr>
            <a:r>
              <a:rPr lang="en-US" smtClean="0">
                <a:solidFill>
                  <a:srgbClr val="000000"/>
                </a:solidFill>
              </a:rPr>
              <a:t>21st November 2017</a:t>
            </a:r>
            <a:endParaRPr lang="en-US" dirty="0">
              <a:solidFill>
                <a:srgbClr val="000000"/>
              </a:solidFill>
            </a:endParaRPr>
          </a:p>
        </p:txBody>
      </p:sp>
      <p:sp>
        <p:nvSpPr>
          <p:cNvPr id="5" name="Rectangle 5"/>
          <p:cNvSpPr>
            <a:spLocks noGrp="1" noChangeArrowheads="1"/>
          </p:cNvSpPr>
          <p:nvPr>
            <p:ph type="ftr" sz="quarter" idx="3"/>
          </p:nvPr>
        </p:nvSpPr>
        <p:spPr bwMode="auto">
          <a:xfrm>
            <a:off x="2770092" y="6522773"/>
            <a:ext cx="5109883" cy="3352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100">
                <a:latin typeface="Lucida Grande" pitchFamily="84" charset="0"/>
                <a:ea typeface="ヒラギノ角ゴ Pro W3" pitchFamily="84" charset="-128"/>
                <a:cs typeface="+mn-cs"/>
              </a:defRPr>
            </a:lvl1pPr>
          </a:lstStyle>
          <a:p>
            <a:pPr algn="l">
              <a:defRPr/>
            </a:pPr>
            <a:r>
              <a:rPr lang="en-US" dirty="0" smtClean="0">
                <a:solidFill>
                  <a:srgbClr val="000000"/>
                </a:solidFill>
              </a:rPr>
              <a:t>1168-rf-prs-0002-v1-WP1-Performance-(20171004).pptx</a:t>
            </a:r>
            <a:endParaRPr lang="en-US" dirty="0">
              <a:solidFill>
                <a:srgbClr val="000000"/>
              </a:solidFill>
            </a:endParaRPr>
          </a:p>
        </p:txBody>
      </p:sp>
      <p:sp>
        <p:nvSpPr>
          <p:cNvPr id="6" name="Slide Number Placeholder 8"/>
          <p:cNvSpPr>
            <a:spLocks noGrp="1"/>
          </p:cNvSpPr>
          <p:nvPr>
            <p:ph type="sldNum" sz="quarter" idx="4"/>
          </p:nvPr>
        </p:nvSpPr>
        <p:spPr>
          <a:xfrm>
            <a:off x="8748464" y="0"/>
            <a:ext cx="2133600" cy="365125"/>
          </a:xfrm>
          <a:prstGeom prst="rect">
            <a:avLst/>
          </a:prstGeom>
        </p:spPr>
        <p:txBody>
          <a:bodyPr/>
          <a:lstStyle>
            <a:lvl1pPr>
              <a:defRPr sz="1200" b="1"/>
            </a:lvl1pPr>
          </a:lstStyle>
          <a:p>
            <a:fld id="{D228BFA6-9D91-4F99-9CF5-801957AD81E8}"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3044468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3568" y="2786047"/>
            <a:ext cx="7848872" cy="1362075"/>
          </a:xfrm>
        </p:spPr>
        <p:txBody>
          <a:bodyPr anchor="t"/>
          <a:lstStyle>
            <a:lvl1pPr algn="l">
              <a:defRPr sz="4400" b="1" cap="none">
                <a:solidFill>
                  <a:schemeClr val="accent1">
                    <a:lumMod val="50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4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4"/>
          <p:cNvSpPr>
            <a:spLocks noGrp="1" noChangeArrowheads="1"/>
          </p:cNvSpPr>
          <p:nvPr>
            <p:ph type="dt" sz="half" idx="2"/>
          </p:nvPr>
        </p:nvSpPr>
        <p:spPr bwMode="auto">
          <a:xfrm>
            <a:off x="268943" y="6467474"/>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100">
                <a:latin typeface="Lucida Grande" pitchFamily="84" charset="0"/>
                <a:ea typeface="ヒラギノ角ゴ Pro W3" pitchFamily="84" charset="-128"/>
                <a:cs typeface="+mn-cs"/>
              </a:defRPr>
            </a:lvl1pPr>
          </a:lstStyle>
          <a:p>
            <a:pPr>
              <a:defRPr/>
            </a:pPr>
            <a:r>
              <a:rPr lang="en-US" smtClean="0">
                <a:solidFill>
                  <a:srgbClr val="000000"/>
                </a:solidFill>
              </a:rPr>
              <a:t>21st November 2017</a:t>
            </a:r>
            <a:endParaRPr lang="en-US" dirty="0">
              <a:solidFill>
                <a:srgbClr val="000000"/>
              </a:solidFill>
            </a:endParaRPr>
          </a:p>
        </p:txBody>
      </p:sp>
      <p:sp>
        <p:nvSpPr>
          <p:cNvPr id="5" name="Rectangle 5"/>
          <p:cNvSpPr>
            <a:spLocks noGrp="1" noChangeArrowheads="1"/>
          </p:cNvSpPr>
          <p:nvPr>
            <p:ph type="ftr" sz="quarter" idx="3"/>
          </p:nvPr>
        </p:nvSpPr>
        <p:spPr bwMode="auto">
          <a:xfrm>
            <a:off x="2326341" y="6476999"/>
            <a:ext cx="5325035"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100">
                <a:latin typeface="Lucida Grande" pitchFamily="84" charset="0"/>
                <a:ea typeface="ヒラギノ角ゴ Pro W3" pitchFamily="84" charset="-128"/>
                <a:cs typeface="+mn-cs"/>
              </a:defRPr>
            </a:lvl1pPr>
          </a:lstStyle>
          <a:p>
            <a:pPr algn="l">
              <a:defRPr/>
            </a:pPr>
            <a:r>
              <a:rPr lang="en-US" smtClean="0">
                <a:solidFill>
                  <a:srgbClr val="000000"/>
                </a:solidFill>
              </a:rPr>
              <a:t>1168-rf-prs-0002-v1-WP1-Performance-(20171004).pptx</a:t>
            </a:r>
            <a:endParaRPr lang="en-US" dirty="0">
              <a:solidFill>
                <a:srgbClr val="000000"/>
              </a:solidFill>
            </a:endParaRPr>
          </a:p>
        </p:txBody>
      </p:sp>
    </p:spTree>
    <p:extLst>
      <p:ext uri="{BB962C8B-B14F-4D97-AF65-F5344CB8AC3E}">
        <p14:creationId xmlns:p14="http://schemas.microsoft.com/office/powerpoint/2010/main" val="3924628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340768"/>
            <a:ext cx="3810000" cy="4731438"/>
          </a:xfrm>
        </p:spPr>
        <p:txBody>
          <a:bodyPr/>
          <a:lstStyle>
            <a:lvl1pPr>
              <a:defRPr sz="2400">
                <a:solidFill>
                  <a:schemeClr val="tx1"/>
                </a:solidFill>
              </a:defRPr>
            </a:lvl1pPr>
            <a:lvl2pPr>
              <a:defRPr sz="2200">
                <a:solidFill>
                  <a:schemeClr val="accent1">
                    <a:lumMod val="50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375036"/>
            <a:ext cx="3810000" cy="3982790"/>
          </a:xfrm>
        </p:spPr>
        <p:txBody>
          <a:bodyPr/>
          <a:lstStyle>
            <a:lvl1pPr>
              <a:defRPr sz="2400">
                <a:solidFill>
                  <a:schemeClr val="tx1"/>
                </a:solidFill>
                <a:latin typeface="Arial" pitchFamily="34" charset="0"/>
                <a:cs typeface="Arial" pitchFamily="34" charset="0"/>
              </a:defRPr>
            </a:lvl1pPr>
            <a:lvl2pPr>
              <a:defRPr sz="2200">
                <a:solidFill>
                  <a:schemeClr val="accent1">
                    <a:lumMod val="50000"/>
                  </a:schemeClr>
                </a:solidFill>
                <a:latin typeface="Arial" pitchFamily="34" charset="0"/>
                <a:cs typeface="Arial"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5" name="Date Placeholder 4"/>
          <p:cNvSpPr>
            <a:spLocks noGrp="1" noChangeArrowheads="1"/>
          </p:cNvSpPr>
          <p:nvPr>
            <p:ph type="dt" sz="half" idx="10"/>
          </p:nvPr>
        </p:nvSpPr>
        <p:spPr bwMode="auto">
          <a:xfrm>
            <a:off x="268943" y="6467474"/>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100">
                <a:latin typeface="Lucida Grande" pitchFamily="84" charset="0"/>
                <a:ea typeface="ヒラギノ角ゴ Pro W3" pitchFamily="84" charset="-128"/>
                <a:cs typeface="+mn-cs"/>
              </a:defRPr>
            </a:lvl1pPr>
          </a:lstStyle>
          <a:p>
            <a:pPr>
              <a:defRPr/>
            </a:pPr>
            <a:r>
              <a:rPr lang="en-US" smtClean="0">
                <a:solidFill>
                  <a:srgbClr val="000000"/>
                </a:solidFill>
              </a:rPr>
              <a:t>21st November 2017</a:t>
            </a:r>
            <a:endParaRPr lang="en-US" dirty="0">
              <a:solidFill>
                <a:srgbClr val="000000"/>
              </a:solidFill>
            </a:endParaRPr>
          </a:p>
        </p:txBody>
      </p:sp>
      <p:sp>
        <p:nvSpPr>
          <p:cNvPr id="6" name="Footer Placeholder 5"/>
          <p:cNvSpPr>
            <a:spLocks noGrp="1" noChangeArrowheads="1"/>
          </p:cNvSpPr>
          <p:nvPr>
            <p:ph type="ftr" sz="quarter" idx="3"/>
          </p:nvPr>
        </p:nvSpPr>
        <p:spPr bwMode="auto">
          <a:xfrm>
            <a:off x="2326341" y="6476999"/>
            <a:ext cx="5325035"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100">
                <a:latin typeface="Lucida Grande" pitchFamily="84" charset="0"/>
                <a:ea typeface="ヒラギノ角ゴ Pro W3" pitchFamily="84" charset="-128"/>
                <a:cs typeface="+mn-cs"/>
              </a:defRPr>
            </a:lvl1pPr>
          </a:lstStyle>
          <a:p>
            <a:pPr algn="l">
              <a:defRPr/>
            </a:pPr>
            <a:r>
              <a:rPr lang="en-US" smtClean="0">
                <a:solidFill>
                  <a:srgbClr val="000000"/>
                </a:solidFill>
              </a:rPr>
              <a:t>1168-rf-prs-0002-v1-WP1-Performance-(20171004).pptx</a:t>
            </a:r>
            <a:endParaRPr lang="en-US" dirty="0">
              <a:solidFill>
                <a:srgbClr val="000000"/>
              </a:solidFill>
            </a:endParaRPr>
          </a:p>
        </p:txBody>
      </p:sp>
    </p:spTree>
    <p:extLst>
      <p:ext uri="{BB962C8B-B14F-4D97-AF65-F5344CB8AC3E}">
        <p14:creationId xmlns:p14="http://schemas.microsoft.com/office/powerpoint/2010/main" val="137103902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587"/>
            <a:ext cx="9144000" cy="1143000"/>
          </a:xfrm>
        </p:spPr>
        <p:txBody>
          <a:bodyPr/>
          <a:lstStyle>
            <a:lvl1pPr>
              <a:defRPr>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67544" y="1484784"/>
            <a:ext cx="4040188" cy="639762"/>
          </a:xfrm>
        </p:spPr>
        <p:txBody>
          <a:bodyPr anchor="b"/>
          <a:lstStyle>
            <a:lvl1pPr marL="0" indent="0">
              <a:buNone/>
              <a:defRPr sz="2800" b="1">
                <a:solidFill>
                  <a:schemeClr val="accent1">
                    <a:lumMod val="50000"/>
                  </a:schemeClr>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atin typeface="Arial" pitchFamily="34" charset="0"/>
                <a:cs typeface="Arial" pitchFamily="34" charset="0"/>
              </a:defRPr>
            </a:lvl1pPr>
            <a:lvl2pPr>
              <a:defRPr sz="2200">
                <a:solidFill>
                  <a:schemeClr val="accent1">
                    <a:lumMod val="50000"/>
                  </a:schemeClr>
                </a:solidFill>
                <a:latin typeface="Arial" pitchFamily="34" charset="0"/>
                <a:cs typeface="Arial"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800" b="1">
                <a:solidFill>
                  <a:schemeClr val="accent1">
                    <a:lumMod val="50000"/>
                  </a:schemeClr>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182951"/>
          </a:xfrm>
        </p:spPr>
        <p:txBody>
          <a:bodyPr/>
          <a:lstStyle>
            <a:lvl1pPr>
              <a:defRPr sz="2400">
                <a:latin typeface="Arial" pitchFamily="34" charset="0"/>
                <a:cs typeface="Arial" pitchFamily="34" charset="0"/>
              </a:defRPr>
            </a:lvl1pPr>
            <a:lvl2pPr>
              <a:defRPr sz="2200">
                <a:solidFill>
                  <a:schemeClr val="accent1">
                    <a:lumMod val="50000"/>
                  </a:schemeClr>
                </a:solidFill>
                <a:latin typeface="Arial" pitchFamily="34" charset="0"/>
                <a:cs typeface="Arial"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7" name="Rectangle 4"/>
          <p:cNvSpPr>
            <a:spLocks noGrp="1" noChangeArrowheads="1"/>
          </p:cNvSpPr>
          <p:nvPr>
            <p:ph type="dt" sz="half" idx="10"/>
          </p:nvPr>
        </p:nvSpPr>
        <p:spPr bwMode="auto">
          <a:xfrm>
            <a:off x="268943" y="6467474"/>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100">
                <a:latin typeface="Lucida Grande" pitchFamily="84" charset="0"/>
                <a:ea typeface="ヒラギノ角ゴ Pro W3" pitchFamily="84" charset="-128"/>
                <a:cs typeface="+mn-cs"/>
              </a:defRPr>
            </a:lvl1pPr>
          </a:lstStyle>
          <a:p>
            <a:pPr>
              <a:defRPr/>
            </a:pPr>
            <a:r>
              <a:rPr lang="en-US" smtClean="0">
                <a:solidFill>
                  <a:srgbClr val="000000"/>
                </a:solidFill>
              </a:rPr>
              <a:t>21st November 2017</a:t>
            </a:r>
            <a:endParaRPr lang="en-US" dirty="0">
              <a:solidFill>
                <a:srgbClr val="000000"/>
              </a:solidFill>
            </a:endParaRPr>
          </a:p>
        </p:txBody>
      </p:sp>
      <p:sp>
        <p:nvSpPr>
          <p:cNvPr id="8" name="Rectangle 5"/>
          <p:cNvSpPr>
            <a:spLocks noGrp="1" noChangeArrowheads="1"/>
          </p:cNvSpPr>
          <p:nvPr>
            <p:ph type="ftr" sz="quarter" idx="11"/>
          </p:nvPr>
        </p:nvSpPr>
        <p:spPr bwMode="auto">
          <a:xfrm>
            <a:off x="2326341" y="6476999"/>
            <a:ext cx="5325035"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100">
                <a:latin typeface="Lucida Grande" pitchFamily="84" charset="0"/>
                <a:ea typeface="ヒラギノ角ゴ Pro W3" pitchFamily="84" charset="-128"/>
                <a:cs typeface="+mn-cs"/>
              </a:defRPr>
            </a:lvl1pPr>
          </a:lstStyle>
          <a:p>
            <a:pPr algn="l">
              <a:defRPr/>
            </a:pPr>
            <a:r>
              <a:rPr lang="en-US" smtClean="0">
                <a:solidFill>
                  <a:srgbClr val="000000"/>
                </a:solidFill>
              </a:rPr>
              <a:t>1168-rf-prs-0002-v1-WP1-Performance-(20171004).pptx</a:t>
            </a:r>
            <a:endParaRPr lang="en-US" dirty="0">
              <a:solidFill>
                <a:srgbClr val="000000"/>
              </a:solidFill>
            </a:endParaRPr>
          </a:p>
        </p:txBody>
      </p:sp>
    </p:spTree>
    <p:extLst>
      <p:ext uri="{BB962C8B-B14F-4D97-AF65-F5344CB8AC3E}">
        <p14:creationId xmlns:p14="http://schemas.microsoft.com/office/powerpoint/2010/main" val="245891923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chemeClr val="accent1">
                    <a:lumMod val="50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Rectangle 4"/>
          <p:cNvSpPr>
            <a:spLocks noGrp="1" noChangeArrowheads="1"/>
          </p:cNvSpPr>
          <p:nvPr>
            <p:ph type="dt" sz="half" idx="2"/>
          </p:nvPr>
        </p:nvSpPr>
        <p:spPr bwMode="auto">
          <a:xfrm>
            <a:off x="268943" y="6467474"/>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100">
                <a:latin typeface="Lucida Grande" pitchFamily="84" charset="0"/>
                <a:ea typeface="ヒラギノ角ゴ Pro W3" pitchFamily="84" charset="-128"/>
                <a:cs typeface="+mn-cs"/>
              </a:defRPr>
            </a:lvl1pPr>
          </a:lstStyle>
          <a:p>
            <a:pPr>
              <a:defRPr/>
            </a:pPr>
            <a:r>
              <a:rPr lang="en-US" smtClean="0">
                <a:solidFill>
                  <a:srgbClr val="000000"/>
                </a:solidFill>
              </a:rPr>
              <a:t>21st November 2017</a:t>
            </a:r>
            <a:endParaRPr lang="en-US" dirty="0">
              <a:solidFill>
                <a:srgbClr val="000000"/>
              </a:solidFill>
            </a:endParaRPr>
          </a:p>
        </p:txBody>
      </p:sp>
      <p:sp>
        <p:nvSpPr>
          <p:cNvPr id="4" name="Rectangle 5"/>
          <p:cNvSpPr>
            <a:spLocks noGrp="1" noChangeArrowheads="1"/>
          </p:cNvSpPr>
          <p:nvPr>
            <p:ph type="ftr" sz="quarter" idx="3"/>
          </p:nvPr>
        </p:nvSpPr>
        <p:spPr bwMode="auto">
          <a:xfrm>
            <a:off x="2326341" y="6476999"/>
            <a:ext cx="5325035"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100">
                <a:latin typeface="Lucida Grande" pitchFamily="84" charset="0"/>
                <a:ea typeface="ヒラギノ角ゴ Pro W3" pitchFamily="84" charset="-128"/>
                <a:cs typeface="+mn-cs"/>
              </a:defRPr>
            </a:lvl1pPr>
          </a:lstStyle>
          <a:p>
            <a:pPr algn="l">
              <a:defRPr/>
            </a:pPr>
            <a:r>
              <a:rPr lang="en-US" smtClean="0">
                <a:solidFill>
                  <a:srgbClr val="000000"/>
                </a:solidFill>
              </a:rPr>
              <a:t>1168-rf-prs-0002-v1-WP1-Performance-(20171004).pptx</a:t>
            </a:r>
            <a:endParaRPr lang="en-US" dirty="0">
              <a:solidFill>
                <a:srgbClr val="000000"/>
              </a:solidFill>
            </a:endParaRPr>
          </a:p>
        </p:txBody>
      </p:sp>
      <p:sp>
        <p:nvSpPr>
          <p:cNvPr id="5" name="Slide Number Placeholder 8"/>
          <p:cNvSpPr>
            <a:spLocks noGrp="1"/>
          </p:cNvSpPr>
          <p:nvPr>
            <p:ph type="sldNum" sz="quarter" idx="4"/>
          </p:nvPr>
        </p:nvSpPr>
        <p:spPr>
          <a:xfrm>
            <a:off x="8748464" y="0"/>
            <a:ext cx="2133600" cy="365125"/>
          </a:xfrm>
          <a:prstGeom prst="rect">
            <a:avLst/>
          </a:prstGeom>
        </p:spPr>
        <p:txBody>
          <a:bodyPr/>
          <a:lstStyle>
            <a:lvl1pPr>
              <a:defRPr sz="1200" b="1"/>
            </a:lvl1pPr>
          </a:lstStyle>
          <a:p>
            <a:fld id="{D228BFA6-9D91-4F99-9CF5-801957AD81E8}"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80733466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2"/>
          </p:nvPr>
        </p:nvSpPr>
        <p:spPr bwMode="auto">
          <a:xfrm>
            <a:off x="268943" y="6467474"/>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100">
                <a:latin typeface="Lucida Grande" pitchFamily="84" charset="0"/>
                <a:ea typeface="ヒラギノ角ゴ Pro W3" pitchFamily="84" charset="-128"/>
                <a:cs typeface="+mn-cs"/>
              </a:defRPr>
            </a:lvl1pPr>
          </a:lstStyle>
          <a:p>
            <a:pPr>
              <a:defRPr/>
            </a:pPr>
            <a:r>
              <a:rPr lang="en-US" smtClean="0">
                <a:solidFill>
                  <a:srgbClr val="000000"/>
                </a:solidFill>
              </a:rPr>
              <a:t>21st November 2017</a:t>
            </a:r>
            <a:endParaRPr lang="en-US" dirty="0">
              <a:solidFill>
                <a:srgbClr val="000000"/>
              </a:solidFill>
            </a:endParaRPr>
          </a:p>
        </p:txBody>
      </p:sp>
      <p:sp>
        <p:nvSpPr>
          <p:cNvPr id="3" name="Rectangle 5"/>
          <p:cNvSpPr>
            <a:spLocks noGrp="1" noChangeArrowheads="1"/>
          </p:cNvSpPr>
          <p:nvPr>
            <p:ph type="ftr" sz="quarter" idx="3"/>
          </p:nvPr>
        </p:nvSpPr>
        <p:spPr bwMode="auto">
          <a:xfrm>
            <a:off x="2326341" y="6476999"/>
            <a:ext cx="5325035"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100">
                <a:latin typeface="Lucida Grande" pitchFamily="84" charset="0"/>
                <a:ea typeface="ヒラギノ角ゴ Pro W3" pitchFamily="84" charset="-128"/>
                <a:cs typeface="+mn-cs"/>
              </a:defRPr>
            </a:lvl1pPr>
          </a:lstStyle>
          <a:p>
            <a:pPr algn="l">
              <a:defRPr/>
            </a:pPr>
            <a:r>
              <a:rPr lang="en-US" smtClean="0">
                <a:solidFill>
                  <a:srgbClr val="000000"/>
                </a:solidFill>
              </a:rPr>
              <a:t>1168-rf-prs-0002-v1-WP1-Performance-(20171004).pptx</a:t>
            </a:r>
            <a:endParaRPr lang="en-US" dirty="0">
              <a:solidFill>
                <a:srgbClr val="000000"/>
              </a:solidFill>
            </a:endParaRPr>
          </a:p>
        </p:txBody>
      </p:sp>
      <p:sp>
        <p:nvSpPr>
          <p:cNvPr id="4" name="Slide Number Placeholder 8"/>
          <p:cNvSpPr>
            <a:spLocks noGrp="1"/>
          </p:cNvSpPr>
          <p:nvPr>
            <p:ph type="sldNum" sz="quarter" idx="4"/>
          </p:nvPr>
        </p:nvSpPr>
        <p:spPr>
          <a:xfrm>
            <a:off x="8748464" y="0"/>
            <a:ext cx="2133600" cy="365125"/>
          </a:xfrm>
          <a:prstGeom prst="rect">
            <a:avLst/>
          </a:prstGeom>
        </p:spPr>
        <p:txBody>
          <a:bodyPr/>
          <a:lstStyle>
            <a:lvl1pPr>
              <a:defRPr sz="1200" b="1"/>
            </a:lvl1pPr>
          </a:lstStyle>
          <a:p>
            <a:fld id="{D228BFA6-9D91-4F99-9CF5-801957AD81E8}"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16980424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8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084776"/>
          </a:xfrm>
        </p:spPr>
        <p:txBody>
          <a:bodyPr/>
          <a:lstStyle>
            <a:lvl1pPr>
              <a:defRPr sz="2400">
                <a:solidFill>
                  <a:schemeClr val="tx1"/>
                </a:solidFill>
                <a:latin typeface="Arial" pitchFamily="34" charset="0"/>
                <a:cs typeface="Arial" pitchFamily="34" charset="0"/>
              </a:defRPr>
            </a:lvl1pPr>
            <a:lvl2pPr>
              <a:defRPr sz="2200">
                <a:solidFill>
                  <a:schemeClr val="accent1">
                    <a:lumMod val="50000"/>
                  </a:schemeClr>
                </a:solidFill>
                <a:latin typeface="Arial" pitchFamily="34" charset="0"/>
                <a:cs typeface="Arial" pitchFamily="34" charset="0"/>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851419"/>
          </a:xfrm>
        </p:spPr>
        <p:txBody>
          <a:bodyPr/>
          <a:lstStyle>
            <a:lvl1pPr marL="0" indent="0">
              <a:buNone/>
              <a:defRPr sz="22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noChangeArrowheads="1"/>
          </p:cNvSpPr>
          <p:nvPr>
            <p:ph type="dt" sz="half" idx="10"/>
          </p:nvPr>
        </p:nvSpPr>
        <p:spPr bwMode="auto">
          <a:xfrm>
            <a:off x="268943" y="6467474"/>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100">
                <a:latin typeface="Lucida Grande" pitchFamily="84" charset="0"/>
                <a:ea typeface="ヒラギノ角ゴ Pro W3" pitchFamily="84" charset="-128"/>
                <a:cs typeface="+mn-cs"/>
              </a:defRPr>
            </a:lvl1pPr>
          </a:lstStyle>
          <a:p>
            <a:pPr>
              <a:defRPr/>
            </a:pPr>
            <a:r>
              <a:rPr lang="en-US" smtClean="0">
                <a:solidFill>
                  <a:srgbClr val="000000"/>
                </a:solidFill>
              </a:rPr>
              <a:t>21st November 2017</a:t>
            </a:r>
            <a:endParaRPr lang="en-US" dirty="0">
              <a:solidFill>
                <a:srgbClr val="000000"/>
              </a:solidFill>
            </a:endParaRPr>
          </a:p>
        </p:txBody>
      </p:sp>
      <p:sp>
        <p:nvSpPr>
          <p:cNvPr id="6" name="Footer Placeholder 5"/>
          <p:cNvSpPr>
            <a:spLocks noGrp="1" noChangeArrowheads="1"/>
          </p:cNvSpPr>
          <p:nvPr>
            <p:ph type="ftr" sz="quarter" idx="3"/>
          </p:nvPr>
        </p:nvSpPr>
        <p:spPr bwMode="auto">
          <a:xfrm>
            <a:off x="2326341" y="6476999"/>
            <a:ext cx="5325035"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100">
                <a:latin typeface="Lucida Grande" pitchFamily="84" charset="0"/>
                <a:ea typeface="ヒラギノ角ゴ Pro W3" pitchFamily="84" charset="-128"/>
                <a:cs typeface="+mn-cs"/>
              </a:defRPr>
            </a:lvl1pPr>
          </a:lstStyle>
          <a:p>
            <a:pPr algn="l">
              <a:defRPr/>
            </a:pPr>
            <a:r>
              <a:rPr lang="en-US" smtClean="0">
                <a:solidFill>
                  <a:srgbClr val="000000"/>
                </a:solidFill>
              </a:rPr>
              <a:t>1168-rf-prs-0002-v1-WP1-Performance-(20171004).pptx</a:t>
            </a:r>
            <a:endParaRPr lang="en-US" dirty="0">
              <a:solidFill>
                <a:srgbClr val="000000"/>
              </a:solidFill>
            </a:endParaRPr>
          </a:p>
        </p:txBody>
      </p:sp>
    </p:spTree>
    <p:extLst>
      <p:ext uri="{BB962C8B-B14F-4D97-AF65-F5344CB8AC3E}">
        <p14:creationId xmlns:p14="http://schemas.microsoft.com/office/powerpoint/2010/main" val="1334019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800" b="1">
                <a:solidFill>
                  <a:schemeClr val="accent1">
                    <a:lumMod val="50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22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noChangeArrowheads="1"/>
          </p:cNvSpPr>
          <p:nvPr>
            <p:ph type="dt" sz="half" idx="10"/>
          </p:nvPr>
        </p:nvSpPr>
        <p:spPr bwMode="auto">
          <a:xfrm>
            <a:off x="268943" y="6467474"/>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100">
                <a:latin typeface="Lucida Grande" pitchFamily="84" charset="0"/>
                <a:ea typeface="ヒラギノ角ゴ Pro W3" pitchFamily="84" charset="-128"/>
                <a:cs typeface="+mn-cs"/>
              </a:defRPr>
            </a:lvl1pPr>
          </a:lstStyle>
          <a:p>
            <a:pPr>
              <a:defRPr/>
            </a:pPr>
            <a:r>
              <a:rPr lang="en-US" smtClean="0">
                <a:solidFill>
                  <a:srgbClr val="000000"/>
                </a:solidFill>
              </a:rPr>
              <a:t>21st November 2017</a:t>
            </a:r>
            <a:endParaRPr lang="en-US" dirty="0">
              <a:solidFill>
                <a:srgbClr val="000000"/>
              </a:solidFill>
            </a:endParaRPr>
          </a:p>
        </p:txBody>
      </p:sp>
      <p:sp>
        <p:nvSpPr>
          <p:cNvPr id="6" name="Footer Placeholder 5"/>
          <p:cNvSpPr>
            <a:spLocks noGrp="1" noChangeArrowheads="1"/>
          </p:cNvSpPr>
          <p:nvPr>
            <p:ph type="ftr" sz="quarter" idx="3"/>
          </p:nvPr>
        </p:nvSpPr>
        <p:spPr bwMode="auto">
          <a:xfrm>
            <a:off x="2326341" y="6476999"/>
            <a:ext cx="5325035"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100">
                <a:latin typeface="Lucida Grande" pitchFamily="84" charset="0"/>
                <a:ea typeface="ヒラギノ角ゴ Pro W3" pitchFamily="84" charset="-128"/>
                <a:cs typeface="+mn-cs"/>
              </a:defRPr>
            </a:lvl1pPr>
          </a:lstStyle>
          <a:p>
            <a:pPr algn="l">
              <a:defRPr/>
            </a:pPr>
            <a:r>
              <a:rPr lang="en-US" smtClean="0">
                <a:solidFill>
                  <a:srgbClr val="000000"/>
                </a:solidFill>
              </a:rPr>
              <a:t>1168-rf-prs-0002-v1-WP1-Performance-(20171004).pptx</a:t>
            </a:r>
            <a:endParaRPr lang="en-US" dirty="0">
              <a:solidFill>
                <a:srgbClr val="000000"/>
              </a:solidFill>
            </a:endParaRPr>
          </a:p>
        </p:txBody>
      </p:sp>
    </p:spTree>
    <p:extLst>
      <p:ext uri="{BB962C8B-B14F-4D97-AF65-F5344CB8AC3E}">
        <p14:creationId xmlns:p14="http://schemas.microsoft.com/office/powerpoint/2010/main" val="607901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340768"/>
            <a:ext cx="7772400" cy="4017058"/>
          </a:xfrm>
        </p:spPr>
        <p:txBody>
          <a:bodyPr/>
          <a:lstStyle>
            <a:lvl1pPr>
              <a:defRPr sz="2400">
                <a:latin typeface="Arial" pitchFamily="34" charset="0"/>
                <a:cs typeface="Arial" pitchFamily="34" charset="0"/>
              </a:defRPr>
            </a:lvl1pPr>
            <a:lvl2pPr>
              <a:defRPr sz="2200">
                <a:solidFill>
                  <a:schemeClr val="accent1">
                    <a:lumMod val="50000"/>
                  </a:schemeClr>
                </a:solidFill>
                <a:latin typeface="Arial" pitchFamily="34" charset="0"/>
                <a:cs typeface="Arial" pitchFamily="34" charset="0"/>
              </a:defRPr>
            </a:lvl2pPr>
            <a:lvl3pPr>
              <a:defRPr sz="2000">
                <a:solidFill>
                  <a:schemeClr val="accent1">
                    <a:lumMod val="50000"/>
                  </a:schemeClr>
                </a:solidFill>
                <a:latin typeface="Arial" pitchFamily="34" charset="0"/>
                <a:cs typeface="Arial" pitchFamily="34" charset="0"/>
              </a:defRPr>
            </a:lvl3pPr>
            <a:lvl4pPr>
              <a:buNone/>
              <a:defRPr>
                <a:latin typeface="Arial" pitchFamily="34" charset="0"/>
                <a:cs typeface="Arial"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endParaRPr lang="en-US" dirty="0"/>
          </a:p>
        </p:txBody>
      </p:sp>
      <p:sp>
        <p:nvSpPr>
          <p:cNvPr id="4" name="Rectangle 4"/>
          <p:cNvSpPr>
            <a:spLocks noGrp="1" noChangeArrowheads="1"/>
          </p:cNvSpPr>
          <p:nvPr>
            <p:ph type="dt" sz="half" idx="2"/>
          </p:nvPr>
        </p:nvSpPr>
        <p:spPr bwMode="auto">
          <a:xfrm>
            <a:off x="712694" y="6522773"/>
            <a:ext cx="1627094" cy="3352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100">
                <a:latin typeface="Lucida Grande" pitchFamily="84" charset="0"/>
                <a:ea typeface="ヒラギノ角ゴ Pro W3" pitchFamily="84" charset="-128"/>
                <a:cs typeface="+mn-cs"/>
              </a:defRPr>
            </a:lvl1pPr>
          </a:lstStyle>
          <a:p>
            <a:pPr>
              <a:defRPr/>
            </a:pPr>
            <a:r>
              <a:rPr lang="en-US" smtClean="0">
                <a:solidFill>
                  <a:srgbClr val="000000"/>
                </a:solidFill>
              </a:rPr>
              <a:t>21st November 2017</a:t>
            </a:r>
            <a:endParaRPr lang="en-US" dirty="0">
              <a:solidFill>
                <a:srgbClr val="000000"/>
              </a:solidFill>
            </a:endParaRPr>
          </a:p>
        </p:txBody>
      </p:sp>
      <p:sp>
        <p:nvSpPr>
          <p:cNvPr id="5" name="Rectangle 5"/>
          <p:cNvSpPr>
            <a:spLocks noGrp="1" noChangeArrowheads="1"/>
          </p:cNvSpPr>
          <p:nvPr>
            <p:ph type="ftr" sz="quarter" idx="3"/>
          </p:nvPr>
        </p:nvSpPr>
        <p:spPr bwMode="auto">
          <a:xfrm>
            <a:off x="2770092" y="6522773"/>
            <a:ext cx="5109883" cy="3352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100">
                <a:latin typeface="Lucida Grande" pitchFamily="84" charset="0"/>
                <a:ea typeface="ヒラギノ角ゴ Pro W3" pitchFamily="84" charset="-128"/>
                <a:cs typeface="+mn-cs"/>
              </a:defRPr>
            </a:lvl1pPr>
          </a:lstStyle>
          <a:p>
            <a:pPr algn="l">
              <a:defRPr/>
            </a:pPr>
            <a:r>
              <a:rPr lang="en-US" dirty="0" smtClean="0">
                <a:solidFill>
                  <a:srgbClr val="000000"/>
                </a:solidFill>
              </a:rPr>
              <a:t>1168-rf-prs-0002-v1-WP1-Performance-(20171004).pptx</a:t>
            </a:r>
            <a:endParaRPr lang="en-US" dirty="0">
              <a:solidFill>
                <a:srgbClr val="000000"/>
              </a:solidFill>
            </a:endParaRPr>
          </a:p>
        </p:txBody>
      </p:sp>
      <p:sp>
        <p:nvSpPr>
          <p:cNvPr id="6" name="Slide Number Placeholder 8"/>
          <p:cNvSpPr>
            <a:spLocks noGrp="1"/>
          </p:cNvSpPr>
          <p:nvPr>
            <p:ph type="sldNum" sz="quarter" idx="4"/>
          </p:nvPr>
        </p:nvSpPr>
        <p:spPr>
          <a:xfrm>
            <a:off x="8748464" y="0"/>
            <a:ext cx="2133600" cy="365125"/>
          </a:xfrm>
          <a:prstGeom prst="rect">
            <a:avLst/>
          </a:prstGeom>
        </p:spPr>
        <p:txBody>
          <a:bodyPr/>
          <a:lstStyle>
            <a:lvl1pPr>
              <a:defRPr sz="1200" b="1"/>
            </a:lvl1pPr>
          </a:lstStyle>
          <a:p>
            <a:fld id="{D228BFA6-9D91-4F99-9CF5-801957AD81E8}"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6499279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3568" y="2786047"/>
            <a:ext cx="7848872" cy="1362075"/>
          </a:xfrm>
        </p:spPr>
        <p:txBody>
          <a:bodyPr anchor="t"/>
          <a:lstStyle>
            <a:lvl1pPr algn="l">
              <a:defRPr sz="4400" b="1" cap="none">
                <a:solidFill>
                  <a:schemeClr val="accent1">
                    <a:lumMod val="50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4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4"/>
          <p:cNvSpPr>
            <a:spLocks noGrp="1" noChangeArrowheads="1"/>
          </p:cNvSpPr>
          <p:nvPr>
            <p:ph type="dt" sz="half" idx="2"/>
          </p:nvPr>
        </p:nvSpPr>
        <p:spPr bwMode="auto">
          <a:xfrm>
            <a:off x="268943" y="6467474"/>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100">
                <a:latin typeface="Lucida Grande" pitchFamily="84" charset="0"/>
                <a:ea typeface="ヒラギノ角ゴ Pro W3" pitchFamily="84" charset="-128"/>
                <a:cs typeface="+mn-cs"/>
              </a:defRPr>
            </a:lvl1pPr>
          </a:lstStyle>
          <a:p>
            <a:pPr>
              <a:defRPr/>
            </a:pPr>
            <a:r>
              <a:rPr lang="en-US" smtClean="0">
                <a:solidFill>
                  <a:srgbClr val="000000"/>
                </a:solidFill>
              </a:rPr>
              <a:t>21st November 2017</a:t>
            </a:r>
            <a:endParaRPr lang="en-US" dirty="0">
              <a:solidFill>
                <a:srgbClr val="000000"/>
              </a:solidFill>
            </a:endParaRPr>
          </a:p>
        </p:txBody>
      </p:sp>
      <p:sp>
        <p:nvSpPr>
          <p:cNvPr id="5" name="Rectangle 5"/>
          <p:cNvSpPr>
            <a:spLocks noGrp="1" noChangeArrowheads="1"/>
          </p:cNvSpPr>
          <p:nvPr>
            <p:ph type="ftr" sz="quarter" idx="3"/>
          </p:nvPr>
        </p:nvSpPr>
        <p:spPr bwMode="auto">
          <a:xfrm>
            <a:off x="2326341" y="6476999"/>
            <a:ext cx="5325035"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100">
                <a:latin typeface="Lucida Grande" pitchFamily="84" charset="0"/>
                <a:ea typeface="ヒラギノ角ゴ Pro W3" pitchFamily="84" charset="-128"/>
                <a:cs typeface="+mn-cs"/>
              </a:defRPr>
            </a:lvl1pPr>
          </a:lstStyle>
          <a:p>
            <a:pPr algn="l">
              <a:defRPr/>
            </a:pPr>
            <a:r>
              <a:rPr lang="en-US" smtClean="0">
                <a:solidFill>
                  <a:srgbClr val="000000"/>
                </a:solidFill>
              </a:rPr>
              <a:t>1168-rf-prs-0002-v1-WP1-Performance-(20171004).pptx</a:t>
            </a:r>
            <a:endParaRPr lang="en-US" dirty="0">
              <a:solidFill>
                <a:srgbClr val="000000"/>
              </a:solidFill>
            </a:endParaRPr>
          </a:p>
        </p:txBody>
      </p:sp>
    </p:spTree>
    <p:extLst>
      <p:ext uri="{BB962C8B-B14F-4D97-AF65-F5344CB8AC3E}">
        <p14:creationId xmlns:p14="http://schemas.microsoft.com/office/powerpoint/2010/main" val="561927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340768"/>
            <a:ext cx="3810000" cy="4731438"/>
          </a:xfrm>
        </p:spPr>
        <p:txBody>
          <a:bodyPr/>
          <a:lstStyle>
            <a:lvl1pPr>
              <a:defRPr sz="2400">
                <a:solidFill>
                  <a:schemeClr val="tx1"/>
                </a:solidFill>
              </a:defRPr>
            </a:lvl1pPr>
            <a:lvl2pPr>
              <a:defRPr sz="2200">
                <a:solidFill>
                  <a:schemeClr val="accent1">
                    <a:lumMod val="50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375036"/>
            <a:ext cx="3810000" cy="3982790"/>
          </a:xfrm>
        </p:spPr>
        <p:txBody>
          <a:bodyPr/>
          <a:lstStyle>
            <a:lvl1pPr>
              <a:defRPr sz="2400">
                <a:solidFill>
                  <a:schemeClr val="tx1"/>
                </a:solidFill>
                <a:latin typeface="Arial" pitchFamily="34" charset="0"/>
                <a:cs typeface="Arial" pitchFamily="34" charset="0"/>
              </a:defRPr>
            </a:lvl1pPr>
            <a:lvl2pPr>
              <a:defRPr sz="2200">
                <a:solidFill>
                  <a:schemeClr val="accent1">
                    <a:lumMod val="50000"/>
                  </a:schemeClr>
                </a:solidFill>
                <a:latin typeface="Arial" pitchFamily="34" charset="0"/>
                <a:cs typeface="Arial"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5" name="Date Placeholder 4"/>
          <p:cNvSpPr>
            <a:spLocks noGrp="1" noChangeArrowheads="1"/>
          </p:cNvSpPr>
          <p:nvPr>
            <p:ph type="dt" sz="half" idx="10"/>
          </p:nvPr>
        </p:nvSpPr>
        <p:spPr bwMode="auto">
          <a:xfrm>
            <a:off x="268943" y="6467474"/>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100">
                <a:latin typeface="Lucida Grande" pitchFamily="84" charset="0"/>
                <a:ea typeface="ヒラギノ角ゴ Pro W3" pitchFamily="84" charset="-128"/>
                <a:cs typeface="+mn-cs"/>
              </a:defRPr>
            </a:lvl1pPr>
          </a:lstStyle>
          <a:p>
            <a:pPr>
              <a:defRPr/>
            </a:pPr>
            <a:r>
              <a:rPr lang="en-US" smtClean="0">
                <a:solidFill>
                  <a:srgbClr val="000000"/>
                </a:solidFill>
              </a:rPr>
              <a:t>21st November 2017</a:t>
            </a:r>
            <a:endParaRPr lang="en-US" dirty="0">
              <a:solidFill>
                <a:srgbClr val="000000"/>
              </a:solidFill>
            </a:endParaRPr>
          </a:p>
        </p:txBody>
      </p:sp>
      <p:sp>
        <p:nvSpPr>
          <p:cNvPr id="6" name="Footer Placeholder 5"/>
          <p:cNvSpPr>
            <a:spLocks noGrp="1" noChangeArrowheads="1"/>
          </p:cNvSpPr>
          <p:nvPr>
            <p:ph type="ftr" sz="quarter" idx="3"/>
          </p:nvPr>
        </p:nvSpPr>
        <p:spPr bwMode="auto">
          <a:xfrm>
            <a:off x="2326341" y="6476999"/>
            <a:ext cx="5325035"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100">
                <a:latin typeface="Lucida Grande" pitchFamily="84" charset="0"/>
                <a:ea typeface="ヒラギノ角ゴ Pro W3" pitchFamily="84" charset="-128"/>
                <a:cs typeface="+mn-cs"/>
              </a:defRPr>
            </a:lvl1pPr>
          </a:lstStyle>
          <a:p>
            <a:pPr algn="l">
              <a:defRPr/>
            </a:pPr>
            <a:r>
              <a:rPr lang="en-US" smtClean="0">
                <a:solidFill>
                  <a:srgbClr val="000000"/>
                </a:solidFill>
              </a:rPr>
              <a:t>1168-rf-prs-0002-v1-WP1-Performance-(20171004).pptx</a:t>
            </a:r>
            <a:endParaRPr lang="en-US" dirty="0">
              <a:solidFill>
                <a:srgbClr val="000000"/>
              </a:solidFill>
            </a:endParaRPr>
          </a:p>
        </p:txBody>
      </p:sp>
    </p:spTree>
    <p:extLst>
      <p:ext uri="{BB962C8B-B14F-4D97-AF65-F5344CB8AC3E}">
        <p14:creationId xmlns:p14="http://schemas.microsoft.com/office/powerpoint/2010/main" val="38298429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587"/>
            <a:ext cx="9144000" cy="1143000"/>
          </a:xfrm>
        </p:spPr>
        <p:txBody>
          <a:bodyPr/>
          <a:lstStyle>
            <a:lvl1pPr>
              <a:defRPr>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67544" y="1484784"/>
            <a:ext cx="4040188" cy="639762"/>
          </a:xfrm>
        </p:spPr>
        <p:txBody>
          <a:bodyPr anchor="b"/>
          <a:lstStyle>
            <a:lvl1pPr marL="0" indent="0">
              <a:buNone/>
              <a:defRPr sz="2800" b="1">
                <a:solidFill>
                  <a:schemeClr val="accent1">
                    <a:lumMod val="50000"/>
                  </a:schemeClr>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atin typeface="Arial" pitchFamily="34" charset="0"/>
                <a:cs typeface="Arial" pitchFamily="34" charset="0"/>
              </a:defRPr>
            </a:lvl1pPr>
            <a:lvl2pPr>
              <a:defRPr sz="2200">
                <a:solidFill>
                  <a:schemeClr val="accent1">
                    <a:lumMod val="50000"/>
                  </a:schemeClr>
                </a:solidFill>
                <a:latin typeface="Arial" pitchFamily="34" charset="0"/>
                <a:cs typeface="Arial"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800" b="1">
                <a:solidFill>
                  <a:schemeClr val="accent1">
                    <a:lumMod val="50000"/>
                  </a:schemeClr>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182951"/>
          </a:xfrm>
        </p:spPr>
        <p:txBody>
          <a:bodyPr/>
          <a:lstStyle>
            <a:lvl1pPr>
              <a:defRPr sz="2400">
                <a:latin typeface="Arial" pitchFamily="34" charset="0"/>
                <a:cs typeface="Arial" pitchFamily="34" charset="0"/>
              </a:defRPr>
            </a:lvl1pPr>
            <a:lvl2pPr>
              <a:defRPr sz="2200">
                <a:solidFill>
                  <a:schemeClr val="accent1">
                    <a:lumMod val="50000"/>
                  </a:schemeClr>
                </a:solidFill>
                <a:latin typeface="Arial" pitchFamily="34" charset="0"/>
                <a:cs typeface="Arial"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7" name="Rectangle 4"/>
          <p:cNvSpPr>
            <a:spLocks noGrp="1" noChangeArrowheads="1"/>
          </p:cNvSpPr>
          <p:nvPr>
            <p:ph type="dt" sz="half" idx="10"/>
          </p:nvPr>
        </p:nvSpPr>
        <p:spPr bwMode="auto">
          <a:xfrm>
            <a:off x="268943" y="6467474"/>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100">
                <a:latin typeface="Lucida Grande" pitchFamily="84" charset="0"/>
                <a:ea typeface="ヒラギノ角ゴ Pro W3" pitchFamily="84" charset="-128"/>
                <a:cs typeface="+mn-cs"/>
              </a:defRPr>
            </a:lvl1pPr>
          </a:lstStyle>
          <a:p>
            <a:pPr>
              <a:defRPr/>
            </a:pPr>
            <a:r>
              <a:rPr lang="en-US" smtClean="0">
                <a:solidFill>
                  <a:srgbClr val="000000"/>
                </a:solidFill>
              </a:rPr>
              <a:t>21st November 2017</a:t>
            </a:r>
            <a:endParaRPr lang="en-US" dirty="0">
              <a:solidFill>
                <a:srgbClr val="000000"/>
              </a:solidFill>
            </a:endParaRPr>
          </a:p>
        </p:txBody>
      </p:sp>
      <p:sp>
        <p:nvSpPr>
          <p:cNvPr id="8" name="Rectangle 5"/>
          <p:cNvSpPr>
            <a:spLocks noGrp="1" noChangeArrowheads="1"/>
          </p:cNvSpPr>
          <p:nvPr>
            <p:ph type="ftr" sz="quarter" idx="11"/>
          </p:nvPr>
        </p:nvSpPr>
        <p:spPr bwMode="auto">
          <a:xfrm>
            <a:off x="2326341" y="6476999"/>
            <a:ext cx="5325035"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100">
                <a:latin typeface="Lucida Grande" pitchFamily="84" charset="0"/>
                <a:ea typeface="ヒラギノ角ゴ Pro W3" pitchFamily="84" charset="-128"/>
                <a:cs typeface="+mn-cs"/>
              </a:defRPr>
            </a:lvl1pPr>
          </a:lstStyle>
          <a:p>
            <a:pPr algn="l">
              <a:defRPr/>
            </a:pPr>
            <a:r>
              <a:rPr lang="en-US" smtClean="0">
                <a:solidFill>
                  <a:srgbClr val="000000"/>
                </a:solidFill>
              </a:rPr>
              <a:t>1168-rf-prs-0002-v1-WP1-Performance-(20171004).pptx</a:t>
            </a:r>
            <a:endParaRPr lang="en-US" dirty="0">
              <a:solidFill>
                <a:srgbClr val="000000"/>
              </a:solidFill>
            </a:endParaRPr>
          </a:p>
        </p:txBody>
      </p:sp>
    </p:spTree>
    <p:extLst>
      <p:ext uri="{BB962C8B-B14F-4D97-AF65-F5344CB8AC3E}">
        <p14:creationId xmlns:p14="http://schemas.microsoft.com/office/powerpoint/2010/main" val="8508228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chemeClr val="accent1">
                    <a:lumMod val="50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Rectangle 4"/>
          <p:cNvSpPr>
            <a:spLocks noGrp="1" noChangeArrowheads="1"/>
          </p:cNvSpPr>
          <p:nvPr>
            <p:ph type="dt" sz="half" idx="2"/>
          </p:nvPr>
        </p:nvSpPr>
        <p:spPr bwMode="auto">
          <a:xfrm>
            <a:off x="268943" y="6467474"/>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100">
                <a:latin typeface="Lucida Grande" pitchFamily="84" charset="0"/>
                <a:ea typeface="ヒラギノ角ゴ Pro W3" pitchFamily="84" charset="-128"/>
                <a:cs typeface="+mn-cs"/>
              </a:defRPr>
            </a:lvl1pPr>
          </a:lstStyle>
          <a:p>
            <a:pPr>
              <a:defRPr/>
            </a:pPr>
            <a:r>
              <a:rPr lang="en-US" smtClean="0">
                <a:solidFill>
                  <a:srgbClr val="000000"/>
                </a:solidFill>
              </a:rPr>
              <a:t>21st November 2017</a:t>
            </a:r>
            <a:endParaRPr lang="en-US" dirty="0">
              <a:solidFill>
                <a:srgbClr val="000000"/>
              </a:solidFill>
            </a:endParaRPr>
          </a:p>
        </p:txBody>
      </p:sp>
      <p:sp>
        <p:nvSpPr>
          <p:cNvPr id="4" name="Rectangle 5"/>
          <p:cNvSpPr>
            <a:spLocks noGrp="1" noChangeArrowheads="1"/>
          </p:cNvSpPr>
          <p:nvPr>
            <p:ph type="ftr" sz="quarter" idx="3"/>
          </p:nvPr>
        </p:nvSpPr>
        <p:spPr bwMode="auto">
          <a:xfrm>
            <a:off x="2326341" y="6476999"/>
            <a:ext cx="5325035"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100">
                <a:latin typeface="Lucida Grande" pitchFamily="84" charset="0"/>
                <a:ea typeface="ヒラギノ角ゴ Pro W3" pitchFamily="84" charset="-128"/>
                <a:cs typeface="+mn-cs"/>
              </a:defRPr>
            </a:lvl1pPr>
          </a:lstStyle>
          <a:p>
            <a:pPr algn="l">
              <a:defRPr/>
            </a:pPr>
            <a:r>
              <a:rPr lang="en-US" smtClean="0">
                <a:solidFill>
                  <a:srgbClr val="000000"/>
                </a:solidFill>
              </a:rPr>
              <a:t>1168-rf-prs-0002-v1-WP1-Performance-(20171004).pptx</a:t>
            </a:r>
            <a:endParaRPr lang="en-US" dirty="0">
              <a:solidFill>
                <a:srgbClr val="000000"/>
              </a:solidFill>
            </a:endParaRPr>
          </a:p>
        </p:txBody>
      </p:sp>
      <p:sp>
        <p:nvSpPr>
          <p:cNvPr id="5" name="Slide Number Placeholder 8"/>
          <p:cNvSpPr>
            <a:spLocks noGrp="1"/>
          </p:cNvSpPr>
          <p:nvPr>
            <p:ph type="sldNum" sz="quarter" idx="4"/>
          </p:nvPr>
        </p:nvSpPr>
        <p:spPr>
          <a:xfrm>
            <a:off x="8748464" y="0"/>
            <a:ext cx="2133600" cy="365125"/>
          </a:xfrm>
          <a:prstGeom prst="rect">
            <a:avLst/>
          </a:prstGeom>
        </p:spPr>
        <p:txBody>
          <a:bodyPr/>
          <a:lstStyle>
            <a:lvl1pPr>
              <a:defRPr sz="1200" b="1"/>
            </a:lvl1pPr>
          </a:lstStyle>
          <a:p>
            <a:fld id="{D228BFA6-9D91-4F99-9CF5-801957AD81E8}"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10096618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2"/>
          </p:nvPr>
        </p:nvSpPr>
        <p:spPr bwMode="auto">
          <a:xfrm>
            <a:off x="268943" y="6467474"/>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100">
                <a:latin typeface="Lucida Grande" pitchFamily="84" charset="0"/>
                <a:ea typeface="ヒラギノ角ゴ Pro W3" pitchFamily="84" charset="-128"/>
                <a:cs typeface="+mn-cs"/>
              </a:defRPr>
            </a:lvl1pPr>
          </a:lstStyle>
          <a:p>
            <a:pPr>
              <a:defRPr/>
            </a:pPr>
            <a:r>
              <a:rPr lang="en-US" smtClean="0">
                <a:solidFill>
                  <a:srgbClr val="000000"/>
                </a:solidFill>
              </a:rPr>
              <a:t>21st November 2017</a:t>
            </a:r>
            <a:endParaRPr lang="en-US" dirty="0">
              <a:solidFill>
                <a:srgbClr val="000000"/>
              </a:solidFill>
            </a:endParaRPr>
          </a:p>
        </p:txBody>
      </p:sp>
      <p:sp>
        <p:nvSpPr>
          <p:cNvPr id="3" name="Rectangle 5"/>
          <p:cNvSpPr>
            <a:spLocks noGrp="1" noChangeArrowheads="1"/>
          </p:cNvSpPr>
          <p:nvPr>
            <p:ph type="ftr" sz="quarter" idx="3"/>
          </p:nvPr>
        </p:nvSpPr>
        <p:spPr bwMode="auto">
          <a:xfrm>
            <a:off x="2326341" y="6476999"/>
            <a:ext cx="5325035"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100">
                <a:latin typeface="Lucida Grande" pitchFamily="84" charset="0"/>
                <a:ea typeface="ヒラギノ角ゴ Pro W3" pitchFamily="84" charset="-128"/>
                <a:cs typeface="+mn-cs"/>
              </a:defRPr>
            </a:lvl1pPr>
          </a:lstStyle>
          <a:p>
            <a:pPr algn="l">
              <a:defRPr/>
            </a:pPr>
            <a:r>
              <a:rPr lang="en-US" smtClean="0">
                <a:solidFill>
                  <a:srgbClr val="000000"/>
                </a:solidFill>
              </a:rPr>
              <a:t>1168-rf-prs-0002-v1-WP1-Performance-(20171004).pptx</a:t>
            </a:r>
            <a:endParaRPr lang="en-US" dirty="0">
              <a:solidFill>
                <a:srgbClr val="000000"/>
              </a:solidFill>
            </a:endParaRPr>
          </a:p>
        </p:txBody>
      </p:sp>
      <p:sp>
        <p:nvSpPr>
          <p:cNvPr id="4" name="Slide Number Placeholder 8"/>
          <p:cNvSpPr>
            <a:spLocks noGrp="1"/>
          </p:cNvSpPr>
          <p:nvPr>
            <p:ph type="sldNum" sz="quarter" idx="4"/>
          </p:nvPr>
        </p:nvSpPr>
        <p:spPr>
          <a:xfrm>
            <a:off x="8748464" y="0"/>
            <a:ext cx="2133600" cy="365125"/>
          </a:xfrm>
          <a:prstGeom prst="rect">
            <a:avLst/>
          </a:prstGeom>
        </p:spPr>
        <p:txBody>
          <a:bodyPr/>
          <a:lstStyle>
            <a:lvl1pPr>
              <a:defRPr sz="1200" b="1"/>
            </a:lvl1pPr>
          </a:lstStyle>
          <a:p>
            <a:fld id="{D228BFA6-9D91-4F99-9CF5-801957AD81E8}"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861307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8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084776"/>
          </a:xfrm>
        </p:spPr>
        <p:txBody>
          <a:bodyPr/>
          <a:lstStyle>
            <a:lvl1pPr>
              <a:defRPr sz="2400">
                <a:solidFill>
                  <a:schemeClr val="tx1"/>
                </a:solidFill>
                <a:latin typeface="Arial" pitchFamily="34" charset="0"/>
                <a:cs typeface="Arial" pitchFamily="34" charset="0"/>
              </a:defRPr>
            </a:lvl1pPr>
            <a:lvl2pPr>
              <a:defRPr sz="2200">
                <a:solidFill>
                  <a:schemeClr val="accent1">
                    <a:lumMod val="50000"/>
                  </a:schemeClr>
                </a:solidFill>
                <a:latin typeface="Arial" pitchFamily="34" charset="0"/>
                <a:cs typeface="Arial" pitchFamily="34" charset="0"/>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851419"/>
          </a:xfrm>
        </p:spPr>
        <p:txBody>
          <a:bodyPr/>
          <a:lstStyle>
            <a:lvl1pPr marL="0" indent="0">
              <a:buNone/>
              <a:defRPr sz="22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noChangeArrowheads="1"/>
          </p:cNvSpPr>
          <p:nvPr>
            <p:ph type="dt" sz="half" idx="10"/>
          </p:nvPr>
        </p:nvSpPr>
        <p:spPr bwMode="auto">
          <a:xfrm>
            <a:off x="268943" y="6467474"/>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100">
                <a:latin typeface="Lucida Grande" pitchFamily="84" charset="0"/>
                <a:ea typeface="ヒラギノ角ゴ Pro W3" pitchFamily="84" charset="-128"/>
                <a:cs typeface="+mn-cs"/>
              </a:defRPr>
            </a:lvl1pPr>
          </a:lstStyle>
          <a:p>
            <a:pPr>
              <a:defRPr/>
            </a:pPr>
            <a:r>
              <a:rPr lang="en-US" smtClean="0">
                <a:solidFill>
                  <a:srgbClr val="000000"/>
                </a:solidFill>
              </a:rPr>
              <a:t>21st November 2017</a:t>
            </a:r>
            <a:endParaRPr lang="en-US" dirty="0">
              <a:solidFill>
                <a:srgbClr val="000000"/>
              </a:solidFill>
            </a:endParaRPr>
          </a:p>
        </p:txBody>
      </p:sp>
      <p:sp>
        <p:nvSpPr>
          <p:cNvPr id="6" name="Footer Placeholder 5"/>
          <p:cNvSpPr>
            <a:spLocks noGrp="1" noChangeArrowheads="1"/>
          </p:cNvSpPr>
          <p:nvPr>
            <p:ph type="ftr" sz="quarter" idx="3"/>
          </p:nvPr>
        </p:nvSpPr>
        <p:spPr bwMode="auto">
          <a:xfrm>
            <a:off x="2326341" y="6476999"/>
            <a:ext cx="5325035"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100">
                <a:latin typeface="Lucida Grande" pitchFamily="84" charset="0"/>
                <a:ea typeface="ヒラギノ角ゴ Pro W3" pitchFamily="84" charset="-128"/>
                <a:cs typeface="+mn-cs"/>
              </a:defRPr>
            </a:lvl1pPr>
          </a:lstStyle>
          <a:p>
            <a:pPr algn="l">
              <a:defRPr/>
            </a:pPr>
            <a:r>
              <a:rPr lang="en-US" smtClean="0">
                <a:solidFill>
                  <a:srgbClr val="000000"/>
                </a:solidFill>
              </a:rPr>
              <a:t>1168-rf-prs-0002-v1-WP1-Performance-(20171004).pptx</a:t>
            </a:r>
            <a:endParaRPr lang="en-US" dirty="0">
              <a:solidFill>
                <a:srgbClr val="000000"/>
              </a:solidFill>
            </a:endParaRPr>
          </a:p>
        </p:txBody>
      </p:sp>
    </p:spTree>
    <p:extLst>
      <p:ext uri="{BB962C8B-B14F-4D97-AF65-F5344CB8AC3E}">
        <p14:creationId xmlns:p14="http://schemas.microsoft.com/office/powerpoint/2010/main" val="1348091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800" b="1">
                <a:solidFill>
                  <a:schemeClr val="accent1">
                    <a:lumMod val="50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22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noChangeArrowheads="1"/>
          </p:cNvSpPr>
          <p:nvPr>
            <p:ph type="dt" sz="half" idx="10"/>
          </p:nvPr>
        </p:nvSpPr>
        <p:spPr bwMode="auto">
          <a:xfrm>
            <a:off x="268943" y="6467474"/>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100">
                <a:latin typeface="Lucida Grande" pitchFamily="84" charset="0"/>
                <a:ea typeface="ヒラギノ角ゴ Pro W3" pitchFamily="84" charset="-128"/>
                <a:cs typeface="+mn-cs"/>
              </a:defRPr>
            </a:lvl1pPr>
          </a:lstStyle>
          <a:p>
            <a:pPr>
              <a:defRPr/>
            </a:pPr>
            <a:r>
              <a:rPr lang="en-US" smtClean="0">
                <a:solidFill>
                  <a:srgbClr val="000000"/>
                </a:solidFill>
              </a:rPr>
              <a:t>21st November 2017</a:t>
            </a:r>
            <a:endParaRPr lang="en-US" dirty="0">
              <a:solidFill>
                <a:srgbClr val="000000"/>
              </a:solidFill>
            </a:endParaRPr>
          </a:p>
        </p:txBody>
      </p:sp>
      <p:sp>
        <p:nvSpPr>
          <p:cNvPr id="6" name="Footer Placeholder 5"/>
          <p:cNvSpPr>
            <a:spLocks noGrp="1" noChangeArrowheads="1"/>
          </p:cNvSpPr>
          <p:nvPr>
            <p:ph type="ftr" sz="quarter" idx="3"/>
          </p:nvPr>
        </p:nvSpPr>
        <p:spPr bwMode="auto">
          <a:xfrm>
            <a:off x="2326341" y="6476999"/>
            <a:ext cx="5325035"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100">
                <a:latin typeface="Lucida Grande" pitchFamily="84" charset="0"/>
                <a:ea typeface="ヒラギノ角ゴ Pro W3" pitchFamily="84" charset="-128"/>
                <a:cs typeface="+mn-cs"/>
              </a:defRPr>
            </a:lvl1pPr>
          </a:lstStyle>
          <a:p>
            <a:pPr algn="l">
              <a:defRPr/>
            </a:pPr>
            <a:r>
              <a:rPr lang="en-US" smtClean="0">
                <a:solidFill>
                  <a:srgbClr val="000000"/>
                </a:solidFill>
              </a:rPr>
              <a:t>1168-rf-prs-0002-v1-WP1-Performance-(20171004).pptx</a:t>
            </a:r>
            <a:endParaRPr lang="en-US" dirty="0">
              <a:solidFill>
                <a:srgbClr val="000000"/>
              </a:solidFill>
            </a:endParaRPr>
          </a:p>
        </p:txBody>
      </p:sp>
    </p:spTree>
    <p:extLst>
      <p:ext uri="{BB962C8B-B14F-4D97-AF65-F5344CB8AC3E}">
        <p14:creationId xmlns:p14="http://schemas.microsoft.com/office/powerpoint/2010/main" val="3047336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5" name="Picture 19" descr="SCI41098_PPT_Templates_bottom_STFC"/>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63688" y="5294313"/>
            <a:ext cx="7580312"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title"/>
          </p:nvPr>
        </p:nvSpPr>
        <p:spPr bwMode="auto">
          <a:xfrm>
            <a:off x="0" y="-28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051" name="Rectangle 3"/>
          <p:cNvSpPr>
            <a:spLocks noGrp="1" noChangeArrowheads="1"/>
          </p:cNvSpPr>
          <p:nvPr>
            <p:ph type="body" idx="1"/>
          </p:nvPr>
        </p:nvSpPr>
        <p:spPr bwMode="auto">
          <a:xfrm>
            <a:off x="685800" y="1270660"/>
            <a:ext cx="7772400" cy="4825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p:txBody>
      </p:sp>
      <p:sp>
        <p:nvSpPr>
          <p:cNvPr id="1028" name="Rectangle 4"/>
          <p:cNvSpPr>
            <a:spLocks noGrp="1" noChangeArrowheads="1"/>
          </p:cNvSpPr>
          <p:nvPr>
            <p:ph type="dt" sz="half" idx="2"/>
          </p:nvPr>
        </p:nvSpPr>
        <p:spPr bwMode="auto">
          <a:xfrm>
            <a:off x="687600" y="6516000"/>
            <a:ext cx="1905000" cy="36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100">
                <a:latin typeface="Lucida Grande" pitchFamily="84" charset="0"/>
                <a:ea typeface="ヒラギノ角ゴ Pro W3" pitchFamily="84" charset="-128"/>
                <a:cs typeface="+mn-cs"/>
              </a:defRPr>
            </a:lvl1pPr>
          </a:lstStyle>
          <a:p>
            <a:pPr fontAlgn="base">
              <a:spcBef>
                <a:spcPct val="0"/>
              </a:spcBef>
              <a:spcAft>
                <a:spcPct val="0"/>
              </a:spcAft>
              <a:defRPr/>
            </a:pPr>
            <a:r>
              <a:rPr lang="en-US" smtClean="0">
                <a:solidFill>
                  <a:srgbClr val="000000"/>
                </a:solidFill>
              </a:rPr>
              <a:t>21st November 2017</a:t>
            </a:r>
            <a:endParaRPr lang="en-US" dirty="0">
              <a:solidFill>
                <a:srgbClr val="000000"/>
              </a:solidFill>
            </a:endParaRPr>
          </a:p>
        </p:txBody>
      </p:sp>
      <p:sp>
        <p:nvSpPr>
          <p:cNvPr id="1029" name="Rectangle 5"/>
          <p:cNvSpPr>
            <a:spLocks noGrp="1" noChangeArrowheads="1"/>
          </p:cNvSpPr>
          <p:nvPr>
            <p:ph type="ftr" sz="quarter" idx="3"/>
          </p:nvPr>
        </p:nvSpPr>
        <p:spPr bwMode="auto">
          <a:xfrm>
            <a:off x="3193116" y="6516000"/>
            <a:ext cx="5325035" cy="36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100">
                <a:latin typeface="Lucida Grande" pitchFamily="84" charset="0"/>
                <a:ea typeface="ヒラギノ角ゴ Pro W3" pitchFamily="84" charset="-128"/>
                <a:cs typeface="+mn-cs"/>
              </a:defRPr>
            </a:lvl1pPr>
          </a:lstStyle>
          <a:p>
            <a:pPr algn="l" fontAlgn="base">
              <a:spcBef>
                <a:spcPct val="0"/>
              </a:spcBef>
              <a:spcAft>
                <a:spcPct val="0"/>
              </a:spcAft>
              <a:defRPr/>
            </a:pPr>
            <a:r>
              <a:rPr lang="en-US" dirty="0" smtClean="0">
                <a:solidFill>
                  <a:srgbClr val="000000"/>
                </a:solidFill>
              </a:rPr>
              <a:t>1168-rf-prs-0002-v1-WP1-Performance-(20171004).pptx</a:t>
            </a:r>
            <a:endParaRPr lang="en-US" dirty="0">
              <a:solidFill>
                <a:srgbClr val="000000"/>
              </a:solidFill>
            </a:endParaRPr>
          </a:p>
        </p:txBody>
      </p:sp>
      <p:pic>
        <p:nvPicPr>
          <p:cNvPr id="7" name="Picture 3"/>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08520" y="6107012"/>
            <a:ext cx="1401062" cy="79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8"/>
          <p:cNvSpPr>
            <a:spLocks noGrp="1"/>
          </p:cNvSpPr>
          <p:nvPr>
            <p:ph type="sldNum" sz="quarter" idx="4"/>
          </p:nvPr>
        </p:nvSpPr>
        <p:spPr>
          <a:xfrm>
            <a:off x="8748464" y="0"/>
            <a:ext cx="2133600" cy="365125"/>
          </a:xfrm>
          <a:prstGeom prst="rect">
            <a:avLst/>
          </a:prstGeom>
        </p:spPr>
        <p:txBody>
          <a:bodyPr/>
          <a:lstStyle>
            <a:lvl1pPr>
              <a:defRPr sz="1200" b="1"/>
            </a:lvl1pPr>
          </a:lstStyle>
          <a:p>
            <a:fld id="{D228BFA6-9D91-4F99-9CF5-801957AD81E8}"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30758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a:solidFill>
            <a:srgbClr val="3C8C93"/>
          </a:solidFill>
          <a:latin typeface="Arial" pitchFamily="34" charset="0"/>
          <a:ea typeface="+mj-ea"/>
          <a:cs typeface="Arial" pitchFamily="34" charset="0"/>
        </a:defRPr>
      </a:lvl1pPr>
      <a:lvl2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24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200">
          <a:solidFill>
            <a:srgbClr val="3C8C93"/>
          </a:solidFill>
          <a:latin typeface="Arial" pitchFamily="34" charset="0"/>
          <a:ea typeface="+mn-ea"/>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5" name="Picture 19" descr="SCI41098_PPT_Templates_bottom_STFC"/>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63688" y="5294313"/>
            <a:ext cx="7580312"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title"/>
          </p:nvPr>
        </p:nvSpPr>
        <p:spPr bwMode="auto">
          <a:xfrm>
            <a:off x="0" y="-28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051" name="Rectangle 3"/>
          <p:cNvSpPr>
            <a:spLocks noGrp="1" noChangeArrowheads="1"/>
          </p:cNvSpPr>
          <p:nvPr>
            <p:ph type="body" idx="1"/>
          </p:nvPr>
        </p:nvSpPr>
        <p:spPr bwMode="auto">
          <a:xfrm>
            <a:off x="685800" y="1270660"/>
            <a:ext cx="7772400" cy="4825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p:txBody>
      </p:sp>
      <p:sp>
        <p:nvSpPr>
          <p:cNvPr id="1028" name="Rectangle 4"/>
          <p:cNvSpPr>
            <a:spLocks noGrp="1" noChangeArrowheads="1"/>
          </p:cNvSpPr>
          <p:nvPr>
            <p:ph type="dt" sz="half" idx="2"/>
          </p:nvPr>
        </p:nvSpPr>
        <p:spPr bwMode="auto">
          <a:xfrm>
            <a:off x="687600" y="6516000"/>
            <a:ext cx="1905000" cy="36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100">
                <a:latin typeface="Lucida Grande" pitchFamily="84" charset="0"/>
                <a:ea typeface="ヒラギノ角ゴ Pro W3" pitchFamily="84" charset="-128"/>
                <a:cs typeface="+mn-cs"/>
              </a:defRPr>
            </a:lvl1pPr>
          </a:lstStyle>
          <a:p>
            <a:pPr fontAlgn="base">
              <a:spcBef>
                <a:spcPct val="0"/>
              </a:spcBef>
              <a:spcAft>
                <a:spcPct val="0"/>
              </a:spcAft>
              <a:defRPr/>
            </a:pPr>
            <a:r>
              <a:rPr lang="en-US" smtClean="0">
                <a:solidFill>
                  <a:srgbClr val="000000"/>
                </a:solidFill>
              </a:rPr>
              <a:t>21st November 2017</a:t>
            </a:r>
            <a:endParaRPr lang="en-US" dirty="0">
              <a:solidFill>
                <a:srgbClr val="000000"/>
              </a:solidFill>
            </a:endParaRPr>
          </a:p>
        </p:txBody>
      </p:sp>
      <p:sp>
        <p:nvSpPr>
          <p:cNvPr id="1029" name="Rectangle 5"/>
          <p:cNvSpPr>
            <a:spLocks noGrp="1" noChangeArrowheads="1"/>
          </p:cNvSpPr>
          <p:nvPr>
            <p:ph type="ftr" sz="quarter" idx="3"/>
          </p:nvPr>
        </p:nvSpPr>
        <p:spPr bwMode="auto">
          <a:xfrm>
            <a:off x="3193116" y="6516000"/>
            <a:ext cx="5325035" cy="36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100">
                <a:latin typeface="Lucida Grande" pitchFamily="84" charset="0"/>
                <a:ea typeface="ヒラギノ角ゴ Pro W3" pitchFamily="84" charset="-128"/>
                <a:cs typeface="+mn-cs"/>
              </a:defRPr>
            </a:lvl1pPr>
          </a:lstStyle>
          <a:p>
            <a:pPr algn="l" fontAlgn="base">
              <a:spcBef>
                <a:spcPct val="0"/>
              </a:spcBef>
              <a:spcAft>
                <a:spcPct val="0"/>
              </a:spcAft>
              <a:defRPr/>
            </a:pPr>
            <a:r>
              <a:rPr lang="en-US" dirty="0" smtClean="0">
                <a:solidFill>
                  <a:srgbClr val="000000"/>
                </a:solidFill>
              </a:rPr>
              <a:t>1168-rf-prs-0002-v1-WP1-Performance-(20171004).pptx</a:t>
            </a:r>
            <a:endParaRPr lang="en-US" dirty="0">
              <a:solidFill>
                <a:srgbClr val="000000"/>
              </a:solidFill>
            </a:endParaRPr>
          </a:p>
        </p:txBody>
      </p:sp>
      <p:pic>
        <p:nvPicPr>
          <p:cNvPr id="7" name="Picture 3"/>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08520" y="6107012"/>
            <a:ext cx="1401062" cy="79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8"/>
          <p:cNvSpPr>
            <a:spLocks noGrp="1"/>
          </p:cNvSpPr>
          <p:nvPr>
            <p:ph type="sldNum" sz="quarter" idx="4"/>
          </p:nvPr>
        </p:nvSpPr>
        <p:spPr>
          <a:xfrm>
            <a:off x="8748464" y="0"/>
            <a:ext cx="2133600" cy="365125"/>
          </a:xfrm>
          <a:prstGeom prst="rect">
            <a:avLst/>
          </a:prstGeom>
        </p:spPr>
        <p:txBody>
          <a:bodyPr/>
          <a:lstStyle>
            <a:lvl1pPr>
              <a:defRPr sz="1200" b="1"/>
            </a:lvl1pPr>
          </a:lstStyle>
          <a:p>
            <a:fld id="{D228BFA6-9D91-4F99-9CF5-801957AD81E8}"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85845794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a:solidFill>
            <a:srgbClr val="3C8C93"/>
          </a:solidFill>
          <a:latin typeface="Arial" pitchFamily="34" charset="0"/>
          <a:ea typeface="+mj-ea"/>
          <a:cs typeface="Arial" pitchFamily="34" charset="0"/>
        </a:defRPr>
      </a:lvl1pPr>
      <a:lvl2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24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200">
          <a:solidFill>
            <a:srgbClr val="3C8C93"/>
          </a:solidFill>
          <a:latin typeface="Arial" pitchFamily="34" charset="0"/>
          <a:ea typeface="+mn-ea"/>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hyperlink" Target="file:///\\Engserve\Projects\NEW%20OPPORTUNITIES\DUNE%20SRF\pm%20-%20Project%20Management\risk%20-%20Risk-Management\DUNE-SRF-pm-risk-0001-v0.13-RiskRegister-(20180618)-AEW.xlsx"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26" Type="http://schemas.openxmlformats.org/officeDocument/2006/relationships/hyperlink" Target="https://www.google.co.uk/url?sa=i&amp;source=images&amp;cd=&amp;cad=rja&amp;uact=8&amp;ved=2ahUKEwjP_eyVla3bAhXDchQKHbq7AMkQjRx6BAgBEAU&amp;url=https://www.researchgate.net/figure/Technology-map-of-PIP-II-linac_307122723&amp;psig=AOvVaw3ZKWNNgly1MKNI78SoFnak&amp;ust=1527760393155724" TargetMode="External"/><Relationship Id="rId3" Type="http://schemas.openxmlformats.org/officeDocument/2006/relationships/slideLayout" Target="../slideLayouts/slideLayout6.xml"/><Relationship Id="rId21" Type="http://schemas.openxmlformats.org/officeDocument/2006/relationships/image" Target="../media/image9.png"/><Relationship Id="rId7" Type="http://schemas.microsoft.com/office/2007/relationships/hdphoto" Target="../media/hdphoto1.wdp"/><Relationship Id="rId12" Type="http://schemas.openxmlformats.org/officeDocument/2006/relationships/image" Target="../media/image7.png"/><Relationship Id="rId25" Type="http://schemas.openxmlformats.org/officeDocument/2006/relationships/image" Target="../media/image13.png"/><Relationship Id="rId2" Type="http://schemas.openxmlformats.org/officeDocument/2006/relationships/tags" Target="../tags/tag1.xml"/><Relationship Id="rId20" Type="http://schemas.openxmlformats.org/officeDocument/2006/relationships/image" Target="../media/image30.svg"/><Relationship Id="rId29" Type="http://schemas.openxmlformats.org/officeDocument/2006/relationships/image" Target="../media/image16.png"/><Relationship Id="rId1" Type="http://schemas.openxmlformats.org/officeDocument/2006/relationships/vmlDrawing" Target="../drawings/vmlDrawing1.vml"/><Relationship Id="rId6" Type="http://schemas.openxmlformats.org/officeDocument/2006/relationships/image" Target="../media/image4.png"/><Relationship Id="rId11" Type="http://schemas.microsoft.com/office/2007/relationships/hdphoto" Target="../media/hdphoto3.wdp"/><Relationship Id="rId24" Type="http://schemas.openxmlformats.org/officeDocument/2006/relationships/image" Target="../media/image12.png"/><Relationship Id="rId5" Type="http://schemas.openxmlformats.org/officeDocument/2006/relationships/image" Target="../media/image3.emf"/><Relationship Id="rId23" Type="http://schemas.openxmlformats.org/officeDocument/2006/relationships/image" Target="../media/image11.png"/><Relationship Id="rId28" Type="http://schemas.openxmlformats.org/officeDocument/2006/relationships/image" Target="../media/image15.png"/><Relationship Id="rId10" Type="http://schemas.openxmlformats.org/officeDocument/2006/relationships/image" Target="../media/image6.png"/><Relationship Id="rId4" Type="http://schemas.openxmlformats.org/officeDocument/2006/relationships/oleObject" Target="../embeddings/oleObject1.bin"/><Relationship Id="rId9" Type="http://schemas.microsoft.com/office/2007/relationships/hdphoto" Target="../media/hdphoto2.wdp"/><Relationship Id="rId22" Type="http://schemas.openxmlformats.org/officeDocument/2006/relationships/image" Target="../media/image10.png"/><Relationship Id="rId27" Type="http://schemas.openxmlformats.org/officeDocument/2006/relationships/image" Target="../media/image14.png"/><Relationship Id="rId30"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uk/url?sa=i&amp;source=images&amp;cd=&amp;cad=rja&amp;uact=8&amp;ved=2ahUKEwi137uRlbLbAhXEKlAKHQv4DGYQjRx6BAgBEAU&amp;url=https://www.executivecompass.co.uk/blog/news/iso-90012008-90012015-transition/&amp;psig=AOvVaw1JmBbUB02U_wh0lapepbIh&amp;ust=1527932183414079" TargetMode="Externa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hyperlink" Target="https://stfc.ukri.org/files/project-management-framework/" TargetMode="External"/><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786047"/>
            <a:ext cx="8352928" cy="1362075"/>
          </a:xfrm>
        </p:spPr>
        <p:txBody>
          <a:bodyPr/>
          <a:lstStyle/>
          <a:p>
            <a:r>
              <a:rPr lang="en-GB" dirty="0" smtClean="0"/>
              <a:t>PIP-II STFC Risk Management</a:t>
            </a:r>
            <a:endParaRPr lang="en-GB" dirty="0"/>
          </a:p>
        </p:txBody>
      </p:sp>
      <p:sp>
        <p:nvSpPr>
          <p:cNvPr id="3" name="Subtitle 2"/>
          <p:cNvSpPr>
            <a:spLocks noGrp="1"/>
          </p:cNvSpPr>
          <p:nvPr>
            <p:ph type="body" idx="1"/>
          </p:nvPr>
        </p:nvSpPr>
        <p:spPr/>
        <p:txBody>
          <a:bodyPr/>
          <a:lstStyle/>
          <a:p>
            <a:r>
              <a:rPr lang="en-GB" sz="2000" b="1" dirty="0" smtClean="0">
                <a:solidFill>
                  <a:srgbClr val="C00000"/>
                </a:solidFill>
              </a:rPr>
              <a:t>P McIntosh</a:t>
            </a:r>
          </a:p>
          <a:p>
            <a:r>
              <a:rPr lang="en-GB" sz="2000" b="1" dirty="0" smtClean="0">
                <a:solidFill>
                  <a:srgbClr val="C00000"/>
                </a:solidFill>
              </a:rPr>
              <a:t>13</a:t>
            </a:r>
            <a:r>
              <a:rPr lang="en-GB" sz="2000" b="1" baseline="30000" dirty="0" smtClean="0">
                <a:solidFill>
                  <a:srgbClr val="C00000"/>
                </a:solidFill>
              </a:rPr>
              <a:t>th</a:t>
            </a:r>
            <a:r>
              <a:rPr lang="en-GB" sz="2000" b="1" dirty="0" smtClean="0">
                <a:solidFill>
                  <a:srgbClr val="C00000"/>
                </a:solidFill>
              </a:rPr>
              <a:t> </a:t>
            </a:r>
            <a:r>
              <a:rPr lang="en-GB" sz="2000" b="1" dirty="0" smtClean="0">
                <a:solidFill>
                  <a:srgbClr val="C00000"/>
                </a:solidFill>
              </a:rPr>
              <a:t>July 2018</a:t>
            </a:r>
            <a:endParaRPr lang="en-GB" sz="2000" b="1" dirty="0">
              <a:solidFill>
                <a:srgbClr val="C00000"/>
              </a:solidFill>
            </a:endParaRPr>
          </a:p>
        </p:txBody>
      </p:sp>
    </p:spTree>
    <p:extLst>
      <p:ext uri="{BB962C8B-B14F-4D97-AF65-F5344CB8AC3E}">
        <p14:creationId xmlns:p14="http://schemas.microsoft.com/office/powerpoint/2010/main" val="834678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Risk Index Scheme </a:t>
            </a:r>
            <a:endParaRPr lang="en-GB" dirty="0"/>
          </a:p>
        </p:txBody>
      </p:sp>
      <p:pic>
        <p:nvPicPr>
          <p:cNvPr id="5" name="Content Placeholder 4" descr="https://stfc.ukri.org/files/annex-2-risk-management-guidance-and-template/ - Internet Explore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1667" t="14787" r="22390" b="6745"/>
          <a:stretch/>
        </p:blipFill>
        <p:spPr>
          <a:xfrm>
            <a:off x="1475656" y="1268760"/>
            <a:ext cx="6480720" cy="4958311"/>
          </a:xfrm>
        </p:spPr>
      </p:pic>
      <p:sp>
        <p:nvSpPr>
          <p:cNvPr id="4" name="Slide Number Placeholder 3"/>
          <p:cNvSpPr>
            <a:spLocks noGrp="1"/>
          </p:cNvSpPr>
          <p:nvPr>
            <p:ph type="sldNum" sz="quarter" idx="4"/>
          </p:nvPr>
        </p:nvSpPr>
        <p:spPr/>
        <p:txBody>
          <a:bodyPr/>
          <a:lstStyle/>
          <a:p>
            <a:fld id="{D228BFA6-9D91-4F99-9CF5-801957AD81E8}" type="slidenum">
              <a:rPr lang="en-GB" smtClean="0">
                <a:solidFill>
                  <a:srgbClr val="000000"/>
                </a:solidFill>
              </a:rPr>
              <a:pPr/>
              <a:t>10</a:t>
            </a:fld>
            <a:endParaRPr lang="en-GB">
              <a:solidFill>
                <a:srgbClr val="000000"/>
              </a:solidFill>
            </a:endParaRPr>
          </a:p>
        </p:txBody>
      </p:sp>
    </p:spTree>
    <p:extLst>
      <p:ext uri="{BB962C8B-B14F-4D97-AF65-F5344CB8AC3E}">
        <p14:creationId xmlns:p14="http://schemas.microsoft.com/office/powerpoint/2010/main" val="4128683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Risk Register Template</a:t>
            </a:r>
            <a:endParaRPr lang="en-GB" dirty="0"/>
          </a:p>
        </p:txBody>
      </p:sp>
      <p:sp>
        <p:nvSpPr>
          <p:cNvPr id="4" name="Slide Number Placeholder 3"/>
          <p:cNvSpPr>
            <a:spLocks noGrp="1"/>
          </p:cNvSpPr>
          <p:nvPr>
            <p:ph type="sldNum" sz="quarter" idx="4"/>
          </p:nvPr>
        </p:nvSpPr>
        <p:spPr/>
        <p:txBody>
          <a:bodyPr/>
          <a:lstStyle/>
          <a:p>
            <a:fld id="{D228BFA6-9D91-4F99-9CF5-801957AD81E8}" type="slidenum">
              <a:rPr lang="en-GB" smtClean="0">
                <a:solidFill>
                  <a:srgbClr val="000000"/>
                </a:solidFill>
              </a:rPr>
              <a:pPr/>
              <a:t>11</a:t>
            </a:fld>
            <a:endParaRPr lang="en-GB">
              <a:solidFill>
                <a:srgbClr val="000000"/>
              </a:solidFill>
            </a:endParaRPr>
          </a:p>
        </p:txBody>
      </p:sp>
      <p:pic>
        <p:nvPicPr>
          <p:cNvPr id="6" name="Picture 5" descr="https://stfc.ukri.org/files/annex-2-risk-management-guidance-and-template/ - Internet Explorer"/>
          <p:cNvPicPr>
            <a:picLocks noChangeAspect="1"/>
          </p:cNvPicPr>
          <p:nvPr/>
        </p:nvPicPr>
        <p:blipFill rotWithShape="1">
          <a:blip r:embed="rId2">
            <a:extLst>
              <a:ext uri="{28A0092B-C50C-407E-A947-70E740481C1C}">
                <a14:useLocalDpi xmlns:a14="http://schemas.microsoft.com/office/drawing/2010/main" val="0"/>
              </a:ext>
            </a:extLst>
          </a:blip>
          <a:srcRect l="7767" t="12221" r="3786"/>
          <a:stretch/>
        </p:blipFill>
        <p:spPr>
          <a:xfrm>
            <a:off x="347385" y="1412776"/>
            <a:ext cx="8473087" cy="4586805"/>
          </a:xfrm>
          <a:prstGeom prst="rect">
            <a:avLst/>
          </a:prstGeom>
        </p:spPr>
      </p:pic>
    </p:spTree>
    <p:extLst>
      <p:ext uri="{BB962C8B-B14F-4D97-AF65-F5344CB8AC3E}">
        <p14:creationId xmlns:p14="http://schemas.microsoft.com/office/powerpoint/2010/main" val="690461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Risk and Mitigation Strategy</a:t>
            </a:r>
            <a:endParaRPr lang="en-GB" dirty="0"/>
          </a:p>
        </p:txBody>
      </p:sp>
      <p:sp>
        <p:nvSpPr>
          <p:cNvPr id="3" name="Content Placeholder 2"/>
          <p:cNvSpPr>
            <a:spLocks noGrp="1"/>
          </p:cNvSpPr>
          <p:nvPr>
            <p:ph idx="1"/>
          </p:nvPr>
        </p:nvSpPr>
        <p:spPr>
          <a:xfrm>
            <a:off x="685800" y="2980534"/>
            <a:ext cx="7772400" cy="3616818"/>
          </a:xfrm>
          <a:solidFill>
            <a:schemeClr val="bg1"/>
          </a:solidFill>
        </p:spPr>
        <p:txBody>
          <a:bodyPr>
            <a:normAutofit fontScale="32500" lnSpcReduction="20000"/>
          </a:bodyPr>
          <a:lstStyle/>
          <a:p>
            <a:r>
              <a:rPr lang="en-GB" sz="5200" dirty="0" smtClean="0"/>
              <a:t>The </a:t>
            </a:r>
            <a:r>
              <a:rPr lang="en-GB" sz="5200" b="1" dirty="0">
                <a:solidFill>
                  <a:srgbClr val="FF0000"/>
                </a:solidFill>
              </a:rPr>
              <a:t>risk register </a:t>
            </a:r>
            <a:r>
              <a:rPr lang="en-GB" sz="5200" dirty="0"/>
              <a:t>will be maintained by the project manager and will be reviewed </a:t>
            </a:r>
            <a:r>
              <a:rPr lang="en-GB" sz="5200" dirty="0" smtClean="0"/>
              <a:t>routinely at project meetings</a:t>
            </a:r>
            <a:r>
              <a:rPr lang="en-GB" sz="5200" dirty="0"/>
              <a:t>. </a:t>
            </a:r>
            <a:endParaRPr lang="en-GB" sz="5200" dirty="0" smtClean="0"/>
          </a:p>
          <a:p>
            <a:r>
              <a:rPr lang="en-GB" sz="5200" dirty="0" smtClean="0"/>
              <a:t>The </a:t>
            </a:r>
            <a:r>
              <a:rPr lang="en-GB" sz="5200" dirty="0"/>
              <a:t>level of risk on </a:t>
            </a:r>
            <a:r>
              <a:rPr lang="en-GB" sz="5200" dirty="0" smtClean="0"/>
              <a:t>the </a:t>
            </a:r>
            <a:r>
              <a:rPr lang="en-GB" sz="5200" dirty="0"/>
              <a:t>project will be </a:t>
            </a:r>
            <a:r>
              <a:rPr lang="en-GB" sz="5200" b="1" dirty="0">
                <a:solidFill>
                  <a:srgbClr val="FF0000"/>
                </a:solidFill>
              </a:rPr>
              <a:t>tracked</a:t>
            </a:r>
            <a:r>
              <a:rPr lang="en-GB" sz="5200" dirty="0"/>
              <a:t>, </a:t>
            </a:r>
            <a:r>
              <a:rPr lang="en-GB" sz="5200" b="1" dirty="0">
                <a:solidFill>
                  <a:srgbClr val="FF0000"/>
                </a:solidFill>
              </a:rPr>
              <a:t>monitored</a:t>
            </a:r>
            <a:r>
              <a:rPr lang="en-GB" sz="5200" dirty="0"/>
              <a:t> and </a:t>
            </a:r>
            <a:r>
              <a:rPr lang="en-GB" sz="5200" b="1" dirty="0">
                <a:solidFill>
                  <a:srgbClr val="FF0000"/>
                </a:solidFill>
              </a:rPr>
              <a:t>reported</a:t>
            </a:r>
            <a:r>
              <a:rPr lang="en-GB" sz="5200" dirty="0"/>
              <a:t> throughout the </a:t>
            </a:r>
            <a:r>
              <a:rPr lang="en-GB" sz="5200" b="1" dirty="0">
                <a:solidFill>
                  <a:srgbClr val="FF0000"/>
                </a:solidFill>
              </a:rPr>
              <a:t>project lifecycle</a:t>
            </a:r>
            <a:r>
              <a:rPr lang="en-GB" sz="5200" dirty="0"/>
              <a:t>.  </a:t>
            </a:r>
          </a:p>
          <a:p>
            <a:r>
              <a:rPr lang="en-GB" sz="5200" dirty="0"/>
              <a:t>Risk history charts shall be plotted to track overall likely cost impact and trends in risk.</a:t>
            </a:r>
          </a:p>
          <a:p>
            <a:r>
              <a:rPr lang="en-GB" sz="5200" dirty="0"/>
              <a:t>All project </a:t>
            </a:r>
            <a:r>
              <a:rPr lang="en-GB" sz="5200" b="1" dirty="0">
                <a:solidFill>
                  <a:srgbClr val="FF0000"/>
                </a:solidFill>
              </a:rPr>
              <a:t>change requests </a:t>
            </a:r>
            <a:r>
              <a:rPr lang="en-GB" sz="5200" dirty="0"/>
              <a:t>will be analysed for their </a:t>
            </a:r>
            <a:r>
              <a:rPr lang="en-GB" sz="5200" dirty="0" smtClean="0"/>
              <a:t>possible </a:t>
            </a:r>
            <a:r>
              <a:rPr lang="en-GB" sz="5200" dirty="0" smtClean="0"/>
              <a:t>impact </a:t>
            </a:r>
            <a:r>
              <a:rPr lang="en-GB" sz="5200" dirty="0"/>
              <a:t>to the project risks.</a:t>
            </a:r>
          </a:p>
          <a:p>
            <a:r>
              <a:rPr lang="en-GB" sz="5200" dirty="0"/>
              <a:t>Management will be notified of important changes to risk </a:t>
            </a:r>
            <a:r>
              <a:rPr lang="en-GB" sz="5200" dirty="0" smtClean="0"/>
              <a:t>status </a:t>
            </a:r>
            <a:r>
              <a:rPr lang="en-GB" sz="5200" dirty="0"/>
              <a:t>as a component to the </a:t>
            </a:r>
            <a:r>
              <a:rPr lang="en-GB" sz="5200" b="1" dirty="0">
                <a:solidFill>
                  <a:srgbClr val="FF0000"/>
                </a:solidFill>
              </a:rPr>
              <a:t>project status </a:t>
            </a:r>
            <a:r>
              <a:rPr lang="en-GB" sz="5200" b="1" dirty="0" smtClean="0">
                <a:solidFill>
                  <a:srgbClr val="FF0000"/>
                </a:solidFill>
              </a:rPr>
              <a:t>report </a:t>
            </a:r>
            <a:r>
              <a:rPr lang="en-GB" sz="5200" b="1" dirty="0" smtClean="0">
                <a:solidFill>
                  <a:srgbClr val="FF0000"/>
                </a:solidFill>
              </a:rPr>
              <a:t>(</a:t>
            </a:r>
            <a:r>
              <a:rPr lang="en-GB" sz="5200" b="1" dirty="0" smtClean="0">
                <a:solidFill>
                  <a:srgbClr val="FF0000"/>
                </a:solidFill>
              </a:rPr>
              <a:t>DUNE/LBNF-UK, STFC PRC, ASTeC/TD PIC)</a:t>
            </a:r>
            <a:r>
              <a:rPr lang="en-GB" sz="5200" dirty="0" smtClean="0"/>
              <a:t>.  </a:t>
            </a:r>
          </a:p>
          <a:p>
            <a:r>
              <a:rPr lang="en-GB" sz="5200" b="1" dirty="0" smtClean="0">
                <a:solidFill>
                  <a:srgbClr val="00B050"/>
                </a:solidFill>
              </a:rPr>
              <a:t>What is the expected FNAL status/risk reporting process?</a:t>
            </a:r>
          </a:p>
          <a:p>
            <a:r>
              <a:rPr lang="en-GB" sz="5200" dirty="0" smtClean="0"/>
              <a:t>Priority needs to be  provided to those risks </a:t>
            </a:r>
            <a:r>
              <a:rPr lang="en-GB" sz="5200" dirty="0" smtClean="0"/>
              <a:t>currently identified </a:t>
            </a:r>
            <a:r>
              <a:rPr lang="en-GB" sz="5200" dirty="0" smtClean="0"/>
              <a:t>where the risk mitigation has been identified </a:t>
            </a:r>
            <a:r>
              <a:rPr lang="en-GB" sz="5200" dirty="0" smtClean="0"/>
              <a:t>as currently </a:t>
            </a:r>
            <a:r>
              <a:rPr lang="en-GB" sz="5200" dirty="0" smtClean="0"/>
              <a:t>unsatisfactory.</a:t>
            </a:r>
            <a:endParaRPr lang="en-GB" dirty="0" smtClean="0"/>
          </a:p>
          <a:p>
            <a:endParaRPr lang="en-GB" dirty="0"/>
          </a:p>
        </p:txBody>
      </p:sp>
      <p:pic>
        <p:nvPicPr>
          <p:cNvPr id="1024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069154"/>
            <a:ext cx="6011201" cy="1783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4"/>
          </p:nvPr>
        </p:nvSpPr>
        <p:spPr/>
        <p:txBody>
          <a:bodyPr/>
          <a:lstStyle/>
          <a:p>
            <a:fld id="{D228BFA6-9D91-4F99-9CF5-801957AD81E8}" type="slidenum">
              <a:rPr lang="en-GB" smtClean="0">
                <a:solidFill>
                  <a:srgbClr val="000000"/>
                </a:solidFill>
              </a:rPr>
              <a:pPr/>
              <a:t>12</a:t>
            </a:fld>
            <a:endParaRPr lang="en-GB">
              <a:solidFill>
                <a:srgbClr val="000000"/>
              </a:solidFill>
            </a:endParaRPr>
          </a:p>
        </p:txBody>
      </p:sp>
    </p:spTree>
    <p:extLst>
      <p:ext uri="{BB962C8B-B14F-4D97-AF65-F5344CB8AC3E}">
        <p14:creationId xmlns:p14="http://schemas.microsoft.com/office/powerpoint/2010/main" val="16476979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372200" y="5949280"/>
            <a:ext cx="3024336" cy="8750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endParaRPr>
          </a:p>
        </p:txBody>
      </p:sp>
      <p:sp>
        <p:nvSpPr>
          <p:cNvPr id="2" name="Title 1"/>
          <p:cNvSpPr>
            <a:spLocks noGrp="1"/>
          </p:cNvSpPr>
          <p:nvPr>
            <p:ph type="title"/>
          </p:nvPr>
        </p:nvSpPr>
        <p:spPr/>
        <p:txBody>
          <a:bodyPr/>
          <a:lstStyle/>
          <a:p>
            <a:r>
              <a:rPr lang="en-GB" dirty="0" smtClean="0"/>
              <a:t>PIP-II Categorised Risks</a:t>
            </a:r>
            <a:endParaRPr lang="en-GB" dirty="0"/>
          </a:p>
        </p:txBody>
      </p:sp>
      <p:sp>
        <p:nvSpPr>
          <p:cNvPr id="3" name="Content Placeholder 2"/>
          <p:cNvSpPr>
            <a:spLocks noGrp="1"/>
          </p:cNvSpPr>
          <p:nvPr>
            <p:ph idx="1"/>
          </p:nvPr>
        </p:nvSpPr>
        <p:spPr>
          <a:xfrm>
            <a:off x="685800" y="1052736"/>
            <a:ext cx="7772400" cy="5256584"/>
          </a:xfrm>
          <a:solidFill>
            <a:schemeClr val="bg1"/>
          </a:solidFill>
        </p:spPr>
        <p:txBody>
          <a:bodyPr>
            <a:normAutofit fontScale="85000" lnSpcReduction="20000"/>
          </a:bodyPr>
          <a:lstStyle/>
          <a:p>
            <a:pPr marL="0" lvl="0" indent="0">
              <a:buNone/>
            </a:pPr>
            <a:r>
              <a:rPr lang="en-GB" sz="1600" b="1" dirty="0">
                <a:solidFill>
                  <a:srgbClr val="0070C0"/>
                </a:solidFill>
              </a:rPr>
              <a:t>Resourcing</a:t>
            </a:r>
          </a:p>
          <a:p>
            <a:pPr lvl="0"/>
            <a:r>
              <a:rPr lang="en-GB" sz="1600" dirty="0"/>
              <a:t>Resource levels for each of the work packages </a:t>
            </a:r>
            <a:r>
              <a:rPr lang="en-GB" sz="1600" dirty="0" smtClean="0"/>
              <a:t>have </a:t>
            </a:r>
            <a:r>
              <a:rPr lang="en-GB" sz="1600" dirty="0"/>
              <a:t>been developed from experience gained on similar projects (ESS high-beta cavity, HL-LHC </a:t>
            </a:r>
            <a:r>
              <a:rPr lang="en-GB" sz="1600" dirty="0" smtClean="0"/>
              <a:t>CM, </a:t>
            </a:r>
            <a:r>
              <a:rPr lang="en-GB" sz="1600" dirty="0"/>
              <a:t>ERL </a:t>
            </a:r>
            <a:r>
              <a:rPr lang="en-GB" sz="1600" dirty="0" smtClean="0"/>
              <a:t>CM). </a:t>
            </a:r>
            <a:endParaRPr lang="en-GB" sz="1600" dirty="0"/>
          </a:p>
          <a:p>
            <a:pPr lvl="0"/>
            <a:r>
              <a:rPr lang="en-GB" sz="1600" dirty="0"/>
              <a:t>A 5 - 10 year ASTeC/TD resourcing plan is being developed </a:t>
            </a:r>
            <a:r>
              <a:rPr lang="en-GB" sz="1600" dirty="0" smtClean="0"/>
              <a:t>to review the </a:t>
            </a:r>
            <a:r>
              <a:rPr lang="en-GB" sz="1600" dirty="0"/>
              <a:t>major </a:t>
            </a:r>
            <a:r>
              <a:rPr lang="en-GB" sz="1600" dirty="0" smtClean="0"/>
              <a:t>ASTeC/TD projects. </a:t>
            </a:r>
            <a:r>
              <a:rPr lang="en-GB" sz="1600" dirty="0"/>
              <a:t>Resourcing levels to be identified by discipline along with areas where there is insufficient staff levels. A recruitment strategy is to be defined with identified critical areas.</a:t>
            </a:r>
          </a:p>
          <a:p>
            <a:pPr marL="0" lvl="0" indent="0">
              <a:buNone/>
            </a:pPr>
            <a:r>
              <a:rPr lang="en-GB" sz="1600" b="1" dirty="0">
                <a:solidFill>
                  <a:srgbClr val="0070C0"/>
                </a:solidFill>
              </a:rPr>
              <a:t>Financial</a:t>
            </a:r>
          </a:p>
          <a:p>
            <a:pPr lvl="0"/>
            <a:r>
              <a:rPr lang="en-GB" sz="1600" dirty="0" smtClean="0"/>
              <a:t>ROM </a:t>
            </a:r>
            <a:r>
              <a:rPr lang="en-GB" sz="1600" dirty="0"/>
              <a:t>costs </a:t>
            </a:r>
            <a:r>
              <a:rPr lang="en-GB" sz="1600" dirty="0" smtClean="0"/>
              <a:t>(wherever possible) have </a:t>
            </a:r>
            <a:r>
              <a:rPr lang="en-GB" sz="1600" dirty="0"/>
              <a:t>been obtained for large cost </a:t>
            </a:r>
            <a:r>
              <a:rPr lang="en-GB" sz="1600" dirty="0" smtClean="0"/>
              <a:t>items. </a:t>
            </a:r>
            <a:r>
              <a:rPr lang="en-GB" sz="1600" dirty="0"/>
              <a:t>In addition, </a:t>
            </a:r>
            <a:r>
              <a:rPr lang="en-GB" sz="1600" dirty="0" smtClean="0"/>
              <a:t>comparisons have </a:t>
            </a:r>
            <a:r>
              <a:rPr lang="en-GB" sz="1600" dirty="0"/>
              <a:t>been made with the FNAL cost book. </a:t>
            </a:r>
            <a:endParaRPr lang="en-GB" sz="1600" dirty="0" smtClean="0"/>
          </a:p>
          <a:p>
            <a:pPr lvl="0"/>
            <a:r>
              <a:rPr lang="en-GB" sz="1600" dirty="0" smtClean="0"/>
              <a:t>Hardware </a:t>
            </a:r>
            <a:r>
              <a:rPr lang="en-GB" sz="1600" dirty="0"/>
              <a:t>will be procured in Sterling to mitigate against unfavourable exchange rate </a:t>
            </a:r>
            <a:r>
              <a:rPr lang="en-GB" sz="1600" dirty="0" smtClean="0"/>
              <a:t>variations.</a:t>
            </a:r>
            <a:endParaRPr lang="en-GB" sz="1600" dirty="0"/>
          </a:p>
          <a:p>
            <a:pPr marL="0" lvl="0" indent="0">
              <a:buNone/>
            </a:pPr>
            <a:r>
              <a:rPr lang="en-GB" sz="1600" b="1" dirty="0">
                <a:solidFill>
                  <a:srgbClr val="0070C0"/>
                </a:solidFill>
              </a:rPr>
              <a:t>Schedule</a:t>
            </a:r>
          </a:p>
          <a:p>
            <a:pPr lvl="0"/>
            <a:r>
              <a:rPr lang="en-GB" sz="1600" dirty="0"/>
              <a:t>Significant </a:t>
            </a:r>
            <a:r>
              <a:rPr lang="en-GB" sz="1600" dirty="0" smtClean="0"/>
              <a:t>procurement scheduling </a:t>
            </a:r>
            <a:r>
              <a:rPr lang="en-GB" sz="1600" dirty="0"/>
              <a:t>risks </a:t>
            </a:r>
            <a:r>
              <a:rPr lang="en-GB" sz="1600" dirty="0" smtClean="0"/>
              <a:t>exist, that </a:t>
            </a:r>
            <a:r>
              <a:rPr lang="en-GB" sz="1600" dirty="0"/>
              <a:t>will need to be undertaken </a:t>
            </a:r>
            <a:r>
              <a:rPr lang="en-GB" sz="1600" dirty="0" smtClean="0"/>
              <a:t>early in the </a:t>
            </a:r>
            <a:r>
              <a:rPr lang="en-GB" sz="1600" dirty="0"/>
              <a:t>project, it will be necessary to involve the UKSBS procurement team as early as possible so that a procurement plan can be fully developed. </a:t>
            </a:r>
          </a:p>
          <a:p>
            <a:r>
              <a:rPr lang="en-GB" sz="1600" dirty="0"/>
              <a:t>FNAL cavity </a:t>
            </a:r>
            <a:r>
              <a:rPr lang="en-GB" sz="1600" dirty="0" smtClean="0"/>
              <a:t>readiness review: </a:t>
            </a:r>
            <a:r>
              <a:rPr lang="en-GB" sz="1600" dirty="0"/>
              <a:t>FNAL are aware of the issue and are planning to bring this forward.</a:t>
            </a:r>
          </a:p>
          <a:p>
            <a:pPr lvl="0"/>
            <a:r>
              <a:rPr lang="en-GB" sz="1600" dirty="0" smtClean="0"/>
              <a:t>Risk </a:t>
            </a:r>
            <a:r>
              <a:rPr lang="en-GB" sz="1600" dirty="0"/>
              <a:t>of ESS delays: ESS completion date is June 2021 (includes 1 month of contingency). Modifications to cleanroom and equipment can be delayed by a further 6 months without impacting the final delivery date.</a:t>
            </a:r>
          </a:p>
          <a:p>
            <a:pPr lvl="0"/>
            <a:r>
              <a:rPr lang="en-GB" sz="1600" dirty="0"/>
              <a:t>Risk of HL-LHC delays: HL-LHC fabrication completes December 2020, which could be delayed by 3 </a:t>
            </a:r>
            <a:r>
              <a:rPr lang="en-GB" sz="1600" dirty="0" smtClean="0"/>
              <a:t>months. CM build </a:t>
            </a:r>
            <a:r>
              <a:rPr lang="en-GB" sz="1600" dirty="0"/>
              <a:t>commences May 2023. Resource required for </a:t>
            </a:r>
            <a:r>
              <a:rPr lang="en-GB" sz="1600" dirty="0" smtClean="0"/>
              <a:t>PIP-II training needed between </a:t>
            </a:r>
            <a:r>
              <a:rPr lang="en-GB" sz="1600" dirty="0"/>
              <a:t>March and September </a:t>
            </a:r>
            <a:r>
              <a:rPr lang="en-GB" sz="1600" dirty="0" smtClean="0"/>
              <a:t>2021 (not conflicting).</a:t>
            </a:r>
            <a:endParaRPr lang="en-GB" sz="1600" dirty="0"/>
          </a:p>
          <a:p>
            <a:pPr marL="0" lvl="0" indent="0">
              <a:buNone/>
            </a:pPr>
            <a:r>
              <a:rPr lang="en-GB" sz="1600" b="1" dirty="0" smtClean="0">
                <a:solidFill>
                  <a:srgbClr val="0070C0"/>
                </a:solidFill>
              </a:rPr>
              <a:t>Process </a:t>
            </a:r>
            <a:r>
              <a:rPr lang="en-GB" sz="1600" b="1" dirty="0">
                <a:solidFill>
                  <a:srgbClr val="0070C0"/>
                </a:solidFill>
              </a:rPr>
              <a:t>Control</a:t>
            </a:r>
          </a:p>
          <a:p>
            <a:pPr lvl="0"/>
            <a:r>
              <a:rPr lang="en-GB" sz="1600" dirty="0" smtClean="0"/>
              <a:t>Various process </a:t>
            </a:r>
            <a:r>
              <a:rPr lang="en-GB" sz="1600" dirty="0"/>
              <a:t>control risks have been identified, here the main mitigation is to use the experience gained on the ESS cavities and gain experience from the fabrication of the first </a:t>
            </a:r>
            <a:r>
              <a:rPr lang="en-GB" sz="1600" dirty="0" smtClean="0"/>
              <a:t>cavities and CM being </a:t>
            </a:r>
            <a:r>
              <a:rPr lang="en-GB" sz="1600" dirty="0"/>
              <a:t>performed at FNAL. </a:t>
            </a:r>
          </a:p>
        </p:txBody>
      </p:sp>
      <p:sp>
        <p:nvSpPr>
          <p:cNvPr id="4" name="Slide Number Placeholder 3"/>
          <p:cNvSpPr>
            <a:spLocks noGrp="1"/>
          </p:cNvSpPr>
          <p:nvPr>
            <p:ph type="sldNum" sz="quarter" idx="4"/>
          </p:nvPr>
        </p:nvSpPr>
        <p:spPr/>
        <p:txBody>
          <a:bodyPr/>
          <a:lstStyle/>
          <a:p>
            <a:fld id="{D228BFA6-9D91-4F99-9CF5-801957AD81E8}" type="slidenum">
              <a:rPr lang="en-GB" smtClean="0">
                <a:solidFill>
                  <a:srgbClr val="000000"/>
                </a:solidFill>
              </a:rPr>
              <a:pPr/>
              <a:t>13</a:t>
            </a:fld>
            <a:endParaRPr lang="en-GB">
              <a:solidFill>
                <a:srgbClr val="000000"/>
              </a:solidFill>
            </a:endParaRPr>
          </a:p>
        </p:txBody>
      </p:sp>
    </p:spTree>
    <p:extLst>
      <p:ext uri="{BB962C8B-B14F-4D97-AF65-F5344CB8AC3E}">
        <p14:creationId xmlns:p14="http://schemas.microsoft.com/office/powerpoint/2010/main" val="3877483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WP5 PIP-II Risks</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52736"/>
            <a:ext cx="8568952" cy="5427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393569" y="6488668"/>
            <a:ext cx="2670090" cy="338554"/>
          </a:xfrm>
          <a:prstGeom prst="rect">
            <a:avLst/>
          </a:prstGeom>
          <a:noFill/>
        </p:spPr>
        <p:txBody>
          <a:bodyPr wrap="none" rtlCol="0">
            <a:spAutoFit/>
          </a:bodyPr>
          <a:lstStyle/>
          <a:p>
            <a:r>
              <a:rPr lang="en-GB" sz="1600" b="1" dirty="0" smtClean="0">
                <a:solidFill>
                  <a:srgbClr val="FF0000"/>
                </a:solidFill>
              </a:rPr>
              <a:t>Total of 40 risks currently</a:t>
            </a:r>
            <a:endParaRPr lang="en-GB" sz="1600" b="1" dirty="0">
              <a:solidFill>
                <a:srgbClr val="FF0000"/>
              </a:solidFill>
            </a:endParaRPr>
          </a:p>
        </p:txBody>
      </p:sp>
    </p:spTree>
    <p:extLst>
      <p:ext uri="{BB962C8B-B14F-4D97-AF65-F5344CB8AC3E}">
        <p14:creationId xmlns:p14="http://schemas.microsoft.com/office/powerpoint/2010/main" val="14915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STFC PIP-II Risks</a:t>
            </a:r>
            <a:endParaRPr lang="en-GB" dirty="0"/>
          </a:p>
        </p:txBody>
      </p:sp>
      <p:sp>
        <p:nvSpPr>
          <p:cNvPr id="3" name="Content Placeholder 2"/>
          <p:cNvSpPr>
            <a:spLocks noGrp="1"/>
          </p:cNvSpPr>
          <p:nvPr>
            <p:ph idx="1"/>
          </p:nvPr>
        </p:nvSpPr>
        <p:spPr/>
        <p:txBody>
          <a:bodyPr/>
          <a:lstStyle/>
          <a:p>
            <a:r>
              <a:rPr lang="en-GB" dirty="0" smtClean="0"/>
              <a:t>Preliminary PIP-II risk register:</a:t>
            </a:r>
          </a:p>
          <a:p>
            <a:pPr marL="0" indent="0">
              <a:buNone/>
            </a:pPr>
            <a:r>
              <a:rPr lang="en-GB" dirty="0">
                <a:hlinkClick r:id="rId2" action="ppaction://hlinkfile"/>
              </a:rPr>
              <a:t>Y:\NEW OPPORTUNITIES\DUNE SRF\pm - Project Management\risk - Risk-Management\DUNE-SRF-pm-risk-0001-v0.13-RiskRegister-(20180618)-</a:t>
            </a:r>
            <a:r>
              <a:rPr lang="en-GB" dirty="0" smtClean="0">
                <a:hlinkClick r:id="rId2" action="ppaction://hlinkfile"/>
              </a:rPr>
              <a:t>AEW.xlsx</a:t>
            </a:r>
            <a:endParaRPr lang="en-GB" dirty="0" smtClean="0"/>
          </a:p>
          <a:p>
            <a:endParaRPr lang="en-GB" dirty="0"/>
          </a:p>
        </p:txBody>
      </p:sp>
      <p:sp>
        <p:nvSpPr>
          <p:cNvPr id="4" name="Slide Number Placeholder 3"/>
          <p:cNvSpPr>
            <a:spLocks noGrp="1"/>
          </p:cNvSpPr>
          <p:nvPr>
            <p:ph type="sldNum" sz="quarter" idx="4"/>
          </p:nvPr>
        </p:nvSpPr>
        <p:spPr/>
        <p:txBody>
          <a:bodyPr/>
          <a:lstStyle/>
          <a:p>
            <a:fld id="{D228BFA6-9D91-4F99-9CF5-801957AD81E8}" type="slidenum">
              <a:rPr lang="en-GB" smtClean="0">
                <a:solidFill>
                  <a:srgbClr val="000000"/>
                </a:solidFill>
              </a:rPr>
              <a:pPr/>
              <a:t>15</a:t>
            </a:fld>
            <a:endParaRPr lang="en-GB">
              <a:solidFill>
                <a:srgbClr val="000000"/>
              </a:solidFill>
            </a:endParaRPr>
          </a:p>
        </p:txBody>
      </p:sp>
    </p:spTree>
    <p:extLst>
      <p:ext uri="{BB962C8B-B14F-4D97-AF65-F5344CB8AC3E}">
        <p14:creationId xmlns:p14="http://schemas.microsoft.com/office/powerpoint/2010/main" val="530454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bwMode="auto">
          <a:xfrm>
            <a:off x="-900194" y="4192678"/>
            <a:ext cx="3168352" cy="278709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Lucida Grande" pitchFamily="84" charset="0"/>
              <a:ea typeface="ヒラギノ角ゴ Pro W3" pitchFamily="84" charset="-128"/>
            </a:endParaRPr>
          </a:p>
        </p:txBody>
      </p:sp>
      <p:sp>
        <p:nvSpPr>
          <p:cNvPr id="8" name="Title 1">
            <a:extLst>
              <a:ext uri="{FF2B5EF4-FFF2-40B4-BE49-F238E27FC236}">
                <a16:creationId xmlns="" xmlns:a16="http://schemas.microsoft.com/office/drawing/2014/main" id="{71C0A491-0CFF-4A09-882F-D97556487F0D}"/>
              </a:ext>
            </a:extLst>
          </p:cNvPr>
          <p:cNvSpPr>
            <a:spLocks noGrp="1"/>
          </p:cNvSpPr>
          <p:nvPr>
            <p:ph type="title"/>
          </p:nvPr>
        </p:nvSpPr>
        <p:spPr/>
        <p:txBody>
          <a:bodyPr>
            <a:noAutofit/>
          </a:bodyPr>
          <a:lstStyle/>
          <a:p>
            <a:r>
              <a:rPr lang="en-GB" sz="2800" dirty="0"/>
              <a:t>Proposed UK PIP-II Delivery Programme</a:t>
            </a:r>
            <a:endParaRPr lang="en-US" sz="2800" dirty="0"/>
          </a:p>
        </p:txBody>
      </p:sp>
      <p:sp>
        <p:nvSpPr>
          <p:cNvPr id="4" name="Slide Number Placeholder 3"/>
          <p:cNvSpPr>
            <a:spLocks noGrp="1"/>
          </p:cNvSpPr>
          <p:nvPr>
            <p:ph type="sldNum" sz="quarter" idx="4"/>
          </p:nvPr>
        </p:nvSpPr>
        <p:spPr>
          <a:prstGeom prst="rect">
            <a:avLst/>
          </a:prstGeom>
        </p:spPr>
        <p:txBody>
          <a:bodyPr/>
          <a:lstStyle/>
          <a:p>
            <a:fld id="{D228BFA6-9D91-4F99-9CF5-801957AD81E8}" type="slidenum">
              <a:rPr lang="en-GB" smtClean="0"/>
              <a:pPr/>
              <a:t>2</a:t>
            </a:fld>
            <a:endParaRPr lang="en-GB"/>
          </a:p>
        </p:txBody>
      </p:sp>
      <p:graphicFrame>
        <p:nvGraphicFramePr>
          <p:cNvPr id="29" name="Object 28">
            <a:extLst>
              <a:ext uri="{FF2B5EF4-FFF2-40B4-BE49-F238E27FC236}">
                <a16:creationId xmlns="" xmlns:a16="http://schemas.microsoft.com/office/drawing/2014/main" id="{2C512A78-B29D-43FD-9260-D76CB2D4B9D6}"/>
              </a:ext>
            </a:extLst>
          </p:cNvPr>
          <p:cNvGraphicFramePr>
            <a:graphicFrameLocks noChangeAspect="1"/>
          </p:cNvGraphicFramePr>
          <p:nvPr>
            <p:extLst>
              <p:ext uri="{D42A27DB-BD31-4B8C-83A1-F6EECF244321}">
                <p14:modId xmlns:p14="http://schemas.microsoft.com/office/powerpoint/2010/main" val="3038236302"/>
              </p:ext>
            </p:extLst>
          </p:nvPr>
        </p:nvGraphicFramePr>
        <p:xfrm>
          <a:off x="-415672" y="1222603"/>
          <a:ext cx="6143091" cy="5263786"/>
        </p:xfrm>
        <a:graphic>
          <a:graphicData uri="http://schemas.openxmlformats.org/presentationml/2006/ole">
            <mc:AlternateContent xmlns:mc="http://schemas.openxmlformats.org/markup-compatibility/2006">
              <mc:Choice xmlns:v="urn:schemas-microsoft-com:vml" Requires="v">
                <p:oleObj spid="_x0000_s1036" name="Visio" r:id="rId4" imgW="6611282" imgH="5663140" progId="Visio.Drawing.11">
                  <p:embed/>
                </p:oleObj>
              </mc:Choice>
              <mc:Fallback>
                <p:oleObj name="Visio" r:id="rId4" imgW="6611282" imgH="5663140"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672" y="1222603"/>
                        <a:ext cx="6143091" cy="5263786"/>
                      </a:xfrm>
                      <a:prstGeom prst="rect">
                        <a:avLst/>
                      </a:prstGeom>
                      <a:noFill/>
                    </p:spPr>
                  </p:pic>
                </p:oleObj>
              </mc:Fallback>
            </mc:AlternateContent>
          </a:graphicData>
        </a:graphic>
      </p:graphicFrame>
      <p:pic>
        <p:nvPicPr>
          <p:cNvPr id="31" name="Picture 30">
            <a:extLst>
              <a:ext uri="{FF2B5EF4-FFF2-40B4-BE49-F238E27FC236}">
                <a16:creationId xmlns="" xmlns:a16="http://schemas.microsoft.com/office/drawing/2014/main" id="{AFE8FE88-E35A-4D32-8ACC-F1D7B7C8547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50" b="98867" l="1496" r="98291"/>
                    </a14:imgEffect>
                  </a14:imgLayer>
                </a14:imgProps>
              </a:ext>
            </a:extLst>
          </a:blip>
          <a:stretch>
            <a:fillRect/>
          </a:stretch>
        </p:blipFill>
        <p:spPr>
          <a:xfrm>
            <a:off x="7164288" y="2780928"/>
            <a:ext cx="1705122" cy="1286129"/>
          </a:xfrm>
          <a:prstGeom prst="rect">
            <a:avLst/>
          </a:prstGeom>
        </p:spPr>
      </p:pic>
      <p:pic>
        <p:nvPicPr>
          <p:cNvPr id="33" name="Picture 32">
            <a:extLst>
              <a:ext uri="{FF2B5EF4-FFF2-40B4-BE49-F238E27FC236}">
                <a16:creationId xmlns="" xmlns:a16="http://schemas.microsoft.com/office/drawing/2014/main" id="{D9FCB048-12C6-4BDD-84C3-825A824FF7A8}"/>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0" b="99317" l="0" r="100000"/>
                    </a14:imgEffect>
                  </a14:imgLayer>
                </a14:imgProps>
              </a:ext>
              <a:ext uri="{28A0092B-C50C-407E-A947-70E740481C1C}">
                <a14:useLocalDpi xmlns:a14="http://schemas.microsoft.com/office/drawing/2010/main" val="0"/>
              </a:ext>
            </a:extLst>
          </a:blip>
          <a:srcRect/>
          <a:stretch>
            <a:fillRect/>
          </a:stretch>
        </p:blipFill>
        <p:spPr bwMode="auto">
          <a:xfrm>
            <a:off x="2798223" y="1290007"/>
            <a:ext cx="1948938" cy="738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6" name="Straight Arrow Connector 35">
            <a:extLst>
              <a:ext uri="{FF2B5EF4-FFF2-40B4-BE49-F238E27FC236}">
                <a16:creationId xmlns="" xmlns:a16="http://schemas.microsoft.com/office/drawing/2014/main" id="{E55879A0-59AA-4678-A3E8-004309C3B0FE}"/>
              </a:ext>
            </a:extLst>
          </p:cNvPr>
          <p:cNvCxnSpPr>
            <a:cxnSpLocks/>
          </p:cNvCxnSpPr>
          <p:nvPr/>
        </p:nvCxnSpPr>
        <p:spPr>
          <a:xfrm flipV="1">
            <a:off x="2897732" y="2917687"/>
            <a:ext cx="2960632" cy="1239586"/>
          </a:xfrm>
          <a:prstGeom prst="straightConnector1">
            <a:avLst/>
          </a:prstGeom>
          <a:ln>
            <a:solidFill>
              <a:srgbClr val="FFFF00"/>
            </a:solidFill>
            <a:tailEnd type="triangle"/>
          </a:ln>
        </p:spPr>
        <p:style>
          <a:lnRef idx="2">
            <a:schemeClr val="accent3"/>
          </a:lnRef>
          <a:fillRef idx="0">
            <a:schemeClr val="accent3"/>
          </a:fillRef>
          <a:effectRef idx="1">
            <a:schemeClr val="accent3"/>
          </a:effectRef>
          <a:fontRef idx="minor">
            <a:schemeClr val="tx1"/>
          </a:fontRef>
        </p:style>
      </p:cxnSp>
      <p:cxnSp>
        <p:nvCxnSpPr>
          <p:cNvPr id="37" name="Straight Arrow Connector 36">
            <a:extLst>
              <a:ext uri="{FF2B5EF4-FFF2-40B4-BE49-F238E27FC236}">
                <a16:creationId xmlns="" xmlns:a16="http://schemas.microsoft.com/office/drawing/2014/main" id="{A4A86A0A-60A9-461C-9265-8368F85035C7}"/>
              </a:ext>
            </a:extLst>
          </p:cNvPr>
          <p:cNvCxnSpPr>
            <a:cxnSpLocks/>
          </p:cNvCxnSpPr>
          <p:nvPr/>
        </p:nvCxnSpPr>
        <p:spPr>
          <a:xfrm flipV="1">
            <a:off x="4506706" y="3591176"/>
            <a:ext cx="2608644" cy="566098"/>
          </a:xfrm>
          <a:prstGeom prst="straightConnector1">
            <a:avLst/>
          </a:prstGeom>
          <a:ln>
            <a:solidFill>
              <a:schemeClr val="tx2">
                <a:lumMod val="75000"/>
              </a:schemeClr>
            </a:solidFill>
            <a:tailEnd type="triangle"/>
          </a:ln>
        </p:spPr>
        <p:style>
          <a:lnRef idx="2">
            <a:schemeClr val="accent3"/>
          </a:lnRef>
          <a:fillRef idx="0">
            <a:schemeClr val="accent3"/>
          </a:fillRef>
          <a:effectRef idx="1">
            <a:schemeClr val="accent3"/>
          </a:effectRef>
          <a:fontRef idx="minor">
            <a:schemeClr val="tx1"/>
          </a:fontRef>
        </p:style>
      </p:cxnSp>
      <p:pic>
        <p:nvPicPr>
          <p:cNvPr id="39" name="Content Placeholder 11" descr="15-0309-01.jpg">
            <a:extLst>
              <a:ext uri="{FF2B5EF4-FFF2-40B4-BE49-F238E27FC236}">
                <a16:creationId xmlns="" xmlns:a16="http://schemas.microsoft.com/office/drawing/2014/main" id="{75E3DC9A-D5DB-4738-AA78-44D95DE87692}"/>
              </a:ext>
            </a:extLst>
          </p:cNvPr>
          <p:cNvPicPr>
            <a:picLocks noChangeAspect="1"/>
          </p:cNvPicPr>
          <p:nvPr/>
        </p:nvPicPr>
        <p:blipFill>
          <a:blip r:embed="rId10" cstate="screen">
            <a:extLst>
              <a:ext uri="{BEBA8EAE-BF5A-486C-A8C5-ECC9F3942E4B}">
                <a14:imgProps xmlns:a14="http://schemas.microsoft.com/office/drawing/2010/main">
                  <a14:imgLayer r:embed="rId11">
                    <a14:imgEffect>
                      <a14:backgroundRemoval t="1578" b="99211" l="1125" r="96000">
                        <a14:foregroundMark x1="92625" y1="34911" x2="92625" y2="34911"/>
                        <a14:foregroundMark x1="89750" y1="29980" x2="89750" y2="29980"/>
                        <a14:foregroundMark x1="90375" y1="30769" x2="90375" y2="30769"/>
                        <a14:foregroundMark x1="66000" y1="70217" x2="66000" y2="70217"/>
                        <a14:foregroundMark x1="67125" y1="75542" x2="67125" y2="75542"/>
                        <a14:foregroundMark x1="77875" y1="71203" x2="77875" y2="71203"/>
                        <a14:foregroundMark x1="81875" y1="64300" x2="81875" y2="64300"/>
                        <a14:backgroundMark x1="79125" y1="69625" x2="79125" y2="69625"/>
                        <a14:backgroundMark x1="78000" y1="68047" x2="78000" y2="68047"/>
                      </a14:backgroundRemoval>
                    </a14:imgEffect>
                  </a14:imgLayer>
                </a14:imgProps>
              </a:ext>
              <a:ext uri="{28A0092B-C50C-407E-A947-70E740481C1C}">
                <a14:useLocalDpi xmlns:a14="http://schemas.microsoft.com/office/drawing/2010/main"/>
              </a:ext>
            </a:extLst>
          </a:blip>
          <a:stretch>
            <a:fillRect/>
          </a:stretch>
        </p:blipFill>
        <p:spPr>
          <a:xfrm>
            <a:off x="4700828" y="1151815"/>
            <a:ext cx="2073641" cy="1314170"/>
          </a:xfrm>
          <a:prstGeom prst="rect">
            <a:avLst/>
          </a:prstGeom>
          <a:ln w="19050">
            <a:noFill/>
          </a:ln>
        </p:spPr>
      </p:pic>
      <p:sp>
        <p:nvSpPr>
          <p:cNvPr id="40" name="TextBox 39">
            <a:extLst>
              <a:ext uri="{FF2B5EF4-FFF2-40B4-BE49-F238E27FC236}">
                <a16:creationId xmlns="" xmlns:a16="http://schemas.microsoft.com/office/drawing/2014/main" id="{8455F8DE-27C6-43D6-96B9-0F4B7ACC72AA}"/>
              </a:ext>
            </a:extLst>
          </p:cNvPr>
          <p:cNvSpPr txBox="1"/>
          <p:nvPr/>
        </p:nvSpPr>
        <p:spPr>
          <a:xfrm>
            <a:off x="3156482" y="1057141"/>
            <a:ext cx="1271502" cy="461665"/>
          </a:xfrm>
          <a:prstGeom prst="rect">
            <a:avLst/>
          </a:prstGeom>
          <a:noFill/>
        </p:spPr>
        <p:txBody>
          <a:bodyPr wrap="none" rtlCol="0">
            <a:spAutoFit/>
          </a:bodyPr>
          <a:lstStyle/>
          <a:p>
            <a:r>
              <a:rPr lang="en-US" dirty="0"/>
              <a:t>HWR X 1</a:t>
            </a:r>
          </a:p>
        </p:txBody>
      </p:sp>
      <p:sp>
        <p:nvSpPr>
          <p:cNvPr id="41" name="TextBox 40">
            <a:extLst>
              <a:ext uri="{FF2B5EF4-FFF2-40B4-BE49-F238E27FC236}">
                <a16:creationId xmlns="" xmlns:a16="http://schemas.microsoft.com/office/drawing/2014/main" id="{487BDF54-FEDF-4369-BDB3-84427A5F9476}"/>
              </a:ext>
            </a:extLst>
          </p:cNvPr>
          <p:cNvSpPr txBox="1"/>
          <p:nvPr/>
        </p:nvSpPr>
        <p:spPr>
          <a:xfrm>
            <a:off x="5982418" y="1146422"/>
            <a:ext cx="1242648" cy="461665"/>
          </a:xfrm>
          <a:prstGeom prst="rect">
            <a:avLst/>
          </a:prstGeom>
          <a:noFill/>
        </p:spPr>
        <p:txBody>
          <a:bodyPr wrap="none" rtlCol="0">
            <a:spAutoFit/>
          </a:bodyPr>
          <a:lstStyle/>
          <a:p>
            <a:r>
              <a:rPr lang="en-US" dirty="0"/>
              <a:t>SSR1 X 2</a:t>
            </a:r>
          </a:p>
        </p:txBody>
      </p:sp>
      <p:sp>
        <p:nvSpPr>
          <p:cNvPr id="42" name="TextBox 41">
            <a:extLst>
              <a:ext uri="{FF2B5EF4-FFF2-40B4-BE49-F238E27FC236}">
                <a16:creationId xmlns="" xmlns:a16="http://schemas.microsoft.com/office/drawing/2014/main" id="{E4E7A649-FC79-4D17-AABA-5AD6C975CEE7}"/>
              </a:ext>
            </a:extLst>
          </p:cNvPr>
          <p:cNvSpPr txBox="1"/>
          <p:nvPr/>
        </p:nvSpPr>
        <p:spPr>
          <a:xfrm>
            <a:off x="7030325" y="1777221"/>
            <a:ext cx="1242648" cy="461665"/>
          </a:xfrm>
          <a:prstGeom prst="rect">
            <a:avLst/>
          </a:prstGeom>
          <a:noFill/>
        </p:spPr>
        <p:txBody>
          <a:bodyPr wrap="none" rtlCol="0">
            <a:spAutoFit/>
          </a:bodyPr>
          <a:lstStyle/>
          <a:p>
            <a:r>
              <a:rPr lang="en-US" dirty="0"/>
              <a:t>SSR2 X 7</a:t>
            </a:r>
          </a:p>
        </p:txBody>
      </p:sp>
      <p:sp>
        <p:nvSpPr>
          <p:cNvPr id="43" name="TextBox 42">
            <a:extLst>
              <a:ext uri="{FF2B5EF4-FFF2-40B4-BE49-F238E27FC236}">
                <a16:creationId xmlns="" xmlns:a16="http://schemas.microsoft.com/office/drawing/2014/main" id="{4C5999B6-6903-4C1D-B670-526B1AB208AE}"/>
              </a:ext>
            </a:extLst>
          </p:cNvPr>
          <p:cNvSpPr txBox="1"/>
          <p:nvPr/>
        </p:nvSpPr>
        <p:spPr>
          <a:xfrm>
            <a:off x="7447467" y="2517006"/>
            <a:ext cx="1373005" cy="369332"/>
          </a:xfrm>
          <a:prstGeom prst="rect">
            <a:avLst/>
          </a:prstGeom>
          <a:noFill/>
        </p:spPr>
        <p:txBody>
          <a:bodyPr wrap="none" rtlCol="0">
            <a:spAutoFit/>
          </a:bodyPr>
          <a:lstStyle/>
          <a:p>
            <a:pPr algn="ctr"/>
            <a:r>
              <a:rPr lang="en-US" dirty="0"/>
              <a:t>LB650 X 11</a:t>
            </a:r>
          </a:p>
        </p:txBody>
      </p:sp>
      <p:pic>
        <p:nvPicPr>
          <p:cNvPr id="18" name="Picture 17">
            <a:extLst>
              <a:ext uri="{FF2B5EF4-FFF2-40B4-BE49-F238E27FC236}">
                <a16:creationId xmlns="" xmlns:a16="http://schemas.microsoft.com/office/drawing/2014/main" id="{F9E71D4F-A155-4C5A-B210-895CF458B149}"/>
              </a:ext>
            </a:extLst>
          </p:cNvPr>
          <p:cNvPicPr>
            <a:picLocks noChangeAspect="1"/>
          </p:cNvPicPr>
          <p:nvPr/>
        </p:nvPicPr>
        <p:blipFill>
          <a:blip r:embed="rId12"/>
          <a:stretch>
            <a:fillRect/>
          </a:stretch>
        </p:blipFill>
        <p:spPr>
          <a:xfrm>
            <a:off x="4572000" y="3284984"/>
            <a:ext cx="492481" cy="328422"/>
          </a:xfrm>
          <a:prstGeom prst="rect">
            <a:avLst/>
          </a:prstGeom>
        </p:spPr>
      </p:pic>
      <p:pic>
        <p:nvPicPr>
          <p:cNvPr id="19" name="Picture 18">
            <a:extLst>
              <a:ext uri="{FF2B5EF4-FFF2-40B4-BE49-F238E27FC236}">
                <a16:creationId xmlns="" xmlns:a16="http://schemas.microsoft.com/office/drawing/2014/main" id="{97FE2013-21EB-4576-8F94-2771924E654F}"/>
              </a:ext>
            </a:extLst>
          </p:cNvPr>
          <p:cNvPicPr>
            <a:picLocks noChangeAspect="1"/>
          </p:cNvPicPr>
          <p:nvPr/>
        </p:nvPicPr>
        <p:blipFill>
          <a:blip r:embed="rId12"/>
          <a:stretch>
            <a:fillRect/>
          </a:stretch>
        </p:blipFill>
        <p:spPr>
          <a:xfrm>
            <a:off x="6444208" y="3508937"/>
            <a:ext cx="499939" cy="333396"/>
          </a:xfrm>
          <a:prstGeom prst="rect">
            <a:avLst/>
          </a:prstGeom>
        </p:spPr>
      </p:pic>
      <p:pic>
        <p:nvPicPr>
          <p:cNvPr id="20" name="Graphic 19">
            <a:extLst>
              <a:ext uri="{FF2B5EF4-FFF2-40B4-BE49-F238E27FC236}">
                <a16:creationId xmlns="" xmlns:a16="http://schemas.microsoft.com/office/drawing/2014/main" id="{51435171-0660-47DF-94D2-54F6BCB23513}"/>
              </a:ext>
            </a:extLst>
          </p:cNvPr>
          <p:cNvPicPr>
            <a:picLocks noChangeAspect="1"/>
          </p:cNvPicPr>
          <p:nvPr/>
        </p:nvPicPr>
        <p:blipFill>
          <a:blip r:embed="rId13">
            <a:extLst>
              <a:ext uri="{96DAC541-7B7A-43D3-8B79-37D633B846F1}">
                <asvg:svgBlip xmlns="" xmlns:asvg="http://schemas.microsoft.com/office/drawing/2016/SVG/main" r:embed="rId20"/>
              </a:ext>
            </a:extLst>
          </a:blip>
          <a:stretch>
            <a:fillRect/>
          </a:stretch>
        </p:blipFill>
        <p:spPr>
          <a:xfrm>
            <a:off x="5245594" y="3734091"/>
            <a:ext cx="478534" cy="319023"/>
          </a:xfrm>
          <a:prstGeom prst="rect">
            <a:avLst/>
          </a:prstGeom>
        </p:spPr>
      </p:pic>
      <p:pic>
        <p:nvPicPr>
          <p:cNvPr id="21" name="Picture 4" descr="Image result">
            <a:extLst>
              <a:ext uri="{FF2B5EF4-FFF2-40B4-BE49-F238E27FC236}">
                <a16:creationId xmlns="" xmlns:a16="http://schemas.microsoft.com/office/drawing/2014/main" id="{C52F74CB-6D31-4ACF-BCAE-DB89EB43A8CC}"/>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171931" y="3036866"/>
            <a:ext cx="480189" cy="32012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Image result">
            <a:extLst>
              <a:ext uri="{FF2B5EF4-FFF2-40B4-BE49-F238E27FC236}">
                <a16:creationId xmlns="" xmlns:a16="http://schemas.microsoft.com/office/drawing/2014/main" id="{B0A8C76E-7482-4BF9-9F8B-D43E8C6E03F2}"/>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820003" y="3618542"/>
            <a:ext cx="480189" cy="32012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a:extLst>
              <a:ext uri="{FF2B5EF4-FFF2-40B4-BE49-F238E27FC236}">
                <a16:creationId xmlns="" xmlns:a16="http://schemas.microsoft.com/office/drawing/2014/main" id="{C4EA350D-AAE7-435D-9869-FBD86B9A25D3}"/>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940150" y="3507854"/>
            <a:ext cx="487834" cy="28118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a:extLst>
              <a:ext uri="{FF2B5EF4-FFF2-40B4-BE49-F238E27FC236}">
                <a16:creationId xmlns="" xmlns:a16="http://schemas.microsoft.com/office/drawing/2014/main" id="{6793E232-BAFF-4C33-B2EF-B3E2AC00BD4C}"/>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615726" y="3842333"/>
            <a:ext cx="498737" cy="26261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 xmlns:a16="http://schemas.microsoft.com/office/drawing/2014/main" id="{07C21DF3-95CB-4F73-8446-D90C95352526}"/>
              </a:ext>
            </a:extLst>
          </p:cNvPr>
          <p:cNvPicPr>
            <a:picLocks noChangeAspect="1"/>
          </p:cNvPicPr>
          <p:nvPr/>
        </p:nvPicPr>
        <p:blipFill>
          <a:blip r:embed="rId24"/>
          <a:stretch>
            <a:fillRect/>
          </a:stretch>
        </p:blipFill>
        <p:spPr>
          <a:xfrm>
            <a:off x="5926415" y="2009621"/>
            <a:ext cx="1756762" cy="1030503"/>
          </a:xfrm>
          <a:prstGeom prst="rect">
            <a:avLst/>
          </a:prstGeom>
        </p:spPr>
      </p:pic>
      <p:sp>
        <p:nvSpPr>
          <p:cNvPr id="5" name="Rectangle 4"/>
          <p:cNvSpPr/>
          <p:nvPr/>
        </p:nvSpPr>
        <p:spPr bwMode="auto">
          <a:xfrm>
            <a:off x="-540568" y="1161271"/>
            <a:ext cx="3168352" cy="278709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Lucida Grande" pitchFamily="84" charset="0"/>
              <a:ea typeface="ヒラギノ角ゴ Pro W3" pitchFamily="84" charset="-128"/>
            </a:endParaRPr>
          </a:p>
        </p:txBody>
      </p:sp>
      <p:cxnSp>
        <p:nvCxnSpPr>
          <p:cNvPr id="34" name="Straight Arrow Connector 33">
            <a:extLst>
              <a:ext uri="{FF2B5EF4-FFF2-40B4-BE49-F238E27FC236}">
                <a16:creationId xmlns="" xmlns:a16="http://schemas.microsoft.com/office/drawing/2014/main" id="{05EF8BC8-3EA7-4A57-A83A-7B72575243A2}"/>
              </a:ext>
            </a:extLst>
          </p:cNvPr>
          <p:cNvCxnSpPr>
            <a:cxnSpLocks/>
          </p:cNvCxnSpPr>
          <p:nvPr/>
        </p:nvCxnSpPr>
        <p:spPr>
          <a:xfrm flipV="1">
            <a:off x="2007932" y="2147718"/>
            <a:ext cx="1598195" cy="2058234"/>
          </a:xfrm>
          <a:prstGeom prst="straightConnector1">
            <a:avLst/>
          </a:prstGeom>
          <a:ln>
            <a:solidFill>
              <a:srgbClr val="7030A0"/>
            </a:solidFill>
            <a:tailEnd type="triangle"/>
          </a:ln>
        </p:spPr>
        <p:style>
          <a:lnRef idx="2">
            <a:schemeClr val="accent3"/>
          </a:lnRef>
          <a:fillRef idx="0">
            <a:schemeClr val="accent3"/>
          </a:fillRef>
          <a:effectRef idx="1">
            <a:schemeClr val="accent3"/>
          </a:effectRef>
          <a:fontRef idx="minor">
            <a:schemeClr val="tx1"/>
          </a:fontRef>
        </p:style>
      </p:cxnSp>
      <p:cxnSp>
        <p:nvCxnSpPr>
          <p:cNvPr id="35" name="Straight Arrow Connector 34">
            <a:extLst>
              <a:ext uri="{FF2B5EF4-FFF2-40B4-BE49-F238E27FC236}">
                <a16:creationId xmlns="" xmlns:a16="http://schemas.microsoft.com/office/drawing/2014/main" id="{95A35E47-8EFA-4265-AF72-F6F190514CB1}"/>
              </a:ext>
            </a:extLst>
          </p:cNvPr>
          <p:cNvCxnSpPr>
            <a:cxnSpLocks/>
          </p:cNvCxnSpPr>
          <p:nvPr/>
        </p:nvCxnSpPr>
        <p:spPr>
          <a:xfrm flipV="1">
            <a:off x="2207390" y="2423512"/>
            <a:ext cx="2588708" cy="1771080"/>
          </a:xfrm>
          <a:prstGeom prst="straightConnector1">
            <a:avLst/>
          </a:prstGeom>
          <a:ln>
            <a:solidFill>
              <a:schemeClr val="accent2"/>
            </a:solidFill>
            <a:tailEnd type="triangle"/>
          </a:ln>
        </p:spPr>
        <p:style>
          <a:lnRef idx="2">
            <a:schemeClr val="accent3"/>
          </a:lnRef>
          <a:fillRef idx="0">
            <a:schemeClr val="accent3"/>
          </a:fillRef>
          <a:effectRef idx="1">
            <a:schemeClr val="accent3"/>
          </a:effectRef>
          <a:fontRef idx="minor">
            <a:schemeClr val="tx1"/>
          </a:fontRef>
        </p:style>
      </p:cxnSp>
      <p:sp>
        <p:nvSpPr>
          <p:cNvPr id="6" name="Rectangle 5"/>
          <p:cNvSpPr/>
          <p:nvPr/>
        </p:nvSpPr>
        <p:spPr bwMode="auto">
          <a:xfrm>
            <a:off x="1187624" y="2625960"/>
            <a:ext cx="1259632" cy="844012"/>
          </a:xfrm>
          <a:prstGeom prst="rect">
            <a:avLst/>
          </a:prstGeom>
          <a:gradFill>
            <a:gsLst>
              <a:gs pos="0">
                <a:srgbClr val="FF0000"/>
              </a:gs>
              <a:gs pos="100000">
                <a:srgbClr val="FF0000">
                  <a:alpha val="49000"/>
                </a:srgbClr>
              </a:gs>
              <a:gs pos="100000">
                <a:schemeClr val="bg1">
                  <a:alpha val="49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bg1"/>
                </a:solidFill>
                <a:effectLst/>
                <a:latin typeface="Lucida Grande" pitchFamily="84" charset="0"/>
                <a:ea typeface="ヒラギノ角ゴ Pro W3" pitchFamily="84" charset="-128"/>
              </a:rPr>
              <a:t>Compressor,</a:t>
            </a:r>
            <a:r>
              <a:rPr kumimoji="0" lang="en-GB" sz="1200" b="0" i="0" u="none" strike="noStrike" cap="none" normalizeH="0" dirty="0" smtClean="0">
                <a:ln>
                  <a:noFill/>
                </a:ln>
                <a:solidFill>
                  <a:schemeClr val="bg1"/>
                </a:solidFill>
                <a:effectLst/>
                <a:latin typeface="Lucida Grande" pitchFamily="84" charset="0"/>
                <a:ea typeface="ヒラギノ角ゴ Pro W3" pitchFamily="84" charset="-128"/>
              </a:rPr>
              <a:t> </a:t>
            </a:r>
            <a:r>
              <a:rPr kumimoji="0" lang="en-GB" sz="1200" b="0" i="0" u="none" strike="noStrike" cap="none" normalizeH="0" baseline="0" dirty="0" err="1" smtClean="0">
                <a:ln>
                  <a:noFill/>
                </a:ln>
                <a:solidFill>
                  <a:schemeClr val="bg1"/>
                </a:solidFill>
                <a:effectLst/>
                <a:latin typeface="Lucida Grande" pitchFamily="84" charset="0"/>
                <a:ea typeface="ヒラギノ角ゴ Pro W3" pitchFamily="84" charset="-128"/>
              </a:rPr>
              <a:t>Coldbox</a:t>
            </a:r>
            <a:r>
              <a:rPr kumimoji="0" lang="en-GB" sz="1200" b="0" i="0" u="none" strike="noStrike" cap="none" normalizeH="0" baseline="0" dirty="0" smtClean="0">
                <a:ln>
                  <a:noFill/>
                </a:ln>
                <a:solidFill>
                  <a:schemeClr val="bg1"/>
                </a:solidFill>
                <a:effectLst/>
                <a:latin typeface="Lucida Grande" pitchFamily="84" charset="0"/>
                <a:ea typeface="ヒラギノ角ゴ Pro W3" pitchFamily="84" charset="-128"/>
              </a:rPr>
              <a:t> and Distribution system</a:t>
            </a:r>
          </a:p>
        </p:txBody>
      </p:sp>
      <p:pic>
        <p:nvPicPr>
          <p:cNvPr id="13" name="Picture 4" descr="Image result">
            <a:extLst>
              <a:ext uri="{FF2B5EF4-FFF2-40B4-BE49-F238E27FC236}">
                <a16:creationId xmlns="" xmlns:a16="http://schemas.microsoft.com/office/drawing/2014/main" id="{72F3AD6C-0873-4EB8-9BE5-64A4AE702D2C}"/>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079213" y="2586002"/>
            <a:ext cx="480189" cy="3201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a:extLst>
              <a:ext uri="{FF2B5EF4-FFF2-40B4-BE49-F238E27FC236}">
                <a16:creationId xmlns="" xmlns:a16="http://schemas.microsoft.com/office/drawing/2014/main" id="{1BEAB638-4088-47BF-8DFC-9AFFB7AD29A6}"/>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982010" y="2423512"/>
            <a:ext cx="498737" cy="26261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Image result">
            <a:extLst>
              <a:ext uri="{FF2B5EF4-FFF2-40B4-BE49-F238E27FC236}">
                <a16:creationId xmlns="" xmlns:a16="http://schemas.microsoft.com/office/drawing/2014/main" id="{627AFC8D-4125-4049-A903-9B357B78F4C4}"/>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441600" y="3008602"/>
            <a:ext cx="513639" cy="311787"/>
          </a:xfrm>
          <a:prstGeom prst="rect">
            <a:avLst/>
          </a:prstGeom>
          <a:noFill/>
          <a:extLst>
            <a:ext uri="{909E8E84-426E-40DD-AFC4-6F175D3DCCD1}">
              <a14:hiddenFill xmlns:a14="http://schemas.microsoft.com/office/drawing/2010/main">
                <a:solidFill>
                  <a:srgbClr val="FFFFFF"/>
                </a:solidFill>
              </a14:hiddenFill>
            </a:ext>
          </a:extLst>
        </p:spPr>
      </p:pic>
      <p:cxnSp>
        <p:nvCxnSpPr>
          <p:cNvPr id="57" name="Straight Connector 56"/>
          <p:cNvCxnSpPr/>
          <p:nvPr/>
        </p:nvCxnSpPr>
        <p:spPr bwMode="auto">
          <a:xfrm flipV="1">
            <a:off x="1793360" y="3469972"/>
            <a:ext cx="1" cy="583142"/>
          </a:xfrm>
          <a:prstGeom prst="line">
            <a:avLst/>
          </a:prstGeom>
          <a:solidFill>
            <a:schemeClr val="accent1"/>
          </a:solidFill>
          <a:ln w="38100" cap="flat" cmpd="sng" algn="ctr">
            <a:solidFill>
              <a:srgbClr val="C00000"/>
            </a:solidFill>
            <a:prstDash val="solid"/>
            <a:round/>
            <a:headEnd type="none" w="med" len="med"/>
            <a:tailEnd type="none" w="med" len="med"/>
          </a:ln>
          <a:effectLst/>
        </p:spPr>
      </p:cxnSp>
      <p:pic>
        <p:nvPicPr>
          <p:cNvPr id="1159" name="Picture 135" descr="Image result for PIP-II linac">
            <a:hlinkClick r:id="rId26"/>
          </p:cNvPr>
          <p:cNvPicPr>
            <a:picLocks noChangeAspect="1" noChangeArrowheads="1"/>
          </p:cNvPicPr>
          <p:nvPr/>
        </p:nvPicPr>
        <p:blipFill rotWithShape="1">
          <a:blip r:embed="rId27">
            <a:extLst>
              <a:ext uri="{28A0092B-C50C-407E-A947-70E740481C1C}">
                <a14:useLocalDpi xmlns:a14="http://schemas.microsoft.com/office/drawing/2010/main" val="0"/>
              </a:ext>
            </a:extLst>
          </a:blip>
          <a:srcRect t="8162"/>
          <a:stretch/>
        </p:blipFill>
        <p:spPr bwMode="auto">
          <a:xfrm>
            <a:off x="63293" y="5052716"/>
            <a:ext cx="5573928" cy="1805284"/>
          </a:xfrm>
          <a:prstGeom prst="rect">
            <a:avLst/>
          </a:prstGeom>
          <a:noFill/>
          <a:extLst>
            <a:ext uri="{909E8E84-426E-40DD-AFC4-6F175D3DCCD1}">
              <a14:hiddenFill xmlns:a14="http://schemas.microsoft.com/office/drawing/2010/main">
                <a:solidFill>
                  <a:srgbClr val="FFFFFF"/>
                </a:solidFill>
              </a14:hiddenFill>
            </a:ext>
          </a:extLst>
        </p:spPr>
      </p:pic>
      <p:cxnSp>
        <p:nvCxnSpPr>
          <p:cNvPr id="60" name="Straight Arrow Connector 59"/>
          <p:cNvCxnSpPr/>
          <p:nvPr/>
        </p:nvCxnSpPr>
        <p:spPr bwMode="auto">
          <a:xfrm flipH="1" flipV="1">
            <a:off x="2007932" y="4481524"/>
            <a:ext cx="239063" cy="602085"/>
          </a:xfrm>
          <a:prstGeom prst="straightConnector1">
            <a:avLst/>
          </a:prstGeom>
          <a:solidFill>
            <a:schemeClr val="accent1"/>
          </a:solidFill>
          <a:ln w="25400" cap="flat" cmpd="sng" algn="ctr">
            <a:solidFill>
              <a:srgbClr val="FF0000"/>
            </a:solidFill>
            <a:prstDash val="solid"/>
            <a:round/>
            <a:headEnd type="none" w="med" len="med"/>
            <a:tailEnd type="oval" w="med" len="med"/>
          </a:ln>
          <a:effectLst/>
        </p:spPr>
      </p:cxnSp>
      <p:cxnSp>
        <p:nvCxnSpPr>
          <p:cNvPr id="64" name="Straight Arrow Connector 63"/>
          <p:cNvCxnSpPr/>
          <p:nvPr/>
        </p:nvCxnSpPr>
        <p:spPr bwMode="auto">
          <a:xfrm flipH="1" flipV="1">
            <a:off x="2207390" y="4481524"/>
            <a:ext cx="719171" cy="584216"/>
          </a:xfrm>
          <a:prstGeom prst="straightConnector1">
            <a:avLst/>
          </a:prstGeom>
          <a:solidFill>
            <a:schemeClr val="accent1"/>
          </a:solidFill>
          <a:ln w="25400" cap="flat" cmpd="sng" algn="ctr">
            <a:solidFill>
              <a:srgbClr val="FF0000"/>
            </a:solidFill>
            <a:prstDash val="solid"/>
            <a:round/>
            <a:headEnd type="none" w="med" len="med"/>
            <a:tailEnd type="oval" w="med" len="med"/>
          </a:ln>
          <a:effectLst/>
        </p:spPr>
      </p:cxnSp>
      <p:cxnSp>
        <p:nvCxnSpPr>
          <p:cNvPr id="66" name="Straight Arrow Connector 65"/>
          <p:cNvCxnSpPr/>
          <p:nvPr/>
        </p:nvCxnSpPr>
        <p:spPr bwMode="auto">
          <a:xfrm flipH="1" flipV="1">
            <a:off x="2850257" y="4499393"/>
            <a:ext cx="850925" cy="584216"/>
          </a:xfrm>
          <a:prstGeom prst="straightConnector1">
            <a:avLst/>
          </a:prstGeom>
          <a:solidFill>
            <a:schemeClr val="accent1"/>
          </a:solidFill>
          <a:ln w="25400" cap="flat" cmpd="sng" algn="ctr">
            <a:solidFill>
              <a:srgbClr val="FF0000"/>
            </a:solidFill>
            <a:prstDash val="solid"/>
            <a:round/>
            <a:headEnd type="none" w="med" len="med"/>
            <a:tailEnd type="oval" w="med" len="med"/>
          </a:ln>
          <a:effectLst/>
        </p:spPr>
      </p:cxnSp>
      <p:cxnSp>
        <p:nvCxnSpPr>
          <p:cNvPr id="68" name="Straight Arrow Connector 67"/>
          <p:cNvCxnSpPr/>
          <p:nvPr/>
        </p:nvCxnSpPr>
        <p:spPr bwMode="auto">
          <a:xfrm flipH="1" flipV="1">
            <a:off x="4134626" y="4508977"/>
            <a:ext cx="246076" cy="574632"/>
          </a:xfrm>
          <a:prstGeom prst="straightConnector1">
            <a:avLst/>
          </a:prstGeom>
          <a:solidFill>
            <a:schemeClr val="accent1"/>
          </a:solidFill>
          <a:ln w="25400" cap="flat" cmpd="sng" algn="ctr">
            <a:solidFill>
              <a:srgbClr val="FF0000"/>
            </a:solidFill>
            <a:prstDash val="solid"/>
            <a:round/>
            <a:headEnd type="none" w="med" len="med"/>
            <a:tailEnd type="oval" w="med" len="med"/>
          </a:ln>
          <a:effectLst/>
        </p:spPr>
      </p:cxnSp>
      <p:pic>
        <p:nvPicPr>
          <p:cNvPr id="72" name="Picture 4" descr="Image result">
            <a:extLst>
              <a:ext uri="{FF2B5EF4-FFF2-40B4-BE49-F238E27FC236}">
                <a16:creationId xmlns="" xmlns:a16="http://schemas.microsoft.com/office/drawing/2014/main" id="{72F3AD6C-0873-4EB8-9BE5-64A4AE702D2C}"/>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553266" y="2220884"/>
            <a:ext cx="480189" cy="320126"/>
          </a:xfrm>
          <a:prstGeom prst="rect">
            <a:avLst/>
          </a:prstGeom>
          <a:noFill/>
          <a:extLst>
            <a:ext uri="{909E8E84-426E-40DD-AFC4-6F175D3DCCD1}">
              <a14:hiddenFill xmlns:a14="http://schemas.microsoft.com/office/drawing/2010/main">
                <a:solidFill>
                  <a:srgbClr val="FFFFFF"/>
                </a:solidFill>
              </a14:hiddenFill>
            </a:ext>
          </a:extLst>
        </p:spPr>
      </p:pic>
      <p:cxnSp>
        <p:nvCxnSpPr>
          <p:cNvPr id="1161" name="Straight Connector 1160"/>
          <p:cNvCxnSpPr/>
          <p:nvPr/>
        </p:nvCxnSpPr>
        <p:spPr bwMode="auto">
          <a:xfrm>
            <a:off x="1907704" y="4773632"/>
            <a:ext cx="0" cy="5275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 name="Straight Connector 45"/>
          <p:cNvCxnSpPr/>
          <p:nvPr/>
        </p:nvCxnSpPr>
        <p:spPr bwMode="auto">
          <a:xfrm>
            <a:off x="5436096" y="4773632"/>
            <a:ext cx="0" cy="52757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 name="Rectangle 1"/>
          <p:cNvSpPr/>
          <p:nvPr/>
        </p:nvSpPr>
        <p:spPr bwMode="auto">
          <a:xfrm>
            <a:off x="5455760" y="4077072"/>
            <a:ext cx="3743938" cy="1359958"/>
          </a:xfrm>
          <a:prstGeom prst="rect">
            <a:avLst/>
          </a:prstGeom>
          <a:solidFill>
            <a:srgbClr val="FFC000"/>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Lucida Grande" pitchFamily="84" charset="0"/>
              <a:ea typeface="ヒラギノ角ゴ Pro W3" pitchFamily="84" charset="-128"/>
            </a:endParaRPr>
          </a:p>
        </p:txBody>
      </p:sp>
      <p:sp>
        <p:nvSpPr>
          <p:cNvPr id="44" name="TextBox 43">
            <a:extLst>
              <a:ext uri="{FF2B5EF4-FFF2-40B4-BE49-F238E27FC236}">
                <a16:creationId xmlns="" xmlns:a16="http://schemas.microsoft.com/office/drawing/2014/main" id="{C0CD59B1-B60E-4FB7-A9B6-36193616A978}"/>
              </a:ext>
            </a:extLst>
          </p:cNvPr>
          <p:cNvSpPr txBox="1"/>
          <p:nvPr/>
        </p:nvSpPr>
        <p:spPr>
          <a:xfrm>
            <a:off x="7860666" y="4911551"/>
            <a:ext cx="1463862" cy="461665"/>
          </a:xfrm>
          <a:prstGeom prst="rect">
            <a:avLst/>
          </a:prstGeom>
          <a:noFill/>
        </p:spPr>
        <p:txBody>
          <a:bodyPr wrap="none" rtlCol="0">
            <a:spAutoFit/>
          </a:bodyPr>
          <a:lstStyle/>
          <a:p>
            <a:r>
              <a:rPr lang="en-US" dirty="0"/>
              <a:t>HB650 X 4</a:t>
            </a:r>
          </a:p>
        </p:txBody>
      </p:sp>
      <p:pic>
        <p:nvPicPr>
          <p:cNvPr id="32" name="Picture 31">
            <a:extLst>
              <a:ext uri="{FF2B5EF4-FFF2-40B4-BE49-F238E27FC236}">
                <a16:creationId xmlns="" xmlns:a16="http://schemas.microsoft.com/office/drawing/2014/main" id="{B26F90BB-5D1F-42EC-A036-C4C9CDA28251}"/>
              </a:ext>
            </a:extLst>
          </p:cNvPr>
          <p:cNvPicPr>
            <a:picLocks noChangeAspect="1"/>
          </p:cNvPicPr>
          <p:nvPr/>
        </p:nvPicPr>
        <p:blipFill>
          <a:blip r:embed="rId28">
            <a:clrChange>
              <a:clrFrom>
                <a:srgbClr val="232528"/>
              </a:clrFrom>
              <a:clrTo>
                <a:srgbClr val="232528">
                  <a:alpha val="0"/>
                </a:srgbClr>
              </a:clrTo>
            </a:clrChange>
          </a:blip>
          <a:stretch>
            <a:fillRect/>
          </a:stretch>
        </p:blipFill>
        <p:spPr>
          <a:xfrm rot="21387830">
            <a:off x="6478478" y="4231704"/>
            <a:ext cx="2716051" cy="1195073"/>
          </a:xfrm>
          <a:prstGeom prst="rect">
            <a:avLst/>
          </a:prstGeom>
        </p:spPr>
      </p:pic>
      <p:sp>
        <p:nvSpPr>
          <p:cNvPr id="1158" name="Cloud 1157"/>
          <p:cNvSpPr/>
          <p:nvPr/>
        </p:nvSpPr>
        <p:spPr bwMode="auto">
          <a:xfrm>
            <a:off x="4860032" y="5437030"/>
            <a:ext cx="5472608" cy="1880402"/>
          </a:xfrm>
          <a:prstGeom prst="cloud">
            <a:avLst/>
          </a:prstGeom>
          <a:gradFill>
            <a:gsLst>
              <a:gs pos="0">
                <a:srgbClr val="00B0F0"/>
              </a:gs>
              <a:gs pos="100000">
                <a:schemeClr val="bg1"/>
              </a:gs>
              <a:gs pos="100000">
                <a:schemeClr val="bg1">
                  <a:lumMod val="100000"/>
                </a:schemeClr>
              </a:gs>
            </a:gsLst>
          </a:gradFill>
          <a:ln>
            <a:solidFill>
              <a:srgbClr val="0070C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R="0" algn="l" defTabSz="914400" rtl="0" eaLnBrk="0" fontAlgn="base" latinLnBrk="0" hangingPunct="0">
              <a:lnSpc>
                <a:spcPct val="100000"/>
              </a:lnSpc>
              <a:spcBef>
                <a:spcPct val="0"/>
              </a:spcBef>
              <a:spcAft>
                <a:spcPct val="0"/>
              </a:spcAft>
              <a:buClrTx/>
              <a:buSzTx/>
              <a:buFontTx/>
              <a:buNone/>
              <a:tabLst/>
            </a:pPr>
            <a:r>
              <a:rPr lang="en-GB" sz="1600" b="1" dirty="0" smtClean="0">
                <a:solidFill>
                  <a:schemeClr val="tx1"/>
                </a:solidFill>
                <a:latin typeface="Lucida Grande" pitchFamily="84" charset="0"/>
                <a:ea typeface="ヒラギノ角ゴ Pro W3" pitchFamily="84" charset="-128"/>
              </a:rPr>
              <a:t>1</a:t>
            </a:r>
            <a:r>
              <a:rPr lang="en-GB" sz="1600" b="1" baseline="30000" dirty="0" smtClean="0">
                <a:solidFill>
                  <a:schemeClr val="tx1"/>
                </a:solidFill>
                <a:latin typeface="Lucida Grande" pitchFamily="84" charset="0"/>
                <a:ea typeface="ヒラギノ角ゴ Pro W3" pitchFamily="84" charset="-128"/>
              </a:rPr>
              <a:t>st</a:t>
            </a:r>
            <a:r>
              <a:rPr lang="en-GB" sz="1600" b="1" dirty="0" smtClean="0">
                <a:solidFill>
                  <a:schemeClr val="tx1"/>
                </a:solidFill>
                <a:latin typeface="Lucida Grande" pitchFamily="84" charset="0"/>
                <a:ea typeface="ヒラギノ角ゴ Pro W3" pitchFamily="84" charset="-128"/>
              </a:rPr>
              <a:t> HB650 CM prototype to be built at FNAL.</a:t>
            </a:r>
          </a:p>
          <a:p>
            <a:pPr marL="0" marR="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dirty="0" smtClean="0">
                <a:ln>
                  <a:noFill/>
                </a:ln>
                <a:solidFill>
                  <a:srgbClr val="0070C0"/>
                </a:solidFill>
                <a:effectLst/>
                <a:latin typeface="Lucida Grande" pitchFamily="84" charset="0"/>
                <a:ea typeface="ヒラギノ角ゴ Pro W3" pitchFamily="84" charset="-128"/>
              </a:rPr>
              <a:t>3 x HB650 CMs to be integrated at Daresbury, UK</a:t>
            </a:r>
            <a:r>
              <a:rPr kumimoji="0" lang="en-GB" sz="1600" b="1" i="0" u="none" strike="noStrike" cap="none" normalizeH="0" dirty="0" smtClean="0">
                <a:ln>
                  <a:noFill/>
                </a:ln>
                <a:solidFill>
                  <a:srgbClr val="0070C0"/>
                </a:solidFill>
                <a:effectLst/>
                <a:latin typeface="Lucida Grande" pitchFamily="84" charset="0"/>
                <a:ea typeface="ヒラギノ角ゴ Pro W3" pitchFamily="84" charset="-128"/>
              </a:rPr>
              <a:t>.</a:t>
            </a:r>
            <a:endParaRPr kumimoji="0" lang="en-GB" sz="1600" b="1" i="0" u="none" strike="noStrike" cap="none" normalizeH="0" dirty="0" smtClean="0">
              <a:ln>
                <a:noFill/>
              </a:ln>
              <a:solidFill>
                <a:srgbClr val="0070C0"/>
              </a:solidFill>
              <a:effectLst/>
              <a:latin typeface="Lucida Grande" pitchFamily="84" charset="0"/>
              <a:ea typeface="ヒラギノ角ゴ Pro W3" pitchFamily="84" charset="-128"/>
            </a:endParaRPr>
          </a:p>
        </p:txBody>
      </p:sp>
      <p:cxnSp>
        <p:nvCxnSpPr>
          <p:cNvPr id="70" name="Straight Arrow Connector 69"/>
          <p:cNvCxnSpPr/>
          <p:nvPr/>
        </p:nvCxnSpPr>
        <p:spPr bwMode="auto">
          <a:xfrm flipV="1">
            <a:off x="5106230" y="4508976"/>
            <a:ext cx="8233" cy="556764"/>
          </a:xfrm>
          <a:prstGeom prst="straightConnector1">
            <a:avLst/>
          </a:prstGeom>
          <a:solidFill>
            <a:schemeClr val="accent1"/>
          </a:solidFill>
          <a:ln w="25400" cap="flat" cmpd="sng" algn="ctr">
            <a:solidFill>
              <a:srgbClr val="FF0000"/>
            </a:solidFill>
            <a:prstDash val="solid"/>
            <a:round/>
            <a:headEnd type="none" w="med" len="med"/>
            <a:tailEnd type="oval" w="med" len="med"/>
          </a:ln>
          <a:effectLst/>
        </p:spPr>
      </p:cxnSp>
      <p:cxnSp>
        <p:nvCxnSpPr>
          <p:cNvPr id="38" name="Straight Arrow Connector 37">
            <a:extLst>
              <a:ext uri="{FF2B5EF4-FFF2-40B4-BE49-F238E27FC236}">
                <a16:creationId xmlns="" xmlns:a16="http://schemas.microsoft.com/office/drawing/2014/main" id="{98902EB3-8AF2-4DB3-8DBC-C7235F6CFEDA}"/>
              </a:ext>
            </a:extLst>
          </p:cNvPr>
          <p:cNvCxnSpPr>
            <a:cxnSpLocks/>
          </p:cNvCxnSpPr>
          <p:nvPr/>
        </p:nvCxnSpPr>
        <p:spPr>
          <a:xfrm>
            <a:off x="5419281" y="4463654"/>
            <a:ext cx="2263896" cy="0"/>
          </a:xfrm>
          <a:prstGeom prst="straightConnector1">
            <a:avLst/>
          </a:prstGeom>
          <a:ln>
            <a:solidFill>
              <a:schemeClr val="accent3">
                <a:lumMod val="75000"/>
              </a:schemeClr>
            </a:solidFill>
            <a:tailEnd type="triangle"/>
          </a:ln>
        </p:spPr>
        <p:style>
          <a:lnRef idx="2">
            <a:schemeClr val="accent3"/>
          </a:lnRef>
          <a:fillRef idx="0">
            <a:schemeClr val="accent3"/>
          </a:fillRef>
          <a:effectRef idx="1">
            <a:schemeClr val="accent3"/>
          </a:effectRef>
          <a:fontRef idx="minor">
            <a:schemeClr val="tx1"/>
          </a:fontRef>
        </p:style>
      </p:cxnSp>
      <p:pic>
        <p:nvPicPr>
          <p:cNvPr id="16" name="Content Placeholder 7">
            <a:extLst>
              <a:ext uri="{FF2B5EF4-FFF2-40B4-BE49-F238E27FC236}">
                <a16:creationId xmlns="" xmlns:a16="http://schemas.microsoft.com/office/drawing/2014/main" id="{7DDA2AFC-4330-4D8B-A4D7-6FF5834E7EF2}"/>
              </a:ext>
            </a:extLst>
          </p:cNvPr>
          <p:cNvPicPr>
            <a:picLocks noChangeAspect="1"/>
          </p:cNvPicPr>
          <p:nvPr/>
        </p:nvPicPr>
        <p:blipFill>
          <a:blip r:embed="rId29"/>
          <a:stretch>
            <a:fillRect/>
          </a:stretch>
        </p:blipFill>
        <p:spPr>
          <a:xfrm>
            <a:off x="6660220" y="4316218"/>
            <a:ext cx="576076" cy="336778"/>
          </a:xfrm>
          <a:prstGeom prst="rect">
            <a:avLst/>
          </a:prstGeom>
        </p:spPr>
      </p:pic>
      <p:pic>
        <p:nvPicPr>
          <p:cNvPr id="73" name="Picture 4" descr="Image result">
            <a:extLst>
              <a:ext uri="{FF2B5EF4-FFF2-40B4-BE49-F238E27FC236}">
                <a16:creationId xmlns="" xmlns:a16="http://schemas.microsoft.com/office/drawing/2014/main" id="{72F3AD6C-0873-4EB8-9BE5-64A4AE702D2C}"/>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096411" y="4329110"/>
            <a:ext cx="480189" cy="3201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a:extLst>
              <a:ext uri="{FF2B5EF4-FFF2-40B4-BE49-F238E27FC236}">
                <a16:creationId xmlns="" xmlns:a16="http://schemas.microsoft.com/office/drawing/2014/main" id="{98E31DF8-2341-47F7-85D3-F913A35D84F3}"/>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5523598" y="4316218"/>
            <a:ext cx="491940" cy="33061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extLst>
      <p:ext uri="{BB962C8B-B14F-4D97-AF65-F5344CB8AC3E}">
        <p14:creationId xmlns:p14="http://schemas.microsoft.com/office/powerpoint/2010/main" val="2702385391"/>
      </p:ext>
    </p:extLst>
  </p:cSld>
  <p:clrMapOvr>
    <a:masterClrMapping/>
  </p:clrMapOvr>
  <mc:AlternateContent xmlns:mc="http://schemas.openxmlformats.org/markup-compatibility/2006" xmlns:p14="http://schemas.microsoft.com/office/powerpoint/2010/main">
    <mc:Choice Requires="p14">
      <p:transition spd="slow" p14:dur="2000" advTm="106178"/>
    </mc:Choice>
    <mc:Fallback xmlns="">
      <p:transition spd="slow" advTm="1061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58"/>
                                        </p:tgtEl>
                                        <p:attrNameLst>
                                          <p:attrName>style.visibility</p:attrName>
                                        </p:attrNameLst>
                                      </p:cBhvr>
                                      <p:to>
                                        <p:strVal val="visible"/>
                                      </p:to>
                                    </p:set>
                                    <p:animEffect transition="in" filter="fade">
                                      <p:cBhvr>
                                        <p:cTn id="12" dur="500"/>
                                        <p:tgtEl>
                                          <p:spTgt spid="1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5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PIP-II Project Delivery Scope</a:t>
            </a:r>
            <a:endParaRPr lang="en-GB" dirty="0"/>
          </a:p>
        </p:txBody>
      </p:sp>
      <p:sp>
        <p:nvSpPr>
          <p:cNvPr id="3" name="Content Placeholder 2"/>
          <p:cNvSpPr>
            <a:spLocks noGrp="1"/>
          </p:cNvSpPr>
          <p:nvPr>
            <p:ph idx="1"/>
          </p:nvPr>
        </p:nvSpPr>
        <p:spPr>
          <a:xfrm>
            <a:off x="685800" y="1196752"/>
            <a:ext cx="7772400" cy="4968552"/>
          </a:xfrm>
        </p:spPr>
        <p:txBody>
          <a:bodyPr>
            <a:normAutofit fontScale="92500" lnSpcReduction="20000"/>
          </a:bodyPr>
          <a:lstStyle/>
          <a:p>
            <a:pPr marL="0" indent="0">
              <a:buNone/>
            </a:pPr>
            <a:r>
              <a:rPr lang="en-GB" sz="1600" b="1" dirty="0" smtClean="0">
                <a:solidFill>
                  <a:srgbClr val="0070C0"/>
                </a:solidFill>
              </a:rPr>
              <a:t>WP5.0  Project Management</a:t>
            </a:r>
          </a:p>
          <a:p>
            <a:r>
              <a:rPr lang="en-GB" sz="1400" dirty="0"/>
              <a:t>Project governance to deliver PIP-II project to FNAL within scope, cost and schedule</a:t>
            </a:r>
            <a:r>
              <a:rPr lang="en-GB" sz="1400" dirty="0" smtClean="0"/>
              <a:t>.</a:t>
            </a:r>
            <a:endParaRPr lang="en-GB" sz="1400" dirty="0"/>
          </a:p>
          <a:p>
            <a:pPr marL="0" indent="0">
              <a:buNone/>
            </a:pPr>
            <a:endParaRPr lang="en-GB" sz="1600" b="1" dirty="0" smtClean="0">
              <a:solidFill>
                <a:srgbClr val="0070C0"/>
              </a:solidFill>
            </a:endParaRPr>
          </a:p>
          <a:p>
            <a:pPr marL="0" indent="0">
              <a:buNone/>
            </a:pPr>
            <a:r>
              <a:rPr lang="en-GB" sz="1600" b="1" dirty="0" smtClean="0">
                <a:solidFill>
                  <a:srgbClr val="0070C0"/>
                </a:solidFill>
              </a:rPr>
              <a:t>WP5.1 </a:t>
            </a:r>
            <a:r>
              <a:rPr lang="en-GB" sz="1600" b="1" dirty="0">
                <a:solidFill>
                  <a:srgbClr val="0070C0"/>
                </a:solidFill>
              </a:rPr>
              <a:t>Testing and Integration Infrastructure</a:t>
            </a:r>
          </a:p>
          <a:p>
            <a:r>
              <a:rPr lang="en-GB" sz="1400" b="1" dirty="0">
                <a:solidFill>
                  <a:srgbClr val="FF0000"/>
                </a:solidFill>
              </a:rPr>
              <a:t>Modify existing </a:t>
            </a:r>
            <a:r>
              <a:rPr lang="en-GB" sz="1400" b="1" dirty="0" smtClean="0">
                <a:solidFill>
                  <a:srgbClr val="FF0000"/>
                </a:solidFill>
              </a:rPr>
              <a:t>ESS Cleanroom, RF</a:t>
            </a:r>
            <a:r>
              <a:rPr lang="en-GB" sz="1400" b="1" dirty="0">
                <a:solidFill>
                  <a:srgbClr val="FF0000"/>
                </a:solidFill>
              </a:rPr>
              <a:t>, VTF and insert </a:t>
            </a:r>
            <a:r>
              <a:rPr lang="en-GB" sz="1400" b="1" dirty="0" smtClean="0">
                <a:solidFill>
                  <a:srgbClr val="FF0000"/>
                </a:solidFill>
              </a:rPr>
              <a:t>systems (Q3 2021/22)</a:t>
            </a:r>
            <a:endParaRPr lang="en-GB" sz="1000" b="1" dirty="0" smtClean="0">
              <a:solidFill>
                <a:srgbClr val="FF0000"/>
              </a:solidFill>
            </a:endParaRPr>
          </a:p>
          <a:p>
            <a:pPr marL="0" indent="0">
              <a:buNone/>
            </a:pPr>
            <a:endParaRPr lang="en-GB" sz="1600" b="1" dirty="0" smtClean="0">
              <a:solidFill>
                <a:srgbClr val="0070C0"/>
              </a:solidFill>
            </a:endParaRPr>
          </a:p>
          <a:p>
            <a:pPr marL="0" indent="0">
              <a:buNone/>
            </a:pPr>
            <a:r>
              <a:rPr lang="en-GB" sz="1600" b="1" dirty="0" smtClean="0">
                <a:solidFill>
                  <a:srgbClr val="0070C0"/>
                </a:solidFill>
              </a:rPr>
              <a:t>WP5.2 </a:t>
            </a:r>
            <a:r>
              <a:rPr lang="en-GB" sz="1600" b="1" dirty="0">
                <a:solidFill>
                  <a:srgbClr val="0070C0"/>
                </a:solidFill>
              </a:rPr>
              <a:t>HB650 Cavity Procurement and Qualification</a:t>
            </a:r>
          </a:p>
          <a:p>
            <a:r>
              <a:rPr lang="en-GB" sz="1400" dirty="0"/>
              <a:t>Procure High-RRR </a:t>
            </a:r>
            <a:r>
              <a:rPr lang="en-GB" sz="1400" dirty="0" err="1"/>
              <a:t>Nb</a:t>
            </a:r>
            <a:r>
              <a:rPr lang="en-GB" sz="1400" dirty="0"/>
              <a:t> material</a:t>
            </a:r>
          </a:p>
          <a:p>
            <a:r>
              <a:rPr lang="en-GB" sz="1400" dirty="0"/>
              <a:t>Procure HB650 cavities from industry (18 + 2 spare)</a:t>
            </a:r>
          </a:p>
          <a:p>
            <a:r>
              <a:rPr lang="en-GB" sz="1400" b="1" dirty="0">
                <a:solidFill>
                  <a:srgbClr val="FF0000"/>
                </a:solidFill>
              </a:rPr>
              <a:t>Test HB650 cavities in modified testing </a:t>
            </a:r>
            <a:r>
              <a:rPr lang="en-GB" sz="1400" b="1" dirty="0" smtClean="0">
                <a:solidFill>
                  <a:srgbClr val="FF0000"/>
                </a:solidFill>
              </a:rPr>
              <a:t>infrastructure (Q4 2023/24)</a:t>
            </a:r>
            <a:endParaRPr lang="en-GB" sz="1000" b="1" dirty="0" smtClean="0">
              <a:solidFill>
                <a:srgbClr val="FF0000"/>
              </a:solidFill>
            </a:endParaRPr>
          </a:p>
          <a:p>
            <a:pPr marL="0" indent="0">
              <a:buNone/>
            </a:pPr>
            <a:endParaRPr lang="en-GB" sz="1600" b="1" dirty="0" smtClean="0">
              <a:solidFill>
                <a:srgbClr val="0070C0"/>
              </a:solidFill>
            </a:endParaRPr>
          </a:p>
          <a:p>
            <a:pPr marL="0" indent="0">
              <a:buNone/>
            </a:pPr>
            <a:r>
              <a:rPr lang="en-GB" sz="1600" b="1" dirty="0" smtClean="0">
                <a:solidFill>
                  <a:srgbClr val="0070C0"/>
                </a:solidFill>
              </a:rPr>
              <a:t>WP5.3 </a:t>
            </a:r>
            <a:r>
              <a:rPr lang="en-GB" sz="1600" b="1" dirty="0">
                <a:solidFill>
                  <a:srgbClr val="0070C0"/>
                </a:solidFill>
              </a:rPr>
              <a:t>HB650 </a:t>
            </a:r>
            <a:r>
              <a:rPr lang="en-GB" sz="1600" b="1" dirty="0" err="1" smtClean="0">
                <a:solidFill>
                  <a:srgbClr val="0070C0"/>
                </a:solidFill>
              </a:rPr>
              <a:t>Cryomodule</a:t>
            </a:r>
            <a:r>
              <a:rPr lang="en-GB" sz="1600" b="1" dirty="0" smtClean="0">
                <a:solidFill>
                  <a:srgbClr val="0070C0"/>
                </a:solidFill>
              </a:rPr>
              <a:t> </a:t>
            </a:r>
            <a:r>
              <a:rPr lang="en-GB" sz="1600" b="1" dirty="0">
                <a:solidFill>
                  <a:srgbClr val="0070C0"/>
                </a:solidFill>
              </a:rPr>
              <a:t>Integration</a:t>
            </a:r>
          </a:p>
          <a:p>
            <a:r>
              <a:rPr lang="en-GB" sz="1400" dirty="0" smtClean="0"/>
              <a:t>Develop </a:t>
            </a:r>
            <a:r>
              <a:rPr lang="en-GB" sz="1400" dirty="0"/>
              <a:t>CM assembly procedures in close collaboration with FNAL (</a:t>
            </a:r>
            <a:r>
              <a:rPr lang="en-GB" sz="1400" dirty="0" err="1"/>
              <a:t>incl</a:t>
            </a:r>
            <a:r>
              <a:rPr lang="en-GB" sz="1400" dirty="0"/>
              <a:t> Training)</a:t>
            </a:r>
          </a:p>
          <a:p>
            <a:r>
              <a:rPr lang="en-GB" sz="1400" b="1" dirty="0">
                <a:solidFill>
                  <a:srgbClr val="FF0000"/>
                </a:solidFill>
              </a:rPr>
              <a:t>Assemble 3 </a:t>
            </a:r>
            <a:r>
              <a:rPr lang="en-GB" sz="1400" b="1" dirty="0" smtClean="0">
                <a:solidFill>
                  <a:srgbClr val="FF0000"/>
                </a:solidFill>
              </a:rPr>
              <a:t>x HB650 </a:t>
            </a:r>
            <a:r>
              <a:rPr lang="en-GB" sz="1400" b="1" dirty="0" err="1" smtClean="0">
                <a:solidFill>
                  <a:srgbClr val="FF0000"/>
                </a:solidFill>
              </a:rPr>
              <a:t>cryomodules</a:t>
            </a:r>
            <a:endParaRPr lang="en-GB" sz="1400" b="1" dirty="0">
              <a:solidFill>
                <a:srgbClr val="FF0000"/>
              </a:solidFill>
            </a:endParaRPr>
          </a:p>
          <a:p>
            <a:r>
              <a:rPr lang="en-GB" sz="1400" dirty="0" smtClean="0"/>
              <a:t>Develop </a:t>
            </a:r>
            <a:r>
              <a:rPr lang="en-GB" sz="1400" dirty="0"/>
              <a:t>a suitable transport fixture to ship </a:t>
            </a:r>
            <a:r>
              <a:rPr lang="en-GB" sz="1400" dirty="0" err="1"/>
              <a:t>cryomodules</a:t>
            </a:r>
            <a:r>
              <a:rPr lang="en-GB" sz="1400" dirty="0"/>
              <a:t> safely to </a:t>
            </a:r>
            <a:r>
              <a:rPr lang="en-GB" sz="1400" dirty="0" smtClean="0"/>
              <a:t>FNAL</a:t>
            </a:r>
          </a:p>
          <a:p>
            <a:r>
              <a:rPr lang="en-GB" sz="1400" b="1" dirty="0" smtClean="0">
                <a:solidFill>
                  <a:srgbClr val="FF0000"/>
                </a:solidFill>
              </a:rPr>
              <a:t>Once verified</a:t>
            </a:r>
            <a:r>
              <a:rPr lang="en-GB" sz="1400" b="1" dirty="0">
                <a:solidFill>
                  <a:srgbClr val="FF0000"/>
                </a:solidFill>
              </a:rPr>
              <a:t>, load CMs onto </a:t>
            </a:r>
            <a:r>
              <a:rPr lang="en-GB" sz="1400" b="1" dirty="0" smtClean="0">
                <a:solidFill>
                  <a:srgbClr val="FF0000"/>
                </a:solidFill>
              </a:rPr>
              <a:t>transport frame and </a:t>
            </a:r>
            <a:r>
              <a:rPr lang="en-GB" sz="1400" b="1" dirty="0">
                <a:solidFill>
                  <a:srgbClr val="FF0000"/>
                </a:solidFill>
              </a:rPr>
              <a:t>ship to </a:t>
            </a:r>
            <a:r>
              <a:rPr lang="en-GB" sz="1400" b="1" dirty="0" smtClean="0">
                <a:solidFill>
                  <a:srgbClr val="FF0000"/>
                </a:solidFill>
              </a:rPr>
              <a:t>FNAL (Q4 2024/25)</a:t>
            </a:r>
            <a:endParaRPr lang="en-GB" sz="1000" b="1" dirty="0" smtClean="0">
              <a:solidFill>
                <a:srgbClr val="FF0000"/>
              </a:solidFill>
            </a:endParaRPr>
          </a:p>
          <a:p>
            <a:pPr marL="0" indent="0">
              <a:buNone/>
            </a:pPr>
            <a:endParaRPr lang="en-GB" sz="1600" b="1" dirty="0" smtClean="0">
              <a:solidFill>
                <a:srgbClr val="0070C0"/>
              </a:solidFill>
            </a:endParaRPr>
          </a:p>
          <a:p>
            <a:pPr marL="0" indent="0">
              <a:buNone/>
            </a:pPr>
            <a:r>
              <a:rPr lang="en-GB" sz="1600" b="1" dirty="0" smtClean="0">
                <a:solidFill>
                  <a:srgbClr val="0070C0"/>
                </a:solidFill>
              </a:rPr>
              <a:t>WP5.4 </a:t>
            </a:r>
            <a:r>
              <a:rPr lang="en-GB" sz="1600" b="1" dirty="0">
                <a:solidFill>
                  <a:srgbClr val="0070C0"/>
                </a:solidFill>
              </a:rPr>
              <a:t>UK Industry Fabrication Development</a:t>
            </a:r>
          </a:p>
          <a:p>
            <a:r>
              <a:rPr lang="en-GB" sz="1400" dirty="0"/>
              <a:t>Form collaborations with UK industry partners</a:t>
            </a:r>
          </a:p>
          <a:p>
            <a:r>
              <a:rPr lang="en-GB" sz="1400" dirty="0"/>
              <a:t>Facilitate fabrication infrastructure</a:t>
            </a:r>
          </a:p>
          <a:p>
            <a:r>
              <a:rPr lang="en-GB" sz="1400" b="1" dirty="0">
                <a:solidFill>
                  <a:srgbClr val="FF0000"/>
                </a:solidFill>
              </a:rPr>
              <a:t>Demonstrate </a:t>
            </a:r>
            <a:r>
              <a:rPr lang="en-GB" sz="1400" b="1" dirty="0" smtClean="0">
                <a:solidFill>
                  <a:srgbClr val="FF0000"/>
                </a:solidFill>
              </a:rPr>
              <a:t>PIP-II cavity fabrication capability (Q1 2021/22)</a:t>
            </a:r>
            <a:endParaRPr lang="en-GB" sz="1400" b="1" dirty="0">
              <a:solidFill>
                <a:srgbClr val="FF0000"/>
              </a:solidFill>
            </a:endParaRPr>
          </a:p>
          <a:p>
            <a:r>
              <a:rPr lang="en-GB" sz="1400" dirty="0"/>
              <a:t>Work with FNAL to perform N</a:t>
            </a:r>
            <a:r>
              <a:rPr lang="en-GB" sz="1400" baseline="-25000" dirty="0"/>
              <a:t>2</a:t>
            </a:r>
            <a:r>
              <a:rPr lang="en-GB" sz="1400" dirty="0"/>
              <a:t> doping</a:t>
            </a:r>
          </a:p>
          <a:p>
            <a:r>
              <a:rPr lang="en-GB" sz="1400" dirty="0"/>
              <a:t>Qualify with </a:t>
            </a:r>
            <a:r>
              <a:rPr lang="en-GB" sz="1400" dirty="0" smtClean="0"/>
              <a:t>FNAL </a:t>
            </a:r>
            <a:r>
              <a:rPr lang="en-GB" sz="1400" dirty="0"/>
              <a:t>testing infrastructure</a:t>
            </a:r>
          </a:p>
          <a:p>
            <a:endParaRPr lang="en-GB" sz="1600" dirty="0"/>
          </a:p>
        </p:txBody>
      </p:sp>
      <p:sp>
        <p:nvSpPr>
          <p:cNvPr id="4" name="Slide Number Placeholder 3"/>
          <p:cNvSpPr>
            <a:spLocks noGrp="1"/>
          </p:cNvSpPr>
          <p:nvPr>
            <p:ph type="sldNum" sz="quarter" idx="4"/>
          </p:nvPr>
        </p:nvSpPr>
        <p:spPr/>
        <p:txBody>
          <a:bodyPr/>
          <a:lstStyle/>
          <a:p>
            <a:fld id="{D228BFA6-9D91-4F99-9CF5-801957AD81E8}" type="slidenum">
              <a:rPr lang="en-GB" smtClean="0"/>
              <a:pPr/>
              <a:t>3</a:t>
            </a:fld>
            <a:endParaRPr lang="en-GB"/>
          </a:p>
        </p:txBody>
      </p:sp>
      <p:pic>
        <p:nvPicPr>
          <p:cNvPr id="17410" name="Picture 2" descr="Image result for ISO9001:201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0320" y="4176708"/>
            <a:ext cx="1885950" cy="198120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02602439"/>
      </p:ext>
    </p:extLst>
  </p:cSld>
  <p:clrMapOvr>
    <a:masterClrMapping/>
  </p:clrMapOvr>
  <mc:AlternateContent xmlns:mc="http://schemas.openxmlformats.org/markup-compatibility/2006" xmlns:p14="http://schemas.microsoft.com/office/powerpoint/2010/main">
    <mc:Choice Requires="p14">
      <p:transition spd="slow" p14:dur="2000" advTm="77049"/>
    </mc:Choice>
    <mc:Fallback xmlns="">
      <p:transition spd="slow" advTm="770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3743908" y="1340769"/>
            <a:ext cx="1440160" cy="2808312"/>
          </a:xfrm>
          <a:prstGeom prst="roundRect">
            <a:avLst/>
          </a:prstGeom>
          <a:solidFill>
            <a:srgbClr val="C00000">
              <a:alpha val="50000"/>
            </a:srgbClr>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4" name="Rounded Rectangle 13"/>
          <p:cNvSpPr/>
          <p:nvPr/>
        </p:nvSpPr>
        <p:spPr>
          <a:xfrm>
            <a:off x="3851920" y="1458545"/>
            <a:ext cx="1224136" cy="1759182"/>
          </a:xfrm>
          <a:prstGeom prst="roundRect">
            <a:avLst/>
          </a:prstGeom>
          <a:solidFill>
            <a:srgbClr val="1F497D">
              <a:alpha val="50000"/>
            </a:srgbClr>
          </a:solidFill>
          <a:ln w="25400" cap="flat" cmpd="sng" algn="ctr">
            <a:solidFill>
              <a:srgbClr val="1F497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6" name="Rounded Rectangle 15"/>
          <p:cNvSpPr/>
          <p:nvPr/>
        </p:nvSpPr>
        <p:spPr>
          <a:xfrm>
            <a:off x="5652120" y="4077072"/>
            <a:ext cx="1368152" cy="576064"/>
          </a:xfrm>
          <a:prstGeom prst="roundRect">
            <a:avLst/>
          </a:prstGeom>
          <a:solidFill>
            <a:srgbClr val="9BBB59">
              <a:lumMod val="20000"/>
              <a:lumOff val="80000"/>
              <a:alpha val="9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smtClean="0">
                <a:ln>
                  <a:noFill/>
                </a:ln>
                <a:solidFill>
                  <a:prstClr val="black"/>
                </a:solidFill>
                <a:effectLst/>
                <a:uLnTx/>
                <a:uFillTx/>
                <a:latin typeface="Calibri"/>
                <a:ea typeface="+mn-ea"/>
                <a:cs typeface="+mn-cs"/>
              </a:rPr>
              <a:t>WP5 Quality Assurance Manager (Technology)</a:t>
            </a:r>
          </a:p>
        </p:txBody>
      </p:sp>
      <p:cxnSp>
        <p:nvCxnSpPr>
          <p:cNvPr id="17" name="Straight Connector 16"/>
          <p:cNvCxnSpPr/>
          <p:nvPr/>
        </p:nvCxnSpPr>
        <p:spPr>
          <a:xfrm>
            <a:off x="4484552" y="4365104"/>
            <a:ext cx="1274705" cy="0"/>
          </a:xfrm>
          <a:prstGeom prst="line">
            <a:avLst/>
          </a:prstGeom>
          <a:noFill/>
          <a:ln w="28575" cap="flat" cmpd="sng" algn="ctr">
            <a:solidFill>
              <a:srgbClr val="4F81BD"/>
            </a:solidFill>
            <a:prstDash val="solid"/>
          </a:ln>
          <a:effectLst/>
        </p:spPr>
      </p:cxnSp>
      <p:sp>
        <p:nvSpPr>
          <p:cNvPr id="18" name="TextBox 17"/>
          <p:cNvSpPr txBox="1"/>
          <p:nvPr/>
        </p:nvSpPr>
        <p:spPr>
          <a:xfrm>
            <a:off x="3995936" y="980728"/>
            <a:ext cx="881973" cy="400110"/>
          </a:xfrm>
          <a:prstGeom prst="rect">
            <a:avLst/>
          </a:prstGeom>
          <a:noFill/>
        </p:spPr>
        <p:txBody>
          <a:bodyPr wrap="none" rtlCol="0">
            <a:spAutoFit/>
          </a:bodyPr>
          <a:lstStyle/>
          <a:p>
            <a:r>
              <a:rPr lang="en-GB" sz="2000" b="1" dirty="0" smtClean="0">
                <a:solidFill>
                  <a:srgbClr val="C00000"/>
                </a:solidFill>
                <a:latin typeface="Calibri"/>
              </a:rPr>
              <a:t>WP5.0</a:t>
            </a:r>
            <a:endParaRPr lang="en-GB" sz="2000" b="1" dirty="0">
              <a:solidFill>
                <a:srgbClr val="C00000"/>
              </a:solidFill>
              <a:latin typeface="Calibri"/>
            </a:endParaRPr>
          </a:p>
        </p:txBody>
      </p:sp>
      <p:sp>
        <p:nvSpPr>
          <p:cNvPr id="2" name="Title 1"/>
          <p:cNvSpPr>
            <a:spLocks noGrp="1"/>
          </p:cNvSpPr>
          <p:nvPr>
            <p:ph type="title"/>
          </p:nvPr>
        </p:nvSpPr>
        <p:spPr/>
        <p:txBody>
          <a:bodyPr/>
          <a:lstStyle/>
          <a:p>
            <a:r>
              <a:rPr lang="en-GB" dirty="0" smtClean="0"/>
              <a:t>WP5 PIP-II </a:t>
            </a:r>
            <a:r>
              <a:rPr lang="en-GB" dirty="0" err="1" smtClean="0"/>
              <a:t>Cryomodules</a:t>
            </a:r>
            <a:endParaRPr lang="en-GB" dirty="0"/>
          </a:p>
        </p:txBody>
      </p:sp>
      <p:sp>
        <p:nvSpPr>
          <p:cNvPr id="4" name="Slide Number Placeholder 3"/>
          <p:cNvSpPr>
            <a:spLocks noGrp="1"/>
          </p:cNvSpPr>
          <p:nvPr>
            <p:ph type="sldNum" sz="quarter" idx="4"/>
          </p:nvPr>
        </p:nvSpPr>
        <p:spPr/>
        <p:txBody>
          <a:bodyPr/>
          <a:lstStyle/>
          <a:p>
            <a:fld id="{D228BFA6-9D91-4F99-9CF5-801957AD81E8}" type="slidenum">
              <a:rPr lang="en-GB" smtClean="0">
                <a:solidFill>
                  <a:srgbClr val="000000"/>
                </a:solidFill>
              </a:rPr>
              <a:pPr/>
              <a:t>4</a:t>
            </a:fld>
            <a:endParaRPr lang="en-GB">
              <a:solidFill>
                <a:srgbClr val="000000"/>
              </a:solidFill>
            </a:endParaRPr>
          </a:p>
        </p:txBody>
      </p:sp>
      <p:graphicFrame>
        <p:nvGraphicFramePr>
          <p:cNvPr id="6" name="Diagram 5"/>
          <p:cNvGraphicFramePr/>
          <p:nvPr>
            <p:extLst>
              <p:ext uri="{D42A27DB-BD31-4B8C-83A1-F6EECF244321}">
                <p14:modId xmlns:p14="http://schemas.microsoft.com/office/powerpoint/2010/main" val="4211283263"/>
              </p:ext>
            </p:extLst>
          </p:nvPr>
        </p:nvGraphicFramePr>
        <p:xfrm>
          <a:off x="26643" y="1628800"/>
          <a:ext cx="8856984"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Rounded Rectangle 14"/>
          <p:cNvSpPr/>
          <p:nvPr/>
        </p:nvSpPr>
        <p:spPr>
          <a:xfrm>
            <a:off x="3851920" y="3429000"/>
            <a:ext cx="1224136" cy="576064"/>
          </a:xfrm>
          <a:prstGeom prst="roundRect">
            <a:avLst/>
          </a:prstGeom>
          <a:solidFill>
            <a:srgbClr val="9BBB59">
              <a:lumMod val="20000"/>
              <a:lumOff val="80000"/>
              <a:alpha val="9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smtClean="0">
                <a:ln>
                  <a:noFill/>
                </a:ln>
                <a:solidFill>
                  <a:prstClr val="black"/>
                </a:solidFill>
                <a:effectLst/>
                <a:uLnTx/>
                <a:uFillTx/>
                <a:latin typeface="Calibri"/>
                <a:ea typeface="+mn-ea"/>
                <a:cs typeface="+mn-cs"/>
              </a:rPr>
              <a:t>WP5 Project Engineer (ASTeC)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smtClean="0">
                <a:ln>
                  <a:noFill/>
                </a:ln>
                <a:solidFill>
                  <a:prstClr val="black"/>
                </a:solidFill>
                <a:effectLst/>
                <a:uLnTx/>
                <a:uFillTx/>
                <a:latin typeface="Calibri"/>
                <a:ea typeface="+mn-ea"/>
                <a:cs typeface="+mn-cs"/>
              </a:rPr>
              <a:t>Alan Wheelhouse</a:t>
            </a:r>
          </a:p>
        </p:txBody>
      </p:sp>
    </p:spTree>
    <p:extLst>
      <p:ext uri="{BB962C8B-B14F-4D97-AF65-F5344CB8AC3E}">
        <p14:creationId xmlns:p14="http://schemas.microsoft.com/office/powerpoint/2010/main" val="4565728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bwMode="auto">
          <a:xfrm>
            <a:off x="6372200" y="5949280"/>
            <a:ext cx="3024336" cy="8750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Lucida Grande" pitchFamily="84" charset="0"/>
              <a:ea typeface="ヒラギノ角ゴ Pro W3" pitchFamily="84" charset="-128"/>
            </a:endParaRPr>
          </a:p>
        </p:txBody>
      </p:sp>
      <p:sp>
        <p:nvSpPr>
          <p:cNvPr id="2" name="Title 1"/>
          <p:cNvSpPr>
            <a:spLocks noGrp="1"/>
          </p:cNvSpPr>
          <p:nvPr>
            <p:ph type="title"/>
          </p:nvPr>
        </p:nvSpPr>
        <p:spPr/>
        <p:txBody>
          <a:bodyPr/>
          <a:lstStyle/>
          <a:p>
            <a:r>
              <a:rPr lang="en-GB" dirty="0" smtClean="0"/>
              <a:t>DUNE/LBNF-UK Governance</a:t>
            </a:r>
            <a:endParaRPr lang="en-GB" dirty="0"/>
          </a:p>
        </p:txBody>
      </p:sp>
      <p:pic>
        <p:nvPicPr>
          <p:cNvPr id="3" name="Pictur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2564904"/>
            <a:ext cx="7028566" cy="4259416"/>
          </a:xfrm>
          <a:prstGeom prst="rect">
            <a:avLst/>
          </a:prstGeom>
          <a:noFill/>
        </p:spPr>
      </p:pic>
      <p:sp>
        <p:nvSpPr>
          <p:cNvPr id="6" name="Slide Number Placeholder 5"/>
          <p:cNvSpPr>
            <a:spLocks noGrp="1"/>
          </p:cNvSpPr>
          <p:nvPr>
            <p:ph type="sldNum" sz="quarter" idx="4"/>
          </p:nvPr>
        </p:nvSpPr>
        <p:spPr/>
        <p:txBody>
          <a:bodyPr/>
          <a:lstStyle/>
          <a:p>
            <a:fld id="{D228BFA6-9D91-4F99-9CF5-801957AD81E8}" type="slidenum">
              <a:rPr lang="en-GB" smtClean="0"/>
              <a:pPr/>
              <a:t>5</a:t>
            </a:fld>
            <a:endParaRPr lang="en-GB"/>
          </a:p>
        </p:txBody>
      </p:sp>
      <p:grpSp>
        <p:nvGrpSpPr>
          <p:cNvPr id="14352" name="Group 14351"/>
          <p:cNvGrpSpPr/>
          <p:nvPr/>
        </p:nvGrpSpPr>
        <p:grpSpPr>
          <a:xfrm>
            <a:off x="5580112" y="3068960"/>
            <a:ext cx="2232248" cy="3767937"/>
            <a:chOff x="5580112" y="3068960"/>
            <a:chExt cx="2232248" cy="3767937"/>
          </a:xfrm>
        </p:grpSpPr>
        <p:cxnSp>
          <p:nvCxnSpPr>
            <p:cNvPr id="14341" name="Straight Connector 14340"/>
            <p:cNvCxnSpPr/>
            <p:nvPr/>
          </p:nvCxnSpPr>
          <p:spPr bwMode="auto">
            <a:xfrm>
              <a:off x="7812360" y="3068960"/>
              <a:ext cx="0" cy="3407897"/>
            </a:xfrm>
            <a:prstGeom prst="line">
              <a:avLst/>
            </a:prstGeom>
            <a:solidFill>
              <a:schemeClr val="accent1"/>
            </a:solidFill>
            <a:ln w="25400" cap="flat" cmpd="sng" algn="ctr">
              <a:solidFill>
                <a:schemeClr val="accent2"/>
              </a:solidFill>
              <a:prstDash val="solid"/>
              <a:round/>
              <a:headEnd type="triangle" w="med" len="med"/>
              <a:tailEnd type="none" w="med" len="med"/>
            </a:ln>
            <a:effectLst/>
          </p:spPr>
        </p:cxnSp>
        <p:sp>
          <p:nvSpPr>
            <p:cNvPr id="5" name="Rectangle 4"/>
            <p:cNvSpPr/>
            <p:nvPr/>
          </p:nvSpPr>
          <p:spPr>
            <a:xfrm>
              <a:off x="5580112" y="6116817"/>
              <a:ext cx="1584176" cy="7200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336" name="Straight Connector 14335"/>
            <p:cNvCxnSpPr>
              <a:stCxn id="5" idx="3"/>
            </p:cNvCxnSpPr>
            <p:nvPr/>
          </p:nvCxnSpPr>
          <p:spPr bwMode="auto">
            <a:xfrm>
              <a:off x="7164288" y="6476857"/>
              <a:ext cx="648072" cy="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grpSp>
      <p:grpSp>
        <p:nvGrpSpPr>
          <p:cNvPr id="14353" name="Group 14352"/>
          <p:cNvGrpSpPr/>
          <p:nvPr/>
        </p:nvGrpSpPr>
        <p:grpSpPr>
          <a:xfrm>
            <a:off x="5508104" y="1628800"/>
            <a:ext cx="3240360" cy="2531224"/>
            <a:chOff x="5508104" y="1628800"/>
            <a:chExt cx="3240360" cy="2531224"/>
          </a:xfrm>
        </p:grpSpPr>
        <p:sp>
          <p:nvSpPr>
            <p:cNvPr id="4" name="Rectangle 3"/>
            <p:cNvSpPr/>
            <p:nvPr/>
          </p:nvSpPr>
          <p:spPr>
            <a:xfrm>
              <a:off x="5508104" y="3439944"/>
              <a:ext cx="1152128" cy="7200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1" name="Straight Connector 90"/>
            <p:cNvCxnSpPr/>
            <p:nvPr/>
          </p:nvCxnSpPr>
          <p:spPr bwMode="auto">
            <a:xfrm>
              <a:off x="6676889" y="3783997"/>
              <a:ext cx="2071575" cy="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93" name="Straight Connector 92"/>
            <p:cNvCxnSpPr/>
            <p:nvPr/>
          </p:nvCxnSpPr>
          <p:spPr bwMode="auto">
            <a:xfrm>
              <a:off x="8728068" y="1628800"/>
              <a:ext cx="0" cy="2171184"/>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95" name="Straight Connector 94"/>
            <p:cNvCxnSpPr/>
            <p:nvPr/>
          </p:nvCxnSpPr>
          <p:spPr bwMode="auto">
            <a:xfrm>
              <a:off x="7164288" y="1628800"/>
              <a:ext cx="1563780" cy="0"/>
            </a:xfrm>
            <a:prstGeom prst="line">
              <a:avLst/>
            </a:prstGeom>
            <a:solidFill>
              <a:schemeClr val="accent1"/>
            </a:solidFill>
            <a:ln w="25400" cap="flat" cmpd="sng" algn="ctr">
              <a:solidFill>
                <a:schemeClr val="accent2"/>
              </a:solidFill>
              <a:prstDash val="solid"/>
              <a:round/>
              <a:headEnd type="triangle" w="med" len="med"/>
              <a:tailEnd type="none" w="med" len="med"/>
            </a:ln>
            <a:effectLst/>
          </p:spPr>
        </p:cxnSp>
      </p:grpSp>
      <p:grpSp>
        <p:nvGrpSpPr>
          <p:cNvPr id="14354" name="Group 14353"/>
          <p:cNvGrpSpPr/>
          <p:nvPr/>
        </p:nvGrpSpPr>
        <p:grpSpPr>
          <a:xfrm>
            <a:off x="611560" y="1997000"/>
            <a:ext cx="3528392" cy="3016176"/>
            <a:chOff x="611560" y="1997000"/>
            <a:chExt cx="3528392" cy="3016176"/>
          </a:xfrm>
        </p:grpSpPr>
        <p:cxnSp>
          <p:nvCxnSpPr>
            <p:cNvPr id="97" name="Straight Connector 96"/>
            <p:cNvCxnSpPr/>
            <p:nvPr/>
          </p:nvCxnSpPr>
          <p:spPr bwMode="auto">
            <a:xfrm>
              <a:off x="611560" y="5013176"/>
              <a:ext cx="703423" cy="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99" name="Straight Connector 98"/>
            <p:cNvCxnSpPr/>
            <p:nvPr/>
          </p:nvCxnSpPr>
          <p:spPr bwMode="auto">
            <a:xfrm>
              <a:off x="611560" y="1997000"/>
              <a:ext cx="0" cy="3016176"/>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00" name="Straight Connector 99"/>
            <p:cNvCxnSpPr/>
            <p:nvPr/>
          </p:nvCxnSpPr>
          <p:spPr bwMode="auto">
            <a:xfrm>
              <a:off x="611560" y="1997000"/>
              <a:ext cx="3528392" cy="0"/>
            </a:xfrm>
            <a:prstGeom prst="line">
              <a:avLst/>
            </a:prstGeom>
            <a:solidFill>
              <a:schemeClr val="accent1"/>
            </a:solidFill>
            <a:ln w="25400" cap="flat" cmpd="sng" algn="ctr">
              <a:solidFill>
                <a:schemeClr val="accent2"/>
              </a:solidFill>
              <a:prstDash val="solid"/>
              <a:round/>
              <a:headEnd type="none" w="med" len="med"/>
              <a:tailEnd type="triangle" w="med" len="med"/>
            </a:ln>
            <a:effectLst/>
          </p:spPr>
        </p:cxnSp>
      </p:grpSp>
      <p:grpSp>
        <p:nvGrpSpPr>
          <p:cNvPr id="8" name="Group 7"/>
          <p:cNvGrpSpPr/>
          <p:nvPr/>
        </p:nvGrpSpPr>
        <p:grpSpPr>
          <a:xfrm>
            <a:off x="3064209" y="947812"/>
            <a:ext cx="5540239" cy="2121148"/>
            <a:chOff x="3064209" y="947812"/>
            <a:chExt cx="5540239" cy="2121148"/>
          </a:xfrm>
        </p:grpSpPr>
        <p:pic>
          <p:nvPicPr>
            <p:cNvPr id="1434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8422" y="947812"/>
              <a:ext cx="4946026" cy="212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064209" y="978303"/>
              <a:ext cx="2151486" cy="307777"/>
            </a:xfrm>
            <a:prstGeom prst="rect">
              <a:avLst/>
            </a:prstGeom>
            <a:noFill/>
          </p:spPr>
          <p:txBody>
            <a:bodyPr wrap="none" rtlCol="0">
              <a:spAutoFit/>
            </a:bodyPr>
            <a:lstStyle/>
            <a:p>
              <a:r>
                <a:rPr lang="en-GB" sz="1400" b="1" dirty="0" smtClean="0">
                  <a:solidFill>
                    <a:srgbClr val="FF0000"/>
                  </a:solidFill>
                </a:rPr>
                <a:t>DoE/FNAL Governance</a:t>
              </a:r>
              <a:endParaRPr lang="en-GB" sz="1400" b="1" dirty="0">
                <a:solidFill>
                  <a:srgbClr val="FF0000"/>
                </a:solidFill>
              </a:endParaRPr>
            </a:p>
          </p:txBody>
        </p:sp>
      </p:grpSp>
    </p:spTree>
    <p:custDataLst>
      <p:tags r:id="rId1"/>
    </p:custDataLst>
    <p:extLst>
      <p:ext uri="{BB962C8B-B14F-4D97-AF65-F5344CB8AC3E}">
        <p14:creationId xmlns:p14="http://schemas.microsoft.com/office/powerpoint/2010/main" val="3072238797"/>
      </p:ext>
    </p:extLst>
  </p:cSld>
  <p:clrMapOvr>
    <a:masterClrMapping/>
  </p:clrMapOvr>
  <mc:AlternateContent xmlns:mc="http://schemas.openxmlformats.org/markup-compatibility/2006" xmlns:p14="http://schemas.microsoft.com/office/powerpoint/2010/main">
    <mc:Choice Requires="p14">
      <p:transition spd="slow" p14:dur="2000" advTm="55525"/>
    </mc:Choice>
    <mc:Fallback xmlns="">
      <p:transition spd="slow" advTm="555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352"/>
                                        </p:tgtEl>
                                        <p:attrNameLst>
                                          <p:attrName>style.visibility</p:attrName>
                                        </p:attrNameLst>
                                      </p:cBhvr>
                                      <p:to>
                                        <p:strVal val="visible"/>
                                      </p:to>
                                    </p:set>
                                    <p:animEffect transition="in" filter="wipe(down)">
                                      <p:cBhvr>
                                        <p:cTn id="12" dur="500"/>
                                        <p:tgtEl>
                                          <p:spTgt spid="143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353"/>
                                        </p:tgtEl>
                                        <p:attrNameLst>
                                          <p:attrName>style.visibility</p:attrName>
                                        </p:attrNameLst>
                                      </p:cBhvr>
                                      <p:to>
                                        <p:strVal val="visible"/>
                                      </p:to>
                                    </p:set>
                                    <p:animEffect transition="in" filter="wipe(down)">
                                      <p:cBhvr>
                                        <p:cTn id="17" dur="500"/>
                                        <p:tgtEl>
                                          <p:spTgt spid="1435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354"/>
                                        </p:tgtEl>
                                        <p:attrNameLst>
                                          <p:attrName>style.visibility</p:attrName>
                                        </p:attrNameLst>
                                      </p:cBhvr>
                                      <p:to>
                                        <p:strVal val="visible"/>
                                      </p:to>
                                    </p:set>
                                    <p:animEffect transition="in" filter="wipe(left)">
                                      <p:cBhvr>
                                        <p:cTn id="22" dur="500"/>
                                        <p:tgtEl>
                                          <p:spTgt spid="14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STFC Corporate Project Management Framework (CPMF)</a:t>
            </a:r>
            <a:endParaRPr lang="en-GB" dirty="0"/>
          </a:p>
        </p:txBody>
      </p:sp>
      <p:sp>
        <p:nvSpPr>
          <p:cNvPr id="6" name="Content Placeholder 5"/>
          <p:cNvSpPr>
            <a:spLocks noGrp="1"/>
          </p:cNvSpPr>
          <p:nvPr>
            <p:ph idx="1"/>
          </p:nvPr>
        </p:nvSpPr>
        <p:spPr>
          <a:xfrm>
            <a:off x="685800" y="1340768"/>
            <a:ext cx="6186518" cy="4608512"/>
          </a:xfrm>
        </p:spPr>
        <p:txBody>
          <a:bodyPr>
            <a:normAutofit fontScale="77500" lnSpcReduction="20000"/>
          </a:bodyPr>
          <a:lstStyle/>
          <a:p>
            <a:r>
              <a:rPr lang="en-GB" dirty="0"/>
              <a:t>The STFC Project Management Framework sets out STFC’s project management policy and is intended as a reference for anyone involved in the development and execution of an STFC-funded project, including participants from non-STFC </a:t>
            </a:r>
            <a:r>
              <a:rPr lang="en-GB" dirty="0" smtClean="0"/>
              <a:t>organisations.</a:t>
            </a:r>
          </a:p>
          <a:p>
            <a:r>
              <a:rPr lang="en-GB" dirty="0"/>
              <a:t>This Framework reflects government and industry best practice in project management and draws extensively on the Association of Project Management (APM) Body Of Knowledge. </a:t>
            </a:r>
            <a:endParaRPr lang="en-GB" dirty="0" smtClean="0"/>
          </a:p>
          <a:p>
            <a:r>
              <a:rPr lang="en-GB" dirty="0" smtClean="0"/>
              <a:t>At </a:t>
            </a:r>
            <a:r>
              <a:rPr lang="en-GB" dirty="0"/>
              <a:t>the programme level the Framework aims to ensure that the project portfolio is aligned to the organisation's objectives, is delivered efficiently and effectively, and is sustainable. </a:t>
            </a:r>
            <a:endParaRPr lang="en-GB" dirty="0" smtClean="0"/>
          </a:p>
          <a:p>
            <a:r>
              <a:rPr lang="en-GB" dirty="0" smtClean="0"/>
              <a:t>At </a:t>
            </a:r>
            <a:r>
              <a:rPr lang="en-GB" dirty="0"/>
              <a:t>the project level, it ensures that individual projects are appraised and managed effectively, and that progress through each project phase is monitored and controlled.</a:t>
            </a:r>
          </a:p>
        </p:txBody>
      </p:sp>
      <p:pic>
        <p:nvPicPr>
          <p:cNvPr id="7" name="Content Placeholder 4" descr="https://stfc.ukri.org/files/project-management-framework/ - Internet Explorer"/>
          <p:cNvPicPr>
            <a:picLocks noChangeAspect="1"/>
          </p:cNvPicPr>
          <p:nvPr/>
        </p:nvPicPr>
        <p:blipFill rotWithShape="1">
          <a:blip r:embed="rId2" cstate="print">
            <a:extLst>
              <a:ext uri="{28A0092B-C50C-407E-A947-70E740481C1C}">
                <a14:useLocalDpi xmlns:a14="http://schemas.microsoft.com/office/drawing/2010/main" val="0"/>
              </a:ext>
            </a:extLst>
          </a:blip>
          <a:srcRect l="33844" t="11250" r="34809" b="8292"/>
          <a:stretch/>
        </p:blipFill>
        <p:spPr bwMode="auto">
          <a:xfrm>
            <a:off x="6872318" y="3077848"/>
            <a:ext cx="2308194" cy="3231472"/>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sp>
        <p:nvSpPr>
          <p:cNvPr id="8" name="Rectangle 7">
            <a:hlinkClick r:id="rId3"/>
          </p:cNvPr>
          <p:cNvSpPr/>
          <p:nvPr/>
        </p:nvSpPr>
        <p:spPr>
          <a:xfrm>
            <a:off x="1961456" y="6289575"/>
            <a:ext cx="7182544" cy="307777"/>
          </a:xfrm>
          <a:prstGeom prst="rect">
            <a:avLst/>
          </a:prstGeom>
          <a:solidFill>
            <a:schemeClr val="bg1"/>
          </a:solidFill>
        </p:spPr>
        <p:txBody>
          <a:bodyPr wrap="square">
            <a:spAutoFit/>
          </a:bodyPr>
          <a:lstStyle/>
          <a:p>
            <a:pPr algn="r"/>
            <a:r>
              <a:rPr lang="en-GB" sz="1400" b="1" dirty="0" smtClean="0">
                <a:hlinkClick r:id="rId3"/>
              </a:rPr>
              <a:t>https://stfc.ukri.org/files/project-management-framework</a:t>
            </a:r>
            <a:r>
              <a:rPr lang="en-GB" sz="1400" b="1" dirty="0" smtClean="0">
                <a:hlinkClick r:id="rId3"/>
              </a:rPr>
              <a:t>/</a:t>
            </a:r>
            <a:endParaRPr lang="en-GB" sz="1400" b="1" dirty="0" smtClean="0"/>
          </a:p>
        </p:txBody>
      </p:sp>
    </p:spTree>
    <p:extLst>
      <p:ext uri="{BB962C8B-B14F-4D97-AF65-F5344CB8AC3E}">
        <p14:creationId xmlns:p14="http://schemas.microsoft.com/office/powerpoint/2010/main" val="3141567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STFC Corporate Risk Management</a:t>
            </a:r>
            <a:endParaRPr lang="en-GB" sz="4000" dirty="0"/>
          </a:p>
        </p:txBody>
      </p:sp>
      <p:sp>
        <p:nvSpPr>
          <p:cNvPr id="3" name="Content Placeholder 2"/>
          <p:cNvSpPr>
            <a:spLocks noGrp="1"/>
          </p:cNvSpPr>
          <p:nvPr>
            <p:ph idx="1"/>
          </p:nvPr>
        </p:nvSpPr>
        <p:spPr>
          <a:xfrm>
            <a:off x="685800" y="1340768"/>
            <a:ext cx="7772400" cy="4608512"/>
          </a:xfrm>
          <a:solidFill>
            <a:schemeClr val="bg1"/>
          </a:solidFill>
        </p:spPr>
        <p:txBody>
          <a:bodyPr>
            <a:normAutofit fontScale="92500" lnSpcReduction="10000"/>
          </a:bodyPr>
          <a:lstStyle/>
          <a:p>
            <a:r>
              <a:rPr lang="en-GB" dirty="0" smtClean="0"/>
              <a:t>The </a:t>
            </a:r>
            <a:r>
              <a:rPr lang="en-GB" dirty="0"/>
              <a:t>objective of risk management is to identify, assess, reduce, accept and control risk in a systematic and proactive way, while at the same time taking into account the project’s technical and programmatic constraints (e.g. costs, timescales, specification). </a:t>
            </a:r>
            <a:endParaRPr lang="en-GB" dirty="0"/>
          </a:p>
          <a:p>
            <a:r>
              <a:rPr lang="en-GB" dirty="0" smtClean="0"/>
              <a:t>Risks </a:t>
            </a:r>
            <a:r>
              <a:rPr lang="en-GB" dirty="0"/>
              <a:t>needs to be captured effectively so that appropriate management attention can be directed to the essential issues. The various stakeholders can then agree on the best course of action for mitigating the risk. </a:t>
            </a:r>
            <a:endParaRPr lang="en-GB" dirty="0" smtClean="0"/>
          </a:p>
          <a:p>
            <a:r>
              <a:rPr lang="en-GB" dirty="0" smtClean="0"/>
              <a:t>Undesired </a:t>
            </a:r>
            <a:r>
              <a:rPr lang="en-GB" dirty="0"/>
              <a:t>events are assessed for severity/impact and likelihood. In the assessment of mitigating risk and devising an action plan, risk is considered tradable against known project resources within the management (e.g. cost and schedule) and technical domains (e.g. specification). </a:t>
            </a:r>
            <a:r>
              <a:rPr lang="en-GB" dirty="0" smtClean="0"/>
              <a:t> </a:t>
            </a:r>
            <a:endParaRPr lang="en-GB" dirty="0"/>
          </a:p>
        </p:txBody>
      </p:sp>
      <p:sp>
        <p:nvSpPr>
          <p:cNvPr id="4" name="Slide Number Placeholder 3"/>
          <p:cNvSpPr>
            <a:spLocks noGrp="1"/>
          </p:cNvSpPr>
          <p:nvPr>
            <p:ph type="sldNum" sz="quarter" idx="4"/>
          </p:nvPr>
        </p:nvSpPr>
        <p:spPr/>
        <p:txBody>
          <a:bodyPr/>
          <a:lstStyle/>
          <a:p>
            <a:fld id="{D228BFA6-9D91-4F99-9CF5-801957AD81E8}" type="slidenum">
              <a:rPr lang="en-GB" smtClean="0">
                <a:solidFill>
                  <a:srgbClr val="000000"/>
                </a:solidFill>
              </a:rPr>
              <a:pPr/>
              <a:t>7</a:t>
            </a:fld>
            <a:endParaRPr lang="en-GB">
              <a:solidFill>
                <a:srgbClr val="000000"/>
              </a:solidFill>
            </a:endParaRPr>
          </a:p>
        </p:txBody>
      </p:sp>
    </p:spTree>
    <p:extLst>
      <p:ext uri="{BB962C8B-B14F-4D97-AF65-F5344CB8AC3E}">
        <p14:creationId xmlns:p14="http://schemas.microsoft.com/office/powerpoint/2010/main" val="2101981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STFC Risk Management Framework</a:t>
            </a:r>
            <a:endParaRPr lang="en-GB" sz="3600" dirty="0"/>
          </a:p>
        </p:txBody>
      </p:sp>
      <p:sp>
        <p:nvSpPr>
          <p:cNvPr id="4" name="Slide Number Placeholder 3"/>
          <p:cNvSpPr>
            <a:spLocks noGrp="1"/>
          </p:cNvSpPr>
          <p:nvPr>
            <p:ph type="sldNum" sz="quarter" idx="4"/>
          </p:nvPr>
        </p:nvSpPr>
        <p:spPr/>
        <p:txBody>
          <a:bodyPr/>
          <a:lstStyle/>
          <a:p>
            <a:fld id="{D228BFA6-9D91-4F99-9CF5-801957AD81E8}" type="slidenum">
              <a:rPr lang="en-GB" smtClean="0">
                <a:solidFill>
                  <a:srgbClr val="000000"/>
                </a:solidFill>
              </a:rPr>
              <a:pPr/>
              <a:t>8</a:t>
            </a:fld>
            <a:endParaRPr lang="en-GB">
              <a:solidFill>
                <a:srgbClr val="0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268760"/>
            <a:ext cx="6644733" cy="5178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457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Risk Assessment</a:t>
            </a:r>
            <a:endParaRPr lang="en-GB" dirty="0"/>
          </a:p>
        </p:txBody>
      </p:sp>
      <p:sp>
        <p:nvSpPr>
          <p:cNvPr id="3" name="Content Placeholder 2"/>
          <p:cNvSpPr>
            <a:spLocks noGrp="1"/>
          </p:cNvSpPr>
          <p:nvPr>
            <p:ph idx="1"/>
          </p:nvPr>
        </p:nvSpPr>
        <p:spPr>
          <a:xfrm>
            <a:off x="685800" y="1340768"/>
            <a:ext cx="7772400" cy="5112568"/>
          </a:xfrm>
          <a:solidFill>
            <a:schemeClr val="bg1"/>
          </a:solidFill>
        </p:spPr>
        <p:txBody>
          <a:bodyPr>
            <a:normAutofit fontScale="77500" lnSpcReduction="20000"/>
          </a:bodyPr>
          <a:lstStyle/>
          <a:p>
            <a:pPr marL="0" indent="0">
              <a:buNone/>
            </a:pPr>
            <a:r>
              <a:rPr lang="en-GB" dirty="0" smtClean="0"/>
              <a:t>Key </a:t>
            </a:r>
            <a:r>
              <a:rPr lang="en-GB" dirty="0"/>
              <a:t>steps comprise: </a:t>
            </a:r>
          </a:p>
          <a:p>
            <a:r>
              <a:rPr lang="en-GB" dirty="0" smtClean="0"/>
              <a:t>Identifying </a:t>
            </a:r>
            <a:r>
              <a:rPr lang="en-GB" dirty="0"/>
              <a:t>the full spectrum of potential risks through appropriate techniques (e.g. engineering analysis, project team meetings </a:t>
            </a:r>
            <a:r>
              <a:rPr lang="en-GB" dirty="0" err="1"/>
              <a:t>etc</a:t>
            </a:r>
            <a:r>
              <a:rPr lang="en-GB" dirty="0" smtClean="0"/>
              <a:t>).</a:t>
            </a:r>
            <a:endParaRPr lang="en-GB" dirty="0"/>
          </a:p>
          <a:p>
            <a:r>
              <a:rPr lang="en-GB" dirty="0" smtClean="0"/>
              <a:t>Analysing </a:t>
            </a:r>
            <a:r>
              <a:rPr lang="en-GB" dirty="0"/>
              <a:t>and assessing the risks to determine the most serious and rank them through a risk index scheme (see </a:t>
            </a:r>
            <a:r>
              <a:rPr lang="en-GB" dirty="0" smtClean="0"/>
              <a:t>later).</a:t>
            </a:r>
            <a:endParaRPr lang="en-GB" dirty="0"/>
          </a:p>
          <a:p>
            <a:r>
              <a:rPr lang="en-GB" dirty="0" smtClean="0"/>
              <a:t>Risk Register should </a:t>
            </a:r>
            <a:r>
              <a:rPr lang="en-GB" dirty="0"/>
              <a:t>distinguish between inherent and residual risk. The former is the risk present before taking any mitigation action, while the latter is what remains after </a:t>
            </a:r>
            <a:r>
              <a:rPr lang="en-GB" dirty="0" smtClean="0"/>
              <a:t>mitigation.</a:t>
            </a:r>
            <a:endParaRPr lang="en-GB" dirty="0"/>
          </a:p>
          <a:p>
            <a:r>
              <a:rPr lang="en-GB" dirty="0" smtClean="0"/>
              <a:t>Devising </a:t>
            </a:r>
            <a:r>
              <a:rPr lang="en-GB" dirty="0"/>
              <a:t>action plans to mitigate risks either by avoiding the risk, transferring the risk, reducing the probability/impact or accepting the risk. </a:t>
            </a:r>
            <a:endParaRPr lang="en-GB" dirty="0"/>
          </a:p>
          <a:p>
            <a:pPr lvl="1"/>
            <a:r>
              <a:rPr lang="en-GB" dirty="0" smtClean="0"/>
              <a:t>This </a:t>
            </a:r>
            <a:r>
              <a:rPr lang="en-GB" dirty="0"/>
              <a:t>step will require an understanding of the cost and schedule impact of the risk as part of determining an appropriate level of working margin and contingency. Some types of risk lend themselves to a numerical diagnosis – particularly financial or technical risk. For other risks - for example reputational risk - a more subjective view is all that is possible. </a:t>
            </a:r>
            <a:endParaRPr lang="en-GB" dirty="0" smtClean="0"/>
          </a:p>
          <a:p>
            <a:r>
              <a:rPr lang="en-GB" dirty="0" smtClean="0"/>
              <a:t>Implementing </a:t>
            </a:r>
            <a:r>
              <a:rPr lang="en-GB" dirty="0"/>
              <a:t>action and control plans and taking appropriate actions when unforeseen risks occur. This will include monitoring, communicating and accepting risks as well as alerting the management team of new </a:t>
            </a:r>
            <a:r>
              <a:rPr lang="en-GB" dirty="0" smtClean="0"/>
              <a:t>risks.</a:t>
            </a:r>
            <a:endParaRPr lang="en-GB" dirty="0"/>
          </a:p>
          <a:p>
            <a:endParaRPr lang="en-GB" dirty="0"/>
          </a:p>
        </p:txBody>
      </p:sp>
      <p:sp>
        <p:nvSpPr>
          <p:cNvPr id="4" name="Slide Number Placeholder 3"/>
          <p:cNvSpPr>
            <a:spLocks noGrp="1"/>
          </p:cNvSpPr>
          <p:nvPr>
            <p:ph type="sldNum" sz="quarter" idx="4"/>
          </p:nvPr>
        </p:nvSpPr>
        <p:spPr/>
        <p:txBody>
          <a:bodyPr/>
          <a:lstStyle/>
          <a:p>
            <a:fld id="{D228BFA6-9D91-4F99-9CF5-801957AD81E8}" type="slidenum">
              <a:rPr lang="en-GB" smtClean="0">
                <a:solidFill>
                  <a:srgbClr val="000000"/>
                </a:solidFill>
              </a:rPr>
              <a:pPr/>
              <a:t>9</a:t>
            </a:fld>
            <a:endParaRPr lang="en-GB">
              <a:solidFill>
                <a:srgbClr val="000000"/>
              </a:solidFill>
            </a:endParaRPr>
          </a:p>
        </p:txBody>
      </p:sp>
    </p:spTree>
    <p:extLst>
      <p:ext uri="{BB962C8B-B14F-4D97-AF65-F5344CB8AC3E}">
        <p14:creationId xmlns:p14="http://schemas.microsoft.com/office/powerpoint/2010/main" val="41962333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65.6"/>
</p:tagLst>
</file>

<file path=ppt/tags/tag2.xml><?xml version="1.0" encoding="utf-8"?>
<p:tagLst xmlns:a="http://schemas.openxmlformats.org/drawingml/2006/main" xmlns:r="http://schemas.openxmlformats.org/officeDocument/2006/relationships" xmlns:p="http://schemas.openxmlformats.org/presentationml/2006/main">
  <p:tag name="TIMING" val="|58.6"/>
</p:tagLst>
</file>

<file path=ppt/tags/tag3.xml><?xml version="1.0" encoding="utf-8"?>
<p:tagLst xmlns:a="http://schemas.openxmlformats.org/drawingml/2006/main" xmlns:r="http://schemas.openxmlformats.org/officeDocument/2006/relationships" xmlns:p="http://schemas.openxmlformats.org/presentationml/2006/main">
  <p:tag name="TIMING" val="|9.1|4.5|19.7|7.6"/>
</p:tagLst>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378</TotalTime>
  <Words>1262</Words>
  <Application>Microsoft Office PowerPoint</Application>
  <PresentationFormat>On-screen Show (4:3)</PresentationFormat>
  <Paragraphs>119</Paragraphs>
  <Slides>15</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18" baseType="lpstr">
      <vt:lpstr>1_Blank Presentation</vt:lpstr>
      <vt:lpstr>2_Blank Presentation</vt:lpstr>
      <vt:lpstr>Visio</vt:lpstr>
      <vt:lpstr>PIP-II STFC Risk Management</vt:lpstr>
      <vt:lpstr>Proposed UK PIP-II Delivery Programme</vt:lpstr>
      <vt:lpstr>PIP-II Project Delivery Scope</vt:lpstr>
      <vt:lpstr>WP5 PIP-II Cryomodules</vt:lpstr>
      <vt:lpstr>DUNE/LBNF-UK Governance</vt:lpstr>
      <vt:lpstr>STFC Corporate Project Management Framework (CPMF)</vt:lpstr>
      <vt:lpstr>STFC Corporate Risk Management</vt:lpstr>
      <vt:lpstr>STFC Risk Management Framework</vt:lpstr>
      <vt:lpstr>Risk Assessment</vt:lpstr>
      <vt:lpstr>Risk Index Scheme </vt:lpstr>
      <vt:lpstr>Risk Register Template</vt:lpstr>
      <vt:lpstr>Risk and Mitigation Strategy</vt:lpstr>
      <vt:lpstr>PIP-II Categorised Risks</vt:lpstr>
      <vt:lpstr>WP5 PIP-II Risks</vt:lpstr>
      <vt:lpstr>STFC PIP-II Risks</vt:lpstr>
    </vt:vector>
  </TitlesOfParts>
  <Company>Daresbury Laboratory (STFC)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PIP-II STFC Risk Management</dc:title>
  <dc:creator>Peter McIntosh</dc:creator>
  <cp:lastModifiedBy>Peter McIntosh</cp:lastModifiedBy>
  <cp:revision>17</cp:revision>
  <dcterms:created xsi:type="dcterms:W3CDTF">2018-07-09T21:39:35Z</dcterms:created>
  <dcterms:modified xsi:type="dcterms:W3CDTF">2018-07-12T22:00:12Z</dcterms:modified>
</cp:coreProperties>
</file>