
<file path=[Content_Types].xml><?xml version="1.0" encoding="utf-8"?>
<Types xmlns="http://schemas.openxmlformats.org/package/2006/content-types">
  <Default Extension="png" ContentType="image/png"/>
  <Default Extension="bin" ContentType="application/vnd.openxmlformats-officedocument.oleObject"/>
  <Default Extension="svg" ContentType="image/svg+xml"/>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82" r:id="rId2"/>
    <p:sldMasterId id="2147484116" r:id="rId3"/>
  </p:sldMasterIdLst>
  <p:notesMasterIdLst>
    <p:notesMasterId r:id="rId28"/>
  </p:notesMasterIdLst>
  <p:handoutMasterIdLst>
    <p:handoutMasterId r:id="rId29"/>
  </p:handoutMasterIdLst>
  <p:sldIdLst>
    <p:sldId id="270" r:id="rId4"/>
    <p:sldId id="286" r:id="rId5"/>
    <p:sldId id="319" r:id="rId6"/>
    <p:sldId id="305" r:id="rId7"/>
    <p:sldId id="325" r:id="rId8"/>
    <p:sldId id="312" r:id="rId9"/>
    <p:sldId id="335" r:id="rId10"/>
    <p:sldId id="326" r:id="rId11"/>
    <p:sldId id="340" r:id="rId12"/>
    <p:sldId id="310" r:id="rId13"/>
    <p:sldId id="333" r:id="rId14"/>
    <p:sldId id="338" r:id="rId15"/>
    <p:sldId id="337" r:id="rId16"/>
    <p:sldId id="306" r:id="rId17"/>
    <p:sldId id="342" r:id="rId18"/>
    <p:sldId id="343" r:id="rId19"/>
    <p:sldId id="341" r:id="rId20"/>
    <p:sldId id="339" r:id="rId21"/>
    <p:sldId id="318" r:id="rId22"/>
    <p:sldId id="297" r:id="rId23"/>
    <p:sldId id="298" r:id="rId24"/>
    <p:sldId id="299" r:id="rId25"/>
    <p:sldId id="300" r:id="rId26"/>
    <p:sldId id="317" r:id="rId27"/>
  </p:sldIdLst>
  <p:sldSz cx="9144000" cy="6858000" type="screen4x3"/>
  <p:notesSz cx="6858000" cy="9144000"/>
  <p:defaultTextStyle>
    <a:defPPr>
      <a:defRPr lang="en-US"/>
    </a:defPPr>
    <a:lvl1pPr algn="l" defTabSz="457200" rtl="0" fontAlgn="base">
      <a:spcBef>
        <a:spcPct val="0"/>
      </a:spcBef>
      <a:spcAft>
        <a:spcPct val="0"/>
      </a:spcAft>
      <a:defRPr sz="2400" kern="1200">
        <a:solidFill>
          <a:schemeClr val="tx1"/>
        </a:solidFill>
        <a:latin typeface="Calibri" panose="020F0502020204030204" pitchFamily="34" charset="0"/>
        <a:ea typeface="Geneva" pitchFamily="121" charset="-128"/>
        <a:cs typeface="+mn-cs"/>
      </a:defRPr>
    </a:lvl1pPr>
    <a:lvl2pPr marL="457200" algn="l" defTabSz="457200" rtl="0" fontAlgn="base">
      <a:spcBef>
        <a:spcPct val="0"/>
      </a:spcBef>
      <a:spcAft>
        <a:spcPct val="0"/>
      </a:spcAft>
      <a:defRPr sz="2400" kern="1200">
        <a:solidFill>
          <a:schemeClr val="tx1"/>
        </a:solidFill>
        <a:latin typeface="Calibri" panose="020F0502020204030204" pitchFamily="34" charset="0"/>
        <a:ea typeface="Geneva" pitchFamily="121" charset="-128"/>
        <a:cs typeface="+mn-cs"/>
      </a:defRPr>
    </a:lvl2pPr>
    <a:lvl3pPr marL="914400" algn="l" defTabSz="457200" rtl="0" fontAlgn="base">
      <a:spcBef>
        <a:spcPct val="0"/>
      </a:spcBef>
      <a:spcAft>
        <a:spcPct val="0"/>
      </a:spcAft>
      <a:defRPr sz="2400" kern="1200">
        <a:solidFill>
          <a:schemeClr val="tx1"/>
        </a:solidFill>
        <a:latin typeface="Calibri" panose="020F0502020204030204" pitchFamily="34" charset="0"/>
        <a:ea typeface="Geneva" pitchFamily="121" charset="-128"/>
        <a:cs typeface="+mn-cs"/>
      </a:defRPr>
    </a:lvl3pPr>
    <a:lvl4pPr marL="1371600" algn="l" defTabSz="457200" rtl="0" fontAlgn="base">
      <a:spcBef>
        <a:spcPct val="0"/>
      </a:spcBef>
      <a:spcAft>
        <a:spcPct val="0"/>
      </a:spcAft>
      <a:defRPr sz="2400" kern="1200">
        <a:solidFill>
          <a:schemeClr val="tx1"/>
        </a:solidFill>
        <a:latin typeface="Calibri" panose="020F0502020204030204" pitchFamily="34" charset="0"/>
        <a:ea typeface="Geneva" pitchFamily="121" charset="-128"/>
        <a:cs typeface="+mn-cs"/>
      </a:defRPr>
    </a:lvl4pPr>
    <a:lvl5pPr marL="1828800" algn="l" defTabSz="457200" rtl="0" fontAlgn="base">
      <a:spcBef>
        <a:spcPct val="0"/>
      </a:spcBef>
      <a:spcAft>
        <a:spcPct val="0"/>
      </a:spcAft>
      <a:defRPr sz="2400" kern="1200">
        <a:solidFill>
          <a:schemeClr val="tx1"/>
        </a:solidFill>
        <a:latin typeface="Calibri" panose="020F0502020204030204" pitchFamily="34" charset="0"/>
        <a:ea typeface="Geneva" pitchFamily="121" charset="-128"/>
        <a:cs typeface="+mn-cs"/>
      </a:defRPr>
    </a:lvl5pPr>
    <a:lvl6pPr marL="2286000" algn="l" defTabSz="914400" rtl="0" eaLnBrk="1" latinLnBrk="0" hangingPunct="1">
      <a:defRPr sz="2400" kern="1200">
        <a:solidFill>
          <a:schemeClr val="tx1"/>
        </a:solidFill>
        <a:latin typeface="Calibri" panose="020F0502020204030204" pitchFamily="34" charset="0"/>
        <a:ea typeface="Geneva" pitchFamily="121" charset="-128"/>
        <a:cs typeface="+mn-cs"/>
      </a:defRPr>
    </a:lvl6pPr>
    <a:lvl7pPr marL="2743200" algn="l" defTabSz="914400" rtl="0" eaLnBrk="1" latinLnBrk="0" hangingPunct="1">
      <a:defRPr sz="2400" kern="1200">
        <a:solidFill>
          <a:schemeClr val="tx1"/>
        </a:solidFill>
        <a:latin typeface="Calibri" panose="020F0502020204030204" pitchFamily="34" charset="0"/>
        <a:ea typeface="Geneva" pitchFamily="121" charset="-128"/>
        <a:cs typeface="+mn-cs"/>
      </a:defRPr>
    </a:lvl7pPr>
    <a:lvl8pPr marL="3200400" algn="l" defTabSz="914400" rtl="0" eaLnBrk="1" latinLnBrk="0" hangingPunct="1">
      <a:defRPr sz="2400" kern="1200">
        <a:solidFill>
          <a:schemeClr val="tx1"/>
        </a:solidFill>
        <a:latin typeface="Calibri" panose="020F0502020204030204" pitchFamily="34" charset="0"/>
        <a:ea typeface="Geneva" pitchFamily="121" charset="-128"/>
        <a:cs typeface="+mn-cs"/>
      </a:defRPr>
    </a:lvl8pPr>
    <a:lvl9pPr marL="3657600" algn="l" defTabSz="914400" rtl="0" eaLnBrk="1" latinLnBrk="0" hangingPunct="1">
      <a:defRPr sz="2400" kern="1200">
        <a:solidFill>
          <a:schemeClr val="tx1"/>
        </a:solidFill>
        <a:latin typeface="Calibri" panose="020F0502020204030204" pitchFamily="34" charset="0"/>
        <a:ea typeface="Geneva" pitchFamily="121" charset="-128"/>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004C97"/>
    <a:srgbClr val="404040"/>
    <a:srgbClr val="505050"/>
    <a:srgbClr val="63666A"/>
    <a:srgbClr val="A7A8AA"/>
    <a:srgbClr val="003087"/>
    <a:srgbClr val="0F2D62"/>
    <a:srgbClr val="808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442" autoAdjust="0"/>
    <p:restoredTop sz="94660"/>
  </p:normalViewPr>
  <p:slideViewPr>
    <p:cSldViewPr snapToGrid="0" snapToObjects="1">
      <p:cViewPr varScale="1">
        <p:scale>
          <a:sx n="72" d="100"/>
          <a:sy n="72" d="100"/>
        </p:scale>
        <p:origin x="1332" y="72"/>
      </p:cViewPr>
      <p:guideLst/>
    </p:cSldViewPr>
  </p:slideViewPr>
  <p:notesTextViewPr>
    <p:cViewPr>
      <p:scale>
        <a:sx n="1" d="1"/>
        <a:sy n="1" d="1"/>
      </p:scale>
      <p:origin x="0" y="0"/>
    </p:cViewPr>
  </p:notesTextViewPr>
  <p:sorterViewPr>
    <p:cViewPr>
      <p:scale>
        <a:sx n="100" d="100"/>
        <a:sy n="100" d="100"/>
      </p:scale>
      <p:origin x="0" y="-3828"/>
    </p:cViewPr>
  </p:sorterViewPr>
  <p:notesViewPr>
    <p:cSldViewPr snapToGrid="0" snapToObjects="1">
      <p:cViewPr varScale="1">
        <p:scale>
          <a:sx n="87" d="100"/>
          <a:sy n="87" d="100"/>
        </p:scale>
        <p:origin x="3840"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Helvetica"/>
                <a:ea typeface="+mn-ea"/>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Helvetica" panose="020B0604020202020204" pitchFamily="34" charset="0"/>
              </a:defRPr>
            </a:lvl1pPr>
          </a:lstStyle>
          <a:p>
            <a:fld id="{80DBBE75-B897-4C2D-851E-711B34683BA3}" type="datetimeFigureOut">
              <a:rPr lang="en-US" altLang="en-US"/>
              <a:pPr/>
              <a:t>7/10/2018</a:t>
            </a:fld>
            <a:endParaRPr lang="en-US" alt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Helvetica"/>
                <a:ea typeface="+mn-ea"/>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Helvetica" panose="020B0604020202020204" pitchFamily="34" charset="0"/>
              </a:defRPr>
            </a:lvl1pPr>
          </a:lstStyle>
          <a:p>
            <a:fld id="{CABB725D-266A-4787-B290-EA1B21029282}" type="slidenum">
              <a:rPr lang="en-US" altLang="en-US"/>
              <a:pPr/>
              <a:t>‹#›</a:t>
            </a:fld>
            <a:endParaRPr lang="en-US" altLang="en-US"/>
          </a:p>
        </p:txBody>
      </p:sp>
    </p:spTree>
    <p:extLst>
      <p:ext uri="{BB962C8B-B14F-4D97-AF65-F5344CB8AC3E}">
        <p14:creationId xmlns:p14="http://schemas.microsoft.com/office/powerpoint/2010/main" val="301676179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Helvetica"/>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Helvetica" panose="020B0604020202020204" pitchFamily="34" charset="0"/>
              </a:defRPr>
            </a:lvl1pPr>
          </a:lstStyle>
          <a:p>
            <a:fld id="{4050BF1F-29FD-4232-8E96-B3FD1DCB3ADE}" type="datetimeFigureOut">
              <a:rPr lang="en-US" altLang="en-US"/>
              <a:pPr/>
              <a:t>7/10/2018</a:t>
            </a:fld>
            <a:endParaRPr lang="en-US" alt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Helvetica"/>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Helvetica" panose="020B0604020202020204" pitchFamily="34" charset="0"/>
              </a:defRPr>
            </a:lvl1pPr>
          </a:lstStyle>
          <a:p>
            <a:fld id="{60BFB643-3B51-4A23-96A6-8ED93A064CCD}" type="slidenum">
              <a:rPr lang="en-US" altLang="en-US"/>
              <a:pPr/>
              <a:t>‹#›</a:t>
            </a:fld>
            <a:endParaRPr lang="en-US" altLang="en-US"/>
          </a:p>
        </p:txBody>
      </p:sp>
    </p:spTree>
    <p:extLst>
      <p:ext uri="{BB962C8B-B14F-4D97-AF65-F5344CB8AC3E}">
        <p14:creationId xmlns:p14="http://schemas.microsoft.com/office/powerpoint/2010/main" val="1779476008"/>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Helvetica"/>
        <a:ea typeface="Geneva"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Helvetica"/>
        <a:ea typeface="MS PGothic" panose="020B0600070205080204" pitchFamily="34" charset="-128"/>
        <a:cs typeface="MS PGothic" panose="020B0600070205080204" pitchFamily="34" charset="-128"/>
      </a:defRPr>
    </a:lvl2pPr>
    <a:lvl3pPr marL="914400" algn="l" defTabSz="457200" rtl="0" eaLnBrk="0" fontAlgn="base" hangingPunct="0">
      <a:spcBef>
        <a:spcPct val="30000"/>
      </a:spcBef>
      <a:spcAft>
        <a:spcPct val="0"/>
      </a:spcAft>
      <a:defRPr sz="1200" kern="1200">
        <a:solidFill>
          <a:schemeClr val="tx1"/>
        </a:solidFill>
        <a:latin typeface="Helvetica"/>
        <a:ea typeface="MS PGothic" panose="020B0600070205080204" pitchFamily="34" charset="-128"/>
        <a:cs typeface="MS PGothic" panose="020B0600070205080204" pitchFamily="34" charset="-128"/>
      </a:defRPr>
    </a:lvl3pPr>
    <a:lvl4pPr marL="1371600" algn="l" defTabSz="457200" rtl="0" eaLnBrk="0" fontAlgn="base" hangingPunct="0">
      <a:spcBef>
        <a:spcPct val="30000"/>
      </a:spcBef>
      <a:spcAft>
        <a:spcPct val="0"/>
      </a:spcAft>
      <a:defRPr sz="1200" kern="1200">
        <a:solidFill>
          <a:schemeClr val="tx1"/>
        </a:solidFill>
        <a:latin typeface="Helvetica"/>
        <a:ea typeface="MS PGothic" panose="020B0600070205080204" pitchFamily="34" charset="-128"/>
        <a:cs typeface="MS PGothic" panose="020B0600070205080204" pitchFamily="34" charset="-128"/>
      </a:defRPr>
    </a:lvl4pPr>
    <a:lvl5pPr marL="1828800" algn="l" defTabSz="457200" rtl="0" eaLnBrk="0" fontAlgn="base" hangingPunct="0">
      <a:spcBef>
        <a:spcPct val="30000"/>
      </a:spcBef>
      <a:spcAft>
        <a:spcPct val="0"/>
      </a:spcAft>
      <a:defRPr sz="1200" kern="1200">
        <a:solidFill>
          <a:schemeClr val="tx1"/>
        </a:solidFill>
        <a:latin typeface="Helvetica"/>
        <a:ea typeface="MS PGothic" panose="020B0600070205080204" pitchFamily="34" charset="-128"/>
        <a:cs typeface="MS PGothic" panose="020B0600070205080204" pitchFamily="34" charset="-128"/>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1200" dirty="0"/>
              <a:t>Energy Systems Acquisition Advisory Board </a:t>
            </a:r>
          </a:p>
          <a:p>
            <a:pPr marL="0" marR="0" lvl="0" indent="0" algn="l" defTabSz="457200" rtl="0" eaLnBrk="0" fontAlgn="base" latinLnBrk="0" hangingPunct="0">
              <a:lnSpc>
                <a:spcPct val="100000"/>
              </a:lnSpc>
              <a:spcBef>
                <a:spcPct val="30000"/>
              </a:spcBef>
              <a:spcAft>
                <a:spcPct val="0"/>
              </a:spcAft>
              <a:buClrTx/>
              <a:buSzTx/>
              <a:buFontTx/>
              <a:buNone/>
              <a:tabLst/>
              <a:defRPr/>
            </a:pPr>
            <a:r>
              <a:rPr lang="en-US" sz="1200" b="0" i="0" kern="1200" dirty="0">
                <a:solidFill>
                  <a:schemeClr val="tx1"/>
                </a:solidFill>
                <a:effectLst/>
                <a:latin typeface="Helvetica"/>
                <a:ea typeface="Geneva" charset="0"/>
                <a:cs typeface="ＭＳ Ｐゴシック" charset="0"/>
              </a:rPr>
              <a:t> </a:t>
            </a:r>
          </a:p>
          <a:p>
            <a:r>
              <a:rPr lang="en-US" dirty="0"/>
              <a:t>PIP-II is gaining momentum not only on the international front, but also on the domestic front: </a:t>
            </a:r>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CAD08E57-B576-F641-BEA6-C3D752DF7F66}" type="slidenum">
              <a:rPr lang="en-US" smtClean="0"/>
              <a:pPr>
                <a:defRPr/>
              </a:pPr>
              <a:t>6</a:t>
            </a:fld>
            <a:endParaRPr lang="en-US"/>
          </a:p>
        </p:txBody>
      </p:sp>
    </p:spTree>
    <p:extLst>
      <p:ext uri="{BB962C8B-B14F-4D97-AF65-F5344CB8AC3E}">
        <p14:creationId xmlns:p14="http://schemas.microsoft.com/office/powerpoint/2010/main" val="5055975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33413" lvl="1"/>
            <a:r>
              <a:rPr lang="en-US" sz="1800" dirty="0"/>
              <a:t>Working on vacuum bursts in RFQ, Alex. </a:t>
            </a:r>
          </a:p>
          <a:p>
            <a:pPr marL="633413" lvl="1"/>
            <a:r>
              <a:rPr lang="en-US" sz="1800" dirty="0"/>
              <a:t>Installing CDS</a:t>
            </a:r>
          </a:p>
          <a:p>
            <a:pPr marL="633413" lvl="1"/>
            <a:r>
              <a:rPr lang="en-US" sz="1800" dirty="0"/>
              <a:t>Getting ready for: </a:t>
            </a:r>
          </a:p>
          <a:p>
            <a:pPr marL="633413" lvl="1"/>
            <a:endParaRPr lang="en-US" sz="1800" dirty="0"/>
          </a:p>
          <a:p>
            <a:pPr>
              <a:spcBef>
                <a:spcPts val="1200"/>
              </a:spcBef>
            </a:pPr>
            <a:r>
              <a:rPr lang="en-US" sz="1800" dirty="0"/>
              <a:t>HWR cryomodule in fabrication</a:t>
            </a:r>
          </a:p>
          <a:p>
            <a:pPr marL="347663" indent="0">
              <a:spcBef>
                <a:spcPts val="200"/>
              </a:spcBef>
              <a:buFont typeface="Arial" charset="0"/>
              <a:buNone/>
            </a:pPr>
            <a:r>
              <a:rPr lang="en-US" sz="1800" dirty="0"/>
              <a:t>at ANL</a:t>
            </a:r>
          </a:p>
          <a:p>
            <a:pPr marL="347663" indent="0">
              <a:spcBef>
                <a:spcPts val="200"/>
              </a:spcBef>
              <a:buFont typeface="Arial" charset="0"/>
              <a:buNone/>
            </a:pPr>
            <a:endParaRPr lang="en-US" sz="1800" dirty="0"/>
          </a:p>
          <a:p>
            <a:pPr>
              <a:spcBef>
                <a:spcPts val="1200"/>
              </a:spcBef>
            </a:pPr>
            <a:r>
              <a:rPr lang="en-US" sz="1800" dirty="0"/>
              <a:t>SSR1 cryomodule being</a:t>
            </a:r>
          </a:p>
          <a:p>
            <a:pPr marL="347663" indent="0">
              <a:spcBef>
                <a:spcPts val="200"/>
              </a:spcBef>
              <a:buNone/>
            </a:pPr>
            <a:r>
              <a:rPr lang="en-US" sz="1800" dirty="0"/>
              <a:t>prepared for string assembly at </a:t>
            </a:r>
          </a:p>
          <a:p>
            <a:pPr marL="347663" indent="0">
              <a:spcBef>
                <a:spcPts val="200"/>
              </a:spcBef>
              <a:buFont typeface="Arial" charset="0"/>
              <a:buNone/>
            </a:pPr>
            <a:r>
              <a:rPr lang="en-US" sz="1800" dirty="0"/>
              <a:t>Fermilab; will include ≥ 1 DAE cavities</a:t>
            </a:r>
          </a:p>
          <a:p>
            <a:pPr>
              <a:spcBef>
                <a:spcPts val="1200"/>
              </a:spcBef>
              <a:buFont typeface="Arial" panose="020B0604020202020204" pitchFamily="34" charset="0"/>
              <a:buChar char="•"/>
            </a:pPr>
            <a:r>
              <a:rPr lang="en-US" sz="1800" dirty="0"/>
              <a:t>PIP2IT will be reconfigured to test                                                                                                                                                            SRF CMs following tests of HWR and SSR1 with beam.  </a:t>
            </a:r>
          </a:p>
          <a:p>
            <a:endParaRPr lang="en-US" dirty="0">
              <a:solidFill>
                <a:srgbClr val="FF0000"/>
              </a:solidFill>
            </a:endParaRPr>
          </a:p>
        </p:txBody>
      </p:sp>
      <p:sp>
        <p:nvSpPr>
          <p:cNvPr id="4" name="Slide Number Placeholder 3"/>
          <p:cNvSpPr>
            <a:spLocks noGrp="1"/>
          </p:cNvSpPr>
          <p:nvPr>
            <p:ph type="sldNum" sz="quarter" idx="10"/>
          </p:nvPr>
        </p:nvSpPr>
        <p:spPr/>
        <p:txBody>
          <a:bodyPr/>
          <a:lstStyle/>
          <a:p>
            <a:pPr>
              <a:defRPr/>
            </a:pPr>
            <a:fld id="{CAD08E57-B576-F641-BEA6-C3D752DF7F66}" type="slidenum">
              <a:rPr lang="en-US" smtClean="0"/>
              <a:pPr>
                <a:defRPr/>
              </a:pPr>
              <a:t>10</a:t>
            </a:fld>
            <a:endParaRPr lang="en-US"/>
          </a:p>
        </p:txBody>
      </p:sp>
    </p:spTree>
    <p:extLst>
      <p:ext uri="{BB962C8B-B14F-4D97-AF65-F5344CB8AC3E}">
        <p14:creationId xmlns:p14="http://schemas.microsoft.com/office/powerpoint/2010/main" val="3837822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a:defRPr/>
            </a:pPr>
            <a:fld id="{CAD08E57-B576-F641-BEA6-C3D752DF7F66}" type="slidenum">
              <a:rPr lang="en-US" smtClean="0"/>
              <a:pPr>
                <a:defRPr/>
              </a:pPr>
              <a:t>12</a:t>
            </a:fld>
            <a:endParaRPr lang="en-US"/>
          </a:p>
        </p:txBody>
      </p:sp>
    </p:spTree>
    <p:extLst>
      <p:ext uri="{BB962C8B-B14F-4D97-AF65-F5344CB8AC3E}">
        <p14:creationId xmlns:p14="http://schemas.microsoft.com/office/powerpoint/2010/main" val="8085269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52F7168-5516-4E57-913D-D682E26C01D5}" type="slidenum">
              <a:rPr lang="en-US" smtClean="0"/>
              <a:t>15</a:t>
            </a:fld>
            <a:endParaRPr lang="en-US"/>
          </a:p>
        </p:txBody>
      </p:sp>
    </p:spTree>
    <p:extLst>
      <p:ext uri="{BB962C8B-B14F-4D97-AF65-F5344CB8AC3E}">
        <p14:creationId xmlns:p14="http://schemas.microsoft.com/office/powerpoint/2010/main" val="411415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a:t>Point out Jim Steimel </a:t>
            </a:r>
          </a:p>
          <a:p>
            <a:endParaRPr lang="en-US" dirty="0"/>
          </a:p>
        </p:txBody>
      </p:sp>
      <p:sp>
        <p:nvSpPr>
          <p:cNvPr id="4" name="Slide Number Placeholder 3"/>
          <p:cNvSpPr>
            <a:spLocks noGrp="1"/>
          </p:cNvSpPr>
          <p:nvPr>
            <p:ph type="sldNum" sz="quarter" idx="10"/>
          </p:nvPr>
        </p:nvSpPr>
        <p:spPr/>
        <p:txBody>
          <a:bodyPr/>
          <a:lstStyle/>
          <a:p>
            <a:pPr>
              <a:defRPr/>
            </a:pPr>
            <a:fld id="{CAD08E57-B576-F641-BEA6-C3D752DF7F66}" type="slidenum">
              <a:rPr lang="en-US" smtClean="0"/>
              <a:pPr>
                <a:defRPr/>
              </a:pPr>
              <a:t>16</a:t>
            </a:fld>
            <a:endParaRPr lang="en-US"/>
          </a:p>
        </p:txBody>
      </p:sp>
    </p:spTree>
    <p:extLst>
      <p:ext uri="{BB962C8B-B14F-4D97-AF65-F5344CB8AC3E}">
        <p14:creationId xmlns:p14="http://schemas.microsoft.com/office/powerpoint/2010/main" val="9257611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CAD08E57-B576-F641-BEA6-C3D752DF7F66}" type="slidenum">
              <a:rPr lang="en-US" smtClean="0"/>
              <a:pPr>
                <a:defRPr/>
              </a:pPr>
              <a:t>24</a:t>
            </a:fld>
            <a:endParaRPr lang="en-US"/>
          </a:p>
        </p:txBody>
      </p:sp>
    </p:spTree>
    <p:extLst>
      <p:ext uri="{BB962C8B-B14F-4D97-AF65-F5344CB8AC3E}">
        <p14:creationId xmlns:p14="http://schemas.microsoft.com/office/powerpoint/2010/main" val="151821691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emf"/><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4" name="Picture 5" descr="TitleSlide_060514.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descr="FermiLogo_RGB_NALBlu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3750" y="1149350"/>
            <a:ext cx="3267075"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Title 21"/>
          <p:cNvSpPr>
            <a:spLocks noGrp="1"/>
          </p:cNvSpPr>
          <p:nvPr>
            <p:ph type="title"/>
          </p:nvPr>
        </p:nvSpPr>
        <p:spPr>
          <a:xfrm>
            <a:off x="806450" y="3559283"/>
            <a:ext cx="7526338" cy="1139271"/>
          </a:xfrm>
          <a:prstGeom prst="rect">
            <a:avLst/>
          </a:prstGeom>
        </p:spPr>
        <p:txBody>
          <a:bodyPr wrap="square" lIns="0" tIns="0" rIns="0" bIns="0" anchor="t"/>
          <a:lstStyle>
            <a:lvl1pPr algn="l">
              <a:defRPr sz="3200" b="1" i="0" baseline="0">
                <a:solidFill>
                  <a:srgbClr val="004C97"/>
                </a:solidFill>
                <a:latin typeface="Helvetica"/>
              </a:defRPr>
            </a:lvl1pPr>
          </a:lstStyle>
          <a:p>
            <a:r>
              <a:rPr lang="en-US"/>
              <a:t>Click to edit Master title style</a:t>
            </a:r>
            <a:endParaRPr lang="en-US" dirty="0"/>
          </a:p>
        </p:txBody>
      </p:sp>
      <p:sp>
        <p:nvSpPr>
          <p:cNvPr id="24" name="Text Placeholder 23"/>
          <p:cNvSpPr>
            <a:spLocks noGrp="1"/>
          </p:cNvSpPr>
          <p:nvPr>
            <p:ph type="body" sz="quarter" idx="10"/>
          </p:nvPr>
        </p:nvSpPr>
        <p:spPr>
          <a:xfrm>
            <a:off x="806450" y="4841093"/>
            <a:ext cx="7526338" cy="1489952"/>
          </a:xfrm>
          <a:prstGeom prst="rect">
            <a:avLst/>
          </a:prstGeom>
        </p:spPr>
        <p:txBody>
          <a:bodyPr lIns="0" tIns="0" rIns="0" bIns="0"/>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Edit Master text styles</a:t>
            </a:r>
          </a:p>
        </p:txBody>
      </p:sp>
    </p:spTree>
    <p:extLst>
      <p:ext uri="{BB962C8B-B14F-4D97-AF65-F5344CB8AC3E}">
        <p14:creationId xmlns:p14="http://schemas.microsoft.com/office/powerpoint/2010/main" val="4190079805"/>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ooter Only: Blank">
    <p:spTree>
      <p:nvGrpSpPr>
        <p:cNvPr id="1" name=""/>
        <p:cNvGrpSpPr/>
        <p:nvPr/>
      </p:nvGrpSpPr>
      <p:grpSpPr>
        <a:xfrm>
          <a:off x="0" y="0"/>
          <a:ext cx="0" cy="0"/>
          <a:chOff x="0" y="0"/>
          <a:chExt cx="0" cy="0"/>
        </a:xfrm>
      </p:grpSpPr>
      <p:sp>
        <p:nvSpPr>
          <p:cNvPr id="8" name="Content Placeholder 2"/>
          <p:cNvSpPr>
            <a:spLocks noGrp="1"/>
          </p:cNvSpPr>
          <p:nvPr>
            <p:ph sz="half" idx="13"/>
          </p:nvPr>
        </p:nvSpPr>
        <p:spPr>
          <a:xfrm>
            <a:off x="228601" y="361950"/>
            <a:ext cx="8675688" cy="5668963"/>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Date Placeholder 3"/>
          <p:cNvSpPr>
            <a:spLocks noGrp="1"/>
          </p:cNvSpPr>
          <p:nvPr>
            <p:ph type="dt" sz="half" idx="14"/>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lvl1pPr>
              <a:defRPr sz="1200"/>
            </a:lvl1pPr>
          </a:lstStyle>
          <a:p>
            <a:endParaRPr lang="en-US" altLang="en-US"/>
          </a:p>
        </p:txBody>
      </p:sp>
      <p:sp>
        <p:nvSpPr>
          <p:cNvPr id="4" name="Footer Placeholder 4"/>
          <p:cNvSpPr>
            <a:spLocks noGrp="1"/>
          </p:cNvSpPr>
          <p:nvPr>
            <p:ph type="ftr" sz="quarter" idx="15"/>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lvl1pPr>
              <a:defRPr sz="1200" dirty="0" smtClean="0"/>
            </a:lvl1pPr>
          </a:lstStyle>
          <a:p>
            <a:pPr>
              <a:defRPr/>
            </a:pPr>
            <a:r>
              <a:rPr lang="en-US"/>
              <a:t>Risk Workshop</a:t>
            </a:r>
            <a:endParaRPr lang="en-US" b="1"/>
          </a:p>
        </p:txBody>
      </p:sp>
      <p:sp>
        <p:nvSpPr>
          <p:cNvPr id="5" name="Slide Number Placeholder 5"/>
          <p:cNvSpPr>
            <a:spLocks noGrp="1"/>
          </p:cNvSpPr>
          <p:nvPr>
            <p:ph type="sldNum" sz="quarter" idx="16"/>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lvl1pPr>
              <a:defRPr sz="1200"/>
            </a:lvl1pPr>
          </a:lstStyle>
          <a:p>
            <a:fld id="{B71519E6-F709-4990-B973-B339820CA70B}" type="slidenum">
              <a:rPr lang="en-US" altLang="en-US"/>
              <a:pPr/>
              <a:t>‹#›</a:t>
            </a:fld>
            <a:endParaRPr lang="en-US" altLang="en-US"/>
          </a:p>
        </p:txBody>
      </p:sp>
    </p:spTree>
    <p:extLst>
      <p:ext uri="{BB962C8B-B14F-4D97-AF65-F5344CB8AC3E}">
        <p14:creationId xmlns:p14="http://schemas.microsoft.com/office/powerpoint/2010/main" val="42895244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Footer Only: Picture &amp; Caption">
    <p:spTree>
      <p:nvGrpSpPr>
        <p:cNvPr id="1" name=""/>
        <p:cNvGrpSpPr/>
        <p:nvPr/>
      </p:nvGrpSpPr>
      <p:grpSpPr>
        <a:xfrm>
          <a:off x="0" y="0"/>
          <a:ext cx="0" cy="0"/>
          <a:chOff x="0" y="0"/>
          <a:chExt cx="0" cy="0"/>
        </a:xfrm>
      </p:grpSpPr>
      <p:sp>
        <p:nvSpPr>
          <p:cNvPr id="8" name="Picture Placeholder 2"/>
          <p:cNvSpPr>
            <a:spLocks noGrp="1"/>
          </p:cNvSpPr>
          <p:nvPr>
            <p:ph type="pic" idx="13"/>
          </p:nvPr>
        </p:nvSpPr>
        <p:spPr>
          <a:xfrm>
            <a:off x="224073" y="361950"/>
            <a:ext cx="8700851" cy="4369742"/>
          </a:xfrm>
          <a:prstGeom prst="rect">
            <a:avLst/>
          </a:prstGeom>
        </p:spPr>
        <p:txBody>
          <a:bodyPr lIns="0" tIns="0" rIns="0" bIns="0" rtlCol="0">
            <a:normAutofit/>
          </a:bodyPr>
          <a:lstStyle>
            <a:lvl1pPr marL="0" indent="0">
              <a:buNone/>
              <a:defRPr sz="1600">
                <a:solidFill>
                  <a:srgbClr val="50505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Drag picture to placeholder or click icon to add</a:t>
            </a:r>
          </a:p>
        </p:txBody>
      </p:sp>
      <p:sp>
        <p:nvSpPr>
          <p:cNvPr id="10" name="Text Placeholder 3"/>
          <p:cNvSpPr>
            <a:spLocks noGrp="1"/>
          </p:cNvSpPr>
          <p:nvPr>
            <p:ph type="body" sz="half" idx="2"/>
          </p:nvPr>
        </p:nvSpPr>
        <p:spPr>
          <a:xfrm>
            <a:off x="224073" y="4943005"/>
            <a:ext cx="8700851" cy="1091259"/>
          </a:xfrm>
          <a:prstGeom prst="rect">
            <a:avLst/>
          </a:prstGeom>
        </p:spPr>
        <p:txBody>
          <a:bodyPr lIns="0" tIns="0" rIns="0" bIns="0"/>
          <a:lstStyle>
            <a:lvl1pPr marL="0" indent="0">
              <a:buNone/>
              <a:defRPr sz="2000">
                <a:solidFill>
                  <a:srgbClr val="50505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4" name="Date Placeholder 3"/>
          <p:cNvSpPr>
            <a:spLocks noGrp="1"/>
          </p:cNvSpPr>
          <p:nvPr>
            <p:ph type="dt" sz="half" idx="14"/>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lvl1pPr>
              <a:defRPr sz="1200"/>
            </a:lvl1pPr>
          </a:lstStyle>
          <a:p>
            <a:endParaRPr lang="en-US" altLang="en-US"/>
          </a:p>
        </p:txBody>
      </p:sp>
      <p:sp>
        <p:nvSpPr>
          <p:cNvPr id="5" name="Footer Placeholder 4"/>
          <p:cNvSpPr>
            <a:spLocks noGrp="1"/>
          </p:cNvSpPr>
          <p:nvPr>
            <p:ph type="ftr" sz="quarter" idx="15"/>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lvl1pPr>
              <a:defRPr sz="1200" dirty="0" smtClean="0"/>
            </a:lvl1pPr>
          </a:lstStyle>
          <a:p>
            <a:pPr>
              <a:defRPr/>
            </a:pPr>
            <a:r>
              <a:rPr lang="en-US"/>
              <a:t>Risk Workshop</a:t>
            </a:r>
            <a:endParaRPr lang="en-US" b="1"/>
          </a:p>
        </p:txBody>
      </p:sp>
      <p:sp>
        <p:nvSpPr>
          <p:cNvPr id="6" name="Slide Number Placeholder 5"/>
          <p:cNvSpPr>
            <a:spLocks noGrp="1"/>
          </p:cNvSpPr>
          <p:nvPr>
            <p:ph type="sldNum" sz="quarter" idx="16"/>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lvl1pPr>
              <a:defRPr sz="1200"/>
            </a:lvl1pPr>
          </a:lstStyle>
          <a:p>
            <a:fld id="{C2BC038B-CA57-479E-BFA9-9E819877A5DF}" type="slidenum">
              <a:rPr lang="en-US" altLang="en-US"/>
              <a:pPr/>
              <a:t>‹#›</a:t>
            </a:fld>
            <a:endParaRPr lang="en-US" altLang="en-US"/>
          </a:p>
        </p:txBody>
      </p:sp>
    </p:spTree>
    <p:extLst>
      <p:ext uri="{BB962C8B-B14F-4D97-AF65-F5344CB8AC3E}">
        <p14:creationId xmlns:p14="http://schemas.microsoft.com/office/powerpoint/2010/main" val="36733821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ooter Only: Title &amp; Content">
    <p:spTree>
      <p:nvGrpSpPr>
        <p:cNvPr id="1" name=""/>
        <p:cNvGrpSpPr/>
        <p:nvPr/>
      </p:nvGrpSpPr>
      <p:grpSpPr>
        <a:xfrm>
          <a:off x="0" y="0"/>
          <a:ext cx="0" cy="0"/>
          <a:chOff x="0" y="0"/>
          <a:chExt cx="0" cy="0"/>
        </a:xfrm>
      </p:grpSpPr>
      <p:sp>
        <p:nvSpPr>
          <p:cNvPr id="6" name="Title 1"/>
          <p:cNvSpPr>
            <a:spLocks noGrp="1"/>
          </p:cNvSpPr>
          <p:nvPr>
            <p:ph type="title"/>
          </p:nvPr>
        </p:nvSpPr>
        <p:spPr>
          <a:xfrm>
            <a:off x="228600" y="103664"/>
            <a:ext cx="8686800" cy="641739"/>
          </a:xfrm>
          <a:prstGeom prst="rect">
            <a:avLst/>
          </a:prstGeom>
        </p:spPr>
        <p:txBody>
          <a:bodyPr lIns="0" tIns="0" rIns="0" bIns="0" anchor="b" anchorCtr="0"/>
          <a:lstStyle>
            <a:lvl1pPr>
              <a:defRPr sz="2400">
                <a:solidFill>
                  <a:srgbClr val="004C97"/>
                </a:solidFill>
              </a:defRPr>
            </a:lvl1pPr>
          </a:lstStyle>
          <a:p>
            <a:r>
              <a:rPr lang="en-US" dirty="0"/>
              <a:t>Click to edit Master title style</a:t>
            </a:r>
          </a:p>
        </p:txBody>
      </p:sp>
      <p:sp>
        <p:nvSpPr>
          <p:cNvPr id="7" name="Content Placeholder 2"/>
          <p:cNvSpPr>
            <a:spLocks noGrp="1"/>
          </p:cNvSpPr>
          <p:nvPr>
            <p:ph idx="1"/>
          </p:nvPr>
        </p:nvSpPr>
        <p:spPr>
          <a:xfrm>
            <a:off x="228600" y="1043046"/>
            <a:ext cx="8672513" cy="4987867"/>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lvl1pPr>
              <a:defRPr sz="1200"/>
            </a:lvl1pPr>
          </a:lstStyle>
          <a:p>
            <a:endParaRPr lang="en-US" altLang="en-US"/>
          </a:p>
        </p:txBody>
      </p:sp>
      <p:sp>
        <p:nvSpPr>
          <p:cNvPr id="5" name="Footer Placeholder 4"/>
          <p:cNvSpPr>
            <a:spLocks noGrp="1"/>
          </p:cNvSpPr>
          <p:nvPr>
            <p:ph type="ftr" sz="quarter" idx="11"/>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lvl1pPr>
              <a:defRPr sz="1200" dirty="0" smtClean="0"/>
            </a:lvl1pPr>
          </a:lstStyle>
          <a:p>
            <a:pPr>
              <a:defRPr/>
            </a:pPr>
            <a:r>
              <a:rPr lang="en-US"/>
              <a:t>Risk Workshop</a:t>
            </a:r>
            <a:endParaRPr lang="en-US" b="1"/>
          </a:p>
        </p:txBody>
      </p:sp>
      <p:sp>
        <p:nvSpPr>
          <p:cNvPr id="8" name="Slide Number Placeholder 5"/>
          <p:cNvSpPr>
            <a:spLocks noGrp="1"/>
          </p:cNvSpPr>
          <p:nvPr>
            <p:ph type="sldNum" sz="quarter" idx="12"/>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lvl1pPr>
              <a:defRPr sz="1200"/>
            </a:lvl1pPr>
          </a:lstStyle>
          <a:p>
            <a:fld id="{B5585131-D98E-4CC9-8879-1D32CC470D9D}" type="slidenum">
              <a:rPr lang="en-US" altLang="en-US"/>
              <a:pPr/>
              <a:t>‹#›</a:t>
            </a:fld>
            <a:endParaRPr lang="en-US" altLang="en-US"/>
          </a:p>
        </p:txBody>
      </p:sp>
    </p:spTree>
    <p:extLst>
      <p:ext uri="{BB962C8B-B14F-4D97-AF65-F5344CB8AC3E}">
        <p14:creationId xmlns:p14="http://schemas.microsoft.com/office/powerpoint/2010/main" val="13377796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Footer Only: Comparison ">
    <p:spTree>
      <p:nvGrpSpPr>
        <p:cNvPr id="1" name=""/>
        <p:cNvGrpSpPr/>
        <p:nvPr/>
      </p:nvGrpSpPr>
      <p:grpSpPr>
        <a:xfrm>
          <a:off x="0" y="0"/>
          <a:ext cx="0" cy="0"/>
          <a:chOff x="0" y="0"/>
          <a:chExt cx="0" cy="0"/>
        </a:xfrm>
      </p:grpSpPr>
      <p:sp>
        <p:nvSpPr>
          <p:cNvPr id="7" name="Content Placeholder 2"/>
          <p:cNvSpPr>
            <a:spLocks noGrp="1"/>
          </p:cNvSpPr>
          <p:nvPr>
            <p:ph sz="half" idx="13"/>
          </p:nvPr>
        </p:nvSpPr>
        <p:spPr>
          <a:xfrm>
            <a:off x="228601" y="355192"/>
            <a:ext cx="4206240" cy="4250146"/>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2"/>
          <p:cNvSpPr>
            <a:spLocks noGrp="1"/>
          </p:cNvSpPr>
          <p:nvPr>
            <p:ph sz="half" idx="15"/>
          </p:nvPr>
        </p:nvSpPr>
        <p:spPr>
          <a:xfrm>
            <a:off x="4709161" y="355192"/>
            <a:ext cx="4206240" cy="4250146"/>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3"/>
          <p:cNvSpPr>
            <a:spLocks noGrp="1"/>
          </p:cNvSpPr>
          <p:nvPr>
            <p:ph type="body" sz="half" idx="16"/>
          </p:nvPr>
        </p:nvSpPr>
        <p:spPr>
          <a:xfrm>
            <a:off x="229365" y="4765101"/>
            <a:ext cx="4205476" cy="1265812"/>
          </a:xfrm>
          <a:prstGeom prst="rect">
            <a:avLst/>
          </a:prstGeom>
        </p:spPr>
        <p:txBody>
          <a:bodyPr lIns="0" tIns="0" rIns="0" bIns="0"/>
          <a:lstStyle>
            <a:lvl1pPr marL="0" indent="0">
              <a:buNone/>
              <a:defRPr sz="2000">
                <a:solidFill>
                  <a:srgbClr val="50505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10" name="Text Placeholder 3"/>
          <p:cNvSpPr>
            <a:spLocks noGrp="1"/>
          </p:cNvSpPr>
          <p:nvPr>
            <p:ph type="body" sz="half" idx="19"/>
          </p:nvPr>
        </p:nvSpPr>
        <p:spPr>
          <a:xfrm>
            <a:off x="4709160" y="4765101"/>
            <a:ext cx="4206239" cy="1265812"/>
          </a:xfrm>
          <a:prstGeom prst="rect">
            <a:avLst/>
          </a:prstGeom>
        </p:spPr>
        <p:txBody>
          <a:bodyPr lIns="0" tIns="0" rIns="0" bIns="0"/>
          <a:lstStyle>
            <a:lvl1pPr marL="0" indent="0">
              <a:buNone/>
              <a:defRPr sz="2000">
                <a:solidFill>
                  <a:srgbClr val="50505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6" name="Date Placeholder 3"/>
          <p:cNvSpPr>
            <a:spLocks noGrp="1"/>
          </p:cNvSpPr>
          <p:nvPr>
            <p:ph type="dt" sz="half" idx="20"/>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lvl1pPr>
              <a:defRPr sz="1200"/>
            </a:lvl1pPr>
          </a:lstStyle>
          <a:p>
            <a:endParaRPr lang="en-US" altLang="en-US"/>
          </a:p>
        </p:txBody>
      </p:sp>
      <p:sp>
        <p:nvSpPr>
          <p:cNvPr id="11" name="Footer Placeholder 4"/>
          <p:cNvSpPr>
            <a:spLocks noGrp="1"/>
          </p:cNvSpPr>
          <p:nvPr>
            <p:ph type="ftr" sz="quarter" idx="21"/>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lvl1pPr>
              <a:defRPr sz="1200" dirty="0" smtClean="0"/>
            </a:lvl1pPr>
          </a:lstStyle>
          <a:p>
            <a:pPr>
              <a:defRPr/>
            </a:pPr>
            <a:r>
              <a:rPr lang="en-US"/>
              <a:t>Risk Workshop</a:t>
            </a:r>
            <a:endParaRPr lang="en-US" b="1"/>
          </a:p>
        </p:txBody>
      </p:sp>
      <p:sp>
        <p:nvSpPr>
          <p:cNvPr id="12" name="Slide Number Placeholder 5"/>
          <p:cNvSpPr>
            <a:spLocks noGrp="1"/>
          </p:cNvSpPr>
          <p:nvPr>
            <p:ph type="sldNum" sz="quarter" idx="22"/>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lvl1pPr>
              <a:defRPr sz="1200"/>
            </a:lvl1pPr>
          </a:lstStyle>
          <a:p>
            <a:fld id="{2C85A5DC-9CCB-48FE-8FD9-B52B9FD57499}" type="slidenum">
              <a:rPr lang="en-US" altLang="en-US"/>
              <a:pPr/>
              <a:t>‹#›</a:t>
            </a:fld>
            <a:endParaRPr lang="en-US" altLang="en-US"/>
          </a:p>
        </p:txBody>
      </p:sp>
    </p:spTree>
    <p:extLst>
      <p:ext uri="{BB962C8B-B14F-4D97-AF65-F5344CB8AC3E}">
        <p14:creationId xmlns:p14="http://schemas.microsoft.com/office/powerpoint/2010/main" val="38875525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Fermilab + Extra Logos Title">
    <p:spTree>
      <p:nvGrpSpPr>
        <p:cNvPr id="1" name=""/>
        <p:cNvGrpSpPr/>
        <p:nvPr/>
      </p:nvGrpSpPr>
      <p:grpSpPr>
        <a:xfrm>
          <a:off x="0" y="0"/>
          <a:ext cx="0" cy="0"/>
          <a:chOff x="0" y="0"/>
          <a:chExt cx="0" cy="0"/>
        </a:xfrm>
      </p:grpSpPr>
      <p:sp>
        <p:nvSpPr>
          <p:cNvPr id="24" name="Text Placeholder 23"/>
          <p:cNvSpPr>
            <a:spLocks noGrp="1"/>
          </p:cNvSpPr>
          <p:nvPr>
            <p:ph type="body" sz="quarter" idx="10"/>
          </p:nvPr>
        </p:nvSpPr>
        <p:spPr>
          <a:xfrm>
            <a:off x="219719" y="4963772"/>
            <a:ext cx="4941110" cy="1529241"/>
          </a:xfrm>
          <a:prstGeom prst="rect">
            <a:avLst/>
          </a:prstGeom>
        </p:spPr>
        <p:txBody>
          <a:bodyPr lIns="0" tIns="45720" rIns="0" bIns="45720">
            <a:noAutofit/>
          </a:bodyPr>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Edit Master text styles</a:t>
            </a:r>
          </a:p>
        </p:txBody>
      </p:sp>
      <p:cxnSp>
        <p:nvCxnSpPr>
          <p:cNvPr id="16" name="Straight Connector 15"/>
          <p:cNvCxnSpPr/>
          <p:nvPr userDrawn="1"/>
        </p:nvCxnSpPr>
        <p:spPr>
          <a:xfrm>
            <a:off x="5574189" y="6360810"/>
            <a:ext cx="3257550" cy="0"/>
          </a:xfrm>
          <a:prstGeom prst="line">
            <a:avLst/>
          </a:prstGeom>
          <a:ln w="28575" cmpd="sng">
            <a:solidFill>
              <a:srgbClr val="99D6EA"/>
            </a:solidFill>
          </a:ln>
          <a:effectLst/>
        </p:spPr>
        <p:style>
          <a:lnRef idx="2">
            <a:schemeClr val="accent1"/>
          </a:lnRef>
          <a:fillRef idx="0">
            <a:schemeClr val="accent1"/>
          </a:fillRef>
          <a:effectRef idx="1">
            <a:schemeClr val="accent1"/>
          </a:effectRef>
          <a:fontRef idx="minor">
            <a:schemeClr val="tx1"/>
          </a:fontRef>
        </p:style>
      </p:cxnSp>
      <p:sp>
        <p:nvSpPr>
          <p:cNvPr id="3" name="Rectangle 2"/>
          <p:cNvSpPr/>
          <p:nvPr userDrawn="1"/>
        </p:nvSpPr>
        <p:spPr>
          <a:xfrm>
            <a:off x="-17762" y="-1"/>
            <a:ext cx="918972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Text Placeholder 24"/>
          <p:cNvSpPr>
            <a:spLocks noGrp="1"/>
          </p:cNvSpPr>
          <p:nvPr>
            <p:ph type="body" sz="quarter" idx="11"/>
          </p:nvPr>
        </p:nvSpPr>
        <p:spPr>
          <a:xfrm>
            <a:off x="219718" y="3951841"/>
            <a:ext cx="8667106" cy="1003049"/>
          </a:xfrm>
          <a:prstGeom prst="rect">
            <a:avLst/>
          </a:prstGeom>
        </p:spPr>
        <p:txBody>
          <a:bodyPr vert="horz" wrap="square" lIns="0" tIns="27432" anchor="ctr" anchorCtr="0">
            <a:normAutofit/>
          </a:bodyPr>
          <a:lstStyle>
            <a:lvl1pPr marL="0" indent="0" algn="l">
              <a:lnSpc>
                <a:spcPct val="100000"/>
              </a:lnSpc>
              <a:spcBef>
                <a:spcPts val="700"/>
              </a:spcBef>
              <a:spcAft>
                <a:spcPts val="0"/>
              </a:spcAft>
              <a:buFontTx/>
              <a:buNone/>
              <a:defRPr sz="32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Edit Master text styles</a:t>
            </a:r>
          </a:p>
        </p:txBody>
      </p:sp>
      <p:pic>
        <p:nvPicPr>
          <p:cNvPr id="33" name="Picture 32" descr="FermiLogoBar_DOE_KO_horiz.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761" y="288917"/>
            <a:ext cx="9010786" cy="301891"/>
          </a:xfrm>
          <a:prstGeom prst="rect">
            <a:avLst/>
          </a:prstGeom>
        </p:spPr>
      </p:pic>
      <p:sp>
        <p:nvSpPr>
          <p:cNvPr id="10" name="TextBox 9">
            <a:extLst>
              <a:ext uri="{FF2B5EF4-FFF2-40B4-BE49-F238E27FC236}">
                <a16:creationId xmlns:a16="http://schemas.microsoft.com/office/drawing/2014/main" id="{530E44DA-468D-4764-9AF0-0922B4266F82}"/>
              </a:ext>
            </a:extLst>
          </p:cNvPr>
          <p:cNvSpPr txBox="1"/>
          <p:nvPr userDrawn="1"/>
        </p:nvSpPr>
        <p:spPr>
          <a:xfrm>
            <a:off x="5541484" y="5027249"/>
            <a:ext cx="3386284" cy="1231106"/>
          </a:xfrm>
          <a:prstGeom prst="rect">
            <a:avLst/>
          </a:prstGeom>
          <a:noFill/>
        </p:spPr>
        <p:txBody>
          <a:bodyPr wrap="square" lIns="0" tIns="0" rIns="0" bIns="0" rtlCol="0">
            <a:spAutoFit/>
          </a:bodyPr>
          <a:lstStyle/>
          <a:p>
            <a:pPr marL="0" marR="0" indent="0" algn="l" defTabSz="457200" rtl="0" eaLnBrk="1" fontAlgn="base" latinLnBrk="0" hangingPunct="1">
              <a:lnSpc>
                <a:spcPct val="100000"/>
              </a:lnSpc>
              <a:spcBef>
                <a:spcPct val="0"/>
              </a:spcBef>
              <a:spcAft>
                <a:spcPct val="0"/>
              </a:spcAft>
              <a:buClrTx/>
              <a:buSzTx/>
              <a:buFontTx/>
              <a:buNone/>
              <a:tabLst/>
              <a:defRPr/>
            </a:pPr>
            <a:r>
              <a:rPr lang="en-US" sz="1600" dirty="0">
                <a:latin typeface="Helvetica"/>
                <a:cs typeface="Helvetica"/>
              </a:rPr>
              <a:t>In partnership with: </a:t>
            </a:r>
          </a:p>
          <a:p>
            <a:pPr marL="109538" marR="0" indent="0" algn="l" defTabSz="457200" rtl="0" eaLnBrk="1" fontAlgn="base" latinLnBrk="0" hangingPunct="1">
              <a:lnSpc>
                <a:spcPct val="100000"/>
              </a:lnSpc>
              <a:spcBef>
                <a:spcPct val="0"/>
              </a:spcBef>
              <a:spcAft>
                <a:spcPct val="0"/>
              </a:spcAft>
              <a:buClrTx/>
              <a:buSzTx/>
              <a:buFontTx/>
              <a:buNone/>
              <a:tabLst/>
              <a:defRPr/>
            </a:pPr>
            <a:r>
              <a:rPr lang="en-US" sz="1600" kern="1200" baseline="0" dirty="0">
                <a:solidFill>
                  <a:schemeClr val="tx1"/>
                </a:solidFill>
                <a:latin typeface="Helvetica"/>
                <a:ea typeface="Geneva" charset="0"/>
                <a:cs typeface="Helvetica"/>
              </a:rPr>
              <a:t>India/DAE</a:t>
            </a:r>
          </a:p>
          <a:p>
            <a:pPr marL="109538" marR="0" indent="0" algn="l" defTabSz="457200" rtl="0" eaLnBrk="1" fontAlgn="base" latinLnBrk="0" hangingPunct="1">
              <a:lnSpc>
                <a:spcPct val="100000"/>
              </a:lnSpc>
              <a:spcBef>
                <a:spcPct val="0"/>
              </a:spcBef>
              <a:spcAft>
                <a:spcPct val="0"/>
              </a:spcAft>
              <a:buClrTx/>
              <a:buSzTx/>
              <a:buFontTx/>
              <a:buNone/>
              <a:tabLst/>
              <a:defRPr/>
            </a:pPr>
            <a:r>
              <a:rPr lang="en-US" sz="1600" kern="1200" baseline="0" dirty="0">
                <a:solidFill>
                  <a:schemeClr val="tx1"/>
                </a:solidFill>
                <a:latin typeface="Helvetica"/>
                <a:ea typeface="Geneva" charset="0"/>
                <a:cs typeface="Helvetica"/>
              </a:rPr>
              <a:t>Italy/INFN</a:t>
            </a:r>
          </a:p>
          <a:p>
            <a:pPr marL="109538" marR="0" indent="0" algn="l" defTabSz="457200" rtl="0" eaLnBrk="1" fontAlgn="base" latinLnBrk="0" hangingPunct="1">
              <a:lnSpc>
                <a:spcPct val="100000"/>
              </a:lnSpc>
              <a:spcBef>
                <a:spcPct val="0"/>
              </a:spcBef>
              <a:spcAft>
                <a:spcPct val="0"/>
              </a:spcAft>
              <a:buClrTx/>
              <a:buSzTx/>
              <a:buFontTx/>
              <a:buNone/>
              <a:tabLst/>
              <a:defRPr/>
            </a:pPr>
            <a:r>
              <a:rPr lang="en-US" sz="1600" kern="1200" baseline="0" dirty="0">
                <a:solidFill>
                  <a:schemeClr val="tx1"/>
                </a:solidFill>
                <a:latin typeface="Helvetica"/>
                <a:ea typeface="Geneva" charset="0"/>
                <a:cs typeface="Helvetica"/>
              </a:rPr>
              <a:t>UK/STFC</a:t>
            </a:r>
          </a:p>
          <a:p>
            <a:pPr marL="109538" marR="0" indent="0" algn="l" defTabSz="457200" rtl="0" eaLnBrk="1" fontAlgn="base" latinLnBrk="0" hangingPunct="1">
              <a:lnSpc>
                <a:spcPct val="100000"/>
              </a:lnSpc>
              <a:spcBef>
                <a:spcPct val="0"/>
              </a:spcBef>
              <a:spcAft>
                <a:spcPct val="0"/>
              </a:spcAft>
              <a:buClrTx/>
              <a:buSzTx/>
              <a:buFontTx/>
              <a:buNone/>
              <a:tabLst/>
              <a:defRPr/>
            </a:pPr>
            <a:r>
              <a:rPr lang="en-US" sz="1600" kern="1200" baseline="0" dirty="0">
                <a:solidFill>
                  <a:schemeClr val="tx1"/>
                </a:solidFill>
                <a:latin typeface="Helvetica"/>
                <a:ea typeface="Geneva" charset="0"/>
                <a:cs typeface="Helvetica"/>
              </a:rPr>
              <a:t>France/CEA/</a:t>
            </a:r>
            <a:r>
              <a:rPr lang="en-US" sz="1600" kern="1200" baseline="0" dirty="0" err="1">
                <a:solidFill>
                  <a:schemeClr val="tx1"/>
                </a:solidFill>
                <a:latin typeface="Helvetica"/>
                <a:ea typeface="Geneva" charset="0"/>
                <a:cs typeface="Helvetica"/>
              </a:rPr>
              <a:t>Irfu</a:t>
            </a:r>
            <a:r>
              <a:rPr lang="en-US" sz="1600" kern="1200" baseline="0" dirty="0">
                <a:solidFill>
                  <a:schemeClr val="tx1"/>
                </a:solidFill>
                <a:latin typeface="Helvetica"/>
                <a:ea typeface="Geneva" charset="0"/>
                <a:cs typeface="Helvetica"/>
              </a:rPr>
              <a:t>, CNRS/IN2P3 </a:t>
            </a:r>
            <a:endParaRPr lang="en-US" sz="1600" kern="1200" baseline="0" dirty="0">
              <a:solidFill>
                <a:schemeClr val="tx1"/>
              </a:solidFill>
              <a:latin typeface="Helvetica"/>
              <a:cs typeface="Helvetica"/>
            </a:endParaRPr>
          </a:p>
        </p:txBody>
      </p:sp>
      <p:pic>
        <p:nvPicPr>
          <p:cNvPr id="9" name="Picture 8">
            <a:extLst>
              <a:ext uri="{FF2B5EF4-FFF2-40B4-BE49-F238E27FC236}">
                <a16:creationId xmlns:a16="http://schemas.microsoft.com/office/drawing/2014/main" id="{7A3F7814-5B3D-F64D-90D9-B2F8FF1BE9E8}"/>
              </a:ext>
            </a:extLst>
          </p:cNvPr>
          <p:cNvPicPr>
            <a:picLocks noChangeAspect="1"/>
          </p:cNvPicPr>
          <p:nvPr userDrawn="1"/>
        </p:nvPicPr>
        <p:blipFill>
          <a:blip r:embed="rId3"/>
          <a:stretch>
            <a:fillRect/>
          </a:stretch>
        </p:blipFill>
        <p:spPr>
          <a:xfrm>
            <a:off x="0" y="905817"/>
            <a:ext cx="9144000" cy="3037142"/>
          </a:xfrm>
          <a:prstGeom prst="rect">
            <a:avLst/>
          </a:prstGeom>
        </p:spPr>
      </p:pic>
    </p:spTree>
    <p:extLst>
      <p:ext uri="{BB962C8B-B14F-4D97-AF65-F5344CB8AC3E}">
        <p14:creationId xmlns:p14="http://schemas.microsoft.com/office/powerpoint/2010/main" val="3695421349"/>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mp; Content">
    <p:bg>
      <p:bgPr>
        <a:solidFill>
          <a:schemeClr val="bg2">
            <a:alpha val="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465691"/>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
        <p:nvSpPr>
          <p:cNvPr id="3" name="Content Placeholder 2"/>
          <p:cNvSpPr>
            <a:spLocks noGrp="1"/>
          </p:cNvSpPr>
          <p:nvPr>
            <p:ph idx="1"/>
          </p:nvPr>
        </p:nvSpPr>
        <p:spPr>
          <a:xfrm>
            <a:off x="228600" y="1043046"/>
            <a:ext cx="8672513" cy="2323609"/>
          </a:xfrm>
          <a:prstGeom prst="rect">
            <a:avLst/>
          </a:prstGeom>
        </p:spPr>
        <p:txBody>
          <a:bodyPr lIns="0" tIns="0" rIns="0" bIns="0"/>
          <a:lstStyle>
            <a:lvl1pPr>
              <a:defRPr sz="2400">
                <a:solidFill>
                  <a:srgbClr val="404040"/>
                </a:solidFill>
              </a:defRPr>
            </a:lvl1pPr>
            <a:lvl2pPr>
              <a:defRPr sz="2200">
                <a:solidFill>
                  <a:srgbClr val="404040"/>
                </a:solidFill>
              </a:defRPr>
            </a:lvl2pPr>
            <a:lvl3pPr>
              <a:defRPr sz="2000">
                <a:solidFill>
                  <a:srgbClr val="404040"/>
                </a:solidFill>
              </a:defRPr>
            </a:lvl3pPr>
            <a:lvl4pPr>
              <a:defRPr sz="1800">
                <a:solidFill>
                  <a:srgbClr val="404040"/>
                </a:solidFill>
              </a:defRPr>
            </a:lvl4pPr>
            <a:lvl5pPr marL="2057400" indent="-228600">
              <a:buFont typeface="Arial"/>
              <a:buChar char="•"/>
              <a:defRPr sz="1800">
                <a:solidFill>
                  <a:srgbClr val="404040"/>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8" name="Straight Connector 7"/>
          <p:cNvCxnSpPr/>
          <p:nvPr userDrawn="1"/>
        </p:nvCxnSpPr>
        <p:spPr>
          <a:xfrm>
            <a:off x="228600" y="6315146"/>
            <a:ext cx="8677275" cy="0"/>
          </a:xfrm>
          <a:prstGeom prst="line">
            <a:avLst/>
          </a:prstGeom>
          <a:ln w="28575" cmpd="sng">
            <a:solidFill>
              <a:srgbClr val="99D6EA"/>
            </a:solidFill>
          </a:ln>
          <a:effectLst/>
        </p:spPr>
        <p:style>
          <a:lnRef idx="2">
            <a:schemeClr val="accent1"/>
          </a:lnRef>
          <a:fillRef idx="0">
            <a:schemeClr val="accent1"/>
          </a:fillRef>
          <a:effectRef idx="1">
            <a:schemeClr val="accent1"/>
          </a:effectRef>
          <a:fontRef idx="minor">
            <a:schemeClr val="tx1"/>
          </a:fontRef>
        </p:style>
      </p:cxnSp>
      <p:sp>
        <p:nvSpPr>
          <p:cNvPr id="10" name="Date Placeholder 3"/>
          <p:cNvSpPr>
            <a:spLocks noGrp="1"/>
          </p:cNvSpPr>
          <p:nvPr>
            <p:ph type="dt" sz="half" idx="2"/>
          </p:nvPr>
        </p:nvSpPr>
        <p:spPr>
          <a:xfrm>
            <a:off x="736826" y="6495482"/>
            <a:ext cx="1342231"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endParaRPr lang="en-US" dirty="0"/>
          </a:p>
        </p:txBody>
      </p:sp>
      <p:sp>
        <p:nvSpPr>
          <p:cNvPr id="11" name="Footer Placeholder 4"/>
          <p:cNvSpPr>
            <a:spLocks noGrp="1"/>
          </p:cNvSpPr>
          <p:nvPr>
            <p:ph type="ftr" sz="quarter" idx="3"/>
          </p:nvPr>
        </p:nvSpPr>
        <p:spPr>
          <a:xfrm>
            <a:off x="2179295" y="6495482"/>
            <a:ext cx="4988118" cy="237285"/>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Risk Workshop</a:t>
            </a:r>
            <a:endParaRPr lang="en-US" b="1" dirty="0"/>
          </a:p>
        </p:txBody>
      </p:sp>
      <p:sp>
        <p:nvSpPr>
          <p:cNvPr id="12" name="Slide Number Placeholder 5"/>
          <p:cNvSpPr>
            <a:spLocks noGrp="1"/>
          </p:cNvSpPr>
          <p:nvPr>
            <p:ph type="sldNum" sz="quarter" idx="4"/>
          </p:nvPr>
        </p:nvSpPr>
        <p:spPr>
          <a:xfrm>
            <a:off x="222250" y="6495482"/>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59493" y="6355909"/>
            <a:ext cx="919915" cy="502091"/>
          </a:xfrm>
          <a:prstGeom prst="rect">
            <a:avLst/>
          </a:prstGeom>
        </p:spPr>
      </p:pic>
    </p:spTree>
    <p:extLst>
      <p:ext uri="{BB962C8B-B14F-4D97-AF65-F5344CB8AC3E}">
        <p14:creationId xmlns:p14="http://schemas.microsoft.com/office/powerpoint/2010/main" val="41798588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3" name="Text Placeholder 3"/>
          <p:cNvSpPr>
            <a:spLocks noGrp="1"/>
          </p:cNvSpPr>
          <p:nvPr>
            <p:ph type="body" sz="half" idx="12"/>
          </p:nvPr>
        </p:nvSpPr>
        <p:spPr>
          <a:xfrm>
            <a:off x="228600" y="4765101"/>
            <a:ext cx="4206240" cy="1265812"/>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3"/>
          <p:cNvSpPr>
            <a:spLocks noGrp="1"/>
          </p:cNvSpPr>
          <p:nvPr>
            <p:ph type="body" sz="half" idx="13"/>
          </p:nvPr>
        </p:nvSpPr>
        <p:spPr>
          <a:xfrm>
            <a:off x="4687970" y="4765101"/>
            <a:ext cx="4206240" cy="1265812"/>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Content Placeholder 2"/>
          <p:cNvSpPr>
            <a:spLocks noGrp="1"/>
          </p:cNvSpPr>
          <p:nvPr>
            <p:ph sz="half" idx="17"/>
          </p:nvPr>
        </p:nvSpPr>
        <p:spPr>
          <a:xfrm>
            <a:off x="228600" y="1043694"/>
            <a:ext cx="4206240" cy="3568701"/>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2"/>
          <p:cNvSpPr>
            <a:spLocks noGrp="1"/>
          </p:cNvSpPr>
          <p:nvPr>
            <p:ph sz="half" idx="18"/>
          </p:nvPr>
        </p:nvSpPr>
        <p:spPr>
          <a:xfrm>
            <a:off x="4687970" y="1043694"/>
            <a:ext cx="4206240" cy="3568701"/>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Date Placeholder 3"/>
          <p:cNvSpPr>
            <a:spLocks noGrp="1"/>
          </p:cNvSpPr>
          <p:nvPr>
            <p:ph type="dt" sz="half" idx="2"/>
          </p:nvPr>
        </p:nvSpPr>
        <p:spPr>
          <a:xfrm>
            <a:off x="736826" y="6495482"/>
            <a:ext cx="1236353"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endParaRPr lang="en-US" dirty="0"/>
          </a:p>
        </p:txBody>
      </p:sp>
      <p:sp>
        <p:nvSpPr>
          <p:cNvPr id="18" name="Footer Placeholder 4"/>
          <p:cNvSpPr>
            <a:spLocks noGrp="1"/>
          </p:cNvSpPr>
          <p:nvPr>
            <p:ph type="ftr" sz="quarter" idx="3"/>
          </p:nvPr>
        </p:nvSpPr>
        <p:spPr>
          <a:xfrm>
            <a:off x="2073416" y="6495482"/>
            <a:ext cx="4995721" cy="237285"/>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Risk Workshop</a:t>
            </a:r>
            <a:endParaRPr lang="en-US" b="1" dirty="0"/>
          </a:p>
        </p:txBody>
      </p:sp>
      <p:sp>
        <p:nvSpPr>
          <p:cNvPr id="20" name="Title 1"/>
          <p:cNvSpPr>
            <a:spLocks noGrp="1"/>
          </p:cNvSpPr>
          <p:nvPr>
            <p:ph type="title"/>
          </p:nvPr>
        </p:nvSpPr>
        <p:spPr>
          <a:xfrm>
            <a:off x="228600" y="465691"/>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
        <p:nvSpPr>
          <p:cNvPr id="10" name="Slide Number Placeholder 5"/>
          <p:cNvSpPr>
            <a:spLocks noGrp="1"/>
          </p:cNvSpPr>
          <p:nvPr>
            <p:ph type="sldNum" sz="quarter" idx="4"/>
          </p:nvPr>
        </p:nvSpPr>
        <p:spPr>
          <a:xfrm>
            <a:off x="222250" y="6495482"/>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59493" y="6355909"/>
            <a:ext cx="919915" cy="502091"/>
          </a:xfrm>
          <a:prstGeom prst="rect">
            <a:avLst/>
          </a:prstGeom>
        </p:spPr>
      </p:pic>
    </p:spTree>
    <p:extLst>
      <p:ext uri="{BB962C8B-B14F-4D97-AF65-F5344CB8AC3E}">
        <p14:creationId xmlns:p14="http://schemas.microsoft.com/office/powerpoint/2010/main" val="28769220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amp;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228600" y="1043693"/>
            <a:ext cx="3027894" cy="4994276"/>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Content Placeholder 2"/>
          <p:cNvSpPr>
            <a:spLocks noGrp="1"/>
          </p:cNvSpPr>
          <p:nvPr>
            <p:ph sz="half" idx="15"/>
          </p:nvPr>
        </p:nvSpPr>
        <p:spPr>
          <a:xfrm>
            <a:off x="3542712" y="1043694"/>
            <a:ext cx="5347605" cy="4994275"/>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3"/>
          <p:cNvSpPr>
            <a:spLocks noGrp="1"/>
          </p:cNvSpPr>
          <p:nvPr>
            <p:ph type="dt" sz="half" idx="16"/>
          </p:nvPr>
        </p:nvSpPr>
        <p:spPr>
          <a:xfrm>
            <a:off x="736827" y="6495482"/>
            <a:ext cx="1284478" cy="241300"/>
          </a:xfrm>
        </p:spPr>
        <p:txBody>
          <a:bodyPr/>
          <a:lstStyle>
            <a:lvl1pPr>
              <a:defRPr sz="1200" smtClean="0"/>
            </a:lvl1pPr>
          </a:lstStyle>
          <a:p>
            <a:pPr>
              <a:defRPr/>
            </a:pPr>
            <a:endParaRPr lang="en-US" dirty="0"/>
          </a:p>
        </p:txBody>
      </p:sp>
      <p:sp>
        <p:nvSpPr>
          <p:cNvPr id="6" name="Footer Placeholder 4"/>
          <p:cNvSpPr>
            <a:spLocks noGrp="1"/>
          </p:cNvSpPr>
          <p:nvPr>
            <p:ph type="ftr" sz="quarter" idx="17"/>
          </p:nvPr>
        </p:nvSpPr>
        <p:spPr>
          <a:xfrm>
            <a:off x="2121544" y="6495482"/>
            <a:ext cx="4947593" cy="242873"/>
          </a:xfrm>
        </p:spPr>
        <p:txBody>
          <a:bodyPr/>
          <a:lstStyle>
            <a:lvl1pPr>
              <a:defRPr sz="1200" dirty="0" smtClean="0"/>
            </a:lvl1pPr>
          </a:lstStyle>
          <a:p>
            <a:pPr>
              <a:defRPr/>
            </a:pPr>
            <a:r>
              <a:rPr lang="en-US"/>
              <a:t>Risk Workshop</a:t>
            </a:r>
            <a:endParaRPr lang="en-US" b="1" dirty="0"/>
          </a:p>
        </p:txBody>
      </p:sp>
      <p:sp>
        <p:nvSpPr>
          <p:cNvPr id="7" name="Slide Number Placeholder 5"/>
          <p:cNvSpPr>
            <a:spLocks noGrp="1"/>
          </p:cNvSpPr>
          <p:nvPr>
            <p:ph type="sldNum" sz="quarter" idx="18"/>
          </p:nvPr>
        </p:nvSpPr>
        <p:spPr/>
        <p:txBody>
          <a:bodyPr/>
          <a:lstStyle>
            <a:lvl1pPr>
              <a:defRPr sz="1200" smtClean="0"/>
            </a:lvl1pPr>
          </a:lstStyle>
          <a:p>
            <a:pPr>
              <a:defRPr/>
            </a:pPr>
            <a:fld id="{979A04A2-726F-2143-A443-7788AF27176E}" type="slidenum">
              <a:rPr lang="en-US"/>
              <a:pPr>
                <a:defRPr/>
              </a:pPr>
              <a:t>‹#›</a:t>
            </a:fld>
            <a:endParaRPr lang="en-US" dirty="0"/>
          </a:p>
        </p:txBody>
      </p:sp>
      <p:sp>
        <p:nvSpPr>
          <p:cNvPr id="12" name="Title 1"/>
          <p:cNvSpPr>
            <a:spLocks noGrp="1"/>
          </p:cNvSpPr>
          <p:nvPr>
            <p:ph type="title"/>
          </p:nvPr>
        </p:nvSpPr>
        <p:spPr>
          <a:xfrm>
            <a:off x="228600" y="465691"/>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59493" y="6355909"/>
            <a:ext cx="919915" cy="502091"/>
          </a:xfrm>
          <a:prstGeom prst="rect">
            <a:avLst/>
          </a:prstGeom>
        </p:spPr>
      </p:pic>
    </p:spTree>
    <p:extLst>
      <p:ext uri="{BB962C8B-B14F-4D97-AF65-F5344CB8AC3E}">
        <p14:creationId xmlns:p14="http://schemas.microsoft.com/office/powerpoint/2010/main" val="18272587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icture &amp;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224073" y="1043694"/>
            <a:ext cx="8686800" cy="3695054"/>
          </a:xfrm>
          <a:prstGeom prst="rect">
            <a:avLst/>
          </a:prstGeom>
        </p:spPr>
        <p:txBody>
          <a:bodyPr lIns="0" tIns="0" rIns="0" bIns="0" rtlCol="0">
            <a:normAutofit/>
          </a:bodyPr>
          <a:lstStyle>
            <a:lvl1pPr marL="0" indent="0">
              <a:buNone/>
              <a:defRPr sz="1600">
                <a:solidFill>
                  <a:srgbClr val="50505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224073" y="4943005"/>
            <a:ext cx="8686800" cy="1091259"/>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3"/>
          <p:cNvSpPr>
            <a:spLocks noGrp="1"/>
          </p:cNvSpPr>
          <p:nvPr>
            <p:ph type="dt" sz="half" idx="10"/>
          </p:nvPr>
        </p:nvSpPr>
        <p:spPr>
          <a:xfrm>
            <a:off x="736827" y="6495482"/>
            <a:ext cx="1265228" cy="241300"/>
          </a:xfrm>
        </p:spPr>
        <p:txBody>
          <a:bodyPr/>
          <a:lstStyle>
            <a:lvl1pPr>
              <a:defRPr sz="1200" smtClean="0"/>
            </a:lvl1pPr>
          </a:lstStyle>
          <a:p>
            <a:pPr>
              <a:defRPr/>
            </a:pPr>
            <a:endParaRPr lang="en-US" dirty="0"/>
          </a:p>
        </p:txBody>
      </p:sp>
      <p:sp>
        <p:nvSpPr>
          <p:cNvPr id="6" name="Footer Placeholder 4"/>
          <p:cNvSpPr>
            <a:spLocks noGrp="1"/>
          </p:cNvSpPr>
          <p:nvPr>
            <p:ph type="ftr" sz="quarter" idx="11"/>
          </p:nvPr>
        </p:nvSpPr>
        <p:spPr>
          <a:xfrm>
            <a:off x="2102295" y="6495482"/>
            <a:ext cx="4966844" cy="242873"/>
          </a:xfrm>
        </p:spPr>
        <p:txBody>
          <a:bodyPr/>
          <a:lstStyle>
            <a:lvl1pPr>
              <a:defRPr sz="1200" dirty="0" smtClean="0"/>
            </a:lvl1pPr>
          </a:lstStyle>
          <a:p>
            <a:pPr>
              <a:defRPr/>
            </a:pPr>
            <a:r>
              <a:rPr lang="en-US"/>
              <a:t>Risk Workshop</a:t>
            </a:r>
            <a:endParaRPr lang="en-US" b="1" dirty="0"/>
          </a:p>
        </p:txBody>
      </p:sp>
      <p:sp>
        <p:nvSpPr>
          <p:cNvPr id="7" name="Slide Number Placeholder 5"/>
          <p:cNvSpPr>
            <a:spLocks noGrp="1"/>
          </p:cNvSpPr>
          <p:nvPr>
            <p:ph type="sldNum" sz="quarter" idx="12"/>
          </p:nvPr>
        </p:nvSpPr>
        <p:spPr/>
        <p:txBody>
          <a:bodyPr/>
          <a:lstStyle>
            <a:lvl1pPr>
              <a:defRPr sz="1200" smtClean="0"/>
            </a:lvl1pPr>
          </a:lstStyle>
          <a:p>
            <a:pPr>
              <a:defRPr/>
            </a:pPr>
            <a:fld id="{64DF0CCB-7EA3-7341-A46D-36EC5E85EBD6}" type="slidenum">
              <a:rPr lang="en-US"/>
              <a:pPr>
                <a:defRPr/>
              </a:pPr>
              <a:t>‹#›</a:t>
            </a:fld>
            <a:endParaRPr lang="en-US" dirty="0"/>
          </a:p>
        </p:txBody>
      </p:sp>
      <p:sp>
        <p:nvSpPr>
          <p:cNvPr id="11" name="Title 1"/>
          <p:cNvSpPr>
            <a:spLocks noGrp="1"/>
          </p:cNvSpPr>
          <p:nvPr>
            <p:ph type="title"/>
          </p:nvPr>
        </p:nvSpPr>
        <p:spPr>
          <a:xfrm>
            <a:off x="224073" y="465691"/>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59493" y="6355909"/>
            <a:ext cx="919915" cy="502091"/>
          </a:xfrm>
          <a:prstGeom prst="rect">
            <a:avLst/>
          </a:prstGeom>
        </p:spPr>
      </p:pic>
    </p:spTree>
    <p:extLst>
      <p:ext uri="{BB962C8B-B14F-4D97-AF65-F5344CB8AC3E}">
        <p14:creationId xmlns:p14="http://schemas.microsoft.com/office/powerpoint/2010/main" val="57955888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icture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736827" y="6495482"/>
            <a:ext cx="1281264" cy="241300"/>
          </a:xfrm>
        </p:spPr>
        <p:txBody>
          <a:bodyPr/>
          <a:lstStyle/>
          <a:p>
            <a:pPr>
              <a:defRPr/>
            </a:pPr>
            <a:endParaRPr lang="en-US" dirty="0"/>
          </a:p>
        </p:txBody>
      </p:sp>
      <p:sp>
        <p:nvSpPr>
          <p:cNvPr id="4" name="Footer Placeholder 3"/>
          <p:cNvSpPr>
            <a:spLocks noGrp="1"/>
          </p:cNvSpPr>
          <p:nvPr>
            <p:ph type="ftr" sz="quarter" idx="11"/>
          </p:nvPr>
        </p:nvSpPr>
        <p:spPr>
          <a:xfrm>
            <a:off x="2118330" y="6495482"/>
            <a:ext cx="4950808" cy="237285"/>
          </a:xfrm>
        </p:spPr>
        <p:txBody>
          <a:bodyPr/>
          <a:lstStyle/>
          <a:p>
            <a:pPr>
              <a:defRPr/>
            </a:pPr>
            <a:r>
              <a:rPr lang="en-US"/>
              <a:t>Risk Workshop</a:t>
            </a:r>
            <a:endParaRPr lang="en-US" b="1" dirty="0"/>
          </a:p>
        </p:txBody>
      </p:sp>
      <p:sp>
        <p:nvSpPr>
          <p:cNvPr id="5" name="Slide Number Placeholder 4"/>
          <p:cNvSpPr>
            <a:spLocks noGrp="1"/>
          </p:cNvSpPr>
          <p:nvPr>
            <p:ph type="sldNum" sz="quarter" idx="12"/>
          </p:nvPr>
        </p:nvSpPr>
        <p:spPr/>
        <p:txBody>
          <a:bodyPr/>
          <a:lstStyle/>
          <a:p>
            <a:pPr>
              <a:defRPr/>
            </a:pPr>
            <a:fld id="{148C009B-CB69-E04A-B9B3-34B26D69E9CF}" type="slidenum">
              <a:rPr lang="en-US" smtClean="0"/>
              <a:pPr>
                <a:defRPr/>
              </a:pPr>
              <a:t>‹#›</a:t>
            </a:fld>
            <a:endParaRPr lang="en-US" dirty="0"/>
          </a:p>
        </p:txBody>
      </p:sp>
      <p:sp>
        <p:nvSpPr>
          <p:cNvPr id="7" name="Picture Placeholder 6"/>
          <p:cNvSpPr>
            <a:spLocks noGrp="1"/>
          </p:cNvSpPr>
          <p:nvPr>
            <p:ph type="pic" sz="quarter" idx="13"/>
          </p:nvPr>
        </p:nvSpPr>
        <p:spPr>
          <a:xfrm>
            <a:off x="222250" y="468311"/>
            <a:ext cx="8675688" cy="5684865"/>
          </a:xfrm>
          <a:prstGeom prst="rect">
            <a:avLst/>
          </a:prstGeom>
        </p:spPr>
        <p:txBody>
          <a:bodyPr vert="horz"/>
          <a:lstStyle/>
          <a:p>
            <a:r>
              <a:rPr lang="en-US"/>
              <a:t>Click icon to add picture</a:t>
            </a:r>
            <a:endParaRPr lang="en-US"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59493" y="6355909"/>
            <a:ext cx="919915" cy="502091"/>
          </a:xfrm>
          <a:prstGeom prst="rect">
            <a:avLst/>
          </a:prstGeom>
        </p:spPr>
      </p:pic>
    </p:spTree>
    <p:extLst>
      <p:ext uri="{BB962C8B-B14F-4D97-AF65-F5344CB8AC3E}">
        <p14:creationId xmlns:p14="http://schemas.microsoft.com/office/powerpoint/2010/main" val="20561883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mp; Content">
    <p:bg>
      <p:bgPr>
        <a:solidFill>
          <a:schemeClr val="bg2">
            <a:alpha val="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103664"/>
            <a:ext cx="8686800" cy="641739"/>
          </a:xfrm>
          <a:prstGeom prst="rect">
            <a:avLst/>
          </a:prstGeom>
        </p:spPr>
        <p:txBody>
          <a:bodyPr lIns="0" tIns="0" rIns="0" bIns="0" anchor="b" anchorCtr="0"/>
          <a:lstStyle>
            <a:lvl1pPr>
              <a:defRPr sz="2400">
                <a:solidFill>
                  <a:srgbClr val="004C97"/>
                </a:solidFill>
              </a:defRPr>
            </a:lvl1pPr>
          </a:lstStyle>
          <a:p>
            <a:r>
              <a:rPr lang="en-US" dirty="0"/>
              <a:t>Click to edit Master title style</a:t>
            </a:r>
          </a:p>
        </p:txBody>
      </p:sp>
      <p:sp>
        <p:nvSpPr>
          <p:cNvPr id="3" name="Content Placeholder 2"/>
          <p:cNvSpPr>
            <a:spLocks noGrp="1"/>
          </p:cNvSpPr>
          <p:nvPr>
            <p:ph idx="1"/>
          </p:nvPr>
        </p:nvSpPr>
        <p:spPr>
          <a:xfrm>
            <a:off x="228600" y="1043046"/>
            <a:ext cx="8672513" cy="4987867"/>
          </a:xfrm>
          <a:prstGeom prst="rect">
            <a:avLst/>
          </a:prstGeom>
        </p:spPr>
        <p:txBody>
          <a:bodyPr lIns="0" tIns="0" rIns="0" bIns="0"/>
          <a:lstStyle>
            <a:lvl1pPr>
              <a:defRPr sz="2400">
                <a:solidFill>
                  <a:srgbClr val="404040"/>
                </a:solidFill>
              </a:defRPr>
            </a:lvl1pPr>
            <a:lvl2pPr>
              <a:defRPr sz="2200">
                <a:solidFill>
                  <a:srgbClr val="404040"/>
                </a:solidFill>
              </a:defRPr>
            </a:lvl2pPr>
            <a:lvl3pPr>
              <a:defRPr sz="2000">
                <a:solidFill>
                  <a:srgbClr val="404040"/>
                </a:solidFill>
              </a:defRPr>
            </a:lvl3pPr>
            <a:lvl4pPr>
              <a:defRPr sz="1800">
                <a:solidFill>
                  <a:srgbClr val="404040"/>
                </a:solidFill>
              </a:defRPr>
            </a:lvl4pPr>
            <a:lvl5pPr marL="2057400" indent="-228600">
              <a:buFont typeface="Arial"/>
              <a:buChar char="•"/>
              <a:defRPr sz="1800">
                <a:solidFill>
                  <a:srgbClr val="404040"/>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450013" y="6515100"/>
            <a:ext cx="1076325" cy="241300"/>
          </a:xfrm>
        </p:spPr>
        <p:txBody>
          <a:bodyPr/>
          <a:lstStyle>
            <a:lvl1pPr>
              <a:defRPr sz="1200"/>
            </a:lvl1pPr>
          </a:lstStyle>
          <a:p>
            <a:endParaRPr lang="en-US" altLang="en-US"/>
          </a:p>
        </p:txBody>
      </p:sp>
      <p:sp>
        <p:nvSpPr>
          <p:cNvPr id="5" name="Footer Placeholder 4"/>
          <p:cNvSpPr>
            <a:spLocks noGrp="1"/>
          </p:cNvSpPr>
          <p:nvPr>
            <p:ph type="ftr" sz="quarter" idx="11"/>
          </p:nvPr>
        </p:nvSpPr>
        <p:spPr/>
        <p:txBody>
          <a:bodyPr/>
          <a:lstStyle>
            <a:lvl1pPr>
              <a:defRPr sz="1200" dirty="0" smtClean="0">
                <a:solidFill>
                  <a:srgbClr val="004C97"/>
                </a:solidFill>
              </a:defRPr>
            </a:lvl1pPr>
          </a:lstStyle>
          <a:p>
            <a:pPr>
              <a:defRPr/>
            </a:pPr>
            <a:r>
              <a:rPr lang="en-US"/>
              <a:t>Risk Workshop</a:t>
            </a:r>
            <a:endParaRPr lang="en-US" b="1"/>
          </a:p>
        </p:txBody>
      </p:sp>
      <p:sp>
        <p:nvSpPr>
          <p:cNvPr id="6" name="Slide Number Placeholder 5"/>
          <p:cNvSpPr>
            <a:spLocks noGrp="1"/>
          </p:cNvSpPr>
          <p:nvPr>
            <p:ph type="sldNum" sz="quarter" idx="12"/>
          </p:nvPr>
        </p:nvSpPr>
        <p:spPr/>
        <p:txBody>
          <a:bodyPr/>
          <a:lstStyle>
            <a:lvl1pPr>
              <a:defRPr sz="1200"/>
            </a:lvl1pPr>
          </a:lstStyle>
          <a:p>
            <a:fld id="{52E9C158-AEF1-41A2-A6CE-6F0BAB305EFD}" type="slidenum">
              <a:rPr lang="en-US" altLang="en-US"/>
              <a:pPr/>
              <a:t>‹#›</a:t>
            </a:fld>
            <a:endParaRPr lang="en-US" altLang="en-US"/>
          </a:p>
        </p:txBody>
      </p:sp>
    </p:spTree>
    <p:extLst>
      <p:ext uri="{BB962C8B-B14F-4D97-AF65-F5344CB8AC3E}">
        <p14:creationId xmlns:p14="http://schemas.microsoft.com/office/powerpoint/2010/main" val="211822606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Extra Logos">
    <p:spTree>
      <p:nvGrpSpPr>
        <p:cNvPr id="1" name=""/>
        <p:cNvGrpSpPr/>
        <p:nvPr/>
      </p:nvGrpSpPr>
      <p:grpSpPr>
        <a:xfrm>
          <a:off x="0" y="0"/>
          <a:ext cx="0" cy="0"/>
          <a:chOff x="0" y="0"/>
          <a:chExt cx="0" cy="0"/>
        </a:xfrm>
      </p:grpSpPr>
      <p:sp>
        <p:nvSpPr>
          <p:cNvPr id="43" name="Picture Placeholder 14"/>
          <p:cNvSpPr>
            <a:spLocks noGrp="1"/>
          </p:cNvSpPr>
          <p:nvPr>
            <p:ph type="pic" sz="quarter" idx="19"/>
          </p:nvPr>
        </p:nvSpPr>
        <p:spPr>
          <a:xfrm>
            <a:off x="205694" y="2793713"/>
            <a:ext cx="1600200" cy="1600200"/>
          </a:xfrm>
          <a:prstGeom prst="rect">
            <a:avLst/>
          </a:prstGeom>
        </p:spPr>
        <p:txBody>
          <a:bodyPr vert="horz"/>
          <a:lstStyle>
            <a:lvl1pPr marL="0" indent="0">
              <a:buFontTx/>
              <a:buNone/>
              <a:defRPr sz="1400" baseline="0"/>
            </a:lvl1pPr>
          </a:lstStyle>
          <a:p>
            <a:r>
              <a:rPr lang="en-US"/>
              <a:t>Click icon to add picture</a:t>
            </a:r>
            <a:endParaRPr lang="en-US" dirty="0"/>
          </a:p>
        </p:txBody>
      </p:sp>
      <p:sp>
        <p:nvSpPr>
          <p:cNvPr id="44" name="Picture Placeholder 14"/>
          <p:cNvSpPr>
            <a:spLocks noGrp="1"/>
          </p:cNvSpPr>
          <p:nvPr>
            <p:ph type="pic" sz="quarter" idx="20"/>
          </p:nvPr>
        </p:nvSpPr>
        <p:spPr>
          <a:xfrm>
            <a:off x="1979425" y="2793713"/>
            <a:ext cx="1600200" cy="1600200"/>
          </a:xfrm>
          <a:prstGeom prst="rect">
            <a:avLst/>
          </a:prstGeom>
        </p:spPr>
        <p:txBody>
          <a:bodyPr vert="horz"/>
          <a:lstStyle>
            <a:lvl1pPr marL="0" indent="0">
              <a:buFontTx/>
              <a:buNone/>
              <a:defRPr sz="1400" baseline="0"/>
            </a:lvl1pPr>
          </a:lstStyle>
          <a:p>
            <a:r>
              <a:rPr lang="en-US"/>
              <a:t>Click icon to add picture</a:t>
            </a:r>
            <a:endParaRPr lang="en-US" dirty="0"/>
          </a:p>
        </p:txBody>
      </p:sp>
      <p:sp>
        <p:nvSpPr>
          <p:cNvPr id="45" name="Picture Placeholder 14"/>
          <p:cNvSpPr>
            <a:spLocks noGrp="1"/>
          </p:cNvSpPr>
          <p:nvPr>
            <p:ph type="pic" sz="quarter" idx="21"/>
          </p:nvPr>
        </p:nvSpPr>
        <p:spPr>
          <a:xfrm>
            <a:off x="3753205" y="2793713"/>
            <a:ext cx="1600200" cy="1600200"/>
          </a:xfrm>
          <a:prstGeom prst="rect">
            <a:avLst/>
          </a:prstGeom>
        </p:spPr>
        <p:txBody>
          <a:bodyPr vert="horz"/>
          <a:lstStyle>
            <a:lvl1pPr marL="0" indent="0">
              <a:buFontTx/>
              <a:buNone/>
              <a:defRPr sz="1400" baseline="0"/>
            </a:lvl1pPr>
          </a:lstStyle>
          <a:p>
            <a:r>
              <a:rPr lang="en-US"/>
              <a:t>Click icon to add picture</a:t>
            </a:r>
            <a:endParaRPr lang="en-US" dirty="0"/>
          </a:p>
        </p:txBody>
      </p:sp>
      <p:sp>
        <p:nvSpPr>
          <p:cNvPr id="46" name="Picture Placeholder 14"/>
          <p:cNvSpPr>
            <a:spLocks noGrp="1"/>
          </p:cNvSpPr>
          <p:nvPr>
            <p:ph type="pic" sz="quarter" idx="22"/>
          </p:nvPr>
        </p:nvSpPr>
        <p:spPr>
          <a:xfrm>
            <a:off x="5534456" y="2793713"/>
            <a:ext cx="1600200" cy="1600200"/>
          </a:xfrm>
          <a:prstGeom prst="rect">
            <a:avLst/>
          </a:prstGeom>
        </p:spPr>
        <p:txBody>
          <a:bodyPr vert="horz"/>
          <a:lstStyle>
            <a:lvl1pPr marL="0" indent="0">
              <a:buFontTx/>
              <a:buNone/>
              <a:defRPr sz="1400" baseline="0"/>
            </a:lvl1pPr>
          </a:lstStyle>
          <a:p>
            <a:r>
              <a:rPr lang="en-US"/>
              <a:t>Click icon to add picture</a:t>
            </a:r>
            <a:endParaRPr lang="en-US" dirty="0"/>
          </a:p>
        </p:txBody>
      </p:sp>
      <p:sp>
        <p:nvSpPr>
          <p:cNvPr id="47" name="Picture Placeholder 14"/>
          <p:cNvSpPr>
            <a:spLocks noGrp="1"/>
          </p:cNvSpPr>
          <p:nvPr>
            <p:ph type="pic" sz="quarter" idx="23"/>
          </p:nvPr>
        </p:nvSpPr>
        <p:spPr>
          <a:xfrm>
            <a:off x="7300765" y="2793713"/>
            <a:ext cx="1600200" cy="1600200"/>
          </a:xfrm>
          <a:prstGeom prst="rect">
            <a:avLst/>
          </a:prstGeom>
        </p:spPr>
        <p:txBody>
          <a:bodyPr vert="horz"/>
          <a:lstStyle>
            <a:lvl1pPr marL="0" indent="0">
              <a:buFontTx/>
              <a:buNone/>
              <a:defRPr sz="1400" baseline="0"/>
            </a:lvl1pPr>
          </a:lstStyle>
          <a:p>
            <a:r>
              <a:rPr lang="en-US"/>
              <a:t>Click icon to add picture</a:t>
            </a:r>
            <a:endParaRPr lang="en-US" dirty="0"/>
          </a:p>
        </p:txBody>
      </p:sp>
      <p:sp>
        <p:nvSpPr>
          <p:cNvPr id="11" name="Date Placeholder 10"/>
          <p:cNvSpPr>
            <a:spLocks noGrp="1"/>
          </p:cNvSpPr>
          <p:nvPr>
            <p:ph type="dt" sz="half" idx="10"/>
          </p:nvPr>
        </p:nvSpPr>
        <p:spPr>
          <a:xfrm>
            <a:off x="736827" y="6495482"/>
            <a:ext cx="1242598" cy="241300"/>
          </a:xfrm>
        </p:spPr>
        <p:txBody>
          <a:bodyPr/>
          <a:lstStyle/>
          <a:p>
            <a:pPr>
              <a:defRPr/>
            </a:pPr>
            <a:endParaRPr lang="en-US" dirty="0"/>
          </a:p>
        </p:txBody>
      </p:sp>
      <p:sp>
        <p:nvSpPr>
          <p:cNvPr id="12" name="Footer Placeholder 11"/>
          <p:cNvSpPr>
            <a:spLocks noGrp="1"/>
          </p:cNvSpPr>
          <p:nvPr>
            <p:ph type="ftr" sz="quarter" idx="11"/>
          </p:nvPr>
        </p:nvSpPr>
        <p:spPr>
          <a:xfrm>
            <a:off x="2079664" y="6495482"/>
            <a:ext cx="4989474" cy="242873"/>
          </a:xfrm>
        </p:spPr>
        <p:txBody>
          <a:bodyPr/>
          <a:lstStyle/>
          <a:p>
            <a:pPr>
              <a:defRPr/>
            </a:pPr>
            <a:r>
              <a:rPr lang="en-US"/>
              <a:t>Risk Workshop</a:t>
            </a:r>
            <a:endParaRPr lang="en-US" b="1" dirty="0"/>
          </a:p>
        </p:txBody>
      </p:sp>
      <p:sp>
        <p:nvSpPr>
          <p:cNvPr id="13" name="Slide Number Placeholder 12"/>
          <p:cNvSpPr>
            <a:spLocks noGrp="1"/>
          </p:cNvSpPr>
          <p:nvPr>
            <p:ph type="sldNum" sz="quarter" idx="12"/>
          </p:nvPr>
        </p:nvSpPr>
        <p:spPr/>
        <p:txBody>
          <a:bodyPr/>
          <a:lstStyle/>
          <a:p>
            <a:pPr>
              <a:defRPr/>
            </a:pPr>
            <a:fld id="{148C009B-CB69-E04A-B9B3-34B26D69E9CF}" type="slidenum">
              <a:rPr lang="en-US" smtClean="0"/>
              <a:pPr>
                <a:defRPr/>
              </a:pPr>
              <a:t>‹#›</a:t>
            </a:fld>
            <a:endParaRPr lang="en-US" dirty="0"/>
          </a:p>
        </p:txBody>
      </p:sp>
      <p:sp>
        <p:nvSpPr>
          <p:cNvPr id="18" name="Picture Placeholder 14"/>
          <p:cNvSpPr>
            <a:spLocks noGrp="1"/>
          </p:cNvSpPr>
          <p:nvPr>
            <p:ph type="pic" sz="quarter" idx="14"/>
          </p:nvPr>
        </p:nvSpPr>
        <p:spPr>
          <a:xfrm>
            <a:off x="205694" y="1050328"/>
            <a:ext cx="1600200" cy="1600200"/>
          </a:xfrm>
          <a:prstGeom prst="rect">
            <a:avLst/>
          </a:prstGeom>
        </p:spPr>
        <p:txBody>
          <a:bodyPr vert="horz"/>
          <a:lstStyle>
            <a:lvl1pPr marL="0" indent="0">
              <a:buFontTx/>
              <a:buNone/>
              <a:defRPr sz="1400" baseline="0"/>
            </a:lvl1pPr>
          </a:lstStyle>
          <a:p>
            <a:r>
              <a:rPr lang="en-US"/>
              <a:t>Click icon to add picture</a:t>
            </a:r>
            <a:endParaRPr lang="en-US" dirty="0"/>
          </a:p>
        </p:txBody>
      </p:sp>
      <p:sp>
        <p:nvSpPr>
          <p:cNvPr id="19" name="Picture Placeholder 14"/>
          <p:cNvSpPr>
            <a:spLocks noGrp="1"/>
          </p:cNvSpPr>
          <p:nvPr>
            <p:ph type="pic" sz="quarter" idx="15"/>
          </p:nvPr>
        </p:nvSpPr>
        <p:spPr>
          <a:xfrm>
            <a:off x="1979425" y="1050328"/>
            <a:ext cx="1600200" cy="1600200"/>
          </a:xfrm>
          <a:prstGeom prst="rect">
            <a:avLst/>
          </a:prstGeom>
        </p:spPr>
        <p:txBody>
          <a:bodyPr vert="horz"/>
          <a:lstStyle>
            <a:lvl1pPr marL="0" indent="0">
              <a:buFontTx/>
              <a:buNone/>
              <a:defRPr sz="1400" baseline="0"/>
            </a:lvl1pPr>
          </a:lstStyle>
          <a:p>
            <a:r>
              <a:rPr lang="en-US"/>
              <a:t>Click icon to add picture</a:t>
            </a:r>
            <a:endParaRPr lang="en-US" dirty="0"/>
          </a:p>
        </p:txBody>
      </p:sp>
      <p:sp>
        <p:nvSpPr>
          <p:cNvPr id="20" name="Picture Placeholder 14"/>
          <p:cNvSpPr>
            <a:spLocks noGrp="1"/>
          </p:cNvSpPr>
          <p:nvPr>
            <p:ph type="pic" sz="quarter" idx="16"/>
          </p:nvPr>
        </p:nvSpPr>
        <p:spPr>
          <a:xfrm>
            <a:off x="3753205" y="1050328"/>
            <a:ext cx="1600200" cy="1600200"/>
          </a:xfrm>
          <a:prstGeom prst="rect">
            <a:avLst/>
          </a:prstGeom>
        </p:spPr>
        <p:txBody>
          <a:bodyPr vert="horz"/>
          <a:lstStyle>
            <a:lvl1pPr marL="0" indent="0">
              <a:buFontTx/>
              <a:buNone/>
              <a:defRPr sz="1400" baseline="0"/>
            </a:lvl1pPr>
          </a:lstStyle>
          <a:p>
            <a:r>
              <a:rPr lang="en-US"/>
              <a:t>Click icon to add picture</a:t>
            </a:r>
            <a:endParaRPr lang="en-US" dirty="0"/>
          </a:p>
        </p:txBody>
      </p:sp>
      <p:sp>
        <p:nvSpPr>
          <p:cNvPr id="21" name="Picture Placeholder 14"/>
          <p:cNvSpPr>
            <a:spLocks noGrp="1"/>
          </p:cNvSpPr>
          <p:nvPr>
            <p:ph type="pic" sz="quarter" idx="17"/>
          </p:nvPr>
        </p:nvSpPr>
        <p:spPr>
          <a:xfrm>
            <a:off x="5534456" y="1050328"/>
            <a:ext cx="1600200" cy="1600200"/>
          </a:xfrm>
          <a:prstGeom prst="rect">
            <a:avLst/>
          </a:prstGeom>
        </p:spPr>
        <p:txBody>
          <a:bodyPr vert="horz"/>
          <a:lstStyle>
            <a:lvl1pPr marL="0" indent="0">
              <a:buFontTx/>
              <a:buNone/>
              <a:defRPr sz="1400" baseline="0"/>
            </a:lvl1pPr>
          </a:lstStyle>
          <a:p>
            <a:r>
              <a:rPr lang="en-US"/>
              <a:t>Click icon to add picture</a:t>
            </a:r>
            <a:endParaRPr lang="en-US" dirty="0"/>
          </a:p>
        </p:txBody>
      </p:sp>
      <p:sp>
        <p:nvSpPr>
          <p:cNvPr id="26" name="Picture Placeholder 14"/>
          <p:cNvSpPr>
            <a:spLocks noGrp="1"/>
          </p:cNvSpPr>
          <p:nvPr>
            <p:ph type="pic" sz="quarter" idx="18"/>
          </p:nvPr>
        </p:nvSpPr>
        <p:spPr>
          <a:xfrm>
            <a:off x="7300765" y="1050328"/>
            <a:ext cx="1600200" cy="1600200"/>
          </a:xfrm>
          <a:prstGeom prst="rect">
            <a:avLst/>
          </a:prstGeom>
        </p:spPr>
        <p:txBody>
          <a:bodyPr vert="horz"/>
          <a:lstStyle>
            <a:lvl1pPr marL="0" indent="0">
              <a:buFontTx/>
              <a:buNone/>
              <a:defRPr sz="1400" baseline="0"/>
            </a:lvl1pPr>
          </a:lstStyle>
          <a:p>
            <a:r>
              <a:rPr lang="en-US"/>
              <a:t>Click icon to add picture</a:t>
            </a:r>
            <a:endParaRPr lang="en-US" dirty="0"/>
          </a:p>
        </p:txBody>
      </p:sp>
      <p:sp>
        <p:nvSpPr>
          <p:cNvPr id="49" name="Picture Placeholder 14"/>
          <p:cNvSpPr>
            <a:spLocks noGrp="1"/>
          </p:cNvSpPr>
          <p:nvPr>
            <p:ph type="pic" sz="quarter" idx="24"/>
          </p:nvPr>
        </p:nvSpPr>
        <p:spPr>
          <a:xfrm>
            <a:off x="205694" y="4526953"/>
            <a:ext cx="1600200" cy="1600200"/>
          </a:xfrm>
          <a:prstGeom prst="rect">
            <a:avLst/>
          </a:prstGeom>
        </p:spPr>
        <p:txBody>
          <a:bodyPr vert="horz"/>
          <a:lstStyle>
            <a:lvl1pPr marL="0" indent="0">
              <a:buFontTx/>
              <a:buNone/>
              <a:defRPr sz="1400" baseline="0"/>
            </a:lvl1pPr>
          </a:lstStyle>
          <a:p>
            <a:r>
              <a:rPr lang="en-US"/>
              <a:t>Click icon to add picture</a:t>
            </a:r>
            <a:endParaRPr lang="en-US" dirty="0"/>
          </a:p>
        </p:txBody>
      </p:sp>
      <p:sp>
        <p:nvSpPr>
          <p:cNvPr id="50" name="Picture Placeholder 14"/>
          <p:cNvSpPr>
            <a:spLocks noGrp="1"/>
          </p:cNvSpPr>
          <p:nvPr>
            <p:ph type="pic" sz="quarter" idx="25"/>
          </p:nvPr>
        </p:nvSpPr>
        <p:spPr>
          <a:xfrm>
            <a:off x="1979425" y="4526953"/>
            <a:ext cx="1600200" cy="1600200"/>
          </a:xfrm>
          <a:prstGeom prst="rect">
            <a:avLst/>
          </a:prstGeom>
        </p:spPr>
        <p:txBody>
          <a:bodyPr vert="horz"/>
          <a:lstStyle>
            <a:lvl1pPr marL="0" indent="0">
              <a:buFontTx/>
              <a:buNone/>
              <a:defRPr sz="1400" baseline="0"/>
            </a:lvl1pPr>
          </a:lstStyle>
          <a:p>
            <a:r>
              <a:rPr lang="en-US"/>
              <a:t>Click icon to add picture</a:t>
            </a:r>
            <a:endParaRPr lang="en-US" dirty="0"/>
          </a:p>
        </p:txBody>
      </p:sp>
      <p:sp>
        <p:nvSpPr>
          <p:cNvPr id="51" name="Picture Placeholder 14"/>
          <p:cNvSpPr>
            <a:spLocks noGrp="1"/>
          </p:cNvSpPr>
          <p:nvPr>
            <p:ph type="pic" sz="quarter" idx="26"/>
          </p:nvPr>
        </p:nvSpPr>
        <p:spPr>
          <a:xfrm>
            <a:off x="3753205" y="4526953"/>
            <a:ext cx="1600200" cy="1600200"/>
          </a:xfrm>
          <a:prstGeom prst="rect">
            <a:avLst/>
          </a:prstGeom>
        </p:spPr>
        <p:txBody>
          <a:bodyPr vert="horz"/>
          <a:lstStyle>
            <a:lvl1pPr marL="0" indent="0">
              <a:buFontTx/>
              <a:buNone/>
              <a:defRPr sz="1400" baseline="0"/>
            </a:lvl1pPr>
          </a:lstStyle>
          <a:p>
            <a:r>
              <a:rPr lang="en-US"/>
              <a:t>Click icon to add picture</a:t>
            </a:r>
            <a:endParaRPr lang="en-US" dirty="0"/>
          </a:p>
        </p:txBody>
      </p:sp>
      <p:sp>
        <p:nvSpPr>
          <p:cNvPr id="52" name="Picture Placeholder 14"/>
          <p:cNvSpPr>
            <a:spLocks noGrp="1"/>
          </p:cNvSpPr>
          <p:nvPr>
            <p:ph type="pic" sz="quarter" idx="27"/>
          </p:nvPr>
        </p:nvSpPr>
        <p:spPr>
          <a:xfrm>
            <a:off x="5534456" y="4526953"/>
            <a:ext cx="1600200" cy="1600200"/>
          </a:xfrm>
          <a:prstGeom prst="rect">
            <a:avLst/>
          </a:prstGeom>
        </p:spPr>
        <p:txBody>
          <a:bodyPr vert="horz"/>
          <a:lstStyle>
            <a:lvl1pPr marL="0" indent="0">
              <a:buFontTx/>
              <a:buNone/>
              <a:defRPr sz="1400" baseline="0"/>
            </a:lvl1pPr>
          </a:lstStyle>
          <a:p>
            <a:r>
              <a:rPr lang="en-US"/>
              <a:t>Click icon to add picture</a:t>
            </a:r>
            <a:endParaRPr lang="en-US" dirty="0"/>
          </a:p>
        </p:txBody>
      </p:sp>
      <p:sp>
        <p:nvSpPr>
          <p:cNvPr id="53" name="Picture Placeholder 14"/>
          <p:cNvSpPr>
            <a:spLocks noGrp="1"/>
          </p:cNvSpPr>
          <p:nvPr>
            <p:ph type="pic" sz="quarter" idx="28"/>
          </p:nvPr>
        </p:nvSpPr>
        <p:spPr>
          <a:xfrm>
            <a:off x="7300765" y="4526953"/>
            <a:ext cx="1600200" cy="1600200"/>
          </a:xfrm>
          <a:prstGeom prst="rect">
            <a:avLst/>
          </a:prstGeom>
        </p:spPr>
        <p:txBody>
          <a:bodyPr vert="horz"/>
          <a:lstStyle>
            <a:lvl1pPr marL="0" indent="0">
              <a:buFontTx/>
              <a:buNone/>
              <a:defRPr sz="1400" baseline="0"/>
            </a:lvl1pPr>
          </a:lstStyle>
          <a:p>
            <a:r>
              <a:rPr lang="en-US"/>
              <a:t>Click icon to add picture</a:t>
            </a:r>
            <a:endParaRPr lang="en-US" dirty="0"/>
          </a:p>
        </p:txBody>
      </p:sp>
      <p:sp>
        <p:nvSpPr>
          <p:cNvPr id="22" name="Title 1"/>
          <p:cNvSpPr>
            <a:spLocks noGrp="1"/>
          </p:cNvSpPr>
          <p:nvPr>
            <p:ph type="title"/>
          </p:nvPr>
        </p:nvSpPr>
        <p:spPr>
          <a:xfrm>
            <a:off x="228600" y="463790"/>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pic>
        <p:nvPicPr>
          <p:cNvPr id="23" name="Picture 2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59493" y="6355909"/>
            <a:ext cx="919915" cy="502091"/>
          </a:xfrm>
          <a:prstGeom prst="rect">
            <a:avLst/>
          </a:prstGeom>
        </p:spPr>
      </p:pic>
    </p:spTree>
    <p:extLst>
      <p:ext uri="{BB962C8B-B14F-4D97-AF65-F5344CB8AC3E}">
        <p14:creationId xmlns:p14="http://schemas.microsoft.com/office/powerpoint/2010/main" val="39033287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amp; Caption">
    <p:spTree>
      <p:nvGrpSpPr>
        <p:cNvPr id="1" name=""/>
        <p:cNvGrpSpPr/>
        <p:nvPr/>
      </p:nvGrpSpPr>
      <p:grpSpPr>
        <a:xfrm>
          <a:off x="0" y="0"/>
          <a:ext cx="0" cy="0"/>
          <a:chOff x="0" y="0"/>
          <a:chExt cx="0" cy="0"/>
        </a:xfrm>
      </p:grpSpPr>
      <p:sp>
        <p:nvSpPr>
          <p:cNvPr id="13" name="Text Placeholder 3"/>
          <p:cNvSpPr>
            <a:spLocks noGrp="1"/>
          </p:cNvSpPr>
          <p:nvPr>
            <p:ph type="body" sz="half" idx="12"/>
          </p:nvPr>
        </p:nvSpPr>
        <p:spPr>
          <a:xfrm>
            <a:off x="229365" y="4765101"/>
            <a:ext cx="4251960" cy="1265812"/>
          </a:xfrm>
          <a:prstGeom prst="rect">
            <a:avLst/>
          </a:prstGeom>
        </p:spPr>
        <p:txBody>
          <a:bodyPr lIns="0" tIns="0" rIns="0" bIns="0"/>
          <a:lstStyle>
            <a:lvl1pPr marL="0" indent="0">
              <a:buNone/>
              <a:defRPr sz="2000">
                <a:solidFill>
                  <a:srgbClr val="50505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3"/>
          <p:cNvSpPr>
            <a:spLocks noGrp="1"/>
          </p:cNvSpPr>
          <p:nvPr>
            <p:ph type="body" sz="half" idx="13"/>
          </p:nvPr>
        </p:nvSpPr>
        <p:spPr>
          <a:xfrm>
            <a:off x="4654550" y="4765101"/>
            <a:ext cx="4260850" cy="1265812"/>
          </a:xfrm>
          <a:prstGeom prst="rect">
            <a:avLst/>
          </a:prstGeom>
        </p:spPr>
        <p:txBody>
          <a:bodyPr lIns="0" tIns="0" rIns="0" bIns="0"/>
          <a:lstStyle>
            <a:lvl1pPr marL="0" indent="0">
              <a:buNone/>
              <a:defRPr sz="2000">
                <a:solidFill>
                  <a:srgbClr val="50505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Content Placeholder 2"/>
          <p:cNvSpPr>
            <a:spLocks noGrp="1"/>
          </p:cNvSpPr>
          <p:nvPr>
            <p:ph sz="half" idx="17"/>
          </p:nvPr>
        </p:nvSpPr>
        <p:spPr>
          <a:xfrm>
            <a:off x="228601" y="1043694"/>
            <a:ext cx="4251324" cy="3568701"/>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2"/>
          <p:cNvSpPr>
            <a:spLocks noGrp="1"/>
          </p:cNvSpPr>
          <p:nvPr>
            <p:ph sz="half" idx="18"/>
          </p:nvPr>
        </p:nvSpPr>
        <p:spPr>
          <a:xfrm>
            <a:off x="4654550" y="1043694"/>
            <a:ext cx="4260851" cy="3568701"/>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itle 1"/>
          <p:cNvSpPr>
            <a:spLocks noGrp="1"/>
          </p:cNvSpPr>
          <p:nvPr>
            <p:ph type="title"/>
          </p:nvPr>
        </p:nvSpPr>
        <p:spPr>
          <a:xfrm>
            <a:off x="228600" y="103664"/>
            <a:ext cx="8686800" cy="641739"/>
          </a:xfrm>
          <a:prstGeom prst="rect">
            <a:avLst/>
          </a:prstGeom>
        </p:spPr>
        <p:txBody>
          <a:bodyPr lIns="0" tIns="0" rIns="0" bIns="0" anchor="b" anchorCtr="0"/>
          <a:lstStyle>
            <a:lvl1pPr>
              <a:defRPr sz="2400">
                <a:solidFill>
                  <a:srgbClr val="004C97"/>
                </a:solidFill>
              </a:defRPr>
            </a:lvl1pPr>
          </a:lstStyle>
          <a:p>
            <a:r>
              <a:rPr lang="en-US"/>
              <a:t>Click to edit Master title style</a:t>
            </a:r>
            <a:endParaRPr lang="en-US" dirty="0"/>
          </a:p>
        </p:txBody>
      </p:sp>
      <p:sp>
        <p:nvSpPr>
          <p:cNvPr id="7" name="Date Placeholder 3"/>
          <p:cNvSpPr>
            <a:spLocks noGrp="1"/>
          </p:cNvSpPr>
          <p:nvPr>
            <p:ph type="dt" sz="half" idx="19"/>
          </p:nvPr>
        </p:nvSpPr>
        <p:spPr/>
        <p:txBody>
          <a:bodyPr/>
          <a:lstStyle>
            <a:lvl1pPr>
              <a:defRPr sz="1200"/>
            </a:lvl1pPr>
          </a:lstStyle>
          <a:p>
            <a:endParaRPr lang="en-US" altLang="en-US"/>
          </a:p>
        </p:txBody>
      </p:sp>
      <p:sp>
        <p:nvSpPr>
          <p:cNvPr id="8" name="Footer Placeholder 4"/>
          <p:cNvSpPr>
            <a:spLocks noGrp="1"/>
          </p:cNvSpPr>
          <p:nvPr>
            <p:ph type="ftr" sz="quarter" idx="20"/>
          </p:nvPr>
        </p:nvSpPr>
        <p:spPr/>
        <p:txBody>
          <a:bodyPr/>
          <a:lstStyle>
            <a:lvl1pPr>
              <a:defRPr sz="1200" dirty="0" smtClean="0"/>
            </a:lvl1pPr>
          </a:lstStyle>
          <a:p>
            <a:pPr>
              <a:defRPr/>
            </a:pPr>
            <a:r>
              <a:rPr lang="en-US"/>
              <a:t>Risk Workshop</a:t>
            </a:r>
            <a:endParaRPr lang="en-US" b="1"/>
          </a:p>
        </p:txBody>
      </p:sp>
      <p:sp>
        <p:nvSpPr>
          <p:cNvPr id="9" name="Slide Number Placeholder 5"/>
          <p:cNvSpPr>
            <a:spLocks noGrp="1"/>
          </p:cNvSpPr>
          <p:nvPr>
            <p:ph type="sldNum" sz="quarter" idx="21"/>
          </p:nvPr>
        </p:nvSpPr>
        <p:spPr/>
        <p:txBody>
          <a:bodyPr/>
          <a:lstStyle>
            <a:lvl1pPr>
              <a:defRPr sz="1200"/>
            </a:lvl1pPr>
          </a:lstStyle>
          <a:p>
            <a:fld id="{47C05DF5-FB48-4D3F-AF82-EC74A689CACF}" type="slidenum">
              <a:rPr lang="en-US" altLang="en-US"/>
              <a:pPr/>
              <a:t>‹#›</a:t>
            </a:fld>
            <a:endParaRPr lang="en-US" altLang="en-US"/>
          </a:p>
        </p:txBody>
      </p:sp>
    </p:spTree>
    <p:extLst>
      <p:ext uri="{BB962C8B-B14F-4D97-AF65-F5344CB8AC3E}">
        <p14:creationId xmlns:p14="http://schemas.microsoft.com/office/powerpoint/2010/main" val="2099933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amp;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228600" y="1043693"/>
            <a:ext cx="3027894" cy="4994276"/>
          </a:xfrm>
          <a:prstGeom prst="rect">
            <a:avLst/>
          </a:prstGeom>
        </p:spPr>
        <p:txBody>
          <a:bodyPr lIns="0" tIns="0" rIns="0" bIns="0"/>
          <a:lstStyle>
            <a:lvl1pPr marL="0" indent="0">
              <a:buNone/>
              <a:defRPr sz="2000">
                <a:solidFill>
                  <a:srgbClr val="50505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Content Placeholder 2"/>
          <p:cNvSpPr>
            <a:spLocks noGrp="1"/>
          </p:cNvSpPr>
          <p:nvPr>
            <p:ph sz="half" idx="15"/>
          </p:nvPr>
        </p:nvSpPr>
        <p:spPr>
          <a:xfrm>
            <a:off x="3469958" y="1043694"/>
            <a:ext cx="5420360" cy="4994275"/>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itle 1"/>
          <p:cNvSpPr>
            <a:spLocks noGrp="1"/>
          </p:cNvSpPr>
          <p:nvPr>
            <p:ph type="title"/>
          </p:nvPr>
        </p:nvSpPr>
        <p:spPr>
          <a:xfrm>
            <a:off x="228600" y="103664"/>
            <a:ext cx="8686800" cy="641739"/>
          </a:xfrm>
          <a:prstGeom prst="rect">
            <a:avLst/>
          </a:prstGeom>
        </p:spPr>
        <p:txBody>
          <a:bodyPr lIns="0" tIns="0" rIns="0" bIns="0" anchor="b" anchorCtr="0"/>
          <a:lstStyle>
            <a:lvl1pPr>
              <a:defRPr sz="2400">
                <a:solidFill>
                  <a:srgbClr val="004C97"/>
                </a:solidFill>
              </a:defRPr>
            </a:lvl1pPr>
          </a:lstStyle>
          <a:p>
            <a:r>
              <a:rPr lang="en-US"/>
              <a:t>Click to edit Master title style</a:t>
            </a:r>
            <a:endParaRPr lang="en-US" dirty="0"/>
          </a:p>
        </p:txBody>
      </p:sp>
      <p:sp>
        <p:nvSpPr>
          <p:cNvPr id="5" name="Date Placeholder 3"/>
          <p:cNvSpPr>
            <a:spLocks noGrp="1"/>
          </p:cNvSpPr>
          <p:nvPr>
            <p:ph type="dt" sz="half" idx="16"/>
          </p:nvPr>
        </p:nvSpPr>
        <p:spPr/>
        <p:txBody>
          <a:bodyPr/>
          <a:lstStyle>
            <a:lvl1pPr>
              <a:defRPr sz="1200"/>
            </a:lvl1pPr>
          </a:lstStyle>
          <a:p>
            <a:endParaRPr lang="en-US" altLang="en-US"/>
          </a:p>
        </p:txBody>
      </p:sp>
      <p:sp>
        <p:nvSpPr>
          <p:cNvPr id="6" name="Footer Placeholder 4"/>
          <p:cNvSpPr>
            <a:spLocks noGrp="1"/>
          </p:cNvSpPr>
          <p:nvPr>
            <p:ph type="ftr" sz="quarter" idx="17"/>
          </p:nvPr>
        </p:nvSpPr>
        <p:spPr/>
        <p:txBody>
          <a:bodyPr/>
          <a:lstStyle>
            <a:lvl1pPr>
              <a:defRPr sz="1200" dirty="0" smtClean="0"/>
            </a:lvl1pPr>
          </a:lstStyle>
          <a:p>
            <a:pPr>
              <a:defRPr/>
            </a:pPr>
            <a:r>
              <a:rPr lang="en-US"/>
              <a:t>Risk Workshop</a:t>
            </a:r>
            <a:endParaRPr lang="en-US" b="1"/>
          </a:p>
        </p:txBody>
      </p:sp>
      <p:sp>
        <p:nvSpPr>
          <p:cNvPr id="7" name="Slide Number Placeholder 5"/>
          <p:cNvSpPr>
            <a:spLocks noGrp="1"/>
          </p:cNvSpPr>
          <p:nvPr>
            <p:ph type="sldNum" sz="quarter" idx="18"/>
          </p:nvPr>
        </p:nvSpPr>
        <p:spPr/>
        <p:txBody>
          <a:bodyPr/>
          <a:lstStyle>
            <a:lvl1pPr>
              <a:defRPr sz="1200"/>
            </a:lvl1pPr>
          </a:lstStyle>
          <a:p>
            <a:fld id="{071AFBCB-9629-4487-8658-FCC7F72DA46F}" type="slidenum">
              <a:rPr lang="en-US" altLang="en-US"/>
              <a:pPr/>
              <a:t>‹#›</a:t>
            </a:fld>
            <a:endParaRPr lang="en-US" altLang="en-US"/>
          </a:p>
        </p:txBody>
      </p:sp>
    </p:spTree>
    <p:extLst>
      <p:ext uri="{BB962C8B-B14F-4D97-AF65-F5344CB8AC3E}">
        <p14:creationId xmlns:p14="http://schemas.microsoft.com/office/powerpoint/2010/main" val="30437961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icture &amp;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224073" y="1043694"/>
            <a:ext cx="8700851" cy="3695054"/>
          </a:xfrm>
          <a:prstGeom prst="rect">
            <a:avLst/>
          </a:prstGeom>
        </p:spPr>
        <p:txBody>
          <a:bodyPr lIns="0" tIns="0" rIns="0" bIns="0" rtlCol="0">
            <a:normAutofit/>
          </a:bodyPr>
          <a:lstStyle>
            <a:lvl1pPr marL="0" indent="0">
              <a:buNone/>
              <a:defRPr sz="1600">
                <a:solidFill>
                  <a:srgbClr val="50505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224073" y="4943005"/>
            <a:ext cx="8700851" cy="1091259"/>
          </a:xfrm>
          <a:prstGeom prst="rect">
            <a:avLst/>
          </a:prstGeom>
        </p:spPr>
        <p:txBody>
          <a:bodyPr lIns="0" tIns="0" rIns="0" bIns="0"/>
          <a:lstStyle>
            <a:lvl1pPr marL="0" indent="0">
              <a:buNone/>
              <a:defRPr sz="2000">
                <a:solidFill>
                  <a:srgbClr val="50505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Title 1"/>
          <p:cNvSpPr>
            <a:spLocks noGrp="1"/>
          </p:cNvSpPr>
          <p:nvPr>
            <p:ph type="title"/>
          </p:nvPr>
        </p:nvSpPr>
        <p:spPr>
          <a:xfrm>
            <a:off x="228600" y="103664"/>
            <a:ext cx="8686800" cy="641739"/>
          </a:xfrm>
          <a:prstGeom prst="rect">
            <a:avLst/>
          </a:prstGeom>
        </p:spPr>
        <p:txBody>
          <a:bodyPr lIns="0" tIns="0" rIns="0" bIns="0" anchor="b" anchorCtr="0"/>
          <a:lstStyle>
            <a:lvl1pPr>
              <a:defRPr sz="2400">
                <a:solidFill>
                  <a:srgbClr val="004C97"/>
                </a:solidFill>
              </a:defRPr>
            </a:lvl1pPr>
          </a:lstStyle>
          <a:p>
            <a:r>
              <a:rPr lang="en-US"/>
              <a:t>Click to edit Master title style</a:t>
            </a:r>
            <a:endParaRPr lang="en-US" dirty="0"/>
          </a:p>
        </p:txBody>
      </p:sp>
      <p:sp>
        <p:nvSpPr>
          <p:cNvPr id="5" name="Date Placeholder 3"/>
          <p:cNvSpPr>
            <a:spLocks noGrp="1"/>
          </p:cNvSpPr>
          <p:nvPr>
            <p:ph type="dt" sz="half" idx="10"/>
          </p:nvPr>
        </p:nvSpPr>
        <p:spPr/>
        <p:txBody>
          <a:bodyPr/>
          <a:lstStyle>
            <a:lvl1pPr>
              <a:defRPr sz="1200"/>
            </a:lvl1pPr>
          </a:lstStyle>
          <a:p>
            <a:endParaRPr lang="en-US" altLang="en-US"/>
          </a:p>
        </p:txBody>
      </p:sp>
      <p:sp>
        <p:nvSpPr>
          <p:cNvPr id="6" name="Footer Placeholder 4"/>
          <p:cNvSpPr>
            <a:spLocks noGrp="1"/>
          </p:cNvSpPr>
          <p:nvPr>
            <p:ph type="ftr" sz="quarter" idx="11"/>
          </p:nvPr>
        </p:nvSpPr>
        <p:spPr/>
        <p:txBody>
          <a:bodyPr/>
          <a:lstStyle>
            <a:lvl1pPr>
              <a:defRPr sz="1200" dirty="0" smtClean="0"/>
            </a:lvl1pPr>
          </a:lstStyle>
          <a:p>
            <a:pPr>
              <a:defRPr/>
            </a:pPr>
            <a:r>
              <a:rPr lang="en-US"/>
              <a:t>Risk Workshop</a:t>
            </a:r>
            <a:endParaRPr lang="en-US" b="1"/>
          </a:p>
        </p:txBody>
      </p:sp>
      <p:sp>
        <p:nvSpPr>
          <p:cNvPr id="7" name="Slide Number Placeholder 5"/>
          <p:cNvSpPr>
            <a:spLocks noGrp="1"/>
          </p:cNvSpPr>
          <p:nvPr>
            <p:ph type="sldNum" sz="quarter" idx="12"/>
          </p:nvPr>
        </p:nvSpPr>
        <p:spPr/>
        <p:txBody>
          <a:bodyPr/>
          <a:lstStyle>
            <a:lvl1pPr>
              <a:defRPr sz="1200"/>
            </a:lvl1pPr>
          </a:lstStyle>
          <a:p>
            <a:fld id="{077094B4-CDBE-4107-9E6E-D38410A9E4B1}" type="slidenum">
              <a:rPr lang="en-US" altLang="en-US"/>
              <a:pPr/>
              <a:t>‹#›</a:t>
            </a:fld>
            <a:endParaRPr lang="en-US" altLang="en-US"/>
          </a:p>
        </p:txBody>
      </p:sp>
    </p:spTree>
    <p:extLst>
      <p:ext uri="{BB962C8B-B14F-4D97-AF65-F5344CB8AC3E}">
        <p14:creationId xmlns:p14="http://schemas.microsoft.com/office/powerpoint/2010/main" val="11273322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userDrawn="1">
  <p:cSld name="Fermilab + Extra Logos Title">
    <p:spTree>
      <p:nvGrpSpPr>
        <p:cNvPr id="1" name=""/>
        <p:cNvGrpSpPr/>
        <p:nvPr/>
      </p:nvGrpSpPr>
      <p:grpSpPr>
        <a:xfrm>
          <a:off x="0" y="0"/>
          <a:ext cx="0" cy="0"/>
          <a:chOff x="0" y="0"/>
          <a:chExt cx="0" cy="0"/>
        </a:xfrm>
      </p:grpSpPr>
      <p:sp>
        <p:nvSpPr>
          <p:cNvPr id="24" name="Text Placeholder 23"/>
          <p:cNvSpPr>
            <a:spLocks noGrp="1"/>
          </p:cNvSpPr>
          <p:nvPr>
            <p:ph type="body" sz="quarter" idx="10"/>
          </p:nvPr>
        </p:nvSpPr>
        <p:spPr>
          <a:xfrm>
            <a:off x="219719" y="4963772"/>
            <a:ext cx="4941110" cy="1529241"/>
          </a:xfrm>
          <a:prstGeom prst="rect">
            <a:avLst/>
          </a:prstGeom>
        </p:spPr>
        <p:txBody>
          <a:bodyPr lIns="0" tIns="45720" rIns="0" bIns="45720">
            <a:noAutofit/>
          </a:bodyPr>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Edit Master text styles</a:t>
            </a:r>
          </a:p>
        </p:txBody>
      </p:sp>
      <p:cxnSp>
        <p:nvCxnSpPr>
          <p:cNvPr id="16" name="Straight Connector 15"/>
          <p:cNvCxnSpPr/>
          <p:nvPr userDrawn="1"/>
        </p:nvCxnSpPr>
        <p:spPr>
          <a:xfrm>
            <a:off x="5574189" y="6360810"/>
            <a:ext cx="3257550" cy="0"/>
          </a:xfrm>
          <a:prstGeom prst="line">
            <a:avLst/>
          </a:prstGeom>
          <a:ln w="28575" cmpd="sng">
            <a:solidFill>
              <a:srgbClr val="99D6EA"/>
            </a:solidFill>
          </a:ln>
          <a:effectLst/>
        </p:spPr>
        <p:style>
          <a:lnRef idx="2">
            <a:schemeClr val="accent1"/>
          </a:lnRef>
          <a:fillRef idx="0">
            <a:schemeClr val="accent1"/>
          </a:fillRef>
          <a:effectRef idx="1">
            <a:schemeClr val="accent1"/>
          </a:effectRef>
          <a:fontRef idx="minor">
            <a:schemeClr val="tx1"/>
          </a:fontRef>
        </p:style>
      </p:cxnSp>
      <p:sp>
        <p:nvSpPr>
          <p:cNvPr id="3" name="Rectangle 2"/>
          <p:cNvSpPr/>
          <p:nvPr userDrawn="1"/>
        </p:nvSpPr>
        <p:spPr>
          <a:xfrm>
            <a:off x="-17762" y="-1"/>
            <a:ext cx="918972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Text Placeholder 24"/>
          <p:cNvSpPr>
            <a:spLocks noGrp="1"/>
          </p:cNvSpPr>
          <p:nvPr>
            <p:ph type="body" sz="quarter" idx="11"/>
          </p:nvPr>
        </p:nvSpPr>
        <p:spPr>
          <a:xfrm>
            <a:off x="219718" y="3951841"/>
            <a:ext cx="8667106" cy="1003049"/>
          </a:xfrm>
          <a:prstGeom prst="rect">
            <a:avLst/>
          </a:prstGeom>
        </p:spPr>
        <p:txBody>
          <a:bodyPr vert="horz" wrap="square" lIns="0" tIns="27432" anchor="ctr" anchorCtr="0">
            <a:normAutofit/>
          </a:bodyPr>
          <a:lstStyle>
            <a:lvl1pPr marL="0" indent="0" algn="l">
              <a:lnSpc>
                <a:spcPct val="100000"/>
              </a:lnSpc>
              <a:spcBef>
                <a:spcPts val="700"/>
              </a:spcBef>
              <a:spcAft>
                <a:spcPts val="0"/>
              </a:spcAft>
              <a:buFontTx/>
              <a:buNone/>
              <a:defRPr sz="32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Edit Master text styles</a:t>
            </a:r>
          </a:p>
        </p:txBody>
      </p:sp>
      <p:pic>
        <p:nvPicPr>
          <p:cNvPr id="33" name="Picture 32" descr="FermiLogoBar_DOE_KO_horiz.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761" y="288917"/>
            <a:ext cx="9010786" cy="301891"/>
          </a:xfrm>
          <a:prstGeom prst="rect">
            <a:avLst/>
          </a:prstGeom>
        </p:spPr>
      </p:pic>
      <p:sp>
        <p:nvSpPr>
          <p:cNvPr id="10" name="TextBox 9">
            <a:extLst>
              <a:ext uri="{FF2B5EF4-FFF2-40B4-BE49-F238E27FC236}">
                <a16:creationId xmlns:a16="http://schemas.microsoft.com/office/drawing/2014/main" id="{530E44DA-468D-4764-9AF0-0922B4266F82}"/>
              </a:ext>
            </a:extLst>
          </p:cNvPr>
          <p:cNvSpPr txBox="1"/>
          <p:nvPr userDrawn="1"/>
        </p:nvSpPr>
        <p:spPr>
          <a:xfrm>
            <a:off x="5541484" y="5027249"/>
            <a:ext cx="3386284" cy="1231106"/>
          </a:xfrm>
          <a:prstGeom prst="rect">
            <a:avLst/>
          </a:prstGeom>
          <a:noFill/>
        </p:spPr>
        <p:txBody>
          <a:bodyPr wrap="square" lIns="0" tIns="0" rIns="0" bIns="0" rtlCol="0">
            <a:spAutoFit/>
          </a:bodyPr>
          <a:lstStyle/>
          <a:p>
            <a:pPr marL="0" marR="0" indent="0" algn="l" defTabSz="457200" rtl="0" eaLnBrk="1" fontAlgn="base" latinLnBrk="0" hangingPunct="1">
              <a:lnSpc>
                <a:spcPct val="100000"/>
              </a:lnSpc>
              <a:spcBef>
                <a:spcPct val="0"/>
              </a:spcBef>
              <a:spcAft>
                <a:spcPct val="0"/>
              </a:spcAft>
              <a:buClrTx/>
              <a:buSzTx/>
              <a:buFontTx/>
              <a:buNone/>
              <a:tabLst/>
              <a:defRPr/>
            </a:pPr>
            <a:r>
              <a:rPr lang="en-US" sz="1600" dirty="0">
                <a:latin typeface="Helvetica"/>
                <a:cs typeface="Helvetica"/>
              </a:rPr>
              <a:t>In partnership with: </a:t>
            </a:r>
          </a:p>
          <a:p>
            <a:pPr marL="109538" marR="0" indent="0" algn="l" defTabSz="457200" rtl="0" eaLnBrk="1" fontAlgn="base" latinLnBrk="0" hangingPunct="1">
              <a:lnSpc>
                <a:spcPct val="100000"/>
              </a:lnSpc>
              <a:spcBef>
                <a:spcPct val="0"/>
              </a:spcBef>
              <a:spcAft>
                <a:spcPct val="0"/>
              </a:spcAft>
              <a:buClrTx/>
              <a:buSzTx/>
              <a:buFontTx/>
              <a:buNone/>
              <a:tabLst/>
              <a:defRPr/>
            </a:pPr>
            <a:r>
              <a:rPr lang="en-US" sz="1600" kern="1200" baseline="0" dirty="0">
                <a:solidFill>
                  <a:schemeClr val="tx1"/>
                </a:solidFill>
                <a:latin typeface="Helvetica"/>
                <a:ea typeface="Geneva" charset="0"/>
                <a:cs typeface="Helvetica"/>
              </a:rPr>
              <a:t>India/DAE</a:t>
            </a:r>
          </a:p>
          <a:p>
            <a:pPr marL="109538" marR="0" indent="0" algn="l" defTabSz="457200" rtl="0" eaLnBrk="1" fontAlgn="base" latinLnBrk="0" hangingPunct="1">
              <a:lnSpc>
                <a:spcPct val="100000"/>
              </a:lnSpc>
              <a:spcBef>
                <a:spcPct val="0"/>
              </a:spcBef>
              <a:spcAft>
                <a:spcPct val="0"/>
              </a:spcAft>
              <a:buClrTx/>
              <a:buSzTx/>
              <a:buFontTx/>
              <a:buNone/>
              <a:tabLst/>
              <a:defRPr/>
            </a:pPr>
            <a:r>
              <a:rPr lang="en-US" sz="1600" kern="1200" baseline="0" dirty="0">
                <a:solidFill>
                  <a:schemeClr val="tx1"/>
                </a:solidFill>
                <a:latin typeface="Helvetica"/>
                <a:ea typeface="Geneva" charset="0"/>
                <a:cs typeface="Helvetica"/>
              </a:rPr>
              <a:t>Italy/INFN</a:t>
            </a:r>
          </a:p>
          <a:p>
            <a:pPr marL="109538" marR="0" indent="0" algn="l" defTabSz="457200" rtl="0" eaLnBrk="1" fontAlgn="base" latinLnBrk="0" hangingPunct="1">
              <a:lnSpc>
                <a:spcPct val="100000"/>
              </a:lnSpc>
              <a:spcBef>
                <a:spcPct val="0"/>
              </a:spcBef>
              <a:spcAft>
                <a:spcPct val="0"/>
              </a:spcAft>
              <a:buClrTx/>
              <a:buSzTx/>
              <a:buFontTx/>
              <a:buNone/>
              <a:tabLst/>
              <a:defRPr/>
            </a:pPr>
            <a:r>
              <a:rPr lang="en-US" sz="1600" kern="1200" baseline="0" dirty="0">
                <a:solidFill>
                  <a:schemeClr val="tx1"/>
                </a:solidFill>
                <a:latin typeface="Helvetica"/>
                <a:ea typeface="Geneva" charset="0"/>
                <a:cs typeface="Helvetica"/>
              </a:rPr>
              <a:t>UK/STFC</a:t>
            </a:r>
          </a:p>
          <a:p>
            <a:pPr marL="109538" marR="0" indent="0" algn="l" defTabSz="457200" rtl="0" eaLnBrk="1" fontAlgn="base" latinLnBrk="0" hangingPunct="1">
              <a:lnSpc>
                <a:spcPct val="100000"/>
              </a:lnSpc>
              <a:spcBef>
                <a:spcPct val="0"/>
              </a:spcBef>
              <a:spcAft>
                <a:spcPct val="0"/>
              </a:spcAft>
              <a:buClrTx/>
              <a:buSzTx/>
              <a:buFontTx/>
              <a:buNone/>
              <a:tabLst/>
              <a:defRPr/>
            </a:pPr>
            <a:r>
              <a:rPr lang="en-US" sz="1600" kern="1200" baseline="0" dirty="0">
                <a:solidFill>
                  <a:schemeClr val="tx1"/>
                </a:solidFill>
                <a:latin typeface="Helvetica"/>
                <a:ea typeface="Geneva" charset="0"/>
                <a:cs typeface="Helvetica"/>
              </a:rPr>
              <a:t>France/CEA/</a:t>
            </a:r>
            <a:r>
              <a:rPr lang="en-US" sz="1600" kern="1200" baseline="0" dirty="0" err="1">
                <a:solidFill>
                  <a:schemeClr val="tx1"/>
                </a:solidFill>
                <a:latin typeface="Helvetica"/>
                <a:ea typeface="Geneva" charset="0"/>
                <a:cs typeface="Helvetica"/>
              </a:rPr>
              <a:t>Irfu</a:t>
            </a:r>
            <a:r>
              <a:rPr lang="en-US" sz="1600" kern="1200" baseline="0" dirty="0">
                <a:solidFill>
                  <a:schemeClr val="tx1"/>
                </a:solidFill>
                <a:latin typeface="Helvetica"/>
                <a:ea typeface="Geneva" charset="0"/>
                <a:cs typeface="Helvetica"/>
              </a:rPr>
              <a:t>, CNRS/IN2P3 </a:t>
            </a:r>
            <a:endParaRPr lang="en-US" sz="1600" kern="1200" baseline="0" dirty="0">
              <a:solidFill>
                <a:schemeClr val="tx1"/>
              </a:solidFill>
              <a:latin typeface="Helvetica"/>
              <a:cs typeface="Helvetica"/>
            </a:endParaRPr>
          </a:p>
        </p:txBody>
      </p:sp>
      <p:pic>
        <p:nvPicPr>
          <p:cNvPr id="9" name="Picture 8">
            <a:extLst>
              <a:ext uri="{FF2B5EF4-FFF2-40B4-BE49-F238E27FC236}">
                <a16:creationId xmlns:a16="http://schemas.microsoft.com/office/drawing/2014/main" id="{7A3F7814-5B3D-F64D-90D9-B2F8FF1BE9E8}"/>
              </a:ext>
            </a:extLst>
          </p:cNvPr>
          <p:cNvPicPr>
            <a:picLocks noChangeAspect="1"/>
          </p:cNvPicPr>
          <p:nvPr userDrawn="1"/>
        </p:nvPicPr>
        <p:blipFill>
          <a:blip r:embed="rId3"/>
          <a:stretch>
            <a:fillRect/>
          </a:stretch>
        </p:blipFill>
        <p:spPr>
          <a:xfrm>
            <a:off x="0" y="905817"/>
            <a:ext cx="9144000" cy="3037142"/>
          </a:xfrm>
          <a:prstGeom prst="rect">
            <a:avLst/>
          </a:prstGeom>
        </p:spPr>
      </p:pic>
    </p:spTree>
    <p:extLst>
      <p:ext uri="{BB962C8B-B14F-4D97-AF65-F5344CB8AC3E}">
        <p14:creationId xmlns:p14="http://schemas.microsoft.com/office/powerpoint/2010/main" val="743528633"/>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Logo Bottom: Title &amp; Content">
    <p:spTree>
      <p:nvGrpSpPr>
        <p:cNvPr id="1" name=""/>
        <p:cNvGrpSpPr/>
        <p:nvPr/>
      </p:nvGrpSpPr>
      <p:grpSpPr>
        <a:xfrm>
          <a:off x="0" y="0"/>
          <a:ext cx="0" cy="0"/>
          <a:chOff x="0" y="0"/>
          <a:chExt cx="0" cy="0"/>
        </a:xfrm>
      </p:grpSpPr>
      <p:sp>
        <p:nvSpPr>
          <p:cNvPr id="7" name="Content Placeholder 2"/>
          <p:cNvSpPr>
            <a:spLocks noGrp="1"/>
          </p:cNvSpPr>
          <p:nvPr>
            <p:ph idx="1"/>
          </p:nvPr>
        </p:nvSpPr>
        <p:spPr>
          <a:xfrm>
            <a:off x="228600" y="971550"/>
            <a:ext cx="8672513" cy="5059363"/>
          </a:xfrm>
          <a:prstGeom prst="rect">
            <a:avLst/>
          </a:prstGeom>
        </p:spPr>
        <p:txBody>
          <a:bodyPr lIns="0" tIns="0" rIns="0" bIns="0"/>
          <a:lstStyle>
            <a:lvl1pPr>
              <a:spcBef>
                <a:spcPts val="1200"/>
              </a:spcBef>
              <a:defRPr sz="2400">
                <a:solidFill>
                  <a:srgbClr val="505050"/>
                </a:solidFill>
              </a:defRPr>
            </a:lvl1pPr>
            <a:lvl2pPr>
              <a:spcBef>
                <a:spcPts val="200"/>
              </a:spcBef>
              <a:defRPr sz="2200">
                <a:solidFill>
                  <a:schemeClr val="tx2"/>
                </a:solidFill>
              </a:defRPr>
            </a:lvl2pPr>
            <a:lvl3pPr>
              <a:spcBef>
                <a:spcPts val="0"/>
              </a:spcBef>
              <a:defRPr sz="2000">
                <a:solidFill>
                  <a:srgbClr val="006600"/>
                </a:solidFill>
              </a:defRPr>
            </a:lvl3pPr>
            <a:lvl4pPr>
              <a:spcBef>
                <a:spcPts val="0"/>
              </a:spcBef>
              <a:defRPr sz="1800">
                <a:solidFill>
                  <a:srgbClr val="505050"/>
                </a:solidFill>
              </a:defRPr>
            </a:lvl4pPr>
            <a:lvl5pPr marL="2057400" indent="-228600">
              <a:spcBef>
                <a:spcPts val="0"/>
              </a:spcBef>
              <a:buFont typeface="Arial"/>
              <a:buChar char="•"/>
              <a:defRPr sz="1800">
                <a:solidFill>
                  <a:srgbClr val="50505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dirty="0"/>
              <a:t>Click to edit Master title style</a:t>
            </a:r>
          </a:p>
        </p:txBody>
      </p:sp>
      <p:sp>
        <p:nvSpPr>
          <p:cNvPr id="2" name="Date Placeholder 1">
            <a:extLst>
              <a:ext uri="{FF2B5EF4-FFF2-40B4-BE49-F238E27FC236}">
                <a16:creationId xmlns:a16="http://schemas.microsoft.com/office/drawing/2014/main" id="{BC55A232-BE1C-4FEC-8187-0F576F6C2EF5}"/>
              </a:ext>
            </a:extLst>
          </p:cNvPr>
          <p:cNvSpPr>
            <a:spLocks noGrp="1"/>
          </p:cNvSpPr>
          <p:nvPr>
            <p:ph type="dt" sz="half" idx="10"/>
          </p:nvPr>
        </p:nvSpPr>
        <p:spPr/>
        <p:txBody>
          <a:bodyPr/>
          <a:lstStyle/>
          <a:p>
            <a:endParaRPr lang="en-US" altLang="en-US"/>
          </a:p>
        </p:txBody>
      </p:sp>
      <p:sp>
        <p:nvSpPr>
          <p:cNvPr id="3" name="Footer Placeholder 2">
            <a:extLst>
              <a:ext uri="{FF2B5EF4-FFF2-40B4-BE49-F238E27FC236}">
                <a16:creationId xmlns:a16="http://schemas.microsoft.com/office/drawing/2014/main" id="{95545B32-8BF8-4127-9A5D-EAEBE2D45F6A}"/>
              </a:ext>
            </a:extLst>
          </p:cNvPr>
          <p:cNvSpPr>
            <a:spLocks noGrp="1"/>
          </p:cNvSpPr>
          <p:nvPr>
            <p:ph type="ftr" sz="quarter" idx="11"/>
          </p:nvPr>
        </p:nvSpPr>
        <p:spPr/>
        <p:txBody>
          <a:bodyPr/>
          <a:lstStyle/>
          <a:p>
            <a:pPr>
              <a:defRPr/>
            </a:pPr>
            <a:r>
              <a:rPr lang="en-US"/>
              <a:t>Risk Workshop</a:t>
            </a:r>
            <a:endParaRPr lang="en-US" b="1"/>
          </a:p>
        </p:txBody>
      </p:sp>
      <p:sp>
        <p:nvSpPr>
          <p:cNvPr id="4" name="Slide Number Placeholder 3">
            <a:extLst>
              <a:ext uri="{FF2B5EF4-FFF2-40B4-BE49-F238E27FC236}">
                <a16:creationId xmlns:a16="http://schemas.microsoft.com/office/drawing/2014/main" id="{C702B76F-B258-414C-BE75-6CFFAA3A5580}"/>
              </a:ext>
            </a:extLst>
          </p:cNvPr>
          <p:cNvSpPr>
            <a:spLocks noGrp="1"/>
          </p:cNvSpPr>
          <p:nvPr>
            <p:ph type="sldNum" sz="quarter" idx="12"/>
          </p:nvPr>
        </p:nvSpPr>
        <p:spPr/>
        <p:txBody>
          <a:bodyPr/>
          <a:lstStyle/>
          <a:p>
            <a:fld id="{6827BE81-7C2D-481B-BBCE-23778685B2BA}" type="slidenum">
              <a:rPr lang="en-US" altLang="en-US" smtClean="0"/>
              <a:pPr/>
              <a:t>‹#›</a:t>
            </a:fld>
            <a:endParaRPr lang="en-US" altLang="en-US"/>
          </a:p>
        </p:txBody>
      </p:sp>
    </p:spTree>
    <p:extLst>
      <p:ext uri="{BB962C8B-B14F-4D97-AF65-F5344CB8AC3E}">
        <p14:creationId xmlns:p14="http://schemas.microsoft.com/office/powerpoint/2010/main" val="11607411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Logo Bottom: Picture &amp; Caption">
    <p:spTree>
      <p:nvGrpSpPr>
        <p:cNvPr id="1" name=""/>
        <p:cNvGrpSpPr/>
        <p:nvPr/>
      </p:nvGrpSpPr>
      <p:grpSpPr>
        <a:xfrm>
          <a:off x="0" y="0"/>
          <a:ext cx="0" cy="0"/>
          <a:chOff x="0" y="0"/>
          <a:chExt cx="0" cy="0"/>
        </a:xfrm>
      </p:grpSpPr>
      <p:sp>
        <p:nvSpPr>
          <p:cNvPr id="8" name="Picture Placeholder 2"/>
          <p:cNvSpPr>
            <a:spLocks noGrp="1"/>
          </p:cNvSpPr>
          <p:nvPr>
            <p:ph type="pic" idx="13"/>
          </p:nvPr>
        </p:nvSpPr>
        <p:spPr>
          <a:xfrm>
            <a:off x="224073" y="971550"/>
            <a:ext cx="8686800" cy="3726717"/>
          </a:xfrm>
          <a:prstGeom prst="rect">
            <a:avLst/>
          </a:prstGeom>
        </p:spPr>
        <p:txBody>
          <a:bodyPr lIns="0" tIns="0" rIns="0" bIns="0" rtlCol="0">
            <a:normAutofit/>
          </a:bodyPr>
          <a:lstStyle>
            <a:lvl1pPr marL="0" indent="0">
              <a:buNone/>
              <a:defRPr sz="1600">
                <a:solidFill>
                  <a:srgbClr val="50505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10" name="Text Placeholder 3"/>
          <p:cNvSpPr>
            <a:spLocks noGrp="1"/>
          </p:cNvSpPr>
          <p:nvPr>
            <p:ph type="body" sz="half" idx="2"/>
          </p:nvPr>
        </p:nvSpPr>
        <p:spPr>
          <a:xfrm>
            <a:off x="224073" y="4943005"/>
            <a:ext cx="8686800" cy="1091259"/>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3"/>
          <p:cNvSpPr>
            <a:spLocks noGrp="1"/>
          </p:cNvSpPr>
          <p:nvPr>
            <p:ph type="dt" sz="half" idx="14"/>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endParaRPr lang="en-US" dirty="0"/>
          </a:p>
        </p:txBody>
      </p:sp>
      <p:sp>
        <p:nvSpPr>
          <p:cNvPr id="9" name="Footer Placeholder 4"/>
          <p:cNvSpPr>
            <a:spLocks noGrp="1"/>
          </p:cNvSpPr>
          <p:nvPr>
            <p:ph type="ftr" sz="quarter" idx="3"/>
          </p:nvPr>
        </p:nvSpPr>
        <p:spPr>
          <a:xfrm>
            <a:off x="1530603" y="6504213"/>
            <a:ext cx="6251958"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Risk Workshop</a:t>
            </a:r>
            <a:endParaRPr lang="en-US" b="1" dirty="0"/>
          </a:p>
        </p:txBody>
      </p:sp>
      <p:sp>
        <p:nvSpPr>
          <p:cNvPr id="11"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12"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Tree>
    <p:extLst>
      <p:ext uri="{BB962C8B-B14F-4D97-AF65-F5344CB8AC3E}">
        <p14:creationId xmlns:p14="http://schemas.microsoft.com/office/powerpoint/2010/main" val="14861431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Risk Workshop</a:t>
            </a:r>
          </a:p>
        </p:txBody>
      </p:sp>
      <p:sp>
        <p:nvSpPr>
          <p:cNvPr id="6" name="Slide Number Placeholder 5"/>
          <p:cNvSpPr>
            <a:spLocks noGrp="1"/>
          </p:cNvSpPr>
          <p:nvPr>
            <p:ph type="sldNum" sz="quarter" idx="12"/>
          </p:nvPr>
        </p:nvSpPr>
        <p:spPr/>
        <p:txBody>
          <a:bodyPr/>
          <a:lstStyle/>
          <a:p>
            <a:fld id="{DEDFF1F8-2C19-844E-872F-4EA4CAA18C07}" type="slidenum">
              <a:rPr lang="en-US" smtClean="0"/>
              <a:t>‹#›</a:t>
            </a:fld>
            <a:endParaRPr lang="en-US"/>
          </a:p>
        </p:txBody>
      </p:sp>
    </p:spTree>
    <p:extLst>
      <p:ext uri="{BB962C8B-B14F-4D97-AF65-F5344CB8AC3E}">
        <p14:creationId xmlns:p14="http://schemas.microsoft.com/office/powerpoint/2010/main" val="4469208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image" Target="../media/image6.png"/><Relationship Id="rId5" Type="http://schemas.openxmlformats.org/officeDocument/2006/relationships/theme" Target="../theme/theme2.xml"/><Relationship Id="rId4"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16.xml"/><Relationship Id="rId7" Type="http://schemas.openxmlformats.org/officeDocument/2006/relationships/slideLayout" Target="../slideLayouts/slideLayout20.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5" Type="http://schemas.openxmlformats.org/officeDocument/2006/relationships/slideLayout" Target="../slideLayouts/slideLayout18.xml"/><Relationship Id="rId10" Type="http://schemas.openxmlformats.org/officeDocument/2006/relationships/image" Target="../media/image7.png"/><Relationship Id="rId4" Type="http://schemas.openxmlformats.org/officeDocument/2006/relationships/slideLayout" Target="../slideLayouts/slideLayout17.xml"/><Relationship Id="rId9"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10" name="Date Placeholder 3"/>
          <p:cNvSpPr>
            <a:spLocks noGrp="1"/>
          </p:cNvSpPr>
          <p:nvPr>
            <p:ph type="dt" sz="half" idx="2"/>
          </p:nvPr>
        </p:nvSpPr>
        <p:spPr>
          <a:xfrm>
            <a:off x="6459538" y="6515100"/>
            <a:ext cx="1076325" cy="241300"/>
          </a:xfrm>
          <a:prstGeom prst="rect">
            <a:avLst/>
          </a:prstGeom>
        </p:spPr>
        <p:txBody>
          <a:bodyPr vert="horz" wrap="square" lIns="0" tIns="0" rIns="0" bIns="0" numCol="1" anchor="t" anchorCtr="0" compatLnSpc="1">
            <a:prstTxWarp prst="textNoShape">
              <a:avLst/>
            </a:prstTxWarp>
          </a:bodyPr>
          <a:lstStyle>
            <a:lvl1pPr algn="r">
              <a:defRPr sz="900">
                <a:solidFill>
                  <a:srgbClr val="004C97"/>
                </a:solidFill>
                <a:latin typeface="Helvetica" panose="020B0604020202020204" pitchFamily="34" charset="0"/>
              </a:defRPr>
            </a:lvl1pPr>
          </a:lstStyle>
          <a:p>
            <a:endParaRPr lang="en-US" altLang="en-US"/>
          </a:p>
        </p:txBody>
      </p:sp>
      <p:sp>
        <p:nvSpPr>
          <p:cNvPr id="11" name="Footer Placeholder 4"/>
          <p:cNvSpPr>
            <a:spLocks noGrp="1"/>
          </p:cNvSpPr>
          <p:nvPr>
            <p:ph type="ftr" sz="quarter" idx="3"/>
          </p:nvPr>
        </p:nvSpPr>
        <p:spPr>
          <a:xfrm>
            <a:off x="806450" y="6515100"/>
            <a:ext cx="5373688" cy="241300"/>
          </a:xfrm>
          <a:prstGeom prst="rect">
            <a:avLst/>
          </a:prstGeom>
        </p:spPr>
        <p:txBody>
          <a:bodyPr lIns="0" tIns="0" rIns="0" bIns="0" anchor="t" anchorCtr="0"/>
          <a:lstStyle>
            <a:lvl1pPr marL="0" algn="l">
              <a:defRPr sz="900">
                <a:solidFill>
                  <a:srgbClr val="004C97"/>
                </a:solidFill>
                <a:latin typeface="Helvetica"/>
                <a:ea typeface="ＭＳ Ｐゴシック" charset="0"/>
                <a:cs typeface="ＭＳ Ｐゴシック" charset="0"/>
              </a:defRPr>
            </a:lvl1pPr>
          </a:lstStyle>
          <a:p>
            <a:pPr>
              <a:defRPr/>
            </a:pPr>
            <a:r>
              <a:rPr lang="en-US"/>
              <a:t>Risk Workshop</a:t>
            </a:r>
            <a:endParaRPr lang="en-US" b="1"/>
          </a:p>
        </p:txBody>
      </p:sp>
      <p:sp>
        <p:nvSpPr>
          <p:cNvPr id="13" name="Slide Number Placeholder 5"/>
          <p:cNvSpPr>
            <a:spLocks noGrp="1"/>
          </p:cNvSpPr>
          <p:nvPr>
            <p:ph type="sldNum" sz="quarter" idx="4"/>
          </p:nvPr>
        </p:nvSpPr>
        <p:spPr>
          <a:xfrm>
            <a:off x="228600" y="6515100"/>
            <a:ext cx="447675" cy="241300"/>
          </a:xfrm>
          <a:prstGeom prst="rect">
            <a:avLst/>
          </a:prstGeom>
        </p:spPr>
        <p:txBody>
          <a:bodyPr vert="horz" wrap="square" lIns="0" tIns="0" rIns="0" bIns="0" numCol="1" anchor="t" anchorCtr="0" compatLnSpc="1">
            <a:prstTxWarp prst="textNoShape">
              <a:avLst/>
            </a:prstTxWarp>
          </a:bodyPr>
          <a:lstStyle>
            <a:lvl1pPr>
              <a:defRPr sz="900">
                <a:solidFill>
                  <a:srgbClr val="004C97"/>
                </a:solidFill>
                <a:latin typeface="Helvetica" panose="020B0604020202020204" pitchFamily="34" charset="0"/>
              </a:defRPr>
            </a:lvl1pPr>
          </a:lstStyle>
          <a:p>
            <a:fld id="{6827BE81-7C2D-481B-BBCE-23778685B2BA}" type="slidenum">
              <a:rPr lang="en-US" altLang="en-US"/>
              <a:pPr/>
              <a:t>‹#›</a:t>
            </a:fld>
            <a:endParaRPr lang="en-US" altLang="en-US"/>
          </a:p>
        </p:txBody>
      </p:sp>
      <p:pic>
        <p:nvPicPr>
          <p:cNvPr id="1029" name="Picture 2" descr="HeaderFooter_0060314.png"/>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097" r:id="rId1"/>
    <p:sldLayoutId id="2147484098" r:id="rId2"/>
    <p:sldLayoutId id="2147484099" r:id="rId3"/>
    <p:sldLayoutId id="2147484100" r:id="rId4"/>
    <p:sldLayoutId id="2147484101" r:id="rId5"/>
    <p:sldLayoutId id="2147484106" r:id="rId6"/>
    <p:sldLayoutId id="2147484107" r:id="rId7"/>
    <p:sldLayoutId id="2147484135" r:id="rId8"/>
    <p:sldLayoutId id="2147484136" r:id="rId9"/>
  </p:sldLayoutIdLst>
  <p:hf hdr="0" dt="0"/>
  <p:txStyles>
    <p:titleStyle>
      <a:lvl1pPr algn="l" defTabSz="457200" rtl="0" eaLnBrk="1" fontAlgn="base" hangingPunct="1">
        <a:spcBef>
          <a:spcPct val="0"/>
        </a:spcBef>
        <a:spcAft>
          <a:spcPct val="0"/>
        </a:spcAft>
        <a:defRPr sz="1700" b="1" kern="1200">
          <a:solidFill>
            <a:srgbClr val="074184"/>
          </a:solidFill>
          <a:latin typeface="Helvetica"/>
          <a:ea typeface="Geneva" charset="0"/>
          <a:cs typeface="ＭＳ Ｐゴシック" charset="0"/>
        </a:defRPr>
      </a:lvl1pPr>
      <a:lvl2pPr algn="l" defTabSz="457200" rtl="0" eaLnBrk="1" fontAlgn="base" hangingPunct="1">
        <a:spcBef>
          <a:spcPct val="0"/>
        </a:spcBef>
        <a:spcAft>
          <a:spcPct val="0"/>
        </a:spcAft>
        <a:defRPr sz="1700" b="1">
          <a:solidFill>
            <a:srgbClr val="074184"/>
          </a:solidFill>
          <a:latin typeface="Helvetica" charset="0"/>
          <a:ea typeface="Geneva" charset="0"/>
          <a:cs typeface="ＭＳ Ｐゴシック" charset="0"/>
        </a:defRPr>
      </a:lvl2pPr>
      <a:lvl3pPr algn="l" defTabSz="457200" rtl="0" eaLnBrk="1" fontAlgn="base" hangingPunct="1">
        <a:spcBef>
          <a:spcPct val="0"/>
        </a:spcBef>
        <a:spcAft>
          <a:spcPct val="0"/>
        </a:spcAft>
        <a:defRPr sz="1700" b="1">
          <a:solidFill>
            <a:srgbClr val="074184"/>
          </a:solidFill>
          <a:latin typeface="Helvetica" charset="0"/>
          <a:ea typeface="Geneva" charset="0"/>
          <a:cs typeface="ＭＳ Ｐゴシック" charset="0"/>
        </a:defRPr>
      </a:lvl3pPr>
      <a:lvl4pPr algn="l" defTabSz="457200" rtl="0" eaLnBrk="1" fontAlgn="base" hangingPunct="1">
        <a:spcBef>
          <a:spcPct val="0"/>
        </a:spcBef>
        <a:spcAft>
          <a:spcPct val="0"/>
        </a:spcAft>
        <a:defRPr sz="1700" b="1">
          <a:solidFill>
            <a:srgbClr val="074184"/>
          </a:solidFill>
          <a:latin typeface="Helvetica" charset="0"/>
          <a:ea typeface="Geneva" charset="0"/>
          <a:cs typeface="ＭＳ Ｐゴシック" charset="0"/>
        </a:defRPr>
      </a:lvl4pPr>
      <a:lvl5pPr algn="l" defTabSz="457200" rtl="0" eaLnBrk="1" fontAlgn="base" hangingPunct="1">
        <a:spcBef>
          <a:spcPct val="0"/>
        </a:spcBef>
        <a:spcAft>
          <a:spcPct val="0"/>
        </a:spcAft>
        <a:defRPr sz="1700" b="1">
          <a:solidFill>
            <a:srgbClr val="074184"/>
          </a:solidFill>
          <a:latin typeface="Helvetica" charset="0"/>
          <a:ea typeface="Geneva"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panose="020B0604020202020204" pitchFamily="34" charset="0"/>
        <a:buChar char="•"/>
        <a:defRPr kern="1200">
          <a:solidFill>
            <a:srgbClr val="595959"/>
          </a:solidFill>
          <a:latin typeface="Helvetica"/>
          <a:ea typeface="Geneva" charset="0"/>
          <a:cs typeface="ＭＳ Ｐゴシック" charset="0"/>
        </a:defRPr>
      </a:lvl1pPr>
      <a:lvl2pPr marL="742950" indent="-285750" algn="l" defTabSz="457200" rtl="0" eaLnBrk="1" fontAlgn="base" hangingPunct="1">
        <a:spcBef>
          <a:spcPct val="20000"/>
        </a:spcBef>
        <a:spcAft>
          <a:spcPct val="0"/>
        </a:spcAft>
        <a:buFont typeface="Arial" panose="020B0604020202020204" pitchFamily="34" charset="0"/>
        <a:buChar char="–"/>
        <a:defRPr sz="1600" kern="1200">
          <a:solidFill>
            <a:srgbClr val="595959"/>
          </a:solidFill>
          <a:latin typeface="Helvetica"/>
          <a:ea typeface="MS PGothic" panose="020B0600070205080204" pitchFamily="34" charset="-128"/>
          <a:cs typeface="MS PGothic" panose="020B0600070205080204" pitchFamily="34" charset="-128"/>
        </a:defRPr>
      </a:lvl2pPr>
      <a:lvl3pPr marL="1143000" indent="-228600" algn="l" defTabSz="457200" rtl="0" eaLnBrk="1" fontAlgn="base" hangingPunct="1">
        <a:spcBef>
          <a:spcPct val="20000"/>
        </a:spcBef>
        <a:spcAft>
          <a:spcPct val="0"/>
        </a:spcAft>
        <a:buFont typeface="Arial" panose="020B0604020202020204" pitchFamily="34" charset="0"/>
        <a:buChar char="•"/>
        <a:defRPr sz="1400" kern="1200">
          <a:solidFill>
            <a:srgbClr val="595959"/>
          </a:solidFill>
          <a:latin typeface="Helvetica"/>
          <a:ea typeface="MS PGothic" panose="020B0600070205080204" pitchFamily="34" charset="-128"/>
          <a:cs typeface="MS PGothic" panose="020B0600070205080204" pitchFamily="34" charset="-128"/>
        </a:defRPr>
      </a:lvl3pPr>
      <a:lvl4pPr marL="1600200" indent="-228600" algn="l" defTabSz="457200" rtl="0" eaLnBrk="1" fontAlgn="base" hangingPunct="1">
        <a:spcBef>
          <a:spcPct val="20000"/>
        </a:spcBef>
        <a:spcAft>
          <a:spcPct val="0"/>
        </a:spcAft>
        <a:buFont typeface="Arial" panose="020B0604020202020204" pitchFamily="34" charset="0"/>
        <a:buChar char="–"/>
        <a:defRPr sz="1200" kern="1200">
          <a:solidFill>
            <a:srgbClr val="595959"/>
          </a:solidFill>
          <a:latin typeface="Helvetica"/>
          <a:ea typeface="MS PGothic" panose="020B0600070205080204" pitchFamily="34" charset="-128"/>
          <a:cs typeface="MS PGothic" panose="020B0600070205080204" pitchFamily="34" charset="-128"/>
        </a:defRPr>
      </a:lvl4pPr>
      <a:lvl5pPr marL="2057400" indent="-228600" algn="l" defTabSz="457200" rtl="0" eaLnBrk="1" fontAlgn="base" hangingPunct="1">
        <a:spcBef>
          <a:spcPct val="20000"/>
        </a:spcBef>
        <a:spcAft>
          <a:spcPct val="0"/>
        </a:spcAft>
        <a:buFont typeface="Arial" panose="020B0604020202020204" pitchFamily="34" charset="0"/>
        <a:buChar char="»"/>
        <a:defRPr sz="1200" kern="1200">
          <a:solidFill>
            <a:srgbClr val="595959"/>
          </a:solidFill>
          <a:latin typeface="Helvetica"/>
          <a:ea typeface="MS PGothic" panose="020B0600070205080204" pitchFamily="34" charset="-128"/>
          <a:cs typeface="MS PGothic" panose="020B0600070205080204" pitchFamily="34"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0"/>
          </a:schemeClr>
        </a:solidFill>
        <a:effectLst/>
      </p:bgPr>
    </p:bg>
    <p:spTree>
      <p:nvGrpSpPr>
        <p:cNvPr id="1" name=""/>
        <p:cNvGrpSpPr/>
        <p:nvPr/>
      </p:nvGrpSpPr>
      <p:grpSpPr>
        <a:xfrm>
          <a:off x="0" y="0"/>
          <a:ext cx="0" cy="0"/>
          <a:chOff x="0" y="0"/>
          <a:chExt cx="0" cy="0"/>
        </a:xfrm>
      </p:grpSpPr>
      <p:sp>
        <p:nvSpPr>
          <p:cNvPr id="9218" name="Date Placeholder 3"/>
          <p:cNvSpPr>
            <a:spLocks noGrp="1"/>
          </p:cNvSpPr>
          <p:nvPr>
            <p:ph type="dt" sz="half" idx="2"/>
          </p:nvPr>
        </p:nvSpPr>
        <p:spPr bwMode="auto">
          <a:xfrm>
            <a:off x="6450013" y="6515100"/>
            <a:ext cx="1076325" cy="241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lvl1pPr algn="r" defTabSz="914400">
              <a:defRPr sz="900">
                <a:solidFill>
                  <a:srgbClr val="004C97"/>
                </a:solidFill>
                <a:latin typeface="Helvetica" panose="020B0604020202020204" pitchFamily="34" charset="0"/>
              </a:defRPr>
            </a:lvl1pPr>
          </a:lstStyle>
          <a:p>
            <a:endParaRPr lang="en-US" altLang="en-US"/>
          </a:p>
        </p:txBody>
      </p:sp>
      <p:sp>
        <p:nvSpPr>
          <p:cNvPr id="9219" name="Footer Placeholder 4"/>
          <p:cNvSpPr>
            <a:spLocks noGrp="1"/>
          </p:cNvSpPr>
          <p:nvPr>
            <p:ph type="ftr" sz="quarter" idx="3"/>
          </p:nvPr>
        </p:nvSpPr>
        <p:spPr bwMode="auto">
          <a:xfrm>
            <a:off x="806450" y="6515100"/>
            <a:ext cx="5373688" cy="241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lvl1pPr defTabSz="914400">
              <a:defRPr sz="900">
                <a:solidFill>
                  <a:srgbClr val="004C97"/>
                </a:solidFill>
                <a:latin typeface="Helvetica" charset="0"/>
                <a:ea typeface="ＭＳ Ｐゴシック" charset="0"/>
                <a:cs typeface="ＭＳ Ｐゴシック" charset="0"/>
              </a:defRPr>
            </a:lvl1pPr>
          </a:lstStyle>
          <a:p>
            <a:pPr>
              <a:defRPr/>
            </a:pPr>
            <a:r>
              <a:rPr lang="en-US"/>
              <a:t>Risk Workshop</a:t>
            </a:r>
            <a:endParaRPr lang="en-US" b="1"/>
          </a:p>
        </p:txBody>
      </p:sp>
      <p:sp>
        <p:nvSpPr>
          <p:cNvPr id="9220" name="Slide Number Placeholder 5"/>
          <p:cNvSpPr>
            <a:spLocks noGrp="1"/>
          </p:cNvSpPr>
          <p:nvPr>
            <p:ph type="sldNum" sz="quarter" idx="4"/>
          </p:nvPr>
        </p:nvSpPr>
        <p:spPr bwMode="auto">
          <a:xfrm>
            <a:off x="228600" y="6515100"/>
            <a:ext cx="447675" cy="241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lvl1pPr defTabSz="914400">
              <a:defRPr sz="900">
                <a:solidFill>
                  <a:srgbClr val="004C97"/>
                </a:solidFill>
                <a:latin typeface="Helvetica" panose="020B0604020202020204" pitchFamily="34" charset="0"/>
              </a:defRPr>
            </a:lvl1pPr>
          </a:lstStyle>
          <a:p>
            <a:fld id="{319E6341-E9E7-4128-9402-327DA8681509}" type="slidenum">
              <a:rPr lang="en-US" altLang="en-US"/>
              <a:pPr/>
              <a:t>‹#›</a:t>
            </a:fld>
            <a:endParaRPr lang="en-US" altLang="en-US"/>
          </a:p>
        </p:txBody>
      </p:sp>
      <p:pic>
        <p:nvPicPr>
          <p:cNvPr id="7173" name="Picture 1" descr="Footer_060314.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102" r:id="rId1"/>
    <p:sldLayoutId id="2147484103" r:id="rId2"/>
    <p:sldLayoutId id="2147484104" r:id="rId3"/>
    <p:sldLayoutId id="2147484105" r:id="rId4"/>
  </p:sldLayoutIdLst>
  <p:hf hdr="0" dt="0"/>
  <p:txStyles>
    <p:titleStyle>
      <a:lvl1pPr algn="l" defTabSz="457200" rtl="0" eaLnBrk="0" fontAlgn="base" hangingPunct="0">
        <a:spcBef>
          <a:spcPct val="0"/>
        </a:spcBef>
        <a:spcAft>
          <a:spcPct val="0"/>
        </a:spcAft>
        <a:defRPr sz="1700" b="1" kern="1200">
          <a:solidFill>
            <a:srgbClr val="2E5286"/>
          </a:solidFill>
          <a:latin typeface="Helvetica"/>
          <a:ea typeface="Geneva" charset="0"/>
          <a:cs typeface="ＭＳ Ｐゴシック" charset="0"/>
        </a:defRPr>
      </a:lvl1pPr>
      <a:lvl2pPr algn="l" defTabSz="457200" rtl="0" eaLnBrk="0" fontAlgn="base" hangingPunct="0">
        <a:spcBef>
          <a:spcPct val="0"/>
        </a:spcBef>
        <a:spcAft>
          <a:spcPct val="0"/>
        </a:spcAft>
        <a:defRPr sz="1700" b="1">
          <a:solidFill>
            <a:srgbClr val="2E5286"/>
          </a:solidFill>
          <a:latin typeface="Helvetica" charset="0"/>
          <a:ea typeface="Geneva" charset="0"/>
          <a:cs typeface="ＭＳ Ｐゴシック" charset="0"/>
        </a:defRPr>
      </a:lvl2pPr>
      <a:lvl3pPr algn="l" defTabSz="457200" rtl="0" eaLnBrk="0" fontAlgn="base" hangingPunct="0">
        <a:spcBef>
          <a:spcPct val="0"/>
        </a:spcBef>
        <a:spcAft>
          <a:spcPct val="0"/>
        </a:spcAft>
        <a:defRPr sz="1700" b="1">
          <a:solidFill>
            <a:srgbClr val="2E5286"/>
          </a:solidFill>
          <a:latin typeface="Helvetica" charset="0"/>
          <a:ea typeface="Geneva" charset="0"/>
          <a:cs typeface="ＭＳ Ｐゴシック" charset="0"/>
        </a:defRPr>
      </a:lvl3pPr>
      <a:lvl4pPr algn="l" defTabSz="457200" rtl="0" eaLnBrk="0" fontAlgn="base" hangingPunct="0">
        <a:spcBef>
          <a:spcPct val="0"/>
        </a:spcBef>
        <a:spcAft>
          <a:spcPct val="0"/>
        </a:spcAft>
        <a:defRPr sz="1700" b="1">
          <a:solidFill>
            <a:srgbClr val="2E5286"/>
          </a:solidFill>
          <a:latin typeface="Helvetica" charset="0"/>
          <a:ea typeface="Geneva" charset="0"/>
          <a:cs typeface="ＭＳ Ｐゴシック" charset="0"/>
        </a:defRPr>
      </a:lvl4pPr>
      <a:lvl5pPr algn="l" defTabSz="457200" rtl="0" eaLnBrk="0" fontAlgn="base" hangingPunct="0">
        <a:spcBef>
          <a:spcPct val="0"/>
        </a:spcBef>
        <a:spcAft>
          <a:spcPct val="0"/>
        </a:spcAft>
        <a:defRPr sz="1700" b="1">
          <a:solidFill>
            <a:srgbClr val="2E5286"/>
          </a:solidFill>
          <a:latin typeface="Helvetica" charset="0"/>
          <a:ea typeface="Geneva" charset="0"/>
          <a:cs typeface="ＭＳ Ｐゴシック" charset="0"/>
        </a:defRPr>
      </a:lvl5pPr>
      <a:lvl6pPr marL="457200" algn="l" defTabSz="457200" rtl="0" fontAlgn="base">
        <a:spcBef>
          <a:spcPct val="0"/>
        </a:spcBef>
        <a:spcAft>
          <a:spcPct val="0"/>
        </a:spcAft>
        <a:defRPr sz="1700" b="1">
          <a:solidFill>
            <a:srgbClr val="2E5286"/>
          </a:solidFill>
          <a:latin typeface="Helvetica" charset="0"/>
          <a:ea typeface="ＭＳ Ｐゴシック" charset="0"/>
          <a:cs typeface="ＭＳ Ｐゴシック" charset="0"/>
        </a:defRPr>
      </a:lvl6pPr>
      <a:lvl7pPr marL="914400" algn="l" defTabSz="457200" rtl="0" fontAlgn="base">
        <a:spcBef>
          <a:spcPct val="0"/>
        </a:spcBef>
        <a:spcAft>
          <a:spcPct val="0"/>
        </a:spcAft>
        <a:defRPr sz="1700" b="1">
          <a:solidFill>
            <a:srgbClr val="2E5286"/>
          </a:solidFill>
          <a:latin typeface="Helvetica" charset="0"/>
          <a:ea typeface="ＭＳ Ｐゴシック" charset="0"/>
          <a:cs typeface="ＭＳ Ｐゴシック" charset="0"/>
        </a:defRPr>
      </a:lvl7pPr>
      <a:lvl8pPr marL="1371600" algn="l" defTabSz="457200" rtl="0" fontAlgn="base">
        <a:spcBef>
          <a:spcPct val="0"/>
        </a:spcBef>
        <a:spcAft>
          <a:spcPct val="0"/>
        </a:spcAft>
        <a:defRPr sz="1700" b="1">
          <a:solidFill>
            <a:srgbClr val="2E5286"/>
          </a:solidFill>
          <a:latin typeface="Helvetica" charset="0"/>
          <a:ea typeface="ＭＳ Ｐゴシック" charset="0"/>
          <a:cs typeface="ＭＳ Ｐゴシック" charset="0"/>
        </a:defRPr>
      </a:lvl8pPr>
      <a:lvl9pPr marL="1828800" algn="l" defTabSz="457200" rtl="0" fontAlgn="base">
        <a:spcBef>
          <a:spcPct val="0"/>
        </a:spcBef>
        <a:spcAft>
          <a:spcPct val="0"/>
        </a:spcAft>
        <a:defRPr sz="1700" b="1">
          <a:solidFill>
            <a:srgbClr val="2E5286"/>
          </a:solidFill>
          <a:latin typeface="Helvetica"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kern="1200">
          <a:solidFill>
            <a:srgbClr val="7F7F7F"/>
          </a:solidFill>
          <a:latin typeface="Helvetica"/>
          <a:ea typeface="Geneva" charset="0"/>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1600" kern="1200">
          <a:solidFill>
            <a:srgbClr val="7F7F7F"/>
          </a:solidFill>
          <a:latin typeface="Helvetica"/>
          <a:ea typeface="MS PGothic" panose="020B0600070205080204" pitchFamily="34" charset="-128"/>
          <a:cs typeface="MS PGothic" panose="020B0600070205080204" pitchFamily="34" charset="-128"/>
        </a:defRPr>
      </a:lvl2pPr>
      <a:lvl3pPr marL="1143000" indent="-228600" algn="l" defTabSz="457200" rtl="0" eaLnBrk="0" fontAlgn="base" hangingPunct="0">
        <a:spcBef>
          <a:spcPct val="20000"/>
        </a:spcBef>
        <a:spcAft>
          <a:spcPct val="0"/>
        </a:spcAft>
        <a:buFont typeface="Arial" panose="020B0604020202020204" pitchFamily="34" charset="0"/>
        <a:buChar char="•"/>
        <a:defRPr sz="1400" kern="1200">
          <a:solidFill>
            <a:srgbClr val="7F7F7F"/>
          </a:solidFill>
          <a:latin typeface="Helvetica"/>
          <a:ea typeface="MS PGothic" panose="020B0600070205080204" pitchFamily="34" charset="-128"/>
          <a:cs typeface="MS PGothic" panose="020B0600070205080204" pitchFamily="34" charset="-128"/>
        </a:defRPr>
      </a:lvl3pPr>
      <a:lvl4pPr marL="1600200" indent="-228600" algn="l" defTabSz="457200" rtl="0" eaLnBrk="0" fontAlgn="base" hangingPunct="0">
        <a:spcBef>
          <a:spcPct val="20000"/>
        </a:spcBef>
        <a:spcAft>
          <a:spcPct val="0"/>
        </a:spcAft>
        <a:buFont typeface="Arial" panose="020B0604020202020204" pitchFamily="34" charset="0"/>
        <a:buChar char="–"/>
        <a:defRPr sz="1200" kern="1200">
          <a:solidFill>
            <a:srgbClr val="7F7F7F"/>
          </a:solidFill>
          <a:latin typeface="Helvetica"/>
          <a:ea typeface="MS PGothic" panose="020B0600070205080204" pitchFamily="34" charset="-128"/>
          <a:cs typeface="MS PGothic" panose="020B0600070205080204" pitchFamily="34" charset="-128"/>
        </a:defRPr>
      </a:lvl4pPr>
      <a:lvl5pPr marL="2057400" indent="-228600" algn="l" defTabSz="457200" rtl="0" eaLnBrk="0" fontAlgn="base" hangingPunct="0">
        <a:spcBef>
          <a:spcPct val="20000"/>
        </a:spcBef>
        <a:spcAft>
          <a:spcPct val="0"/>
        </a:spcAft>
        <a:buFont typeface="Arial" panose="020B0604020202020204" pitchFamily="34" charset="0"/>
        <a:buChar char="»"/>
        <a:defRPr sz="1200" kern="1200">
          <a:solidFill>
            <a:srgbClr val="7F7F7F"/>
          </a:solidFill>
          <a:latin typeface="Helvetica"/>
          <a:ea typeface="MS PGothic" panose="020B0600070205080204" pitchFamily="34" charset="-128"/>
          <a:cs typeface="MS PGothic" panose="020B0600070205080204" pitchFamily="34"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10" name="Date Placeholder 3"/>
          <p:cNvSpPr>
            <a:spLocks noGrp="1"/>
          </p:cNvSpPr>
          <p:nvPr>
            <p:ph type="dt" sz="half" idx="2"/>
          </p:nvPr>
        </p:nvSpPr>
        <p:spPr>
          <a:xfrm>
            <a:off x="736826" y="6495482"/>
            <a:ext cx="1245081"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endParaRPr lang="en-US" dirty="0"/>
          </a:p>
        </p:txBody>
      </p:sp>
      <p:sp>
        <p:nvSpPr>
          <p:cNvPr id="11" name="Footer Placeholder 4"/>
          <p:cNvSpPr>
            <a:spLocks noGrp="1"/>
          </p:cNvSpPr>
          <p:nvPr>
            <p:ph type="ftr" sz="quarter" idx="3"/>
          </p:nvPr>
        </p:nvSpPr>
        <p:spPr>
          <a:xfrm>
            <a:off x="2082146" y="6495482"/>
            <a:ext cx="5690200"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Risk Workshop</a:t>
            </a:r>
            <a:endParaRPr lang="en-US" b="1" dirty="0"/>
          </a:p>
        </p:txBody>
      </p:sp>
      <p:sp>
        <p:nvSpPr>
          <p:cNvPr id="13" name="Slide Number Placeholder 5"/>
          <p:cNvSpPr>
            <a:spLocks noGrp="1"/>
          </p:cNvSpPr>
          <p:nvPr>
            <p:ph type="sldNum" sz="quarter" idx="4"/>
          </p:nvPr>
        </p:nvSpPr>
        <p:spPr>
          <a:xfrm>
            <a:off x="222250" y="6495482"/>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cxnSp>
        <p:nvCxnSpPr>
          <p:cNvPr id="8" name="Straight Connector 7"/>
          <p:cNvCxnSpPr/>
          <p:nvPr/>
        </p:nvCxnSpPr>
        <p:spPr>
          <a:xfrm>
            <a:off x="214800" y="6315146"/>
            <a:ext cx="8704708" cy="0"/>
          </a:xfrm>
          <a:prstGeom prst="line">
            <a:avLst/>
          </a:prstGeom>
          <a:ln w="28575" cmpd="sng">
            <a:solidFill>
              <a:srgbClr val="99D6EA"/>
            </a:solidFill>
          </a:ln>
          <a:effectLst/>
        </p:spPr>
        <p:style>
          <a:lnRef idx="2">
            <a:schemeClr val="accent1"/>
          </a:lnRef>
          <a:fillRef idx="0">
            <a:schemeClr val="accent1"/>
          </a:fillRef>
          <a:effectRef idx="1">
            <a:schemeClr val="accent1"/>
          </a:effectRef>
          <a:fontRef idx="minor">
            <a:schemeClr val="tx1"/>
          </a:fontRef>
        </p:style>
      </p:cxnSp>
      <p:sp>
        <p:nvSpPr>
          <p:cNvPr id="24" name="Slide Number Placeholder 5"/>
          <p:cNvSpPr txBox="1">
            <a:spLocks/>
          </p:cNvSpPr>
          <p:nvPr/>
        </p:nvSpPr>
        <p:spPr>
          <a:xfrm>
            <a:off x="381001" y="6667500"/>
            <a:ext cx="414338" cy="237285"/>
          </a:xfrm>
          <a:prstGeom prst="rect">
            <a:avLst/>
          </a:prstGeom>
        </p:spPr>
        <p:txBody>
          <a:bodyPr vert="horz" wrap="square" lIns="0" tIns="0" rIns="0" bIns="0" numCol="1" anchor="t" anchorCtr="0" compatLnSpc="1">
            <a:prstTxWarp prst="textNoShape">
              <a:avLst/>
            </a:prstTxWarp>
          </a:bodyPr>
          <a:lstStyle>
            <a:defPPr>
              <a:defRPr lang="en-US"/>
            </a:defPPr>
            <a:lvl1pPr algn="l" defTabSz="457200" rtl="0" fontAlgn="base">
              <a:spcBef>
                <a:spcPct val="0"/>
              </a:spcBef>
              <a:spcAft>
                <a:spcPct val="0"/>
              </a:spcAft>
              <a:defRPr sz="1200" kern="1200" smtClean="0">
                <a:solidFill>
                  <a:srgbClr val="004C97"/>
                </a:solidFill>
                <a:latin typeface="Helvetica" charset="0"/>
                <a:ea typeface="Geneva" charset="0"/>
                <a:cs typeface="ＭＳ Ｐゴシック"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a:lstStyle>
          <a:p>
            <a:pPr>
              <a:defRPr/>
            </a:pPr>
            <a:endParaRPr lang="en-US" dirty="0"/>
          </a:p>
        </p:txBody>
      </p:sp>
      <p:grpSp>
        <p:nvGrpSpPr>
          <p:cNvPr id="12" name="Group 11"/>
          <p:cNvGrpSpPr>
            <a:grpSpLocks noChangeAspect="1"/>
          </p:cNvGrpSpPr>
          <p:nvPr/>
        </p:nvGrpSpPr>
        <p:grpSpPr>
          <a:xfrm>
            <a:off x="209721" y="136401"/>
            <a:ext cx="8723157" cy="197990"/>
            <a:chOff x="577653" y="6258863"/>
            <a:chExt cx="8320285" cy="188846"/>
          </a:xfrm>
        </p:grpSpPr>
        <p:cxnSp>
          <p:nvCxnSpPr>
            <p:cNvPr id="14" name="Straight Connector 13"/>
            <p:cNvCxnSpPr/>
            <p:nvPr userDrawn="1"/>
          </p:nvCxnSpPr>
          <p:spPr>
            <a:xfrm>
              <a:off x="577653" y="6351018"/>
              <a:ext cx="7213350" cy="6918"/>
            </a:xfrm>
            <a:prstGeom prst="line">
              <a:avLst/>
            </a:prstGeom>
            <a:ln w="76200" cmpd="sng">
              <a:solidFill>
                <a:srgbClr val="99D6EA"/>
              </a:solidFill>
            </a:ln>
            <a:effectLst/>
          </p:spPr>
          <p:style>
            <a:lnRef idx="2">
              <a:schemeClr val="accent1"/>
            </a:lnRef>
            <a:fillRef idx="0">
              <a:schemeClr val="accent1"/>
            </a:fillRef>
            <a:effectRef idx="1">
              <a:schemeClr val="accent1"/>
            </a:effectRef>
            <a:fontRef idx="minor">
              <a:schemeClr val="tx1"/>
            </a:fontRef>
          </p:style>
        </p:cxnSp>
        <p:pic>
          <p:nvPicPr>
            <p:cNvPr id="15" name="Picture 6" descr="FermiLogo_RGB_NALBlue.png"/>
            <p:cNvPicPr>
              <a:picLocks noChangeAspect="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7853781" y="6258863"/>
              <a:ext cx="1044157" cy="18884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pic>
        <p:nvPicPr>
          <p:cNvPr id="16" name="Picture 15"/>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7659493" y="6355909"/>
            <a:ext cx="919915" cy="502091"/>
          </a:xfrm>
          <a:prstGeom prst="rect">
            <a:avLst/>
          </a:prstGeom>
        </p:spPr>
      </p:pic>
    </p:spTree>
    <p:extLst>
      <p:ext uri="{BB962C8B-B14F-4D97-AF65-F5344CB8AC3E}">
        <p14:creationId xmlns:p14="http://schemas.microsoft.com/office/powerpoint/2010/main" val="1838973990"/>
      </p:ext>
    </p:extLst>
  </p:cSld>
  <p:clrMap bg1="lt1" tx1="dk1" bg2="lt2" tx2="dk2" accent1="accent1" accent2="accent2" accent3="accent3" accent4="accent4" accent5="accent5" accent6="accent6" hlink="hlink" folHlink="folHlink"/>
  <p:sldLayoutIdLst>
    <p:sldLayoutId id="2147484117" r:id="rId1"/>
    <p:sldLayoutId id="2147484118" r:id="rId2"/>
    <p:sldLayoutId id="2147484119" r:id="rId3"/>
    <p:sldLayoutId id="2147484120" r:id="rId4"/>
    <p:sldLayoutId id="2147484121" r:id="rId5"/>
    <p:sldLayoutId id="2147484122" r:id="rId6"/>
    <p:sldLayoutId id="2147484123" r:id="rId7"/>
  </p:sldLayoutIdLst>
  <p:hf hdr="0" dt="0"/>
  <p:txStyles>
    <p:titleStyle>
      <a:lvl1pPr algn="l" defTabSz="457200" rtl="0" eaLnBrk="1" fontAlgn="base" hangingPunct="1">
        <a:spcBef>
          <a:spcPct val="0"/>
        </a:spcBef>
        <a:spcAft>
          <a:spcPct val="0"/>
        </a:spcAft>
        <a:defRPr sz="1700" b="1" kern="1200">
          <a:solidFill>
            <a:srgbClr val="074184"/>
          </a:solidFill>
          <a:latin typeface="Helvetica"/>
          <a:ea typeface="Geneva" charset="0"/>
          <a:cs typeface="ＭＳ Ｐゴシック" charset="0"/>
        </a:defRPr>
      </a:lvl1pPr>
      <a:lvl2pPr algn="l" defTabSz="457200" rtl="0" eaLnBrk="1" fontAlgn="base" hangingPunct="1">
        <a:spcBef>
          <a:spcPct val="0"/>
        </a:spcBef>
        <a:spcAft>
          <a:spcPct val="0"/>
        </a:spcAft>
        <a:defRPr sz="1700" b="1">
          <a:solidFill>
            <a:srgbClr val="074184"/>
          </a:solidFill>
          <a:latin typeface="Helvetica" charset="0"/>
          <a:ea typeface="Geneva" charset="0"/>
          <a:cs typeface="ＭＳ Ｐゴシック" charset="0"/>
        </a:defRPr>
      </a:lvl2pPr>
      <a:lvl3pPr algn="l" defTabSz="457200" rtl="0" eaLnBrk="1" fontAlgn="base" hangingPunct="1">
        <a:spcBef>
          <a:spcPct val="0"/>
        </a:spcBef>
        <a:spcAft>
          <a:spcPct val="0"/>
        </a:spcAft>
        <a:defRPr sz="1700" b="1">
          <a:solidFill>
            <a:srgbClr val="074184"/>
          </a:solidFill>
          <a:latin typeface="Helvetica" charset="0"/>
          <a:ea typeface="Geneva" charset="0"/>
          <a:cs typeface="ＭＳ Ｐゴシック" charset="0"/>
        </a:defRPr>
      </a:lvl3pPr>
      <a:lvl4pPr algn="l" defTabSz="457200" rtl="0" eaLnBrk="1" fontAlgn="base" hangingPunct="1">
        <a:spcBef>
          <a:spcPct val="0"/>
        </a:spcBef>
        <a:spcAft>
          <a:spcPct val="0"/>
        </a:spcAft>
        <a:defRPr sz="1700" b="1">
          <a:solidFill>
            <a:srgbClr val="074184"/>
          </a:solidFill>
          <a:latin typeface="Helvetica" charset="0"/>
          <a:ea typeface="Geneva" charset="0"/>
          <a:cs typeface="ＭＳ Ｐゴシック" charset="0"/>
        </a:defRPr>
      </a:lvl4pPr>
      <a:lvl5pPr algn="l" defTabSz="457200" rtl="0" eaLnBrk="1" fontAlgn="base" hangingPunct="1">
        <a:spcBef>
          <a:spcPct val="0"/>
        </a:spcBef>
        <a:spcAft>
          <a:spcPct val="0"/>
        </a:spcAft>
        <a:defRPr sz="1700" b="1">
          <a:solidFill>
            <a:srgbClr val="074184"/>
          </a:solidFill>
          <a:latin typeface="Helvetica" charset="0"/>
          <a:ea typeface="Geneva"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kern="1200">
          <a:solidFill>
            <a:srgbClr val="595959"/>
          </a:solidFill>
          <a:latin typeface="Helvetica"/>
          <a:ea typeface="Geneva"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1600" kern="1200">
          <a:solidFill>
            <a:srgbClr val="595959"/>
          </a:solidFill>
          <a:latin typeface="Helvetica"/>
          <a:ea typeface="ＭＳ Ｐゴシック" charset="0"/>
          <a:cs typeface="ＭＳ Ｐゴシック" charset="0"/>
        </a:defRPr>
      </a:lvl2pPr>
      <a:lvl3pPr marL="1143000" indent="-228600" algn="l" defTabSz="457200" rtl="0" eaLnBrk="1" fontAlgn="base" hangingPunct="1">
        <a:spcBef>
          <a:spcPct val="20000"/>
        </a:spcBef>
        <a:spcAft>
          <a:spcPct val="0"/>
        </a:spcAft>
        <a:buFont typeface="Arial" charset="0"/>
        <a:buChar char="•"/>
        <a:defRPr sz="1400" kern="1200">
          <a:solidFill>
            <a:srgbClr val="595959"/>
          </a:solidFill>
          <a:latin typeface="Helvetica"/>
          <a:ea typeface="ＭＳ Ｐゴシック" charset="0"/>
          <a:cs typeface="ＭＳ Ｐゴシック" charset="0"/>
        </a:defRPr>
      </a:lvl3pPr>
      <a:lvl4pPr marL="1600200" indent="-228600" algn="l" defTabSz="457200" rtl="0" eaLnBrk="1" fontAlgn="base" hangingPunct="1">
        <a:spcBef>
          <a:spcPct val="20000"/>
        </a:spcBef>
        <a:spcAft>
          <a:spcPct val="0"/>
        </a:spcAft>
        <a:buFont typeface="Arial" charset="0"/>
        <a:buChar char="–"/>
        <a:defRPr sz="1200" kern="1200">
          <a:solidFill>
            <a:srgbClr val="595959"/>
          </a:solidFill>
          <a:latin typeface="Helvetica"/>
          <a:ea typeface="ＭＳ Ｐゴシック" charset="0"/>
          <a:cs typeface="ＭＳ Ｐゴシック" charset="0"/>
        </a:defRPr>
      </a:lvl4pPr>
      <a:lvl5pPr marL="2057400" indent="-228600" algn="l" defTabSz="457200" rtl="0" eaLnBrk="1" fontAlgn="base" hangingPunct="1">
        <a:spcBef>
          <a:spcPct val="20000"/>
        </a:spcBef>
        <a:spcAft>
          <a:spcPct val="0"/>
        </a:spcAft>
        <a:buFont typeface="Arial" charset="0"/>
        <a:buChar char="»"/>
        <a:defRPr sz="1200" kern="1200">
          <a:solidFill>
            <a:srgbClr val="595959"/>
          </a:solidFill>
          <a:latin typeface="Helvetica"/>
          <a:ea typeface="ＭＳ Ｐゴシック" charset="0"/>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image" Target="../media/image24.png"/><Relationship Id="rId18" Type="http://schemas.openxmlformats.org/officeDocument/2006/relationships/image" Target="../media/image29.svg"/><Relationship Id="rId3" Type="http://schemas.openxmlformats.org/officeDocument/2006/relationships/notesSlide" Target="../notesSlides/notesSlide3.xml"/><Relationship Id="rId7" Type="http://schemas.openxmlformats.org/officeDocument/2006/relationships/image" Target="../media/image22.png"/><Relationship Id="rId12" Type="http://schemas.openxmlformats.org/officeDocument/2006/relationships/image" Target="../media/image19.emf"/><Relationship Id="rId17" Type="http://schemas.openxmlformats.org/officeDocument/2006/relationships/image" Target="../media/image28.png"/><Relationship Id="rId2" Type="http://schemas.openxmlformats.org/officeDocument/2006/relationships/slideLayout" Target="../slideLayouts/slideLayout2.xml"/><Relationship Id="rId16" Type="http://schemas.openxmlformats.org/officeDocument/2006/relationships/image" Target="../media/image27.png"/><Relationship Id="rId20" Type="http://schemas.openxmlformats.org/officeDocument/2006/relationships/image" Target="../media/image31.png"/><Relationship Id="rId1" Type="http://schemas.openxmlformats.org/officeDocument/2006/relationships/vmlDrawing" Target="../drawings/vmlDrawing1.vml"/><Relationship Id="rId6" Type="http://schemas.openxmlformats.org/officeDocument/2006/relationships/image" Target="../media/image21.png"/><Relationship Id="rId11" Type="http://schemas.openxmlformats.org/officeDocument/2006/relationships/oleObject" Target="../embeddings/oleObject1.bin"/><Relationship Id="rId5" Type="http://schemas.microsoft.com/office/2007/relationships/hdphoto" Target="../media/hdphoto1.wdp"/><Relationship Id="rId15" Type="http://schemas.openxmlformats.org/officeDocument/2006/relationships/image" Target="../media/image26.png"/><Relationship Id="rId10" Type="http://schemas.microsoft.com/office/2007/relationships/hdphoto" Target="../media/hdphoto3.wdp"/><Relationship Id="rId19" Type="http://schemas.openxmlformats.org/officeDocument/2006/relationships/image" Target="../media/image30.png"/><Relationship Id="rId4" Type="http://schemas.openxmlformats.org/officeDocument/2006/relationships/image" Target="../media/image20.png"/><Relationship Id="rId9" Type="http://schemas.openxmlformats.org/officeDocument/2006/relationships/image" Target="../media/image23.png"/><Relationship Id="rId14" Type="http://schemas.openxmlformats.org/officeDocument/2006/relationships/image" Target="../media/image2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2.jpg"/><Relationship Id="rId4" Type="http://schemas.openxmlformats.org/officeDocument/2006/relationships/image" Target="../media/image11.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219719" y="5004021"/>
            <a:ext cx="4941110" cy="1529241"/>
          </a:xfrm>
        </p:spPr>
        <p:txBody>
          <a:bodyPr/>
          <a:lstStyle/>
          <a:p>
            <a:r>
              <a:rPr lang="en-US" dirty="0"/>
              <a:t>Marc Kaducak</a:t>
            </a:r>
          </a:p>
          <a:p>
            <a:r>
              <a:rPr lang="en-US" dirty="0"/>
              <a:t>Risk Workshop</a:t>
            </a:r>
          </a:p>
          <a:p>
            <a:r>
              <a:rPr lang="en-US" dirty="0"/>
              <a:t>12-13 July 2018</a:t>
            </a:r>
          </a:p>
        </p:txBody>
      </p:sp>
      <p:sp>
        <p:nvSpPr>
          <p:cNvPr id="5" name="Text Placeholder 4"/>
          <p:cNvSpPr>
            <a:spLocks noGrp="1"/>
          </p:cNvSpPr>
          <p:nvPr>
            <p:ph type="body" sz="quarter" idx="11"/>
          </p:nvPr>
        </p:nvSpPr>
        <p:spPr>
          <a:xfrm>
            <a:off x="219719" y="4000972"/>
            <a:ext cx="8667106" cy="1003049"/>
          </a:xfrm>
        </p:spPr>
        <p:txBody>
          <a:bodyPr>
            <a:normAutofit/>
          </a:bodyPr>
          <a:lstStyle/>
          <a:p>
            <a:r>
              <a:rPr lang="en-US" dirty="0"/>
              <a:t>PIP-II Overview</a:t>
            </a:r>
          </a:p>
        </p:txBody>
      </p:sp>
    </p:spTree>
    <p:extLst>
      <p:ext uri="{BB962C8B-B14F-4D97-AF65-F5344CB8AC3E}">
        <p14:creationId xmlns:p14="http://schemas.microsoft.com/office/powerpoint/2010/main" val="25068106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74926" y="402151"/>
            <a:ext cx="8686800" cy="427877"/>
          </a:xfrm>
        </p:spPr>
        <p:txBody>
          <a:bodyPr/>
          <a:lstStyle/>
          <a:p>
            <a:r>
              <a:rPr lang="en-US" dirty="0"/>
              <a:t>PIP-II has a mature, validated technical design </a:t>
            </a:r>
          </a:p>
        </p:txBody>
      </p:sp>
      <p:grpSp>
        <p:nvGrpSpPr>
          <p:cNvPr id="10" name="Group 9">
            <a:extLst>
              <a:ext uri="{FF2B5EF4-FFF2-40B4-BE49-F238E27FC236}">
                <a16:creationId xmlns:a16="http://schemas.microsoft.com/office/drawing/2014/main" id="{FB4B803B-2EDD-44C3-9EC7-5A19F00385D9}"/>
              </a:ext>
            </a:extLst>
          </p:cNvPr>
          <p:cNvGrpSpPr/>
          <p:nvPr/>
        </p:nvGrpSpPr>
        <p:grpSpPr>
          <a:xfrm>
            <a:off x="222250" y="870369"/>
            <a:ext cx="8368643" cy="3001343"/>
            <a:chOff x="72474" y="2107276"/>
            <a:chExt cx="8368643" cy="3001343"/>
          </a:xfrm>
        </p:grpSpPr>
        <p:pic>
          <p:nvPicPr>
            <p:cNvPr id="25" name="Picture 24">
              <a:extLst>
                <a:ext uri="{FF2B5EF4-FFF2-40B4-BE49-F238E27FC236}">
                  <a16:creationId xmlns:a16="http://schemas.microsoft.com/office/drawing/2014/main" id="{0669443E-9818-427B-A371-088571930252}"/>
                </a:ext>
              </a:extLst>
            </p:cNvPr>
            <p:cNvPicPr>
              <a:picLocks noChangeAspect="1"/>
            </p:cNvPicPr>
            <p:nvPr/>
          </p:nvPicPr>
          <p:blipFill>
            <a:blip r:embed="rId3"/>
            <a:stretch>
              <a:fillRect/>
            </a:stretch>
          </p:blipFill>
          <p:spPr>
            <a:xfrm>
              <a:off x="72474" y="2915091"/>
              <a:ext cx="8368643" cy="2193528"/>
            </a:xfrm>
            <a:prstGeom prst="rect">
              <a:avLst/>
            </a:prstGeom>
          </p:spPr>
        </p:pic>
        <p:sp>
          <p:nvSpPr>
            <p:cNvPr id="7" name="Oval 6">
              <a:extLst>
                <a:ext uri="{FF2B5EF4-FFF2-40B4-BE49-F238E27FC236}">
                  <a16:creationId xmlns:a16="http://schemas.microsoft.com/office/drawing/2014/main" id="{31CE283F-8DCA-4C90-BFA9-7ADDC5A935CE}"/>
                </a:ext>
              </a:extLst>
            </p:cNvPr>
            <p:cNvSpPr/>
            <p:nvPr/>
          </p:nvSpPr>
          <p:spPr>
            <a:xfrm>
              <a:off x="343952" y="2568941"/>
              <a:ext cx="4302676" cy="1276936"/>
            </a:xfrm>
            <a:prstGeom prst="ellipse">
              <a:avLst/>
            </a:prstGeom>
            <a:noFill/>
            <a:ln w="28575">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972CD48E-39C7-4EA6-84B4-8D263E7BE003}"/>
                </a:ext>
              </a:extLst>
            </p:cNvPr>
            <p:cNvSpPr txBox="1"/>
            <p:nvPr/>
          </p:nvSpPr>
          <p:spPr>
            <a:xfrm>
              <a:off x="2003809" y="2107276"/>
              <a:ext cx="982961" cy="461665"/>
            </a:xfrm>
            <a:prstGeom prst="rect">
              <a:avLst/>
            </a:prstGeom>
            <a:noFill/>
          </p:spPr>
          <p:txBody>
            <a:bodyPr wrap="none" rtlCol="0">
              <a:spAutoFit/>
            </a:bodyPr>
            <a:lstStyle/>
            <a:p>
              <a:r>
                <a:rPr lang="en-US" b="1" dirty="0">
                  <a:solidFill>
                    <a:schemeClr val="accent3"/>
                  </a:solidFill>
                </a:rPr>
                <a:t>PIP2IT</a:t>
              </a:r>
            </a:p>
          </p:txBody>
        </p:sp>
      </p:grpSp>
      <p:sp>
        <p:nvSpPr>
          <p:cNvPr id="9" name="Rectangle 8">
            <a:extLst>
              <a:ext uri="{FF2B5EF4-FFF2-40B4-BE49-F238E27FC236}">
                <a16:creationId xmlns:a16="http://schemas.microsoft.com/office/drawing/2014/main" id="{6F6C8855-7079-4257-A43D-7CF00FA389F5}"/>
              </a:ext>
            </a:extLst>
          </p:cNvPr>
          <p:cNvSpPr/>
          <p:nvPr/>
        </p:nvSpPr>
        <p:spPr>
          <a:xfrm>
            <a:off x="415220" y="4123420"/>
            <a:ext cx="6020413" cy="707886"/>
          </a:xfrm>
          <a:prstGeom prst="rect">
            <a:avLst/>
          </a:prstGeom>
        </p:spPr>
        <p:txBody>
          <a:bodyPr wrap="square">
            <a:spAutoFit/>
          </a:bodyPr>
          <a:lstStyle/>
          <a:p>
            <a:r>
              <a:rPr lang="en-US" sz="2000" dirty="0">
                <a:latin typeface="Helvetica" pitchFamily="34" charset="0"/>
              </a:rPr>
              <a:t>PIP2IT is a complete systems-integration of the PIP-II Front End - coming to completion in FY21 </a:t>
            </a:r>
          </a:p>
        </p:txBody>
      </p:sp>
      <p:pic>
        <p:nvPicPr>
          <p:cNvPr id="32" name="Content Placeholder 6">
            <a:extLst>
              <a:ext uri="{FF2B5EF4-FFF2-40B4-BE49-F238E27FC236}">
                <a16:creationId xmlns:a16="http://schemas.microsoft.com/office/drawing/2014/main" id="{E3E8E1D5-52CE-4F99-9761-15EA62EB9490}"/>
              </a:ext>
            </a:extLst>
          </p:cNvPr>
          <p:cNvPicPr>
            <a:picLocks/>
          </p:cNvPicPr>
          <p:nvPr/>
        </p:nvPicPr>
        <p:blipFill>
          <a:blip r:embed="rId4">
            <a:extLst>
              <a:ext uri="{28A0092B-C50C-407E-A947-70E740481C1C}">
                <a14:useLocalDpi xmlns:a14="http://schemas.microsoft.com/office/drawing/2010/main" val="0"/>
              </a:ext>
            </a:extLst>
          </a:blip>
          <a:srcRect/>
          <a:stretch>
            <a:fillRect/>
          </a:stretch>
        </p:blipFill>
        <p:spPr bwMode="auto">
          <a:xfrm>
            <a:off x="456560" y="4867203"/>
            <a:ext cx="5702502" cy="1365352"/>
          </a:xfrm>
          <a:prstGeom prst="rect">
            <a:avLst/>
          </a:prstGeom>
          <a:noFill/>
          <a:ln>
            <a:noFill/>
          </a:ln>
        </p:spPr>
      </p:pic>
      <p:pic>
        <p:nvPicPr>
          <p:cNvPr id="33" name="Picture 32">
            <a:extLst>
              <a:ext uri="{FF2B5EF4-FFF2-40B4-BE49-F238E27FC236}">
                <a16:creationId xmlns:a16="http://schemas.microsoft.com/office/drawing/2014/main" id="{4C083806-6FE3-4DEE-AB3A-5046C2B72620}"/>
              </a:ext>
            </a:extLst>
          </p:cNvPr>
          <p:cNvPicPr>
            <a:picLocks noChangeAspect="1"/>
          </p:cNvPicPr>
          <p:nvPr/>
        </p:nvPicPr>
        <p:blipFill>
          <a:blip r:embed="rId5"/>
          <a:stretch>
            <a:fillRect/>
          </a:stretch>
        </p:blipFill>
        <p:spPr>
          <a:xfrm>
            <a:off x="6238390" y="4312858"/>
            <a:ext cx="2595903" cy="1959266"/>
          </a:xfrm>
          <a:prstGeom prst="rect">
            <a:avLst/>
          </a:prstGeom>
        </p:spPr>
      </p:pic>
      <p:sp>
        <p:nvSpPr>
          <p:cNvPr id="2" name="Footer Placeholder 1">
            <a:extLst>
              <a:ext uri="{FF2B5EF4-FFF2-40B4-BE49-F238E27FC236}">
                <a16:creationId xmlns:a16="http://schemas.microsoft.com/office/drawing/2014/main" id="{AB4DAAFD-3E62-492E-85B8-7131CDC51177}"/>
              </a:ext>
            </a:extLst>
          </p:cNvPr>
          <p:cNvSpPr>
            <a:spLocks noGrp="1"/>
          </p:cNvSpPr>
          <p:nvPr>
            <p:ph type="ftr" sz="quarter" idx="11"/>
          </p:nvPr>
        </p:nvSpPr>
        <p:spPr/>
        <p:txBody>
          <a:bodyPr/>
          <a:lstStyle/>
          <a:p>
            <a:pPr>
              <a:defRPr/>
            </a:pPr>
            <a:r>
              <a:rPr lang="en-US"/>
              <a:t>Risk Workshop</a:t>
            </a:r>
            <a:endParaRPr lang="en-US" b="1"/>
          </a:p>
        </p:txBody>
      </p:sp>
      <p:sp>
        <p:nvSpPr>
          <p:cNvPr id="4" name="Slide Number Placeholder 3">
            <a:extLst>
              <a:ext uri="{FF2B5EF4-FFF2-40B4-BE49-F238E27FC236}">
                <a16:creationId xmlns:a16="http://schemas.microsoft.com/office/drawing/2014/main" id="{C44A3BA9-C1F8-46D3-96F5-00E1C8F6AB4F}"/>
              </a:ext>
            </a:extLst>
          </p:cNvPr>
          <p:cNvSpPr>
            <a:spLocks noGrp="1"/>
          </p:cNvSpPr>
          <p:nvPr>
            <p:ph type="sldNum" sz="quarter" idx="12"/>
          </p:nvPr>
        </p:nvSpPr>
        <p:spPr/>
        <p:txBody>
          <a:bodyPr/>
          <a:lstStyle/>
          <a:p>
            <a:fld id="{52E9C158-AEF1-41A2-A6CE-6F0BAB305EFD}" type="slidenum">
              <a:rPr lang="en-US" altLang="en-US" smtClean="0"/>
              <a:pPr/>
              <a:t>10</a:t>
            </a:fld>
            <a:endParaRPr lang="en-US" altLang="en-US"/>
          </a:p>
        </p:txBody>
      </p:sp>
    </p:spTree>
    <p:extLst>
      <p:ext uri="{BB962C8B-B14F-4D97-AF65-F5344CB8AC3E}">
        <p14:creationId xmlns:p14="http://schemas.microsoft.com/office/powerpoint/2010/main" val="40130131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p:txBody>
          <a:bodyPr/>
          <a:lstStyle/>
          <a:p>
            <a:pPr>
              <a:defRPr/>
            </a:pPr>
            <a:r>
              <a:rPr lang="en-US"/>
              <a:t>Risk Workshop</a:t>
            </a:r>
            <a:endParaRPr lang="en-US" b="1" dirty="0"/>
          </a:p>
        </p:txBody>
      </p:sp>
      <p:sp>
        <p:nvSpPr>
          <p:cNvPr id="7" name="Title 6"/>
          <p:cNvSpPr>
            <a:spLocks noGrp="1"/>
          </p:cNvSpPr>
          <p:nvPr>
            <p:ph type="title"/>
          </p:nvPr>
        </p:nvSpPr>
        <p:spPr/>
        <p:txBody>
          <a:bodyPr/>
          <a:lstStyle/>
          <a:p>
            <a:r>
              <a:rPr lang="en-US" dirty="0"/>
              <a:t>PIP-II Front End (Injector) Test</a:t>
            </a:r>
          </a:p>
        </p:txBody>
      </p:sp>
      <p:pic>
        <p:nvPicPr>
          <p:cNvPr id="3" name="Picture 2">
            <a:extLst>
              <a:ext uri="{FF2B5EF4-FFF2-40B4-BE49-F238E27FC236}">
                <a16:creationId xmlns:a16="http://schemas.microsoft.com/office/drawing/2014/main" id="{DA92EBBA-5B7B-C847-9027-5177AE73DE10}"/>
              </a:ext>
            </a:extLst>
          </p:cNvPr>
          <p:cNvPicPr>
            <a:picLocks noChangeAspect="1"/>
          </p:cNvPicPr>
          <p:nvPr/>
        </p:nvPicPr>
        <p:blipFill>
          <a:blip r:embed="rId2"/>
          <a:stretch>
            <a:fillRect/>
          </a:stretch>
        </p:blipFill>
        <p:spPr>
          <a:xfrm>
            <a:off x="0" y="1725500"/>
            <a:ext cx="9126064" cy="3369014"/>
          </a:xfrm>
          <a:prstGeom prst="rect">
            <a:avLst/>
          </a:prstGeom>
        </p:spPr>
      </p:pic>
      <p:sp>
        <p:nvSpPr>
          <p:cNvPr id="2" name="TextBox 1">
            <a:extLst>
              <a:ext uri="{FF2B5EF4-FFF2-40B4-BE49-F238E27FC236}">
                <a16:creationId xmlns:a16="http://schemas.microsoft.com/office/drawing/2014/main" id="{B3E2BB60-BD3A-4B0B-8171-DD5D98179246}"/>
              </a:ext>
            </a:extLst>
          </p:cNvPr>
          <p:cNvSpPr txBox="1"/>
          <p:nvPr/>
        </p:nvSpPr>
        <p:spPr>
          <a:xfrm>
            <a:off x="0" y="755486"/>
            <a:ext cx="8135240" cy="461665"/>
          </a:xfrm>
          <a:prstGeom prst="rect">
            <a:avLst/>
          </a:prstGeom>
          <a:noFill/>
        </p:spPr>
        <p:txBody>
          <a:bodyPr wrap="none" rtlCol="0">
            <a:spAutoFit/>
          </a:bodyPr>
          <a:lstStyle/>
          <a:p>
            <a:r>
              <a:rPr lang="en-US" dirty="0"/>
              <a:t>A collaboration of </a:t>
            </a:r>
            <a:r>
              <a:rPr lang="en-US" dirty="0" err="1"/>
              <a:t>Fermilab</a:t>
            </a:r>
            <a:r>
              <a:rPr lang="en-US" dirty="0"/>
              <a:t>, LBNL, ANL, SNS and Indian partners</a:t>
            </a:r>
          </a:p>
        </p:txBody>
      </p:sp>
      <p:sp>
        <p:nvSpPr>
          <p:cNvPr id="8" name="Slide Number Placeholder 7">
            <a:extLst>
              <a:ext uri="{FF2B5EF4-FFF2-40B4-BE49-F238E27FC236}">
                <a16:creationId xmlns:a16="http://schemas.microsoft.com/office/drawing/2014/main" id="{8EBEB2DB-2B3B-4212-AF5D-120077308E89}"/>
              </a:ext>
            </a:extLst>
          </p:cNvPr>
          <p:cNvSpPr>
            <a:spLocks noGrp="1"/>
          </p:cNvSpPr>
          <p:nvPr>
            <p:ph type="sldNum" sz="quarter" idx="4"/>
          </p:nvPr>
        </p:nvSpPr>
        <p:spPr/>
        <p:txBody>
          <a:bodyPr/>
          <a:lstStyle/>
          <a:p>
            <a:pPr>
              <a:defRPr/>
            </a:pPr>
            <a:fld id="{148C009B-CB69-E04A-B9B3-34B26D69E9CF}" type="slidenum">
              <a:rPr lang="en-US" smtClean="0"/>
              <a:pPr>
                <a:defRPr/>
              </a:pPr>
              <a:t>11</a:t>
            </a:fld>
            <a:endParaRPr lang="en-US" dirty="0"/>
          </a:p>
        </p:txBody>
      </p:sp>
    </p:spTree>
    <p:extLst>
      <p:ext uri="{BB962C8B-B14F-4D97-AF65-F5344CB8AC3E}">
        <p14:creationId xmlns:p14="http://schemas.microsoft.com/office/powerpoint/2010/main" val="9112606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9649" y="111458"/>
            <a:ext cx="8835123" cy="427877"/>
          </a:xfrm>
        </p:spPr>
        <p:txBody>
          <a:bodyPr/>
          <a:lstStyle/>
          <a:p>
            <a:r>
              <a:rPr lang="en-US" dirty="0"/>
              <a:t>PIP-II SRF </a:t>
            </a:r>
            <a:r>
              <a:rPr lang="en-US" dirty="0" err="1"/>
              <a:t>Linac</a:t>
            </a:r>
            <a:r>
              <a:rPr lang="en-US" dirty="0"/>
              <a:t> &amp; Areas of International Interest</a:t>
            </a:r>
          </a:p>
        </p:txBody>
      </p:sp>
      <p:grpSp>
        <p:nvGrpSpPr>
          <p:cNvPr id="77" name="Group 76">
            <a:extLst>
              <a:ext uri="{FF2B5EF4-FFF2-40B4-BE49-F238E27FC236}">
                <a16:creationId xmlns:a16="http://schemas.microsoft.com/office/drawing/2014/main" id="{07FDD825-A81E-4E49-A5AC-23404D92A8C3}"/>
              </a:ext>
            </a:extLst>
          </p:cNvPr>
          <p:cNvGrpSpPr/>
          <p:nvPr/>
        </p:nvGrpSpPr>
        <p:grpSpPr>
          <a:xfrm>
            <a:off x="-71662" y="799734"/>
            <a:ext cx="9215662" cy="5814305"/>
            <a:chOff x="0" y="423715"/>
            <a:chExt cx="9215662" cy="5726889"/>
          </a:xfrm>
        </p:grpSpPr>
        <p:grpSp>
          <p:nvGrpSpPr>
            <p:cNvPr id="72" name="Group 71">
              <a:extLst>
                <a:ext uri="{FF2B5EF4-FFF2-40B4-BE49-F238E27FC236}">
                  <a16:creationId xmlns:a16="http://schemas.microsoft.com/office/drawing/2014/main" id="{185771D3-5642-4EF1-94B6-052853E32CE5}"/>
                </a:ext>
              </a:extLst>
            </p:cNvPr>
            <p:cNvGrpSpPr/>
            <p:nvPr/>
          </p:nvGrpSpPr>
          <p:grpSpPr>
            <a:xfrm>
              <a:off x="1279924" y="683172"/>
              <a:ext cx="1837685" cy="2005928"/>
              <a:chOff x="1279924" y="683172"/>
              <a:chExt cx="1837685" cy="2005928"/>
            </a:xfrm>
          </p:grpSpPr>
          <p:grpSp>
            <p:nvGrpSpPr>
              <p:cNvPr id="71" name="Group 70">
                <a:extLst>
                  <a:ext uri="{FF2B5EF4-FFF2-40B4-BE49-F238E27FC236}">
                    <a16:creationId xmlns:a16="http://schemas.microsoft.com/office/drawing/2014/main" id="{A5014F79-000D-457C-9A84-874345FD9515}"/>
                  </a:ext>
                </a:extLst>
              </p:cNvPr>
              <p:cNvGrpSpPr/>
              <p:nvPr/>
            </p:nvGrpSpPr>
            <p:grpSpPr>
              <a:xfrm>
                <a:off x="1279924" y="683172"/>
                <a:ext cx="1837685" cy="739013"/>
                <a:chOff x="1279924" y="683172"/>
                <a:chExt cx="1837685" cy="739013"/>
              </a:xfrm>
            </p:grpSpPr>
            <p:cxnSp>
              <p:nvCxnSpPr>
                <p:cNvPr id="12" name="Straight Connector 11">
                  <a:extLst>
                    <a:ext uri="{FF2B5EF4-FFF2-40B4-BE49-F238E27FC236}">
                      <a16:creationId xmlns:a16="http://schemas.microsoft.com/office/drawing/2014/main" id="{15E8669F-A8DB-4135-A8E7-106055BDC7FD}"/>
                    </a:ext>
                  </a:extLst>
                </p:cNvPr>
                <p:cNvCxnSpPr>
                  <a:cxnSpLocks/>
                </p:cNvCxnSpPr>
                <p:nvPr/>
              </p:nvCxnSpPr>
              <p:spPr>
                <a:xfrm>
                  <a:off x="1279924" y="704192"/>
                  <a:ext cx="1837685" cy="0"/>
                </a:xfrm>
                <a:prstGeom prst="line">
                  <a:avLst/>
                </a:prstGeom>
                <a:ln>
                  <a:solidFill>
                    <a:schemeClr val="tx1"/>
                  </a:solidFill>
                  <a:prstDash val="dash"/>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C9FAF50E-4381-41A7-B95E-F1083CB69805}"/>
                    </a:ext>
                  </a:extLst>
                </p:cNvPr>
                <p:cNvCxnSpPr>
                  <a:cxnSpLocks/>
                </p:cNvCxnSpPr>
                <p:nvPr/>
              </p:nvCxnSpPr>
              <p:spPr>
                <a:xfrm>
                  <a:off x="3117609" y="683172"/>
                  <a:ext cx="0" cy="735064"/>
                </a:xfrm>
                <a:prstGeom prst="line">
                  <a:avLst/>
                </a:prstGeom>
                <a:ln>
                  <a:solidFill>
                    <a:schemeClr val="tx1"/>
                  </a:solidFill>
                  <a:prstDash val="dash"/>
                </a:ln>
              </p:spPr>
              <p:style>
                <a:lnRef idx="2">
                  <a:schemeClr val="accent1"/>
                </a:lnRef>
                <a:fillRef idx="0">
                  <a:schemeClr val="accent1"/>
                </a:fillRef>
                <a:effectRef idx="1">
                  <a:schemeClr val="accent1"/>
                </a:effectRef>
                <a:fontRef idx="minor">
                  <a:schemeClr val="tx1"/>
                </a:fontRef>
              </p:style>
            </p:cxnSp>
            <p:cxnSp>
              <p:nvCxnSpPr>
                <p:cNvPr id="48" name="Straight Connector 47">
                  <a:extLst>
                    <a:ext uri="{FF2B5EF4-FFF2-40B4-BE49-F238E27FC236}">
                      <a16:creationId xmlns:a16="http://schemas.microsoft.com/office/drawing/2014/main" id="{558746AA-D36E-4689-8495-8F0D149AF8C0}"/>
                    </a:ext>
                  </a:extLst>
                </p:cNvPr>
                <p:cNvCxnSpPr/>
                <p:nvPr/>
              </p:nvCxnSpPr>
              <p:spPr>
                <a:xfrm>
                  <a:off x="1279924" y="687121"/>
                  <a:ext cx="0" cy="735064"/>
                </a:xfrm>
                <a:prstGeom prst="line">
                  <a:avLst/>
                </a:prstGeom>
                <a:ln>
                  <a:solidFill>
                    <a:schemeClr val="tx1"/>
                  </a:solidFill>
                  <a:prstDash val="dash"/>
                </a:ln>
              </p:spPr>
              <p:style>
                <a:lnRef idx="2">
                  <a:schemeClr val="accent1"/>
                </a:lnRef>
                <a:fillRef idx="0">
                  <a:schemeClr val="accent1"/>
                </a:fillRef>
                <a:effectRef idx="1">
                  <a:schemeClr val="accent1"/>
                </a:effectRef>
                <a:fontRef idx="minor">
                  <a:schemeClr val="tx1"/>
                </a:fontRef>
              </p:style>
            </p:cxnSp>
          </p:grpSp>
          <p:grpSp>
            <p:nvGrpSpPr>
              <p:cNvPr id="70" name="Group 69">
                <a:extLst>
                  <a:ext uri="{FF2B5EF4-FFF2-40B4-BE49-F238E27FC236}">
                    <a16:creationId xmlns:a16="http://schemas.microsoft.com/office/drawing/2014/main" id="{8C937FF9-7F5B-4098-9A43-D28A648FAC57}"/>
                  </a:ext>
                </a:extLst>
              </p:cNvPr>
              <p:cNvGrpSpPr/>
              <p:nvPr/>
            </p:nvGrpSpPr>
            <p:grpSpPr>
              <a:xfrm>
                <a:off x="1279924" y="1402862"/>
                <a:ext cx="1837685" cy="1286238"/>
                <a:chOff x="1279924" y="1402862"/>
                <a:chExt cx="1837685" cy="1286238"/>
              </a:xfrm>
            </p:grpSpPr>
            <p:cxnSp>
              <p:nvCxnSpPr>
                <p:cNvPr id="49" name="Straight Connector 48">
                  <a:extLst>
                    <a:ext uri="{FF2B5EF4-FFF2-40B4-BE49-F238E27FC236}">
                      <a16:creationId xmlns:a16="http://schemas.microsoft.com/office/drawing/2014/main" id="{C03702D8-C521-485A-A9D8-6A6470844679}"/>
                    </a:ext>
                  </a:extLst>
                </p:cNvPr>
                <p:cNvCxnSpPr>
                  <a:cxnSpLocks/>
                </p:cNvCxnSpPr>
                <p:nvPr/>
              </p:nvCxnSpPr>
              <p:spPr>
                <a:xfrm>
                  <a:off x="1632020" y="1422185"/>
                  <a:ext cx="0" cy="1266915"/>
                </a:xfrm>
                <a:prstGeom prst="line">
                  <a:avLst/>
                </a:prstGeom>
                <a:ln>
                  <a:solidFill>
                    <a:schemeClr val="tx1"/>
                  </a:solidFill>
                  <a:prstDash val="dash"/>
                </a:ln>
              </p:spPr>
              <p:style>
                <a:lnRef idx="2">
                  <a:schemeClr val="accent1"/>
                </a:lnRef>
                <a:fillRef idx="0">
                  <a:schemeClr val="accent1"/>
                </a:fillRef>
                <a:effectRef idx="1">
                  <a:schemeClr val="accent1"/>
                </a:effectRef>
                <a:fontRef idx="minor">
                  <a:schemeClr val="tx1"/>
                </a:fontRef>
              </p:style>
            </p:cxnSp>
            <p:cxnSp>
              <p:nvCxnSpPr>
                <p:cNvPr id="51" name="Straight Connector 50">
                  <a:extLst>
                    <a:ext uri="{FF2B5EF4-FFF2-40B4-BE49-F238E27FC236}">
                      <a16:creationId xmlns:a16="http://schemas.microsoft.com/office/drawing/2014/main" id="{ED294DE0-1AB3-48D4-8747-5942464B3076}"/>
                    </a:ext>
                  </a:extLst>
                </p:cNvPr>
                <p:cNvCxnSpPr/>
                <p:nvPr/>
              </p:nvCxnSpPr>
              <p:spPr>
                <a:xfrm>
                  <a:off x="1279924" y="1422185"/>
                  <a:ext cx="352096" cy="0"/>
                </a:xfrm>
                <a:prstGeom prst="line">
                  <a:avLst/>
                </a:prstGeom>
                <a:ln>
                  <a:solidFill>
                    <a:schemeClr val="tx1"/>
                  </a:solidFill>
                  <a:prstDash val="dash"/>
                </a:ln>
              </p:spPr>
              <p:style>
                <a:lnRef idx="2">
                  <a:schemeClr val="accent1"/>
                </a:lnRef>
                <a:fillRef idx="0">
                  <a:schemeClr val="accent1"/>
                </a:fillRef>
                <a:effectRef idx="1">
                  <a:schemeClr val="accent1"/>
                </a:effectRef>
                <a:fontRef idx="minor">
                  <a:schemeClr val="tx1"/>
                </a:fontRef>
              </p:style>
            </p:cxnSp>
            <p:cxnSp>
              <p:nvCxnSpPr>
                <p:cNvPr id="54" name="Straight Connector 53">
                  <a:extLst>
                    <a:ext uri="{FF2B5EF4-FFF2-40B4-BE49-F238E27FC236}">
                      <a16:creationId xmlns:a16="http://schemas.microsoft.com/office/drawing/2014/main" id="{B9BA6BAA-4ADE-4FE8-9E18-7F43B80DDF5E}"/>
                    </a:ext>
                  </a:extLst>
                </p:cNvPr>
                <p:cNvCxnSpPr>
                  <a:cxnSpLocks/>
                </p:cNvCxnSpPr>
                <p:nvPr/>
              </p:nvCxnSpPr>
              <p:spPr>
                <a:xfrm>
                  <a:off x="1632020" y="2678166"/>
                  <a:ext cx="1097740" cy="0"/>
                </a:xfrm>
                <a:prstGeom prst="line">
                  <a:avLst/>
                </a:prstGeom>
                <a:ln>
                  <a:solidFill>
                    <a:schemeClr val="tx1"/>
                  </a:solidFill>
                  <a:prstDash val="dash"/>
                </a:ln>
              </p:spPr>
              <p:style>
                <a:lnRef idx="2">
                  <a:schemeClr val="accent1"/>
                </a:lnRef>
                <a:fillRef idx="0">
                  <a:schemeClr val="accent1"/>
                </a:fillRef>
                <a:effectRef idx="1">
                  <a:schemeClr val="accent1"/>
                </a:effectRef>
                <a:fontRef idx="minor">
                  <a:schemeClr val="tx1"/>
                </a:fontRef>
              </p:style>
            </p:cxnSp>
            <p:cxnSp>
              <p:nvCxnSpPr>
                <p:cNvPr id="56" name="Straight Connector 55">
                  <a:extLst>
                    <a:ext uri="{FF2B5EF4-FFF2-40B4-BE49-F238E27FC236}">
                      <a16:creationId xmlns:a16="http://schemas.microsoft.com/office/drawing/2014/main" id="{2B28A550-35EA-4232-BAC8-DC168DF152A9}"/>
                    </a:ext>
                  </a:extLst>
                </p:cNvPr>
                <p:cNvCxnSpPr>
                  <a:cxnSpLocks/>
                </p:cNvCxnSpPr>
                <p:nvPr/>
              </p:nvCxnSpPr>
              <p:spPr>
                <a:xfrm>
                  <a:off x="2729760" y="1402862"/>
                  <a:ext cx="0" cy="1286238"/>
                </a:xfrm>
                <a:prstGeom prst="line">
                  <a:avLst/>
                </a:prstGeom>
                <a:ln>
                  <a:solidFill>
                    <a:schemeClr val="tx1"/>
                  </a:solidFill>
                  <a:prstDash val="dash"/>
                </a:ln>
              </p:spPr>
              <p:style>
                <a:lnRef idx="2">
                  <a:schemeClr val="accent1"/>
                </a:lnRef>
                <a:fillRef idx="0">
                  <a:schemeClr val="accent1"/>
                </a:fillRef>
                <a:effectRef idx="1">
                  <a:schemeClr val="accent1"/>
                </a:effectRef>
                <a:fontRef idx="minor">
                  <a:schemeClr val="tx1"/>
                </a:fontRef>
              </p:style>
            </p:cxnSp>
            <p:cxnSp>
              <p:nvCxnSpPr>
                <p:cNvPr id="61" name="Straight Connector 60">
                  <a:extLst>
                    <a:ext uri="{FF2B5EF4-FFF2-40B4-BE49-F238E27FC236}">
                      <a16:creationId xmlns:a16="http://schemas.microsoft.com/office/drawing/2014/main" id="{C03BC405-03DF-4360-802D-8851D70CD8BE}"/>
                    </a:ext>
                  </a:extLst>
                </p:cNvPr>
                <p:cNvCxnSpPr>
                  <a:cxnSpLocks/>
                </p:cNvCxnSpPr>
                <p:nvPr/>
              </p:nvCxnSpPr>
              <p:spPr>
                <a:xfrm>
                  <a:off x="2729760" y="1402862"/>
                  <a:ext cx="387849" cy="0"/>
                </a:xfrm>
                <a:prstGeom prst="line">
                  <a:avLst/>
                </a:prstGeom>
                <a:ln>
                  <a:solidFill>
                    <a:schemeClr val="tx1"/>
                  </a:solidFill>
                  <a:prstDash val="dash"/>
                </a:ln>
              </p:spPr>
              <p:style>
                <a:lnRef idx="2">
                  <a:schemeClr val="accent1"/>
                </a:lnRef>
                <a:fillRef idx="0">
                  <a:schemeClr val="accent1"/>
                </a:fillRef>
                <a:effectRef idx="1">
                  <a:schemeClr val="accent1"/>
                </a:effectRef>
                <a:fontRef idx="minor">
                  <a:schemeClr val="tx1"/>
                </a:fontRef>
              </p:style>
            </p:cxnSp>
          </p:grpSp>
        </p:grpSp>
        <p:grpSp>
          <p:nvGrpSpPr>
            <p:cNvPr id="4" name="Group 3">
              <a:extLst>
                <a:ext uri="{FF2B5EF4-FFF2-40B4-BE49-F238E27FC236}">
                  <a16:creationId xmlns:a16="http://schemas.microsoft.com/office/drawing/2014/main" id="{44B0CCDE-E392-4290-A64A-36FAB3CBB3BB}"/>
                </a:ext>
              </a:extLst>
            </p:cNvPr>
            <p:cNvGrpSpPr/>
            <p:nvPr/>
          </p:nvGrpSpPr>
          <p:grpSpPr>
            <a:xfrm>
              <a:off x="0" y="423715"/>
              <a:ext cx="9215662" cy="5726889"/>
              <a:chOff x="0" y="555795"/>
              <a:chExt cx="9215662" cy="5726889"/>
            </a:xfrm>
          </p:grpSpPr>
          <p:grpSp>
            <p:nvGrpSpPr>
              <p:cNvPr id="3" name="Group 2">
                <a:extLst>
                  <a:ext uri="{FF2B5EF4-FFF2-40B4-BE49-F238E27FC236}">
                    <a16:creationId xmlns:a16="http://schemas.microsoft.com/office/drawing/2014/main" id="{22C2DC21-C7F7-4051-A695-092591017F60}"/>
                  </a:ext>
                </a:extLst>
              </p:cNvPr>
              <p:cNvGrpSpPr/>
              <p:nvPr/>
            </p:nvGrpSpPr>
            <p:grpSpPr>
              <a:xfrm>
                <a:off x="2423604" y="555795"/>
                <a:ext cx="6792058" cy="4919575"/>
                <a:chOff x="2423604" y="555795"/>
                <a:chExt cx="6792058" cy="4919575"/>
              </a:xfrm>
            </p:grpSpPr>
            <p:pic>
              <p:nvPicPr>
                <p:cNvPr id="8" name="Picture 7"/>
                <p:cNvPicPr>
                  <a:picLocks noChangeAspect="1"/>
                </p:cNvPicPr>
                <p:nvPr/>
              </p:nvPicPr>
              <p:blipFill>
                <a:blip r:embed="rId4">
                  <a:extLst>
                    <a:ext uri="{BEBA8EAE-BF5A-486C-A8C5-ECC9F3942E4B}">
                      <a14:imgProps xmlns:a14="http://schemas.microsoft.com/office/drawing/2010/main">
                        <a14:imgLayer r:embed="rId5">
                          <a14:imgEffect>
                            <a14:backgroundRemoval t="850" b="98867" l="1496" r="98291"/>
                          </a14:imgEffect>
                        </a14:imgLayer>
                      </a14:imgProps>
                    </a:ext>
                  </a:extLst>
                </a:blip>
                <a:stretch>
                  <a:fillRect/>
                </a:stretch>
              </p:blipFill>
              <p:spPr>
                <a:xfrm>
                  <a:off x="7322291" y="2640137"/>
                  <a:ext cx="1705122" cy="1286129"/>
                </a:xfrm>
                <a:prstGeom prst="rect">
                  <a:avLst/>
                </a:prstGeom>
              </p:spPr>
            </p:pic>
            <p:pic>
              <p:nvPicPr>
                <p:cNvPr id="10" name="Picture 9"/>
                <p:cNvPicPr>
                  <a:picLocks noChangeAspect="1"/>
                </p:cNvPicPr>
                <p:nvPr/>
              </p:nvPicPr>
              <p:blipFill>
                <a:blip r:embed="rId6">
                  <a:clrChange>
                    <a:clrFrom>
                      <a:srgbClr val="232528"/>
                    </a:clrFrom>
                    <a:clrTo>
                      <a:srgbClr val="232528">
                        <a:alpha val="0"/>
                      </a:srgbClr>
                    </a:clrTo>
                  </a:clrChange>
                </a:blip>
                <a:stretch>
                  <a:fillRect/>
                </a:stretch>
              </p:blipFill>
              <p:spPr>
                <a:xfrm rot="21387830">
                  <a:off x="6375550" y="4152211"/>
                  <a:ext cx="2716051" cy="1195073"/>
                </a:xfrm>
                <a:prstGeom prst="rect">
                  <a:avLst/>
                </a:prstGeom>
              </p:spPr>
            </p:pic>
            <p:pic>
              <p:nvPicPr>
                <p:cNvPr id="15" name="Picture 14"/>
                <p:cNvPicPr>
                  <a:picLocks noChangeAspect="1"/>
                </p:cNvPicPr>
                <p:nvPr/>
              </p:nvPicPr>
              <p:blipFill>
                <a:blip r:embed="rId7">
                  <a:extLst>
                    <a:ext uri="{BEBA8EAE-BF5A-486C-A8C5-ECC9F3942E4B}">
                      <a14:imgProps xmlns:a14="http://schemas.microsoft.com/office/drawing/2010/main">
                        <a14:imgLayer r:embed="rId8">
                          <a14:imgEffect>
                            <a14:backgroundRemoval t="0" b="99317" l="0" r="100000"/>
                          </a14:imgEffect>
                        </a14:imgLayer>
                      </a14:imgProps>
                    </a:ext>
                    <a:ext uri="{28A0092B-C50C-407E-A947-70E740481C1C}">
                      <a14:useLocalDpi xmlns:a14="http://schemas.microsoft.com/office/drawing/2010/main" val="0"/>
                    </a:ext>
                  </a:extLst>
                </a:blip>
                <a:srcRect/>
                <a:stretch>
                  <a:fillRect/>
                </a:stretch>
              </p:blipFill>
              <p:spPr bwMode="auto">
                <a:xfrm>
                  <a:off x="3213895" y="1103236"/>
                  <a:ext cx="1948938" cy="7389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2" name="Straight Arrow Connector 21"/>
                <p:cNvCxnSpPr>
                  <a:cxnSpLocks/>
                </p:cNvCxnSpPr>
                <p:nvPr/>
              </p:nvCxnSpPr>
              <p:spPr>
                <a:xfrm flipV="1">
                  <a:off x="2423604" y="1960947"/>
                  <a:ext cx="1598195" cy="2058234"/>
                </a:xfrm>
                <a:prstGeom prst="straightConnector1">
                  <a:avLst/>
                </a:prstGeom>
                <a:ln>
                  <a:solidFill>
                    <a:srgbClr val="7030A0"/>
                  </a:solidFill>
                  <a:tailEnd type="triangle"/>
                </a:ln>
              </p:spPr>
              <p:style>
                <a:lnRef idx="2">
                  <a:schemeClr val="accent3"/>
                </a:lnRef>
                <a:fillRef idx="0">
                  <a:schemeClr val="accent3"/>
                </a:fillRef>
                <a:effectRef idx="1">
                  <a:schemeClr val="accent3"/>
                </a:effectRef>
                <a:fontRef idx="minor">
                  <a:schemeClr val="tx1"/>
                </a:fontRef>
              </p:style>
            </p:cxnSp>
            <p:cxnSp>
              <p:nvCxnSpPr>
                <p:cNvPr id="23" name="Straight Arrow Connector 22"/>
                <p:cNvCxnSpPr>
                  <a:cxnSpLocks/>
                </p:cNvCxnSpPr>
                <p:nvPr/>
              </p:nvCxnSpPr>
              <p:spPr>
                <a:xfrm flipV="1">
                  <a:off x="2623062" y="2236741"/>
                  <a:ext cx="2588708" cy="1771080"/>
                </a:xfrm>
                <a:prstGeom prst="straightConnector1">
                  <a:avLst/>
                </a:prstGeom>
                <a:ln>
                  <a:solidFill>
                    <a:schemeClr val="accent2"/>
                  </a:solidFill>
                  <a:tailEnd type="triangle"/>
                </a:ln>
              </p:spPr>
              <p:style>
                <a:lnRef idx="2">
                  <a:schemeClr val="accent3"/>
                </a:lnRef>
                <a:fillRef idx="0">
                  <a:schemeClr val="accent3"/>
                </a:fillRef>
                <a:effectRef idx="1">
                  <a:schemeClr val="accent3"/>
                </a:effectRef>
                <a:fontRef idx="minor">
                  <a:schemeClr val="tx1"/>
                </a:fontRef>
              </p:style>
            </p:cxnSp>
            <p:cxnSp>
              <p:nvCxnSpPr>
                <p:cNvPr id="27" name="Straight Arrow Connector 26"/>
                <p:cNvCxnSpPr>
                  <a:cxnSpLocks/>
                </p:cNvCxnSpPr>
                <p:nvPr/>
              </p:nvCxnSpPr>
              <p:spPr>
                <a:xfrm flipV="1">
                  <a:off x="3313404" y="2730916"/>
                  <a:ext cx="2960632" cy="1239586"/>
                </a:xfrm>
                <a:prstGeom prst="straightConnector1">
                  <a:avLst/>
                </a:prstGeom>
                <a:ln>
                  <a:solidFill>
                    <a:srgbClr val="FFFF00"/>
                  </a:solidFill>
                  <a:tailEnd type="triangle"/>
                </a:ln>
              </p:spPr>
              <p:style>
                <a:lnRef idx="2">
                  <a:schemeClr val="accent3"/>
                </a:lnRef>
                <a:fillRef idx="0">
                  <a:schemeClr val="accent3"/>
                </a:fillRef>
                <a:effectRef idx="1">
                  <a:schemeClr val="accent3"/>
                </a:effectRef>
                <a:fontRef idx="minor">
                  <a:schemeClr val="tx1"/>
                </a:fontRef>
              </p:style>
            </p:cxnSp>
            <p:cxnSp>
              <p:nvCxnSpPr>
                <p:cNvPr id="30" name="Straight Arrow Connector 29"/>
                <p:cNvCxnSpPr>
                  <a:cxnSpLocks/>
                </p:cNvCxnSpPr>
                <p:nvPr/>
              </p:nvCxnSpPr>
              <p:spPr>
                <a:xfrm flipV="1">
                  <a:off x="4922378" y="3431771"/>
                  <a:ext cx="2384246" cy="538732"/>
                </a:xfrm>
                <a:prstGeom prst="straightConnector1">
                  <a:avLst/>
                </a:prstGeom>
                <a:ln>
                  <a:solidFill>
                    <a:schemeClr val="tx2">
                      <a:lumMod val="75000"/>
                    </a:schemeClr>
                  </a:solidFill>
                  <a:tailEnd type="triangle"/>
                </a:ln>
              </p:spPr>
              <p:style>
                <a:lnRef idx="2">
                  <a:schemeClr val="accent3"/>
                </a:lnRef>
                <a:fillRef idx="0">
                  <a:schemeClr val="accent3"/>
                </a:fillRef>
                <a:effectRef idx="1">
                  <a:schemeClr val="accent3"/>
                </a:effectRef>
                <a:fontRef idx="minor">
                  <a:schemeClr val="tx1"/>
                </a:fontRef>
              </p:style>
            </p:cxnSp>
            <p:cxnSp>
              <p:nvCxnSpPr>
                <p:cNvPr id="33" name="Straight Arrow Connector 32"/>
                <p:cNvCxnSpPr>
                  <a:cxnSpLocks/>
                </p:cNvCxnSpPr>
                <p:nvPr/>
              </p:nvCxnSpPr>
              <p:spPr>
                <a:xfrm>
                  <a:off x="5834953" y="4276883"/>
                  <a:ext cx="1898622" cy="110273"/>
                </a:xfrm>
                <a:prstGeom prst="straightConnector1">
                  <a:avLst/>
                </a:prstGeom>
                <a:ln>
                  <a:solidFill>
                    <a:schemeClr val="accent3">
                      <a:lumMod val="75000"/>
                    </a:schemeClr>
                  </a:solidFill>
                  <a:tailEnd type="triangle"/>
                </a:ln>
              </p:spPr>
              <p:style>
                <a:lnRef idx="2">
                  <a:schemeClr val="accent3"/>
                </a:lnRef>
                <a:fillRef idx="0">
                  <a:schemeClr val="accent3"/>
                </a:fillRef>
                <a:effectRef idx="1">
                  <a:schemeClr val="accent3"/>
                </a:effectRef>
                <a:fontRef idx="minor">
                  <a:schemeClr val="tx1"/>
                </a:fontRef>
              </p:style>
            </p:cxnSp>
            <p:pic>
              <p:nvPicPr>
                <p:cNvPr id="39" name="Content Placeholder 11" descr="15-0309-01.jpg"/>
                <p:cNvPicPr>
                  <a:picLocks noChangeAspect="1"/>
                </p:cNvPicPr>
                <p:nvPr/>
              </p:nvPicPr>
              <p:blipFill>
                <a:blip r:embed="rId9" cstate="screen">
                  <a:extLst>
                    <a:ext uri="{BEBA8EAE-BF5A-486C-A8C5-ECC9F3942E4B}">
                      <a14:imgProps xmlns:a14="http://schemas.microsoft.com/office/drawing/2010/main">
                        <a14:imgLayer r:embed="rId10">
                          <a14:imgEffect>
                            <a14:backgroundRemoval t="1578" b="99211" l="1125" r="96000">
                              <a14:foregroundMark x1="92625" y1="34911" x2="92625" y2="34911"/>
                              <a14:foregroundMark x1="89750" y1="29980" x2="89750" y2="29980"/>
                              <a14:foregroundMark x1="90375" y1="30769" x2="90375" y2="30769"/>
                              <a14:foregroundMark x1="66000" y1="70217" x2="66000" y2="70217"/>
                              <a14:foregroundMark x1="67125" y1="75542" x2="67125" y2="75542"/>
                              <a14:foregroundMark x1="77875" y1="71203" x2="77875" y2="71203"/>
                              <a14:foregroundMark x1="81875" y1="64300" x2="81875" y2="64300"/>
                              <a14:backgroundMark x1="79125" y1="69625" x2="79125" y2="69625"/>
                              <a14:backgroundMark x1="78000" y1="68047" x2="78000" y2="68047"/>
                            </a14:backgroundRemoval>
                          </a14:imgEffect>
                        </a14:imgLayer>
                      </a14:imgProps>
                    </a:ext>
                    <a:ext uri="{28A0092B-C50C-407E-A947-70E740481C1C}">
                      <a14:useLocalDpi xmlns:a14="http://schemas.microsoft.com/office/drawing/2010/main"/>
                    </a:ext>
                  </a:extLst>
                </a:blip>
                <a:stretch>
                  <a:fillRect/>
                </a:stretch>
              </p:blipFill>
              <p:spPr>
                <a:xfrm>
                  <a:off x="5116500" y="965044"/>
                  <a:ext cx="2073641" cy="1314170"/>
                </a:xfrm>
                <a:prstGeom prst="rect">
                  <a:avLst/>
                </a:prstGeom>
                <a:ln w="19050">
                  <a:noFill/>
                </a:ln>
              </p:spPr>
            </p:pic>
            <p:sp>
              <p:nvSpPr>
                <p:cNvPr id="11" name="TextBox 10"/>
                <p:cNvSpPr txBox="1"/>
                <p:nvPr/>
              </p:nvSpPr>
              <p:spPr>
                <a:xfrm>
                  <a:off x="3626672" y="641571"/>
                  <a:ext cx="1293944" cy="461665"/>
                </a:xfrm>
                <a:prstGeom prst="rect">
                  <a:avLst/>
                </a:prstGeom>
                <a:noFill/>
              </p:spPr>
              <p:txBody>
                <a:bodyPr wrap="none" rtlCol="0">
                  <a:spAutoFit/>
                </a:bodyPr>
                <a:lstStyle/>
                <a:p>
                  <a:r>
                    <a:rPr lang="en-US" b="1" dirty="0"/>
                    <a:t>HWR X 1</a:t>
                  </a:r>
                </a:p>
              </p:txBody>
            </p:sp>
            <p:sp>
              <p:nvSpPr>
                <p:cNvPr id="21" name="TextBox 20"/>
                <p:cNvSpPr txBox="1"/>
                <p:nvPr/>
              </p:nvSpPr>
              <p:spPr>
                <a:xfrm>
                  <a:off x="5653783" y="555795"/>
                  <a:ext cx="1268296" cy="461665"/>
                </a:xfrm>
                <a:prstGeom prst="rect">
                  <a:avLst/>
                </a:prstGeom>
                <a:noFill/>
              </p:spPr>
              <p:txBody>
                <a:bodyPr wrap="none" rtlCol="0">
                  <a:spAutoFit/>
                </a:bodyPr>
                <a:lstStyle/>
                <a:p>
                  <a:r>
                    <a:rPr lang="en-US" b="1" dirty="0"/>
                    <a:t>SSR1 X 2</a:t>
                  </a:r>
                </a:p>
              </p:txBody>
            </p:sp>
            <p:sp>
              <p:nvSpPr>
                <p:cNvPr id="24" name="TextBox 23"/>
                <p:cNvSpPr txBox="1"/>
                <p:nvPr/>
              </p:nvSpPr>
              <p:spPr>
                <a:xfrm>
                  <a:off x="7445997" y="1432349"/>
                  <a:ext cx="1268296" cy="461665"/>
                </a:xfrm>
                <a:prstGeom prst="rect">
                  <a:avLst/>
                </a:prstGeom>
                <a:noFill/>
              </p:spPr>
              <p:txBody>
                <a:bodyPr wrap="none" rtlCol="0">
                  <a:spAutoFit/>
                </a:bodyPr>
                <a:lstStyle/>
                <a:p>
                  <a:r>
                    <a:rPr lang="en-US" b="1" dirty="0"/>
                    <a:t>SSR2 X 7</a:t>
                  </a:r>
                </a:p>
              </p:txBody>
            </p:sp>
            <p:sp>
              <p:nvSpPr>
                <p:cNvPr id="25" name="TextBox 24"/>
                <p:cNvSpPr txBox="1"/>
                <p:nvPr/>
              </p:nvSpPr>
              <p:spPr>
                <a:xfrm>
                  <a:off x="7642796" y="2330235"/>
                  <a:ext cx="1572866" cy="461665"/>
                </a:xfrm>
                <a:prstGeom prst="rect">
                  <a:avLst/>
                </a:prstGeom>
                <a:noFill/>
              </p:spPr>
              <p:txBody>
                <a:bodyPr wrap="none" rtlCol="0">
                  <a:spAutoFit/>
                </a:bodyPr>
                <a:lstStyle/>
                <a:p>
                  <a:r>
                    <a:rPr lang="en-US" b="1" dirty="0"/>
                    <a:t>LB650 X 11</a:t>
                  </a:r>
                </a:p>
              </p:txBody>
            </p:sp>
            <p:sp>
              <p:nvSpPr>
                <p:cNvPr id="26" name="TextBox 25"/>
                <p:cNvSpPr txBox="1"/>
                <p:nvPr/>
              </p:nvSpPr>
              <p:spPr>
                <a:xfrm>
                  <a:off x="7525963" y="5013705"/>
                  <a:ext cx="1481496" cy="461665"/>
                </a:xfrm>
                <a:prstGeom prst="rect">
                  <a:avLst/>
                </a:prstGeom>
                <a:noFill/>
              </p:spPr>
              <p:txBody>
                <a:bodyPr wrap="none" rtlCol="0">
                  <a:spAutoFit/>
                </a:bodyPr>
                <a:lstStyle/>
                <a:p>
                  <a:r>
                    <a:rPr lang="en-US" b="1" dirty="0"/>
                    <a:t>HB650 X 4</a:t>
                  </a:r>
                </a:p>
              </p:txBody>
            </p:sp>
          </p:grpSp>
          <p:graphicFrame>
            <p:nvGraphicFramePr>
              <p:cNvPr id="7" name="Object 6">
                <a:extLst/>
              </p:cNvPr>
              <p:cNvGraphicFramePr>
                <a:graphicFrameLocks noChangeAspect="1"/>
              </p:cNvGraphicFramePr>
              <p:nvPr>
                <p:extLst/>
              </p:nvPr>
            </p:nvGraphicFramePr>
            <p:xfrm>
              <a:off x="0" y="1018898"/>
              <a:ext cx="6143091" cy="5263786"/>
            </p:xfrm>
            <a:graphic>
              <a:graphicData uri="http://schemas.openxmlformats.org/presentationml/2006/ole">
                <mc:AlternateContent xmlns:mc="http://schemas.openxmlformats.org/markup-compatibility/2006">
                  <mc:Choice xmlns:v="urn:schemas-microsoft-com:vml" Requires="v">
                    <p:oleObj spid="_x0000_s1026" name="Visio" r:id="rId11" imgW="6611282" imgH="5663140" progId="Visio.Drawing.11">
                      <p:embed/>
                    </p:oleObj>
                  </mc:Choice>
                  <mc:Fallback>
                    <p:oleObj name="Visio" r:id="rId11" imgW="6611282" imgH="5663140" progId="Visio.Drawing.11">
                      <p:embed/>
                      <p:pic>
                        <p:nvPicPr>
                          <p:cNvPr id="7" name="Object 6">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1018898"/>
                            <a:ext cx="6143091" cy="5263786"/>
                          </a:xfrm>
                          <a:prstGeom prst="rect">
                            <a:avLst/>
                          </a:prstGeom>
                          <a:noFill/>
                        </p:spPr>
                      </p:pic>
                    </p:oleObj>
                  </mc:Fallback>
                </mc:AlternateContent>
              </a:graphicData>
            </a:graphic>
          </p:graphicFrame>
        </p:grpSp>
        <p:pic>
          <p:nvPicPr>
            <p:cNvPr id="31" name="Picture 4" descr="Image result">
              <a:extLst>
                <a:ext uri="{FF2B5EF4-FFF2-40B4-BE49-F238E27FC236}">
                  <a16:creationId xmlns:a16="http://schemas.microsoft.com/office/drawing/2014/main" id="{927863B2-C6EE-445C-85E8-501A421793D7}"/>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494885" y="2267151"/>
              <a:ext cx="480189" cy="320126"/>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2" descr="Image result">
              <a:extLst>
                <a:ext uri="{FF2B5EF4-FFF2-40B4-BE49-F238E27FC236}">
                  <a16:creationId xmlns:a16="http://schemas.microsoft.com/office/drawing/2014/main" id="{EAEA3B26-46DC-4CD2-83CC-364735828438}"/>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397682" y="2104661"/>
              <a:ext cx="498737" cy="262616"/>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2" descr="Image result">
              <a:extLst>
                <a:ext uri="{FF2B5EF4-FFF2-40B4-BE49-F238E27FC236}">
                  <a16:creationId xmlns:a16="http://schemas.microsoft.com/office/drawing/2014/main" id="{C3322B3E-0607-4582-952F-33BDAA854095}"/>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939270" y="3997367"/>
              <a:ext cx="491940" cy="330612"/>
            </a:xfrm>
            <a:prstGeom prst="rect">
              <a:avLst/>
            </a:prstGeom>
            <a:noFill/>
            <a:extLst>
              <a:ext uri="{909E8E84-426E-40DD-AFC4-6F175D3DCCD1}">
                <a14:hiddenFill xmlns:a14="http://schemas.microsoft.com/office/drawing/2010/main">
                  <a:solidFill>
                    <a:srgbClr val="FFFFFF"/>
                  </a:solidFill>
                </a14:hiddenFill>
              </a:ext>
            </a:extLst>
          </p:spPr>
        </p:pic>
        <p:pic>
          <p:nvPicPr>
            <p:cNvPr id="35" name="Content Placeholder 7">
              <a:extLst>
                <a:ext uri="{FF2B5EF4-FFF2-40B4-BE49-F238E27FC236}">
                  <a16:creationId xmlns:a16="http://schemas.microsoft.com/office/drawing/2014/main" id="{D8DCE749-3463-430A-B851-B8D05700EDED}"/>
                </a:ext>
              </a:extLst>
            </p:cNvPr>
            <p:cNvPicPr>
              <a:picLocks noChangeAspect="1"/>
            </p:cNvPicPr>
            <p:nvPr/>
          </p:nvPicPr>
          <p:blipFill>
            <a:blip r:embed="rId15"/>
            <a:stretch>
              <a:fillRect/>
            </a:stretch>
          </p:blipFill>
          <p:spPr>
            <a:xfrm>
              <a:off x="7021453" y="4046107"/>
              <a:ext cx="576076" cy="288038"/>
            </a:xfrm>
            <a:prstGeom prst="rect">
              <a:avLst/>
            </a:prstGeom>
          </p:spPr>
        </p:pic>
        <p:pic>
          <p:nvPicPr>
            <p:cNvPr id="36" name="Picture 4" descr="Image result">
              <a:extLst>
                <a:ext uri="{FF2B5EF4-FFF2-40B4-BE49-F238E27FC236}">
                  <a16:creationId xmlns:a16="http://schemas.microsoft.com/office/drawing/2014/main" id="{D8F76705-CFC2-43FB-85D5-620E0E61BBB0}"/>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849062" y="425255"/>
              <a:ext cx="663655" cy="442437"/>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36">
              <a:extLst>
                <a:ext uri="{FF2B5EF4-FFF2-40B4-BE49-F238E27FC236}">
                  <a16:creationId xmlns:a16="http://schemas.microsoft.com/office/drawing/2014/main" id="{61313CBB-834D-4D4E-AC7E-3D3AE23EC629}"/>
                </a:ext>
              </a:extLst>
            </p:cNvPr>
            <p:cNvPicPr>
              <a:picLocks noChangeAspect="1"/>
            </p:cNvPicPr>
            <p:nvPr/>
          </p:nvPicPr>
          <p:blipFill>
            <a:blip r:embed="rId16"/>
            <a:stretch>
              <a:fillRect/>
            </a:stretch>
          </p:blipFill>
          <p:spPr>
            <a:xfrm>
              <a:off x="4914641" y="2845644"/>
              <a:ext cx="492481" cy="328422"/>
            </a:xfrm>
            <a:prstGeom prst="rect">
              <a:avLst/>
            </a:prstGeom>
          </p:spPr>
        </p:pic>
        <p:pic>
          <p:nvPicPr>
            <p:cNvPr id="38" name="Picture 37">
              <a:extLst>
                <a:ext uri="{FF2B5EF4-FFF2-40B4-BE49-F238E27FC236}">
                  <a16:creationId xmlns:a16="http://schemas.microsoft.com/office/drawing/2014/main" id="{4157AFAC-B44E-4B57-94EF-C1AA1F13ED6D}"/>
                </a:ext>
              </a:extLst>
            </p:cNvPr>
            <p:cNvPicPr>
              <a:picLocks noChangeAspect="1"/>
            </p:cNvPicPr>
            <p:nvPr/>
          </p:nvPicPr>
          <p:blipFill>
            <a:blip r:embed="rId16"/>
            <a:stretch>
              <a:fillRect/>
            </a:stretch>
          </p:blipFill>
          <p:spPr>
            <a:xfrm>
              <a:off x="6720529" y="3257580"/>
              <a:ext cx="429389" cy="286348"/>
            </a:xfrm>
            <a:prstGeom prst="rect">
              <a:avLst/>
            </a:prstGeom>
          </p:spPr>
        </p:pic>
        <p:pic>
          <p:nvPicPr>
            <p:cNvPr id="40" name="Graphic 39">
              <a:extLst>
                <a:ext uri="{FF2B5EF4-FFF2-40B4-BE49-F238E27FC236}">
                  <a16:creationId xmlns:a16="http://schemas.microsoft.com/office/drawing/2014/main" id="{D6744118-1C3F-48C3-9C9C-26B9870E0BF1}"/>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5596506" y="3415240"/>
              <a:ext cx="478534" cy="319023"/>
            </a:xfrm>
            <a:prstGeom prst="rect">
              <a:avLst/>
            </a:prstGeom>
          </p:spPr>
        </p:pic>
        <p:pic>
          <p:nvPicPr>
            <p:cNvPr id="41" name="Picture 4" descr="Image result">
              <a:extLst>
                <a:ext uri="{FF2B5EF4-FFF2-40B4-BE49-F238E27FC236}">
                  <a16:creationId xmlns:a16="http://schemas.microsoft.com/office/drawing/2014/main" id="{C709A331-68FD-41FD-901A-547282AE0848}"/>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521902" y="2636743"/>
              <a:ext cx="480189" cy="320126"/>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4" descr="Image result">
              <a:extLst>
                <a:ext uri="{FF2B5EF4-FFF2-40B4-BE49-F238E27FC236}">
                  <a16:creationId xmlns:a16="http://schemas.microsoft.com/office/drawing/2014/main" id="{828987C1-FF3B-4176-BD16-8B8FC639E361}"/>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143091" y="3299691"/>
              <a:ext cx="480189" cy="320126"/>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4" descr="Image result">
              <a:extLst>
                <a:ext uri="{FF2B5EF4-FFF2-40B4-BE49-F238E27FC236}">
                  <a16:creationId xmlns:a16="http://schemas.microsoft.com/office/drawing/2014/main" id="{B931E1B5-56F5-422B-B5C0-C6C0BEB07905}"/>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485996" y="4034251"/>
              <a:ext cx="467623" cy="311749"/>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2" descr="Image result">
              <a:extLst>
                <a:ext uri="{FF2B5EF4-FFF2-40B4-BE49-F238E27FC236}">
                  <a16:creationId xmlns:a16="http://schemas.microsoft.com/office/drawing/2014/main" id="{F9943545-4D2F-4A32-9D40-76528FE667B0}"/>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306381" y="3131732"/>
              <a:ext cx="487834" cy="281186"/>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2" descr="Image result">
              <a:extLst>
                <a:ext uri="{FF2B5EF4-FFF2-40B4-BE49-F238E27FC236}">
                  <a16:creationId xmlns:a16="http://schemas.microsoft.com/office/drawing/2014/main" id="{0D7BFE1B-BB31-4268-B815-7C094196B975}"/>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031398" y="3523482"/>
              <a:ext cx="498737" cy="262616"/>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a:extLst>
                <a:ext uri="{FF2B5EF4-FFF2-40B4-BE49-F238E27FC236}">
                  <a16:creationId xmlns:a16="http://schemas.microsoft.com/office/drawing/2014/main" id="{CD34934B-32F2-41DB-8DA0-89FC68C2EC0D}"/>
                </a:ext>
              </a:extLst>
            </p:cNvPr>
            <p:cNvPicPr>
              <a:picLocks noChangeAspect="1"/>
            </p:cNvPicPr>
            <p:nvPr/>
          </p:nvPicPr>
          <p:blipFill>
            <a:blip r:embed="rId19"/>
            <a:stretch>
              <a:fillRect/>
            </a:stretch>
          </p:blipFill>
          <p:spPr>
            <a:xfrm>
              <a:off x="6342087" y="1690770"/>
              <a:ext cx="1756762" cy="1030503"/>
            </a:xfrm>
            <a:prstGeom prst="rect">
              <a:avLst/>
            </a:prstGeom>
          </p:spPr>
        </p:pic>
        <p:pic>
          <p:nvPicPr>
            <p:cNvPr id="46" name="Picture 2" descr="Image result">
              <a:extLst>
                <a:ext uri="{FF2B5EF4-FFF2-40B4-BE49-F238E27FC236}">
                  <a16:creationId xmlns:a16="http://schemas.microsoft.com/office/drawing/2014/main" id="{BF165F4C-CC5A-4DEC-AC50-A25EA1275EC2}"/>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857272" y="2689751"/>
              <a:ext cx="513639" cy="311787"/>
            </a:xfrm>
            <a:prstGeom prst="rect">
              <a:avLst/>
            </a:prstGeom>
            <a:noFill/>
            <a:extLst>
              <a:ext uri="{909E8E84-426E-40DD-AFC4-6F175D3DCCD1}">
                <a14:hiddenFill xmlns:a14="http://schemas.microsoft.com/office/drawing/2010/main">
                  <a:solidFill>
                    <a:srgbClr val="FFFFFF"/>
                  </a:solidFill>
                </a14:hiddenFill>
              </a:ext>
            </a:extLst>
          </p:spPr>
        </p:pic>
      </p:grpSp>
      <p:sp>
        <p:nvSpPr>
          <p:cNvPr id="6" name="TextBox 5">
            <a:extLst>
              <a:ext uri="{FF2B5EF4-FFF2-40B4-BE49-F238E27FC236}">
                <a16:creationId xmlns:a16="http://schemas.microsoft.com/office/drawing/2014/main" id="{F7854635-7D9A-4024-8BAF-C0D801946463}"/>
              </a:ext>
            </a:extLst>
          </p:cNvPr>
          <p:cNvSpPr txBox="1"/>
          <p:nvPr/>
        </p:nvSpPr>
        <p:spPr>
          <a:xfrm>
            <a:off x="896210" y="5191522"/>
            <a:ext cx="5105882" cy="1103551"/>
          </a:xfrm>
          <a:prstGeom prst="rect">
            <a:avLst/>
          </a:prstGeom>
          <a:solidFill>
            <a:srgbClr val="FFFFFF"/>
          </a:solidFill>
        </p:spPr>
        <p:txBody>
          <a:bodyPr wrap="square" rtlCol="0">
            <a:spAutoFit/>
          </a:bodyPr>
          <a:lstStyle/>
          <a:p>
            <a:endParaRPr lang="en-US" dirty="0"/>
          </a:p>
        </p:txBody>
      </p:sp>
      <p:pic>
        <p:nvPicPr>
          <p:cNvPr id="5" name="Picture 4">
            <a:extLst>
              <a:ext uri="{FF2B5EF4-FFF2-40B4-BE49-F238E27FC236}">
                <a16:creationId xmlns:a16="http://schemas.microsoft.com/office/drawing/2014/main" id="{8493EE65-70AE-4F47-8F3E-22A03BA26708}"/>
              </a:ext>
            </a:extLst>
          </p:cNvPr>
          <p:cNvPicPr>
            <a:picLocks noChangeAspect="1"/>
          </p:cNvPicPr>
          <p:nvPr/>
        </p:nvPicPr>
        <p:blipFill>
          <a:blip r:embed="rId20"/>
          <a:stretch>
            <a:fillRect/>
          </a:stretch>
        </p:blipFill>
        <p:spPr>
          <a:xfrm>
            <a:off x="61548" y="5349458"/>
            <a:ext cx="6291374" cy="532574"/>
          </a:xfrm>
          <a:prstGeom prst="rect">
            <a:avLst/>
          </a:prstGeom>
        </p:spPr>
      </p:pic>
      <p:sp>
        <p:nvSpPr>
          <p:cNvPr id="50" name="Rectangle 49">
            <a:extLst>
              <a:ext uri="{FF2B5EF4-FFF2-40B4-BE49-F238E27FC236}">
                <a16:creationId xmlns:a16="http://schemas.microsoft.com/office/drawing/2014/main" id="{5F200EB3-BEED-4CDA-9468-94B4CA5628B9}"/>
              </a:ext>
            </a:extLst>
          </p:cNvPr>
          <p:cNvSpPr/>
          <p:nvPr/>
        </p:nvSpPr>
        <p:spPr>
          <a:xfrm>
            <a:off x="240215" y="6115335"/>
            <a:ext cx="8695582" cy="707886"/>
          </a:xfrm>
          <a:prstGeom prst="rect">
            <a:avLst/>
          </a:prstGeom>
          <a:solidFill>
            <a:srgbClr val="C00000"/>
          </a:solidFill>
        </p:spPr>
        <p:txBody>
          <a:bodyPr wrap="square">
            <a:spAutoFit/>
          </a:bodyPr>
          <a:lstStyle/>
          <a:p>
            <a:pPr algn="ctr"/>
            <a:r>
              <a:rPr lang="en-US" sz="2000" b="1" i="1" dirty="0">
                <a:solidFill>
                  <a:schemeClr val="bg1"/>
                </a:solidFill>
                <a:latin typeface="Helvetica" pitchFamily="34" charset="0"/>
              </a:rPr>
              <a:t>PIP-II is the first Accelerator Project in the U.S. with substantial International Contributions </a:t>
            </a:r>
          </a:p>
        </p:txBody>
      </p:sp>
      <p:sp>
        <p:nvSpPr>
          <p:cNvPr id="68" name="Right Brace 67">
            <a:extLst>
              <a:ext uri="{FF2B5EF4-FFF2-40B4-BE49-F238E27FC236}">
                <a16:creationId xmlns:a16="http://schemas.microsoft.com/office/drawing/2014/main" id="{C1CC5F9B-3017-475D-974C-6A5DD2678FFD}"/>
              </a:ext>
            </a:extLst>
          </p:cNvPr>
          <p:cNvSpPr/>
          <p:nvPr/>
        </p:nvSpPr>
        <p:spPr>
          <a:xfrm rot="16200000">
            <a:off x="4142774" y="3165270"/>
            <a:ext cx="335453" cy="3917114"/>
          </a:xfrm>
          <a:prstGeom prst="rightBrace">
            <a:avLst>
              <a:gd name="adj1" fmla="val 8333"/>
              <a:gd name="adj2" fmla="val 50295"/>
            </a:avLst>
          </a:prstGeom>
          <a:ln w="38100">
            <a:solidFill>
              <a:schemeClr val="tx2"/>
            </a:solidFill>
          </a:ln>
          <a:effectLst>
            <a:outerShdw blurRad="40000" dist="20000" dir="5400000" rotWithShape="0">
              <a:srgbClr val="000000">
                <a:alpha val="38000"/>
              </a:srgbClr>
            </a:outerShdw>
          </a:effectLst>
        </p:spPr>
        <p:style>
          <a:lnRef idx="2">
            <a:schemeClr val="dk1"/>
          </a:lnRef>
          <a:fillRef idx="0">
            <a:schemeClr val="dk1"/>
          </a:fillRef>
          <a:effectRef idx="1">
            <a:schemeClr val="dk1"/>
          </a:effectRef>
          <a:fontRef idx="minor">
            <a:schemeClr val="tx1"/>
          </a:fontRef>
        </p:style>
        <p:txBody>
          <a:bodyPr rtlCol="0" anchor="ctr"/>
          <a:lstStyle/>
          <a:p>
            <a:pPr algn="ctr"/>
            <a:endParaRPr lang="en-US"/>
          </a:p>
        </p:txBody>
      </p:sp>
      <p:sp>
        <p:nvSpPr>
          <p:cNvPr id="9" name="Footer Placeholder 8">
            <a:extLst>
              <a:ext uri="{FF2B5EF4-FFF2-40B4-BE49-F238E27FC236}">
                <a16:creationId xmlns:a16="http://schemas.microsoft.com/office/drawing/2014/main" id="{235942E4-135C-46CE-8744-D38BC8663A77}"/>
              </a:ext>
            </a:extLst>
          </p:cNvPr>
          <p:cNvSpPr>
            <a:spLocks noGrp="1"/>
          </p:cNvSpPr>
          <p:nvPr>
            <p:ph type="ftr" sz="quarter" idx="11"/>
          </p:nvPr>
        </p:nvSpPr>
        <p:spPr/>
        <p:txBody>
          <a:bodyPr/>
          <a:lstStyle/>
          <a:p>
            <a:pPr>
              <a:defRPr/>
            </a:pPr>
            <a:r>
              <a:rPr lang="en-US"/>
              <a:t>Risk Workshop</a:t>
            </a:r>
            <a:endParaRPr lang="en-US" b="1"/>
          </a:p>
        </p:txBody>
      </p:sp>
      <p:sp>
        <p:nvSpPr>
          <p:cNvPr id="13" name="Slide Number Placeholder 12">
            <a:extLst>
              <a:ext uri="{FF2B5EF4-FFF2-40B4-BE49-F238E27FC236}">
                <a16:creationId xmlns:a16="http://schemas.microsoft.com/office/drawing/2014/main" id="{DFDD95B3-D42F-47DC-80AA-9CE1B0536591}"/>
              </a:ext>
            </a:extLst>
          </p:cNvPr>
          <p:cNvSpPr>
            <a:spLocks noGrp="1"/>
          </p:cNvSpPr>
          <p:nvPr>
            <p:ph type="sldNum" sz="quarter" idx="12"/>
          </p:nvPr>
        </p:nvSpPr>
        <p:spPr/>
        <p:txBody>
          <a:bodyPr/>
          <a:lstStyle/>
          <a:p>
            <a:fld id="{52E9C158-AEF1-41A2-A6CE-6F0BAB305EFD}" type="slidenum">
              <a:rPr lang="en-US" altLang="en-US" smtClean="0"/>
              <a:pPr/>
              <a:t>12</a:t>
            </a:fld>
            <a:endParaRPr lang="en-US" altLang="en-US"/>
          </a:p>
        </p:txBody>
      </p:sp>
    </p:spTree>
    <p:extLst>
      <p:ext uri="{BB962C8B-B14F-4D97-AF65-F5344CB8AC3E}">
        <p14:creationId xmlns:p14="http://schemas.microsoft.com/office/powerpoint/2010/main" val="33529645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A339D13C-69F2-44FC-9C6F-540F00A8B67A}"/>
              </a:ext>
            </a:extLst>
          </p:cNvPr>
          <p:cNvSpPr>
            <a:spLocks noGrp="1"/>
          </p:cNvSpPr>
          <p:nvPr>
            <p:ph idx="1"/>
          </p:nvPr>
        </p:nvSpPr>
        <p:spPr>
          <a:xfrm>
            <a:off x="228600" y="949270"/>
            <a:ext cx="8672513" cy="5246543"/>
          </a:xfrm>
        </p:spPr>
        <p:txBody>
          <a:bodyPr>
            <a:normAutofit fontScale="92500" lnSpcReduction="10000"/>
          </a:bodyPr>
          <a:lstStyle/>
          <a:p>
            <a:pPr>
              <a:buFont typeface="Wingdings" panose="05000000000000000000" pitchFamily="2" charset="2"/>
              <a:buChar char="§"/>
            </a:pPr>
            <a:r>
              <a:rPr lang="en-US" dirty="0"/>
              <a:t>HWR x1: CM from ANL. Full RF testing at Fermilab</a:t>
            </a:r>
          </a:p>
          <a:p>
            <a:pPr>
              <a:buFont typeface="Wingdings" panose="05000000000000000000" pitchFamily="2" charset="2"/>
              <a:buChar char="§"/>
            </a:pPr>
            <a:r>
              <a:rPr lang="en-US" dirty="0"/>
              <a:t>SSR1 x2: 1 cavity in-kind, rest of cavities from US; 2 CMs from US. </a:t>
            </a:r>
          </a:p>
          <a:p>
            <a:pPr>
              <a:buFont typeface="Wingdings" panose="05000000000000000000" pitchFamily="2" charset="2"/>
              <a:buChar char="§"/>
            </a:pPr>
            <a:r>
              <a:rPr lang="en-US" dirty="0"/>
              <a:t>SSR2 x7: All cavities in-kind; All CMs from US. </a:t>
            </a:r>
          </a:p>
          <a:p>
            <a:pPr>
              <a:buFont typeface="Wingdings" panose="05000000000000000000" pitchFamily="2" charset="2"/>
              <a:buChar char="§"/>
            </a:pPr>
            <a:r>
              <a:rPr lang="en-US" dirty="0"/>
              <a:t>LB650 x 11: All cavities in-kind; All CMs in kind. </a:t>
            </a:r>
          </a:p>
          <a:p>
            <a:pPr>
              <a:buFont typeface="Wingdings" panose="05000000000000000000" pitchFamily="2" charset="2"/>
              <a:buChar char="§"/>
            </a:pPr>
            <a:r>
              <a:rPr lang="en-US" dirty="0"/>
              <a:t>HB650 x 4: 3 CMs (including cavities) in-kind; 1 CM US</a:t>
            </a:r>
          </a:p>
          <a:p>
            <a:pPr>
              <a:buFont typeface="Wingdings" panose="05000000000000000000" pitchFamily="2" charset="2"/>
              <a:buChar char="§"/>
            </a:pPr>
            <a:r>
              <a:rPr lang="en-US" dirty="0"/>
              <a:t>All amplifiers in-kind, except for HWR. </a:t>
            </a:r>
          </a:p>
          <a:p>
            <a:pPr>
              <a:buFont typeface="Wingdings" panose="05000000000000000000" pitchFamily="2" charset="2"/>
              <a:buChar char="§"/>
            </a:pPr>
            <a:r>
              <a:rPr lang="en-US" dirty="0" err="1"/>
              <a:t>Cryoplant</a:t>
            </a:r>
            <a:r>
              <a:rPr lang="en-US" dirty="0"/>
              <a:t> in-kind.</a:t>
            </a:r>
          </a:p>
          <a:p>
            <a:pPr marL="0" indent="0">
              <a:buNone/>
            </a:pPr>
            <a:endParaRPr lang="en-US" dirty="0"/>
          </a:p>
          <a:p>
            <a:pPr marL="0" indent="0">
              <a:buNone/>
            </a:pPr>
            <a:r>
              <a:rPr lang="en-US" b="1" i="1" dirty="0">
                <a:solidFill>
                  <a:srgbClr val="C00000"/>
                </a:solidFill>
              </a:rPr>
              <a:t>Our Strategy</a:t>
            </a:r>
            <a:r>
              <a:rPr lang="en-US" i="1" dirty="0">
                <a:solidFill>
                  <a:srgbClr val="C00000"/>
                </a:solidFill>
              </a:rPr>
              <a:t>: </a:t>
            </a:r>
          </a:p>
          <a:p>
            <a:pPr marL="0" indent="0">
              <a:buNone/>
            </a:pPr>
            <a:r>
              <a:rPr lang="en-US" i="1" dirty="0">
                <a:solidFill>
                  <a:schemeClr val="tx2"/>
                </a:solidFill>
              </a:rPr>
              <a:t>For all SRF systems, we will include effort by FNAL staff for design (in parallel or jointly with partners), participation in fabrication (at partners’ site, vendor…), assembly, testing at the partner site, and testing at our site. </a:t>
            </a:r>
          </a:p>
          <a:p>
            <a:pPr lvl="1" indent="-342900">
              <a:buFont typeface="Wingdings" panose="05000000000000000000" pitchFamily="2" charset="2"/>
              <a:buChar char="Ø"/>
            </a:pPr>
            <a:r>
              <a:rPr lang="en-US" i="1" dirty="0">
                <a:solidFill>
                  <a:schemeClr val="tx2"/>
                </a:solidFill>
              </a:rPr>
              <a:t>Redundancy, ownership, readiness to maintain/operate/repair, risk mitigation</a:t>
            </a:r>
          </a:p>
        </p:txBody>
      </p:sp>
      <p:sp>
        <p:nvSpPr>
          <p:cNvPr id="8" name="Title 1">
            <a:extLst>
              <a:ext uri="{FF2B5EF4-FFF2-40B4-BE49-F238E27FC236}">
                <a16:creationId xmlns:a16="http://schemas.microsoft.com/office/drawing/2014/main" id="{E4E1EA74-7094-4228-A4AA-D0A8731753B2}"/>
              </a:ext>
            </a:extLst>
          </p:cNvPr>
          <p:cNvSpPr txBox="1">
            <a:spLocks noGrp="1"/>
          </p:cNvSpPr>
          <p:nvPr>
            <p:ph type="title"/>
          </p:nvPr>
        </p:nvSpPr>
        <p:spPr>
          <a:xfrm>
            <a:off x="154458" y="-123570"/>
            <a:ext cx="8672512" cy="641739"/>
          </a:xfrm>
          <a:prstGeom prst="rect">
            <a:avLst/>
          </a:prstGeom>
        </p:spPr>
        <p:txBody>
          <a:bodyPr lIns="0" tIns="0" rIns="0" bIns="0" anchor="b" anchorCtr="0"/>
          <a:lstStyle>
            <a:lvl1pPr algn="l" defTabSz="457200" rtl="0" eaLnBrk="1" fontAlgn="base" hangingPunct="1">
              <a:spcBef>
                <a:spcPct val="0"/>
              </a:spcBef>
              <a:spcAft>
                <a:spcPct val="0"/>
              </a:spcAft>
              <a:defRPr sz="2400" b="1" kern="1200">
                <a:solidFill>
                  <a:srgbClr val="004C97"/>
                </a:solidFill>
                <a:latin typeface="Helvetica"/>
                <a:ea typeface="Geneva" charset="0"/>
                <a:cs typeface="ＭＳ Ｐゴシック" charset="0"/>
              </a:defRPr>
            </a:lvl1pPr>
            <a:lvl2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2pPr>
            <a:lvl3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3pPr>
            <a:lvl4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4pPr>
            <a:lvl5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5pPr>
            <a:lvl6pPr marL="4572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6pPr>
            <a:lvl7pPr marL="9144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7pPr>
            <a:lvl8pPr marL="13716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8pPr>
            <a:lvl9pPr marL="18288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9pPr>
          </a:lstStyle>
          <a:p>
            <a:r>
              <a:rPr lang="en-US" dirty="0"/>
              <a:t>Partner Deliverables: Assumptions / Strategy</a:t>
            </a:r>
          </a:p>
        </p:txBody>
      </p:sp>
      <p:sp>
        <p:nvSpPr>
          <p:cNvPr id="2" name="Footer Placeholder 1">
            <a:extLst>
              <a:ext uri="{FF2B5EF4-FFF2-40B4-BE49-F238E27FC236}">
                <a16:creationId xmlns:a16="http://schemas.microsoft.com/office/drawing/2014/main" id="{1621DE56-2D88-4924-855D-4A32A4BED325}"/>
              </a:ext>
            </a:extLst>
          </p:cNvPr>
          <p:cNvSpPr>
            <a:spLocks noGrp="1"/>
          </p:cNvSpPr>
          <p:nvPr>
            <p:ph type="ftr" sz="quarter" idx="11"/>
          </p:nvPr>
        </p:nvSpPr>
        <p:spPr/>
        <p:txBody>
          <a:bodyPr/>
          <a:lstStyle/>
          <a:p>
            <a:pPr>
              <a:defRPr/>
            </a:pPr>
            <a:r>
              <a:rPr lang="en-US"/>
              <a:t>Risk Workshop</a:t>
            </a:r>
            <a:endParaRPr lang="en-US" b="1"/>
          </a:p>
        </p:txBody>
      </p:sp>
      <p:sp>
        <p:nvSpPr>
          <p:cNvPr id="3" name="Slide Number Placeholder 2">
            <a:extLst>
              <a:ext uri="{FF2B5EF4-FFF2-40B4-BE49-F238E27FC236}">
                <a16:creationId xmlns:a16="http://schemas.microsoft.com/office/drawing/2014/main" id="{639CFF76-3031-4CC9-93FF-79EAEC5C202C}"/>
              </a:ext>
            </a:extLst>
          </p:cNvPr>
          <p:cNvSpPr>
            <a:spLocks noGrp="1"/>
          </p:cNvSpPr>
          <p:nvPr>
            <p:ph type="sldNum" sz="quarter" idx="12"/>
          </p:nvPr>
        </p:nvSpPr>
        <p:spPr/>
        <p:txBody>
          <a:bodyPr/>
          <a:lstStyle/>
          <a:p>
            <a:fld id="{52E9C158-AEF1-41A2-A6CE-6F0BAB305EFD}" type="slidenum">
              <a:rPr lang="en-US" altLang="en-US" smtClean="0"/>
              <a:pPr/>
              <a:t>13</a:t>
            </a:fld>
            <a:endParaRPr lang="en-US" altLang="en-US"/>
          </a:p>
        </p:txBody>
      </p:sp>
    </p:spTree>
    <p:extLst>
      <p:ext uri="{BB962C8B-B14F-4D97-AF65-F5344CB8AC3E}">
        <p14:creationId xmlns:p14="http://schemas.microsoft.com/office/powerpoint/2010/main" val="39307404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2C08EDD-1087-4CCD-8B1C-1D963326E43A}"/>
              </a:ext>
            </a:extLst>
          </p:cNvPr>
          <p:cNvSpPr>
            <a:spLocks noGrp="1"/>
          </p:cNvSpPr>
          <p:nvPr>
            <p:ph idx="1"/>
          </p:nvPr>
        </p:nvSpPr>
        <p:spPr>
          <a:xfrm>
            <a:off x="2390862" y="2833906"/>
            <a:ext cx="3993160" cy="882417"/>
          </a:xfrm>
        </p:spPr>
        <p:txBody>
          <a:bodyPr/>
          <a:lstStyle/>
          <a:p>
            <a:pPr marL="0" indent="0">
              <a:buNone/>
            </a:pPr>
            <a:r>
              <a:rPr lang="en-US" sz="4800" dirty="0">
                <a:solidFill>
                  <a:schemeClr val="tx1"/>
                </a:solidFill>
              </a:rPr>
              <a:t>Organization</a:t>
            </a:r>
          </a:p>
        </p:txBody>
      </p:sp>
      <p:sp>
        <p:nvSpPr>
          <p:cNvPr id="5" name="Footer Placeholder 4">
            <a:extLst>
              <a:ext uri="{FF2B5EF4-FFF2-40B4-BE49-F238E27FC236}">
                <a16:creationId xmlns:a16="http://schemas.microsoft.com/office/drawing/2014/main" id="{EA8DF42F-D210-41CA-9291-72F4F8AAA17F}"/>
              </a:ext>
            </a:extLst>
          </p:cNvPr>
          <p:cNvSpPr>
            <a:spLocks noGrp="1"/>
          </p:cNvSpPr>
          <p:nvPr>
            <p:ph type="ftr" sz="quarter" idx="11"/>
          </p:nvPr>
        </p:nvSpPr>
        <p:spPr>
          <a:xfrm>
            <a:off x="1530603" y="6504213"/>
            <a:ext cx="6262118" cy="242873"/>
          </a:xfrm>
        </p:spPr>
        <p:txBody>
          <a:bodyPr/>
          <a:lstStyle/>
          <a:p>
            <a:pPr>
              <a:defRPr/>
            </a:pPr>
            <a:r>
              <a:rPr lang="en-US" b="1"/>
              <a:t>Risk Workshop</a:t>
            </a:r>
            <a:endParaRPr lang="en-US" b="1" dirty="0"/>
          </a:p>
        </p:txBody>
      </p:sp>
      <p:sp>
        <p:nvSpPr>
          <p:cNvPr id="3" name="Slide Number Placeholder 2">
            <a:extLst>
              <a:ext uri="{FF2B5EF4-FFF2-40B4-BE49-F238E27FC236}">
                <a16:creationId xmlns:a16="http://schemas.microsoft.com/office/drawing/2014/main" id="{19024719-4A0B-404C-B3A5-43412EFE8C80}"/>
              </a:ext>
            </a:extLst>
          </p:cNvPr>
          <p:cNvSpPr>
            <a:spLocks noGrp="1"/>
          </p:cNvSpPr>
          <p:nvPr>
            <p:ph type="sldNum" sz="quarter" idx="12"/>
          </p:nvPr>
        </p:nvSpPr>
        <p:spPr/>
        <p:txBody>
          <a:bodyPr/>
          <a:lstStyle/>
          <a:p>
            <a:fld id="{6827BE81-7C2D-481B-BBCE-23778685B2BA}" type="slidenum">
              <a:rPr lang="en-US" altLang="en-US" smtClean="0"/>
              <a:pPr/>
              <a:t>14</a:t>
            </a:fld>
            <a:endParaRPr lang="en-US" altLang="en-US"/>
          </a:p>
        </p:txBody>
      </p:sp>
    </p:spTree>
    <p:extLst>
      <p:ext uri="{BB962C8B-B14F-4D97-AF65-F5344CB8AC3E}">
        <p14:creationId xmlns:p14="http://schemas.microsoft.com/office/powerpoint/2010/main" val="23550214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 name="Rectangle 266"/>
          <p:cNvSpPr>
            <a:spLocks noChangeArrowheads="1"/>
          </p:cNvSpPr>
          <p:nvPr/>
        </p:nvSpPr>
        <p:spPr bwMode="auto">
          <a:xfrm>
            <a:off x="-291351" y="-180182"/>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endParaRPr lang="en-US">
              <a:latin typeface="Helvetica" charset="0"/>
              <a:ea typeface="Helvetica" charset="0"/>
              <a:cs typeface="Helvetica" charset="0"/>
            </a:endParaRPr>
          </a:p>
        </p:txBody>
      </p:sp>
      <p:sp>
        <p:nvSpPr>
          <p:cNvPr id="244" name="Rectangle 277"/>
          <p:cNvSpPr>
            <a:spLocks noChangeArrowheads="1"/>
          </p:cNvSpPr>
          <p:nvPr/>
        </p:nvSpPr>
        <p:spPr bwMode="auto">
          <a:xfrm>
            <a:off x="-291351" y="367119"/>
            <a:ext cx="18473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Helvetica" charset="0"/>
              <a:ea typeface="Helvetica" charset="0"/>
              <a:cs typeface="Helvetica"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Helvetica" charset="0"/>
              <a:ea typeface="Helvetica" charset="0"/>
              <a:cs typeface="Helvetica" charset="0"/>
            </a:endParaRPr>
          </a:p>
        </p:txBody>
      </p:sp>
      <p:grpSp>
        <p:nvGrpSpPr>
          <p:cNvPr id="52" name="Group 51">
            <a:extLst>
              <a:ext uri="{FF2B5EF4-FFF2-40B4-BE49-F238E27FC236}">
                <a16:creationId xmlns:a16="http://schemas.microsoft.com/office/drawing/2014/main" id="{BC28D67D-3516-4137-925F-FAECEC8D4DFD}"/>
              </a:ext>
            </a:extLst>
          </p:cNvPr>
          <p:cNvGrpSpPr/>
          <p:nvPr/>
        </p:nvGrpSpPr>
        <p:grpSpPr>
          <a:xfrm>
            <a:off x="-291351" y="757233"/>
            <a:ext cx="9401164" cy="4993395"/>
            <a:chOff x="-291351" y="1025208"/>
            <a:chExt cx="9401164" cy="4993395"/>
          </a:xfrm>
        </p:grpSpPr>
        <p:cxnSp>
          <p:nvCxnSpPr>
            <p:cNvPr id="53" name="Line 684">
              <a:extLst>
                <a:ext uri="{FF2B5EF4-FFF2-40B4-BE49-F238E27FC236}">
                  <a16:creationId xmlns:a16="http://schemas.microsoft.com/office/drawing/2014/main" id="{F582287B-9BD4-4C1D-B265-1264EC0C087E}"/>
                </a:ext>
              </a:extLst>
            </p:cNvPr>
            <p:cNvCxnSpPr>
              <a:cxnSpLocks noChangeShapeType="1"/>
            </p:cNvCxnSpPr>
            <p:nvPr/>
          </p:nvCxnSpPr>
          <p:spPr bwMode="auto">
            <a:xfrm>
              <a:off x="-291351" y="2445424"/>
              <a:ext cx="1562735"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587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cxnSp>
        <p:sp>
          <p:nvSpPr>
            <p:cNvPr id="54" name="Text Box 1859">
              <a:extLst>
                <a:ext uri="{FF2B5EF4-FFF2-40B4-BE49-F238E27FC236}">
                  <a16:creationId xmlns:a16="http://schemas.microsoft.com/office/drawing/2014/main" id="{678B5548-5588-4A0D-BA6D-91C2BC010BAA}"/>
                </a:ext>
              </a:extLst>
            </p:cNvPr>
            <p:cNvSpPr txBox="1">
              <a:spLocks noChangeArrowheads="1"/>
            </p:cNvSpPr>
            <p:nvPr/>
          </p:nvSpPr>
          <p:spPr bwMode="auto">
            <a:xfrm>
              <a:off x="92461" y="1025208"/>
              <a:ext cx="2544754" cy="66634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CCFFCC"/>
                  </a:solidFill>
                </a14:hiddenFill>
              </a:ext>
            </a:extLst>
          </p:spPr>
          <p:txBody>
            <a:bodyPr rot="0" vert="horz" wrap="square" lIns="0" tIns="0" rIns="0" bIns="0" anchor="b" anchorCtr="0" upright="1">
              <a:noAutofit/>
            </a:bodyPr>
            <a:lstStyle/>
            <a:p>
              <a:pPr marL="0" marR="0" algn="ctr">
                <a:spcBef>
                  <a:spcPts val="300"/>
                </a:spcBef>
                <a:spcAft>
                  <a:spcPts val="0"/>
                </a:spcAft>
              </a:pPr>
              <a:r>
                <a:rPr lang="en-US" sz="1000" u="sng" dirty="0">
                  <a:effectLst/>
                  <a:latin typeface="Helvetica" charset="0"/>
                  <a:ea typeface="Helvetica" charset="0"/>
                  <a:cs typeface="Helvetica" charset="0"/>
                </a:rPr>
                <a:t>ADVISORY COMMITTEES</a:t>
              </a:r>
              <a:endParaRPr lang="en-US" sz="1000" dirty="0">
                <a:effectLst/>
                <a:latin typeface="Helvetica" charset="0"/>
                <a:ea typeface="Helvetica" charset="0"/>
                <a:cs typeface="Helvetica" charset="0"/>
              </a:endParaRPr>
            </a:p>
            <a:p>
              <a:pPr marL="1428750" marR="0" indent="-1333500">
                <a:spcBef>
                  <a:spcPts val="300"/>
                </a:spcBef>
                <a:spcAft>
                  <a:spcPts val="0"/>
                </a:spcAft>
              </a:pPr>
              <a:r>
                <a:rPr lang="en-US" sz="800" dirty="0">
                  <a:effectLst/>
                  <a:latin typeface="Helvetica" panose="020B0604020202020204" pitchFamily="34" charset="0"/>
                  <a:ea typeface="Helvetica" charset="0"/>
                  <a:cs typeface="Helvetica" panose="020B0604020202020204" pitchFamily="34" charset="0"/>
                </a:rPr>
                <a:t>PIP-II Machine Advisory Committee</a:t>
              </a:r>
              <a:r>
                <a:rPr lang="en-US" sz="800" dirty="0">
                  <a:latin typeface="Helvetica" panose="020B0604020202020204" pitchFamily="34" charset="0"/>
                  <a:ea typeface="Helvetica" charset="0"/>
                  <a:cs typeface="Helvetica" panose="020B0604020202020204" pitchFamily="34" charset="0"/>
                </a:rPr>
                <a:t>    </a:t>
              </a:r>
              <a:r>
                <a:rPr lang="en-US" sz="800" b="1" dirty="0">
                  <a:effectLst/>
                  <a:latin typeface="Helvetica" panose="020B0604020202020204" pitchFamily="34" charset="0"/>
                  <a:ea typeface="Helvetica" charset="0"/>
                  <a:cs typeface="Helvetica" panose="020B0604020202020204" pitchFamily="34" charset="0"/>
                </a:rPr>
                <a:t>R. </a:t>
              </a:r>
              <a:r>
                <a:rPr lang="en-US" sz="800" b="1" dirty="0" err="1">
                  <a:effectLst/>
                  <a:latin typeface="Helvetica" panose="020B0604020202020204" pitchFamily="34" charset="0"/>
                  <a:ea typeface="Helvetica" charset="0"/>
                  <a:cs typeface="Helvetica" panose="020B0604020202020204" pitchFamily="34" charset="0"/>
                </a:rPr>
                <a:t>Garoby</a:t>
              </a:r>
              <a:endParaRPr lang="en-US" sz="800" b="1" dirty="0">
                <a:effectLst/>
                <a:latin typeface="Helvetica" panose="020B0604020202020204" pitchFamily="34" charset="0"/>
                <a:ea typeface="Helvetica" charset="0"/>
                <a:cs typeface="Helvetica" panose="020B0604020202020204" pitchFamily="34" charset="0"/>
              </a:endParaRPr>
            </a:p>
            <a:p>
              <a:pPr marL="1428750" marR="0" indent="-1333500">
                <a:spcBef>
                  <a:spcPts val="300"/>
                </a:spcBef>
                <a:spcAft>
                  <a:spcPts val="0"/>
                </a:spcAft>
              </a:pPr>
              <a:r>
                <a:rPr lang="en-US" sz="800" dirty="0">
                  <a:effectLst/>
                  <a:latin typeface="Helvetica" panose="020B0604020202020204" pitchFamily="34" charset="0"/>
                  <a:ea typeface="Helvetica" charset="0"/>
                  <a:cs typeface="Helvetica" panose="020B0604020202020204" pitchFamily="34" charset="0"/>
                </a:rPr>
                <a:t>PIP-II Project Management Group </a:t>
              </a:r>
              <a:r>
                <a:rPr lang="en-US" sz="800" dirty="0">
                  <a:latin typeface="Helvetica" panose="020B0604020202020204" pitchFamily="34" charset="0"/>
                  <a:ea typeface="Helvetica" charset="0"/>
                  <a:cs typeface="Helvetica" panose="020B0604020202020204" pitchFamily="34" charset="0"/>
                </a:rPr>
                <a:t>     </a:t>
              </a:r>
              <a:r>
                <a:rPr lang="en-US" sz="800" b="1" dirty="0">
                  <a:latin typeface="Helvetica" panose="020B0604020202020204" pitchFamily="34" charset="0"/>
                  <a:cs typeface="Helvetica" panose="020B0604020202020204" pitchFamily="34" charset="0"/>
                </a:rPr>
                <a:t>R. </a:t>
              </a:r>
              <a:r>
                <a:rPr lang="en-US" sz="800" b="1" dirty="0" err="1">
                  <a:latin typeface="Helvetica" panose="020B0604020202020204" pitchFamily="34" charset="0"/>
                  <a:cs typeface="Helvetica" panose="020B0604020202020204" pitchFamily="34" charset="0"/>
                </a:rPr>
                <a:t>Tschirhart</a:t>
              </a:r>
              <a:r>
                <a:rPr lang="en-US" sz="800" b="1" dirty="0">
                  <a:latin typeface="Helvetica" panose="020B0604020202020204" pitchFamily="34" charset="0"/>
                  <a:cs typeface="Helvetica" panose="020B0604020202020204" pitchFamily="34" charset="0"/>
                </a:rPr>
                <a:t> </a:t>
              </a:r>
              <a:r>
                <a:rPr lang="en-US" sz="800" dirty="0">
                  <a:effectLst/>
                  <a:latin typeface="Helvetica" charset="0"/>
                  <a:ea typeface="Helvetica" charset="0"/>
                  <a:cs typeface="Helvetica" charset="0"/>
                </a:rPr>
                <a:t>	</a:t>
              </a:r>
              <a:endParaRPr lang="en-US" sz="1000" dirty="0">
                <a:effectLst/>
                <a:latin typeface="Helvetica" charset="0"/>
                <a:ea typeface="Helvetica" charset="0"/>
                <a:cs typeface="Helvetica" charset="0"/>
              </a:endParaRPr>
            </a:p>
          </p:txBody>
        </p:sp>
        <p:cxnSp>
          <p:nvCxnSpPr>
            <p:cNvPr id="55" name="Line 964">
              <a:extLst>
                <a:ext uri="{FF2B5EF4-FFF2-40B4-BE49-F238E27FC236}">
                  <a16:creationId xmlns:a16="http://schemas.microsoft.com/office/drawing/2014/main" id="{2834D82F-32C2-4AEB-9E9F-83233C9C1CA7}"/>
                </a:ext>
              </a:extLst>
            </p:cNvPr>
            <p:cNvCxnSpPr>
              <a:cxnSpLocks noChangeShapeType="1"/>
            </p:cNvCxnSpPr>
            <p:nvPr/>
          </p:nvCxnSpPr>
          <p:spPr bwMode="auto">
            <a:xfrm>
              <a:off x="3830071" y="2940845"/>
              <a:ext cx="1562735"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cxnSp>
        <p:cxnSp>
          <p:nvCxnSpPr>
            <p:cNvPr id="56" name="Line 992">
              <a:extLst>
                <a:ext uri="{FF2B5EF4-FFF2-40B4-BE49-F238E27FC236}">
                  <a16:creationId xmlns:a16="http://schemas.microsoft.com/office/drawing/2014/main" id="{A5158612-6472-4CCB-A8E3-8C186EEC916D}"/>
                </a:ext>
              </a:extLst>
            </p:cNvPr>
            <p:cNvCxnSpPr>
              <a:cxnSpLocks noChangeShapeType="1"/>
            </p:cNvCxnSpPr>
            <p:nvPr/>
          </p:nvCxnSpPr>
          <p:spPr bwMode="auto">
            <a:xfrm>
              <a:off x="1704726" y="2938305"/>
              <a:ext cx="121031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cxnSp>
        <p:cxnSp>
          <p:nvCxnSpPr>
            <p:cNvPr id="57" name="Line 1020">
              <a:extLst>
                <a:ext uri="{FF2B5EF4-FFF2-40B4-BE49-F238E27FC236}">
                  <a16:creationId xmlns:a16="http://schemas.microsoft.com/office/drawing/2014/main" id="{B5F441B8-2D73-490D-ABC5-9A7B5615E97E}"/>
                </a:ext>
              </a:extLst>
            </p:cNvPr>
            <p:cNvCxnSpPr>
              <a:cxnSpLocks noChangeShapeType="1"/>
            </p:cNvCxnSpPr>
            <p:nvPr/>
          </p:nvCxnSpPr>
          <p:spPr bwMode="auto">
            <a:xfrm>
              <a:off x="5466466" y="3105945"/>
              <a:ext cx="1562735"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cxnSp>
        <p:sp>
          <p:nvSpPr>
            <p:cNvPr id="58" name="Text Box 1730">
              <a:extLst>
                <a:ext uri="{FF2B5EF4-FFF2-40B4-BE49-F238E27FC236}">
                  <a16:creationId xmlns:a16="http://schemas.microsoft.com/office/drawing/2014/main" id="{35A7EE53-D155-45EB-8044-5EC3FB123127}"/>
                </a:ext>
              </a:extLst>
            </p:cNvPr>
            <p:cNvSpPr txBox="1">
              <a:spLocks noChangeArrowheads="1"/>
            </p:cNvSpPr>
            <p:nvPr/>
          </p:nvSpPr>
          <p:spPr bwMode="auto">
            <a:xfrm>
              <a:off x="123709" y="1889867"/>
              <a:ext cx="2471940" cy="151296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CCFFCC"/>
                  </a:solidFill>
                </a14:hiddenFill>
              </a:ext>
            </a:extLst>
          </p:spPr>
          <p:txBody>
            <a:bodyPr rot="0" vert="horz" wrap="square" lIns="0" tIns="0" rIns="0" bIns="0" anchor="t" anchorCtr="0" upright="1">
              <a:noAutofit/>
            </a:bodyPr>
            <a:lstStyle/>
            <a:p>
              <a:pPr marL="0" marR="0" algn="ctr">
                <a:spcBef>
                  <a:spcPts val="300"/>
                </a:spcBef>
                <a:spcAft>
                  <a:spcPts val="0"/>
                </a:spcAft>
              </a:pPr>
              <a:endParaRPr lang="en-US" sz="800" u="sng" dirty="0">
                <a:latin typeface="Helvetica" charset="0"/>
                <a:ea typeface="Helvetica" charset="0"/>
                <a:cs typeface="Helvetica" charset="0"/>
              </a:endParaRPr>
            </a:p>
            <a:p>
              <a:pPr marL="0" marR="0" algn="ctr">
                <a:spcBef>
                  <a:spcPts val="300"/>
                </a:spcBef>
                <a:spcAft>
                  <a:spcPts val="0"/>
                </a:spcAft>
              </a:pPr>
              <a:r>
                <a:rPr lang="en-US" sz="1000" u="sng" dirty="0">
                  <a:effectLst/>
                  <a:latin typeface="Helvetica" charset="0"/>
                  <a:ea typeface="Helvetica" charset="0"/>
                  <a:cs typeface="Helvetica" charset="0"/>
                </a:rPr>
                <a:t>TECHNICAL INTEGRATION</a:t>
              </a:r>
              <a:endParaRPr lang="en-US" sz="1000" dirty="0">
                <a:effectLst/>
                <a:latin typeface="Helvetica" charset="0"/>
                <a:ea typeface="Helvetica" charset="0"/>
                <a:cs typeface="Helvetica" charset="0"/>
              </a:endParaRPr>
            </a:p>
            <a:p>
              <a:pPr marL="0" marR="0" algn="ctr">
                <a:spcBef>
                  <a:spcPts val="300"/>
                </a:spcBef>
                <a:spcAft>
                  <a:spcPts val="0"/>
                </a:spcAft>
              </a:pPr>
              <a:r>
                <a:rPr lang="en-US" sz="900" b="1" dirty="0">
                  <a:latin typeface="Helvetica" charset="0"/>
                  <a:ea typeface="Helvetica" charset="0"/>
                  <a:cs typeface="Helvetica" charset="0"/>
                </a:rPr>
                <a:t>Technical Director - </a:t>
              </a:r>
              <a:r>
                <a:rPr lang="en-US" sz="900" b="1" dirty="0">
                  <a:effectLst/>
                  <a:highlight>
                    <a:srgbClr val="FFFF00"/>
                  </a:highlight>
                  <a:latin typeface="Helvetica" charset="0"/>
                  <a:ea typeface="Helvetica" charset="0"/>
                  <a:cs typeface="Helvetica" charset="0"/>
                </a:rPr>
                <a:t>A. Klebaner</a:t>
              </a:r>
              <a:endParaRPr lang="en-US" sz="900" dirty="0">
                <a:effectLst/>
                <a:highlight>
                  <a:srgbClr val="FFFF00"/>
                </a:highlight>
                <a:latin typeface="Helvetica" charset="0"/>
                <a:ea typeface="Helvetica" charset="0"/>
                <a:cs typeface="Helvetica" charset="0"/>
              </a:endParaRPr>
            </a:p>
            <a:p>
              <a:pPr marL="1428750" marR="0" indent="-1333500">
                <a:spcBef>
                  <a:spcPts val="300"/>
                </a:spcBef>
                <a:spcAft>
                  <a:spcPts val="0"/>
                </a:spcAft>
              </a:pPr>
              <a:endParaRPr lang="en-US" sz="800" dirty="0">
                <a:effectLst/>
                <a:latin typeface="Helvetica" charset="0"/>
                <a:ea typeface="Helvetica" charset="0"/>
                <a:cs typeface="Helvetica" charset="0"/>
              </a:endParaRPr>
            </a:p>
            <a:p>
              <a:pPr marL="1428750" marR="0" indent="-1333500">
                <a:spcBef>
                  <a:spcPts val="300"/>
                </a:spcBef>
                <a:spcAft>
                  <a:spcPts val="0"/>
                </a:spcAft>
              </a:pPr>
              <a:r>
                <a:rPr lang="en-US" sz="800" dirty="0">
                  <a:effectLst/>
                  <a:latin typeface="Helvetica" charset="0"/>
                  <a:ea typeface="Helvetica" charset="0"/>
                  <a:cs typeface="Helvetica" charset="0"/>
                </a:rPr>
                <a:t>PROJECT ENGINEER	          </a:t>
              </a:r>
              <a:r>
                <a:rPr lang="en-US" sz="800" b="1" dirty="0">
                  <a:effectLst/>
                  <a:highlight>
                    <a:srgbClr val="FFFF00"/>
                  </a:highlight>
                  <a:latin typeface="Helvetica" charset="0"/>
                  <a:ea typeface="Helvetica" charset="0"/>
                  <a:cs typeface="Helvetica" charset="0"/>
                </a:rPr>
                <a:t>Allan Rowe</a:t>
              </a:r>
            </a:p>
            <a:p>
              <a:pPr marL="1428750" marR="0" indent="-1333500">
                <a:spcBef>
                  <a:spcPts val="300"/>
                </a:spcBef>
                <a:spcAft>
                  <a:spcPts val="0"/>
                </a:spcAft>
              </a:pPr>
              <a:r>
                <a:rPr lang="en-US" sz="800" b="1" dirty="0">
                  <a:latin typeface="Helvetica" charset="0"/>
                  <a:ea typeface="Helvetica" charset="0"/>
                  <a:cs typeface="Helvetica" charset="0"/>
                </a:rPr>
                <a:t>    </a:t>
              </a:r>
              <a:r>
                <a:rPr lang="en-US" sz="800" dirty="0">
                  <a:latin typeface="Helvetica" charset="0"/>
                  <a:ea typeface="Helvetica" charset="0"/>
                  <a:cs typeface="Helvetica" charset="0"/>
                </a:rPr>
                <a:t>DEPUTY PROJ ENGINEER        </a:t>
              </a:r>
              <a:r>
                <a:rPr lang="en-US" sz="800" b="1" dirty="0">
                  <a:highlight>
                    <a:srgbClr val="FFFF00"/>
                  </a:highlight>
                  <a:latin typeface="Helvetica" charset="0"/>
                  <a:ea typeface="Helvetica" charset="0"/>
                  <a:cs typeface="Helvetica" charset="0"/>
                </a:rPr>
                <a:t>Jim Steimel</a:t>
              </a:r>
            </a:p>
            <a:p>
              <a:pPr marL="1428750" marR="0" indent="-1333500">
                <a:spcBef>
                  <a:spcPts val="300"/>
                </a:spcBef>
                <a:spcAft>
                  <a:spcPts val="0"/>
                </a:spcAft>
              </a:pPr>
              <a:r>
                <a:rPr lang="en-US" sz="800" dirty="0">
                  <a:latin typeface="Helvetica" charset="0"/>
                  <a:ea typeface="Helvetica" charset="0"/>
                  <a:cs typeface="Helvetica" charset="0"/>
                </a:rPr>
                <a:t>PROJECT SCIENTIST	           </a:t>
              </a:r>
              <a:r>
                <a:rPr lang="en-US" sz="800" b="1" dirty="0">
                  <a:highlight>
                    <a:srgbClr val="FFFF00"/>
                  </a:highlight>
                  <a:latin typeface="Helvetica" charset="0"/>
                  <a:ea typeface="Helvetica" charset="0"/>
                  <a:cs typeface="Helvetica" charset="0"/>
                </a:rPr>
                <a:t>Paul Derwent</a:t>
              </a:r>
            </a:p>
            <a:p>
              <a:pPr marL="1428750" indent="-1333500">
                <a:spcBef>
                  <a:spcPts val="300"/>
                </a:spcBef>
              </a:pPr>
              <a:r>
                <a:rPr lang="en-US" sz="800" dirty="0">
                  <a:latin typeface="Helvetica" pitchFamily="2" charset="0"/>
                  <a:ea typeface="Helvetica" charset="0"/>
                  <a:cs typeface="Helvetica" charset="0"/>
                </a:rPr>
                <a:t>INTEGRATION COORDINATOR      </a:t>
              </a:r>
              <a:r>
                <a:rPr lang="en-US" sz="800" b="1" dirty="0">
                  <a:highlight>
                    <a:srgbClr val="FFFF00"/>
                  </a:highlight>
                  <a:latin typeface="Helvetica" pitchFamily="2" charset="0"/>
                  <a:ea typeface="Helvetica" charset="0"/>
                  <a:cs typeface="Helvetica" charset="0"/>
                </a:rPr>
                <a:t>Alex Martinez</a:t>
              </a:r>
            </a:p>
            <a:p>
              <a:pPr marL="1428750" indent="-1333500">
                <a:spcBef>
                  <a:spcPts val="300"/>
                </a:spcBef>
              </a:pPr>
              <a:r>
                <a:rPr lang="en-US" sz="800" dirty="0">
                  <a:latin typeface="Helvetica" pitchFamily="2" charset="0"/>
                  <a:ea typeface="Helvetica" charset="0"/>
                  <a:cs typeface="Helvetica" charset="0"/>
                </a:rPr>
                <a:t>SRF COORDINATOR </a:t>
              </a:r>
              <a:r>
                <a:rPr lang="en-US" sz="800" b="1" dirty="0">
                  <a:latin typeface="Helvetica" pitchFamily="2" charset="0"/>
                  <a:ea typeface="Helvetica" charset="0"/>
                  <a:cs typeface="Helvetica" charset="0"/>
                </a:rPr>
                <a:t>	 </a:t>
              </a:r>
              <a:r>
                <a:rPr lang="de-DE" sz="800" b="1" dirty="0">
                  <a:highlight>
                    <a:srgbClr val="FFFF00"/>
                  </a:highlight>
                  <a:latin typeface="Helvetica" pitchFamily="2" charset="0"/>
                  <a:ea typeface="Helvetica" charset="0"/>
                  <a:cs typeface="Helvetica" charset="0"/>
                </a:rPr>
                <a:t>Jeremiah Holzbauer </a:t>
              </a:r>
              <a:r>
                <a:rPr lang="en-US" sz="800" b="1" dirty="0">
                  <a:highlight>
                    <a:srgbClr val="FFFF00"/>
                  </a:highlight>
                  <a:latin typeface="Helvetica" pitchFamily="2" charset="0"/>
                  <a:ea typeface="Helvetica" charset="0"/>
                  <a:cs typeface="Helvetica" charset="0"/>
                </a:rPr>
                <a:t> </a:t>
              </a:r>
              <a:endParaRPr lang="en-US" sz="800" b="1" dirty="0">
                <a:highlight>
                  <a:srgbClr val="FFFF00"/>
                </a:highlight>
                <a:latin typeface="Helvetica" charset="0"/>
                <a:ea typeface="Helvetica" charset="0"/>
                <a:cs typeface="Helvetica" charset="0"/>
              </a:endParaRPr>
            </a:p>
            <a:p>
              <a:pPr marL="0" marR="0">
                <a:spcBef>
                  <a:spcPts val="300"/>
                </a:spcBef>
                <a:spcAft>
                  <a:spcPts val="0"/>
                </a:spcAft>
              </a:pPr>
              <a:endParaRPr lang="en-US" sz="800" dirty="0">
                <a:effectLst/>
                <a:latin typeface="Helvetica" charset="0"/>
                <a:ea typeface="Helvetica" charset="0"/>
                <a:cs typeface="Helvetica" charset="0"/>
              </a:endParaRPr>
            </a:p>
          </p:txBody>
        </p:sp>
        <p:sp>
          <p:nvSpPr>
            <p:cNvPr id="59" name="Text Box 1457">
              <a:extLst>
                <a:ext uri="{FF2B5EF4-FFF2-40B4-BE49-F238E27FC236}">
                  <a16:creationId xmlns:a16="http://schemas.microsoft.com/office/drawing/2014/main" id="{6E72CA84-31B9-447C-8AB9-15C196C15913}"/>
                </a:ext>
              </a:extLst>
            </p:cNvPr>
            <p:cNvSpPr txBox="1">
              <a:spLocks noChangeArrowheads="1"/>
            </p:cNvSpPr>
            <p:nvPr/>
          </p:nvSpPr>
          <p:spPr bwMode="auto">
            <a:xfrm>
              <a:off x="6526285" y="1090123"/>
              <a:ext cx="2538548" cy="123245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CCFFCC"/>
                  </a:solidFill>
                </a14:hiddenFill>
              </a:ext>
            </a:extLst>
          </p:spPr>
          <p:txBody>
            <a:bodyPr rot="0" vert="horz" wrap="square" lIns="0" tIns="0" rIns="0" bIns="0" anchor="ctr" anchorCtr="0" upright="1">
              <a:noAutofit/>
            </a:bodyPr>
            <a:lstStyle/>
            <a:p>
              <a:pPr marL="0" marR="0" algn="ctr">
                <a:spcBef>
                  <a:spcPts val="300"/>
                </a:spcBef>
                <a:spcAft>
                  <a:spcPts val="0"/>
                </a:spcAft>
              </a:pPr>
              <a:endParaRPr lang="en-US" sz="1000" u="sng" dirty="0">
                <a:latin typeface="Helvetica" charset="0"/>
                <a:ea typeface="Helvetica" charset="0"/>
                <a:cs typeface="Helvetica" charset="0"/>
              </a:endParaRPr>
            </a:p>
            <a:p>
              <a:pPr marL="0" marR="0" algn="ctr">
                <a:spcBef>
                  <a:spcPts val="300"/>
                </a:spcBef>
                <a:spcAft>
                  <a:spcPts val="0"/>
                </a:spcAft>
              </a:pPr>
              <a:endParaRPr lang="en-US" sz="1000" u="sng" dirty="0">
                <a:latin typeface="Helvetica" charset="0"/>
                <a:ea typeface="Helvetica" charset="0"/>
                <a:cs typeface="Helvetica" charset="0"/>
              </a:endParaRPr>
            </a:p>
            <a:p>
              <a:pPr marL="0" marR="0" algn="ctr">
                <a:spcBef>
                  <a:spcPts val="300"/>
                </a:spcBef>
                <a:spcAft>
                  <a:spcPts val="0"/>
                </a:spcAft>
              </a:pPr>
              <a:endParaRPr lang="en-US" sz="1000" u="sng" dirty="0">
                <a:latin typeface="Helvetica" charset="0"/>
                <a:ea typeface="Helvetica" charset="0"/>
                <a:cs typeface="Helvetica" charset="0"/>
              </a:endParaRPr>
            </a:p>
            <a:p>
              <a:pPr marL="0" marR="0" algn="ctr">
                <a:spcBef>
                  <a:spcPts val="300"/>
                </a:spcBef>
                <a:spcAft>
                  <a:spcPts val="0"/>
                </a:spcAft>
              </a:pPr>
              <a:endParaRPr lang="en-US" sz="1000" u="sng" dirty="0">
                <a:latin typeface="Helvetica" charset="0"/>
                <a:ea typeface="Helvetica" charset="0"/>
                <a:cs typeface="Helvetica" charset="0"/>
              </a:endParaRPr>
            </a:p>
            <a:p>
              <a:pPr marL="0" marR="0" algn="ctr">
                <a:spcBef>
                  <a:spcPts val="300"/>
                </a:spcBef>
                <a:spcAft>
                  <a:spcPts val="0"/>
                </a:spcAft>
              </a:pPr>
              <a:r>
                <a:rPr lang="en-US" sz="1000" u="sng" dirty="0">
                  <a:latin typeface="Helvetica" charset="0"/>
                  <a:ea typeface="Helvetica" charset="0"/>
                  <a:cs typeface="Helvetica" charset="0"/>
                </a:rPr>
                <a:t>FNAL</a:t>
              </a:r>
              <a:r>
                <a:rPr lang="en-US" sz="1000" u="sng" dirty="0">
                  <a:effectLst/>
                  <a:latin typeface="Helvetica" charset="0"/>
                  <a:ea typeface="Helvetica" charset="0"/>
                  <a:cs typeface="Helvetica" charset="0"/>
                </a:rPr>
                <a:t> SUPPORT</a:t>
              </a:r>
              <a:endParaRPr lang="en-US" sz="1000" dirty="0">
                <a:effectLst/>
                <a:latin typeface="Helvetica" charset="0"/>
                <a:ea typeface="Helvetica" charset="0"/>
                <a:cs typeface="Helvetica" charset="0"/>
              </a:endParaRPr>
            </a:p>
            <a:p>
              <a:pPr marL="1428750" marR="0" indent="-1292225">
                <a:lnSpc>
                  <a:spcPts val="800"/>
                </a:lnSpc>
                <a:spcAft>
                  <a:spcPts val="0"/>
                </a:spcAft>
              </a:pPr>
              <a:endParaRPr lang="en-US" sz="800" dirty="0">
                <a:effectLst/>
                <a:latin typeface="Helvetica" panose="020B0604020202020204" pitchFamily="34" charset="0"/>
                <a:ea typeface="Helvetica" charset="0"/>
                <a:cs typeface="Helvetica" panose="020B0604020202020204" pitchFamily="34" charset="0"/>
              </a:endParaRPr>
            </a:p>
            <a:p>
              <a:pPr marL="1428750" marR="0" indent="-1292225">
                <a:lnSpc>
                  <a:spcPts val="800"/>
                </a:lnSpc>
                <a:spcAft>
                  <a:spcPts val="0"/>
                </a:spcAft>
              </a:pPr>
              <a:r>
                <a:rPr lang="en-US" sz="800" dirty="0">
                  <a:latin typeface="Helvetica" panose="020B0604020202020204" pitchFamily="34" charset="0"/>
                  <a:ea typeface="Helvetica" charset="0"/>
                  <a:cs typeface="Helvetica" panose="020B0604020202020204" pitchFamily="34" charset="0"/>
                </a:rPr>
                <a:t>ACCELERATOR DIV	 </a:t>
              </a:r>
              <a:r>
                <a:rPr lang="en-US" sz="800" b="1" dirty="0">
                  <a:latin typeface="Helvetica" panose="020B0604020202020204" pitchFamily="34" charset="0"/>
                  <a:ea typeface="Helvetica" charset="0"/>
                  <a:cs typeface="Helvetica" panose="020B0604020202020204" pitchFamily="34" charset="0"/>
                </a:rPr>
                <a:t>M. Lindgren</a:t>
              </a:r>
            </a:p>
            <a:p>
              <a:pPr marL="1428750" marR="0" indent="-1292225">
                <a:lnSpc>
                  <a:spcPts val="800"/>
                </a:lnSpc>
                <a:spcAft>
                  <a:spcPts val="0"/>
                </a:spcAft>
              </a:pPr>
              <a:r>
                <a:rPr lang="en-US" sz="800" dirty="0">
                  <a:effectLst/>
                  <a:latin typeface="Helvetica" panose="020B0604020202020204" pitchFamily="34" charset="0"/>
                  <a:ea typeface="Helvetica" charset="0"/>
                  <a:cs typeface="Helvetica" panose="020B0604020202020204" pitchFamily="34" charset="0"/>
                </a:rPr>
                <a:t>TECHNICAL DIV	 </a:t>
              </a:r>
              <a:r>
                <a:rPr lang="en-US" sz="800" b="1" dirty="0">
                  <a:effectLst/>
                  <a:latin typeface="Helvetica" panose="020B0604020202020204" pitchFamily="34" charset="0"/>
                  <a:ea typeface="Helvetica" charset="0"/>
                  <a:cs typeface="Helvetica" panose="020B0604020202020204" pitchFamily="34" charset="0"/>
                </a:rPr>
                <a:t>S. </a:t>
              </a:r>
              <a:r>
                <a:rPr lang="en-US" sz="800" b="1" dirty="0">
                  <a:latin typeface="Helvetica" panose="020B0604020202020204" pitchFamily="34" charset="0"/>
                  <a:cs typeface="Helvetica" panose="020B0604020202020204" pitchFamily="34" charset="0"/>
                </a:rPr>
                <a:t>Belomestnykh</a:t>
              </a:r>
              <a:r>
                <a:rPr lang="en-US" b="1" dirty="0"/>
                <a:t> </a:t>
              </a:r>
              <a:endParaRPr lang="en-US" sz="800" dirty="0">
                <a:effectLst/>
                <a:latin typeface="Helvetica" panose="020B0604020202020204" pitchFamily="34" charset="0"/>
                <a:ea typeface="Helvetica" charset="0"/>
                <a:cs typeface="Helvetica" panose="020B0604020202020204" pitchFamily="34" charset="0"/>
              </a:endParaRPr>
            </a:p>
            <a:p>
              <a:pPr marL="1428750" marR="0" indent="-1292225">
                <a:lnSpc>
                  <a:spcPts val="800"/>
                </a:lnSpc>
                <a:spcAft>
                  <a:spcPts val="0"/>
                </a:spcAft>
              </a:pPr>
              <a:r>
                <a:rPr lang="en-US" sz="800" dirty="0">
                  <a:effectLst/>
                  <a:latin typeface="Helvetica" panose="020B0604020202020204" pitchFamily="34" charset="0"/>
                  <a:ea typeface="Helvetica" charset="0"/>
                  <a:cs typeface="Helvetica" panose="020B0604020202020204" pitchFamily="34" charset="0"/>
                </a:rPr>
                <a:t>CFO OFFICE 	 </a:t>
              </a:r>
              <a:r>
                <a:rPr lang="en-US" sz="800" b="1" dirty="0">
                  <a:effectLst/>
                  <a:latin typeface="Helvetica" panose="020B0604020202020204" pitchFamily="34" charset="0"/>
                  <a:ea typeface="Helvetica" charset="0"/>
                  <a:cs typeface="Helvetica" panose="020B0604020202020204" pitchFamily="34" charset="0"/>
                </a:rPr>
                <a:t>V. Peoples</a:t>
              </a:r>
            </a:p>
            <a:p>
              <a:pPr marL="1428750" marR="0" indent="-1292225">
                <a:lnSpc>
                  <a:spcPts val="800"/>
                </a:lnSpc>
                <a:spcAft>
                  <a:spcPts val="0"/>
                </a:spcAft>
              </a:pPr>
              <a:r>
                <a:rPr lang="en-US" sz="800" dirty="0">
                  <a:effectLst/>
                  <a:latin typeface="Helvetica" panose="020B0604020202020204" pitchFamily="34" charset="0"/>
                  <a:ea typeface="Helvetica" charset="0"/>
                  <a:cs typeface="Helvetica" panose="020B0604020202020204" pitchFamily="34" charset="0"/>
                </a:rPr>
                <a:t>WDRS 	 </a:t>
              </a:r>
              <a:r>
                <a:rPr lang="en-US" sz="800" b="1" dirty="0">
                  <a:latin typeface="Helvetica" panose="020B0604020202020204" pitchFamily="34" charset="0"/>
                  <a:ea typeface="Helvetica" charset="0"/>
                  <a:cs typeface="Helvetica" panose="020B0604020202020204" pitchFamily="34" charset="0"/>
                </a:rPr>
                <a:t>K. Van </a:t>
              </a:r>
              <a:r>
                <a:rPr lang="en-US" sz="800" b="1" dirty="0" err="1">
                  <a:latin typeface="Helvetica" panose="020B0604020202020204" pitchFamily="34" charset="0"/>
                  <a:ea typeface="Helvetica" charset="0"/>
                  <a:cs typeface="Helvetica" panose="020B0604020202020204" pitchFamily="34" charset="0"/>
                </a:rPr>
                <a:t>Vreede</a:t>
              </a:r>
              <a:endParaRPr lang="en-US" sz="800" b="1" dirty="0">
                <a:latin typeface="Helvetica" panose="020B0604020202020204" pitchFamily="34" charset="0"/>
                <a:ea typeface="Helvetica" charset="0"/>
                <a:cs typeface="Helvetica" panose="020B0604020202020204" pitchFamily="34" charset="0"/>
              </a:endParaRPr>
            </a:p>
            <a:p>
              <a:pPr marL="1428750" marR="0" indent="-1292225">
                <a:lnSpc>
                  <a:spcPts val="800"/>
                </a:lnSpc>
                <a:spcAft>
                  <a:spcPts val="0"/>
                </a:spcAft>
              </a:pPr>
              <a:r>
                <a:rPr lang="en-US" sz="800" dirty="0">
                  <a:latin typeface="Helvetica" panose="020B0604020202020204" pitchFamily="34" charset="0"/>
                  <a:cs typeface="Helvetica" panose="020B0604020202020204" pitchFamily="34" charset="0"/>
                </a:rPr>
                <a:t>CSO OFFICE	 </a:t>
              </a:r>
              <a:r>
                <a:rPr lang="en-US" sz="800" b="1" dirty="0">
                  <a:latin typeface="Helvetica" panose="020B0604020202020204" pitchFamily="34" charset="0"/>
                  <a:cs typeface="Helvetica" panose="020B0604020202020204" pitchFamily="34" charset="0"/>
                </a:rPr>
                <a:t>M. </a:t>
              </a:r>
              <a:r>
                <a:rPr lang="en-US" sz="800" b="1" dirty="0" err="1">
                  <a:latin typeface="Helvetica" panose="020B0604020202020204" pitchFamily="34" charset="0"/>
                  <a:cs typeface="Helvetica" panose="020B0604020202020204" pitchFamily="34" charset="0"/>
                </a:rPr>
                <a:t>Michels</a:t>
              </a:r>
              <a:endParaRPr lang="en-US" sz="800" b="1" dirty="0">
                <a:effectLst/>
                <a:latin typeface="Helvetica" panose="020B0604020202020204" pitchFamily="34" charset="0"/>
                <a:ea typeface="Helvetica" charset="0"/>
                <a:cs typeface="Helvetica" panose="020B0604020202020204" pitchFamily="34" charset="0"/>
              </a:endParaRPr>
            </a:p>
            <a:p>
              <a:pPr marL="1428750" marR="0" indent="-1292225">
                <a:lnSpc>
                  <a:spcPts val="800"/>
                </a:lnSpc>
                <a:spcAft>
                  <a:spcPts val="0"/>
                </a:spcAft>
              </a:pPr>
              <a:r>
                <a:rPr lang="en-US" sz="800" dirty="0">
                  <a:latin typeface="Helvetica" panose="020B0604020202020204" pitchFamily="34" charset="0"/>
                  <a:ea typeface="Helvetica" charset="0"/>
                  <a:cs typeface="Helvetica" panose="020B0604020202020204" pitchFamily="34" charset="0"/>
                </a:rPr>
                <a:t>COO OFFICE	 </a:t>
              </a:r>
              <a:r>
                <a:rPr lang="en-US" sz="800" b="1" dirty="0">
                  <a:latin typeface="Helvetica" panose="020B0604020202020204" pitchFamily="34" charset="0"/>
                  <a:ea typeface="Helvetica" charset="0"/>
                  <a:cs typeface="Helvetica" panose="020B0604020202020204" pitchFamily="34" charset="0"/>
                </a:rPr>
                <a:t>K. Gregory</a:t>
              </a:r>
            </a:p>
            <a:p>
              <a:pPr marL="1428750" indent="-1292225">
                <a:lnSpc>
                  <a:spcPts val="800"/>
                </a:lnSpc>
              </a:pPr>
              <a:r>
                <a:rPr lang="en-US" sz="800" dirty="0">
                  <a:latin typeface="Helvetica" charset="0"/>
                  <a:ea typeface="Helvetica" charset="0"/>
                  <a:cs typeface="Helvetica" charset="0"/>
                </a:rPr>
                <a:t>CPO OFFICE</a:t>
              </a:r>
              <a:r>
                <a:rPr lang="en-US" sz="800" b="1" dirty="0">
                  <a:latin typeface="Helvetica" charset="0"/>
                  <a:ea typeface="Helvetica" charset="0"/>
                  <a:cs typeface="Helvetica" charset="0"/>
                </a:rPr>
                <a:t>	 </a:t>
              </a:r>
              <a:r>
                <a:rPr lang="en-US" sz="800" b="1" dirty="0">
                  <a:latin typeface="Helvetica" panose="020B0604020202020204" pitchFamily="34" charset="0"/>
                  <a:cs typeface="Helvetica" panose="020B0604020202020204" pitchFamily="34" charset="0"/>
                </a:rPr>
                <a:t>R. Tschirhart </a:t>
              </a:r>
              <a:endParaRPr lang="en-US" sz="800" b="1" dirty="0">
                <a:latin typeface="Helvetica" panose="020B0604020202020204" pitchFamily="34" charset="0"/>
                <a:ea typeface="Helvetica" charset="0"/>
                <a:cs typeface="Helvetica" panose="020B0604020202020204" pitchFamily="34" charset="0"/>
              </a:endParaRPr>
            </a:p>
            <a:p>
              <a:pPr marL="1428750" marR="0" indent="-1292225">
                <a:spcBef>
                  <a:spcPts val="300"/>
                </a:spcBef>
                <a:spcAft>
                  <a:spcPts val="0"/>
                </a:spcAft>
              </a:pPr>
              <a:endParaRPr lang="en-US" sz="800" b="1" dirty="0">
                <a:effectLst/>
                <a:latin typeface="Helvetica" panose="020B0604020202020204" pitchFamily="34" charset="0"/>
                <a:ea typeface="Helvetica" charset="0"/>
                <a:cs typeface="Helvetica" panose="020B0604020202020204" pitchFamily="34" charset="0"/>
              </a:endParaRPr>
            </a:p>
            <a:p>
              <a:pPr marL="0" marR="0">
                <a:spcBef>
                  <a:spcPts val="300"/>
                </a:spcBef>
                <a:spcAft>
                  <a:spcPts val="0"/>
                </a:spcAft>
              </a:pPr>
              <a:r>
                <a:rPr lang="en-US" sz="800" b="1" dirty="0">
                  <a:effectLst/>
                  <a:latin typeface="Helvetica" charset="0"/>
                  <a:ea typeface="Helvetica" charset="0"/>
                  <a:cs typeface="Helvetica" charset="0"/>
                </a:rPr>
                <a:t> </a:t>
              </a:r>
              <a:endParaRPr lang="en-US" sz="1000" dirty="0">
                <a:effectLst/>
                <a:latin typeface="Helvetica" charset="0"/>
                <a:ea typeface="Helvetica" charset="0"/>
                <a:cs typeface="Helvetica" charset="0"/>
              </a:endParaRPr>
            </a:p>
            <a:p>
              <a:pPr marL="0" marR="0">
                <a:spcBef>
                  <a:spcPts val="0"/>
                </a:spcBef>
                <a:spcAft>
                  <a:spcPts val="0"/>
                </a:spcAft>
              </a:pPr>
              <a:r>
                <a:rPr lang="en-US" sz="900" b="1" dirty="0">
                  <a:solidFill>
                    <a:srgbClr val="141EA6"/>
                  </a:solidFill>
                  <a:effectLst/>
                  <a:latin typeface="Helvetica" charset="0"/>
                  <a:ea typeface="Helvetica" charset="0"/>
                  <a:cs typeface="Helvetica" charset="0"/>
                </a:rPr>
                <a:t> </a:t>
              </a:r>
              <a:endParaRPr lang="en-US" sz="1000" dirty="0">
                <a:effectLst/>
                <a:latin typeface="Helvetica" charset="0"/>
                <a:ea typeface="Helvetica" charset="0"/>
                <a:cs typeface="Helvetica" charset="0"/>
              </a:endParaRPr>
            </a:p>
            <a:p>
              <a:pPr marL="0" marR="0">
                <a:spcBef>
                  <a:spcPts val="0"/>
                </a:spcBef>
                <a:spcAft>
                  <a:spcPts val="0"/>
                </a:spcAft>
              </a:pPr>
              <a:r>
                <a:rPr lang="en-US" sz="900" b="1" dirty="0">
                  <a:solidFill>
                    <a:srgbClr val="141EA6"/>
                  </a:solidFill>
                  <a:effectLst/>
                  <a:latin typeface="Helvetica" charset="0"/>
                  <a:ea typeface="Helvetica" charset="0"/>
                  <a:cs typeface="Helvetica" charset="0"/>
                </a:rPr>
                <a:t> </a:t>
              </a:r>
              <a:endParaRPr lang="en-US" sz="1000" dirty="0">
                <a:effectLst/>
                <a:latin typeface="Helvetica" charset="0"/>
                <a:ea typeface="Helvetica" charset="0"/>
                <a:cs typeface="Helvetica" charset="0"/>
              </a:endParaRPr>
            </a:p>
            <a:p>
              <a:pPr marL="0" marR="0">
                <a:spcBef>
                  <a:spcPts val="0"/>
                </a:spcBef>
                <a:spcAft>
                  <a:spcPts val="0"/>
                </a:spcAft>
              </a:pPr>
              <a:r>
                <a:rPr lang="en-US" sz="900" b="1" dirty="0">
                  <a:solidFill>
                    <a:srgbClr val="141EA6"/>
                  </a:solidFill>
                  <a:effectLst/>
                  <a:latin typeface="Helvetica" charset="0"/>
                  <a:ea typeface="Helvetica" charset="0"/>
                  <a:cs typeface="Helvetica" charset="0"/>
                </a:rPr>
                <a:t> </a:t>
              </a:r>
              <a:endParaRPr lang="en-US" sz="1000" dirty="0">
                <a:effectLst/>
                <a:latin typeface="Helvetica" charset="0"/>
                <a:ea typeface="Helvetica" charset="0"/>
                <a:cs typeface="Helvetica" charset="0"/>
              </a:endParaRPr>
            </a:p>
          </p:txBody>
        </p:sp>
        <p:sp>
          <p:nvSpPr>
            <p:cNvPr id="60" name="Text Box 1590">
              <a:extLst>
                <a:ext uri="{FF2B5EF4-FFF2-40B4-BE49-F238E27FC236}">
                  <a16:creationId xmlns:a16="http://schemas.microsoft.com/office/drawing/2014/main" id="{E1438FF0-7494-4AE8-A7EF-C2A9DCC403EF}"/>
                </a:ext>
              </a:extLst>
            </p:cNvPr>
            <p:cNvSpPr txBox="1">
              <a:spLocks noChangeArrowheads="1"/>
            </p:cNvSpPr>
            <p:nvPr/>
          </p:nvSpPr>
          <p:spPr bwMode="auto">
            <a:xfrm>
              <a:off x="6394966" y="2478619"/>
              <a:ext cx="2714847" cy="2151429"/>
            </a:xfrm>
            <a:prstGeom prst="rect">
              <a:avLst/>
            </a:prstGeom>
            <a:noFill/>
            <a:ln w="9525">
              <a:solidFill>
                <a:srgbClr val="000000"/>
              </a:solidFill>
              <a:miter lim="800000"/>
              <a:headEnd/>
              <a:tailEnd/>
            </a:ln>
            <a:extLst/>
          </p:spPr>
          <p:txBody>
            <a:bodyPr rot="0" vert="horz" wrap="square" lIns="0" tIns="0" rIns="0" bIns="0" anchor="t" anchorCtr="0" upright="1">
              <a:noAutofit/>
            </a:bodyPr>
            <a:lstStyle/>
            <a:p>
              <a:pPr marL="0" marR="0" algn="ctr">
                <a:spcBef>
                  <a:spcPts val="300"/>
                </a:spcBef>
                <a:spcAft>
                  <a:spcPts val="0"/>
                </a:spcAft>
              </a:pPr>
              <a:endParaRPr lang="en-US" sz="1000" u="sng" dirty="0">
                <a:effectLst/>
                <a:latin typeface="Helvetica" charset="0"/>
                <a:ea typeface="Helvetica" charset="0"/>
                <a:cs typeface="Helvetica" charset="0"/>
              </a:endParaRPr>
            </a:p>
            <a:p>
              <a:pPr marL="0" marR="0" algn="ctr">
                <a:spcBef>
                  <a:spcPts val="300"/>
                </a:spcBef>
                <a:spcAft>
                  <a:spcPts val="0"/>
                </a:spcAft>
              </a:pPr>
              <a:r>
                <a:rPr lang="en-US" sz="1000" u="sng" dirty="0">
                  <a:effectLst/>
                  <a:latin typeface="Helvetica" charset="0"/>
                  <a:ea typeface="Helvetica" charset="0"/>
                  <a:cs typeface="Helvetica" charset="0"/>
                </a:rPr>
                <a:t>PROJECT OFFICE</a:t>
              </a:r>
            </a:p>
            <a:p>
              <a:pPr marL="0" marR="0" algn="ctr">
                <a:spcBef>
                  <a:spcPts val="300"/>
                </a:spcBef>
                <a:spcAft>
                  <a:spcPts val="0"/>
                </a:spcAft>
              </a:pPr>
              <a:r>
                <a:rPr lang="en-US" sz="900" b="1" dirty="0">
                  <a:latin typeface="Helvetica" charset="0"/>
                  <a:ea typeface="Helvetica" charset="0"/>
                  <a:cs typeface="Helvetica" charset="0"/>
                </a:rPr>
                <a:t>Project Manager -  </a:t>
              </a:r>
              <a:r>
                <a:rPr lang="en-US" sz="900" b="1" dirty="0">
                  <a:effectLst/>
                  <a:highlight>
                    <a:srgbClr val="FFFF00"/>
                  </a:highlight>
                  <a:latin typeface="Helvetica" charset="0"/>
                  <a:ea typeface="Helvetica" charset="0"/>
                  <a:cs typeface="Helvetica" charset="0"/>
                </a:rPr>
                <a:t>M. Kaducak</a:t>
              </a:r>
            </a:p>
            <a:p>
              <a:pPr marL="0" marR="0" algn="ctr">
                <a:spcBef>
                  <a:spcPts val="0"/>
                </a:spcBef>
                <a:spcAft>
                  <a:spcPts val="0"/>
                </a:spcAft>
              </a:pPr>
              <a:r>
                <a:rPr lang="en-US" sz="900" b="1" dirty="0">
                  <a:latin typeface="Helvetica" charset="0"/>
                  <a:ea typeface="Helvetica" charset="0"/>
                  <a:cs typeface="Helvetica" charset="0"/>
                </a:rPr>
                <a:t>Deputy Project Manager – </a:t>
              </a:r>
              <a:r>
                <a:rPr lang="en-US" sz="900" b="1" dirty="0">
                  <a:highlight>
                    <a:srgbClr val="FFFF00"/>
                  </a:highlight>
                  <a:latin typeface="Helvetica" charset="0"/>
                  <a:ea typeface="Helvetica" charset="0"/>
                  <a:cs typeface="Helvetica" charset="0"/>
                </a:rPr>
                <a:t>L. Lari </a:t>
              </a:r>
            </a:p>
            <a:p>
              <a:pPr marL="0" marR="0" algn="ctr">
                <a:spcBef>
                  <a:spcPts val="0"/>
                </a:spcBef>
                <a:spcAft>
                  <a:spcPts val="0"/>
                </a:spcAft>
              </a:pPr>
              <a:endParaRPr lang="en-US" sz="1000" dirty="0">
                <a:latin typeface="Helvetica" charset="0"/>
                <a:ea typeface="Helvetica" charset="0"/>
                <a:cs typeface="Helvetica" charset="0"/>
              </a:endParaRPr>
            </a:p>
            <a:p>
              <a:pPr marL="1428750" marR="0" indent="-1292225">
                <a:spcBef>
                  <a:spcPts val="300"/>
                </a:spcBef>
                <a:spcAft>
                  <a:spcPts val="0"/>
                </a:spcAft>
              </a:pPr>
              <a:r>
                <a:rPr lang="en-US" sz="800" dirty="0">
                  <a:effectLst/>
                  <a:latin typeface="Helvetica" panose="020B0604020202020204" pitchFamily="34" charset="0"/>
                  <a:ea typeface="Helvetica" charset="0"/>
                  <a:cs typeface="Helvetica" panose="020B0604020202020204" pitchFamily="34" charset="0"/>
                </a:rPr>
                <a:t>PROJECT CONTROLS MANAGER  </a:t>
              </a:r>
              <a:r>
                <a:rPr lang="en-US" sz="800" b="1" dirty="0">
                  <a:effectLst/>
                  <a:highlight>
                    <a:srgbClr val="FFFF00"/>
                  </a:highlight>
                  <a:latin typeface="Helvetica" panose="020B0604020202020204" pitchFamily="34" charset="0"/>
                  <a:ea typeface="Helvetica" charset="0"/>
                  <a:cs typeface="Helvetica" panose="020B0604020202020204" pitchFamily="34" charset="0"/>
                </a:rPr>
                <a:t>TBD</a:t>
              </a:r>
            </a:p>
            <a:p>
              <a:pPr marL="1428750" marR="0" indent="-1292225">
                <a:spcBef>
                  <a:spcPts val="300"/>
                </a:spcBef>
                <a:spcAft>
                  <a:spcPts val="0"/>
                </a:spcAft>
              </a:pPr>
              <a:r>
                <a:rPr lang="en-US" sz="800" dirty="0">
                  <a:latin typeface="Helvetica" panose="020B0604020202020204" pitchFamily="34" charset="0"/>
                  <a:cs typeface="Helvetica" panose="020B0604020202020204" pitchFamily="34" charset="0"/>
                </a:rPr>
                <a:t>    Project Controls Specialists   </a:t>
              </a:r>
              <a:r>
                <a:rPr lang="en-US" sz="800" b="1" dirty="0">
                  <a:latin typeface="Helvetica" panose="020B0604020202020204" pitchFamily="34" charset="0"/>
                  <a:cs typeface="Helvetica" panose="020B0604020202020204" pitchFamily="34" charset="0"/>
                </a:rPr>
                <a:t>J. Randall, M. Bossert</a:t>
              </a:r>
              <a:endParaRPr lang="en-US" sz="800" b="1" dirty="0">
                <a:effectLst/>
                <a:latin typeface="Helvetica" panose="020B0604020202020204" pitchFamily="34" charset="0"/>
                <a:ea typeface="Helvetica" charset="0"/>
                <a:cs typeface="Helvetica" panose="020B0604020202020204" pitchFamily="34" charset="0"/>
              </a:endParaRPr>
            </a:p>
            <a:p>
              <a:pPr marL="1428750" indent="-1292225">
                <a:spcBef>
                  <a:spcPts val="300"/>
                </a:spcBef>
              </a:pPr>
              <a:r>
                <a:rPr lang="en-US" sz="800" dirty="0">
                  <a:latin typeface="Helvetica" panose="020B0604020202020204" pitchFamily="34" charset="0"/>
                  <a:cs typeface="Helvetica" panose="020B0604020202020204" pitchFamily="34" charset="0"/>
                </a:rPr>
                <a:t>OPSS </a:t>
              </a:r>
              <a:r>
                <a:rPr lang="en-US" sz="800" cap="all" dirty="0">
                  <a:latin typeface="Helvetica" panose="020B0604020202020204" pitchFamily="34" charset="0"/>
                  <a:cs typeface="Helvetica" panose="020B0604020202020204" pitchFamily="34" charset="0"/>
                </a:rPr>
                <a:t>Consultant</a:t>
              </a:r>
              <a:r>
                <a:rPr lang="en-US" sz="800" dirty="0">
                  <a:latin typeface="Helvetica" panose="020B0604020202020204" pitchFamily="34" charset="0"/>
                  <a:cs typeface="Helvetica" panose="020B0604020202020204" pitchFamily="34" charset="0"/>
                </a:rPr>
                <a:t> 	              </a:t>
              </a:r>
              <a:r>
                <a:rPr lang="en-US" sz="800" b="1" dirty="0">
                  <a:latin typeface="Helvetica" panose="020B0604020202020204" pitchFamily="34" charset="0"/>
                  <a:cs typeface="Helvetica" panose="020B0604020202020204" pitchFamily="34" charset="0"/>
                </a:rPr>
                <a:t>D. Hoffer</a:t>
              </a:r>
              <a:endParaRPr lang="en-US" sz="800" b="1" dirty="0">
                <a:effectLst/>
                <a:latin typeface="Helvetica" panose="020B0604020202020204" pitchFamily="34" charset="0"/>
                <a:ea typeface="Helvetica" charset="0"/>
                <a:cs typeface="Helvetica" panose="020B0604020202020204" pitchFamily="34" charset="0"/>
              </a:endParaRPr>
            </a:p>
            <a:p>
              <a:pPr marL="1428750" marR="0" indent="-1292225">
                <a:spcBef>
                  <a:spcPts val="300"/>
                </a:spcBef>
                <a:spcAft>
                  <a:spcPts val="0"/>
                </a:spcAft>
              </a:pPr>
              <a:r>
                <a:rPr lang="en-US" sz="800" dirty="0">
                  <a:effectLst/>
                  <a:latin typeface="Helvetica" panose="020B0604020202020204" pitchFamily="34" charset="0"/>
                  <a:ea typeface="Helvetica" charset="0"/>
                  <a:cs typeface="Helvetica" panose="020B0604020202020204" pitchFamily="34" charset="0"/>
                </a:rPr>
                <a:t>FINANCIAL MANAGER            </a:t>
              </a:r>
              <a:r>
                <a:rPr lang="en-US" sz="800" dirty="0">
                  <a:latin typeface="Helvetica" panose="020B0604020202020204" pitchFamily="34" charset="0"/>
                  <a:ea typeface="Helvetica" charset="0"/>
                  <a:cs typeface="Helvetica" panose="020B0604020202020204" pitchFamily="34" charset="0"/>
                </a:rPr>
                <a:t>         </a:t>
              </a:r>
              <a:r>
                <a:rPr lang="en-US" sz="800" b="1" dirty="0">
                  <a:effectLst/>
                  <a:highlight>
                    <a:srgbClr val="FFFF00"/>
                  </a:highlight>
                  <a:latin typeface="Helvetica" panose="020B0604020202020204" pitchFamily="34" charset="0"/>
                  <a:ea typeface="Helvetica" charset="0"/>
                  <a:cs typeface="Helvetica" panose="020B0604020202020204" pitchFamily="34" charset="0"/>
                </a:rPr>
                <a:t>C. Jacobsen</a:t>
              </a:r>
            </a:p>
            <a:p>
              <a:pPr marL="1428750" marR="0" indent="-1292225">
                <a:spcBef>
                  <a:spcPts val="300"/>
                </a:spcBef>
                <a:spcAft>
                  <a:spcPts val="0"/>
                </a:spcAft>
              </a:pPr>
              <a:r>
                <a:rPr lang="en-US" sz="800" dirty="0">
                  <a:latin typeface="Helvetica" panose="020B0604020202020204" pitchFamily="34" charset="0"/>
                  <a:ea typeface="Helvetica" charset="0"/>
                  <a:cs typeface="Helvetica" panose="020B0604020202020204" pitchFamily="34" charset="0"/>
                </a:rPr>
                <a:t>PROCUREMENT MANAGER           </a:t>
              </a:r>
              <a:r>
                <a:rPr lang="en-US" sz="800" b="1" dirty="0">
                  <a:latin typeface="Helvetica" panose="020B0604020202020204" pitchFamily="34" charset="0"/>
                  <a:ea typeface="Helvetica" charset="0"/>
                  <a:cs typeface="Helvetica" panose="020B0604020202020204" pitchFamily="34" charset="0"/>
                </a:rPr>
                <a:t>T. Powers (acting)</a:t>
              </a:r>
            </a:p>
            <a:p>
              <a:pPr marL="1428750" marR="0" indent="-1292225">
                <a:spcBef>
                  <a:spcPts val="300"/>
                </a:spcBef>
                <a:spcAft>
                  <a:spcPts val="0"/>
                </a:spcAft>
              </a:pPr>
              <a:r>
                <a:rPr lang="en-US" sz="800" dirty="0">
                  <a:effectLst/>
                  <a:latin typeface="Helvetica" panose="020B0604020202020204" pitchFamily="34" charset="0"/>
                  <a:ea typeface="Helvetica" charset="0"/>
                  <a:cs typeface="Helvetica" panose="020B0604020202020204" pitchFamily="34" charset="0"/>
                </a:rPr>
                <a:t>RISK MANAGER	     </a:t>
              </a:r>
              <a:r>
                <a:rPr lang="en-US" sz="800" dirty="0">
                  <a:latin typeface="Helvetica" panose="020B0604020202020204" pitchFamily="34" charset="0"/>
                  <a:ea typeface="Helvetica" charset="0"/>
                  <a:cs typeface="Helvetica" panose="020B0604020202020204" pitchFamily="34" charset="0"/>
                </a:rPr>
                <a:t>        </a:t>
              </a:r>
              <a:r>
                <a:rPr lang="en-US" sz="800" b="1" dirty="0">
                  <a:effectLst/>
                  <a:highlight>
                    <a:srgbClr val="FFFF00"/>
                  </a:highlight>
                  <a:latin typeface="Helvetica" panose="020B0604020202020204" pitchFamily="34" charset="0"/>
                  <a:ea typeface="Helvetica" charset="0"/>
                  <a:cs typeface="Helvetica" panose="020B0604020202020204" pitchFamily="34" charset="0"/>
                </a:rPr>
                <a:t>L. Lari (acting)</a:t>
              </a:r>
            </a:p>
            <a:p>
              <a:pPr marL="1428750" marR="0" indent="-1292225">
                <a:spcBef>
                  <a:spcPts val="300"/>
                </a:spcBef>
                <a:spcAft>
                  <a:spcPts val="0"/>
                </a:spcAft>
              </a:pPr>
              <a:r>
                <a:rPr lang="en-US" sz="800" dirty="0">
                  <a:effectLst/>
                  <a:latin typeface="Helvetica" panose="020B0604020202020204" pitchFamily="34" charset="0"/>
                  <a:ea typeface="Helvetica" charset="0"/>
                  <a:cs typeface="Helvetica" panose="020B0604020202020204" pitchFamily="34" charset="0"/>
                </a:rPr>
                <a:t>QUALITY ASSURANCE MGR          </a:t>
              </a:r>
              <a:r>
                <a:rPr lang="en-US" sz="800" b="1" dirty="0">
                  <a:effectLst/>
                  <a:latin typeface="Helvetica" panose="020B0604020202020204" pitchFamily="34" charset="0"/>
                  <a:ea typeface="Helvetica" charset="0"/>
                  <a:cs typeface="Helvetica" panose="020B0604020202020204" pitchFamily="34" charset="0"/>
                </a:rPr>
                <a:t>J. </a:t>
              </a:r>
              <a:r>
                <a:rPr lang="en-US" sz="800" b="1" dirty="0" err="1">
                  <a:effectLst/>
                  <a:latin typeface="Helvetica" panose="020B0604020202020204" pitchFamily="34" charset="0"/>
                  <a:ea typeface="Helvetica" charset="0"/>
                  <a:cs typeface="Helvetica" panose="020B0604020202020204" pitchFamily="34" charset="0"/>
                </a:rPr>
                <a:t>Adetunji</a:t>
              </a:r>
              <a:r>
                <a:rPr lang="en-US" sz="800" b="1" dirty="0">
                  <a:effectLst/>
                  <a:latin typeface="Helvetica" panose="020B0604020202020204" pitchFamily="34" charset="0"/>
                  <a:ea typeface="Helvetica" charset="0"/>
                  <a:cs typeface="Helvetica" panose="020B0604020202020204" pitchFamily="34" charset="0"/>
                </a:rPr>
                <a:t> (acting)</a:t>
              </a:r>
            </a:p>
          </p:txBody>
        </p:sp>
        <p:sp>
          <p:nvSpPr>
            <p:cNvPr id="61" name="Text Box 1670">
              <a:extLst>
                <a:ext uri="{FF2B5EF4-FFF2-40B4-BE49-F238E27FC236}">
                  <a16:creationId xmlns:a16="http://schemas.microsoft.com/office/drawing/2014/main" id="{98639DA9-7296-4315-B95F-B830AEB4AFE2}"/>
                </a:ext>
              </a:extLst>
            </p:cNvPr>
            <p:cNvSpPr txBox="1">
              <a:spLocks noChangeArrowheads="1"/>
            </p:cNvSpPr>
            <p:nvPr/>
          </p:nvSpPr>
          <p:spPr bwMode="auto">
            <a:xfrm>
              <a:off x="2902902" y="1083495"/>
              <a:ext cx="3274140" cy="354635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t" anchorCtr="0" upright="1">
              <a:noAutofit/>
            </a:bodyPr>
            <a:lstStyle/>
            <a:p>
              <a:pPr marL="0" marR="9525" algn="ctr">
                <a:spcBef>
                  <a:spcPts val="600"/>
                </a:spcBef>
                <a:spcAft>
                  <a:spcPts val="0"/>
                </a:spcAft>
              </a:pPr>
              <a:endParaRPr lang="en-US" sz="1400" b="1" dirty="0">
                <a:effectLst/>
                <a:latin typeface="Helvetica" charset="0"/>
                <a:ea typeface="Helvetica" charset="0"/>
                <a:cs typeface="Helvetica" charset="0"/>
              </a:endParaRPr>
            </a:p>
            <a:p>
              <a:pPr marL="0" marR="9525" algn="ctr">
                <a:spcBef>
                  <a:spcPts val="600"/>
                </a:spcBef>
                <a:spcAft>
                  <a:spcPts val="0"/>
                </a:spcAft>
              </a:pPr>
              <a:r>
                <a:rPr lang="en-US" sz="1400" b="1" dirty="0">
                  <a:effectLst/>
                  <a:latin typeface="Helvetica" charset="0"/>
                  <a:ea typeface="Helvetica" charset="0"/>
                  <a:cs typeface="Helvetica" charset="0"/>
                </a:rPr>
                <a:t>PIP-II Project</a:t>
              </a:r>
            </a:p>
            <a:p>
              <a:pPr marL="0" marR="9525" algn="ctr">
                <a:spcBef>
                  <a:spcPts val="600"/>
                </a:spcBef>
                <a:spcAft>
                  <a:spcPts val="0"/>
                </a:spcAft>
              </a:pPr>
              <a:endParaRPr lang="en-US" sz="1000" dirty="0">
                <a:effectLst/>
                <a:latin typeface="Helvetica" charset="0"/>
                <a:ea typeface="Helvetica" charset="0"/>
                <a:cs typeface="Helvetica" charset="0"/>
              </a:endParaRPr>
            </a:p>
            <a:p>
              <a:pPr marL="0" marR="9525" algn="ctr">
                <a:spcBef>
                  <a:spcPts val="0"/>
                </a:spcBef>
                <a:spcAft>
                  <a:spcPts val="0"/>
                </a:spcAft>
              </a:pPr>
              <a:r>
                <a:rPr lang="en-US" sz="600" b="1" dirty="0">
                  <a:effectLst/>
                  <a:latin typeface="Helvetica" charset="0"/>
                  <a:ea typeface="Helvetica" charset="0"/>
                  <a:cs typeface="Helvetica" charset="0"/>
                </a:rPr>
                <a:t> </a:t>
              </a:r>
              <a:endParaRPr lang="en-US" sz="1000" dirty="0">
                <a:effectLst/>
                <a:latin typeface="Helvetica" charset="0"/>
                <a:ea typeface="Helvetica" charset="0"/>
                <a:cs typeface="Helvetica" charset="0"/>
              </a:endParaRPr>
            </a:p>
            <a:p>
              <a:pPr marL="0" marR="9525" algn="ctr">
                <a:spcBef>
                  <a:spcPts val="0"/>
                </a:spcBef>
                <a:spcAft>
                  <a:spcPts val="0"/>
                </a:spcAft>
              </a:pPr>
              <a:r>
                <a:rPr lang="en-US" sz="1100" b="1" dirty="0">
                  <a:effectLst/>
                  <a:highlight>
                    <a:srgbClr val="FFFF00"/>
                  </a:highlight>
                  <a:latin typeface="Helvetica" charset="0"/>
                  <a:ea typeface="Helvetica" charset="0"/>
                  <a:cs typeface="Helvetica" charset="0"/>
                </a:rPr>
                <a:t>Lia Merminga</a:t>
              </a:r>
              <a:endParaRPr lang="en-US" sz="1000" dirty="0">
                <a:effectLst/>
                <a:highlight>
                  <a:srgbClr val="FFFF00"/>
                </a:highlight>
                <a:latin typeface="Helvetica" charset="0"/>
                <a:ea typeface="Helvetica" charset="0"/>
                <a:cs typeface="Helvetica" charset="0"/>
              </a:endParaRPr>
            </a:p>
            <a:p>
              <a:pPr marL="0" marR="9525" algn="ctr">
                <a:spcBef>
                  <a:spcPts val="0"/>
                </a:spcBef>
                <a:spcAft>
                  <a:spcPts val="0"/>
                </a:spcAft>
              </a:pPr>
              <a:r>
                <a:rPr lang="en-US" sz="800" dirty="0">
                  <a:effectLst/>
                  <a:latin typeface="Helvetica" charset="0"/>
                  <a:ea typeface="Helvetica" charset="0"/>
                  <a:cs typeface="Helvetica" charset="0"/>
                </a:rPr>
                <a:t>PROJECT DIRECTOR</a:t>
              </a:r>
            </a:p>
            <a:p>
              <a:pPr marL="0" marR="9525" algn="ctr">
                <a:spcBef>
                  <a:spcPts val="0"/>
                </a:spcBef>
                <a:spcAft>
                  <a:spcPts val="0"/>
                </a:spcAft>
              </a:pPr>
              <a:r>
                <a:rPr lang="en-US" sz="800" dirty="0">
                  <a:latin typeface="Helvetica" charset="0"/>
                  <a:ea typeface="Helvetica" charset="0"/>
                  <a:cs typeface="Helvetica" charset="0"/>
                </a:rPr>
                <a:t>US TECHNICAL COORDINATOR</a:t>
              </a:r>
              <a:endParaRPr lang="en-US" sz="1000" dirty="0">
                <a:effectLst/>
                <a:latin typeface="Helvetica" charset="0"/>
                <a:ea typeface="Helvetica" charset="0"/>
                <a:cs typeface="Helvetica" charset="0"/>
              </a:endParaRPr>
            </a:p>
            <a:p>
              <a:pPr marL="0" marR="9525">
                <a:spcBef>
                  <a:spcPts val="0"/>
                </a:spcBef>
                <a:spcAft>
                  <a:spcPts val="0"/>
                </a:spcAft>
              </a:pPr>
              <a:r>
                <a:rPr lang="en-US" sz="800" dirty="0">
                  <a:effectLst/>
                  <a:latin typeface="Helvetica" charset="0"/>
                  <a:ea typeface="Helvetica" charset="0"/>
                  <a:cs typeface="Helvetica" charset="0"/>
                </a:rPr>
                <a:t> </a:t>
              </a:r>
              <a:endParaRPr lang="en-US" sz="1000" dirty="0">
                <a:effectLst/>
                <a:latin typeface="Helvetica" charset="0"/>
                <a:ea typeface="Helvetica" charset="0"/>
                <a:cs typeface="Helvetica" charset="0"/>
              </a:endParaRPr>
            </a:p>
            <a:p>
              <a:pPr marL="2287588" marR="9525" indent="-2149475">
                <a:spcBef>
                  <a:spcPts val="0"/>
                </a:spcBef>
                <a:spcAft>
                  <a:spcPts val="0"/>
                </a:spcAft>
              </a:pPr>
              <a:endParaRPr lang="en-US" sz="800" dirty="0">
                <a:effectLst/>
                <a:latin typeface="Helvetica" charset="0"/>
                <a:ea typeface="Helvetica" charset="0"/>
                <a:cs typeface="Helvetica" charset="0"/>
              </a:endParaRPr>
            </a:p>
            <a:p>
              <a:pPr marL="2287588" marR="9525" indent="-2149475">
                <a:spcBef>
                  <a:spcPts val="0"/>
                </a:spcBef>
                <a:spcAft>
                  <a:spcPts val="0"/>
                </a:spcAft>
              </a:pPr>
              <a:endParaRPr lang="en-US" sz="800" dirty="0">
                <a:effectLst/>
                <a:latin typeface="Helvetica" charset="0"/>
                <a:ea typeface="Helvetica" charset="0"/>
                <a:cs typeface="Helvetica" charset="0"/>
              </a:endParaRPr>
            </a:p>
            <a:p>
              <a:pPr marL="2287588" marR="9525" indent="-2149475">
                <a:spcBef>
                  <a:spcPts val="0"/>
                </a:spcBef>
                <a:spcAft>
                  <a:spcPts val="0"/>
                </a:spcAft>
              </a:pPr>
              <a:r>
                <a:rPr lang="en-US" sz="800" dirty="0">
                  <a:effectLst/>
                  <a:latin typeface="Helvetica" charset="0"/>
                  <a:ea typeface="Helvetica" charset="0"/>
                  <a:cs typeface="Helvetica" charset="0"/>
                </a:rPr>
                <a:t>TECHNICAL DIRECTOR	</a:t>
              </a:r>
              <a:r>
                <a:rPr lang="en-US" sz="800" b="1" dirty="0">
                  <a:effectLst/>
                  <a:highlight>
                    <a:srgbClr val="FFFF00"/>
                  </a:highlight>
                  <a:latin typeface="Helvetica" charset="0"/>
                  <a:ea typeface="Helvetica" charset="0"/>
                  <a:cs typeface="Helvetica" charset="0"/>
                </a:rPr>
                <a:t>Arkadiy Klebaner</a:t>
              </a:r>
              <a:endParaRPr lang="en-US" sz="800" dirty="0">
                <a:effectLst/>
                <a:highlight>
                  <a:srgbClr val="FFFF00"/>
                </a:highlight>
                <a:latin typeface="Helvetica" charset="0"/>
                <a:ea typeface="Helvetica" charset="0"/>
                <a:cs typeface="Helvetica" charset="0"/>
              </a:endParaRPr>
            </a:p>
            <a:p>
              <a:pPr marL="2287588" marR="9525" indent="-2149475">
                <a:spcBef>
                  <a:spcPts val="0"/>
                </a:spcBef>
                <a:spcAft>
                  <a:spcPts val="0"/>
                </a:spcAft>
              </a:pPr>
              <a:r>
                <a:rPr lang="en-US" sz="800" dirty="0">
                  <a:effectLst/>
                  <a:latin typeface="Helvetica" charset="0"/>
                  <a:ea typeface="Helvetica" charset="0"/>
                  <a:cs typeface="Helvetica" charset="0"/>
                </a:rPr>
                <a:t>PROJECT MANAGER	</a:t>
              </a:r>
              <a:r>
                <a:rPr lang="en-US" sz="800" b="1" dirty="0">
                  <a:effectLst/>
                  <a:highlight>
                    <a:srgbClr val="FFFF00"/>
                  </a:highlight>
                  <a:latin typeface="Helvetica" charset="0"/>
                  <a:ea typeface="Helvetica" charset="0"/>
                  <a:cs typeface="Helvetica" charset="0"/>
                </a:rPr>
                <a:t>Marc Kaducak</a:t>
              </a:r>
              <a:endParaRPr lang="en-US" sz="1000" dirty="0">
                <a:effectLst/>
                <a:highlight>
                  <a:srgbClr val="FFFF00"/>
                </a:highlight>
                <a:latin typeface="Helvetica" charset="0"/>
                <a:ea typeface="Helvetica" charset="0"/>
                <a:cs typeface="Helvetica" charset="0"/>
              </a:endParaRPr>
            </a:p>
            <a:p>
              <a:pPr marL="2287588" marR="9525" indent="-2149475">
                <a:spcBef>
                  <a:spcPts val="0"/>
                </a:spcBef>
                <a:spcAft>
                  <a:spcPts val="0"/>
                </a:spcAft>
              </a:pPr>
              <a:r>
                <a:rPr lang="en-US" sz="800" dirty="0">
                  <a:effectLst/>
                  <a:latin typeface="Helvetica" charset="0"/>
                  <a:ea typeface="Helvetica" charset="0"/>
                  <a:cs typeface="Helvetica" charset="0"/>
                </a:rPr>
                <a:t>SPECIAL ADVISOR</a:t>
              </a:r>
              <a:r>
                <a:rPr lang="en-US" sz="800" dirty="0">
                  <a:latin typeface="Helvetica" charset="0"/>
                  <a:ea typeface="Helvetica" charset="0"/>
                  <a:cs typeface="Helvetica" charset="0"/>
                </a:rPr>
                <a:t>	</a:t>
              </a:r>
              <a:r>
                <a:rPr lang="en-US" sz="800" b="1" dirty="0">
                  <a:highlight>
                    <a:srgbClr val="FFFF00"/>
                  </a:highlight>
                  <a:latin typeface="Helvetica" charset="0"/>
                  <a:ea typeface="Helvetica" charset="0"/>
                  <a:cs typeface="Helvetica" charset="0"/>
                </a:rPr>
                <a:t>Steve Holmes </a:t>
              </a:r>
            </a:p>
            <a:p>
              <a:pPr marL="2287588" marR="9525" indent="-2149475">
                <a:lnSpc>
                  <a:spcPts val="500"/>
                </a:lnSpc>
                <a:spcBef>
                  <a:spcPts val="0"/>
                </a:spcBef>
                <a:spcAft>
                  <a:spcPts val="0"/>
                </a:spcAft>
              </a:pPr>
              <a:endParaRPr lang="en-US" sz="1000" b="1" dirty="0">
                <a:effectLst/>
                <a:latin typeface="Helvetica" charset="0"/>
                <a:ea typeface="Helvetica" charset="0"/>
                <a:cs typeface="Helvetica" charset="0"/>
              </a:endParaRPr>
            </a:p>
            <a:p>
              <a:pPr marL="2287588" marR="9525" indent="-2149475">
                <a:spcBef>
                  <a:spcPts val="0"/>
                </a:spcBef>
                <a:spcAft>
                  <a:spcPts val="0"/>
                </a:spcAft>
              </a:pPr>
              <a:endParaRPr lang="en-US" sz="800" dirty="0">
                <a:effectLst/>
                <a:latin typeface="Helvetica" charset="0"/>
                <a:ea typeface="Helvetica" charset="0"/>
                <a:cs typeface="Helvetica" charset="0"/>
              </a:endParaRPr>
            </a:p>
            <a:p>
              <a:pPr marL="2287588" marR="9525" indent="-2149475">
                <a:spcBef>
                  <a:spcPts val="0"/>
                </a:spcBef>
                <a:spcAft>
                  <a:spcPts val="0"/>
                </a:spcAft>
              </a:pPr>
              <a:r>
                <a:rPr lang="en-US" sz="800" dirty="0">
                  <a:effectLst/>
                  <a:latin typeface="Helvetica" charset="0"/>
                  <a:ea typeface="Helvetica" charset="0"/>
                  <a:cs typeface="Helvetica" charset="0"/>
                </a:rPr>
                <a:t>ANL SENIOR TEAM LEAD	</a:t>
              </a:r>
              <a:r>
                <a:rPr lang="en-US" sz="800" b="1" dirty="0">
                  <a:effectLst/>
                  <a:latin typeface="Helvetica" charset="0"/>
                  <a:ea typeface="Helvetica" charset="0"/>
                  <a:cs typeface="Helvetica" charset="0"/>
                </a:rPr>
                <a:t>TBD</a:t>
              </a:r>
              <a:endParaRPr lang="en-US" sz="1000" dirty="0">
                <a:effectLst/>
                <a:latin typeface="Helvetica" charset="0"/>
                <a:ea typeface="Helvetica" charset="0"/>
                <a:cs typeface="Helvetica" charset="0"/>
              </a:endParaRPr>
            </a:p>
            <a:p>
              <a:pPr marL="2287588" marR="9525" indent="-2149475">
                <a:spcBef>
                  <a:spcPts val="0"/>
                </a:spcBef>
                <a:spcAft>
                  <a:spcPts val="0"/>
                </a:spcAft>
              </a:pPr>
              <a:r>
                <a:rPr lang="en-US" sz="800" dirty="0">
                  <a:effectLst/>
                  <a:latin typeface="Helvetica" charset="0"/>
                  <a:ea typeface="Helvetica" charset="0"/>
                  <a:cs typeface="Helvetica" charset="0"/>
                </a:rPr>
                <a:t>LBNL SENIOR TEAM LEAD	</a:t>
              </a:r>
              <a:r>
                <a:rPr lang="en-US" sz="800" b="1" dirty="0">
                  <a:effectLst/>
                  <a:latin typeface="Helvetica" charset="0"/>
                  <a:ea typeface="Helvetica" charset="0"/>
                  <a:cs typeface="Helvetica" charset="0"/>
                </a:rPr>
                <a:t>TBD</a:t>
              </a:r>
            </a:p>
            <a:p>
              <a:pPr marL="2287588" marR="9525" indent="-2149475">
                <a:spcBef>
                  <a:spcPts val="0"/>
                </a:spcBef>
                <a:spcAft>
                  <a:spcPts val="0"/>
                </a:spcAft>
              </a:pPr>
              <a:endParaRPr lang="en-US" sz="1000" dirty="0">
                <a:effectLst/>
                <a:latin typeface="Helvetica" charset="0"/>
                <a:ea typeface="Helvetica" charset="0"/>
                <a:cs typeface="Helvetica" charset="0"/>
              </a:endParaRPr>
            </a:p>
            <a:p>
              <a:pPr marL="2287588" marR="9525" indent="-2149475">
                <a:spcBef>
                  <a:spcPts val="0"/>
                </a:spcBef>
                <a:spcAft>
                  <a:spcPts val="0"/>
                </a:spcAft>
              </a:pPr>
              <a:r>
                <a:rPr lang="de-DE" sz="800" dirty="0">
                  <a:effectLst/>
                  <a:latin typeface="Helvetica" charset="0"/>
                  <a:ea typeface="Helvetica" charset="0"/>
                  <a:cs typeface="Helvetica" charset="0"/>
                </a:rPr>
                <a:t>ENVIRONMENTAL, SAFETY &amp; HEALTH	</a:t>
              </a:r>
              <a:r>
                <a:rPr lang="en-US" sz="800" b="1" dirty="0">
                  <a:highlight>
                    <a:srgbClr val="FFFF00"/>
                  </a:highlight>
                  <a:latin typeface="Arial" panose="020B0604020202020204" pitchFamily="34" charset="0"/>
                  <a:cs typeface="Arial" panose="020B0604020202020204" pitchFamily="34" charset="0"/>
                </a:rPr>
                <a:t>John Anderson Jr.</a:t>
              </a:r>
              <a:endParaRPr lang="en-US" sz="800" b="1" dirty="0">
                <a:effectLst/>
                <a:highlight>
                  <a:srgbClr val="FFFF00"/>
                </a:highlight>
                <a:latin typeface="Arial" panose="020B0604020202020204" pitchFamily="34" charset="0"/>
                <a:ea typeface="Helvetica" charset="0"/>
                <a:cs typeface="Arial" panose="020B0604020202020204" pitchFamily="34" charset="0"/>
              </a:endParaRPr>
            </a:p>
            <a:p>
              <a:pPr marL="2287588" marR="9525" indent="-2149475">
                <a:spcBef>
                  <a:spcPts val="0"/>
                </a:spcBef>
                <a:spcAft>
                  <a:spcPts val="0"/>
                </a:spcAft>
              </a:pPr>
              <a:r>
                <a:rPr lang="fr-FR" sz="800" dirty="0">
                  <a:effectLst/>
                  <a:latin typeface="Helvetica" charset="0"/>
                  <a:ea typeface="Helvetica" charset="0"/>
                  <a:cs typeface="Helvetica" charset="0"/>
                </a:rPr>
                <a:t>DOCUMENT SYSTEM MANAGER	</a:t>
              </a:r>
              <a:r>
                <a:rPr lang="fr-FR" sz="800" b="1" dirty="0">
                  <a:effectLst/>
                  <a:highlight>
                    <a:srgbClr val="FFFF00"/>
                  </a:highlight>
                  <a:latin typeface="Helvetica" charset="0"/>
                  <a:ea typeface="Helvetica" charset="0"/>
                  <a:cs typeface="Helvetica" charset="0"/>
                </a:rPr>
                <a:t>Traci Langford</a:t>
              </a:r>
              <a:endParaRPr lang="en-US" sz="1000" dirty="0">
                <a:effectLst/>
                <a:highlight>
                  <a:srgbClr val="FFFF00"/>
                </a:highlight>
                <a:latin typeface="Helvetica" charset="0"/>
                <a:ea typeface="Helvetica" charset="0"/>
                <a:cs typeface="Helvetica" charset="0"/>
              </a:endParaRPr>
            </a:p>
            <a:p>
              <a:pPr marL="2287588" marR="9525" indent="-2149475">
                <a:spcBef>
                  <a:spcPts val="0"/>
                </a:spcBef>
                <a:spcAft>
                  <a:spcPts val="0"/>
                </a:spcAft>
              </a:pPr>
              <a:endParaRPr lang="en-US" sz="800" dirty="0">
                <a:effectLst/>
                <a:latin typeface="Helvetica" charset="0"/>
                <a:ea typeface="Helvetica" charset="0"/>
                <a:cs typeface="Helvetica" charset="0"/>
              </a:endParaRPr>
            </a:p>
            <a:p>
              <a:pPr marL="2287588" marR="9525" indent="-2149475">
                <a:spcBef>
                  <a:spcPts val="0"/>
                </a:spcBef>
                <a:spcAft>
                  <a:spcPts val="0"/>
                </a:spcAft>
              </a:pPr>
              <a:r>
                <a:rPr lang="en-US" sz="800" dirty="0">
                  <a:effectLst/>
                  <a:latin typeface="Helvetica" charset="0"/>
                  <a:ea typeface="Helvetica" charset="0"/>
                  <a:cs typeface="Helvetica" charset="0"/>
                </a:rPr>
                <a:t>EXECUTIVE ADMINISTRATION</a:t>
              </a:r>
              <a:r>
                <a:rPr lang="en-US" sz="800" b="1" dirty="0">
                  <a:effectLst/>
                  <a:latin typeface="Helvetica" charset="0"/>
                  <a:ea typeface="Helvetica" charset="0"/>
                  <a:cs typeface="Helvetica" charset="0"/>
                </a:rPr>
                <a:t>	</a:t>
              </a:r>
              <a:r>
                <a:rPr lang="en-US" sz="800" b="1" dirty="0">
                  <a:effectLst/>
                  <a:highlight>
                    <a:srgbClr val="FFFF00"/>
                  </a:highlight>
                  <a:latin typeface="Helvetica" charset="0"/>
                  <a:ea typeface="Helvetica" charset="0"/>
                  <a:cs typeface="Helvetica" charset="0"/>
                </a:rPr>
                <a:t>Traci Langford</a:t>
              </a:r>
              <a:endParaRPr lang="en-US" sz="1000" dirty="0">
                <a:effectLst/>
                <a:highlight>
                  <a:srgbClr val="FFFF00"/>
                </a:highlight>
                <a:latin typeface="Helvetica" charset="0"/>
                <a:ea typeface="Helvetica" charset="0"/>
                <a:cs typeface="Helvetica" charset="0"/>
              </a:endParaRPr>
            </a:p>
            <a:p>
              <a:pPr marL="2287588" marR="9525" indent="-2149475">
                <a:spcBef>
                  <a:spcPts val="0"/>
                </a:spcBef>
                <a:spcAft>
                  <a:spcPts val="0"/>
                </a:spcAft>
              </a:pPr>
              <a:r>
                <a:rPr lang="fr-FR" sz="800" dirty="0">
                  <a:latin typeface="Helvetica" charset="0"/>
                  <a:ea typeface="Helvetica" charset="0"/>
                  <a:cs typeface="Helvetica" charset="0"/>
                </a:rPr>
                <a:t>     </a:t>
              </a:r>
              <a:r>
                <a:rPr lang="fr-FR" sz="800" dirty="0">
                  <a:effectLst/>
                  <a:latin typeface="Helvetica" charset="0"/>
                  <a:ea typeface="Helvetica" charset="0"/>
                  <a:cs typeface="Helvetica" charset="0"/>
                </a:rPr>
                <a:t>ADMINISTRATION SUPPORT	</a:t>
              </a:r>
              <a:r>
                <a:rPr lang="fr-FR" sz="800" b="1" dirty="0">
                  <a:effectLst/>
                  <a:highlight>
                    <a:srgbClr val="FFFF00"/>
                  </a:highlight>
                  <a:latin typeface="Helvetica" charset="0"/>
                  <a:ea typeface="Helvetica" charset="0"/>
                  <a:cs typeface="Helvetica" charset="0"/>
                </a:rPr>
                <a:t>Tatiana Hamilton </a:t>
              </a:r>
              <a:endParaRPr lang="en-US" sz="1000" dirty="0">
                <a:effectLst/>
                <a:highlight>
                  <a:srgbClr val="FFFF00"/>
                </a:highlight>
                <a:latin typeface="Helvetica" charset="0"/>
                <a:ea typeface="Helvetica" charset="0"/>
                <a:cs typeface="Helvetica" charset="0"/>
              </a:endParaRPr>
            </a:p>
            <a:p>
              <a:pPr marL="136525" marR="9525">
                <a:spcBef>
                  <a:spcPts val="0"/>
                </a:spcBef>
                <a:spcAft>
                  <a:spcPts val="0"/>
                </a:spcAft>
              </a:pPr>
              <a:r>
                <a:rPr lang="fr-FR" sz="800" dirty="0">
                  <a:effectLst/>
                  <a:latin typeface="Helvetica" charset="0"/>
                  <a:ea typeface="Helvetica" charset="0"/>
                  <a:cs typeface="Helvetica" charset="0"/>
                </a:rPr>
                <a:t> </a:t>
              </a:r>
              <a:endParaRPr lang="en-US" sz="1000" dirty="0">
                <a:effectLst/>
                <a:latin typeface="Helvetica" charset="0"/>
                <a:ea typeface="Helvetica" charset="0"/>
                <a:cs typeface="Helvetica" charset="0"/>
              </a:endParaRPr>
            </a:p>
          </p:txBody>
        </p:sp>
        <p:grpSp>
          <p:nvGrpSpPr>
            <p:cNvPr id="62" name="Group 61">
              <a:extLst>
                <a:ext uri="{FF2B5EF4-FFF2-40B4-BE49-F238E27FC236}">
                  <a16:creationId xmlns:a16="http://schemas.microsoft.com/office/drawing/2014/main" id="{27BE6B33-F38A-493D-A1D0-A67DD07DC7A5}"/>
                </a:ext>
              </a:extLst>
            </p:cNvPr>
            <p:cNvGrpSpPr/>
            <p:nvPr/>
          </p:nvGrpSpPr>
          <p:grpSpPr>
            <a:xfrm>
              <a:off x="92461" y="5030700"/>
              <a:ext cx="8938085" cy="987903"/>
              <a:chOff x="122666" y="1041785"/>
              <a:chExt cx="8938085" cy="987903"/>
            </a:xfrm>
          </p:grpSpPr>
          <p:sp>
            <p:nvSpPr>
              <p:cNvPr id="71" name="Text Box 1836">
                <a:extLst>
                  <a:ext uri="{FF2B5EF4-FFF2-40B4-BE49-F238E27FC236}">
                    <a16:creationId xmlns:a16="http://schemas.microsoft.com/office/drawing/2014/main" id="{D2A8A3B6-EF05-4873-81D0-74D7C9BC0522}"/>
                  </a:ext>
                </a:extLst>
              </p:cNvPr>
              <p:cNvSpPr txBox="1">
                <a:spLocks noChangeArrowheads="1"/>
              </p:cNvSpPr>
              <p:nvPr/>
            </p:nvSpPr>
            <p:spPr bwMode="auto">
              <a:xfrm>
                <a:off x="3277412" y="1334631"/>
                <a:ext cx="1198898" cy="58541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marL="0" marR="0" algn="ctr">
                  <a:spcBef>
                    <a:spcPts val="0"/>
                  </a:spcBef>
                  <a:spcAft>
                    <a:spcPts val="0"/>
                  </a:spcAft>
                </a:pPr>
                <a:r>
                  <a:rPr lang="en-US" sz="900" u="sng" dirty="0">
                    <a:latin typeface="Helvetica" panose="020B0604020202020204" pitchFamily="34" charset="0"/>
                    <a:ea typeface="Helvetica" charset="0"/>
                    <a:cs typeface="Helvetica" panose="020B0604020202020204" pitchFamily="34" charset="0"/>
                  </a:rPr>
                  <a:t>ACCELERATOR</a:t>
                </a:r>
                <a:r>
                  <a:rPr lang="en-US" sz="900" u="sng" dirty="0">
                    <a:effectLst/>
                    <a:latin typeface="Helvetica" panose="020B0604020202020204" pitchFamily="34" charset="0"/>
                    <a:ea typeface="Helvetica" charset="0"/>
                    <a:cs typeface="Helvetica" panose="020B0604020202020204" pitchFamily="34" charset="0"/>
                  </a:rPr>
                  <a:t> SYSTEMS</a:t>
                </a:r>
                <a:endParaRPr lang="en-US" sz="1000" dirty="0">
                  <a:effectLst/>
                  <a:latin typeface="Helvetica" panose="020B0604020202020204" pitchFamily="34" charset="0"/>
                  <a:ea typeface="Helvetica" charset="0"/>
                  <a:cs typeface="Helvetica" panose="020B0604020202020204" pitchFamily="34" charset="0"/>
                </a:endParaRPr>
              </a:p>
              <a:p>
                <a:pPr marL="0" marR="0" algn="ctr">
                  <a:spcBef>
                    <a:spcPts val="0"/>
                  </a:spcBef>
                  <a:spcAft>
                    <a:spcPts val="0"/>
                  </a:spcAft>
                </a:pPr>
                <a:r>
                  <a:rPr lang="en-US" sz="900" b="1" dirty="0">
                    <a:highlight>
                      <a:srgbClr val="FFFF00"/>
                    </a:highlight>
                    <a:latin typeface="Helvetica" panose="020B0604020202020204" pitchFamily="34" charset="0"/>
                    <a:ea typeface="Helvetica" charset="0"/>
                    <a:cs typeface="Helvetica" panose="020B0604020202020204" pitchFamily="34" charset="0"/>
                  </a:rPr>
                  <a:t>P. Derwent</a:t>
                </a:r>
                <a:endParaRPr lang="en-US" sz="900" b="1" dirty="0">
                  <a:effectLst/>
                  <a:highlight>
                    <a:srgbClr val="FFFF00"/>
                  </a:highlight>
                  <a:latin typeface="Helvetica" panose="020B0604020202020204" pitchFamily="34" charset="0"/>
                  <a:ea typeface="Helvetica" charset="0"/>
                  <a:cs typeface="Helvetica" panose="020B0604020202020204" pitchFamily="34" charset="0"/>
                </a:endParaRPr>
              </a:p>
              <a:p>
                <a:pPr marL="0" marR="0" algn="ctr">
                  <a:spcBef>
                    <a:spcPts val="0"/>
                  </a:spcBef>
                  <a:spcAft>
                    <a:spcPts val="0"/>
                  </a:spcAft>
                </a:pPr>
                <a:r>
                  <a:rPr lang="en-US" sz="900" dirty="0">
                    <a:effectLst/>
                    <a:latin typeface="Helvetica" panose="020B0604020202020204" pitchFamily="34" charset="0"/>
                    <a:ea typeface="Helvetica" charset="0"/>
                    <a:cs typeface="Helvetica" panose="020B0604020202020204" pitchFamily="34" charset="0"/>
                  </a:rPr>
                  <a:t>System Manager</a:t>
                </a:r>
              </a:p>
            </p:txBody>
          </p:sp>
          <p:sp>
            <p:nvSpPr>
              <p:cNvPr id="72" name="Text Box 1852">
                <a:extLst>
                  <a:ext uri="{FF2B5EF4-FFF2-40B4-BE49-F238E27FC236}">
                    <a16:creationId xmlns:a16="http://schemas.microsoft.com/office/drawing/2014/main" id="{2B8C51FA-5C3A-4E24-9C26-93D4A3CA7AB8}"/>
                  </a:ext>
                </a:extLst>
              </p:cNvPr>
              <p:cNvSpPr txBox="1">
                <a:spLocks noChangeArrowheads="1"/>
              </p:cNvSpPr>
              <p:nvPr/>
            </p:nvSpPr>
            <p:spPr bwMode="auto">
              <a:xfrm>
                <a:off x="1733930" y="1341777"/>
                <a:ext cx="1459363" cy="687911"/>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r>
                  <a:rPr lang="en-US" sz="900" u="sng" dirty="0">
                    <a:latin typeface="Helvetica" panose="020B0604020202020204" pitchFamily="34" charset="0"/>
                    <a:ea typeface="Helvetica" charset="0"/>
                    <a:cs typeface="Helvetica" panose="020B0604020202020204" pitchFamily="34" charset="0"/>
                  </a:rPr>
                  <a:t>SRF &amp; CRYO SYSTEMS</a:t>
                </a:r>
              </a:p>
              <a:p>
                <a:pPr marL="0" marR="0" algn="ctr">
                  <a:spcBef>
                    <a:spcPts val="0"/>
                  </a:spcBef>
                  <a:spcAft>
                    <a:spcPts val="0"/>
                  </a:spcAft>
                </a:pPr>
                <a:r>
                  <a:rPr lang="en-US" sz="900" b="1" dirty="0">
                    <a:latin typeface="Helvetica" panose="020B0604020202020204" pitchFamily="34" charset="0"/>
                    <a:ea typeface="Helvetica" charset="0"/>
                    <a:cs typeface="Helvetica" panose="020B0604020202020204" pitchFamily="34" charset="0"/>
                  </a:rPr>
                  <a:t>G. Wu</a:t>
                </a:r>
                <a:endParaRPr lang="en-US" sz="1000" dirty="0">
                  <a:effectLst/>
                  <a:latin typeface="Helvetica" panose="020B0604020202020204" pitchFamily="34" charset="0"/>
                  <a:ea typeface="Helvetica" charset="0"/>
                  <a:cs typeface="Helvetica" panose="020B0604020202020204" pitchFamily="34" charset="0"/>
                </a:endParaRPr>
              </a:p>
              <a:p>
                <a:pPr marL="0" marR="0" algn="ctr">
                  <a:spcBef>
                    <a:spcPts val="0"/>
                  </a:spcBef>
                  <a:spcAft>
                    <a:spcPts val="0"/>
                  </a:spcAft>
                </a:pPr>
                <a:r>
                  <a:rPr lang="en-US" sz="900" dirty="0">
                    <a:effectLst/>
                    <a:latin typeface="Helvetica" panose="020B0604020202020204" pitchFamily="34" charset="0"/>
                    <a:ea typeface="Helvetica" charset="0"/>
                    <a:cs typeface="Helvetica" panose="020B0604020202020204" pitchFamily="34" charset="0"/>
                  </a:rPr>
                  <a:t>System Manager</a:t>
                </a:r>
                <a:endParaRPr lang="en-US" sz="1000" dirty="0">
                  <a:effectLst/>
                  <a:latin typeface="Helvetica" panose="020B0604020202020204" pitchFamily="34" charset="0"/>
                  <a:ea typeface="Helvetica" charset="0"/>
                  <a:cs typeface="Helvetica" panose="020B0604020202020204" pitchFamily="34" charset="0"/>
                </a:endParaRPr>
              </a:p>
            </p:txBody>
          </p:sp>
          <p:sp>
            <p:nvSpPr>
              <p:cNvPr id="73" name="Text Box 1855">
                <a:extLst>
                  <a:ext uri="{FF2B5EF4-FFF2-40B4-BE49-F238E27FC236}">
                    <a16:creationId xmlns:a16="http://schemas.microsoft.com/office/drawing/2014/main" id="{C484335E-49B3-4842-9ABC-C9FAD8C23A52}"/>
                  </a:ext>
                </a:extLst>
              </p:cNvPr>
              <p:cNvSpPr txBox="1">
                <a:spLocks noChangeArrowheads="1"/>
              </p:cNvSpPr>
              <p:nvPr/>
            </p:nvSpPr>
            <p:spPr bwMode="auto">
              <a:xfrm>
                <a:off x="122666" y="1344501"/>
                <a:ext cx="1524577" cy="470614"/>
              </a:xfrm>
              <a:prstGeom prst="rect">
                <a:avLst/>
              </a:prstGeom>
              <a:noFill/>
              <a:ln w="9525">
                <a:solidFill>
                  <a:srgbClr val="000000"/>
                </a:solidFill>
                <a:miter lim="800000"/>
                <a:headEnd/>
                <a:tailEnd/>
              </a:ln>
              <a:extLst/>
            </p:spPr>
            <p:txBody>
              <a:bodyPr rot="0" vert="horz" wrap="square" lIns="0" tIns="0" rIns="0" bIns="0" anchor="ctr" anchorCtr="0" upright="1">
                <a:noAutofit/>
              </a:bodyPr>
              <a:lstStyle/>
              <a:p>
                <a:pPr marL="0" marR="0" algn="ctr">
                  <a:spcBef>
                    <a:spcPts val="0"/>
                  </a:spcBef>
                  <a:spcAft>
                    <a:spcPts val="0"/>
                  </a:spcAft>
                </a:pPr>
                <a:r>
                  <a:rPr lang="en-US" sz="900" u="sng" dirty="0">
                    <a:effectLst/>
                    <a:latin typeface="Helvetica" panose="020B0604020202020204" pitchFamily="34" charset="0"/>
                    <a:ea typeface="Helvetica" charset="0"/>
                    <a:cs typeface="Helvetica" panose="020B0604020202020204" pitchFamily="34" charset="0"/>
                  </a:rPr>
                  <a:t>PROJECT MANAGEMENT</a:t>
                </a:r>
                <a:endParaRPr lang="en-US" sz="1000" dirty="0">
                  <a:effectLst/>
                  <a:latin typeface="Helvetica" panose="020B0604020202020204" pitchFamily="34" charset="0"/>
                  <a:ea typeface="Helvetica" charset="0"/>
                  <a:cs typeface="Helvetica" panose="020B0604020202020204" pitchFamily="34" charset="0"/>
                </a:endParaRPr>
              </a:p>
              <a:p>
                <a:pPr marL="0" marR="0" algn="ctr">
                  <a:spcBef>
                    <a:spcPts val="0"/>
                  </a:spcBef>
                  <a:spcAft>
                    <a:spcPts val="0"/>
                  </a:spcAft>
                </a:pPr>
                <a:r>
                  <a:rPr lang="en-US" sz="900" b="1" dirty="0">
                    <a:highlight>
                      <a:srgbClr val="FFFF00"/>
                    </a:highlight>
                    <a:latin typeface="Helvetica" panose="020B0604020202020204" pitchFamily="34" charset="0"/>
                    <a:ea typeface="Helvetica" charset="0"/>
                    <a:cs typeface="Helvetica" panose="020B0604020202020204" pitchFamily="34" charset="0"/>
                  </a:rPr>
                  <a:t>M</a:t>
                </a:r>
                <a:r>
                  <a:rPr lang="en-US" sz="900" b="1" dirty="0">
                    <a:effectLst/>
                    <a:highlight>
                      <a:srgbClr val="FFFF00"/>
                    </a:highlight>
                    <a:latin typeface="Helvetica" panose="020B0604020202020204" pitchFamily="34" charset="0"/>
                    <a:ea typeface="Helvetica" charset="0"/>
                    <a:cs typeface="Helvetica" panose="020B0604020202020204" pitchFamily="34" charset="0"/>
                  </a:rPr>
                  <a:t>. Kaducak</a:t>
                </a:r>
                <a:endParaRPr lang="en-US" sz="1000" dirty="0">
                  <a:effectLst/>
                  <a:highlight>
                    <a:srgbClr val="FFFF00"/>
                  </a:highlight>
                  <a:latin typeface="Helvetica" panose="020B0604020202020204" pitchFamily="34" charset="0"/>
                  <a:ea typeface="Helvetica" charset="0"/>
                  <a:cs typeface="Helvetica" panose="020B0604020202020204" pitchFamily="34" charset="0"/>
                </a:endParaRPr>
              </a:p>
              <a:p>
                <a:pPr marL="0" marR="0" algn="ctr">
                  <a:spcBef>
                    <a:spcPts val="0"/>
                  </a:spcBef>
                  <a:spcAft>
                    <a:spcPts val="0"/>
                  </a:spcAft>
                </a:pPr>
                <a:r>
                  <a:rPr lang="en-US" sz="900" dirty="0">
                    <a:effectLst/>
                    <a:latin typeface="Helvetica" panose="020B0604020202020204" pitchFamily="34" charset="0"/>
                    <a:ea typeface="Helvetica" charset="0"/>
                    <a:cs typeface="Helvetica" panose="020B0604020202020204" pitchFamily="34" charset="0"/>
                  </a:rPr>
                  <a:t>System Manager</a:t>
                </a:r>
                <a:endParaRPr lang="en-US" sz="1000" dirty="0">
                  <a:effectLst/>
                  <a:latin typeface="Helvetica" panose="020B0604020202020204" pitchFamily="34" charset="0"/>
                  <a:ea typeface="Helvetica" charset="0"/>
                  <a:cs typeface="Helvetica" panose="020B0604020202020204" pitchFamily="34" charset="0"/>
                </a:endParaRPr>
              </a:p>
            </p:txBody>
          </p:sp>
          <p:sp>
            <p:nvSpPr>
              <p:cNvPr id="75" name="Text Box 1873">
                <a:extLst>
                  <a:ext uri="{FF2B5EF4-FFF2-40B4-BE49-F238E27FC236}">
                    <a16:creationId xmlns:a16="http://schemas.microsoft.com/office/drawing/2014/main" id="{DB85DBAF-D620-4730-9920-C645FBDFC2A4}"/>
                  </a:ext>
                </a:extLst>
              </p:cNvPr>
              <p:cNvSpPr txBox="1">
                <a:spLocks noChangeArrowheads="1"/>
              </p:cNvSpPr>
              <p:nvPr/>
            </p:nvSpPr>
            <p:spPr bwMode="auto">
              <a:xfrm>
                <a:off x="5942986" y="1332583"/>
                <a:ext cx="1420032" cy="58746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marL="0" marR="0" algn="ctr">
                  <a:spcBef>
                    <a:spcPts val="0"/>
                  </a:spcBef>
                  <a:spcAft>
                    <a:spcPts val="0"/>
                  </a:spcAft>
                </a:pPr>
                <a:r>
                  <a:rPr lang="en-US" sz="900" u="sng" dirty="0">
                    <a:latin typeface="Helvetica" panose="020B0604020202020204" pitchFamily="34" charset="0"/>
                    <a:ea typeface="Helvetica" charset="0"/>
                    <a:cs typeface="Helvetica" panose="020B0604020202020204" pitchFamily="34" charset="0"/>
                  </a:rPr>
                  <a:t>ACCELERATOR COMPLEX</a:t>
                </a:r>
                <a:r>
                  <a:rPr lang="en-US" sz="900" u="sng" dirty="0">
                    <a:effectLst/>
                    <a:latin typeface="Helvetica" panose="020B0604020202020204" pitchFamily="34" charset="0"/>
                    <a:ea typeface="Helvetica" charset="0"/>
                    <a:cs typeface="Helvetica" panose="020B0604020202020204" pitchFamily="34" charset="0"/>
                  </a:rPr>
                  <a:t> UPGRADES</a:t>
                </a:r>
                <a:endParaRPr lang="en-US" sz="1000" dirty="0">
                  <a:effectLst/>
                  <a:latin typeface="Helvetica" panose="020B0604020202020204" pitchFamily="34" charset="0"/>
                  <a:ea typeface="Helvetica" charset="0"/>
                  <a:cs typeface="Helvetica" panose="020B0604020202020204" pitchFamily="34" charset="0"/>
                </a:endParaRPr>
              </a:p>
              <a:p>
                <a:pPr marL="0" marR="0" algn="ctr">
                  <a:spcBef>
                    <a:spcPts val="0"/>
                  </a:spcBef>
                  <a:spcAft>
                    <a:spcPts val="0"/>
                  </a:spcAft>
                </a:pPr>
                <a:r>
                  <a:rPr lang="en-US" sz="900" b="1" dirty="0">
                    <a:latin typeface="Helvetica" panose="020B0604020202020204" pitchFamily="34" charset="0"/>
                    <a:ea typeface="Helvetica" charset="0"/>
                    <a:cs typeface="Helvetica" panose="020B0604020202020204" pitchFamily="34" charset="0"/>
                  </a:rPr>
                  <a:t>I. </a:t>
                </a:r>
                <a:r>
                  <a:rPr lang="en-US" sz="900" b="1" dirty="0" err="1">
                    <a:latin typeface="Helvetica" panose="020B0604020202020204" pitchFamily="34" charset="0"/>
                    <a:ea typeface="Helvetica" charset="0"/>
                    <a:cs typeface="Helvetica" panose="020B0604020202020204" pitchFamily="34" charset="0"/>
                  </a:rPr>
                  <a:t>Kourbanis</a:t>
                </a:r>
                <a:endParaRPr lang="en-US" sz="900" b="1" dirty="0">
                  <a:effectLst/>
                  <a:latin typeface="Helvetica" panose="020B0604020202020204" pitchFamily="34" charset="0"/>
                  <a:ea typeface="Helvetica" charset="0"/>
                  <a:cs typeface="Helvetica" panose="020B0604020202020204" pitchFamily="34" charset="0"/>
                </a:endParaRPr>
              </a:p>
              <a:p>
                <a:pPr marL="0" marR="0" algn="ctr">
                  <a:spcBef>
                    <a:spcPts val="0"/>
                  </a:spcBef>
                  <a:spcAft>
                    <a:spcPts val="0"/>
                  </a:spcAft>
                </a:pPr>
                <a:r>
                  <a:rPr lang="en-US" sz="900" dirty="0">
                    <a:latin typeface="Helvetica" panose="020B0604020202020204" pitchFamily="34" charset="0"/>
                    <a:ea typeface="Helvetica" charset="0"/>
                    <a:cs typeface="Helvetica" panose="020B0604020202020204" pitchFamily="34" charset="0"/>
                  </a:rPr>
                  <a:t>System Manager</a:t>
                </a:r>
                <a:endParaRPr lang="en-US" sz="1000" dirty="0">
                  <a:effectLst/>
                  <a:latin typeface="Helvetica" panose="020B0604020202020204" pitchFamily="34" charset="0"/>
                  <a:ea typeface="Helvetica" charset="0"/>
                  <a:cs typeface="Helvetica" panose="020B0604020202020204" pitchFamily="34" charset="0"/>
                </a:endParaRPr>
              </a:p>
            </p:txBody>
          </p:sp>
          <p:sp>
            <p:nvSpPr>
              <p:cNvPr id="77" name="Text Box 1873">
                <a:extLst>
                  <a:ext uri="{FF2B5EF4-FFF2-40B4-BE49-F238E27FC236}">
                    <a16:creationId xmlns:a16="http://schemas.microsoft.com/office/drawing/2014/main" id="{BDD90D16-B417-4F82-9093-98F1E6507F98}"/>
                  </a:ext>
                </a:extLst>
              </p:cNvPr>
              <p:cNvSpPr txBox="1">
                <a:spLocks noChangeArrowheads="1"/>
              </p:cNvSpPr>
              <p:nvPr/>
            </p:nvSpPr>
            <p:spPr bwMode="auto">
              <a:xfrm>
                <a:off x="7417244" y="1341778"/>
                <a:ext cx="1643507" cy="470614"/>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marL="0" marR="0" algn="ctr">
                  <a:spcBef>
                    <a:spcPts val="0"/>
                  </a:spcBef>
                  <a:spcAft>
                    <a:spcPts val="0"/>
                  </a:spcAft>
                </a:pPr>
                <a:r>
                  <a:rPr lang="en-US" sz="900" u="sng" dirty="0">
                    <a:effectLst/>
                    <a:latin typeface="Helvetica" panose="020B0604020202020204" pitchFamily="34" charset="0"/>
                    <a:ea typeface="Helvetica" charset="0"/>
                    <a:cs typeface="Helvetica" panose="020B0604020202020204" pitchFamily="34" charset="0"/>
                  </a:rPr>
                  <a:t>CONVENTIONAL FACILITIES</a:t>
                </a:r>
                <a:endParaRPr lang="en-US" sz="1000" dirty="0">
                  <a:effectLst/>
                  <a:latin typeface="Helvetica" panose="020B0604020202020204" pitchFamily="34" charset="0"/>
                  <a:ea typeface="Helvetica" charset="0"/>
                  <a:cs typeface="Helvetica" panose="020B0604020202020204" pitchFamily="34" charset="0"/>
                </a:endParaRPr>
              </a:p>
              <a:p>
                <a:pPr marL="0" marR="0" algn="ctr">
                  <a:spcBef>
                    <a:spcPts val="0"/>
                  </a:spcBef>
                  <a:spcAft>
                    <a:spcPts val="0"/>
                  </a:spcAft>
                </a:pPr>
                <a:r>
                  <a:rPr lang="en-US" sz="900" b="1" dirty="0">
                    <a:highlight>
                      <a:srgbClr val="FFFF00"/>
                    </a:highlight>
                    <a:latin typeface="Helvetica" panose="020B0604020202020204" pitchFamily="34" charset="0"/>
                    <a:ea typeface="Helvetica" charset="0"/>
                    <a:cs typeface="Helvetica" panose="020B0604020202020204" pitchFamily="34" charset="0"/>
                  </a:rPr>
                  <a:t>S. Dixon</a:t>
                </a:r>
                <a:endParaRPr lang="en-US" sz="900" b="1" dirty="0">
                  <a:effectLst/>
                  <a:highlight>
                    <a:srgbClr val="FFFF00"/>
                  </a:highlight>
                  <a:latin typeface="Helvetica" panose="020B0604020202020204" pitchFamily="34" charset="0"/>
                  <a:ea typeface="Helvetica" charset="0"/>
                  <a:cs typeface="Helvetica" panose="020B0604020202020204" pitchFamily="34" charset="0"/>
                </a:endParaRPr>
              </a:p>
              <a:p>
                <a:pPr marL="0" marR="0" algn="ctr">
                  <a:spcBef>
                    <a:spcPts val="0"/>
                  </a:spcBef>
                  <a:spcAft>
                    <a:spcPts val="0"/>
                  </a:spcAft>
                </a:pPr>
                <a:r>
                  <a:rPr lang="en-US" sz="900" dirty="0">
                    <a:latin typeface="Helvetica" panose="020B0604020202020204" pitchFamily="34" charset="0"/>
                    <a:ea typeface="Helvetica" charset="0"/>
                    <a:cs typeface="Helvetica" panose="020B0604020202020204" pitchFamily="34" charset="0"/>
                  </a:rPr>
                  <a:t>System Manager</a:t>
                </a:r>
                <a:endParaRPr lang="en-US" sz="1000" dirty="0">
                  <a:effectLst/>
                  <a:latin typeface="Helvetica" panose="020B0604020202020204" pitchFamily="34" charset="0"/>
                  <a:ea typeface="Helvetica" charset="0"/>
                  <a:cs typeface="Helvetica" panose="020B0604020202020204" pitchFamily="34" charset="0"/>
                </a:endParaRPr>
              </a:p>
            </p:txBody>
          </p:sp>
          <p:cxnSp>
            <p:nvCxnSpPr>
              <p:cNvPr id="78" name="Straight Connector 77">
                <a:extLst>
                  <a:ext uri="{FF2B5EF4-FFF2-40B4-BE49-F238E27FC236}">
                    <a16:creationId xmlns:a16="http://schemas.microsoft.com/office/drawing/2014/main" id="{7A1B1F95-0EF0-4B7D-A564-20874B574830}"/>
                  </a:ext>
                </a:extLst>
              </p:cNvPr>
              <p:cNvCxnSpPr/>
              <p:nvPr/>
            </p:nvCxnSpPr>
            <p:spPr>
              <a:xfrm flipH="1" flipV="1">
                <a:off x="2464976" y="1056639"/>
                <a:ext cx="3026" cy="2878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8A75ED6B-E4AD-46A9-9AEB-36E5C9B5C8AD}"/>
                  </a:ext>
                </a:extLst>
              </p:cNvPr>
              <p:cNvCxnSpPr>
                <a:cxnSpLocks/>
              </p:cNvCxnSpPr>
              <p:nvPr/>
            </p:nvCxnSpPr>
            <p:spPr>
              <a:xfrm flipV="1">
                <a:off x="3873739" y="1057894"/>
                <a:ext cx="3122" cy="2866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659EACF1-3B8E-4E51-8DBC-7E2B9F47CC22}"/>
                  </a:ext>
                </a:extLst>
              </p:cNvPr>
              <p:cNvCxnSpPr>
                <a:cxnSpLocks/>
              </p:cNvCxnSpPr>
              <p:nvPr/>
            </p:nvCxnSpPr>
            <p:spPr>
              <a:xfrm flipV="1">
                <a:off x="6597025" y="1057894"/>
                <a:ext cx="0" cy="25016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3" name="Text Box 1836">
                <a:extLst>
                  <a:ext uri="{FF2B5EF4-FFF2-40B4-BE49-F238E27FC236}">
                    <a16:creationId xmlns:a16="http://schemas.microsoft.com/office/drawing/2014/main" id="{DF7DB913-B5BB-4332-939A-465C79EEC1A1}"/>
                  </a:ext>
                </a:extLst>
              </p:cNvPr>
              <p:cNvSpPr txBox="1">
                <a:spLocks noChangeArrowheads="1"/>
              </p:cNvSpPr>
              <p:nvPr/>
            </p:nvSpPr>
            <p:spPr bwMode="auto">
              <a:xfrm>
                <a:off x="4532133" y="1338792"/>
                <a:ext cx="1345477" cy="65689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r>
                  <a:rPr lang="en-US" sz="900" u="sng" dirty="0">
                    <a:solidFill>
                      <a:srgbClr val="004C97"/>
                    </a:solidFill>
                    <a:effectLst/>
                    <a:latin typeface="Helvetica" panose="020B0604020202020204" pitchFamily="34" charset="0"/>
                    <a:ea typeface="Helvetica" charset="0"/>
                    <a:cs typeface="Helvetica" panose="020B0604020202020204" pitchFamily="34" charset="0"/>
                  </a:rPr>
                  <a:t>LINAC INSTALLATION &amp; COMMISSIONING</a:t>
                </a:r>
                <a:endParaRPr lang="en-US" sz="900" dirty="0">
                  <a:solidFill>
                    <a:srgbClr val="004C97"/>
                  </a:solidFill>
                  <a:effectLst/>
                  <a:latin typeface="Helvetica" panose="020B0604020202020204" pitchFamily="34" charset="0"/>
                  <a:ea typeface="Helvetica" charset="0"/>
                  <a:cs typeface="Helvetica" panose="020B0604020202020204" pitchFamily="34" charset="0"/>
                </a:endParaRPr>
              </a:p>
              <a:p>
                <a:pPr marL="0" marR="0" algn="ctr">
                  <a:spcBef>
                    <a:spcPts val="0"/>
                  </a:spcBef>
                  <a:spcAft>
                    <a:spcPts val="0"/>
                  </a:spcAft>
                </a:pPr>
                <a:r>
                  <a:rPr lang="en-US" sz="900" b="1" dirty="0">
                    <a:solidFill>
                      <a:srgbClr val="004C97"/>
                    </a:solidFill>
                    <a:latin typeface="Helvetica" panose="020B0604020202020204" pitchFamily="34" charset="0"/>
                    <a:ea typeface="Helvetica" charset="0"/>
                    <a:cs typeface="Helvetica" panose="020B0604020202020204" pitchFamily="34" charset="0"/>
                  </a:rPr>
                  <a:t>F.G. Garcia</a:t>
                </a:r>
                <a:endParaRPr lang="en-US" sz="900" b="1" dirty="0">
                  <a:solidFill>
                    <a:srgbClr val="004C97"/>
                  </a:solidFill>
                  <a:effectLst/>
                  <a:latin typeface="Helvetica" panose="020B0604020202020204" pitchFamily="34" charset="0"/>
                  <a:ea typeface="Helvetica" charset="0"/>
                  <a:cs typeface="Helvetica" panose="020B0604020202020204" pitchFamily="34" charset="0"/>
                </a:endParaRPr>
              </a:p>
              <a:p>
                <a:pPr marL="0" marR="0" algn="ctr">
                  <a:spcBef>
                    <a:spcPts val="0"/>
                  </a:spcBef>
                  <a:spcAft>
                    <a:spcPts val="0"/>
                  </a:spcAft>
                </a:pPr>
                <a:r>
                  <a:rPr lang="en-US" sz="900" dirty="0">
                    <a:solidFill>
                      <a:srgbClr val="004C97"/>
                    </a:solidFill>
                    <a:effectLst/>
                    <a:latin typeface="Helvetica" panose="020B0604020202020204" pitchFamily="34" charset="0"/>
                    <a:ea typeface="Helvetica" charset="0"/>
                    <a:cs typeface="Helvetica" panose="020B0604020202020204" pitchFamily="34" charset="0"/>
                  </a:rPr>
                  <a:t>System Manager</a:t>
                </a:r>
              </a:p>
            </p:txBody>
          </p:sp>
          <p:cxnSp>
            <p:nvCxnSpPr>
              <p:cNvPr id="84" name="Straight Connector 83">
                <a:extLst>
                  <a:ext uri="{FF2B5EF4-FFF2-40B4-BE49-F238E27FC236}">
                    <a16:creationId xmlns:a16="http://schemas.microsoft.com/office/drawing/2014/main" id="{43176C2A-9920-48A7-8E78-828964FD96AA}"/>
                  </a:ext>
                </a:extLst>
              </p:cNvPr>
              <p:cNvCxnSpPr>
                <a:cxnSpLocks/>
              </p:cNvCxnSpPr>
              <p:nvPr/>
            </p:nvCxnSpPr>
            <p:spPr>
              <a:xfrm flipH="1" flipV="1">
                <a:off x="5160894" y="1041785"/>
                <a:ext cx="346" cy="29338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91DF0BCF-C108-4A86-B8F7-DF44ABC6BE3D}"/>
                  </a:ext>
                </a:extLst>
              </p:cNvPr>
              <p:cNvCxnSpPr>
                <a:cxnSpLocks/>
              </p:cNvCxnSpPr>
              <p:nvPr/>
            </p:nvCxnSpPr>
            <p:spPr>
              <a:xfrm flipV="1">
                <a:off x="891740" y="1045099"/>
                <a:ext cx="7347257" cy="74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3D37B972-E76A-423A-A54C-2220ACDA91C4}"/>
                  </a:ext>
                </a:extLst>
              </p:cNvPr>
              <p:cNvCxnSpPr/>
              <p:nvPr/>
            </p:nvCxnSpPr>
            <p:spPr>
              <a:xfrm flipH="1" flipV="1">
                <a:off x="8235971" y="1041785"/>
                <a:ext cx="3026" cy="2878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C1F5822B-818B-435F-9337-290F852FA478}"/>
                  </a:ext>
                </a:extLst>
              </p:cNvPr>
              <p:cNvCxnSpPr>
                <a:cxnSpLocks/>
              </p:cNvCxnSpPr>
              <p:nvPr/>
            </p:nvCxnSpPr>
            <p:spPr>
              <a:xfrm flipV="1">
                <a:off x="891740" y="1057894"/>
                <a:ext cx="0" cy="27468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63" name="Text Box 1859">
              <a:extLst>
                <a:ext uri="{FF2B5EF4-FFF2-40B4-BE49-F238E27FC236}">
                  <a16:creationId xmlns:a16="http://schemas.microsoft.com/office/drawing/2014/main" id="{C3563DDF-6AF8-453F-8504-B94EA0A4F4BF}"/>
                </a:ext>
              </a:extLst>
            </p:cNvPr>
            <p:cNvSpPr txBox="1">
              <a:spLocks noChangeArrowheads="1"/>
            </p:cNvSpPr>
            <p:nvPr/>
          </p:nvSpPr>
          <p:spPr bwMode="auto">
            <a:xfrm>
              <a:off x="40363" y="3515771"/>
              <a:ext cx="2680977" cy="115386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CCFFCC"/>
                  </a:solidFill>
                </a14:hiddenFill>
              </a:ext>
            </a:extLst>
          </p:spPr>
          <p:txBody>
            <a:bodyPr rot="0" vert="horz" wrap="square" lIns="0" tIns="0" rIns="0" bIns="0" anchor="t" anchorCtr="0" upright="1">
              <a:noAutofit/>
            </a:bodyPr>
            <a:lstStyle/>
            <a:p>
              <a:pPr marL="0" marR="0" algn="ctr">
                <a:spcBef>
                  <a:spcPts val="300"/>
                </a:spcBef>
                <a:spcAft>
                  <a:spcPts val="0"/>
                </a:spcAft>
              </a:pPr>
              <a:endParaRPr lang="en-US" sz="800" u="sng" dirty="0">
                <a:effectLst/>
                <a:latin typeface="Helvetica" charset="0"/>
                <a:ea typeface="Helvetica" charset="0"/>
                <a:cs typeface="Helvetica" charset="0"/>
              </a:endParaRPr>
            </a:p>
            <a:p>
              <a:pPr marL="0" marR="0" algn="ctr">
                <a:spcBef>
                  <a:spcPts val="0"/>
                </a:spcBef>
                <a:spcAft>
                  <a:spcPts val="0"/>
                </a:spcAft>
              </a:pPr>
              <a:r>
                <a:rPr lang="en-US" sz="1000" u="sng" dirty="0">
                  <a:effectLst/>
                  <a:latin typeface="Helvetica" charset="0"/>
                  <a:ea typeface="Helvetica" charset="0"/>
                  <a:cs typeface="Helvetica" charset="0"/>
                </a:rPr>
                <a:t>INTERNATIONAL COORDINATION</a:t>
              </a:r>
            </a:p>
            <a:p>
              <a:pPr marL="0" marR="0" algn="ctr">
                <a:lnSpc>
                  <a:spcPts val="700"/>
                </a:lnSpc>
                <a:spcBef>
                  <a:spcPts val="300"/>
                </a:spcBef>
                <a:spcAft>
                  <a:spcPts val="0"/>
                </a:spcAft>
              </a:pPr>
              <a:endParaRPr lang="en-US" sz="1000" dirty="0">
                <a:effectLst/>
                <a:latin typeface="Helvetica" charset="0"/>
                <a:ea typeface="Helvetica" charset="0"/>
                <a:cs typeface="Helvetica" charset="0"/>
              </a:endParaRPr>
            </a:p>
            <a:p>
              <a:pPr marL="1828800" marR="9525" indent="-2149475">
                <a:spcBef>
                  <a:spcPts val="0"/>
                </a:spcBef>
                <a:spcAft>
                  <a:spcPts val="0"/>
                </a:spcAft>
              </a:pPr>
              <a:r>
                <a:rPr lang="en-US" sz="800" dirty="0">
                  <a:latin typeface="Helvetica" charset="0"/>
                  <a:ea typeface="Helvetica" charset="0"/>
                  <a:cs typeface="Helvetica" charset="0"/>
                </a:rPr>
                <a:t>  IIFC TECHNICAL COORDINATORS    </a:t>
              </a:r>
              <a:r>
                <a:rPr lang="en-US" sz="800" b="1" dirty="0">
                  <a:latin typeface="Helvetica" charset="0"/>
                  <a:ea typeface="Helvetica" charset="0"/>
                  <a:cs typeface="Helvetica" charset="0"/>
                </a:rPr>
                <a:t>S. Krishnagopal</a:t>
              </a:r>
            </a:p>
            <a:p>
              <a:pPr marL="1828800" marR="9525" indent="-2149475">
                <a:spcBef>
                  <a:spcPts val="0"/>
                </a:spcBef>
                <a:spcAft>
                  <a:spcPts val="0"/>
                </a:spcAft>
              </a:pPr>
              <a:r>
                <a:rPr lang="en-US" sz="800" b="1" dirty="0">
                  <a:latin typeface="Helvetica" charset="0"/>
                  <a:ea typeface="Helvetica" charset="0"/>
                  <a:cs typeface="Helvetica" charset="0"/>
                </a:rPr>
                <a:t>                                                                S.C. Joshi</a:t>
              </a:r>
              <a:endParaRPr lang="en-US" sz="1000" dirty="0">
                <a:latin typeface="Helvetica" charset="0"/>
                <a:ea typeface="Helvetica" charset="0"/>
                <a:cs typeface="Helvetica" charset="0"/>
              </a:endParaRPr>
            </a:p>
            <a:p>
              <a:pPr marL="1828800" marR="9525" indent="-2149475">
                <a:spcBef>
                  <a:spcPts val="0"/>
                </a:spcBef>
                <a:spcAft>
                  <a:spcPts val="0"/>
                </a:spcAft>
              </a:pPr>
              <a:r>
                <a:rPr lang="en-US" sz="800" dirty="0">
                  <a:latin typeface="Helvetica" charset="0"/>
                  <a:ea typeface="Helvetica" charset="0"/>
                  <a:cs typeface="Helvetica" charset="0"/>
                </a:rPr>
                <a:t>  UK/STFC TECH. COORD’R                  </a:t>
              </a:r>
              <a:r>
                <a:rPr lang="en-US" sz="800" b="1" dirty="0">
                  <a:latin typeface="Helvetica" charset="0"/>
                  <a:ea typeface="Helvetica" charset="0"/>
                  <a:cs typeface="Helvetica" charset="0"/>
                </a:rPr>
                <a:t>P. McIntosh</a:t>
              </a:r>
            </a:p>
            <a:p>
              <a:pPr marL="1828800" marR="9525" indent="-2149475">
                <a:spcBef>
                  <a:spcPts val="0"/>
                </a:spcBef>
                <a:spcAft>
                  <a:spcPts val="0"/>
                </a:spcAft>
              </a:pPr>
              <a:r>
                <a:rPr lang="en-US" sz="800" dirty="0">
                  <a:latin typeface="Helvetica" charset="0"/>
                  <a:ea typeface="Helvetica" charset="0"/>
                  <a:cs typeface="Helvetica" charset="0"/>
                </a:rPr>
                <a:t>  ITALY/INFN TECH. COORD’R              </a:t>
              </a:r>
              <a:r>
                <a:rPr lang="en-US" sz="800" b="1" dirty="0">
                  <a:latin typeface="Helvetica" charset="0"/>
                  <a:ea typeface="Helvetica" charset="0"/>
                  <a:cs typeface="Helvetica" charset="0"/>
                </a:rPr>
                <a:t>C. Pagani</a:t>
              </a:r>
            </a:p>
            <a:p>
              <a:pPr marL="1828800" marR="9525" indent="-2149475">
                <a:spcBef>
                  <a:spcPts val="0"/>
                </a:spcBef>
                <a:spcAft>
                  <a:spcPts val="0"/>
                </a:spcAft>
              </a:pPr>
              <a:r>
                <a:rPr lang="en-US" sz="800" dirty="0">
                  <a:latin typeface="Helvetica" charset="0"/>
                  <a:ea typeface="Helvetica" charset="0"/>
                  <a:cs typeface="Helvetica" charset="0"/>
                </a:rPr>
                <a:t>  FRANCE/CEA TECH. COORD’R          </a:t>
              </a:r>
              <a:r>
                <a:rPr lang="en-US" sz="800" b="1" dirty="0">
                  <a:latin typeface="Helvetica" charset="0"/>
                  <a:ea typeface="Helvetica" charset="0"/>
                  <a:cs typeface="Helvetica" charset="0"/>
                </a:rPr>
                <a:t>O. Napoly</a:t>
              </a:r>
            </a:p>
            <a:p>
              <a:pPr marL="1828800" marR="9525" indent="-2149475">
                <a:spcBef>
                  <a:spcPts val="0"/>
                </a:spcBef>
                <a:spcAft>
                  <a:spcPts val="0"/>
                </a:spcAft>
              </a:pPr>
              <a:r>
                <a:rPr lang="en-US" sz="800" dirty="0">
                  <a:latin typeface="Helvetica" charset="0"/>
                  <a:ea typeface="Helvetica" charset="0"/>
                  <a:cs typeface="Helvetica" charset="0"/>
                </a:rPr>
                <a:t>  FRANCE/IN2P3 TECH. COORD’R       </a:t>
              </a:r>
              <a:r>
                <a:rPr lang="en-US" sz="800" b="1" dirty="0">
                  <a:latin typeface="Helvetica" charset="0"/>
                  <a:ea typeface="Helvetica" charset="0"/>
                  <a:cs typeface="Helvetica" charset="0"/>
                </a:rPr>
                <a:t>D. </a:t>
              </a:r>
              <a:r>
                <a:rPr lang="en-US" sz="800" b="1" dirty="0" err="1">
                  <a:latin typeface="Helvetica" charset="0"/>
                  <a:ea typeface="Helvetica" charset="0"/>
                  <a:cs typeface="Helvetica" charset="0"/>
                </a:rPr>
                <a:t>Longuevergne</a:t>
              </a:r>
              <a:r>
                <a:rPr lang="en-US" sz="800" b="1" dirty="0">
                  <a:latin typeface="Helvetica" charset="0"/>
                  <a:ea typeface="Helvetica" charset="0"/>
                  <a:cs typeface="Helvetica" charset="0"/>
                </a:rPr>
                <a:t> </a:t>
              </a:r>
              <a:r>
                <a:rPr lang="en-US" sz="800" dirty="0">
                  <a:latin typeface="Helvetica" charset="0"/>
                  <a:ea typeface="Helvetica" charset="0"/>
                  <a:cs typeface="Helvetica" charset="0"/>
                </a:rPr>
                <a:t>	</a:t>
              </a:r>
            </a:p>
            <a:p>
              <a:pPr marL="2287588" marR="9525" indent="-2149475">
                <a:spcBef>
                  <a:spcPts val="0"/>
                </a:spcBef>
                <a:spcAft>
                  <a:spcPts val="0"/>
                </a:spcAft>
              </a:pPr>
              <a:endParaRPr lang="en-US" sz="800" b="1" dirty="0">
                <a:latin typeface="Helvetica" charset="0"/>
                <a:ea typeface="Helvetica" charset="0"/>
                <a:cs typeface="Helvetica" charset="0"/>
              </a:endParaRPr>
            </a:p>
            <a:p>
              <a:pPr marL="2287588" marR="9525" indent="-2149475">
                <a:spcBef>
                  <a:spcPts val="0"/>
                </a:spcBef>
                <a:spcAft>
                  <a:spcPts val="0"/>
                </a:spcAft>
              </a:pPr>
              <a:endParaRPr lang="en-US" sz="1000" b="1" dirty="0">
                <a:effectLst/>
                <a:latin typeface="Helvetica" charset="0"/>
                <a:ea typeface="Helvetica" charset="0"/>
                <a:cs typeface="Helvetica" charset="0"/>
              </a:endParaRPr>
            </a:p>
          </p:txBody>
        </p:sp>
        <p:cxnSp>
          <p:nvCxnSpPr>
            <p:cNvPr id="64" name="Line 1714">
              <a:extLst>
                <a:ext uri="{FF2B5EF4-FFF2-40B4-BE49-F238E27FC236}">
                  <a16:creationId xmlns:a16="http://schemas.microsoft.com/office/drawing/2014/main" id="{74A50230-6A49-4DDF-A401-99343F5AF949}"/>
                </a:ext>
              </a:extLst>
            </p:cNvPr>
            <p:cNvCxnSpPr>
              <a:cxnSpLocks noChangeShapeType="1"/>
            </p:cNvCxnSpPr>
            <p:nvPr/>
          </p:nvCxnSpPr>
          <p:spPr bwMode="auto">
            <a:xfrm flipV="1">
              <a:off x="2721340" y="4102951"/>
              <a:ext cx="189943" cy="1"/>
            </a:xfrm>
            <a:prstGeom prst="line">
              <a:avLst/>
            </a:prstGeom>
            <a:noFill/>
            <a:ln w="15875">
              <a:solidFill>
                <a:srgbClr val="000000"/>
              </a:solidFill>
              <a:prstDash val="dash"/>
              <a:round/>
              <a:headEnd/>
              <a:tailEnd/>
            </a:ln>
          </p:spPr>
        </p:cxnSp>
        <p:cxnSp>
          <p:nvCxnSpPr>
            <p:cNvPr id="65" name="Line 1726">
              <a:extLst>
                <a:ext uri="{FF2B5EF4-FFF2-40B4-BE49-F238E27FC236}">
                  <a16:creationId xmlns:a16="http://schemas.microsoft.com/office/drawing/2014/main" id="{580E0D41-A4A1-4583-883C-41148C4D56AD}"/>
                </a:ext>
              </a:extLst>
            </p:cNvPr>
            <p:cNvCxnSpPr>
              <a:cxnSpLocks noChangeShapeType="1"/>
            </p:cNvCxnSpPr>
            <p:nvPr/>
          </p:nvCxnSpPr>
          <p:spPr bwMode="auto">
            <a:xfrm flipV="1">
              <a:off x="6175510" y="3496484"/>
              <a:ext cx="219456" cy="1"/>
            </a:xfrm>
            <a:prstGeom prst="line">
              <a:avLst/>
            </a:prstGeom>
            <a:noFill/>
            <a:ln w="9525">
              <a:solidFill>
                <a:srgbClr val="000000"/>
              </a:solidFill>
              <a:round/>
              <a:headEnd/>
              <a:tailEnd/>
            </a:ln>
          </p:spPr>
        </p:cxnSp>
        <p:cxnSp>
          <p:nvCxnSpPr>
            <p:cNvPr id="66" name="Line 1715">
              <a:extLst>
                <a:ext uri="{FF2B5EF4-FFF2-40B4-BE49-F238E27FC236}">
                  <a16:creationId xmlns:a16="http://schemas.microsoft.com/office/drawing/2014/main" id="{6F436511-BAE2-41D9-ADDD-A7818A5689AB}"/>
                </a:ext>
              </a:extLst>
            </p:cNvPr>
            <p:cNvCxnSpPr>
              <a:cxnSpLocks noChangeShapeType="1"/>
              <a:endCxn id="59" idx="1"/>
            </p:cNvCxnSpPr>
            <p:nvPr/>
          </p:nvCxnSpPr>
          <p:spPr bwMode="auto">
            <a:xfrm>
              <a:off x="6209564" y="1705414"/>
              <a:ext cx="316721" cy="936"/>
            </a:xfrm>
            <a:prstGeom prst="line">
              <a:avLst/>
            </a:prstGeom>
            <a:noFill/>
            <a:ln w="15875">
              <a:solidFill>
                <a:srgbClr val="000000"/>
              </a:solidFill>
              <a:prstDash val="dash"/>
              <a:round/>
              <a:headEnd/>
              <a:tailEnd/>
            </a:ln>
          </p:spPr>
        </p:cxnSp>
        <p:cxnSp>
          <p:nvCxnSpPr>
            <p:cNvPr id="68" name="Straight Connector 67">
              <a:extLst>
                <a:ext uri="{FF2B5EF4-FFF2-40B4-BE49-F238E27FC236}">
                  <a16:creationId xmlns:a16="http://schemas.microsoft.com/office/drawing/2014/main" id="{E08CA3EB-DA05-44F2-A3E8-E581D18C09CE}"/>
                </a:ext>
              </a:extLst>
            </p:cNvPr>
            <p:cNvCxnSpPr>
              <a:cxnSpLocks/>
            </p:cNvCxnSpPr>
            <p:nvPr/>
          </p:nvCxnSpPr>
          <p:spPr>
            <a:xfrm flipH="1" flipV="1">
              <a:off x="4547051" y="4651504"/>
              <a:ext cx="346" cy="37715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Line 1715">
              <a:extLst>
                <a:ext uri="{FF2B5EF4-FFF2-40B4-BE49-F238E27FC236}">
                  <a16:creationId xmlns:a16="http://schemas.microsoft.com/office/drawing/2014/main" id="{51BFC05D-0B61-4C63-8C90-93941131F307}"/>
                </a:ext>
              </a:extLst>
            </p:cNvPr>
            <p:cNvCxnSpPr>
              <a:cxnSpLocks noChangeShapeType="1"/>
            </p:cNvCxnSpPr>
            <p:nvPr/>
          </p:nvCxnSpPr>
          <p:spPr bwMode="auto">
            <a:xfrm>
              <a:off x="2647348" y="1374884"/>
              <a:ext cx="267688" cy="936"/>
            </a:xfrm>
            <a:prstGeom prst="line">
              <a:avLst/>
            </a:prstGeom>
            <a:noFill/>
            <a:ln w="15875">
              <a:solidFill>
                <a:srgbClr val="000000"/>
              </a:solidFill>
              <a:prstDash val="dash"/>
              <a:round/>
              <a:headEnd/>
              <a:tailEnd/>
            </a:ln>
          </p:spPr>
        </p:cxnSp>
        <p:cxnSp>
          <p:nvCxnSpPr>
            <p:cNvPr id="70" name="Line 1726">
              <a:extLst>
                <a:ext uri="{FF2B5EF4-FFF2-40B4-BE49-F238E27FC236}">
                  <a16:creationId xmlns:a16="http://schemas.microsoft.com/office/drawing/2014/main" id="{1959F18D-483E-41EB-9FB4-0BB7C317B701}"/>
                </a:ext>
              </a:extLst>
            </p:cNvPr>
            <p:cNvCxnSpPr>
              <a:cxnSpLocks noChangeShapeType="1"/>
            </p:cNvCxnSpPr>
            <p:nvPr/>
          </p:nvCxnSpPr>
          <p:spPr bwMode="auto">
            <a:xfrm>
              <a:off x="2598231" y="2642620"/>
              <a:ext cx="304671" cy="0"/>
            </a:xfrm>
            <a:prstGeom prst="line">
              <a:avLst/>
            </a:prstGeom>
            <a:noFill/>
            <a:ln w="9525">
              <a:solidFill>
                <a:srgbClr val="000000"/>
              </a:solidFill>
              <a:round/>
              <a:headEnd/>
              <a:tailEnd/>
            </a:ln>
          </p:spPr>
        </p:cxnSp>
      </p:grpSp>
      <p:sp>
        <p:nvSpPr>
          <p:cNvPr id="41" name="Title 1">
            <a:extLst>
              <a:ext uri="{FF2B5EF4-FFF2-40B4-BE49-F238E27FC236}">
                <a16:creationId xmlns:a16="http://schemas.microsoft.com/office/drawing/2014/main" id="{AC042C6E-96D1-43EE-B62C-C2B93C1276AB}"/>
              </a:ext>
            </a:extLst>
          </p:cNvPr>
          <p:cNvSpPr txBox="1">
            <a:spLocks/>
          </p:cNvSpPr>
          <p:nvPr/>
        </p:nvSpPr>
        <p:spPr>
          <a:xfrm>
            <a:off x="203651" y="83991"/>
            <a:ext cx="8686800" cy="427877"/>
          </a:xfrm>
        </p:spPr>
        <p:txBody>
          <a:bodyPr anchor="b"/>
          <a:lstStyle>
            <a:lvl1pPr algn="ctr" defTabSz="457200" rtl="0" eaLnBrk="1" fontAlgn="base" hangingPunct="1">
              <a:spcBef>
                <a:spcPct val="0"/>
              </a:spcBef>
              <a:spcAft>
                <a:spcPct val="0"/>
              </a:spcAft>
              <a:defRPr sz="6000" b="1" kern="1200">
                <a:solidFill>
                  <a:srgbClr val="2E5286"/>
                </a:solidFill>
                <a:latin typeface="Helvetica"/>
                <a:ea typeface="Geneva" charset="0"/>
                <a:cs typeface="ＭＳ Ｐゴシック" charset="0"/>
              </a:defRPr>
            </a:lvl1pPr>
            <a:lvl2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2pPr>
            <a:lvl3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3pPr>
            <a:lvl4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4pPr>
            <a:lvl5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5pPr>
            <a:lvl6pPr marL="4572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6pPr>
            <a:lvl7pPr marL="9144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7pPr>
            <a:lvl8pPr marL="13716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8pPr>
            <a:lvl9pPr marL="18288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9pPr>
          </a:lstStyle>
          <a:p>
            <a:pPr algn="l"/>
            <a:r>
              <a:rPr lang="en-US" sz="2400" dirty="0">
                <a:solidFill>
                  <a:schemeClr val="tx2"/>
                </a:solidFill>
                <a:latin typeface="Helvetica" panose="020B0604020202020204" pitchFamily="34" charset="0"/>
                <a:cs typeface="Helvetica" panose="020B0604020202020204" pitchFamily="34" charset="0"/>
              </a:rPr>
              <a:t>PIP-II Project Management and Level 2 Systems/Managers</a:t>
            </a:r>
          </a:p>
        </p:txBody>
      </p:sp>
      <p:sp>
        <p:nvSpPr>
          <p:cNvPr id="2" name="TextBox 1">
            <a:extLst>
              <a:ext uri="{FF2B5EF4-FFF2-40B4-BE49-F238E27FC236}">
                <a16:creationId xmlns:a16="http://schemas.microsoft.com/office/drawing/2014/main" id="{40C1467C-C198-41B3-AF35-EC4C96BB37CB}"/>
              </a:ext>
            </a:extLst>
          </p:cNvPr>
          <p:cNvSpPr txBox="1"/>
          <p:nvPr/>
        </p:nvSpPr>
        <p:spPr>
          <a:xfrm>
            <a:off x="92461" y="5795627"/>
            <a:ext cx="8850088" cy="338554"/>
          </a:xfrm>
          <a:prstGeom prst="rect">
            <a:avLst/>
          </a:prstGeom>
          <a:noFill/>
          <a:ln>
            <a:solidFill>
              <a:schemeClr val="tx2"/>
            </a:solidFill>
          </a:ln>
        </p:spPr>
        <p:txBody>
          <a:bodyPr wrap="square" rtlCol="0">
            <a:spAutoFit/>
          </a:bodyPr>
          <a:lstStyle/>
          <a:p>
            <a:r>
              <a:rPr lang="en-US" sz="1600" dirty="0">
                <a:highlight>
                  <a:srgbClr val="FFFF00"/>
                </a:highlight>
              </a:rPr>
              <a:t>Yellow highlighted names belong administratively to PIP-II Division</a:t>
            </a:r>
            <a:r>
              <a:rPr lang="en-US" sz="1600" dirty="0"/>
              <a:t>, rest are matrixed</a:t>
            </a:r>
          </a:p>
        </p:txBody>
      </p:sp>
      <p:sp>
        <p:nvSpPr>
          <p:cNvPr id="39" name="Rectangle 38">
            <a:extLst>
              <a:ext uri="{FF2B5EF4-FFF2-40B4-BE49-F238E27FC236}">
                <a16:creationId xmlns:a16="http://schemas.microsoft.com/office/drawing/2014/main" id="{44B52049-20C5-4A95-9EF7-475F0F423977}"/>
              </a:ext>
            </a:extLst>
          </p:cNvPr>
          <p:cNvSpPr/>
          <p:nvPr/>
        </p:nvSpPr>
        <p:spPr>
          <a:xfrm>
            <a:off x="130848" y="6213130"/>
            <a:ext cx="8833098" cy="525642"/>
          </a:xfrm>
          <a:prstGeom prst="rect">
            <a:avLst/>
          </a:prstGeom>
          <a:solidFill>
            <a:srgbClr val="C0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00" b="1" i="1" dirty="0">
                <a:solidFill>
                  <a:schemeClr val="bg1"/>
                </a:solidFill>
              </a:rPr>
              <a:t>PIP-II is building a strong, experienced, highly motivated team</a:t>
            </a:r>
            <a:endParaRPr lang="en-US" sz="1800" b="1" dirty="0">
              <a:solidFill>
                <a:schemeClr val="bg1"/>
              </a:solidFill>
            </a:endParaRPr>
          </a:p>
        </p:txBody>
      </p:sp>
      <p:sp>
        <p:nvSpPr>
          <p:cNvPr id="3" name="Footer Placeholder 2">
            <a:extLst>
              <a:ext uri="{FF2B5EF4-FFF2-40B4-BE49-F238E27FC236}">
                <a16:creationId xmlns:a16="http://schemas.microsoft.com/office/drawing/2014/main" id="{156FB2F0-CC7E-4247-9F92-F4FD467B74C9}"/>
              </a:ext>
            </a:extLst>
          </p:cNvPr>
          <p:cNvSpPr>
            <a:spLocks noGrp="1"/>
          </p:cNvSpPr>
          <p:nvPr>
            <p:ph type="ftr" sz="quarter" idx="11"/>
          </p:nvPr>
        </p:nvSpPr>
        <p:spPr/>
        <p:txBody>
          <a:bodyPr/>
          <a:lstStyle/>
          <a:p>
            <a:r>
              <a:rPr lang="en-US"/>
              <a:t>Risk Workshop</a:t>
            </a:r>
          </a:p>
        </p:txBody>
      </p:sp>
      <p:sp>
        <p:nvSpPr>
          <p:cNvPr id="4" name="Slide Number Placeholder 3">
            <a:extLst>
              <a:ext uri="{FF2B5EF4-FFF2-40B4-BE49-F238E27FC236}">
                <a16:creationId xmlns:a16="http://schemas.microsoft.com/office/drawing/2014/main" id="{FA72BFEC-220E-4EA9-ABC4-373D16899A93}"/>
              </a:ext>
            </a:extLst>
          </p:cNvPr>
          <p:cNvSpPr>
            <a:spLocks noGrp="1"/>
          </p:cNvSpPr>
          <p:nvPr>
            <p:ph type="sldNum" sz="quarter" idx="12"/>
          </p:nvPr>
        </p:nvSpPr>
        <p:spPr/>
        <p:txBody>
          <a:bodyPr/>
          <a:lstStyle/>
          <a:p>
            <a:fld id="{DEDFF1F8-2C19-844E-872F-4EA4CAA18C07}" type="slidenum">
              <a:rPr lang="en-US" smtClean="0"/>
              <a:t>15</a:t>
            </a:fld>
            <a:endParaRPr lang="en-US"/>
          </a:p>
        </p:txBody>
      </p:sp>
    </p:spTree>
    <p:extLst>
      <p:ext uri="{BB962C8B-B14F-4D97-AF65-F5344CB8AC3E}">
        <p14:creationId xmlns:p14="http://schemas.microsoft.com/office/powerpoint/2010/main" val="8300329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32295A-2355-4FE6-9A4B-2F9681094D44}"/>
              </a:ext>
            </a:extLst>
          </p:cNvPr>
          <p:cNvSpPr>
            <a:spLocks noGrp="1"/>
          </p:cNvSpPr>
          <p:nvPr>
            <p:ph type="title"/>
          </p:nvPr>
        </p:nvSpPr>
        <p:spPr>
          <a:xfrm>
            <a:off x="115331" y="32850"/>
            <a:ext cx="8686800" cy="427877"/>
          </a:xfrm>
        </p:spPr>
        <p:txBody>
          <a:bodyPr/>
          <a:lstStyle/>
          <a:p>
            <a:r>
              <a:rPr lang="en-US" dirty="0">
                <a:latin typeface="Helvetica" panose="020B0604020202020204" pitchFamily="34" charset="0"/>
                <a:cs typeface="Helvetica" panose="020B0604020202020204" pitchFamily="34" charset="0"/>
              </a:rPr>
              <a:t>Level 3 Systems &amp; Managers</a:t>
            </a:r>
          </a:p>
        </p:txBody>
      </p:sp>
      <p:sp>
        <p:nvSpPr>
          <p:cNvPr id="7" name="Text Box 1760">
            <a:extLst>
              <a:ext uri="{FF2B5EF4-FFF2-40B4-BE49-F238E27FC236}">
                <a16:creationId xmlns:a16="http://schemas.microsoft.com/office/drawing/2014/main" id="{58EDBCE1-2597-461A-A2CA-382B46DAC706}"/>
              </a:ext>
            </a:extLst>
          </p:cNvPr>
          <p:cNvSpPr txBox="1">
            <a:spLocks noChangeArrowheads="1"/>
          </p:cNvSpPr>
          <p:nvPr/>
        </p:nvSpPr>
        <p:spPr bwMode="auto">
          <a:xfrm>
            <a:off x="391060" y="2050436"/>
            <a:ext cx="983558" cy="4000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CCFFCC"/>
                </a:solidFill>
              </a14:hiddenFill>
            </a:ext>
          </a:extLst>
        </p:spPr>
        <p:txBody>
          <a:bodyPr rot="0" vert="horz" wrap="square" lIns="0" tIns="0" rIns="0" bIns="0" anchor="ctr" anchorCtr="0" upright="1">
            <a:noAutofit/>
          </a:bodyPr>
          <a:lstStyle/>
          <a:p>
            <a:pPr marL="0" marR="0" algn="ctr">
              <a:spcBef>
                <a:spcPts val="300"/>
              </a:spcBef>
              <a:spcAft>
                <a:spcPts val="0"/>
              </a:spcAft>
            </a:pPr>
            <a:r>
              <a:rPr lang="en-US" sz="800" dirty="0">
                <a:effectLst/>
                <a:latin typeface="Helvetica" panose="020B0604020202020204" pitchFamily="34" charset="0"/>
                <a:ea typeface="Helvetica" charset="0"/>
                <a:cs typeface="Helvetica" panose="020B0604020202020204" pitchFamily="34" charset="0"/>
              </a:rPr>
              <a:t>Project Management</a:t>
            </a:r>
            <a:endParaRPr lang="en-US" sz="1000" dirty="0">
              <a:effectLst/>
              <a:latin typeface="Helvetica" panose="020B0604020202020204" pitchFamily="34" charset="0"/>
              <a:ea typeface="Helvetica" charset="0"/>
              <a:cs typeface="Helvetica" panose="020B0604020202020204" pitchFamily="34" charset="0"/>
            </a:endParaRPr>
          </a:p>
          <a:p>
            <a:pPr marL="0" marR="0" algn="ctr">
              <a:spcBef>
                <a:spcPts val="300"/>
              </a:spcBef>
              <a:spcAft>
                <a:spcPts val="0"/>
              </a:spcAft>
            </a:pPr>
            <a:r>
              <a:rPr lang="en-US" sz="800" b="1" dirty="0">
                <a:effectLst/>
                <a:latin typeface="Helvetica" panose="020B0604020202020204" pitchFamily="34" charset="0"/>
                <a:ea typeface="Helvetica" charset="0"/>
                <a:cs typeface="Helvetica" panose="020B0604020202020204" pitchFamily="34" charset="0"/>
              </a:rPr>
              <a:t>M. </a:t>
            </a:r>
            <a:r>
              <a:rPr lang="en-US" sz="800" b="1" dirty="0" err="1">
                <a:effectLst/>
                <a:latin typeface="Helvetica" panose="020B0604020202020204" pitchFamily="34" charset="0"/>
                <a:ea typeface="Helvetica" charset="0"/>
                <a:cs typeface="Helvetica" panose="020B0604020202020204" pitchFamily="34" charset="0"/>
              </a:rPr>
              <a:t>Kaducak</a:t>
            </a:r>
            <a:endParaRPr lang="en-US" sz="1000" dirty="0">
              <a:effectLst/>
              <a:latin typeface="Helvetica" panose="020B0604020202020204" pitchFamily="34" charset="0"/>
              <a:ea typeface="Helvetica" charset="0"/>
              <a:cs typeface="Helvetica" panose="020B0604020202020204" pitchFamily="34" charset="0"/>
            </a:endParaRPr>
          </a:p>
        </p:txBody>
      </p:sp>
      <p:sp>
        <p:nvSpPr>
          <p:cNvPr id="8" name="Text Box 1769">
            <a:extLst>
              <a:ext uri="{FF2B5EF4-FFF2-40B4-BE49-F238E27FC236}">
                <a16:creationId xmlns:a16="http://schemas.microsoft.com/office/drawing/2014/main" id="{73C1DD2E-4F94-4FFC-BE6B-057CBFC91002}"/>
              </a:ext>
            </a:extLst>
          </p:cNvPr>
          <p:cNvSpPr txBox="1">
            <a:spLocks noChangeArrowheads="1"/>
          </p:cNvSpPr>
          <p:nvPr/>
        </p:nvSpPr>
        <p:spPr bwMode="auto">
          <a:xfrm>
            <a:off x="391060" y="2689455"/>
            <a:ext cx="966935" cy="577239"/>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CCFFCC"/>
                </a:solidFill>
              </a14:hiddenFill>
            </a:ext>
          </a:extLst>
        </p:spPr>
        <p:txBody>
          <a:bodyPr rot="0" vert="horz" wrap="square" lIns="0" tIns="0" rIns="0" bIns="0" anchor="ctr" anchorCtr="0" upright="1">
            <a:noAutofit/>
          </a:bodyPr>
          <a:lstStyle/>
          <a:p>
            <a:pPr marL="0" marR="0" algn="ctr">
              <a:spcBef>
                <a:spcPts val="300"/>
              </a:spcBef>
              <a:spcAft>
                <a:spcPts val="0"/>
              </a:spcAft>
            </a:pPr>
            <a:r>
              <a:rPr lang="en-US" sz="800" dirty="0">
                <a:effectLst/>
                <a:latin typeface="Helvetica" panose="020B0604020202020204" pitchFamily="34" charset="0"/>
                <a:ea typeface="Helvetica" charset="0"/>
                <a:cs typeface="Helvetica" panose="020B0604020202020204" pitchFamily="34" charset="0"/>
              </a:rPr>
              <a:t>Technical Oversight &amp; Integration</a:t>
            </a:r>
            <a:endParaRPr lang="en-US" sz="1000" dirty="0">
              <a:effectLst/>
              <a:latin typeface="Helvetica" panose="020B0604020202020204" pitchFamily="34" charset="0"/>
              <a:ea typeface="Helvetica" charset="0"/>
              <a:cs typeface="Helvetica" panose="020B0604020202020204" pitchFamily="34" charset="0"/>
            </a:endParaRPr>
          </a:p>
          <a:p>
            <a:pPr marL="0" marR="0" algn="ctr">
              <a:spcBef>
                <a:spcPts val="300"/>
              </a:spcBef>
              <a:spcAft>
                <a:spcPts val="0"/>
              </a:spcAft>
            </a:pPr>
            <a:r>
              <a:rPr lang="en-US" sz="800" b="1" dirty="0">
                <a:effectLst/>
                <a:latin typeface="Helvetica" panose="020B0604020202020204" pitchFamily="34" charset="0"/>
                <a:ea typeface="Helvetica" charset="0"/>
                <a:cs typeface="Helvetica" panose="020B0604020202020204" pitchFamily="34" charset="0"/>
              </a:rPr>
              <a:t>A. </a:t>
            </a:r>
            <a:r>
              <a:rPr lang="en-US" sz="800" b="1" dirty="0" err="1">
                <a:effectLst/>
                <a:latin typeface="Helvetica" panose="020B0604020202020204" pitchFamily="34" charset="0"/>
                <a:ea typeface="Helvetica" charset="0"/>
                <a:cs typeface="Helvetica" panose="020B0604020202020204" pitchFamily="34" charset="0"/>
              </a:rPr>
              <a:t>Klebaner</a:t>
            </a:r>
            <a:endParaRPr lang="en-US" sz="1000" dirty="0">
              <a:effectLst/>
              <a:latin typeface="Helvetica" panose="020B0604020202020204" pitchFamily="34" charset="0"/>
              <a:ea typeface="Helvetica" charset="0"/>
              <a:cs typeface="Helvetica" panose="020B0604020202020204" pitchFamily="34" charset="0"/>
            </a:endParaRPr>
          </a:p>
        </p:txBody>
      </p:sp>
      <p:cxnSp>
        <p:nvCxnSpPr>
          <p:cNvPr id="10" name="Line 1810">
            <a:extLst>
              <a:ext uri="{FF2B5EF4-FFF2-40B4-BE49-F238E27FC236}">
                <a16:creationId xmlns:a16="http://schemas.microsoft.com/office/drawing/2014/main" id="{5D50BFF5-ED43-4A56-8064-C5A183C2725D}"/>
              </a:ext>
            </a:extLst>
          </p:cNvPr>
          <p:cNvCxnSpPr>
            <a:cxnSpLocks noChangeShapeType="1"/>
          </p:cNvCxnSpPr>
          <p:nvPr/>
        </p:nvCxnSpPr>
        <p:spPr bwMode="auto">
          <a:xfrm>
            <a:off x="3367834" y="2244316"/>
            <a:ext cx="182881" cy="0"/>
          </a:xfrm>
          <a:prstGeom prst="line">
            <a:avLst/>
          </a:prstGeom>
          <a:noFill/>
          <a:ln w="9525">
            <a:solidFill>
              <a:srgbClr val="000000"/>
            </a:solidFill>
            <a:round/>
            <a:headEnd/>
            <a:tailEnd/>
          </a:ln>
        </p:spPr>
      </p:cxnSp>
      <p:cxnSp>
        <p:nvCxnSpPr>
          <p:cNvPr id="11" name="Line 1813">
            <a:extLst>
              <a:ext uri="{FF2B5EF4-FFF2-40B4-BE49-F238E27FC236}">
                <a16:creationId xmlns:a16="http://schemas.microsoft.com/office/drawing/2014/main" id="{EC7CC02B-6135-4104-B627-EC0077E9E2FE}"/>
              </a:ext>
            </a:extLst>
          </p:cNvPr>
          <p:cNvCxnSpPr>
            <a:cxnSpLocks noChangeShapeType="1"/>
            <a:endCxn id="7" idx="1"/>
          </p:cNvCxnSpPr>
          <p:nvPr/>
        </p:nvCxnSpPr>
        <p:spPr bwMode="auto">
          <a:xfrm>
            <a:off x="200797" y="2250461"/>
            <a:ext cx="190263" cy="0"/>
          </a:xfrm>
          <a:prstGeom prst="line">
            <a:avLst/>
          </a:prstGeom>
          <a:noFill/>
          <a:ln w="9525">
            <a:solidFill>
              <a:srgbClr val="000000"/>
            </a:solidFill>
            <a:round/>
            <a:headEnd/>
            <a:tailEnd/>
          </a:ln>
        </p:spPr>
      </p:cxnSp>
      <p:cxnSp>
        <p:nvCxnSpPr>
          <p:cNvPr id="21" name="Elbow Connector 30">
            <a:extLst>
              <a:ext uri="{FF2B5EF4-FFF2-40B4-BE49-F238E27FC236}">
                <a16:creationId xmlns:a16="http://schemas.microsoft.com/office/drawing/2014/main" id="{DEF0C02D-CA5B-4BE6-8161-5E137EC5388F}"/>
              </a:ext>
            </a:extLst>
          </p:cNvPr>
          <p:cNvCxnSpPr>
            <a:cxnSpLocks/>
            <a:stCxn id="8" idx="1"/>
          </p:cNvCxnSpPr>
          <p:nvPr/>
        </p:nvCxnSpPr>
        <p:spPr>
          <a:xfrm rot="10800000">
            <a:off x="208180" y="1822697"/>
            <a:ext cx="182880" cy="1155379"/>
          </a:xfrm>
          <a:prstGeom prst="bentConnector2">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Text Box 1760">
            <a:extLst>
              <a:ext uri="{FF2B5EF4-FFF2-40B4-BE49-F238E27FC236}">
                <a16:creationId xmlns:a16="http://schemas.microsoft.com/office/drawing/2014/main" id="{AC5F97D4-F371-4B37-84C9-0C258B224E71}"/>
              </a:ext>
            </a:extLst>
          </p:cNvPr>
          <p:cNvSpPr txBox="1">
            <a:spLocks noChangeArrowheads="1"/>
          </p:cNvSpPr>
          <p:nvPr/>
        </p:nvSpPr>
        <p:spPr bwMode="auto">
          <a:xfrm>
            <a:off x="3554223" y="2037157"/>
            <a:ext cx="813442" cy="50149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CCFFCC"/>
                </a:solidFill>
              </a14:hiddenFill>
            </a:ext>
          </a:extLst>
        </p:spPr>
        <p:txBody>
          <a:bodyPr rot="0" vert="horz" wrap="square" lIns="0" tIns="0" rIns="0" bIns="0" anchor="ctr" anchorCtr="0" upright="1">
            <a:noAutofit/>
          </a:bodyPr>
          <a:lstStyle/>
          <a:p>
            <a:pPr marL="0" marR="0" algn="ctr">
              <a:spcBef>
                <a:spcPts val="300"/>
              </a:spcBef>
              <a:spcAft>
                <a:spcPts val="0"/>
              </a:spcAft>
            </a:pPr>
            <a:r>
              <a:rPr lang="en-US" sz="800" dirty="0">
                <a:effectLst/>
                <a:latin typeface="Helvetica" panose="020B0604020202020204" pitchFamily="34" charset="0"/>
                <a:ea typeface="Helvetica" charset="0"/>
                <a:cs typeface="Helvetica" panose="020B0604020202020204" pitchFamily="34" charset="0"/>
              </a:rPr>
              <a:t>HPRF, RF distribution</a:t>
            </a:r>
            <a:endParaRPr lang="en-US" sz="1000" dirty="0">
              <a:effectLst/>
              <a:latin typeface="Helvetica" panose="020B0604020202020204" pitchFamily="34" charset="0"/>
              <a:ea typeface="Helvetica" charset="0"/>
              <a:cs typeface="Helvetica" panose="020B0604020202020204" pitchFamily="34" charset="0"/>
            </a:endParaRPr>
          </a:p>
          <a:p>
            <a:pPr marL="0" marR="0" algn="ctr">
              <a:spcBef>
                <a:spcPts val="300"/>
              </a:spcBef>
              <a:spcAft>
                <a:spcPts val="0"/>
              </a:spcAft>
            </a:pPr>
            <a:r>
              <a:rPr lang="en-US" sz="800" b="1" dirty="0">
                <a:latin typeface="Helvetica" panose="020B0604020202020204" pitchFamily="34" charset="0"/>
                <a:ea typeface="Helvetica" charset="0"/>
                <a:cs typeface="Helvetica" panose="020B0604020202020204" pitchFamily="34" charset="0"/>
              </a:rPr>
              <a:t>J. Steimel</a:t>
            </a:r>
            <a:endParaRPr lang="en-US" sz="1000" dirty="0">
              <a:latin typeface="Helvetica" panose="020B0604020202020204" pitchFamily="34" charset="0"/>
              <a:ea typeface="Helvetica" charset="0"/>
              <a:cs typeface="Helvetica" panose="020B0604020202020204" pitchFamily="34" charset="0"/>
            </a:endParaRPr>
          </a:p>
        </p:txBody>
      </p:sp>
      <p:sp>
        <p:nvSpPr>
          <p:cNvPr id="24" name="Text Box 1760">
            <a:extLst>
              <a:ext uri="{FF2B5EF4-FFF2-40B4-BE49-F238E27FC236}">
                <a16:creationId xmlns:a16="http://schemas.microsoft.com/office/drawing/2014/main" id="{264FBCB1-7357-4C59-A3FC-B8FE0D6C2449}"/>
              </a:ext>
            </a:extLst>
          </p:cNvPr>
          <p:cNvSpPr txBox="1">
            <a:spLocks noChangeArrowheads="1"/>
          </p:cNvSpPr>
          <p:nvPr/>
        </p:nvSpPr>
        <p:spPr bwMode="auto">
          <a:xfrm>
            <a:off x="3546503" y="2585235"/>
            <a:ext cx="821162" cy="4000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CCFFCC"/>
                </a:solidFill>
              </a14:hiddenFill>
            </a:ext>
          </a:extLst>
        </p:spPr>
        <p:txBody>
          <a:bodyPr rot="0" vert="horz" wrap="square" lIns="0" tIns="0" rIns="0" bIns="0" anchor="ctr" anchorCtr="0" upright="1">
            <a:noAutofit/>
          </a:bodyPr>
          <a:lstStyle/>
          <a:p>
            <a:pPr marL="0" marR="0" algn="ctr">
              <a:spcBef>
                <a:spcPts val="300"/>
              </a:spcBef>
              <a:spcAft>
                <a:spcPts val="0"/>
              </a:spcAft>
            </a:pPr>
            <a:r>
              <a:rPr lang="en-US" sz="800" dirty="0">
                <a:effectLst/>
                <a:latin typeface="Helvetica" panose="020B0604020202020204" pitchFamily="34" charset="0"/>
                <a:ea typeface="Helvetica" charset="0"/>
                <a:cs typeface="Helvetica" panose="020B0604020202020204" pitchFamily="34" charset="0"/>
              </a:rPr>
              <a:t>LLRF</a:t>
            </a:r>
            <a:endParaRPr lang="en-US" sz="1000" dirty="0">
              <a:effectLst/>
              <a:latin typeface="Helvetica" panose="020B0604020202020204" pitchFamily="34" charset="0"/>
              <a:ea typeface="Helvetica" charset="0"/>
              <a:cs typeface="Helvetica" panose="020B0604020202020204" pitchFamily="34" charset="0"/>
            </a:endParaRPr>
          </a:p>
          <a:p>
            <a:pPr marL="0" marR="0" algn="ctr">
              <a:spcBef>
                <a:spcPts val="300"/>
              </a:spcBef>
              <a:spcAft>
                <a:spcPts val="0"/>
              </a:spcAft>
            </a:pPr>
            <a:r>
              <a:rPr lang="en-US" sz="800" b="1" dirty="0">
                <a:latin typeface="Helvetica" panose="020B0604020202020204" pitchFamily="34" charset="0"/>
                <a:ea typeface="Helvetica" charset="0"/>
                <a:cs typeface="Helvetica" panose="020B0604020202020204" pitchFamily="34" charset="0"/>
              </a:rPr>
              <a:t>B. Chase </a:t>
            </a:r>
            <a:endParaRPr lang="en-US" sz="1000" dirty="0">
              <a:effectLst/>
              <a:latin typeface="Helvetica" panose="020B0604020202020204" pitchFamily="34" charset="0"/>
              <a:ea typeface="Helvetica" charset="0"/>
              <a:cs typeface="Helvetica" panose="020B0604020202020204" pitchFamily="34" charset="0"/>
            </a:endParaRPr>
          </a:p>
        </p:txBody>
      </p:sp>
      <p:sp>
        <p:nvSpPr>
          <p:cNvPr id="25" name="Text Box 1760">
            <a:extLst>
              <a:ext uri="{FF2B5EF4-FFF2-40B4-BE49-F238E27FC236}">
                <a16:creationId xmlns:a16="http://schemas.microsoft.com/office/drawing/2014/main" id="{0CF2C4D7-CA0F-4E3A-891A-491A3B593CFB}"/>
              </a:ext>
            </a:extLst>
          </p:cNvPr>
          <p:cNvSpPr txBox="1">
            <a:spLocks noChangeArrowheads="1"/>
          </p:cNvSpPr>
          <p:nvPr/>
        </p:nvSpPr>
        <p:spPr bwMode="auto">
          <a:xfrm>
            <a:off x="3546503" y="3145184"/>
            <a:ext cx="821162" cy="4000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CCFFCC"/>
                </a:solidFill>
              </a14:hiddenFill>
            </a:ext>
          </a:extLst>
        </p:spPr>
        <p:txBody>
          <a:bodyPr rot="0" vert="horz" wrap="square" lIns="0" tIns="0" rIns="0" bIns="0" anchor="ctr" anchorCtr="0" upright="1">
            <a:noAutofit/>
          </a:bodyPr>
          <a:lstStyle/>
          <a:p>
            <a:pPr marL="0" marR="0" algn="ctr">
              <a:spcBef>
                <a:spcPts val="300"/>
              </a:spcBef>
              <a:spcAft>
                <a:spcPts val="0"/>
              </a:spcAft>
            </a:pPr>
            <a:r>
              <a:rPr lang="en-US" sz="800" dirty="0">
                <a:effectLst/>
                <a:latin typeface="Helvetica" panose="020B0604020202020204" pitchFamily="34" charset="0"/>
                <a:ea typeface="Helvetica" charset="0"/>
                <a:cs typeface="Helvetica" panose="020B0604020202020204" pitchFamily="34" charset="0"/>
              </a:rPr>
              <a:t>Magnets/PS</a:t>
            </a:r>
            <a:endParaRPr lang="en-US" sz="1000" dirty="0">
              <a:effectLst/>
              <a:latin typeface="Helvetica" panose="020B0604020202020204" pitchFamily="34" charset="0"/>
              <a:ea typeface="Helvetica" charset="0"/>
              <a:cs typeface="Helvetica" panose="020B0604020202020204" pitchFamily="34" charset="0"/>
            </a:endParaRPr>
          </a:p>
          <a:p>
            <a:pPr marL="0" marR="0" algn="ctr">
              <a:spcBef>
                <a:spcPts val="300"/>
              </a:spcBef>
              <a:spcAft>
                <a:spcPts val="0"/>
              </a:spcAft>
            </a:pPr>
            <a:r>
              <a:rPr lang="en-US" sz="800" b="1" dirty="0">
                <a:latin typeface="Helvetica" panose="020B0604020202020204" pitchFamily="34" charset="0"/>
                <a:ea typeface="Helvetica" charset="0"/>
                <a:cs typeface="Helvetica" panose="020B0604020202020204" pitchFamily="34" charset="0"/>
              </a:rPr>
              <a:t>B. Hanna</a:t>
            </a:r>
            <a:endParaRPr lang="en-US" sz="1000" dirty="0">
              <a:effectLst/>
              <a:latin typeface="Helvetica" panose="020B0604020202020204" pitchFamily="34" charset="0"/>
              <a:ea typeface="Helvetica" charset="0"/>
              <a:cs typeface="Helvetica" panose="020B0604020202020204" pitchFamily="34" charset="0"/>
            </a:endParaRPr>
          </a:p>
        </p:txBody>
      </p:sp>
      <p:cxnSp>
        <p:nvCxnSpPr>
          <p:cNvPr id="27" name="Line 1810">
            <a:extLst>
              <a:ext uri="{FF2B5EF4-FFF2-40B4-BE49-F238E27FC236}">
                <a16:creationId xmlns:a16="http://schemas.microsoft.com/office/drawing/2014/main" id="{922D88CA-9843-4571-90C6-ECC0505AFE5C}"/>
              </a:ext>
            </a:extLst>
          </p:cNvPr>
          <p:cNvCxnSpPr>
            <a:cxnSpLocks noChangeShapeType="1"/>
          </p:cNvCxnSpPr>
          <p:nvPr/>
        </p:nvCxnSpPr>
        <p:spPr bwMode="auto">
          <a:xfrm>
            <a:off x="3367833" y="2785260"/>
            <a:ext cx="182881" cy="0"/>
          </a:xfrm>
          <a:prstGeom prst="line">
            <a:avLst/>
          </a:prstGeom>
          <a:noFill/>
          <a:ln w="9525">
            <a:solidFill>
              <a:srgbClr val="000000"/>
            </a:solidFill>
            <a:round/>
            <a:headEnd/>
            <a:tailEnd/>
          </a:ln>
        </p:spPr>
      </p:cxnSp>
      <p:sp>
        <p:nvSpPr>
          <p:cNvPr id="30" name="Text Box 1760">
            <a:extLst>
              <a:ext uri="{FF2B5EF4-FFF2-40B4-BE49-F238E27FC236}">
                <a16:creationId xmlns:a16="http://schemas.microsoft.com/office/drawing/2014/main" id="{FABDE782-F1B8-421F-9519-B3685DD64BDF}"/>
              </a:ext>
            </a:extLst>
          </p:cNvPr>
          <p:cNvSpPr txBox="1">
            <a:spLocks noChangeArrowheads="1"/>
          </p:cNvSpPr>
          <p:nvPr/>
        </p:nvSpPr>
        <p:spPr bwMode="auto">
          <a:xfrm>
            <a:off x="6205982" y="2126639"/>
            <a:ext cx="1157036" cy="4000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CCFFCC"/>
                </a:solidFill>
              </a14:hiddenFill>
            </a:ext>
          </a:extLst>
        </p:spPr>
        <p:txBody>
          <a:bodyPr rot="0" vert="horz" wrap="square" lIns="0" tIns="0" rIns="0" bIns="0" anchor="ctr" anchorCtr="0" upright="1">
            <a:noAutofit/>
          </a:bodyPr>
          <a:lstStyle/>
          <a:p>
            <a:pPr marL="0" marR="0" algn="ctr">
              <a:spcBef>
                <a:spcPts val="300"/>
              </a:spcBef>
              <a:spcAft>
                <a:spcPts val="0"/>
              </a:spcAft>
            </a:pPr>
            <a:r>
              <a:rPr lang="en-US" sz="800" dirty="0">
                <a:effectLst/>
                <a:latin typeface="Helvetica" panose="020B0604020202020204" pitchFamily="34" charset="0"/>
                <a:ea typeface="Helvetica" charset="0"/>
                <a:cs typeface="Helvetica" panose="020B0604020202020204" pitchFamily="34" charset="0"/>
              </a:rPr>
              <a:t>Booster</a:t>
            </a:r>
            <a:endParaRPr lang="en-US" sz="1000" dirty="0">
              <a:effectLst/>
              <a:latin typeface="Helvetica" panose="020B0604020202020204" pitchFamily="34" charset="0"/>
              <a:ea typeface="Helvetica" charset="0"/>
              <a:cs typeface="Helvetica" panose="020B0604020202020204" pitchFamily="34" charset="0"/>
            </a:endParaRPr>
          </a:p>
          <a:p>
            <a:pPr marL="0" marR="0" algn="ctr">
              <a:spcBef>
                <a:spcPts val="300"/>
              </a:spcBef>
              <a:spcAft>
                <a:spcPts val="0"/>
              </a:spcAft>
            </a:pPr>
            <a:r>
              <a:rPr lang="en-US" sz="800" b="1" dirty="0">
                <a:latin typeface="Helvetica" panose="020B0604020202020204" pitchFamily="34" charset="0"/>
                <a:ea typeface="Helvetica" charset="0"/>
                <a:cs typeface="Helvetica" panose="020B0604020202020204" pitchFamily="34" charset="0"/>
              </a:rPr>
              <a:t>W. </a:t>
            </a:r>
            <a:r>
              <a:rPr lang="en-US" sz="800" b="1" dirty="0" err="1">
                <a:latin typeface="Helvetica" panose="020B0604020202020204" pitchFamily="34" charset="0"/>
                <a:ea typeface="Helvetica" charset="0"/>
                <a:cs typeface="Helvetica" panose="020B0604020202020204" pitchFamily="34" charset="0"/>
              </a:rPr>
              <a:t>Pellico</a:t>
            </a:r>
            <a:endParaRPr lang="en-US" sz="1000" b="1" dirty="0">
              <a:effectLst/>
              <a:latin typeface="Helvetica" panose="020B0604020202020204" pitchFamily="34" charset="0"/>
              <a:ea typeface="Helvetica" charset="0"/>
              <a:cs typeface="Helvetica" panose="020B0604020202020204" pitchFamily="34" charset="0"/>
            </a:endParaRPr>
          </a:p>
        </p:txBody>
      </p:sp>
      <p:sp>
        <p:nvSpPr>
          <p:cNvPr id="31" name="Text Box 1760">
            <a:extLst>
              <a:ext uri="{FF2B5EF4-FFF2-40B4-BE49-F238E27FC236}">
                <a16:creationId xmlns:a16="http://schemas.microsoft.com/office/drawing/2014/main" id="{FC6A5711-B31D-45BF-9DAE-C30D98B551AF}"/>
              </a:ext>
            </a:extLst>
          </p:cNvPr>
          <p:cNvSpPr txBox="1">
            <a:spLocks noChangeArrowheads="1"/>
          </p:cNvSpPr>
          <p:nvPr/>
        </p:nvSpPr>
        <p:spPr bwMode="auto">
          <a:xfrm>
            <a:off x="6205981" y="2765659"/>
            <a:ext cx="1157037" cy="4000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CCFFCC"/>
                </a:solidFill>
              </a14:hiddenFill>
            </a:ext>
          </a:extLst>
        </p:spPr>
        <p:txBody>
          <a:bodyPr rot="0" vert="horz" wrap="square" lIns="0" tIns="0" rIns="0" bIns="0" anchor="ctr" anchorCtr="0" upright="1">
            <a:noAutofit/>
          </a:bodyPr>
          <a:lstStyle/>
          <a:p>
            <a:pPr marL="0" marR="0" algn="ctr">
              <a:spcBef>
                <a:spcPts val="300"/>
              </a:spcBef>
              <a:spcAft>
                <a:spcPts val="0"/>
              </a:spcAft>
            </a:pPr>
            <a:r>
              <a:rPr lang="en-US" sz="800" dirty="0">
                <a:effectLst/>
                <a:latin typeface="Helvetica" panose="020B0604020202020204" pitchFamily="34" charset="0"/>
                <a:ea typeface="Helvetica" charset="0"/>
                <a:cs typeface="Helvetica" panose="020B0604020202020204" pitchFamily="34" charset="0"/>
              </a:rPr>
              <a:t>MI/RR</a:t>
            </a:r>
            <a:endParaRPr lang="en-US" sz="1000" dirty="0">
              <a:effectLst/>
              <a:latin typeface="Helvetica" panose="020B0604020202020204" pitchFamily="34" charset="0"/>
              <a:ea typeface="Helvetica" charset="0"/>
              <a:cs typeface="Helvetica" panose="020B0604020202020204" pitchFamily="34" charset="0"/>
            </a:endParaRPr>
          </a:p>
          <a:p>
            <a:pPr marL="0" marR="0" algn="ctr">
              <a:spcBef>
                <a:spcPts val="300"/>
              </a:spcBef>
              <a:spcAft>
                <a:spcPts val="0"/>
              </a:spcAft>
            </a:pPr>
            <a:r>
              <a:rPr lang="en-US" sz="800" b="1" dirty="0">
                <a:latin typeface="Helvetica" panose="020B0604020202020204" pitchFamily="34" charset="0"/>
                <a:ea typeface="Helvetica" charset="0"/>
                <a:cs typeface="Helvetica" panose="020B0604020202020204" pitchFamily="34" charset="0"/>
              </a:rPr>
              <a:t>J. </a:t>
            </a:r>
            <a:r>
              <a:rPr lang="en-US" sz="800" b="1" dirty="0" err="1">
                <a:latin typeface="Helvetica" panose="020B0604020202020204" pitchFamily="34" charset="0"/>
                <a:ea typeface="Helvetica" charset="0"/>
                <a:cs typeface="Helvetica" panose="020B0604020202020204" pitchFamily="34" charset="0"/>
              </a:rPr>
              <a:t>Dey</a:t>
            </a:r>
            <a:endParaRPr lang="en-US" sz="1000" b="1" dirty="0">
              <a:effectLst/>
              <a:latin typeface="Helvetica" panose="020B0604020202020204" pitchFamily="34" charset="0"/>
              <a:ea typeface="Helvetica" charset="0"/>
              <a:cs typeface="Helvetica" panose="020B0604020202020204" pitchFamily="34" charset="0"/>
            </a:endParaRPr>
          </a:p>
        </p:txBody>
      </p:sp>
      <p:cxnSp>
        <p:nvCxnSpPr>
          <p:cNvPr id="33" name="Straight Connector 32">
            <a:extLst>
              <a:ext uri="{FF2B5EF4-FFF2-40B4-BE49-F238E27FC236}">
                <a16:creationId xmlns:a16="http://schemas.microsoft.com/office/drawing/2014/main" id="{F07D29A7-9A5E-4E68-B373-C95D635243C4}"/>
              </a:ext>
            </a:extLst>
          </p:cNvPr>
          <p:cNvCxnSpPr>
            <a:cxnSpLocks/>
            <a:stCxn id="30" idx="1"/>
          </p:cNvCxnSpPr>
          <p:nvPr/>
        </p:nvCxnSpPr>
        <p:spPr>
          <a:xfrm flipH="1">
            <a:off x="6027068" y="2326664"/>
            <a:ext cx="17891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4" name="Group 33">
            <a:extLst>
              <a:ext uri="{FF2B5EF4-FFF2-40B4-BE49-F238E27FC236}">
                <a16:creationId xmlns:a16="http://schemas.microsoft.com/office/drawing/2014/main" id="{6C303441-BBBA-4AEC-AD44-81007E2722BF}"/>
              </a:ext>
            </a:extLst>
          </p:cNvPr>
          <p:cNvGrpSpPr/>
          <p:nvPr/>
        </p:nvGrpSpPr>
        <p:grpSpPr>
          <a:xfrm>
            <a:off x="7606388" y="1823389"/>
            <a:ext cx="1314709" cy="2229303"/>
            <a:chOff x="7438925" y="3861021"/>
            <a:chExt cx="1314709" cy="2229303"/>
          </a:xfrm>
        </p:grpSpPr>
        <p:sp>
          <p:nvSpPr>
            <p:cNvPr id="35" name="Text Box 1760">
              <a:extLst>
                <a:ext uri="{FF2B5EF4-FFF2-40B4-BE49-F238E27FC236}">
                  <a16:creationId xmlns:a16="http://schemas.microsoft.com/office/drawing/2014/main" id="{A2AE5DDA-925F-4315-B5DB-797B86517BFD}"/>
                </a:ext>
              </a:extLst>
            </p:cNvPr>
            <p:cNvSpPr txBox="1">
              <a:spLocks noChangeArrowheads="1"/>
            </p:cNvSpPr>
            <p:nvPr/>
          </p:nvSpPr>
          <p:spPr bwMode="auto">
            <a:xfrm>
              <a:off x="7560880" y="3998134"/>
              <a:ext cx="1188720" cy="4000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CCFFCC"/>
                  </a:solidFill>
                </a14:hiddenFill>
              </a:ext>
            </a:extLst>
          </p:spPr>
          <p:txBody>
            <a:bodyPr rot="0" vert="horz" wrap="square" lIns="0" tIns="0" rIns="0" bIns="0" anchor="ctr" anchorCtr="0" upright="1">
              <a:noAutofit/>
            </a:bodyPr>
            <a:lstStyle/>
            <a:p>
              <a:pPr marL="0" marR="0" algn="ctr">
                <a:spcBef>
                  <a:spcPts val="300"/>
                </a:spcBef>
                <a:spcAft>
                  <a:spcPts val="0"/>
                </a:spcAft>
              </a:pPr>
              <a:r>
                <a:rPr lang="en-US" sz="800" dirty="0">
                  <a:effectLst/>
                  <a:latin typeface="Helvetica" panose="020B0604020202020204" pitchFamily="34" charset="0"/>
                  <a:ea typeface="Helvetica" charset="0"/>
                  <a:cs typeface="Helvetica" panose="020B0604020202020204" pitchFamily="34" charset="0"/>
                </a:rPr>
                <a:t>Site Preparation </a:t>
              </a:r>
              <a:endParaRPr lang="en-US" sz="1000" dirty="0">
                <a:effectLst/>
                <a:latin typeface="Helvetica" panose="020B0604020202020204" pitchFamily="34" charset="0"/>
                <a:ea typeface="Helvetica" charset="0"/>
                <a:cs typeface="Helvetica" panose="020B0604020202020204" pitchFamily="34" charset="0"/>
              </a:endParaRPr>
            </a:p>
            <a:p>
              <a:pPr marL="0" marR="0" algn="ctr">
                <a:spcBef>
                  <a:spcPts val="300"/>
                </a:spcBef>
                <a:spcAft>
                  <a:spcPts val="0"/>
                </a:spcAft>
              </a:pPr>
              <a:r>
                <a:rPr lang="en-US" sz="800" b="1" dirty="0">
                  <a:latin typeface="Helvetica" panose="020B0604020202020204" pitchFamily="34" charset="0"/>
                  <a:ea typeface="Helvetica" charset="0"/>
                  <a:cs typeface="Helvetica" panose="020B0604020202020204" pitchFamily="34" charset="0"/>
                </a:rPr>
                <a:t>S. Dixon</a:t>
              </a:r>
              <a:endParaRPr lang="en-US" sz="1000" b="1" dirty="0">
                <a:effectLst/>
                <a:latin typeface="Helvetica" panose="020B0604020202020204" pitchFamily="34" charset="0"/>
                <a:ea typeface="Helvetica" charset="0"/>
                <a:cs typeface="Helvetica" panose="020B0604020202020204" pitchFamily="34" charset="0"/>
              </a:endParaRPr>
            </a:p>
          </p:txBody>
        </p:sp>
        <p:sp>
          <p:nvSpPr>
            <p:cNvPr id="36" name="Text Box 1760">
              <a:extLst>
                <a:ext uri="{FF2B5EF4-FFF2-40B4-BE49-F238E27FC236}">
                  <a16:creationId xmlns:a16="http://schemas.microsoft.com/office/drawing/2014/main" id="{0AA9B9E9-D753-4ED6-8D54-3A1DD56C35A1}"/>
                </a:ext>
              </a:extLst>
            </p:cNvPr>
            <p:cNvSpPr txBox="1">
              <a:spLocks noChangeArrowheads="1"/>
            </p:cNvSpPr>
            <p:nvPr/>
          </p:nvSpPr>
          <p:spPr bwMode="auto">
            <a:xfrm>
              <a:off x="7555463" y="4542323"/>
              <a:ext cx="1188720" cy="4000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CCFFCC"/>
                  </a:solidFill>
                </a14:hiddenFill>
              </a:ext>
            </a:extLst>
          </p:spPr>
          <p:txBody>
            <a:bodyPr rot="0" vert="horz" wrap="square" lIns="0" tIns="0" rIns="0" bIns="0" anchor="ctr" anchorCtr="0" upright="1">
              <a:noAutofit/>
            </a:bodyPr>
            <a:lstStyle/>
            <a:p>
              <a:pPr marL="0" marR="0" algn="ctr">
                <a:spcBef>
                  <a:spcPts val="300"/>
                </a:spcBef>
                <a:spcAft>
                  <a:spcPts val="0"/>
                </a:spcAft>
              </a:pPr>
              <a:r>
                <a:rPr lang="en-US" sz="800" dirty="0" err="1">
                  <a:effectLst/>
                  <a:latin typeface="Helvetica" panose="020B0604020202020204" pitchFamily="34" charset="0"/>
                  <a:ea typeface="Helvetica" charset="0"/>
                  <a:cs typeface="Helvetica" panose="020B0604020202020204" pitchFamily="34" charset="0"/>
                </a:rPr>
                <a:t>Cryoplant</a:t>
              </a:r>
              <a:r>
                <a:rPr lang="en-US" sz="800" dirty="0">
                  <a:effectLst/>
                  <a:latin typeface="Helvetica" panose="020B0604020202020204" pitchFamily="34" charset="0"/>
                  <a:ea typeface="Helvetica" charset="0"/>
                  <a:cs typeface="Helvetica" panose="020B0604020202020204" pitchFamily="34" charset="0"/>
                </a:rPr>
                <a:t> Building</a:t>
              </a:r>
              <a:endParaRPr lang="en-US" sz="1000" dirty="0">
                <a:effectLst/>
                <a:latin typeface="Helvetica" panose="020B0604020202020204" pitchFamily="34" charset="0"/>
                <a:ea typeface="Helvetica" charset="0"/>
                <a:cs typeface="Helvetica" panose="020B0604020202020204" pitchFamily="34" charset="0"/>
              </a:endParaRPr>
            </a:p>
            <a:p>
              <a:pPr marL="0" marR="0" algn="ctr">
                <a:spcBef>
                  <a:spcPts val="300"/>
                </a:spcBef>
                <a:spcAft>
                  <a:spcPts val="0"/>
                </a:spcAft>
              </a:pPr>
              <a:r>
                <a:rPr lang="en-US" sz="800" b="1" dirty="0">
                  <a:latin typeface="Helvetica" panose="020B0604020202020204" pitchFamily="34" charset="0"/>
                  <a:ea typeface="Helvetica" charset="0"/>
                  <a:cs typeface="Helvetica" panose="020B0604020202020204" pitchFamily="34" charset="0"/>
                </a:rPr>
                <a:t>TBD</a:t>
              </a:r>
              <a:endParaRPr lang="en-US" sz="1000" b="1" dirty="0">
                <a:effectLst/>
                <a:latin typeface="Helvetica" panose="020B0604020202020204" pitchFamily="34" charset="0"/>
                <a:ea typeface="Helvetica" charset="0"/>
                <a:cs typeface="Helvetica" panose="020B0604020202020204" pitchFamily="34" charset="0"/>
              </a:endParaRPr>
            </a:p>
          </p:txBody>
        </p:sp>
        <p:sp>
          <p:nvSpPr>
            <p:cNvPr id="37" name="Text Box 1760">
              <a:extLst>
                <a:ext uri="{FF2B5EF4-FFF2-40B4-BE49-F238E27FC236}">
                  <a16:creationId xmlns:a16="http://schemas.microsoft.com/office/drawing/2014/main" id="{5E2E4152-9330-4BC1-9112-772A3B5F8342}"/>
                </a:ext>
              </a:extLst>
            </p:cNvPr>
            <p:cNvSpPr txBox="1">
              <a:spLocks noChangeArrowheads="1"/>
            </p:cNvSpPr>
            <p:nvPr/>
          </p:nvSpPr>
          <p:spPr bwMode="auto">
            <a:xfrm>
              <a:off x="7560880" y="5119832"/>
              <a:ext cx="1188720" cy="4000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CCFFCC"/>
                  </a:solidFill>
                </a14:hiddenFill>
              </a:ext>
            </a:extLst>
          </p:spPr>
          <p:txBody>
            <a:bodyPr rot="0" vert="horz" wrap="square" lIns="0" tIns="0" rIns="0" bIns="0" anchor="ctr" anchorCtr="0" upright="1">
              <a:noAutofit/>
            </a:bodyPr>
            <a:lstStyle/>
            <a:p>
              <a:pPr marL="0" marR="0" algn="ctr">
                <a:spcBef>
                  <a:spcPts val="300"/>
                </a:spcBef>
                <a:spcAft>
                  <a:spcPts val="0"/>
                </a:spcAft>
              </a:pPr>
              <a:r>
                <a:rPr lang="en-US" sz="800" dirty="0">
                  <a:effectLst/>
                  <a:latin typeface="Helvetica" panose="020B0604020202020204" pitchFamily="34" charset="0"/>
                  <a:ea typeface="Helvetica" charset="0"/>
                  <a:cs typeface="Helvetica" panose="020B0604020202020204" pitchFamily="34" charset="0"/>
                </a:rPr>
                <a:t>Utility Plant Building </a:t>
              </a:r>
              <a:endParaRPr lang="en-US" sz="1000" dirty="0">
                <a:effectLst/>
                <a:latin typeface="Helvetica" panose="020B0604020202020204" pitchFamily="34" charset="0"/>
                <a:ea typeface="Helvetica" charset="0"/>
                <a:cs typeface="Helvetica" panose="020B0604020202020204" pitchFamily="34" charset="0"/>
              </a:endParaRPr>
            </a:p>
            <a:p>
              <a:pPr marL="0" marR="0" algn="ctr">
                <a:spcBef>
                  <a:spcPts val="300"/>
                </a:spcBef>
                <a:spcAft>
                  <a:spcPts val="0"/>
                </a:spcAft>
              </a:pPr>
              <a:r>
                <a:rPr lang="en-US" sz="800" b="1" dirty="0">
                  <a:latin typeface="Helvetica" panose="020B0604020202020204" pitchFamily="34" charset="0"/>
                  <a:ea typeface="Helvetica" charset="0"/>
                  <a:cs typeface="Helvetica" panose="020B0604020202020204" pitchFamily="34" charset="0"/>
                </a:rPr>
                <a:t>TBD</a:t>
              </a:r>
              <a:endParaRPr lang="en-US" sz="1000" b="1" dirty="0">
                <a:effectLst/>
                <a:latin typeface="Helvetica" panose="020B0604020202020204" pitchFamily="34" charset="0"/>
                <a:ea typeface="Helvetica" charset="0"/>
                <a:cs typeface="Helvetica" panose="020B0604020202020204" pitchFamily="34" charset="0"/>
              </a:endParaRPr>
            </a:p>
          </p:txBody>
        </p:sp>
        <p:sp>
          <p:nvSpPr>
            <p:cNvPr id="38" name="Text Box 1760">
              <a:extLst>
                <a:ext uri="{FF2B5EF4-FFF2-40B4-BE49-F238E27FC236}">
                  <a16:creationId xmlns:a16="http://schemas.microsoft.com/office/drawing/2014/main" id="{1EC9F110-6CC4-44BD-B180-5982ED79424E}"/>
                </a:ext>
              </a:extLst>
            </p:cNvPr>
            <p:cNvSpPr txBox="1">
              <a:spLocks noChangeArrowheads="1"/>
            </p:cNvSpPr>
            <p:nvPr/>
          </p:nvSpPr>
          <p:spPr bwMode="auto">
            <a:xfrm>
              <a:off x="7564914" y="5690274"/>
              <a:ext cx="1188720" cy="4000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CCFFCC"/>
                  </a:solidFill>
                </a14:hiddenFill>
              </a:ext>
            </a:extLst>
          </p:spPr>
          <p:txBody>
            <a:bodyPr rot="0" vert="horz" wrap="square" lIns="0" tIns="0" rIns="0" bIns="0" anchor="ctr" anchorCtr="0" upright="1">
              <a:noAutofit/>
            </a:bodyPr>
            <a:lstStyle/>
            <a:p>
              <a:pPr marL="0" marR="0" algn="ctr">
                <a:spcBef>
                  <a:spcPts val="300"/>
                </a:spcBef>
                <a:spcAft>
                  <a:spcPts val="0"/>
                </a:spcAft>
              </a:pPr>
              <a:r>
                <a:rPr lang="en-US" sz="800" dirty="0" err="1">
                  <a:effectLst/>
                  <a:latin typeface="Helvetica" panose="020B0604020202020204" pitchFamily="34" charset="0"/>
                  <a:ea typeface="Helvetica" charset="0"/>
                  <a:cs typeface="Helvetica" panose="020B0604020202020204" pitchFamily="34" charset="0"/>
                </a:rPr>
                <a:t>Linac</a:t>
              </a:r>
              <a:r>
                <a:rPr lang="en-US" sz="800" dirty="0">
                  <a:effectLst/>
                  <a:latin typeface="Helvetica" panose="020B0604020202020204" pitchFamily="34" charset="0"/>
                  <a:ea typeface="Helvetica" charset="0"/>
                  <a:cs typeface="Helvetica" panose="020B0604020202020204" pitchFamily="34" charset="0"/>
                </a:rPr>
                <a:t> Complex </a:t>
              </a:r>
              <a:endParaRPr lang="en-US" sz="1000" dirty="0">
                <a:effectLst/>
                <a:latin typeface="Helvetica" panose="020B0604020202020204" pitchFamily="34" charset="0"/>
                <a:ea typeface="Helvetica" charset="0"/>
                <a:cs typeface="Helvetica" panose="020B0604020202020204" pitchFamily="34" charset="0"/>
              </a:endParaRPr>
            </a:p>
            <a:p>
              <a:pPr marL="0" marR="0" algn="ctr">
                <a:spcBef>
                  <a:spcPts val="300"/>
                </a:spcBef>
                <a:spcAft>
                  <a:spcPts val="0"/>
                </a:spcAft>
              </a:pPr>
              <a:r>
                <a:rPr lang="en-US" sz="800" b="1" dirty="0">
                  <a:latin typeface="Helvetica" panose="020B0604020202020204" pitchFamily="34" charset="0"/>
                  <a:ea typeface="Helvetica" charset="0"/>
                  <a:cs typeface="Helvetica" panose="020B0604020202020204" pitchFamily="34" charset="0"/>
                </a:rPr>
                <a:t>TBD</a:t>
              </a:r>
              <a:endParaRPr lang="en-US" sz="1000" b="1" dirty="0">
                <a:effectLst/>
                <a:latin typeface="Helvetica" panose="020B0604020202020204" pitchFamily="34" charset="0"/>
                <a:ea typeface="Helvetica" charset="0"/>
                <a:cs typeface="Helvetica" panose="020B0604020202020204" pitchFamily="34" charset="0"/>
              </a:endParaRPr>
            </a:p>
          </p:txBody>
        </p:sp>
        <p:cxnSp>
          <p:nvCxnSpPr>
            <p:cNvPr id="39" name="Elbow Connector 52">
              <a:extLst>
                <a:ext uri="{FF2B5EF4-FFF2-40B4-BE49-F238E27FC236}">
                  <a16:creationId xmlns:a16="http://schemas.microsoft.com/office/drawing/2014/main" id="{065F39DE-5344-4628-A59A-98B7C6FB14D5}"/>
                </a:ext>
              </a:extLst>
            </p:cNvPr>
            <p:cNvCxnSpPr>
              <a:cxnSpLocks/>
              <a:stCxn id="38" idx="1"/>
            </p:cNvCxnSpPr>
            <p:nvPr/>
          </p:nvCxnSpPr>
          <p:spPr>
            <a:xfrm rot="10800000">
              <a:off x="7438926" y="3861021"/>
              <a:ext cx="125988" cy="2029278"/>
            </a:xfrm>
            <a:prstGeom prst="bentConnector2">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3DB50809-7D0B-4CF7-A1E3-51B2E22D3C3E}"/>
                </a:ext>
              </a:extLst>
            </p:cNvPr>
            <p:cNvCxnSpPr>
              <a:cxnSpLocks/>
              <a:stCxn id="35" idx="1"/>
            </p:cNvCxnSpPr>
            <p:nvPr/>
          </p:nvCxnSpPr>
          <p:spPr>
            <a:xfrm flipH="1">
              <a:off x="7461862" y="4198159"/>
              <a:ext cx="9901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FB95790D-5380-4F59-8716-630A2C01D648}"/>
                </a:ext>
              </a:extLst>
            </p:cNvPr>
            <p:cNvCxnSpPr>
              <a:stCxn id="36" idx="1"/>
            </p:cNvCxnSpPr>
            <p:nvPr/>
          </p:nvCxnSpPr>
          <p:spPr>
            <a:xfrm flipH="1">
              <a:off x="7456445" y="4742348"/>
              <a:ext cx="9901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50E08D17-C5E4-4CA0-897E-AB8B77A9E70B}"/>
                </a:ext>
              </a:extLst>
            </p:cNvPr>
            <p:cNvCxnSpPr>
              <a:cxnSpLocks/>
              <a:stCxn id="37" idx="1"/>
            </p:cNvCxnSpPr>
            <p:nvPr/>
          </p:nvCxnSpPr>
          <p:spPr>
            <a:xfrm flipH="1">
              <a:off x="7438925" y="5319857"/>
              <a:ext cx="12195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 name="Group 44">
            <a:extLst>
              <a:ext uri="{FF2B5EF4-FFF2-40B4-BE49-F238E27FC236}">
                <a16:creationId xmlns:a16="http://schemas.microsoft.com/office/drawing/2014/main" id="{19F4576E-3EB7-4087-8322-BAF47CDB6E06}"/>
              </a:ext>
            </a:extLst>
          </p:cNvPr>
          <p:cNvGrpSpPr/>
          <p:nvPr/>
        </p:nvGrpSpPr>
        <p:grpSpPr>
          <a:xfrm>
            <a:off x="4682683" y="1993328"/>
            <a:ext cx="997389" cy="1942358"/>
            <a:chOff x="3352938" y="3828849"/>
            <a:chExt cx="997389" cy="1942358"/>
          </a:xfrm>
        </p:grpSpPr>
        <p:sp>
          <p:nvSpPr>
            <p:cNvPr id="46" name="Text Box 1760">
              <a:extLst>
                <a:ext uri="{FF2B5EF4-FFF2-40B4-BE49-F238E27FC236}">
                  <a16:creationId xmlns:a16="http://schemas.microsoft.com/office/drawing/2014/main" id="{683D7ABA-D4AF-494D-91CC-7803B988F275}"/>
                </a:ext>
              </a:extLst>
            </p:cNvPr>
            <p:cNvSpPr txBox="1">
              <a:spLocks noChangeArrowheads="1"/>
            </p:cNvSpPr>
            <p:nvPr/>
          </p:nvSpPr>
          <p:spPr bwMode="auto">
            <a:xfrm>
              <a:off x="3535819" y="3943880"/>
              <a:ext cx="814508" cy="4000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CCFFCC"/>
                  </a:solidFill>
                </a14:hiddenFill>
              </a:ext>
            </a:extLst>
          </p:spPr>
          <p:txBody>
            <a:bodyPr rot="0" vert="horz" wrap="square" lIns="0" tIns="0" rIns="0" bIns="0" anchor="ctr" anchorCtr="0" upright="1">
              <a:noAutofit/>
            </a:bodyPr>
            <a:lstStyle/>
            <a:p>
              <a:pPr algn="ctr">
                <a:spcBef>
                  <a:spcPts val="300"/>
                </a:spcBef>
                <a:spcAft>
                  <a:spcPts val="0"/>
                </a:spcAft>
              </a:pPr>
              <a:r>
                <a:rPr lang="en-US" sz="800" dirty="0">
                  <a:latin typeface="Helvetica" panose="020B0604020202020204" pitchFamily="34" charset="0"/>
                  <a:cs typeface="Helvetica" panose="020B0604020202020204" pitchFamily="34" charset="0"/>
                </a:rPr>
                <a:t>WFE</a:t>
              </a:r>
              <a:r>
                <a:rPr lang="en-US" sz="800" b="1" dirty="0">
                  <a:latin typeface="Helvetica" panose="020B0604020202020204" pitchFamily="34" charset="0"/>
                  <a:cs typeface="Helvetica" panose="020B0604020202020204" pitchFamily="34" charset="0"/>
                </a:rPr>
                <a:t> </a:t>
              </a:r>
            </a:p>
            <a:p>
              <a:pPr algn="ctr">
                <a:spcBef>
                  <a:spcPts val="300"/>
                </a:spcBef>
                <a:spcAft>
                  <a:spcPts val="0"/>
                </a:spcAft>
              </a:pPr>
              <a:r>
                <a:rPr lang="en-US" sz="800" b="1" dirty="0">
                  <a:latin typeface="Helvetica" panose="020B0604020202020204" pitchFamily="34" charset="0"/>
                  <a:ea typeface="Helvetica" charset="0"/>
                  <a:cs typeface="Helvetica" panose="020B0604020202020204" pitchFamily="34" charset="0"/>
                </a:rPr>
                <a:t>L. Prost </a:t>
              </a:r>
              <a:r>
                <a:rPr lang="en-US" sz="800" i="1" dirty="0">
                  <a:latin typeface="Helvetica" panose="020B0604020202020204" pitchFamily="34" charset="0"/>
                  <a:cs typeface="Helvetica" panose="020B0604020202020204" pitchFamily="34" charset="0"/>
                </a:rPr>
                <a:t> </a:t>
              </a:r>
              <a:endParaRPr lang="en-US" sz="800" dirty="0">
                <a:latin typeface="Helvetica" panose="020B0604020202020204" pitchFamily="34" charset="0"/>
                <a:cs typeface="Helvetica" panose="020B0604020202020204" pitchFamily="34" charset="0"/>
              </a:endParaRPr>
            </a:p>
          </p:txBody>
        </p:sp>
        <p:sp>
          <p:nvSpPr>
            <p:cNvPr id="47" name="Text Box 1760">
              <a:extLst>
                <a:ext uri="{FF2B5EF4-FFF2-40B4-BE49-F238E27FC236}">
                  <a16:creationId xmlns:a16="http://schemas.microsoft.com/office/drawing/2014/main" id="{924B377B-2915-40CB-B074-CC0BD3F4F1F1}"/>
                </a:ext>
              </a:extLst>
            </p:cNvPr>
            <p:cNvSpPr txBox="1">
              <a:spLocks noChangeArrowheads="1"/>
            </p:cNvSpPr>
            <p:nvPr/>
          </p:nvSpPr>
          <p:spPr bwMode="auto">
            <a:xfrm>
              <a:off x="3529165" y="4500874"/>
              <a:ext cx="821162" cy="63711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CCFFCC"/>
                  </a:solidFill>
                </a14:hiddenFill>
              </a:ext>
            </a:extLst>
          </p:spPr>
          <p:txBody>
            <a:bodyPr rot="0" vert="horz" wrap="square" lIns="0" tIns="0" rIns="0" bIns="0" anchor="ctr" anchorCtr="0" upright="1">
              <a:noAutofit/>
            </a:bodyPr>
            <a:lstStyle/>
            <a:p>
              <a:pPr marL="0" marR="0" algn="ctr">
                <a:spcBef>
                  <a:spcPts val="300"/>
                </a:spcBef>
                <a:spcAft>
                  <a:spcPts val="0"/>
                </a:spcAft>
              </a:pPr>
              <a:r>
                <a:rPr lang="en-US" sz="800" dirty="0">
                  <a:effectLst/>
                  <a:latin typeface="Helvetica" panose="020B0604020202020204" pitchFamily="34" charset="0"/>
                  <a:ea typeface="Helvetica" charset="0"/>
                  <a:cs typeface="Helvetica" panose="020B0604020202020204" pitchFamily="34" charset="0"/>
                </a:rPr>
                <a:t>Test Infrastructure</a:t>
              </a:r>
            </a:p>
            <a:p>
              <a:pPr marL="0" marR="0" algn="ctr">
                <a:spcBef>
                  <a:spcPts val="300"/>
                </a:spcBef>
                <a:spcAft>
                  <a:spcPts val="0"/>
                </a:spcAft>
              </a:pPr>
              <a:r>
                <a:rPr lang="en-US" sz="800" b="1" dirty="0">
                  <a:latin typeface="Helvetica" panose="020B0604020202020204" pitchFamily="34" charset="0"/>
                  <a:ea typeface="Helvetica" charset="0"/>
                  <a:cs typeface="Helvetica" panose="020B0604020202020204" pitchFamily="34" charset="0"/>
                </a:rPr>
                <a:t>J. Leibfritz </a:t>
              </a:r>
              <a:endParaRPr lang="en-US" sz="800" dirty="0">
                <a:effectLst/>
                <a:latin typeface="Helvetica" panose="020B0604020202020204" pitchFamily="34" charset="0"/>
                <a:ea typeface="Helvetica" charset="0"/>
                <a:cs typeface="Helvetica" panose="020B0604020202020204" pitchFamily="34" charset="0"/>
              </a:endParaRPr>
            </a:p>
          </p:txBody>
        </p:sp>
        <p:sp>
          <p:nvSpPr>
            <p:cNvPr id="48" name="Text Box 1760">
              <a:extLst>
                <a:ext uri="{FF2B5EF4-FFF2-40B4-BE49-F238E27FC236}">
                  <a16:creationId xmlns:a16="http://schemas.microsoft.com/office/drawing/2014/main" id="{F6AF7FE2-D29B-45C0-97F5-6C3904FF9153}"/>
                </a:ext>
              </a:extLst>
            </p:cNvPr>
            <p:cNvSpPr txBox="1">
              <a:spLocks noChangeArrowheads="1"/>
            </p:cNvSpPr>
            <p:nvPr/>
          </p:nvSpPr>
          <p:spPr bwMode="auto">
            <a:xfrm>
              <a:off x="3529165" y="5287442"/>
              <a:ext cx="821162" cy="48376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CCFFCC"/>
                  </a:solidFill>
                </a14:hiddenFill>
              </a:ext>
            </a:extLst>
          </p:spPr>
          <p:txBody>
            <a:bodyPr rot="0" vert="horz" wrap="square" lIns="0" tIns="0" rIns="0" bIns="0" anchor="ctr" anchorCtr="0" upright="1">
              <a:noAutofit/>
            </a:bodyPr>
            <a:lstStyle/>
            <a:p>
              <a:pPr marL="0" marR="0" algn="ctr">
                <a:spcBef>
                  <a:spcPts val="300"/>
                </a:spcBef>
                <a:spcAft>
                  <a:spcPts val="0"/>
                </a:spcAft>
              </a:pPr>
              <a:r>
                <a:rPr lang="en-US" sz="800" dirty="0" err="1">
                  <a:solidFill>
                    <a:srgbClr val="004C97"/>
                  </a:solidFill>
                  <a:effectLst/>
                  <a:latin typeface="Helvetica" panose="020B0604020202020204" pitchFamily="34" charset="0"/>
                  <a:ea typeface="Helvetica" charset="0"/>
                  <a:cs typeface="Helvetica" panose="020B0604020202020204" pitchFamily="34" charset="0"/>
                </a:rPr>
                <a:t>Linac</a:t>
              </a:r>
              <a:r>
                <a:rPr lang="en-US" sz="800" dirty="0">
                  <a:solidFill>
                    <a:srgbClr val="004C97"/>
                  </a:solidFill>
                  <a:effectLst/>
                  <a:latin typeface="Helvetica" panose="020B0604020202020204" pitchFamily="34" charset="0"/>
                  <a:ea typeface="Helvetica" charset="0"/>
                  <a:cs typeface="Helvetica" panose="020B0604020202020204" pitchFamily="34" charset="0"/>
                </a:rPr>
                <a:t> Commissioning</a:t>
              </a:r>
            </a:p>
            <a:p>
              <a:pPr marL="0" marR="0" algn="ctr">
                <a:spcBef>
                  <a:spcPts val="300"/>
                </a:spcBef>
                <a:spcAft>
                  <a:spcPts val="0"/>
                </a:spcAft>
              </a:pPr>
              <a:r>
                <a:rPr lang="en-US" sz="800" b="1" dirty="0">
                  <a:solidFill>
                    <a:srgbClr val="004C97"/>
                  </a:solidFill>
                  <a:effectLst/>
                  <a:latin typeface="Helvetica" panose="020B0604020202020204" pitchFamily="34" charset="0"/>
                  <a:ea typeface="Helvetica" charset="0"/>
                  <a:cs typeface="Helvetica" panose="020B0604020202020204" pitchFamily="34" charset="0"/>
                </a:rPr>
                <a:t>F.G. Garcia</a:t>
              </a:r>
              <a:endParaRPr lang="en-US" sz="800" dirty="0">
                <a:solidFill>
                  <a:srgbClr val="004C97"/>
                </a:solidFill>
                <a:effectLst/>
                <a:latin typeface="Helvetica" panose="020B0604020202020204" pitchFamily="34" charset="0"/>
                <a:ea typeface="Helvetica" charset="0"/>
                <a:cs typeface="Helvetica" panose="020B0604020202020204" pitchFamily="34" charset="0"/>
              </a:endParaRPr>
            </a:p>
          </p:txBody>
        </p:sp>
        <p:cxnSp>
          <p:nvCxnSpPr>
            <p:cNvPr id="49" name="Elbow Connector 73">
              <a:extLst>
                <a:ext uri="{FF2B5EF4-FFF2-40B4-BE49-F238E27FC236}">
                  <a16:creationId xmlns:a16="http://schemas.microsoft.com/office/drawing/2014/main" id="{44EF65A7-1C93-4F43-B392-37375CF4AFB3}"/>
                </a:ext>
              </a:extLst>
            </p:cNvPr>
            <p:cNvCxnSpPr/>
            <p:nvPr/>
          </p:nvCxnSpPr>
          <p:spPr>
            <a:xfrm rot="10800000">
              <a:off x="3367836" y="3828849"/>
              <a:ext cx="182880" cy="1694599"/>
            </a:xfrm>
            <a:prstGeom prst="bentConnector2">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Line 1810">
              <a:extLst>
                <a:ext uri="{FF2B5EF4-FFF2-40B4-BE49-F238E27FC236}">
                  <a16:creationId xmlns:a16="http://schemas.microsoft.com/office/drawing/2014/main" id="{2FCC7732-D527-4CBF-9014-077FB19E05A4}"/>
                </a:ext>
              </a:extLst>
            </p:cNvPr>
            <p:cNvCxnSpPr>
              <a:cxnSpLocks noChangeShapeType="1"/>
            </p:cNvCxnSpPr>
            <p:nvPr/>
          </p:nvCxnSpPr>
          <p:spPr bwMode="auto">
            <a:xfrm>
              <a:off x="3352938" y="4801205"/>
              <a:ext cx="182881" cy="0"/>
            </a:xfrm>
            <a:prstGeom prst="line">
              <a:avLst/>
            </a:prstGeom>
            <a:noFill/>
            <a:ln w="9525">
              <a:solidFill>
                <a:srgbClr val="000000"/>
              </a:solidFill>
              <a:round/>
              <a:headEnd/>
              <a:tailEnd/>
            </a:ln>
          </p:spPr>
        </p:cxnSp>
      </p:grpSp>
      <p:cxnSp>
        <p:nvCxnSpPr>
          <p:cNvPr id="51" name="Line 1810">
            <a:extLst>
              <a:ext uri="{FF2B5EF4-FFF2-40B4-BE49-F238E27FC236}">
                <a16:creationId xmlns:a16="http://schemas.microsoft.com/office/drawing/2014/main" id="{5076F9A4-E2F4-47F5-A436-3355A6E06534}"/>
              </a:ext>
            </a:extLst>
          </p:cNvPr>
          <p:cNvCxnSpPr>
            <a:cxnSpLocks noChangeShapeType="1"/>
          </p:cNvCxnSpPr>
          <p:nvPr/>
        </p:nvCxnSpPr>
        <p:spPr bwMode="auto">
          <a:xfrm>
            <a:off x="4697580" y="2283954"/>
            <a:ext cx="182881" cy="0"/>
          </a:xfrm>
          <a:prstGeom prst="line">
            <a:avLst/>
          </a:prstGeom>
          <a:noFill/>
          <a:ln w="9525">
            <a:solidFill>
              <a:srgbClr val="000000"/>
            </a:solidFill>
            <a:round/>
            <a:headEnd/>
            <a:tailEnd/>
          </a:ln>
        </p:spPr>
      </p:cxnSp>
      <p:grpSp>
        <p:nvGrpSpPr>
          <p:cNvPr id="32" name="Group 31">
            <a:extLst>
              <a:ext uri="{FF2B5EF4-FFF2-40B4-BE49-F238E27FC236}">
                <a16:creationId xmlns:a16="http://schemas.microsoft.com/office/drawing/2014/main" id="{A97FB19E-2443-4E52-8B4A-68BB53C95AC2}"/>
              </a:ext>
            </a:extLst>
          </p:cNvPr>
          <p:cNvGrpSpPr/>
          <p:nvPr/>
        </p:nvGrpSpPr>
        <p:grpSpPr>
          <a:xfrm>
            <a:off x="122666" y="1041785"/>
            <a:ext cx="8938085" cy="953897"/>
            <a:chOff x="122666" y="1041785"/>
            <a:chExt cx="8938085" cy="953897"/>
          </a:xfrm>
        </p:grpSpPr>
        <p:sp>
          <p:nvSpPr>
            <p:cNvPr id="9" name="Text Box 1836">
              <a:extLst>
                <a:ext uri="{FF2B5EF4-FFF2-40B4-BE49-F238E27FC236}">
                  <a16:creationId xmlns:a16="http://schemas.microsoft.com/office/drawing/2014/main" id="{2BF55752-725E-48E3-BC3C-A23D976ACEA1}"/>
                </a:ext>
              </a:extLst>
            </p:cNvPr>
            <p:cNvSpPr txBox="1">
              <a:spLocks noChangeArrowheads="1"/>
            </p:cNvSpPr>
            <p:nvPr/>
          </p:nvSpPr>
          <p:spPr bwMode="auto">
            <a:xfrm>
              <a:off x="3277412" y="1334631"/>
              <a:ext cx="1198898" cy="58541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marL="0" marR="0" algn="ctr">
                <a:spcBef>
                  <a:spcPts val="0"/>
                </a:spcBef>
                <a:spcAft>
                  <a:spcPts val="0"/>
                </a:spcAft>
              </a:pPr>
              <a:r>
                <a:rPr lang="en-US" sz="900" u="sng" dirty="0">
                  <a:latin typeface="Helvetica" panose="020B0604020202020204" pitchFamily="34" charset="0"/>
                  <a:ea typeface="Helvetica" charset="0"/>
                  <a:cs typeface="Helvetica" panose="020B0604020202020204" pitchFamily="34" charset="0"/>
                </a:rPr>
                <a:t>ACCELERATOR</a:t>
              </a:r>
              <a:r>
                <a:rPr lang="en-US" sz="900" u="sng" dirty="0">
                  <a:effectLst/>
                  <a:latin typeface="Helvetica" panose="020B0604020202020204" pitchFamily="34" charset="0"/>
                  <a:ea typeface="Helvetica" charset="0"/>
                  <a:cs typeface="Helvetica" panose="020B0604020202020204" pitchFamily="34" charset="0"/>
                </a:rPr>
                <a:t> SYSTEMS</a:t>
              </a:r>
              <a:endParaRPr lang="en-US" sz="1000" dirty="0">
                <a:effectLst/>
                <a:latin typeface="Helvetica" panose="020B0604020202020204" pitchFamily="34" charset="0"/>
                <a:ea typeface="Helvetica" charset="0"/>
                <a:cs typeface="Helvetica" panose="020B0604020202020204" pitchFamily="34" charset="0"/>
              </a:endParaRPr>
            </a:p>
            <a:p>
              <a:pPr marL="0" marR="0" algn="ctr">
                <a:spcBef>
                  <a:spcPts val="0"/>
                </a:spcBef>
                <a:spcAft>
                  <a:spcPts val="0"/>
                </a:spcAft>
              </a:pPr>
              <a:r>
                <a:rPr lang="en-US" sz="900" b="1" dirty="0">
                  <a:latin typeface="Helvetica" panose="020B0604020202020204" pitchFamily="34" charset="0"/>
                  <a:ea typeface="Helvetica" charset="0"/>
                  <a:cs typeface="Helvetica" panose="020B0604020202020204" pitchFamily="34" charset="0"/>
                </a:rPr>
                <a:t>P. Derwent</a:t>
              </a:r>
              <a:endParaRPr lang="en-US" sz="900" b="1" dirty="0">
                <a:effectLst/>
                <a:latin typeface="Helvetica" panose="020B0604020202020204" pitchFamily="34" charset="0"/>
                <a:ea typeface="Helvetica" charset="0"/>
                <a:cs typeface="Helvetica" panose="020B0604020202020204" pitchFamily="34" charset="0"/>
              </a:endParaRPr>
            </a:p>
            <a:p>
              <a:pPr marL="0" marR="0" algn="ctr">
                <a:spcBef>
                  <a:spcPts val="0"/>
                </a:spcBef>
                <a:spcAft>
                  <a:spcPts val="0"/>
                </a:spcAft>
              </a:pPr>
              <a:r>
                <a:rPr lang="en-US" sz="900" dirty="0">
                  <a:effectLst/>
                  <a:latin typeface="Helvetica" panose="020B0604020202020204" pitchFamily="34" charset="0"/>
                  <a:ea typeface="Helvetica" charset="0"/>
                  <a:cs typeface="Helvetica" panose="020B0604020202020204" pitchFamily="34" charset="0"/>
                </a:rPr>
                <a:t>System Manager</a:t>
              </a:r>
            </a:p>
          </p:txBody>
        </p:sp>
        <p:sp>
          <p:nvSpPr>
            <p:cNvPr id="12" name="Text Box 1852">
              <a:extLst>
                <a:ext uri="{FF2B5EF4-FFF2-40B4-BE49-F238E27FC236}">
                  <a16:creationId xmlns:a16="http://schemas.microsoft.com/office/drawing/2014/main" id="{405A873B-325B-4017-BFCE-43EED3D4AD37}"/>
                </a:ext>
              </a:extLst>
            </p:cNvPr>
            <p:cNvSpPr txBox="1">
              <a:spLocks noChangeArrowheads="1"/>
            </p:cNvSpPr>
            <p:nvPr/>
          </p:nvSpPr>
          <p:spPr bwMode="auto">
            <a:xfrm>
              <a:off x="1733930" y="1341777"/>
              <a:ext cx="1459363" cy="54153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r>
                <a:rPr lang="en-US" sz="900" u="sng" dirty="0">
                  <a:latin typeface="Helvetica" panose="020B0604020202020204" pitchFamily="34" charset="0"/>
                  <a:ea typeface="Helvetica" charset="0"/>
                  <a:cs typeface="Helvetica" panose="020B0604020202020204" pitchFamily="34" charset="0"/>
                </a:rPr>
                <a:t>SRF &amp; CRYO SYSTEMS</a:t>
              </a:r>
            </a:p>
            <a:p>
              <a:pPr marL="0" marR="0" algn="ctr">
                <a:spcBef>
                  <a:spcPts val="0"/>
                </a:spcBef>
                <a:spcAft>
                  <a:spcPts val="0"/>
                </a:spcAft>
              </a:pPr>
              <a:r>
                <a:rPr lang="en-US" sz="900" b="1" dirty="0">
                  <a:latin typeface="Helvetica" panose="020B0604020202020204" pitchFamily="34" charset="0"/>
                  <a:ea typeface="Helvetica" charset="0"/>
                  <a:cs typeface="Helvetica" panose="020B0604020202020204" pitchFamily="34" charset="0"/>
                </a:rPr>
                <a:t>G. Wu</a:t>
              </a:r>
              <a:endParaRPr lang="en-US" sz="1000" dirty="0">
                <a:latin typeface="Helvetica" panose="020B0604020202020204" pitchFamily="34" charset="0"/>
                <a:ea typeface="Helvetica" charset="0"/>
                <a:cs typeface="Helvetica" panose="020B0604020202020204" pitchFamily="34" charset="0"/>
              </a:endParaRPr>
            </a:p>
            <a:p>
              <a:pPr marL="0" marR="0" algn="ctr">
                <a:spcBef>
                  <a:spcPts val="0"/>
                </a:spcBef>
                <a:spcAft>
                  <a:spcPts val="0"/>
                </a:spcAft>
              </a:pPr>
              <a:r>
                <a:rPr lang="en-US" sz="900" dirty="0">
                  <a:effectLst/>
                  <a:latin typeface="Helvetica" panose="020B0604020202020204" pitchFamily="34" charset="0"/>
                  <a:ea typeface="Helvetica" charset="0"/>
                  <a:cs typeface="Helvetica" panose="020B0604020202020204" pitchFamily="34" charset="0"/>
                </a:rPr>
                <a:t>System Manager</a:t>
              </a:r>
              <a:endParaRPr lang="en-US" sz="1000" dirty="0">
                <a:effectLst/>
                <a:latin typeface="Helvetica" panose="020B0604020202020204" pitchFamily="34" charset="0"/>
                <a:ea typeface="Helvetica" charset="0"/>
                <a:cs typeface="Helvetica" panose="020B0604020202020204" pitchFamily="34" charset="0"/>
              </a:endParaRPr>
            </a:p>
          </p:txBody>
        </p:sp>
        <p:sp>
          <p:nvSpPr>
            <p:cNvPr id="13" name="Text Box 1855">
              <a:extLst>
                <a:ext uri="{FF2B5EF4-FFF2-40B4-BE49-F238E27FC236}">
                  <a16:creationId xmlns:a16="http://schemas.microsoft.com/office/drawing/2014/main" id="{B44F1B9A-FD83-490A-866C-9B25F190442F}"/>
                </a:ext>
              </a:extLst>
            </p:cNvPr>
            <p:cNvSpPr txBox="1">
              <a:spLocks noChangeArrowheads="1"/>
            </p:cNvSpPr>
            <p:nvPr/>
          </p:nvSpPr>
          <p:spPr bwMode="auto">
            <a:xfrm>
              <a:off x="122666" y="1344501"/>
              <a:ext cx="1524577" cy="470614"/>
            </a:xfrm>
            <a:prstGeom prst="rect">
              <a:avLst/>
            </a:prstGeom>
            <a:noFill/>
            <a:ln w="9525">
              <a:solidFill>
                <a:srgbClr val="000000"/>
              </a:solidFill>
              <a:miter lim="800000"/>
              <a:headEnd/>
              <a:tailEnd/>
            </a:ln>
            <a:extLst/>
          </p:spPr>
          <p:txBody>
            <a:bodyPr rot="0" vert="horz" wrap="square" lIns="0" tIns="0" rIns="0" bIns="0" anchor="ctr" anchorCtr="0" upright="1">
              <a:noAutofit/>
            </a:bodyPr>
            <a:lstStyle/>
            <a:p>
              <a:pPr marL="0" marR="0" algn="ctr">
                <a:spcBef>
                  <a:spcPts val="0"/>
                </a:spcBef>
                <a:spcAft>
                  <a:spcPts val="0"/>
                </a:spcAft>
              </a:pPr>
              <a:r>
                <a:rPr lang="en-US" sz="900" u="sng" dirty="0">
                  <a:effectLst/>
                  <a:latin typeface="Helvetica" panose="020B0604020202020204" pitchFamily="34" charset="0"/>
                  <a:ea typeface="Helvetica" charset="0"/>
                  <a:cs typeface="Helvetica" panose="020B0604020202020204" pitchFamily="34" charset="0"/>
                </a:rPr>
                <a:t>PROJECT MANAGEMENT</a:t>
              </a:r>
              <a:endParaRPr lang="en-US" sz="1000" dirty="0">
                <a:effectLst/>
                <a:latin typeface="Helvetica" panose="020B0604020202020204" pitchFamily="34" charset="0"/>
                <a:ea typeface="Helvetica" charset="0"/>
                <a:cs typeface="Helvetica" panose="020B0604020202020204" pitchFamily="34" charset="0"/>
              </a:endParaRPr>
            </a:p>
            <a:p>
              <a:pPr marL="0" marR="0" algn="ctr">
                <a:spcBef>
                  <a:spcPts val="0"/>
                </a:spcBef>
                <a:spcAft>
                  <a:spcPts val="0"/>
                </a:spcAft>
              </a:pPr>
              <a:r>
                <a:rPr lang="en-US" sz="900" b="1" dirty="0">
                  <a:latin typeface="Helvetica" panose="020B0604020202020204" pitchFamily="34" charset="0"/>
                  <a:ea typeface="Helvetica" charset="0"/>
                  <a:cs typeface="Helvetica" panose="020B0604020202020204" pitchFamily="34" charset="0"/>
                </a:rPr>
                <a:t>M</a:t>
              </a:r>
              <a:r>
                <a:rPr lang="en-US" sz="900" b="1" dirty="0">
                  <a:effectLst/>
                  <a:latin typeface="Helvetica" panose="020B0604020202020204" pitchFamily="34" charset="0"/>
                  <a:ea typeface="Helvetica" charset="0"/>
                  <a:cs typeface="Helvetica" panose="020B0604020202020204" pitchFamily="34" charset="0"/>
                </a:rPr>
                <a:t>. Kaducak</a:t>
              </a:r>
              <a:endParaRPr lang="en-US" sz="1000" dirty="0">
                <a:effectLst/>
                <a:latin typeface="Helvetica" panose="020B0604020202020204" pitchFamily="34" charset="0"/>
                <a:ea typeface="Helvetica" charset="0"/>
                <a:cs typeface="Helvetica" panose="020B0604020202020204" pitchFamily="34" charset="0"/>
              </a:endParaRPr>
            </a:p>
            <a:p>
              <a:pPr marL="0" marR="0" algn="ctr">
                <a:spcBef>
                  <a:spcPts val="0"/>
                </a:spcBef>
                <a:spcAft>
                  <a:spcPts val="0"/>
                </a:spcAft>
              </a:pPr>
              <a:r>
                <a:rPr lang="en-US" sz="900" dirty="0">
                  <a:effectLst/>
                  <a:latin typeface="Helvetica" panose="020B0604020202020204" pitchFamily="34" charset="0"/>
                  <a:ea typeface="Helvetica" charset="0"/>
                  <a:cs typeface="Helvetica" panose="020B0604020202020204" pitchFamily="34" charset="0"/>
                </a:rPr>
                <a:t>System Manager</a:t>
              </a:r>
              <a:endParaRPr lang="en-US" sz="1000" dirty="0">
                <a:effectLst/>
                <a:latin typeface="Helvetica" panose="020B0604020202020204" pitchFamily="34" charset="0"/>
                <a:ea typeface="Helvetica" charset="0"/>
                <a:cs typeface="Helvetica" panose="020B0604020202020204" pitchFamily="34" charset="0"/>
              </a:endParaRPr>
            </a:p>
          </p:txBody>
        </p:sp>
        <p:sp>
          <p:nvSpPr>
            <p:cNvPr id="14" name="Text Box 1873">
              <a:extLst>
                <a:ext uri="{FF2B5EF4-FFF2-40B4-BE49-F238E27FC236}">
                  <a16:creationId xmlns:a16="http://schemas.microsoft.com/office/drawing/2014/main" id="{B6942A84-D577-4DCA-9841-8CB7EB986EAB}"/>
                </a:ext>
              </a:extLst>
            </p:cNvPr>
            <p:cNvSpPr txBox="1">
              <a:spLocks noChangeArrowheads="1"/>
            </p:cNvSpPr>
            <p:nvPr/>
          </p:nvSpPr>
          <p:spPr bwMode="auto">
            <a:xfrm>
              <a:off x="5942986" y="1332583"/>
              <a:ext cx="1420032" cy="58746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marL="0" marR="0" algn="ctr">
                <a:spcBef>
                  <a:spcPts val="0"/>
                </a:spcBef>
                <a:spcAft>
                  <a:spcPts val="0"/>
                </a:spcAft>
              </a:pPr>
              <a:r>
                <a:rPr lang="en-US" sz="900" u="sng" dirty="0">
                  <a:latin typeface="Helvetica" panose="020B0604020202020204" pitchFamily="34" charset="0"/>
                  <a:ea typeface="Helvetica" charset="0"/>
                  <a:cs typeface="Helvetica" panose="020B0604020202020204" pitchFamily="34" charset="0"/>
                </a:rPr>
                <a:t>ACCELERATOR COMPLEX</a:t>
              </a:r>
              <a:r>
                <a:rPr lang="en-US" sz="900" u="sng" dirty="0">
                  <a:effectLst/>
                  <a:latin typeface="Helvetica" panose="020B0604020202020204" pitchFamily="34" charset="0"/>
                  <a:ea typeface="Helvetica" charset="0"/>
                  <a:cs typeface="Helvetica" panose="020B0604020202020204" pitchFamily="34" charset="0"/>
                </a:rPr>
                <a:t> UPGRADES</a:t>
              </a:r>
              <a:endParaRPr lang="en-US" sz="1000" dirty="0">
                <a:effectLst/>
                <a:latin typeface="Helvetica" panose="020B0604020202020204" pitchFamily="34" charset="0"/>
                <a:ea typeface="Helvetica" charset="0"/>
                <a:cs typeface="Helvetica" panose="020B0604020202020204" pitchFamily="34" charset="0"/>
              </a:endParaRPr>
            </a:p>
            <a:p>
              <a:pPr marL="0" marR="0" algn="ctr">
                <a:spcBef>
                  <a:spcPts val="0"/>
                </a:spcBef>
                <a:spcAft>
                  <a:spcPts val="0"/>
                </a:spcAft>
              </a:pPr>
              <a:r>
                <a:rPr lang="en-US" sz="900" b="1" dirty="0">
                  <a:latin typeface="Helvetica" panose="020B0604020202020204" pitchFamily="34" charset="0"/>
                  <a:ea typeface="Helvetica" charset="0"/>
                  <a:cs typeface="Helvetica" panose="020B0604020202020204" pitchFamily="34" charset="0"/>
                </a:rPr>
                <a:t>I. </a:t>
              </a:r>
              <a:r>
                <a:rPr lang="en-US" sz="900" b="1" dirty="0" err="1">
                  <a:latin typeface="Helvetica" panose="020B0604020202020204" pitchFamily="34" charset="0"/>
                  <a:ea typeface="Helvetica" charset="0"/>
                  <a:cs typeface="Helvetica" panose="020B0604020202020204" pitchFamily="34" charset="0"/>
                </a:rPr>
                <a:t>Kourbanis</a:t>
              </a:r>
              <a:endParaRPr lang="en-US" sz="900" b="1" dirty="0">
                <a:effectLst/>
                <a:latin typeface="Helvetica" panose="020B0604020202020204" pitchFamily="34" charset="0"/>
                <a:ea typeface="Helvetica" charset="0"/>
                <a:cs typeface="Helvetica" panose="020B0604020202020204" pitchFamily="34" charset="0"/>
              </a:endParaRPr>
            </a:p>
            <a:p>
              <a:pPr marL="0" marR="0" algn="ctr">
                <a:spcBef>
                  <a:spcPts val="0"/>
                </a:spcBef>
                <a:spcAft>
                  <a:spcPts val="0"/>
                </a:spcAft>
              </a:pPr>
              <a:r>
                <a:rPr lang="en-US" sz="900" dirty="0">
                  <a:latin typeface="Helvetica" panose="020B0604020202020204" pitchFamily="34" charset="0"/>
                  <a:ea typeface="Helvetica" charset="0"/>
                  <a:cs typeface="Helvetica" panose="020B0604020202020204" pitchFamily="34" charset="0"/>
                </a:rPr>
                <a:t>System Manager</a:t>
              </a:r>
              <a:endParaRPr lang="en-US" sz="1000" dirty="0">
                <a:effectLst/>
                <a:latin typeface="Helvetica" panose="020B0604020202020204" pitchFamily="34" charset="0"/>
                <a:ea typeface="Helvetica" charset="0"/>
                <a:cs typeface="Helvetica" panose="020B0604020202020204" pitchFamily="34" charset="0"/>
              </a:endParaRPr>
            </a:p>
          </p:txBody>
        </p:sp>
        <p:sp>
          <p:nvSpPr>
            <p:cNvPr id="17" name="Text Box 1873">
              <a:extLst>
                <a:ext uri="{FF2B5EF4-FFF2-40B4-BE49-F238E27FC236}">
                  <a16:creationId xmlns:a16="http://schemas.microsoft.com/office/drawing/2014/main" id="{7C5C6E57-1EBE-458A-963B-BCEC313DD86B}"/>
                </a:ext>
              </a:extLst>
            </p:cNvPr>
            <p:cNvSpPr txBox="1">
              <a:spLocks noChangeArrowheads="1"/>
            </p:cNvSpPr>
            <p:nvPr/>
          </p:nvSpPr>
          <p:spPr bwMode="auto">
            <a:xfrm>
              <a:off x="7417244" y="1341778"/>
              <a:ext cx="1643507" cy="470614"/>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marL="0" marR="0" algn="ctr">
                <a:spcBef>
                  <a:spcPts val="0"/>
                </a:spcBef>
                <a:spcAft>
                  <a:spcPts val="0"/>
                </a:spcAft>
              </a:pPr>
              <a:r>
                <a:rPr lang="en-US" sz="900" u="sng" dirty="0">
                  <a:effectLst/>
                  <a:latin typeface="Helvetica" panose="020B0604020202020204" pitchFamily="34" charset="0"/>
                  <a:ea typeface="Helvetica" charset="0"/>
                  <a:cs typeface="Helvetica" panose="020B0604020202020204" pitchFamily="34" charset="0"/>
                </a:rPr>
                <a:t>CONVENTIONAL FACILITIES</a:t>
              </a:r>
              <a:endParaRPr lang="en-US" sz="1000" dirty="0">
                <a:effectLst/>
                <a:latin typeface="Helvetica" panose="020B0604020202020204" pitchFamily="34" charset="0"/>
                <a:ea typeface="Helvetica" charset="0"/>
                <a:cs typeface="Helvetica" panose="020B0604020202020204" pitchFamily="34" charset="0"/>
              </a:endParaRPr>
            </a:p>
            <a:p>
              <a:pPr marL="0" marR="0" algn="ctr">
                <a:spcBef>
                  <a:spcPts val="0"/>
                </a:spcBef>
                <a:spcAft>
                  <a:spcPts val="0"/>
                </a:spcAft>
              </a:pPr>
              <a:r>
                <a:rPr lang="en-US" sz="900" b="1" dirty="0">
                  <a:latin typeface="Helvetica" panose="020B0604020202020204" pitchFamily="34" charset="0"/>
                  <a:ea typeface="Helvetica" charset="0"/>
                  <a:cs typeface="Helvetica" panose="020B0604020202020204" pitchFamily="34" charset="0"/>
                </a:rPr>
                <a:t>S. Dixon</a:t>
              </a:r>
              <a:endParaRPr lang="en-US" sz="900" b="1" dirty="0">
                <a:effectLst/>
                <a:latin typeface="Helvetica" panose="020B0604020202020204" pitchFamily="34" charset="0"/>
                <a:ea typeface="Helvetica" charset="0"/>
                <a:cs typeface="Helvetica" panose="020B0604020202020204" pitchFamily="34" charset="0"/>
              </a:endParaRPr>
            </a:p>
            <a:p>
              <a:pPr marL="0" marR="0" algn="ctr">
                <a:spcBef>
                  <a:spcPts val="0"/>
                </a:spcBef>
                <a:spcAft>
                  <a:spcPts val="0"/>
                </a:spcAft>
              </a:pPr>
              <a:r>
                <a:rPr lang="en-US" sz="900" dirty="0">
                  <a:latin typeface="Helvetica" panose="020B0604020202020204" pitchFamily="34" charset="0"/>
                  <a:ea typeface="Helvetica" charset="0"/>
                  <a:cs typeface="Helvetica" panose="020B0604020202020204" pitchFamily="34" charset="0"/>
                </a:rPr>
                <a:t>System Manager</a:t>
              </a:r>
              <a:endParaRPr lang="en-US" sz="1000" dirty="0">
                <a:effectLst/>
                <a:latin typeface="Helvetica" panose="020B0604020202020204" pitchFamily="34" charset="0"/>
                <a:ea typeface="Helvetica" charset="0"/>
                <a:cs typeface="Helvetica" panose="020B0604020202020204" pitchFamily="34" charset="0"/>
              </a:endParaRPr>
            </a:p>
          </p:txBody>
        </p:sp>
        <p:cxnSp>
          <p:nvCxnSpPr>
            <p:cNvPr id="18" name="Straight Connector 17">
              <a:extLst>
                <a:ext uri="{FF2B5EF4-FFF2-40B4-BE49-F238E27FC236}">
                  <a16:creationId xmlns:a16="http://schemas.microsoft.com/office/drawing/2014/main" id="{F17DA22F-C840-4454-9197-9464352BF624}"/>
                </a:ext>
              </a:extLst>
            </p:cNvPr>
            <p:cNvCxnSpPr/>
            <p:nvPr/>
          </p:nvCxnSpPr>
          <p:spPr>
            <a:xfrm flipH="1" flipV="1">
              <a:off x="2464976" y="1056639"/>
              <a:ext cx="3026" cy="2878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B1D4120C-39D6-4EB8-84FE-436A9773C8E2}"/>
                </a:ext>
              </a:extLst>
            </p:cNvPr>
            <p:cNvCxnSpPr>
              <a:cxnSpLocks/>
            </p:cNvCxnSpPr>
            <p:nvPr/>
          </p:nvCxnSpPr>
          <p:spPr>
            <a:xfrm flipV="1">
              <a:off x="3873739" y="1057894"/>
              <a:ext cx="3122" cy="2866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9014C14B-E9BC-4473-B121-139F5CC244F6}"/>
                </a:ext>
              </a:extLst>
            </p:cNvPr>
            <p:cNvCxnSpPr>
              <a:cxnSpLocks/>
            </p:cNvCxnSpPr>
            <p:nvPr/>
          </p:nvCxnSpPr>
          <p:spPr>
            <a:xfrm flipV="1">
              <a:off x="6597025" y="1057894"/>
              <a:ext cx="0" cy="25016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4" name="Text Box 1836">
              <a:extLst>
                <a:ext uri="{FF2B5EF4-FFF2-40B4-BE49-F238E27FC236}">
                  <a16:creationId xmlns:a16="http://schemas.microsoft.com/office/drawing/2014/main" id="{339E79F0-2481-4D32-B89A-D7CC0E909F61}"/>
                </a:ext>
              </a:extLst>
            </p:cNvPr>
            <p:cNvSpPr txBox="1">
              <a:spLocks noChangeArrowheads="1"/>
            </p:cNvSpPr>
            <p:nvPr/>
          </p:nvSpPr>
          <p:spPr bwMode="auto">
            <a:xfrm>
              <a:off x="4532133" y="1338792"/>
              <a:ext cx="1345477" cy="65689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r>
                <a:rPr lang="en-US" sz="900" u="sng" dirty="0">
                  <a:effectLst/>
                  <a:latin typeface="Helvetica" panose="020B0604020202020204" pitchFamily="34" charset="0"/>
                  <a:ea typeface="Helvetica" charset="0"/>
                  <a:cs typeface="Helvetica" panose="020B0604020202020204" pitchFamily="34" charset="0"/>
                </a:rPr>
                <a:t>LINAC INSTALLATION &amp; COMMISSIONING</a:t>
              </a:r>
              <a:endParaRPr lang="en-US" sz="900" dirty="0">
                <a:effectLst/>
                <a:latin typeface="Helvetica" panose="020B0604020202020204" pitchFamily="34" charset="0"/>
                <a:ea typeface="Helvetica" charset="0"/>
                <a:cs typeface="Helvetica" panose="020B0604020202020204" pitchFamily="34" charset="0"/>
              </a:endParaRPr>
            </a:p>
            <a:p>
              <a:pPr marL="0" marR="0" algn="ctr">
                <a:spcBef>
                  <a:spcPts val="0"/>
                </a:spcBef>
                <a:spcAft>
                  <a:spcPts val="0"/>
                </a:spcAft>
              </a:pPr>
              <a:r>
                <a:rPr lang="en-US" sz="900" b="1" dirty="0">
                  <a:latin typeface="Helvetica" panose="020B0604020202020204" pitchFamily="34" charset="0"/>
                  <a:ea typeface="Helvetica" charset="0"/>
                  <a:cs typeface="Helvetica" panose="020B0604020202020204" pitchFamily="34" charset="0"/>
                </a:rPr>
                <a:t>F. G. Garcia</a:t>
              </a:r>
              <a:endParaRPr lang="en-US" sz="900" b="1" dirty="0">
                <a:effectLst/>
                <a:latin typeface="Helvetica" panose="020B0604020202020204" pitchFamily="34" charset="0"/>
                <a:ea typeface="Helvetica" charset="0"/>
                <a:cs typeface="Helvetica" panose="020B0604020202020204" pitchFamily="34" charset="0"/>
              </a:endParaRPr>
            </a:p>
            <a:p>
              <a:pPr marL="0" marR="0" algn="ctr">
                <a:spcBef>
                  <a:spcPts val="0"/>
                </a:spcBef>
                <a:spcAft>
                  <a:spcPts val="0"/>
                </a:spcAft>
              </a:pPr>
              <a:r>
                <a:rPr lang="en-US" sz="900" dirty="0">
                  <a:effectLst/>
                  <a:latin typeface="Helvetica" panose="020B0604020202020204" pitchFamily="34" charset="0"/>
                  <a:ea typeface="Helvetica" charset="0"/>
                  <a:cs typeface="Helvetica" panose="020B0604020202020204" pitchFamily="34" charset="0"/>
                </a:rPr>
                <a:t>System Manager</a:t>
              </a:r>
            </a:p>
          </p:txBody>
        </p:sp>
        <p:cxnSp>
          <p:nvCxnSpPr>
            <p:cNvPr id="52" name="Straight Connector 51">
              <a:extLst>
                <a:ext uri="{FF2B5EF4-FFF2-40B4-BE49-F238E27FC236}">
                  <a16:creationId xmlns:a16="http://schemas.microsoft.com/office/drawing/2014/main" id="{4D692836-14E0-415A-848C-8B1045AC8249}"/>
                </a:ext>
              </a:extLst>
            </p:cNvPr>
            <p:cNvCxnSpPr>
              <a:cxnSpLocks/>
            </p:cNvCxnSpPr>
            <p:nvPr/>
          </p:nvCxnSpPr>
          <p:spPr>
            <a:xfrm flipH="1" flipV="1">
              <a:off x="5160894" y="1041785"/>
              <a:ext cx="346" cy="29338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7F62AA98-459E-4B11-81B9-4C2E94DC2138}"/>
                </a:ext>
              </a:extLst>
            </p:cNvPr>
            <p:cNvCxnSpPr>
              <a:cxnSpLocks/>
            </p:cNvCxnSpPr>
            <p:nvPr/>
          </p:nvCxnSpPr>
          <p:spPr>
            <a:xfrm flipV="1">
              <a:off x="891740" y="1045099"/>
              <a:ext cx="7347257" cy="74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22841EC1-4262-4613-9D39-FC98CDDFB9D5}"/>
                </a:ext>
              </a:extLst>
            </p:cNvPr>
            <p:cNvCxnSpPr/>
            <p:nvPr/>
          </p:nvCxnSpPr>
          <p:spPr>
            <a:xfrm flipH="1" flipV="1">
              <a:off x="8235971" y="1041785"/>
              <a:ext cx="3026" cy="2878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C047F209-D47C-43D2-8352-13309BCAC3CF}"/>
                </a:ext>
              </a:extLst>
            </p:cNvPr>
            <p:cNvCxnSpPr>
              <a:cxnSpLocks/>
            </p:cNvCxnSpPr>
            <p:nvPr/>
          </p:nvCxnSpPr>
          <p:spPr>
            <a:xfrm flipV="1">
              <a:off x="891740" y="1057894"/>
              <a:ext cx="0" cy="27468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80" name="Text Box 1760">
            <a:extLst>
              <a:ext uri="{FF2B5EF4-FFF2-40B4-BE49-F238E27FC236}">
                <a16:creationId xmlns:a16="http://schemas.microsoft.com/office/drawing/2014/main" id="{680839B6-9DE1-4913-8F73-61EE431DE632}"/>
              </a:ext>
            </a:extLst>
          </p:cNvPr>
          <p:cNvSpPr txBox="1">
            <a:spLocks noChangeArrowheads="1"/>
          </p:cNvSpPr>
          <p:nvPr/>
        </p:nvSpPr>
        <p:spPr bwMode="auto">
          <a:xfrm>
            <a:off x="3534928" y="3645608"/>
            <a:ext cx="814508" cy="4000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CCFFCC"/>
                </a:solidFill>
              </a14:hiddenFill>
            </a:ext>
          </a:extLst>
        </p:spPr>
        <p:txBody>
          <a:bodyPr rot="0" vert="horz" wrap="square" lIns="0" tIns="0" rIns="0" bIns="0" anchor="ctr" anchorCtr="0" upright="1">
            <a:noAutofit/>
          </a:bodyPr>
          <a:lstStyle/>
          <a:p>
            <a:pPr marL="0" marR="0" algn="ctr">
              <a:spcBef>
                <a:spcPts val="300"/>
              </a:spcBef>
              <a:spcAft>
                <a:spcPts val="0"/>
              </a:spcAft>
            </a:pPr>
            <a:r>
              <a:rPr lang="en-US" sz="800" dirty="0">
                <a:solidFill>
                  <a:schemeClr val="tx2"/>
                </a:solidFill>
                <a:effectLst/>
                <a:latin typeface="Helvetica" panose="020B0604020202020204" pitchFamily="34" charset="0"/>
                <a:ea typeface="Helvetica" charset="0"/>
                <a:cs typeface="Helvetica" panose="020B0604020202020204" pitchFamily="34" charset="0"/>
              </a:rPr>
              <a:t>Vacuum</a:t>
            </a:r>
            <a:endParaRPr lang="en-US" sz="1000" dirty="0">
              <a:solidFill>
                <a:schemeClr val="tx2"/>
              </a:solidFill>
              <a:effectLst/>
              <a:latin typeface="Helvetica" panose="020B0604020202020204" pitchFamily="34" charset="0"/>
              <a:ea typeface="Helvetica" charset="0"/>
              <a:cs typeface="Helvetica" panose="020B0604020202020204" pitchFamily="34" charset="0"/>
            </a:endParaRPr>
          </a:p>
          <a:p>
            <a:pPr marL="0" marR="0" algn="ctr">
              <a:spcBef>
                <a:spcPts val="300"/>
              </a:spcBef>
              <a:spcAft>
                <a:spcPts val="0"/>
              </a:spcAft>
            </a:pPr>
            <a:r>
              <a:rPr lang="en-US" sz="800" b="1" dirty="0">
                <a:solidFill>
                  <a:schemeClr val="tx2"/>
                </a:solidFill>
                <a:latin typeface="Helvetica" panose="020B0604020202020204" pitchFamily="34" charset="0"/>
                <a:ea typeface="Helvetica" charset="0"/>
                <a:cs typeface="Helvetica" panose="020B0604020202020204" pitchFamily="34" charset="0"/>
              </a:rPr>
              <a:t>TBD</a:t>
            </a:r>
            <a:endParaRPr lang="en-US" sz="1000" dirty="0">
              <a:solidFill>
                <a:schemeClr val="tx2"/>
              </a:solidFill>
              <a:effectLst/>
              <a:latin typeface="Helvetica" panose="020B0604020202020204" pitchFamily="34" charset="0"/>
              <a:ea typeface="Helvetica" charset="0"/>
              <a:cs typeface="Helvetica" panose="020B0604020202020204" pitchFamily="34" charset="0"/>
            </a:endParaRPr>
          </a:p>
        </p:txBody>
      </p:sp>
      <p:sp>
        <p:nvSpPr>
          <p:cNvPr id="81" name="Text Box 1760">
            <a:extLst>
              <a:ext uri="{FF2B5EF4-FFF2-40B4-BE49-F238E27FC236}">
                <a16:creationId xmlns:a16="http://schemas.microsoft.com/office/drawing/2014/main" id="{E0E24152-7AA4-4C49-A6C6-C0CF855B30DB}"/>
              </a:ext>
            </a:extLst>
          </p:cNvPr>
          <p:cNvSpPr txBox="1">
            <a:spLocks noChangeArrowheads="1"/>
          </p:cNvSpPr>
          <p:nvPr/>
        </p:nvSpPr>
        <p:spPr bwMode="auto">
          <a:xfrm>
            <a:off x="3549825" y="4151765"/>
            <a:ext cx="821162" cy="4000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CCFFCC"/>
                </a:solidFill>
              </a14:hiddenFill>
            </a:ext>
          </a:extLst>
        </p:spPr>
        <p:txBody>
          <a:bodyPr rot="0" vert="horz" wrap="square" lIns="0" tIns="0" rIns="0" bIns="0" anchor="ctr" anchorCtr="0" upright="1">
            <a:noAutofit/>
          </a:bodyPr>
          <a:lstStyle/>
          <a:p>
            <a:pPr marL="0" marR="0" algn="ctr">
              <a:spcBef>
                <a:spcPts val="300"/>
              </a:spcBef>
              <a:spcAft>
                <a:spcPts val="0"/>
              </a:spcAft>
            </a:pPr>
            <a:r>
              <a:rPr lang="en-US" sz="800" dirty="0">
                <a:effectLst/>
                <a:latin typeface="Helvetica" panose="020B0604020202020204" pitchFamily="34" charset="0"/>
                <a:ea typeface="Helvetica" charset="0"/>
                <a:cs typeface="Helvetica" panose="020B0604020202020204" pitchFamily="34" charset="0"/>
              </a:rPr>
              <a:t>Controls</a:t>
            </a:r>
            <a:endParaRPr lang="en-US" sz="1000" dirty="0">
              <a:effectLst/>
              <a:latin typeface="Helvetica" panose="020B0604020202020204" pitchFamily="34" charset="0"/>
              <a:ea typeface="Helvetica" charset="0"/>
              <a:cs typeface="Helvetica" panose="020B0604020202020204" pitchFamily="34" charset="0"/>
            </a:endParaRPr>
          </a:p>
          <a:p>
            <a:pPr marL="0" marR="0" algn="ctr">
              <a:spcBef>
                <a:spcPts val="300"/>
              </a:spcBef>
              <a:spcAft>
                <a:spcPts val="0"/>
              </a:spcAft>
            </a:pPr>
            <a:r>
              <a:rPr lang="en-US" sz="800" b="1" dirty="0">
                <a:effectLst/>
                <a:latin typeface="Helvetica" panose="020B0604020202020204" pitchFamily="34" charset="0"/>
                <a:ea typeface="Helvetica" charset="0"/>
                <a:cs typeface="Helvetica" panose="020B0604020202020204" pitchFamily="34" charset="0"/>
              </a:rPr>
              <a:t>TBD</a:t>
            </a:r>
            <a:endParaRPr lang="en-US" sz="1000" dirty="0">
              <a:solidFill>
                <a:srgbClr val="FF0000"/>
              </a:solidFill>
              <a:effectLst/>
              <a:latin typeface="Helvetica" panose="020B0604020202020204" pitchFamily="34" charset="0"/>
              <a:ea typeface="Helvetica" charset="0"/>
              <a:cs typeface="Helvetica" panose="020B0604020202020204" pitchFamily="34" charset="0"/>
            </a:endParaRPr>
          </a:p>
        </p:txBody>
      </p:sp>
      <p:cxnSp>
        <p:nvCxnSpPr>
          <p:cNvPr id="83" name="Elbow Connector 42">
            <a:extLst>
              <a:ext uri="{FF2B5EF4-FFF2-40B4-BE49-F238E27FC236}">
                <a16:creationId xmlns:a16="http://schemas.microsoft.com/office/drawing/2014/main" id="{A8FD0269-025A-44AB-945F-54F220966CB1}"/>
              </a:ext>
            </a:extLst>
          </p:cNvPr>
          <p:cNvCxnSpPr>
            <a:cxnSpLocks/>
          </p:cNvCxnSpPr>
          <p:nvPr/>
        </p:nvCxnSpPr>
        <p:spPr>
          <a:xfrm rot="10800000">
            <a:off x="3366945" y="3266695"/>
            <a:ext cx="182880" cy="1694599"/>
          </a:xfrm>
          <a:prstGeom prst="bentConnector2">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Line 1810">
            <a:extLst>
              <a:ext uri="{FF2B5EF4-FFF2-40B4-BE49-F238E27FC236}">
                <a16:creationId xmlns:a16="http://schemas.microsoft.com/office/drawing/2014/main" id="{98244E05-1B9D-4AC0-BDAB-AB0522591056}"/>
              </a:ext>
            </a:extLst>
          </p:cNvPr>
          <p:cNvCxnSpPr>
            <a:cxnSpLocks noChangeShapeType="1"/>
          </p:cNvCxnSpPr>
          <p:nvPr/>
        </p:nvCxnSpPr>
        <p:spPr bwMode="auto">
          <a:xfrm>
            <a:off x="3366944" y="4334916"/>
            <a:ext cx="182881" cy="0"/>
          </a:xfrm>
          <a:prstGeom prst="line">
            <a:avLst/>
          </a:prstGeom>
          <a:noFill/>
          <a:ln w="9525">
            <a:solidFill>
              <a:srgbClr val="000000"/>
            </a:solidFill>
            <a:round/>
            <a:headEnd/>
            <a:tailEnd/>
          </a:ln>
        </p:spPr>
      </p:cxnSp>
      <p:cxnSp>
        <p:nvCxnSpPr>
          <p:cNvPr id="85" name="Line 1810">
            <a:extLst>
              <a:ext uri="{FF2B5EF4-FFF2-40B4-BE49-F238E27FC236}">
                <a16:creationId xmlns:a16="http://schemas.microsoft.com/office/drawing/2014/main" id="{87D3DA11-405D-42E4-ABF1-A495614B8B22}"/>
              </a:ext>
            </a:extLst>
          </p:cNvPr>
          <p:cNvCxnSpPr>
            <a:cxnSpLocks noChangeShapeType="1"/>
          </p:cNvCxnSpPr>
          <p:nvPr/>
        </p:nvCxnSpPr>
        <p:spPr bwMode="auto">
          <a:xfrm>
            <a:off x="3366944" y="3890418"/>
            <a:ext cx="152400" cy="0"/>
          </a:xfrm>
          <a:prstGeom prst="line">
            <a:avLst/>
          </a:prstGeom>
          <a:noFill/>
          <a:ln w="9525">
            <a:solidFill>
              <a:srgbClr val="000000"/>
            </a:solidFill>
            <a:round/>
            <a:headEnd/>
            <a:tailEnd/>
          </a:ln>
        </p:spPr>
      </p:cxnSp>
      <p:grpSp>
        <p:nvGrpSpPr>
          <p:cNvPr id="91" name="Group 90">
            <a:extLst>
              <a:ext uri="{FF2B5EF4-FFF2-40B4-BE49-F238E27FC236}">
                <a16:creationId xmlns:a16="http://schemas.microsoft.com/office/drawing/2014/main" id="{124C914A-5027-4C18-9CB4-D5F1BF06F0D8}"/>
              </a:ext>
            </a:extLst>
          </p:cNvPr>
          <p:cNvGrpSpPr/>
          <p:nvPr/>
        </p:nvGrpSpPr>
        <p:grpSpPr>
          <a:xfrm>
            <a:off x="3363622" y="4344163"/>
            <a:ext cx="1004043" cy="1922236"/>
            <a:chOff x="3396691" y="3951652"/>
            <a:chExt cx="1004043" cy="1922236"/>
          </a:xfrm>
        </p:grpSpPr>
        <p:sp>
          <p:nvSpPr>
            <p:cNvPr id="92" name="Text Box 1760">
              <a:extLst>
                <a:ext uri="{FF2B5EF4-FFF2-40B4-BE49-F238E27FC236}">
                  <a16:creationId xmlns:a16="http://schemas.microsoft.com/office/drawing/2014/main" id="{26C886E4-C69F-4B59-B461-48EA32A1258D}"/>
                </a:ext>
              </a:extLst>
            </p:cNvPr>
            <p:cNvSpPr txBox="1">
              <a:spLocks noChangeArrowheads="1"/>
            </p:cNvSpPr>
            <p:nvPr/>
          </p:nvSpPr>
          <p:spPr bwMode="auto">
            <a:xfrm>
              <a:off x="3564675" y="4330565"/>
              <a:ext cx="814508" cy="4000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CCFFCC"/>
                  </a:solidFill>
                </a14:hiddenFill>
              </a:ext>
            </a:extLst>
          </p:spPr>
          <p:txBody>
            <a:bodyPr rot="0" vert="horz" wrap="square" lIns="0" tIns="0" rIns="0" bIns="0" anchor="ctr" anchorCtr="0" upright="1">
              <a:noAutofit/>
            </a:bodyPr>
            <a:lstStyle/>
            <a:p>
              <a:pPr marL="0" marR="0" algn="ctr">
                <a:spcBef>
                  <a:spcPts val="300"/>
                </a:spcBef>
                <a:spcAft>
                  <a:spcPts val="0"/>
                </a:spcAft>
              </a:pPr>
              <a:r>
                <a:rPr lang="en-US" sz="800" dirty="0">
                  <a:effectLst/>
                  <a:latin typeface="Helvetica" panose="020B0604020202020204" pitchFamily="34" charset="0"/>
                  <a:ea typeface="Helvetica" charset="0"/>
                  <a:cs typeface="Helvetica" panose="020B0604020202020204" pitchFamily="34" charset="0"/>
                </a:rPr>
                <a:t>Safety Systems</a:t>
              </a:r>
              <a:endParaRPr lang="en-US" sz="1000" dirty="0">
                <a:effectLst/>
                <a:latin typeface="Helvetica" panose="020B0604020202020204" pitchFamily="34" charset="0"/>
                <a:ea typeface="Helvetica" charset="0"/>
                <a:cs typeface="Helvetica" panose="020B0604020202020204" pitchFamily="34" charset="0"/>
              </a:endParaRPr>
            </a:p>
            <a:p>
              <a:pPr marL="0" marR="0" algn="ctr">
                <a:spcBef>
                  <a:spcPts val="300"/>
                </a:spcBef>
                <a:spcAft>
                  <a:spcPts val="0"/>
                </a:spcAft>
              </a:pPr>
              <a:r>
                <a:rPr lang="en-US" sz="800" b="1" dirty="0">
                  <a:latin typeface="Helvetica" panose="020B0604020202020204" pitchFamily="34" charset="0"/>
                  <a:ea typeface="Helvetica" charset="0"/>
                  <a:cs typeface="Helvetica" panose="020B0604020202020204" pitchFamily="34" charset="0"/>
                </a:rPr>
                <a:t>R. </a:t>
              </a:r>
              <a:r>
                <a:rPr lang="en-US" sz="800" b="1" dirty="0" err="1">
                  <a:latin typeface="Helvetica" panose="020B0604020202020204" pitchFamily="34" charset="0"/>
                  <a:ea typeface="Helvetica" charset="0"/>
                  <a:cs typeface="Helvetica" panose="020B0604020202020204" pitchFamily="34" charset="0"/>
                </a:rPr>
                <a:t>Zifko</a:t>
              </a:r>
              <a:endParaRPr lang="en-US" sz="1000" dirty="0">
                <a:effectLst/>
                <a:latin typeface="Helvetica" panose="020B0604020202020204" pitchFamily="34" charset="0"/>
                <a:ea typeface="Helvetica" charset="0"/>
                <a:cs typeface="Helvetica" panose="020B0604020202020204" pitchFamily="34" charset="0"/>
              </a:endParaRPr>
            </a:p>
          </p:txBody>
        </p:sp>
        <p:sp>
          <p:nvSpPr>
            <p:cNvPr id="93" name="Text Box 1760">
              <a:extLst>
                <a:ext uri="{FF2B5EF4-FFF2-40B4-BE49-F238E27FC236}">
                  <a16:creationId xmlns:a16="http://schemas.microsoft.com/office/drawing/2014/main" id="{976C2C36-BC6D-4387-B620-2F6AA591450C}"/>
                </a:ext>
              </a:extLst>
            </p:cNvPr>
            <p:cNvSpPr txBox="1">
              <a:spLocks noChangeArrowheads="1"/>
            </p:cNvSpPr>
            <p:nvPr/>
          </p:nvSpPr>
          <p:spPr bwMode="auto">
            <a:xfrm>
              <a:off x="3579572" y="4836722"/>
              <a:ext cx="821162" cy="4000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CCFFCC"/>
                  </a:solidFill>
                </a14:hiddenFill>
              </a:ext>
            </a:extLst>
          </p:spPr>
          <p:txBody>
            <a:bodyPr rot="0" vert="horz" wrap="square" lIns="0" tIns="0" rIns="0" bIns="0" anchor="ctr" anchorCtr="0" upright="1">
              <a:noAutofit/>
            </a:bodyPr>
            <a:lstStyle/>
            <a:p>
              <a:pPr marL="0" marR="0" algn="ctr">
                <a:spcBef>
                  <a:spcPts val="300"/>
                </a:spcBef>
                <a:spcAft>
                  <a:spcPts val="0"/>
                </a:spcAft>
              </a:pPr>
              <a:r>
                <a:rPr lang="en-US" sz="800" dirty="0">
                  <a:effectLst/>
                  <a:latin typeface="Helvetica" panose="020B0604020202020204" pitchFamily="34" charset="0"/>
                  <a:ea typeface="Helvetica" charset="0"/>
                  <a:cs typeface="Helvetica" panose="020B0604020202020204" pitchFamily="34" charset="0"/>
                </a:rPr>
                <a:t>Instrumentation </a:t>
              </a:r>
              <a:endParaRPr lang="en-US" sz="1000" dirty="0">
                <a:effectLst/>
                <a:latin typeface="Helvetica" panose="020B0604020202020204" pitchFamily="34" charset="0"/>
                <a:ea typeface="Helvetica" charset="0"/>
                <a:cs typeface="Helvetica" panose="020B0604020202020204" pitchFamily="34" charset="0"/>
              </a:endParaRPr>
            </a:p>
            <a:p>
              <a:pPr marL="0" marR="0" algn="ctr">
                <a:spcBef>
                  <a:spcPts val="300"/>
                </a:spcBef>
                <a:spcAft>
                  <a:spcPts val="0"/>
                </a:spcAft>
              </a:pPr>
              <a:r>
                <a:rPr lang="en-US" sz="800" b="1" dirty="0">
                  <a:latin typeface="Helvetica" panose="020B0604020202020204" pitchFamily="34" charset="0"/>
                  <a:ea typeface="Helvetica" charset="0"/>
                  <a:cs typeface="Helvetica" panose="020B0604020202020204" pitchFamily="34" charset="0"/>
                </a:rPr>
                <a:t>V. Scarpine </a:t>
              </a:r>
              <a:endParaRPr lang="en-US" sz="1000" dirty="0">
                <a:effectLst/>
                <a:latin typeface="Helvetica" panose="020B0604020202020204" pitchFamily="34" charset="0"/>
                <a:ea typeface="Helvetica" charset="0"/>
                <a:cs typeface="Helvetica" panose="020B0604020202020204" pitchFamily="34" charset="0"/>
              </a:endParaRPr>
            </a:p>
          </p:txBody>
        </p:sp>
        <p:sp>
          <p:nvSpPr>
            <p:cNvPr id="94" name="Text Box 1760">
              <a:extLst>
                <a:ext uri="{FF2B5EF4-FFF2-40B4-BE49-F238E27FC236}">
                  <a16:creationId xmlns:a16="http://schemas.microsoft.com/office/drawing/2014/main" id="{27C71C24-03AE-4260-A69D-9A783C94AC95}"/>
                </a:ext>
              </a:extLst>
            </p:cNvPr>
            <p:cNvSpPr txBox="1">
              <a:spLocks noChangeArrowheads="1"/>
            </p:cNvSpPr>
            <p:nvPr/>
          </p:nvSpPr>
          <p:spPr bwMode="auto">
            <a:xfrm>
              <a:off x="3558021" y="5410245"/>
              <a:ext cx="821162" cy="46364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CCFFCC"/>
                  </a:solidFill>
                </a14:hiddenFill>
              </a:ext>
            </a:extLst>
          </p:spPr>
          <p:txBody>
            <a:bodyPr rot="0" vert="horz" wrap="square" lIns="0" tIns="0" rIns="0" bIns="0" anchor="ctr" anchorCtr="0" upright="1">
              <a:noAutofit/>
            </a:bodyPr>
            <a:lstStyle/>
            <a:p>
              <a:pPr marL="0" marR="0" algn="ctr">
                <a:spcBef>
                  <a:spcPts val="300"/>
                </a:spcBef>
                <a:spcAft>
                  <a:spcPts val="0"/>
                </a:spcAft>
              </a:pPr>
              <a:r>
                <a:rPr lang="en-US" sz="800" dirty="0">
                  <a:latin typeface="Helvetica" panose="020B0604020202020204" pitchFamily="34" charset="0"/>
                  <a:ea typeface="Helvetica" charset="0"/>
                  <a:cs typeface="Helvetica" panose="020B0604020202020204" pitchFamily="34" charset="0"/>
                </a:rPr>
                <a:t>Accelerator Physics</a:t>
              </a:r>
              <a:endParaRPr lang="en-US" sz="1000" dirty="0">
                <a:latin typeface="Helvetica" panose="020B0604020202020204" pitchFamily="34" charset="0"/>
                <a:ea typeface="Helvetica" charset="0"/>
                <a:cs typeface="Helvetica" panose="020B0604020202020204" pitchFamily="34" charset="0"/>
              </a:endParaRPr>
            </a:p>
            <a:p>
              <a:pPr marL="0" marR="0" algn="ctr">
                <a:spcBef>
                  <a:spcPts val="300"/>
                </a:spcBef>
                <a:spcAft>
                  <a:spcPts val="0"/>
                </a:spcAft>
              </a:pPr>
              <a:r>
                <a:rPr lang="en-US" sz="800" b="1" dirty="0">
                  <a:latin typeface="Helvetica" panose="020B0604020202020204" pitchFamily="34" charset="0"/>
                  <a:ea typeface="Helvetica" charset="0"/>
                  <a:cs typeface="Helvetica" panose="020B0604020202020204" pitchFamily="34" charset="0"/>
                </a:rPr>
                <a:t>P. Derwent (act.)</a:t>
              </a:r>
              <a:endParaRPr lang="en-US" sz="1000" dirty="0">
                <a:effectLst/>
                <a:latin typeface="Helvetica" panose="020B0604020202020204" pitchFamily="34" charset="0"/>
                <a:ea typeface="Helvetica" charset="0"/>
                <a:cs typeface="Helvetica" panose="020B0604020202020204" pitchFamily="34" charset="0"/>
              </a:endParaRPr>
            </a:p>
          </p:txBody>
        </p:sp>
        <p:cxnSp>
          <p:nvCxnSpPr>
            <p:cNvPr id="95" name="Elbow Connector 42">
              <a:extLst>
                <a:ext uri="{FF2B5EF4-FFF2-40B4-BE49-F238E27FC236}">
                  <a16:creationId xmlns:a16="http://schemas.microsoft.com/office/drawing/2014/main" id="{02584DE5-5F1B-4B4E-A4DF-A42E15023E80}"/>
                </a:ext>
              </a:extLst>
            </p:cNvPr>
            <p:cNvCxnSpPr/>
            <p:nvPr/>
          </p:nvCxnSpPr>
          <p:spPr>
            <a:xfrm rot="10800000">
              <a:off x="3396692" y="3951652"/>
              <a:ext cx="182880" cy="1694599"/>
            </a:xfrm>
            <a:prstGeom prst="bentConnector2">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6" name="Line 1810">
              <a:extLst>
                <a:ext uri="{FF2B5EF4-FFF2-40B4-BE49-F238E27FC236}">
                  <a16:creationId xmlns:a16="http://schemas.microsoft.com/office/drawing/2014/main" id="{C9D71B9F-2F3C-444D-B5DA-CA25431D0CF3}"/>
                </a:ext>
              </a:extLst>
            </p:cNvPr>
            <p:cNvCxnSpPr>
              <a:cxnSpLocks noChangeShapeType="1"/>
            </p:cNvCxnSpPr>
            <p:nvPr/>
          </p:nvCxnSpPr>
          <p:spPr bwMode="auto">
            <a:xfrm>
              <a:off x="3396691" y="5019873"/>
              <a:ext cx="182881" cy="0"/>
            </a:xfrm>
            <a:prstGeom prst="line">
              <a:avLst/>
            </a:prstGeom>
            <a:noFill/>
            <a:ln w="9525">
              <a:solidFill>
                <a:srgbClr val="000000"/>
              </a:solidFill>
              <a:round/>
              <a:headEnd/>
              <a:tailEnd/>
            </a:ln>
          </p:spPr>
        </p:cxnSp>
        <p:cxnSp>
          <p:nvCxnSpPr>
            <p:cNvPr id="97" name="Line 1810">
              <a:extLst>
                <a:ext uri="{FF2B5EF4-FFF2-40B4-BE49-F238E27FC236}">
                  <a16:creationId xmlns:a16="http://schemas.microsoft.com/office/drawing/2014/main" id="{C968BA12-885B-4489-A716-EE47F0A7F870}"/>
                </a:ext>
              </a:extLst>
            </p:cNvPr>
            <p:cNvCxnSpPr>
              <a:cxnSpLocks noChangeShapeType="1"/>
            </p:cNvCxnSpPr>
            <p:nvPr/>
          </p:nvCxnSpPr>
          <p:spPr bwMode="auto">
            <a:xfrm>
              <a:off x="3396691" y="4575375"/>
              <a:ext cx="152400" cy="0"/>
            </a:xfrm>
            <a:prstGeom prst="line">
              <a:avLst/>
            </a:prstGeom>
            <a:noFill/>
            <a:ln w="9525">
              <a:solidFill>
                <a:srgbClr val="000000"/>
              </a:solidFill>
              <a:round/>
              <a:headEnd/>
              <a:tailEnd/>
            </a:ln>
          </p:spPr>
        </p:cxnSp>
      </p:grpSp>
      <p:cxnSp>
        <p:nvCxnSpPr>
          <p:cNvPr id="101" name="Straight Connector 100">
            <a:extLst>
              <a:ext uri="{FF2B5EF4-FFF2-40B4-BE49-F238E27FC236}">
                <a16:creationId xmlns:a16="http://schemas.microsoft.com/office/drawing/2014/main" id="{3A13D099-E28C-41B2-BF85-FC809D814FEE}"/>
              </a:ext>
            </a:extLst>
          </p:cNvPr>
          <p:cNvCxnSpPr>
            <a:cxnSpLocks/>
          </p:cNvCxnSpPr>
          <p:nvPr/>
        </p:nvCxnSpPr>
        <p:spPr>
          <a:xfrm flipH="1" flipV="1">
            <a:off x="3366944" y="1922850"/>
            <a:ext cx="890" cy="152907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6" name="Text Box 1760">
            <a:extLst>
              <a:ext uri="{FF2B5EF4-FFF2-40B4-BE49-F238E27FC236}">
                <a16:creationId xmlns:a16="http://schemas.microsoft.com/office/drawing/2014/main" id="{9229D242-3D93-4FC8-BBE7-0488FA60C50A}"/>
              </a:ext>
            </a:extLst>
          </p:cNvPr>
          <p:cNvSpPr txBox="1">
            <a:spLocks noChangeArrowheads="1"/>
          </p:cNvSpPr>
          <p:nvPr/>
        </p:nvSpPr>
        <p:spPr bwMode="auto">
          <a:xfrm>
            <a:off x="4861510" y="4042828"/>
            <a:ext cx="814508" cy="4000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CCFFCC"/>
                </a:solidFill>
              </a14:hiddenFill>
            </a:ext>
          </a:extLst>
        </p:spPr>
        <p:txBody>
          <a:bodyPr rot="0" vert="horz" wrap="square" lIns="0" tIns="0" rIns="0" bIns="0" anchor="ctr" anchorCtr="0" upright="1">
            <a:noAutofit/>
          </a:bodyPr>
          <a:lstStyle/>
          <a:p>
            <a:pPr algn="ctr">
              <a:spcBef>
                <a:spcPts val="300"/>
              </a:spcBef>
              <a:spcAft>
                <a:spcPts val="0"/>
              </a:spcAft>
            </a:pPr>
            <a:r>
              <a:rPr lang="en-US" sz="800" dirty="0" err="1">
                <a:latin typeface="Helvetica" panose="020B0604020202020204" pitchFamily="34" charset="0"/>
                <a:cs typeface="Helvetica" panose="020B0604020202020204" pitchFamily="34" charset="0"/>
              </a:rPr>
              <a:t>Linac</a:t>
            </a:r>
            <a:r>
              <a:rPr lang="en-US" sz="800" dirty="0">
                <a:latin typeface="Helvetica" panose="020B0604020202020204" pitchFamily="34" charset="0"/>
                <a:cs typeface="Helvetica" panose="020B0604020202020204" pitchFamily="34" charset="0"/>
              </a:rPr>
              <a:t> Installation</a:t>
            </a:r>
            <a:endParaRPr lang="en-US" sz="800" b="1" dirty="0">
              <a:latin typeface="Helvetica" panose="020B0604020202020204" pitchFamily="34" charset="0"/>
              <a:cs typeface="Helvetica" panose="020B0604020202020204" pitchFamily="34" charset="0"/>
            </a:endParaRPr>
          </a:p>
          <a:p>
            <a:pPr algn="ctr">
              <a:spcBef>
                <a:spcPts val="300"/>
              </a:spcBef>
              <a:spcAft>
                <a:spcPts val="0"/>
              </a:spcAft>
            </a:pPr>
            <a:r>
              <a:rPr lang="en-US" sz="800" b="1" dirty="0">
                <a:latin typeface="Helvetica" panose="020B0604020202020204" pitchFamily="34" charset="0"/>
                <a:ea typeface="Helvetica" charset="0"/>
                <a:cs typeface="Helvetica" panose="020B0604020202020204" pitchFamily="34" charset="0"/>
              </a:rPr>
              <a:t>C. Baffes </a:t>
            </a:r>
            <a:r>
              <a:rPr lang="en-US" sz="800" i="1" dirty="0">
                <a:latin typeface="Helvetica" panose="020B0604020202020204" pitchFamily="34" charset="0"/>
                <a:cs typeface="Helvetica" panose="020B0604020202020204" pitchFamily="34" charset="0"/>
              </a:rPr>
              <a:t> </a:t>
            </a:r>
            <a:endParaRPr lang="en-US" sz="800" dirty="0">
              <a:latin typeface="Helvetica" panose="020B0604020202020204" pitchFamily="34" charset="0"/>
              <a:cs typeface="Helvetica" panose="020B0604020202020204" pitchFamily="34" charset="0"/>
            </a:endParaRPr>
          </a:p>
        </p:txBody>
      </p:sp>
      <p:sp>
        <p:nvSpPr>
          <p:cNvPr id="107" name="Text Box 1760">
            <a:extLst>
              <a:ext uri="{FF2B5EF4-FFF2-40B4-BE49-F238E27FC236}">
                <a16:creationId xmlns:a16="http://schemas.microsoft.com/office/drawing/2014/main" id="{55929E94-6D0D-4E10-8F0B-A9C372750BB7}"/>
              </a:ext>
            </a:extLst>
          </p:cNvPr>
          <p:cNvSpPr txBox="1">
            <a:spLocks noChangeArrowheads="1"/>
          </p:cNvSpPr>
          <p:nvPr/>
        </p:nvSpPr>
        <p:spPr bwMode="auto">
          <a:xfrm>
            <a:off x="4854856" y="4599822"/>
            <a:ext cx="821162" cy="63711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CCFFCC"/>
                </a:solidFill>
              </a14:hiddenFill>
            </a:ext>
          </a:extLst>
        </p:spPr>
        <p:txBody>
          <a:bodyPr rot="0" vert="horz" wrap="square" lIns="0" tIns="0" rIns="0" bIns="0" anchor="ctr" anchorCtr="0" upright="1">
            <a:noAutofit/>
          </a:bodyPr>
          <a:lstStyle/>
          <a:p>
            <a:pPr marL="0" marR="0" algn="ctr">
              <a:spcBef>
                <a:spcPts val="300"/>
              </a:spcBef>
              <a:spcAft>
                <a:spcPts val="0"/>
              </a:spcAft>
            </a:pPr>
            <a:r>
              <a:rPr lang="en-US" sz="800" dirty="0">
                <a:effectLst/>
                <a:latin typeface="Helvetica" panose="020B0604020202020204" pitchFamily="34" charset="0"/>
                <a:ea typeface="Helvetica" charset="0"/>
                <a:cs typeface="Helvetica" panose="020B0604020202020204" pitchFamily="34" charset="0"/>
              </a:rPr>
              <a:t>Building Infrastructure</a:t>
            </a:r>
          </a:p>
          <a:p>
            <a:pPr marL="0" marR="0" algn="ctr">
              <a:spcBef>
                <a:spcPts val="300"/>
              </a:spcBef>
              <a:spcAft>
                <a:spcPts val="0"/>
              </a:spcAft>
            </a:pPr>
            <a:r>
              <a:rPr lang="en-US" sz="800" b="1" dirty="0">
                <a:latin typeface="Helvetica" panose="020B0604020202020204" pitchFamily="34" charset="0"/>
                <a:ea typeface="Helvetica" charset="0"/>
                <a:cs typeface="Helvetica" panose="020B0604020202020204" pitchFamily="34" charset="0"/>
              </a:rPr>
              <a:t>J. Hunt </a:t>
            </a:r>
            <a:endParaRPr lang="en-US" sz="800" dirty="0">
              <a:effectLst/>
              <a:latin typeface="Helvetica" panose="020B0604020202020204" pitchFamily="34" charset="0"/>
              <a:ea typeface="Helvetica" charset="0"/>
              <a:cs typeface="Helvetica" panose="020B0604020202020204" pitchFamily="34" charset="0"/>
            </a:endParaRPr>
          </a:p>
        </p:txBody>
      </p:sp>
      <p:cxnSp>
        <p:nvCxnSpPr>
          <p:cNvPr id="110" name="Line 1810">
            <a:extLst>
              <a:ext uri="{FF2B5EF4-FFF2-40B4-BE49-F238E27FC236}">
                <a16:creationId xmlns:a16="http://schemas.microsoft.com/office/drawing/2014/main" id="{9CEE02B2-A13C-4A2C-836A-18544ACACB99}"/>
              </a:ext>
            </a:extLst>
          </p:cNvPr>
          <p:cNvCxnSpPr>
            <a:cxnSpLocks noChangeShapeType="1"/>
          </p:cNvCxnSpPr>
          <p:nvPr/>
        </p:nvCxnSpPr>
        <p:spPr bwMode="auto">
          <a:xfrm>
            <a:off x="4697580" y="4900153"/>
            <a:ext cx="163930" cy="0"/>
          </a:xfrm>
          <a:prstGeom prst="line">
            <a:avLst/>
          </a:prstGeom>
          <a:noFill/>
          <a:ln w="9525">
            <a:solidFill>
              <a:srgbClr val="000000"/>
            </a:solidFill>
            <a:round/>
            <a:headEnd/>
            <a:tailEnd/>
          </a:ln>
        </p:spPr>
      </p:cxnSp>
      <p:cxnSp>
        <p:nvCxnSpPr>
          <p:cNvPr id="113" name="Straight Connector 112">
            <a:extLst>
              <a:ext uri="{FF2B5EF4-FFF2-40B4-BE49-F238E27FC236}">
                <a16:creationId xmlns:a16="http://schemas.microsoft.com/office/drawing/2014/main" id="{F7CED239-BCFB-4B5D-BD2F-F42B4FF49E43}"/>
              </a:ext>
            </a:extLst>
          </p:cNvPr>
          <p:cNvCxnSpPr>
            <a:cxnSpLocks/>
          </p:cNvCxnSpPr>
          <p:nvPr/>
        </p:nvCxnSpPr>
        <p:spPr>
          <a:xfrm flipH="1" flipV="1">
            <a:off x="4697790" y="3378148"/>
            <a:ext cx="9382" cy="154370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3B88C0CC-E293-42F6-93A5-AE4F1F5E3BD0}"/>
              </a:ext>
            </a:extLst>
          </p:cNvPr>
          <p:cNvCxnSpPr>
            <a:cxnSpLocks/>
          </p:cNvCxnSpPr>
          <p:nvPr/>
        </p:nvCxnSpPr>
        <p:spPr>
          <a:xfrm flipH="1">
            <a:off x="4697580" y="4244085"/>
            <a:ext cx="16798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7" name="Text Box 1760">
            <a:extLst>
              <a:ext uri="{FF2B5EF4-FFF2-40B4-BE49-F238E27FC236}">
                <a16:creationId xmlns:a16="http://schemas.microsoft.com/office/drawing/2014/main" id="{2BF2BE1F-E861-494E-9525-C47AAB56033E}"/>
              </a:ext>
            </a:extLst>
          </p:cNvPr>
          <p:cNvSpPr txBox="1">
            <a:spLocks noChangeArrowheads="1"/>
          </p:cNvSpPr>
          <p:nvPr/>
        </p:nvSpPr>
        <p:spPr bwMode="auto">
          <a:xfrm>
            <a:off x="6220071" y="3417514"/>
            <a:ext cx="1157037" cy="4000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CCFFCC"/>
                </a:solidFill>
              </a14:hiddenFill>
            </a:ext>
          </a:extLst>
        </p:spPr>
        <p:txBody>
          <a:bodyPr rot="0" vert="horz" wrap="square" lIns="0" tIns="0" rIns="0" bIns="0" anchor="ctr" anchorCtr="0" upright="1">
            <a:noAutofit/>
          </a:bodyPr>
          <a:lstStyle/>
          <a:p>
            <a:pPr marL="0" marR="0" algn="ctr">
              <a:spcBef>
                <a:spcPts val="300"/>
              </a:spcBef>
              <a:spcAft>
                <a:spcPts val="0"/>
              </a:spcAft>
            </a:pPr>
            <a:r>
              <a:rPr lang="en-US" sz="800" dirty="0">
                <a:effectLst/>
                <a:latin typeface="Helvetica" panose="020B0604020202020204" pitchFamily="34" charset="0"/>
                <a:ea typeface="Helvetica" charset="0"/>
                <a:cs typeface="Helvetica" panose="020B0604020202020204" pitchFamily="34" charset="0"/>
              </a:rPr>
              <a:t>Transfer Line/Beam absorber</a:t>
            </a:r>
            <a:endParaRPr lang="en-US" sz="1000" dirty="0">
              <a:effectLst/>
              <a:latin typeface="Helvetica" panose="020B0604020202020204" pitchFamily="34" charset="0"/>
              <a:ea typeface="Helvetica" charset="0"/>
              <a:cs typeface="Helvetica" panose="020B0604020202020204" pitchFamily="34" charset="0"/>
            </a:endParaRPr>
          </a:p>
          <a:p>
            <a:pPr marL="0" marR="0" algn="ctr">
              <a:spcBef>
                <a:spcPts val="300"/>
              </a:spcBef>
              <a:spcAft>
                <a:spcPts val="0"/>
              </a:spcAft>
            </a:pPr>
            <a:r>
              <a:rPr lang="en-US" sz="800" b="1" dirty="0">
                <a:latin typeface="Helvetica" panose="020B0604020202020204" pitchFamily="34" charset="0"/>
                <a:ea typeface="Helvetica" charset="0"/>
                <a:cs typeface="Helvetica" panose="020B0604020202020204" pitchFamily="34" charset="0"/>
              </a:rPr>
              <a:t>M. Xiao</a:t>
            </a:r>
            <a:endParaRPr lang="en-US" sz="1000" b="1" dirty="0">
              <a:effectLst/>
              <a:latin typeface="Helvetica" panose="020B0604020202020204" pitchFamily="34" charset="0"/>
              <a:ea typeface="Helvetica" charset="0"/>
              <a:cs typeface="Helvetica" panose="020B0604020202020204" pitchFamily="34" charset="0"/>
            </a:endParaRPr>
          </a:p>
        </p:txBody>
      </p:sp>
      <p:cxnSp>
        <p:nvCxnSpPr>
          <p:cNvPr id="121" name="Straight Connector 120">
            <a:extLst>
              <a:ext uri="{FF2B5EF4-FFF2-40B4-BE49-F238E27FC236}">
                <a16:creationId xmlns:a16="http://schemas.microsoft.com/office/drawing/2014/main" id="{83EE34FC-29A9-4970-BF69-6244037E8400}"/>
              </a:ext>
            </a:extLst>
          </p:cNvPr>
          <p:cNvCxnSpPr>
            <a:cxnSpLocks/>
          </p:cNvCxnSpPr>
          <p:nvPr/>
        </p:nvCxnSpPr>
        <p:spPr>
          <a:xfrm flipH="1" flipV="1">
            <a:off x="6003599" y="1918736"/>
            <a:ext cx="15584" cy="173886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1E7A8814-BC40-4F07-9F53-B9D5254DFC3F}"/>
              </a:ext>
            </a:extLst>
          </p:cNvPr>
          <p:cNvCxnSpPr>
            <a:cxnSpLocks/>
          </p:cNvCxnSpPr>
          <p:nvPr/>
        </p:nvCxnSpPr>
        <p:spPr>
          <a:xfrm flipV="1">
            <a:off x="6027068" y="3650802"/>
            <a:ext cx="208548" cy="679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a:extLst>
              <a:ext uri="{FF2B5EF4-FFF2-40B4-BE49-F238E27FC236}">
                <a16:creationId xmlns:a16="http://schemas.microsoft.com/office/drawing/2014/main" id="{725552A7-2678-4265-B419-C34B189369FF}"/>
              </a:ext>
            </a:extLst>
          </p:cNvPr>
          <p:cNvCxnSpPr>
            <a:cxnSpLocks/>
          </p:cNvCxnSpPr>
          <p:nvPr/>
        </p:nvCxnSpPr>
        <p:spPr>
          <a:xfrm flipV="1">
            <a:off x="6012251" y="2977617"/>
            <a:ext cx="208548" cy="679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7" name="Text Box 1760">
            <a:extLst>
              <a:ext uri="{FF2B5EF4-FFF2-40B4-BE49-F238E27FC236}">
                <a16:creationId xmlns:a16="http://schemas.microsoft.com/office/drawing/2014/main" id="{EE211CC6-D862-4993-BE35-180AF4F319F0}"/>
              </a:ext>
            </a:extLst>
          </p:cNvPr>
          <p:cNvSpPr txBox="1">
            <a:spLocks noChangeArrowheads="1"/>
          </p:cNvSpPr>
          <p:nvPr/>
        </p:nvSpPr>
        <p:spPr bwMode="auto">
          <a:xfrm>
            <a:off x="6235616" y="3969964"/>
            <a:ext cx="1157037" cy="4000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CCFFCC"/>
                </a:solidFill>
              </a14:hiddenFill>
            </a:ext>
          </a:extLst>
        </p:spPr>
        <p:txBody>
          <a:bodyPr rot="0" vert="horz" wrap="square" lIns="0" tIns="0" rIns="0" bIns="0" anchor="ctr" anchorCtr="0" upright="1">
            <a:noAutofit/>
          </a:bodyPr>
          <a:lstStyle/>
          <a:p>
            <a:pPr marL="0" marR="0" algn="ctr">
              <a:spcBef>
                <a:spcPts val="300"/>
              </a:spcBef>
              <a:spcAft>
                <a:spcPts val="0"/>
              </a:spcAft>
            </a:pPr>
            <a:r>
              <a:rPr lang="en-US" sz="800" dirty="0">
                <a:effectLst/>
                <a:latin typeface="Helvetica" panose="020B0604020202020204" pitchFamily="34" charset="0"/>
                <a:ea typeface="Helvetica" charset="0"/>
                <a:cs typeface="Helvetica" panose="020B0604020202020204" pitchFamily="34" charset="0"/>
              </a:rPr>
              <a:t>Rings Installation</a:t>
            </a:r>
            <a:endParaRPr lang="en-US" sz="1000" dirty="0">
              <a:effectLst/>
              <a:latin typeface="Helvetica" panose="020B0604020202020204" pitchFamily="34" charset="0"/>
              <a:ea typeface="Helvetica" charset="0"/>
              <a:cs typeface="Helvetica" panose="020B0604020202020204" pitchFamily="34" charset="0"/>
            </a:endParaRPr>
          </a:p>
          <a:p>
            <a:pPr marL="0" marR="0" algn="ctr">
              <a:spcBef>
                <a:spcPts val="300"/>
              </a:spcBef>
              <a:spcAft>
                <a:spcPts val="0"/>
              </a:spcAft>
            </a:pPr>
            <a:r>
              <a:rPr lang="en-US" sz="800" b="1" dirty="0">
                <a:latin typeface="Helvetica" panose="020B0604020202020204" pitchFamily="34" charset="0"/>
                <a:ea typeface="Helvetica" charset="0"/>
                <a:cs typeface="Helvetica" panose="020B0604020202020204" pitchFamily="34" charset="0"/>
              </a:rPr>
              <a:t>D. Morris</a:t>
            </a:r>
            <a:endParaRPr lang="en-US" sz="1000" b="1" dirty="0">
              <a:effectLst/>
              <a:latin typeface="Helvetica" panose="020B0604020202020204" pitchFamily="34" charset="0"/>
              <a:ea typeface="Helvetica" charset="0"/>
              <a:cs typeface="Helvetica" panose="020B0604020202020204" pitchFamily="34" charset="0"/>
            </a:endParaRPr>
          </a:p>
        </p:txBody>
      </p:sp>
      <p:sp>
        <p:nvSpPr>
          <p:cNvPr id="79" name="Text Box 1760">
            <a:extLst>
              <a:ext uri="{FF2B5EF4-FFF2-40B4-BE49-F238E27FC236}">
                <a16:creationId xmlns:a16="http://schemas.microsoft.com/office/drawing/2014/main" id="{0432E240-35B5-4E45-83F7-AF2928D8692C}"/>
              </a:ext>
            </a:extLst>
          </p:cNvPr>
          <p:cNvSpPr txBox="1">
            <a:spLocks noChangeArrowheads="1"/>
          </p:cNvSpPr>
          <p:nvPr/>
        </p:nvSpPr>
        <p:spPr bwMode="auto">
          <a:xfrm>
            <a:off x="7727278" y="4205092"/>
            <a:ext cx="1188720" cy="4000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CCFFCC"/>
                </a:solidFill>
              </a14:hiddenFill>
            </a:ext>
          </a:extLst>
        </p:spPr>
        <p:txBody>
          <a:bodyPr rot="0" vert="horz" wrap="square" lIns="0" tIns="0" rIns="0" bIns="0" anchor="ctr" anchorCtr="0" upright="1">
            <a:noAutofit/>
          </a:bodyPr>
          <a:lstStyle/>
          <a:p>
            <a:pPr marL="0" marR="0" algn="ctr">
              <a:spcBef>
                <a:spcPts val="300"/>
              </a:spcBef>
              <a:spcAft>
                <a:spcPts val="0"/>
              </a:spcAft>
            </a:pPr>
            <a:r>
              <a:rPr lang="en-US" sz="800" dirty="0">
                <a:effectLst/>
                <a:latin typeface="Helvetica" panose="020B0604020202020204" pitchFamily="34" charset="0"/>
                <a:ea typeface="Helvetica" charset="0"/>
                <a:cs typeface="Helvetica" panose="020B0604020202020204" pitchFamily="34" charset="0"/>
              </a:rPr>
              <a:t>Booster Connection</a:t>
            </a:r>
            <a:endParaRPr lang="en-US" sz="1000" dirty="0">
              <a:effectLst/>
              <a:latin typeface="Helvetica" panose="020B0604020202020204" pitchFamily="34" charset="0"/>
              <a:ea typeface="Helvetica" charset="0"/>
              <a:cs typeface="Helvetica" panose="020B0604020202020204" pitchFamily="34" charset="0"/>
            </a:endParaRPr>
          </a:p>
          <a:p>
            <a:pPr marL="0" marR="0" algn="ctr">
              <a:spcBef>
                <a:spcPts val="300"/>
              </a:spcBef>
              <a:spcAft>
                <a:spcPts val="0"/>
              </a:spcAft>
            </a:pPr>
            <a:r>
              <a:rPr lang="en-US" sz="800" b="1" dirty="0">
                <a:latin typeface="Helvetica" panose="020B0604020202020204" pitchFamily="34" charset="0"/>
                <a:ea typeface="Helvetica" charset="0"/>
                <a:cs typeface="Helvetica" panose="020B0604020202020204" pitchFamily="34" charset="0"/>
              </a:rPr>
              <a:t>TBD</a:t>
            </a:r>
            <a:endParaRPr lang="en-US" sz="1000" b="1" dirty="0">
              <a:effectLst/>
              <a:latin typeface="Helvetica" panose="020B0604020202020204" pitchFamily="34" charset="0"/>
              <a:ea typeface="Helvetica" charset="0"/>
              <a:cs typeface="Helvetica" panose="020B0604020202020204" pitchFamily="34" charset="0"/>
            </a:endParaRPr>
          </a:p>
        </p:txBody>
      </p:sp>
      <p:cxnSp>
        <p:nvCxnSpPr>
          <p:cNvPr id="82" name="Straight Connector 81">
            <a:extLst>
              <a:ext uri="{FF2B5EF4-FFF2-40B4-BE49-F238E27FC236}">
                <a16:creationId xmlns:a16="http://schemas.microsoft.com/office/drawing/2014/main" id="{30A5FA91-77E0-4390-A0C6-7516BBCC347D}"/>
              </a:ext>
            </a:extLst>
          </p:cNvPr>
          <p:cNvCxnSpPr>
            <a:cxnSpLocks/>
          </p:cNvCxnSpPr>
          <p:nvPr/>
        </p:nvCxnSpPr>
        <p:spPr>
          <a:xfrm flipV="1">
            <a:off x="6012251" y="3266696"/>
            <a:ext cx="0" cy="88670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8AE33A36-0F90-4774-A24B-9EB0AF420F0D}"/>
              </a:ext>
            </a:extLst>
          </p:cNvPr>
          <p:cNvCxnSpPr>
            <a:cxnSpLocks/>
          </p:cNvCxnSpPr>
          <p:nvPr/>
        </p:nvCxnSpPr>
        <p:spPr>
          <a:xfrm flipV="1">
            <a:off x="6019183" y="4146603"/>
            <a:ext cx="208548" cy="679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DF5E95AF-3E34-40A8-A35B-77922BB53FE9}"/>
              </a:ext>
            </a:extLst>
          </p:cNvPr>
          <p:cNvCxnSpPr>
            <a:cxnSpLocks/>
          </p:cNvCxnSpPr>
          <p:nvPr/>
        </p:nvCxnSpPr>
        <p:spPr>
          <a:xfrm flipV="1">
            <a:off x="7606388" y="3556173"/>
            <a:ext cx="0" cy="88670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5B698389-21B7-4502-86D7-0D3B0CFBB001}"/>
              </a:ext>
            </a:extLst>
          </p:cNvPr>
          <p:cNvCxnSpPr>
            <a:cxnSpLocks/>
          </p:cNvCxnSpPr>
          <p:nvPr/>
        </p:nvCxnSpPr>
        <p:spPr>
          <a:xfrm>
            <a:off x="7606388" y="4442878"/>
            <a:ext cx="125989" cy="5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9" name="Text Box 1760">
            <a:extLst>
              <a:ext uri="{FF2B5EF4-FFF2-40B4-BE49-F238E27FC236}">
                <a16:creationId xmlns:a16="http://schemas.microsoft.com/office/drawing/2014/main" id="{45A1E5E7-8A78-4765-AB96-10AD2C36CAAA}"/>
              </a:ext>
            </a:extLst>
          </p:cNvPr>
          <p:cNvSpPr txBox="1">
            <a:spLocks noChangeArrowheads="1"/>
          </p:cNvSpPr>
          <p:nvPr/>
        </p:nvSpPr>
        <p:spPr bwMode="auto">
          <a:xfrm>
            <a:off x="395455" y="3472741"/>
            <a:ext cx="983558" cy="4000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CCFFCC"/>
                </a:solidFill>
              </a14:hiddenFill>
            </a:ext>
          </a:extLst>
        </p:spPr>
        <p:txBody>
          <a:bodyPr rot="0" vert="horz" wrap="square" lIns="0" tIns="0" rIns="0" bIns="0" anchor="ctr" anchorCtr="0" upright="1">
            <a:noAutofit/>
          </a:bodyPr>
          <a:lstStyle/>
          <a:p>
            <a:pPr marL="0" marR="0" algn="ctr">
              <a:spcBef>
                <a:spcPts val="300"/>
              </a:spcBef>
              <a:spcAft>
                <a:spcPts val="0"/>
              </a:spcAft>
            </a:pPr>
            <a:r>
              <a:rPr lang="en-US" sz="800" dirty="0">
                <a:effectLst/>
                <a:latin typeface="Helvetica" panose="020B0604020202020204" pitchFamily="34" charset="0"/>
                <a:ea typeface="Helvetica" charset="0"/>
                <a:cs typeface="Helvetica" panose="020B0604020202020204" pitchFamily="34" charset="0"/>
              </a:rPr>
              <a:t>ESH&amp;Q</a:t>
            </a:r>
            <a:endParaRPr lang="en-US" sz="1000" dirty="0">
              <a:effectLst/>
              <a:latin typeface="Helvetica" panose="020B0604020202020204" pitchFamily="34" charset="0"/>
              <a:ea typeface="Helvetica" charset="0"/>
              <a:cs typeface="Helvetica" panose="020B0604020202020204" pitchFamily="34" charset="0"/>
            </a:endParaRPr>
          </a:p>
          <a:p>
            <a:pPr marL="0" marR="0" algn="ctr">
              <a:spcBef>
                <a:spcPts val="300"/>
              </a:spcBef>
              <a:spcAft>
                <a:spcPts val="0"/>
              </a:spcAft>
            </a:pPr>
            <a:r>
              <a:rPr lang="en-US" sz="800" b="1" dirty="0">
                <a:effectLst/>
                <a:latin typeface="Helvetica" panose="020B0604020202020204" pitchFamily="34" charset="0"/>
                <a:ea typeface="Helvetica" charset="0"/>
                <a:cs typeface="Helvetica" panose="020B0604020202020204" pitchFamily="34" charset="0"/>
              </a:rPr>
              <a:t>J. Anderson Jr.</a:t>
            </a:r>
            <a:endParaRPr lang="en-US" sz="1000" dirty="0">
              <a:effectLst/>
              <a:latin typeface="Helvetica" panose="020B0604020202020204" pitchFamily="34" charset="0"/>
              <a:ea typeface="Helvetica" charset="0"/>
              <a:cs typeface="Helvetica" panose="020B0604020202020204" pitchFamily="34" charset="0"/>
            </a:endParaRPr>
          </a:p>
        </p:txBody>
      </p:sp>
      <p:cxnSp>
        <p:nvCxnSpPr>
          <p:cNvPr id="90" name="Straight Connector 89">
            <a:extLst>
              <a:ext uri="{FF2B5EF4-FFF2-40B4-BE49-F238E27FC236}">
                <a16:creationId xmlns:a16="http://schemas.microsoft.com/office/drawing/2014/main" id="{AC816E38-CFE5-452B-8C60-EB320E701489}"/>
              </a:ext>
            </a:extLst>
          </p:cNvPr>
          <p:cNvCxnSpPr>
            <a:cxnSpLocks/>
          </p:cNvCxnSpPr>
          <p:nvPr/>
        </p:nvCxnSpPr>
        <p:spPr>
          <a:xfrm flipV="1">
            <a:off x="208179" y="2801223"/>
            <a:ext cx="0" cy="88670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09E0A3BB-1C14-4616-9551-026733C37CE9}"/>
              </a:ext>
            </a:extLst>
          </p:cNvPr>
          <p:cNvCxnSpPr>
            <a:cxnSpLocks/>
          </p:cNvCxnSpPr>
          <p:nvPr/>
        </p:nvCxnSpPr>
        <p:spPr>
          <a:xfrm flipV="1">
            <a:off x="200797" y="3679169"/>
            <a:ext cx="208548" cy="679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68" name="Group 67">
            <a:extLst>
              <a:ext uri="{FF2B5EF4-FFF2-40B4-BE49-F238E27FC236}">
                <a16:creationId xmlns:a16="http://schemas.microsoft.com/office/drawing/2014/main" id="{A717DD94-E584-4249-B0C9-30D09DC75B52}"/>
              </a:ext>
            </a:extLst>
          </p:cNvPr>
          <p:cNvGrpSpPr/>
          <p:nvPr/>
        </p:nvGrpSpPr>
        <p:grpSpPr>
          <a:xfrm>
            <a:off x="1809081" y="1883495"/>
            <a:ext cx="1223548" cy="1272968"/>
            <a:chOff x="1816559" y="2023549"/>
            <a:chExt cx="1223548" cy="1272968"/>
          </a:xfrm>
        </p:grpSpPr>
        <p:sp>
          <p:nvSpPr>
            <p:cNvPr id="15" name="Text Box 1760">
              <a:extLst>
                <a:ext uri="{FF2B5EF4-FFF2-40B4-BE49-F238E27FC236}">
                  <a16:creationId xmlns:a16="http://schemas.microsoft.com/office/drawing/2014/main" id="{0F9770BE-35CB-40B2-90B2-3689AFB7396A}"/>
                </a:ext>
              </a:extLst>
            </p:cNvPr>
            <p:cNvSpPr txBox="1">
              <a:spLocks noChangeArrowheads="1"/>
            </p:cNvSpPr>
            <p:nvPr/>
          </p:nvSpPr>
          <p:spPr bwMode="auto">
            <a:xfrm>
              <a:off x="2037035" y="2257447"/>
              <a:ext cx="1003072" cy="4000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CCFFCC"/>
                  </a:solidFill>
                </a14:hiddenFill>
              </a:ext>
            </a:extLst>
          </p:spPr>
          <p:txBody>
            <a:bodyPr rot="0" vert="horz" wrap="square" lIns="0" tIns="0" rIns="0" bIns="0" anchor="ctr" anchorCtr="0" upright="1">
              <a:noAutofit/>
            </a:bodyPr>
            <a:lstStyle/>
            <a:p>
              <a:pPr marL="0" marR="0" algn="ctr">
                <a:spcBef>
                  <a:spcPts val="300"/>
                </a:spcBef>
                <a:spcAft>
                  <a:spcPts val="0"/>
                </a:spcAft>
              </a:pPr>
              <a:r>
                <a:rPr lang="en-US" sz="800" dirty="0">
                  <a:latin typeface="Helvetica" panose="020B0604020202020204" pitchFamily="34" charset="0"/>
                  <a:ea typeface="Helvetica" charset="0"/>
                  <a:cs typeface="Helvetica" panose="020B0604020202020204" pitchFamily="34" charset="0"/>
                </a:rPr>
                <a:t>Half-wave Cryomodule</a:t>
              </a:r>
              <a:endParaRPr lang="en-US" sz="1000" dirty="0">
                <a:latin typeface="Helvetica" panose="020B0604020202020204" pitchFamily="34" charset="0"/>
                <a:ea typeface="Helvetica" charset="0"/>
                <a:cs typeface="Helvetica" panose="020B0604020202020204" pitchFamily="34" charset="0"/>
              </a:endParaRPr>
            </a:p>
            <a:p>
              <a:pPr marL="0" marR="0" algn="ctr">
                <a:spcBef>
                  <a:spcPts val="300"/>
                </a:spcBef>
                <a:spcAft>
                  <a:spcPts val="0"/>
                </a:spcAft>
              </a:pPr>
              <a:r>
                <a:rPr lang="en-US" sz="800" b="1" dirty="0">
                  <a:latin typeface="Helvetica" panose="020B0604020202020204" pitchFamily="34" charset="0"/>
                  <a:ea typeface="Helvetica" charset="0"/>
                  <a:cs typeface="Helvetica" panose="020B0604020202020204" pitchFamily="34" charset="0"/>
                </a:rPr>
                <a:t>Z. Conway (ANL)</a:t>
              </a:r>
              <a:endParaRPr lang="en-US" sz="1000" dirty="0">
                <a:latin typeface="Helvetica" panose="020B0604020202020204" pitchFamily="34" charset="0"/>
                <a:ea typeface="Helvetica" charset="0"/>
                <a:cs typeface="Helvetica" panose="020B0604020202020204" pitchFamily="34" charset="0"/>
              </a:endParaRPr>
            </a:p>
          </p:txBody>
        </p:sp>
        <p:sp>
          <p:nvSpPr>
            <p:cNvPr id="16" name="Text Box 1769">
              <a:extLst>
                <a:ext uri="{FF2B5EF4-FFF2-40B4-BE49-F238E27FC236}">
                  <a16:creationId xmlns:a16="http://schemas.microsoft.com/office/drawing/2014/main" id="{FEAE27BE-ED84-4BB3-AD68-EB1F90348480}"/>
                </a:ext>
              </a:extLst>
            </p:cNvPr>
            <p:cNvSpPr txBox="1">
              <a:spLocks noChangeArrowheads="1"/>
            </p:cNvSpPr>
            <p:nvPr/>
          </p:nvSpPr>
          <p:spPr bwMode="auto">
            <a:xfrm>
              <a:off x="2011305" y="2896467"/>
              <a:ext cx="1028802" cy="4000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CCFFCC"/>
                  </a:solidFill>
                </a14:hiddenFill>
              </a:ext>
            </a:extLst>
          </p:spPr>
          <p:txBody>
            <a:bodyPr rot="0" vert="horz" wrap="square" lIns="0" tIns="0" rIns="0" bIns="0" anchor="ctr" anchorCtr="0" upright="1">
              <a:noAutofit/>
            </a:bodyPr>
            <a:lstStyle/>
            <a:p>
              <a:pPr marL="0" marR="0" algn="ctr">
                <a:spcBef>
                  <a:spcPts val="300"/>
                </a:spcBef>
                <a:spcAft>
                  <a:spcPts val="0"/>
                </a:spcAft>
              </a:pPr>
              <a:r>
                <a:rPr lang="en-US" sz="800" dirty="0">
                  <a:latin typeface="Helvetica" panose="020B0604020202020204" pitchFamily="34" charset="0"/>
                  <a:ea typeface="Helvetica" charset="0"/>
                  <a:cs typeface="Helvetica" panose="020B0604020202020204" pitchFamily="34" charset="0"/>
                </a:rPr>
                <a:t>SSR Cryomodules</a:t>
              </a:r>
              <a:endParaRPr lang="en-US" sz="1000" dirty="0">
                <a:latin typeface="Helvetica" panose="020B0604020202020204" pitchFamily="34" charset="0"/>
                <a:ea typeface="Helvetica" charset="0"/>
                <a:cs typeface="Helvetica" panose="020B0604020202020204" pitchFamily="34" charset="0"/>
              </a:endParaRPr>
            </a:p>
            <a:p>
              <a:pPr marL="0" marR="0" algn="ctr">
                <a:spcBef>
                  <a:spcPts val="300"/>
                </a:spcBef>
                <a:spcAft>
                  <a:spcPts val="0"/>
                </a:spcAft>
              </a:pPr>
              <a:r>
                <a:rPr lang="en-US" sz="800" b="1" dirty="0">
                  <a:latin typeface="Helvetica" panose="020B0604020202020204" pitchFamily="34" charset="0"/>
                  <a:ea typeface="Helvetica" charset="0"/>
                  <a:cs typeface="Helvetica" panose="020B0604020202020204" pitchFamily="34" charset="0"/>
                </a:rPr>
                <a:t>D. Passarelli</a:t>
              </a:r>
              <a:endParaRPr lang="en-US" sz="1000" dirty="0">
                <a:latin typeface="Helvetica" panose="020B0604020202020204" pitchFamily="34" charset="0"/>
                <a:ea typeface="Helvetica" charset="0"/>
                <a:cs typeface="Helvetica" panose="020B0604020202020204" pitchFamily="34" charset="0"/>
              </a:endParaRPr>
            </a:p>
          </p:txBody>
        </p:sp>
        <p:cxnSp>
          <p:nvCxnSpPr>
            <p:cNvPr id="28" name="Elbow Connector 55">
              <a:extLst>
                <a:ext uri="{FF2B5EF4-FFF2-40B4-BE49-F238E27FC236}">
                  <a16:creationId xmlns:a16="http://schemas.microsoft.com/office/drawing/2014/main" id="{792C8361-ACA9-4105-B47D-0BD9CFB39A6C}"/>
                </a:ext>
              </a:extLst>
            </p:cNvPr>
            <p:cNvCxnSpPr/>
            <p:nvPr/>
          </p:nvCxnSpPr>
          <p:spPr>
            <a:xfrm rot="10800000">
              <a:off x="1816559" y="2023549"/>
              <a:ext cx="184273" cy="1066803"/>
            </a:xfrm>
            <a:prstGeom prst="bentConnector2">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67D77066-2788-4B20-A840-5C40D082FA30}"/>
                </a:ext>
              </a:extLst>
            </p:cNvPr>
            <p:cNvCxnSpPr/>
            <p:nvPr/>
          </p:nvCxnSpPr>
          <p:spPr>
            <a:xfrm flipH="1">
              <a:off x="1832290" y="2457472"/>
              <a:ext cx="18427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9" name="Group 58">
            <a:extLst>
              <a:ext uri="{FF2B5EF4-FFF2-40B4-BE49-F238E27FC236}">
                <a16:creationId xmlns:a16="http://schemas.microsoft.com/office/drawing/2014/main" id="{C0246397-6B4E-4DAA-A6A4-8AC59D1AAAE1}"/>
              </a:ext>
            </a:extLst>
          </p:cNvPr>
          <p:cNvGrpSpPr/>
          <p:nvPr/>
        </p:nvGrpSpPr>
        <p:grpSpPr>
          <a:xfrm>
            <a:off x="1809080" y="3127212"/>
            <a:ext cx="1344790" cy="1744626"/>
            <a:chOff x="1803797" y="3294391"/>
            <a:chExt cx="1344790" cy="1744626"/>
          </a:xfrm>
        </p:grpSpPr>
        <p:sp>
          <p:nvSpPr>
            <p:cNvPr id="70" name="Text Box 1760">
              <a:extLst>
                <a:ext uri="{FF2B5EF4-FFF2-40B4-BE49-F238E27FC236}">
                  <a16:creationId xmlns:a16="http://schemas.microsoft.com/office/drawing/2014/main" id="{BE750D2E-AB37-4362-B826-7AD799DBD0C8}"/>
                </a:ext>
              </a:extLst>
            </p:cNvPr>
            <p:cNvSpPr txBox="1">
              <a:spLocks noChangeArrowheads="1"/>
            </p:cNvSpPr>
            <p:nvPr/>
          </p:nvSpPr>
          <p:spPr bwMode="auto">
            <a:xfrm>
              <a:off x="2000832" y="4076531"/>
              <a:ext cx="1003072" cy="350581"/>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CCFFCC"/>
                  </a:solidFill>
                </a14:hiddenFill>
              </a:ext>
            </a:extLst>
          </p:spPr>
          <p:txBody>
            <a:bodyPr rot="0" vert="horz" wrap="square" lIns="0" tIns="0" rIns="0" bIns="0" anchor="ctr" anchorCtr="0" upright="1">
              <a:noAutofit/>
            </a:bodyPr>
            <a:lstStyle/>
            <a:p>
              <a:pPr marL="0" marR="0" algn="ctr">
                <a:spcBef>
                  <a:spcPts val="300"/>
                </a:spcBef>
                <a:spcAft>
                  <a:spcPts val="0"/>
                </a:spcAft>
              </a:pPr>
              <a:r>
                <a:rPr lang="en-US" sz="800" dirty="0">
                  <a:latin typeface="Helvetica" panose="020B0604020202020204" pitchFamily="34" charset="0"/>
                  <a:ea typeface="Helvetica" charset="0"/>
                  <a:cs typeface="Helvetica" panose="020B0604020202020204" pitchFamily="34" charset="0"/>
                </a:rPr>
                <a:t>Cryogenic Plant</a:t>
              </a:r>
              <a:endParaRPr lang="en-US" sz="1000" dirty="0">
                <a:effectLst/>
                <a:latin typeface="Helvetica" panose="020B0604020202020204" pitchFamily="34" charset="0"/>
                <a:ea typeface="Helvetica" charset="0"/>
                <a:cs typeface="Helvetica" panose="020B0604020202020204" pitchFamily="34" charset="0"/>
              </a:endParaRPr>
            </a:p>
            <a:p>
              <a:pPr marL="0" marR="0" algn="ctr">
                <a:spcBef>
                  <a:spcPts val="300"/>
                </a:spcBef>
                <a:spcAft>
                  <a:spcPts val="0"/>
                </a:spcAft>
              </a:pPr>
              <a:r>
                <a:rPr lang="en-US" sz="800" b="1" dirty="0">
                  <a:effectLst/>
                  <a:latin typeface="Helvetica" panose="020B0604020202020204" pitchFamily="34" charset="0"/>
                  <a:ea typeface="Helvetica" charset="0"/>
                  <a:cs typeface="Helvetica" panose="020B0604020202020204" pitchFamily="34" charset="0"/>
                </a:rPr>
                <a:t>Ben Hansen</a:t>
              </a:r>
              <a:endParaRPr lang="en-US" sz="1000" dirty="0">
                <a:effectLst/>
                <a:latin typeface="Helvetica" panose="020B0604020202020204" pitchFamily="34" charset="0"/>
                <a:ea typeface="Helvetica" charset="0"/>
                <a:cs typeface="Helvetica" panose="020B0604020202020204" pitchFamily="34" charset="0"/>
              </a:endParaRPr>
            </a:p>
          </p:txBody>
        </p:sp>
        <p:sp>
          <p:nvSpPr>
            <p:cNvPr id="71" name="Text Box 1769">
              <a:extLst>
                <a:ext uri="{FF2B5EF4-FFF2-40B4-BE49-F238E27FC236}">
                  <a16:creationId xmlns:a16="http://schemas.microsoft.com/office/drawing/2014/main" id="{F3B61D9E-1C83-468C-A165-AFE30C49BAB7}"/>
                </a:ext>
              </a:extLst>
            </p:cNvPr>
            <p:cNvSpPr txBox="1">
              <a:spLocks noChangeArrowheads="1"/>
            </p:cNvSpPr>
            <p:nvPr/>
          </p:nvSpPr>
          <p:spPr bwMode="auto">
            <a:xfrm>
              <a:off x="2016562" y="4551815"/>
              <a:ext cx="1028802" cy="48720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CCFFCC"/>
                  </a:solidFill>
                </a14:hiddenFill>
              </a:ext>
            </a:extLst>
          </p:spPr>
          <p:txBody>
            <a:bodyPr rot="0" vert="horz" wrap="square" lIns="0" tIns="0" rIns="0" bIns="0" anchor="ctr" anchorCtr="0" upright="1">
              <a:noAutofit/>
            </a:bodyPr>
            <a:lstStyle/>
            <a:p>
              <a:pPr marL="0" marR="0" algn="ctr">
                <a:spcBef>
                  <a:spcPts val="300"/>
                </a:spcBef>
                <a:spcAft>
                  <a:spcPts val="0"/>
                </a:spcAft>
              </a:pPr>
              <a:r>
                <a:rPr lang="en-US" sz="800" dirty="0">
                  <a:effectLst/>
                  <a:latin typeface="Helvetica" panose="020B0604020202020204" pitchFamily="34" charset="0"/>
                  <a:ea typeface="Helvetica" charset="0"/>
                  <a:cs typeface="Helvetica" panose="020B0604020202020204" pitchFamily="34" charset="0"/>
                </a:rPr>
                <a:t>Cryo</a:t>
              </a:r>
              <a:r>
                <a:rPr lang="en-US" sz="800" dirty="0">
                  <a:latin typeface="Helvetica" panose="020B0604020202020204" pitchFamily="34" charset="0"/>
                  <a:ea typeface="Helvetica" charset="0"/>
                  <a:cs typeface="Helvetica" panose="020B0604020202020204" pitchFamily="34" charset="0"/>
                </a:rPr>
                <a:t>genic Distribution</a:t>
              </a:r>
            </a:p>
            <a:p>
              <a:pPr marL="0" marR="0" algn="ctr">
                <a:spcBef>
                  <a:spcPts val="300"/>
                </a:spcBef>
                <a:spcAft>
                  <a:spcPts val="0"/>
                </a:spcAft>
              </a:pPr>
              <a:r>
                <a:rPr lang="en-US" sz="800" b="1" dirty="0">
                  <a:effectLst/>
                  <a:latin typeface="Helvetica" panose="020B0604020202020204" pitchFamily="34" charset="0"/>
                  <a:ea typeface="Helvetica" charset="0"/>
                  <a:cs typeface="Helvetica" panose="020B0604020202020204" pitchFamily="34" charset="0"/>
                </a:rPr>
                <a:t>TBD</a:t>
              </a:r>
              <a:endParaRPr lang="en-US" sz="1000" b="1" dirty="0">
                <a:effectLst/>
                <a:latin typeface="Helvetica" panose="020B0604020202020204" pitchFamily="34" charset="0"/>
                <a:ea typeface="Helvetica" charset="0"/>
                <a:cs typeface="Helvetica" panose="020B0604020202020204" pitchFamily="34" charset="0"/>
              </a:endParaRPr>
            </a:p>
          </p:txBody>
        </p:sp>
        <p:cxnSp>
          <p:nvCxnSpPr>
            <p:cNvPr id="72" name="Elbow Connector 55">
              <a:extLst>
                <a:ext uri="{FF2B5EF4-FFF2-40B4-BE49-F238E27FC236}">
                  <a16:creationId xmlns:a16="http://schemas.microsoft.com/office/drawing/2014/main" id="{14F1EA1B-AC3F-47EA-B390-8D74ABCAE933}"/>
                </a:ext>
              </a:extLst>
            </p:cNvPr>
            <p:cNvCxnSpPr>
              <a:cxnSpLocks/>
            </p:cNvCxnSpPr>
            <p:nvPr/>
          </p:nvCxnSpPr>
          <p:spPr>
            <a:xfrm rot="10800000">
              <a:off x="1803797" y="3294391"/>
              <a:ext cx="203696" cy="1496873"/>
            </a:xfrm>
            <a:prstGeom prst="bentConnector2">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51FC6B54-065A-47AF-B676-BC4DC874681D}"/>
                </a:ext>
              </a:extLst>
            </p:cNvPr>
            <p:cNvCxnSpPr/>
            <p:nvPr/>
          </p:nvCxnSpPr>
          <p:spPr>
            <a:xfrm flipH="1">
              <a:off x="1813508" y="4251821"/>
              <a:ext cx="18427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9" name="Text Box 1769">
              <a:extLst>
                <a:ext uri="{FF2B5EF4-FFF2-40B4-BE49-F238E27FC236}">
                  <a16:creationId xmlns:a16="http://schemas.microsoft.com/office/drawing/2014/main" id="{D0F57E3C-9342-44A3-B4E2-DA9875064003}"/>
                </a:ext>
              </a:extLst>
            </p:cNvPr>
            <p:cNvSpPr txBox="1">
              <a:spLocks noChangeArrowheads="1"/>
            </p:cNvSpPr>
            <p:nvPr/>
          </p:nvSpPr>
          <p:spPr bwMode="auto">
            <a:xfrm>
              <a:off x="2003194" y="3518136"/>
              <a:ext cx="1145393" cy="4000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CCFFCC"/>
                  </a:solidFill>
                </a14:hiddenFill>
              </a:ext>
            </a:extLst>
          </p:spPr>
          <p:txBody>
            <a:bodyPr rot="0" vert="horz" wrap="square" lIns="0" tIns="0" rIns="0" bIns="0" anchor="ctr" anchorCtr="0" upright="1">
              <a:noAutofit/>
            </a:bodyPr>
            <a:lstStyle/>
            <a:p>
              <a:pPr marL="0" marR="0" algn="ctr">
                <a:spcBef>
                  <a:spcPts val="300"/>
                </a:spcBef>
                <a:spcAft>
                  <a:spcPts val="0"/>
                </a:spcAft>
              </a:pPr>
              <a:r>
                <a:rPr lang="en-US" sz="800" dirty="0">
                  <a:latin typeface="Helvetica" panose="020B0604020202020204" pitchFamily="34" charset="0"/>
                  <a:ea typeface="Helvetica" charset="0"/>
                  <a:cs typeface="Helvetica" panose="020B0604020202020204" pitchFamily="34" charset="0"/>
                </a:rPr>
                <a:t>650 MHz Cryomodules</a:t>
              </a:r>
              <a:endParaRPr lang="en-US" sz="1000" dirty="0">
                <a:latin typeface="Helvetica" panose="020B0604020202020204" pitchFamily="34" charset="0"/>
                <a:ea typeface="Helvetica" charset="0"/>
                <a:cs typeface="Helvetica" panose="020B0604020202020204" pitchFamily="34" charset="0"/>
              </a:endParaRPr>
            </a:p>
            <a:p>
              <a:pPr algn="ctr">
                <a:spcBef>
                  <a:spcPts val="300"/>
                </a:spcBef>
                <a:spcAft>
                  <a:spcPts val="0"/>
                </a:spcAft>
              </a:pPr>
              <a:r>
                <a:rPr lang="en-US" sz="800" b="1" dirty="0">
                  <a:latin typeface="Helvetica" panose="020B0604020202020204" pitchFamily="34" charset="0"/>
                  <a:ea typeface="Helvetica" charset="0"/>
                  <a:cs typeface="Helvetica" panose="020B0604020202020204" pitchFamily="34" charset="0"/>
                </a:rPr>
                <a:t>S. Chandrasekaran</a:t>
              </a:r>
              <a:endParaRPr lang="en-US" sz="1000" dirty="0">
                <a:latin typeface="Helvetica" panose="020B0604020202020204" pitchFamily="34" charset="0"/>
                <a:ea typeface="Helvetica" charset="0"/>
                <a:cs typeface="Helvetica" panose="020B0604020202020204" pitchFamily="34" charset="0"/>
              </a:endParaRPr>
            </a:p>
          </p:txBody>
        </p:sp>
        <p:cxnSp>
          <p:nvCxnSpPr>
            <p:cNvPr id="100" name="Straight Connector 99">
              <a:extLst>
                <a:ext uri="{FF2B5EF4-FFF2-40B4-BE49-F238E27FC236}">
                  <a16:creationId xmlns:a16="http://schemas.microsoft.com/office/drawing/2014/main" id="{BFB2BBFC-C2EE-41E2-A5A3-9DC4779459C4}"/>
                </a:ext>
              </a:extLst>
            </p:cNvPr>
            <p:cNvCxnSpPr/>
            <p:nvPr/>
          </p:nvCxnSpPr>
          <p:spPr>
            <a:xfrm flipH="1">
              <a:off x="1816560" y="3685967"/>
              <a:ext cx="18427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02" name="Straight Connector 101">
            <a:extLst>
              <a:ext uri="{FF2B5EF4-FFF2-40B4-BE49-F238E27FC236}">
                <a16:creationId xmlns:a16="http://schemas.microsoft.com/office/drawing/2014/main" id="{29B02064-8CF8-4EA0-BA97-EFD074DB246B}"/>
              </a:ext>
            </a:extLst>
          </p:cNvPr>
          <p:cNvCxnSpPr>
            <a:cxnSpLocks/>
          </p:cNvCxnSpPr>
          <p:nvPr/>
        </p:nvCxnSpPr>
        <p:spPr>
          <a:xfrm flipV="1">
            <a:off x="1809080" y="2756413"/>
            <a:ext cx="0" cy="59561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Footer Placeholder 2">
            <a:extLst>
              <a:ext uri="{FF2B5EF4-FFF2-40B4-BE49-F238E27FC236}">
                <a16:creationId xmlns:a16="http://schemas.microsoft.com/office/drawing/2014/main" id="{D9978191-291E-460D-A295-DB5494639461}"/>
              </a:ext>
            </a:extLst>
          </p:cNvPr>
          <p:cNvSpPr>
            <a:spLocks noGrp="1"/>
          </p:cNvSpPr>
          <p:nvPr>
            <p:ph type="ftr" sz="quarter" idx="11"/>
          </p:nvPr>
        </p:nvSpPr>
        <p:spPr/>
        <p:txBody>
          <a:bodyPr/>
          <a:lstStyle/>
          <a:p>
            <a:pPr>
              <a:defRPr/>
            </a:pPr>
            <a:r>
              <a:rPr lang="en-US"/>
              <a:t>Risk Workshop</a:t>
            </a:r>
            <a:endParaRPr lang="en-US" b="1"/>
          </a:p>
        </p:txBody>
      </p:sp>
      <p:sp>
        <p:nvSpPr>
          <p:cNvPr id="4" name="Slide Number Placeholder 3">
            <a:extLst>
              <a:ext uri="{FF2B5EF4-FFF2-40B4-BE49-F238E27FC236}">
                <a16:creationId xmlns:a16="http://schemas.microsoft.com/office/drawing/2014/main" id="{A14F73A5-EC23-4B79-A498-C19E83452367}"/>
              </a:ext>
            </a:extLst>
          </p:cNvPr>
          <p:cNvSpPr>
            <a:spLocks noGrp="1"/>
          </p:cNvSpPr>
          <p:nvPr>
            <p:ph type="sldNum" sz="quarter" idx="12"/>
          </p:nvPr>
        </p:nvSpPr>
        <p:spPr/>
        <p:txBody>
          <a:bodyPr/>
          <a:lstStyle/>
          <a:p>
            <a:fld id="{52E9C158-AEF1-41A2-A6CE-6F0BAB305EFD}" type="slidenum">
              <a:rPr lang="en-US" altLang="en-US" smtClean="0"/>
              <a:pPr/>
              <a:t>16</a:t>
            </a:fld>
            <a:endParaRPr lang="en-US" altLang="en-US"/>
          </a:p>
        </p:txBody>
      </p:sp>
    </p:spTree>
    <p:extLst>
      <p:ext uri="{BB962C8B-B14F-4D97-AF65-F5344CB8AC3E}">
        <p14:creationId xmlns:p14="http://schemas.microsoft.com/office/powerpoint/2010/main" val="13762043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2C08EDD-1087-4CCD-8B1C-1D963326E43A}"/>
              </a:ext>
            </a:extLst>
          </p:cNvPr>
          <p:cNvSpPr>
            <a:spLocks noGrp="1"/>
          </p:cNvSpPr>
          <p:nvPr>
            <p:ph idx="1"/>
          </p:nvPr>
        </p:nvSpPr>
        <p:spPr>
          <a:xfrm>
            <a:off x="3886201" y="2833906"/>
            <a:ext cx="1390474" cy="882417"/>
          </a:xfrm>
        </p:spPr>
        <p:txBody>
          <a:bodyPr/>
          <a:lstStyle/>
          <a:p>
            <a:pPr marL="0" indent="0">
              <a:buNone/>
            </a:pPr>
            <a:r>
              <a:rPr lang="en-US" sz="4800" dirty="0">
                <a:solidFill>
                  <a:schemeClr val="tx1"/>
                </a:solidFill>
              </a:rPr>
              <a:t>Risk</a:t>
            </a:r>
          </a:p>
        </p:txBody>
      </p:sp>
      <p:sp>
        <p:nvSpPr>
          <p:cNvPr id="5" name="Footer Placeholder 4">
            <a:extLst>
              <a:ext uri="{FF2B5EF4-FFF2-40B4-BE49-F238E27FC236}">
                <a16:creationId xmlns:a16="http://schemas.microsoft.com/office/drawing/2014/main" id="{EA8DF42F-D210-41CA-9291-72F4F8AAA17F}"/>
              </a:ext>
            </a:extLst>
          </p:cNvPr>
          <p:cNvSpPr>
            <a:spLocks noGrp="1"/>
          </p:cNvSpPr>
          <p:nvPr>
            <p:ph type="ftr" sz="quarter" idx="11"/>
          </p:nvPr>
        </p:nvSpPr>
        <p:spPr>
          <a:xfrm>
            <a:off x="1530603" y="6504213"/>
            <a:ext cx="6262118" cy="242873"/>
          </a:xfrm>
        </p:spPr>
        <p:txBody>
          <a:bodyPr/>
          <a:lstStyle/>
          <a:p>
            <a:pPr>
              <a:defRPr/>
            </a:pPr>
            <a:r>
              <a:rPr lang="en-US" b="1"/>
              <a:t>Risk Workshop</a:t>
            </a:r>
            <a:endParaRPr lang="en-US" b="1" dirty="0"/>
          </a:p>
        </p:txBody>
      </p:sp>
      <p:sp>
        <p:nvSpPr>
          <p:cNvPr id="3" name="Slide Number Placeholder 2">
            <a:extLst>
              <a:ext uri="{FF2B5EF4-FFF2-40B4-BE49-F238E27FC236}">
                <a16:creationId xmlns:a16="http://schemas.microsoft.com/office/drawing/2014/main" id="{426288E9-CC99-4E4D-A521-317D39CCC3D9}"/>
              </a:ext>
            </a:extLst>
          </p:cNvPr>
          <p:cNvSpPr>
            <a:spLocks noGrp="1"/>
          </p:cNvSpPr>
          <p:nvPr>
            <p:ph type="sldNum" sz="quarter" idx="12"/>
          </p:nvPr>
        </p:nvSpPr>
        <p:spPr/>
        <p:txBody>
          <a:bodyPr/>
          <a:lstStyle/>
          <a:p>
            <a:fld id="{6827BE81-7C2D-481B-BBCE-23778685B2BA}" type="slidenum">
              <a:rPr lang="en-US" altLang="en-US" smtClean="0"/>
              <a:pPr/>
              <a:t>17</a:t>
            </a:fld>
            <a:endParaRPr lang="en-US" altLang="en-US"/>
          </a:p>
        </p:txBody>
      </p:sp>
    </p:spTree>
    <p:extLst>
      <p:ext uri="{BB962C8B-B14F-4D97-AF65-F5344CB8AC3E}">
        <p14:creationId xmlns:p14="http://schemas.microsoft.com/office/powerpoint/2010/main" val="8987928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1DE6686-657F-4C09-AE14-C8B1E1106FC6}"/>
              </a:ext>
            </a:extLst>
          </p:cNvPr>
          <p:cNvSpPr>
            <a:spLocks noGrp="1"/>
          </p:cNvSpPr>
          <p:nvPr>
            <p:ph idx="1"/>
          </p:nvPr>
        </p:nvSpPr>
        <p:spPr/>
        <p:txBody>
          <a:bodyPr/>
          <a:lstStyle/>
          <a:p>
            <a:r>
              <a:rPr lang="en-US" dirty="0"/>
              <a:t>Critical technologies</a:t>
            </a:r>
          </a:p>
          <a:p>
            <a:pPr lvl="1"/>
            <a:r>
              <a:rPr lang="en-US" dirty="0"/>
              <a:t>Five (5) cryomodule types</a:t>
            </a:r>
          </a:p>
          <a:p>
            <a:pPr lvl="1"/>
            <a:r>
              <a:rPr lang="en-US" dirty="0"/>
              <a:t>RF Amplifiers</a:t>
            </a:r>
          </a:p>
          <a:p>
            <a:pPr lvl="1"/>
            <a:r>
              <a:rPr lang="en-US" dirty="0"/>
              <a:t>Resonance Control</a:t>
            </a:r>
          </a:p>
          <a:p>
            <a:pPr lvl="1"/>
            <a:r>
              <a:rPr lang="en-US" dirty="0"/>
              <a:t>Limited resources, facilities availability</a:t>
            </a:r>
          </a:p>
          <a:p>
            <a:r>
              <a:rPr lang="en-US" dirty="0"/>
              <a:t>Complex construction</a:t>
            </a:r>
          </a:p>
          <a:p>
            <a:pPr lvl="1"/>
            <a:r>
              <a:rPr lang="en-US" dirty="0"/>
              <a:t>Tunneling</a:t>
            </a:r>
          </a:p>
          <a:p>
            <a:pPr lvl="1"/>
            <a:r>
              <a:rPr lang="en-US" dirty="0"/>
              <a:t>Multiple buildings</a:t>
            </a:r>
          </a:p>
          <a:p>
            <a:pPr lvl="1"/>
            <a:r>
              <a:rPr lang="en-US" dirty="0"/>
              <a:t>Multiple utilities</a:t>
            </a:r>
          </a:p>
          <a:p>
            <a:pPr lvl="1"/>
            <a:r>
              <a:rPr lang="en-US" dirty="0"/>
              <a:t>Interfaces with existing site and operations</a:t>
            </a:r>
          </a:p>
          <a:p>
            <a:r>
              <a:rPr lang="en-US" dirty="0"/>
              <a:t>International Partnerships</a:t>
            </a:r>
          </a:p>
          <a:p>
            <a:pPr lvl="1"/>
            <a:r>
              <a:rPr lang="en-US" dirty="0"/>
              <a:t>Systems Engineering, QA</a:t>
            </a:r>
          </a:p>
          <a:p>
            <a:pPr lvl="1"/>
            <a:r>
              <a:rPr lang="en-US" dirty="0"/>
              <a:t>Administrative, governance issues</a:t>
            </a:r>
          </a:p>
          <a:p>
            <a:pPr lvl="1"/>
            <a:r>
              <a:rPr lang="en-US" dirty="0"/>
              <a:t>All partnerships involve critical technologies</a:t>
            </a:r>
          </a:p>
        </p:txBody>
      </p:sp>
      <p:sp>
        <p:nvSpPr>
          <p:cNvPr id="3" name="Title 2">
            <a:extLst>
              <a:ext uri="{FF2B5EF4-FFF2-40B4-BE49-F238E27FC236}">
                <a16:creationId xmlns:a16="http://schemas.microsoft.com/office/drawing/2014/main" id="{E3364154-8B21-4744-ACB8-26533CA813E4}"/>
              </a:ext>
            </a:extLst>
          </p:cNvPr>
          <p:cNvSpPr>
            <a:spLocks noGrp="1"/>
          </p:cNvSpPr>
          <p:nvPr>
            <p:ph type="title"/>
          </p:nvPr>
        </p:nvSpPr>
        <p:spPr/>
        <p:txBody>
          <a:bodyPr/>
          <a:lstStyle/>
          <a:p>
            <a:r>
              <a:rPr lang="en-US" dirty="0"/>
              <a:t>PIP-II Project Challenges</a:t>
            </a:r>
          </a:p>
        </p:txBody>
      </p:sp>
      <p:sp>
        <p:nvSpPr>
          <p:cNvPr id="5" name="Footer Placeholder 4">
            <a:extLst>
              <a:ext uri="{FF2B5EF4-FFF2-40B4-BE49-F238E27FC236}">
                <a16:creationId xmlns:a16="http://schemas.microsoft.com/office/drawing/2014/main" id="{B2CF26AD-A539-4B4C-87A6-2DB2B9F5C619}"/>
              </a:ext>
            </a:extLst>
          </p:cNvPr>
          <p:cNvSpPr>
            <a:spLocks noGrp="1"/>
          </p:cNvSpPr>
          <p:nvPr>
            <p:ph type="ftr" sz="quarter" idx="11"/>
          </p:nvPr>
        </p:nvSpPr>
        <p:spPr/>
        <p:txBody>
          <a:bodyPr/>
          <a:lstStyle/>
          <a:p>
            <a:pPr>
              <a:defRPr/>
            </a:pPr>
            <a:r>
              <a:rPr lang="en-US"/>
              <a:t>Risk Workshop</a:t>
            </a:r>
            <a:endParaRPr lang="en-US" b="1"/>
          </a:p>
        </p:txBody>
      </p:sp>
      <p:sp>
        <p:nvSpPr>
          <p:cNvPr id="7" name="Slide Number Placeholder 6">
            <a:extLst>
              <a:ext uri="{FF2B5EF4-FFF2-40B4-BE49-F238E27FC236}">
                <a16:creationId xmlns:a16="http://schemas.microsoft.com/office/drawing/2014/main" id="{2C1A8534-298C-445D-A1D7-B901B55E93CD}"/>
              </a:ext>
            </a:extLst>
          </p:cNvPr>
          <p:cNvSpPr>
            <a:spLocks noGrp="1"/>
          </p:cNvSpPr>
          <p:nvPr>
            <p:ph type="sldNum" sz="quarter" idx="12"/>
          </p:nvPr>
        </p:nvSpPr>
        <p:spPr/>
        <p:txBody>
          <a:bodyPr/>
          <a:lstStyle/>
          <a:p>
            <a:fld id="{6827BE81-7C2D-481B-BBCE-23778685B2BA}" type="slidenum">
              <a:rPr lang="en-US" altLang="en-US" smtClean="0"/>
              <a:pPr/>
              <a:t>18</a:t>
            </a:fld>
            <a:endParaRPr lang="en-US" altLang="en-US"/>
          </a:p>
        </p:txBody>
      </p:sp>
    </p:spTree>
    <p:extLst>
      <p:ext uri="{BB962C8B-B14F-4D97-AF65-F5344CB8AC3E}">
        <p14:creationId xmlns:p14="http://schemas.microsoft.com/office/powerpoint/2010/main" val="37624634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33B947-3200-4816-8BB7-732769D597DA}"/>
              </a:ext>
            </a:extLst>
          </p:cNvPr>
          <p:cNvSpPr>
            <a:spLocks noGrp="1"/>
          </p:cNvSpPr>
          <p:nvPr>
            <p:ph type="title"/>
          </p:nvPr>
        </p:nvSpPr>
        <p:spPr/>
        <p:txBody>
          <a:bodyPr/>
          <a:lstStyle/>
          <a:p>
            <a:r>
              <a:rPr lang="en-US" dirty="0"/>
              <a:t>Lessons Learned from ESS</a:t>
            </a:r>
          </a:p>
        </p:txBody>
      </p:sp>
      <p:sp>
        <p:nvSpPr>
          <p:cNvPr id="3" name="Content Placeholder 2">
            <a:extLst>
              <a:ext uri="{FF2B5EF4-FFF2-40B4-BE49-F238E27FC236}">
                <a16:creationId xmlns:a16="http://schemas.microsoft.com/office/drawing/2014/main" id="{05418C65-1F21-4268-904E-213A652D38A5}"/>
              </a:ext>
            </a:extLst>
          </p:cNvPr>
          <p:cNvSpPr>
            <a:spLocks noGrp="1"/>
          </p:cNvSpPr>
          <p:nvPr>
            <p:ph idx="1"/>
          </p:nvPr>
        </p:nvSpPr>
        <p:spPr/>
        <p:txBody>
          <a:bodyPr>
            <a:normAutofit fontScale="85000" lnSpcReduction="10000"/>
          </a:bodyPr>
          <a:lstStyle/>
          <a:p>
            <a:r>
              <a:rPr lang="en-US" dirty="0"/>
              <a:t>Need strong In-kind management, installation coordination, and project engineering functions.  Roles/responsibilities clear at host and partners.</a:t>
            </a:r>
          </a:p>
          <a:p>
            <a:r>
              <a:rPr lang="en-US" dirty="0"/>
              <a:t>Administrative delays, e.g. procurements, cash flow, VAT were significant</a:t>
            </a:r>
          </a:p>
          <a:p>
            <a:r>
              <a:rPr lang="en-US" dirty="0"/>
              <a:t>Communication:</a:t>
            </a:r>
          </a:p>
          <a:p>
            <a:pPr lvl="1"/>
            <a:r>
              <a:rPr lang="en-US" dirty="0"/>
              <a:t>Collaboration meetings</a:t>
            </a:r>
          </a:p>
          <a:p>
            <a:pPr lvl="1"/>
            <a:r>
              <a:rPr lang="en-US" dirty="0"/>
              <a:t>Build trust</a:t>
            </a:r>
          </a:p>
          <a:p>
            <a:pPr lvl="1"/>
            <a:r>
              <a:rPr lang="en-US" dirty="0"/>
              <a:t>Lessons learned across entire project/collaboration</a:t>
            </a:r>
          </a:p>
          <a:p>
            <a:pPr lvl="1"/>
            <a:r>
              <a:rPr lang="en-US" dirty="0"/>
              <a:t>Transparent status updates</a:t>
            </a:r>
          </a:p>
          <a:p>
            <a:r>
              <a:rPr lang="en-US" dirty="0"/>
              <a:t>Safety risks with interleaved equipment installation</a:t>
            </a:r>
          </a:p>
          <a:p>
            <a:r>
              <a:rPr lang="en-US" dirty="0"/>
              <a:t>Host needs to have continuous physical presence at partner sites</a:t>
            </a:r>
          </a:p>
          <a:p>
            <a:r>
              <a:rPr lang="en-US" dirty="0"/>
              <a:t>Avoid overly optimistic schedules, assumptions.  Include adequate prototyping, testing.</a:t>
            </a:r>
          </a:p>
          <a:p>
            <a:r>
              <a:rPr lang="en-US" dirty="0"/>
              <a:t>Bringing foreign workers/trades to work at host site is not trivial.</a:t>
            </a:r>
          </a:p>
          <a:p>
            <a:r>
              <a:rPr lang="en-US" dirty="0"/>
              <a:t>Defining ownership of risk between host and partners is challenging.</a:t>
            </a:r>
          </a:p>
          <a:p>
            <a:endParaRPr lang="en-US" dirty="0"/>
          </a:p>
          <a:p>
            <a:endParaRPr lang="en-US" dirty="0"/>
          </a:p>
        </p:txBody>
      </p:sp>
      <p:sp>
        <p:nvSpPr>
          <p:cNvPr id="5" name="Footer Placeholder 4">
            <a:extLst>
              <a:ext uri="{FF2B5EF4-FFF2-40B4-BE49-F238E27FC236}">
                <a16:creationId xmlns:a16="http://schemas.microsoft.com/office/drawing/2014/main" id="{B9770A9B-14CA-41B8-80CA-65FE4A2EA6E8}"/>
              </a:ext>
            </a:extLst>
          </p:cNvPr>
          <p:cNvSpPr>
            <a:spLocks noGrp="1"/>
          </p:cNvSpPr>
          <p:nvPr>
            <p:ph type="ftr" sz="quarter" idx="11"/>
          </p:nvPr>
        </p:nvSpPr>
        <p:spPr/>
        <p:txBody>
          <a:bodyPr/>
          <a:lstStyle/>
          <a:p>
            <a:pPr>
              <a:defRPr/>
            </a:pPr>
            <a:r>
              <a:rPr lang="en-US"/>
              <a:t>Risk Workshop</a:t>
            </a:r>
            <a:endParaRPr lang="en-US" b="1"/>
          </a:p>
        </p:txBody>
      </p:sp>
      <p:sp>
        <p:nvSpPr>
          <p:cNvPr id="7" name="Slide Number Placeholder 6">
            <a:extLst>
              <a:ext uri="{FF2B5EF4-FFF2-40B4-BE49-F238E27FC236}">
                <a16:creationId xmlns:a16="http://schemas.microsoft.com/office/drawing/2014/main" id="{B2BD068C-88DC-4B35-A372-F0EBB90405DB}"/>
              </a:ext>
            </a:extLst>
          </p:cNvPr>
          <p:cNvSpPr>
            <a:spLocks noGrp="1"/>
          </p:cNvSpPr>
          <p:nvPr>
            <p:ph type="sldNum" sz="quarter" idx="12"/>
          </p:nvPr>
        </p:nvSpPr>
        <p:spPr/>
        <p:txBody>
          <a:bodyPr/>
          <a:lstStyle/>
          <a:p>
            <a:fld id="{52E9C158-AEF1-41A2-A6CE-6F0BAB305EFD}" type="slidenum">
              <a:rPr lang="en-US" altLang="en-US" smtClean="0"/>
              <a:pPr/>
              <a:t>19</a:t>
            </a:fld>
            <a:endParaRPr lang="en-US" altLang="en-US"/>
          </a:p>
        </p:txBody>
      </p:sp>
    </p:spTree>
    <p:extLst>
      <p:ext uri="{BB962C8B-B14F-4D97-AF65-F5344CB8AC3E}">
        <p14:creationId xmlns:p14="http://schemas.microsoft.com/office/powerpoint/2010/main" val="22355984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0971F99-8F5F-4D76-9B61-DE7C500A84BD}"/>
              </a:ext>
            </a:extLst>
          </p:cNvPr>
          <p:cNvSpPr>
            <a:spLocks noGrp="1"/>
          </p:cNvSpPr>
          <p:nvPr>
            <p:ph idx="1"/>
          </p:nvPr>
        </p:nvSpPr>
        <p:spPr>
          <a:xfrm>
            <a:off x="138360" y="1050320"/>
            <a:ext cx="8672513" cy="5032428"/>
          </a:xfrm>
        </p:spPr>
        <p:txBody>
          <a:bodyPr/>
          <a:lstStyle/>
          <a:p>
            <a:pPr lvl="0">
              <a:spcBef>
                <a:spcPts val="0"/>
              </a:spcBef>
            </a:pPr>
            <a:r>
              <a:rPr lang="en-US" sz="2800" dirty="0"/>
              <a:t>Workshop Purpose and Objectives</a:t>
            </a:r>
          </a:p>
          <a:p>
            <a:pPr lvl="0">
              <a:spcBef>
                <a:spcPts val="0"/>
              </a:spcBef>
            </a:pPr>
            <a:r>
              <a:rPr lang="en-US" sz="2800" dirty="0"/>
              <a:t>Project Scope Overview</a:t>
            </a:r>
          </a:p>
          <a:p>
            <a:pPr lvl="0">
              <a:spcBef>
                <a:spcPts val="0"/>
              </a:spcBef>
            </a:pPr>
            <a:r>
              <a:rPr lang="en-US" sz="2800" dirty="0"/>
              <a:t>PIP-II Organization</a:t>
            </a:r>
          </a:p>
          <a:p>
            <a:pPr lvl="0">
              <a:spcBef>
                <a:spcPts val="0"/>
              </a:spcBef>
            </a:pPr>
            <a:r>
              <a:rPr lang="en-US" sz="2800" dirty="0"/>
              <a:t>Risk Categories of Current High Risks</a:t>
            </a:r>
          </a:p>
          <a:p>
            <a:pPr lvl="0">
              <a:spcBef>
                <a:spcPts val="0"/>
              </a:spcBef>
            </a:pPr>
            <a:r>
              <a:rPr lang="en-US" sz="2800" dirty="0"/>
              <a:t>Summary</a:t>
            </a:r>
          </a:p>
        </p:txBody>
      </p:sp>
      <p:sp>
        <p:nvSpPr>
          <p:cNvPr id="3" name="Title 2">
            <a:extLst>
              <a:ext uri="{FF2B5EF4-FFF2-40B4-BE49-F238E27FC236}">
                <a16:creationId xmlns:a16="http://schemas.microsoft.com/office/drawing/2014/main" id="{3DC4219B-B939-4CDB-9C51-5FD9A7FD4F5C}"/>
              </a:ext>
            </a:extLst>
          </p:cNvPr>
          <p:cNvSpPr>
            <a:spLocks noGrp="1"/>
          </p:cNvSpPr>
          <p:nvPr>
            <p:ph type="title"/>
          </p:nvPr>
        </p:nvSpPr>
        <p:spPr/>
        <p:txBody>
          <a:bodyPr/>
          <a:lstStyle/>
          <a:p>
            <a:r>
              <a:rPr lang="en-US" dirty="0"/>
              <a:t>Outline</a:t>
            </a:r>
          </a:p>
        </p:txBody>
      </p:sp>
      <p:sp>
        <p:nvSpPr>
          <p:cNvPr id="6" name="Footer Placeholder 5">
            <a:extLst>
              <a:ext uri="{FF2B5EF4-FFF2-40B4-BE49-F238E27FC236}">
                <a16:creationId xmlns:a16="http://schemas.microsoft.com/office/drawing/2014/main" id="{308AD3AE-48F4-445A-BD9B-FCDE98A30AB2}"/>
              </a:ext>
            </a:extLst>
          </p:cNvPr>
          <p:cNvSpPr>
            <a:spLocks noGrp="1"/>
          </p:cNvSpPr>
          <p:nvPr>
            <p:ph type="ftr" sz="quarter" idx="11"/>
          </p:nvPr>
        </p:nvSpPr>
        <p:spPr/>
        <p:txBody>
          <a:bodyPr/>
          <a:lstStyle/>
          <a:p>
            <a:pPr>
              <a:defRPr/>
            </a:pPr>
            <a:r>
              <a:rPr lang="en-US"/>
              <a:t>Risk Workshop</a:t>
            </a:r>
            <a:endParaRPr lang="en-US" b="1"/>
          </a:p>
        </p:txBody>
      </p:sp>
      <p:sp>
        <p:nvSpPr>
          <p:cNvPr id="7" name="Slide Number Placeholder 6">
            <a:extLst>
              <a:ext uri="{FF2B5EF4-FFF2-40B4-BE49-F238E27FC236}">
                <a16:creationId xmlns:a16="http://schemas.microsoft.com/office/drawing/2014/main" id="{DB80024D-19A3-440D-8396-FC48A88F7216}"/>
              </a:ext>
            </a:extLst>
          </p:cNvPr>
          <p:cNvSpPr>
            <a:spLocks noGrp="1"/>
          </p:cNvSpPr>
          <p:nvPr>
            <p:ph type="sldNum" sz="quarter" idx="12"/>
          </p:nvPr>
        </p:nvSpPr>
        <p:spPr/>
        <p:txBody>
          <a:bodyPr/>
          <a:lstStyle/>
          <a:p>
            <a:fld id="{6827BE81-7C2D-481B-BBCE-23778685B2BA}" type="slidenum">
              <a:rPr lang="en-US" altLang="en-US" smtClean="0"/>
              <a:pPr/>
              <a:t>2</a:t>
            </a:fld>
            <a:endParaRPr lang="en-US" altLang="en-US"/>
          </a:p>
        </p:txBody>
      </p:sp>
    </p:spTree>
    <p:extLst>
      <p:ext uri="{BB962C8B-B14F-4D97-AF65-F5344CB8AC3E}">
        <p14:creationId xmlns:p14="http://schemas.microsoft.com/office/powerpoint/2010/main" val="30681031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3E8BD5-20FF-4C86-B7D0-B579C8F53388}"/>
              </a:ext>
            </a:extLst>
          </p:cNvPr>
          <p:cNvSpPr>
            <a:spLocks noGrp="1"/>
          </p:cNvSpPr>
          <p:nvPr>
            <p:ph type="title"/>
          </p:nvPr>
        </p:nvSpPr>
        <p:spPr/>
        <p:txBody>
          <a:bodyPr/>
          <a:lstStyle/>
          <a:p>
            <a:r>
              <a:rPr lang="en-US" dirty="0"/>
              <a:t>Categories of High Risks in PIP-II Risk Register</a:t>
            </a:r>
          </a:p>
        </p:txBody>
      </p:sp>
      <p:sp>
        <p:nvSpPr>
          <p:cNvPr id="3" name="Content Placeholder 2">
            <a:extLst>
              <a:ext uri="{FF2B5EF4-FFF2-40B4-BE49-F238E27FC236}">
                <a16:creationId xmlns:a16="http://schemas.microsoft.com/office/drawing/2014/main" id="{528387BF-5B9B-4284-98FF-3788BEE38F55}"/>
              </a:ext>
            </a:extLst>
          </p:cNvPr>
          <p:cNvSpPr>
            <a:spLocks noGrp="1"/>
          </p:cNvSpPr>
          <p:nvPr>
            <p:ph idx="1"/>
          </p:nvPr>
        </p:nvSpPr>
        <p:spPr>
          <a:xfrm>
            <a:off x="228600" y="1043046"/>
            <a:ext cx="8672513" cy="5105963"/>
          </a:xfrm>
        </p:spPr>
        <p:txBody>
          <a:bodyPr>
            <a:normAutofit fontScale="92500" lnSpcReduction="20000"/>
          </a:bodyPr>
          <a:lstStyle/>
          <a:p>
            <a:r>
              <a:rPr lang="en-US" dirty="0"/>
              <a:t>Cryomodule system test failures</a:t>
            </a:r>
          </a:p>
          <a:p>
            <a:pPr lvl="1"/>
            <a:r>
              <a:rPr lang="en-US" dirty="0"/>
              <a:t>Any of types (SSR1, SSR2, LB650, HB650) don’t meet performance requirements</a:t>
            </a:r>
          </a:p>
          <a:p>
            <a:pPr lvl="1"/>
            <a:r>
              <a:rPr lang="en-US" dirty="0"/>
              <a:t>Resonance control and field regulation</a:t>
            </a:r>
          </a:p>
          <a:p>
            <a:pPr lvl="1"/>
            <a:r>
              <a:rPr lang="en-US" dirty="0"/>
              <a:t>Pulsed and CW cryomodule operating modes cause cryogenic or mechanical instabilities</a:t>
            </a:r>
          </a:p>
          <a:p>
            <a:r>
              <a:rPr lang="en-US" dirty="0"/>
              <a:t>Individual components or subsystems fail tests</a:t>
            </a:r>
          </a:p>
          <a:p>
            <a:pPr lvl="1"/>
            <a:r>
              <a:rPr lang="en-US" dirty="0"/>
              <a:t>Couplers, LLRF/RFPI, Power Amps, Circulators</a:t>
            </a:r>
          </a:p>
          <a:p>
            <a:pPr lvl="1"/>
            <a:r>
              <a:rPr lang="en-US" dirty="0"/>
              <a:t>MI RF station power tubes</a:t>
            </a:r>
          </a:p>
          <a:p>
            <a:pPr lvl="1"/>
            <a:r>
              <a:rPr lang="en-US" dirty="0"/>
              <a:t>Vacuum between MEBT absorber and SRF</a:t>
            </a:r>
          </a:p>
          <a:p>
            <a:r>
              <a:rPr lang="en-US" dirty="0"/>
              <a:t>Design decisions, systems engineering</a:t>
            </a:r>
          </a:p>
          <a:p>
            <a:pPr lvl="1"/>
            <a:r>
              <a:rPr lang="en-US" dirty="0"/>
              <a:t>Technical Issues with International Deliverables</a:t>
            </a:r>
          </a:p>
          <a:p>
            <a:pPr lvl="1"/>
            <a:r>
              <a:rPr lang="en-US" dirty="0"/>
              <a:t>Choice of laser profiling technology</a:t>
            </a:r>
          </a:p>
          <a:p>
            <a:pPr lvl="1"/>
            <a:r>
              <a:rPr lang="en-US" dirty="0"/>
              <a:t>Incompatibility in high performance electronic systems</a:t>
            </a:r>
          </a:p>
          <a:p>
            <a:pPr lvl="1"/>
            <a:r>
              <a:rPr lang="en-US" dirty="0"/>
              <a:t>Integration of instrumentation into MPS</a:t>
            </a:r>
          </a:p>
          <a:p>
            <a:pPr lvl="1"/>
            <a:r>
              <a:rPr lang="en-US" dirty="0"/>
              <a:t>Subproject changes impact Conventional Facilities</a:t>
            </a:r>
          </a:p>
        </p:txBody>
      </p:sp>
      <p:sp>
        <p:nvSpPr>
          <p:cNvPr id="5" name="Footer Placeholder 4">
            <a:extLst>
              <a:ext uri="{FF2B5EF4-FFF2-40B4-BE49-F238E27FC236}">
                <a16:creationId xmlns:a16="http://schemas.microsoft.com/office/drawing/2014/main" id="{57222A70-6151-417B-A2BC-ACCC7463D590}"/>
              </a:ext>
            </a:extLst>
          </p:cNvPr>
          <p:cNvSpPr>
            <a:spLocks noGrp="1"/>
          </p:cNvSpPr>
          <p:nvPr>
            <p:ph type="ftr" sz="quarter" idx="3"/>
          </p:nvPr>
        </p:nvSpPr>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4C97"/>
                </a:solidFill>
                <a:effectLst/>
                <a:uLnTx/>
                <a:uFillTx/>
                <a:latin typeface="Helvetica"/>
                <a:ea typeface="ＭＳ Ｐゴシック" charset="0"/>
              </a:rPr>
              <a:t>Risk Workshop</a:t>
            </a:r>
            <a:endParaRPr kumimoji="0" lang="en-US" sz="1200" b="1" i="0" u="none" strike="noStrike" kern="1200" cap="none" spc="0" normalizeH="0" baseline="0" noProof="0" dirty="0">
              <a:ln>
                <a:noFill/>
              </a:ln>
              <a:solidFill>
                <a:srgbClr val="004C97"/>
              </a:solidFill>
              <a:effectLst/>
              <a:uLnTx/>
              <a:uFillTx/>
              <a:latin typeface="Helvetica"/>
              <a:ea typeface="ＭＳ Ｐゴシック" charset="0"/>
            </a:endParaRPr>
          </a:p>
        </p:txBody>
      </p:sp>
      <p:sp>
        <p:nvSpPr>
          <p:cNvPr id="7" name="Slide Number Placeholder 6">
            <a:extLst>
              <a:ext uri="{FF2B5EF4-FFF2-40B4-BE49-F238E27FC236}">
                <a16:creationId xmlns:a16="http://schemas.microsoft.com/office/drawing/2014/main" id="{2E62FBFB-57E0-4808-A6C6-386686CD65FF}"/>
              </a:ext>
            </a:extLst>
          </p:cNvPr>
          <p:cNvSpPr>
            <a:spLocks noGrp="1"/>
          </p:cNvSpPr>
          <p:nvPr>
            <p:ph type="sldNum" sz="quarter" idx="4"/>
          </p:nvPr>
        </p:nvSpPr>
        <p:spPr/>
        <p:txBody>
          <a:bodyPr/>
          <a:lstStyle/>
          <a:p>
            <a:pPr>
              <a:defRPr/>
            </a:pPr>
            <a:fld id="{148C009B-CB69-E04A-B9B3-34B26D69E9CF}" type="slidenum">
              <a:rPr lang="en-US" smtClean="0"/>
              <a:pPr>
                <a:defRPr/>
              </a:pPr>
              <a:t>20</a:t>
            </a:fld>
            <a:endParaRPr lang="en-US" dirty="0"/>
          </a:p>
        </p:txBody>
      </p:sp>
    </p:spTree>
    <p:extLst>
      <p:ext uri="{BB962C8B-B14F-4D97-AF65-F5344CB8AC3E}">
        <p14:creationId xmlns:p14="http://schemas.microsoft.com/office/powerpoint/2010/main" val="22353045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3E8BD5-20FF-4C86-B7D0-B579C8F53388}"/>
              </a:ext>
            </a:extLst>
          </p:cNvPr>
          <p:cNvSpPr>
            <a:spLocks noGrp="1"/>
          </p:cNvSpPr>
          <p:nvPr>
            <p:ph type="title"/>
          </p:nvPr>
        </p:nvSpPr>
        <p:spPr/>
        <p:txBody>
          <a:bodyPr/>
          <a:lstStyle/>
          <a:p>
            <a:r>
              <a:rPr lang="en-US" dirty="0"/>
              <a:t>Categories of High Risks in Risk Register cont’d</a:t>
            </a:r>
          </a:p>
        </p:txBody>
      </p:sp>
      <p:sp>
        <p:nvSpPr>
          <p:cNvPr id="3" name="Content Placeholder 2">
            <a:extLst>
              <a:ext uri="{FF2B5EF4-FFF2-40B4-BE49-F238E27FC236}">
                <a16:creationId xmlns:a16="http://schemas.microsoft.com/office/drawing/2014/main" id="{528387BF-5B9B-4284-98FF-3788BEE38F55}"/>
              </a:ext>
            </a:extLst>
          </p:cNvPr>
          <p:cNvSpPr>
            <a:spLocks noGrp="1"/>
          </p:cNvSpPr>
          <p:nvPr>
            <p:ph idx="1"/>
          </p:nvPr>
        </p:nvSpPr>
        <p:spPr>
          <a:xfrm>
            <a:off x="228600" y="1043046"/>
            <a:ext cx="8672513" cy="5119215"/>
          </a:xfrm>
        </p:spPr>
        <p:txBody>
          <a:bodyPr>
            <a:normAutofit fontScale="92500" lnSpcReduction="20000"/>
          </a:bodyPr>
          <a:lstStyle/>
          <a:p>
            <a:r>
              <a:rPr lang="en-US" dirty="0"/>
              <a:t>Production Schedules</a:t>
            </a:r>
          </a:p>
          <a:p>
            <a:pPr lvl="1"/>
            <a:r>
              <a:rPr lang="en-US" dirty="0"/>
              <a:t>Insufficient cryogenic system vendor capacity and/or priority</a:t>
            </a:r>
          </a:p>
          <a:p>
            <a:pPr lvl="1"/>
            <a:r>
              <a:rPr lang="en-US" dirty="0"/>
              <a:t>Insufficient cavity production delivery rate</a:t>
            </a:r>
          </a:p>
          <a:p>
            <a:pPr lvl="1"/>
            <a:r>
              <a:rPr lang="en-US" dirty="0"/>
              <a:t>Insufficient cryomodule production rate</a:t>
            </a:r>
          </a:p>
          <a:p>
            <a:r>
              <a:rPr lang="en-US" dirty="0"/>
              <a:t>Interfaces within </a:t>
            </a:r>
            <a:r>
              <a:rPr lang="en-US" dirty="0" err="1"/>
              <a:t>Fermilab</a:t>
            </a:r>
            <a:endParaRPr lang="en-US" dirty="0"/>
          </a:p>
          <a:p>
            <a:pPr lvl="1"/>
            <a:r>
              <a:rPr lang="en-US" dirty="0"/>
              <a:t>Delay in access to SRF testing and fabrication infrastructure</a:t>
            </a:r>
          </a:p>
          <a:p>
            <a:pPr lvl="1"/>
            <a:r>
              <a:rPr lang="en-US" dirty="0"/>
              <a:t>Insufficient Scientific, engineering, and technical human resources</a:t>
            </a:r>
          </a:p>
          <a:p>
            <a:pPr lvl="1"/>
            <a:r>
              <a:rPr lang="en-US" dirty="0"/>
              <a:t>Failure of 650 MHz IOT Amplifiers @ MDB test stand</a:t>
            </a:r>
          </a:p>
          <a:p>
            <a:pPr lvl="1"/>
            <a:r>
              <a:rPr lang="en-US" dirty="0"/>
              <a:t>Assumptions Document terms change</a:t>
            </a:r>
          </a:p>
          <a:p>
            <a:pPr lvl="1"/>
            <a:r>
              <a:rPr lang="en-US" dirty="0"/>
              <a:t>Accelerator shutdown changes</a:t>
            </a:r>
          </a:p>
          <a:p>
            <a:r>
              <a:rPr lang="en-US" dirty="0"/>
              <a:t>Cost, Schedule, Management</a:t>
            </a:r>
          </a:p>
          <a:p>
            <a:pPr lvl="1"/>
            <a:r>
              <a:rPr lang="en-US" dirty="0"/>
              <a:t>Increase in overhead rate</a:t>
            </a:r>
          </a:p>
          <a:p>
            <a:pPr lvl="1"/>
            <a:r>
              <a:rPr lang="en-US" dirty="0"/>
              <a:t>Funding delays</a:t>
            </a:r>
          </a:p>
          <a:p>
            <a:pPr lvl="1"/>
            <a:r>
              <a:rPr lang="en-US" dirty="0"/>
              <a:t>NEPA approval delay</a:t>
            </a:r>
          </a:p>
          <a:p>
            <a:pPr lvl="1"/>
            <a:r>
              <a:rPr lang="en-US" dirty="0"/>
              <a:t>Currency fluctuation</a:t>
            </a:r>
          </a:p>
          <a:p>
            <a:pPr lvl="1"/>
            <a:r>
              <a:rPr lang="en-US" dirty="0"/>
              <a:t>Delay in formalizing international in-kind contributions</a:t>
            </a:r>
          </a:p>
          <a:p>
            <a:pPr lvl="1"/>
            <a:endParaRPr lang="en-US" dirty="0"/>
          </a:p>
        </p:txBody>
      </p:sp>
      <p:sp>
        <p:nvSpPr>
          <p:cNvPr id="5" name="Footer Placeholder 4">
            <a:extLst>
              <a:ext uri="{FF2B5EF4-FFF2-40B4-BE49-F238E27FC236}">
                <a16:creationId xmlns:a16="http://schemas.microsoft.com/office/drawing/2014/main" id="{57222A70-6151-417B-A2BC-ACCC7463D590}"/>
              </a:ext>
            </a:extLst>
          </p:cNvPr>
          <p:cNvSpPr>
            <a:spLocks noGrp="1"/>
          </p:cNvSpPr>
          <p:nvPr>
            <p:ph type="ftr" sz="quarter" idx="3"/>
          </p:nvPr>
        </p:nvSpPr>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4C97"/>
                </a:solidFill>
                <a:effectLst/>
                <a:uLnTx/>
                <a:uFillTx/>
                <a:latin typeface="Helvetica"/>
                <a:ea typeface="ＭＳ Ｐゴシック" charset="0"/>
              </a:rPr>
              <a:t>Risk Workshop</a:t>
            </a:r>
            <a:endParaRPr kumimoji="0" lang="en-US" sz="1200" b="1" i="0" u="none" strike="noStrike" kern="1200" cap="none" spc="0" normalizeH="0" baseline="0" noProof="0" dirty="0">
              <a:ln>
                <a:noFill/>
              </a:ln>
              <a:solidFill>
                <a:srgbClr val="004C97"/>
              </a:solidFill>
              <a:effectLst/>
              <a:uLnTx/>
              <a:uFillTx/>
              <a:latin typeface="Helvetica"/>
              <a:ea typeface="ＭＳ Ｐゴシック" charset="0"/>
            </a:endParaRPr>
          </a:p>
        </p:txBody>
      </p:sp>
      <p:sp>
        <p:nvSpPr>
          <p:cNvPr id="7" name="Slide Number Placeholder 6">
            <a:extLst>
              <a:ext uri="{FF2B5EF4-FFF2-40B4-BE49-F238E27FC236}">
                <a16:creationId xmlns:a16="http://schemas.microsoft.com/office/drawing/2014/main" id="{76EA3C2D-F147-48A8-B8CD-6371893A7AC8}"/>
              </a:ext>
            </a:extLst>
          </p:cNvPr>
          <p:cNvSpPr>
            <a:spLocks noGrp="1"/>
          </p:cNvSpPr>
          <p:nvPr>
            <p:ph type="sldNum" sz="quarter" idx="4"/>
          </p:nvPr>
        </p:nvSpPr>
        <p:spPr/>
        <p:txBody>
          <a:bodyPr/>
          <a:lstStyle/>
          <a:p>
            <a:pPr>
              <a:defRPr/>
            </a:pPr>
            <a:fld id="{148C009B-CB69-E04A-B9B3-34B26D69E9CF}" type="slidenum">
              <a:rPr lang="en-US" smtClean="0"/>
              <a:pPr>
                <a:defRPr/>
              </a:pPr>
              <a:t>21</a:t>
            </a:fld>
            <a:endParaRPr lang="en-US" dirty="0"/>
          </a:p>
        </p:txBody>
      </p:sp>
    </p:spTree>
    <p:extLst>
      <p:ext uri="{BB962C8B-B14F-4D97-AF65-F5344CB8AC3E}">
        <p14:creationId xmlns:p14="http://schemas.microsoft.com/office/powerpoint/2010/main" val="18332579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95626F-4E37-46E2-BE8A-D84D22D1D57F}"/>
              </a:ext>
            </a:extLst>
          </p:cNvPr>
          <p:cNvSpPr>
            <a:spLocks noGrp="1"/>
          </p:cNvSpPr>
          <p:nvPr>
            <p:ph type="title"/>
          </p:nvPr>
        </p:nvSpPr>
        <p:spPr/>
        <p:txBody>
          <a:bodyPr/>
          <a:lstStyle/>
          <a:p>
            <a:r>
              <a:rPr lang="en-US" dirty="0"/>
              <a:t>Risks related to In-kind Deliverables</a:t>
            </a:r>
          </a:p>
        </p:txBody>
      </p:sp>
      <p:sp>
        <p:nvSpPr>
          <p:cNvPr id="3" name="Content Placeholder 2">
            <a:extLst>
              <a:ext uri="{FF2B5EF4-FFF2-40B4-BE49-F238E27FC236}">
                <a16:creationId xmlns:a16="http://schemas.microsoft.com/office/drawing/2014/main" id="{6EF35C02-8EDB-421F-9C35-C11980025973}"/>
              </a:ext>
            </a:extLst>
          </p:cNvPr>
          <p:cNvSpPr>
            <a:spLocks noGrp="1"/>
          </p:cNvSpPr>
          <p:nvPr>
            <p:ph idx="1"/>
          </p:nvPr>
        </p:nvSpPr>
        <p:spPr/>
        <p:txBody>
          <a:bodyPr/>
          <a:lstStyle/>
          <a:p>
            <a:r>
              <a:rPr lang="en-US" dirty="0"/>
              <a:t>RT-121-01-01-002: Delay in formalizing international in-kind contributions</a:t>
            </a:r>
          </a:p>
          <a:p>
            <a:r>
              <a:rPr lang="en-US" dirty="0"/>
              <a:t>RT-121-02-01-002: Technical issues with in-kind deliverables</a:t>
            </a:r>
          </a:p>
          <a:p>
            <a:r>
              <a:rPr lang="en-US" dirty="0"/>
              <a:t>RT-121-02-01-006 Delay in in-kind deliverables</a:t>
            </a:r>
          </a:p>
          <a:p>
            <a:r>
              <a:rPr lang="en-US" dirty="0"/>
              <a:t>RT-121-02-03-002: Insufficient documentation for in-kind deliverables</a:t>
            </a:r>
          </a:p>
          <a:p>
            <a:endParaRPr lang="en-US" dirty="0"/>
          </a:p>
        </p:txBody>
      </p:sp>
      <p:sp>
        <p:nvSpPr>
          <p:cNvPr id="5" name="Footer Placeholder 4">
            <a:extLst>
              <a:ext uri="{FF2B5EF4-FFF2-40B4-BE49-F238E27FC236}">
                <a16:creationId xmlns:a16="http://schemas.microsoft.com/office/drawing/2014/main" id="{AE02FE18-AA71-4B98-9B8E-FBDAAA409ED1}"/>
              </a:ext>
            </a:extLst>
          </p:cNvPr>
          <p:cNvSpPr>
            <a:spLocks noGrp="1"/>
          </p:cNvSpPr>
          <p:nvPr>
            <p:ph type="ftr" sz="quarter" idx="3"/>
          </p:nvPr>
        </p:nvSpPr>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4C97"/>
                </a:solidFill>
                <a:effectLst/>
                <a:uLnTx/>
                <a:uFillTx/>
                <a:latin typeface="Helvetica"/>
                <a:ea typeface="ＭＳ Ｐゴシック" charset="0"/>
              </a:rPr>
              <a:t>Risk Workshop</a:t>
            </a:r>
            <a:endParaRPr kumimoji="0" lang="en-US" sz="1200" b="1" i="0" u="none" strike="noStrike" kern="1200" cap="none" spc="0" normalizeH="0" baseline="0" noProof="0" dirty="0">
              <a:ln>
                <a:noFill/>
              </a:ln>
              <a:solidFill>
                <a:srgbClr val="004C97"/>
              </a:solidFill>
              <a:effectLst/>
              <a:uLnTx/>
              <a:uFillTx/>
              <a:latin typeface="Helvetica"/>
              <a:ea typeface="ＭＳ Ｐゴシック" charset="0"/>
            </a:endParaRPr>
          </a:p>
        </p:txBody>
      </p:sp>
      <p:sp>
        <p:nvSpPr>
          <p:cNvPr id="7" name="Slide Number Placeholder 6">
            <a:extLst>
              <a:ext uri="{FF2B5EF4-FFF2-40B4-BE49-F238E27FC236}">
                <a16:creationId xmlns:a16="http://schemas.microsoft.com/office/drawing/2014/main" id="{E8FA8EB3-9CA4-4BD0-A6AB-C3000F810B2F}"/>
              </a:ext>
            </a:extLst>
          </p:cNvPr>
          <p:cNvSpPr>
            <a:spLocks noGrp="1"/>
          </p:cNvSpPr>
          <p:nvPr>
            <p:ph type="sldNum" sz="quarter" idx="4"/>
          </p:nvPr>
        </p:nvSpPr>
        <p:spPr/>
        <p:txBody>
          <a:bodyPr/>
          <a:lstStyle/>
          <a:p>
            <a:pPr>
              <a:defRPr/>
            </a:pPr>
            <a:fld id="{148C009B-CB69-E04A-B9B3-34B26D69E9CF}" type="slidenum">
              <a:rPr lang="en-US" smtClean="0"/>
              <a:pPr>
                <a:defRPr/>
              </a:pPr>
              <a:t>22</a:t>
            </a:fld>
            <a:endParaRPr lang="en-US" dirty="0"/>
          </a:p>
        </p:txBody>
      </p:sp>
    </p:spTree>
    <p:extLst>
      <p:ext uri="{BB962C8B-B14F-4D97-AF65-F5344CB8AC3E}">
        <p14:creationId xmlns:p14="http://schemas.microsoft.com/office/powerpoint/2010/main" val="33294236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2A3E3B-4795-45BD-B759-EB7C900F70CF}"/>
              </a:ext>
            </a:extLst>
          </p:cNvPr>
          <p:cNvSpPr>
            <a:spLocks noGrp="1"/>
          </p:cNvSpPr>
          <p:nvPr>
            <p:ph type="title"/>
          </p:nvPr>
        </p:nvSpPr>
        <p:spPr/>
        <p:txBody>
          <a:bodyPr/>
          <a:lstStyle/>
          <a:p>
            <a:r>
              <a:rPr lang="en-US" dirty="0"/>
              <a:t>Comments on International Risk Mitigation Plan</a:t>
            </a:r>
          </a:p>
        </p:txBody>
      </p:sp>
      <p:graphicFrame>
        <p:nvGraphicFramePr>
          <p:cNvPr id="7" name="Content Placeholder 6">
            <a:extLst>
              <a:ext uri="{FF2B5EF4-FFF2-40B4-BE49-F238E27FC236}">
                <a16:creationId xmlns:a16="http://schemas.microsoft.com/office/drawing/2014/main" id="{B3B492E6-2319-4ADB-AEF0-20FA944B9F7B}"/>
              </a:ext>
            </a:extLst>
          </p:cNvPr>
          <p:cNvGraphicFramePr>
            <a:graphicFrameLocks noGrp="1"/>
          </p:cNvGraphicFramePr>
          <p:nvPr>
            <p:ph idx="1"/>
            <p:extLst>
              <p:ext uri="{D42A27DB-BD31-4B8C-83A1-F6EECF244321}">
                <p14:modId xmlns:p14="http://schemas.microsoft.com/office/powerpoint/2010/main" val="2086738"/>
              </p:ext>
            </p:extLst>
          </p:nvPr>
        </p:nvGraphicFramePr>
        <p:xfrm>
          <a:off x="222250" y="931005"/>
          <a:ext cx="8672514" cy="4729480"/>
        </p:xfrm>
        <a:graphic>
          <a:graphicData uri="http://schemas.openxmlformats.org/drawingml/2006/table">
            <a:tbl>
              <a:tblPr firstRow="1" bandRow="1">
                <a:tableStyleId>{073A0DAA-6AF3-43AB-8588-CEC1D06C72B9}</a:tableStyleId>
              </a:tblPr>
              <a:tblGrid>
                <a:gridCol w="4336257">
                  <a:extLst>
                    <a:ext uri="{9D8B030D-6E8A-4147-A177-3AD203B41FA5}">
                      <a16:colId xmlns:a16="http://schemas.microsoft.com/office/drawing/2014/main" val="3704837865"/>
                    </a:ext>
                  </a:extLst>
                </a:gridCol>
                <a:gridCol w="4336257">
                  <a:extLst>
                    <a:ext uri="{9D8B030D-6E8A-4147-A177-3AD203B41FA5}">
                      <a16:colId xmlns:a16="http://schemas.microsoft.com/office/drawing/2014/main" val="4191735014"/>
                    </a:ext>
                  </a:extLst>
                </a:gridCol>
              </a:tblGrid>
              <a:tr h="370840">
                <a:tc>
                  <a:txBody>
                    <a:bodyPr/>
                    <a:lstStyle/>
                    <a:p>
                      <a:r>
                        <a:rPr lang="en-US" dirty="0"/>
                        <a:t>Mitigation Strategy</a:t>
                      </a:r>
                    </a:p>
                  </a:txBody>
                  <a:tcPr/>
                </a:tc>
                <a:tc>
                  <a:txBody>
                    <a:bodyPr/>
                    <a:lstStyle/>
                    <a:p>
                      <a:r>
                        <a:rPr lang="en-US" dirty="0"/>
                        <a:t>Actions, Status, Comments</a:t>
                      </a:r>
                    </a:p>
                  </a:txBody>
                  <a:tcPr/>
                </a:tc>
                <a:extLst>
                  <a:ext uri="{0D108BD9-81ED-4DB2-BD59-A6C34878D82A}">
                    <a16:rowId xmlns:a16="http://schemas.microsoft.com/office/drawing/2014/main" val="3328259134"/>
                  </a:ext>
                </a:extLst>
              </a:tr>
              <a:tr h="370840">
                <a:tc>
                  <a:txBody>
                    <a:bodyPr/>
                    <a:lstStyle/>
                    <a:p>
                      <a:r>
                        <a:rPr lang="en-US" sz="1400" dirty="0"/>
                        <a:t>Jointly agreed upon requirements and specifications for international deliverables</a:t>
                      </a:r>
                    </a:p>
                  </a:txBody>
                  <a:tcPr/>
                </a:tc>
                <a:tc>
                  <a:txBody>
                    <a:bodyPr/>
                    <a:lstStyle/>
                    <a:p>
                      <a:r>
                        <a:rPr lang="en-US" sz="1400" dirty="0"/>
                        <a:t>Recent strengthening of technical integration and systems engineering function.</a:t>
                      </a:r>
                    </a:p>
                  </a:txBody>
                  <a:tcPr/>
                </a:tc>
                <a:extLst>
                  <a:ext uri="{0D108BD9-81ED-4DB2-BD59-A6C34878D82A}">
                    <a16:rowId xmlns:a16="http://schemas.microsoft.com/office/drawing/2014/main" val="2921622505"/>
                  </a:ext>
                </a:extLst>
              </a:tr>
              <a:tr h="370840">
                <a:tc>
                  <a:txBody>
                    <a:bodyPr/>
                    <a:lstStyle/>
                    <a:p>
                      <a:r>
                        <a:rPr lang="en-US" sz="1400" dirty="0"/>
                        <a:t>Demonstration of international partners’ capabilities through the project development phase</a:t>
                      </a:r>
                    </a:p>
                  </a:txBody>
                  <a:tcPr/>
                </a:tc>
                <a:tc>
                  <a:txBody>
                    <a:bodyPr/>
                    <a:lstStyle/>
                    <a:p>
                      <a:r>
                        <a:rPr lang="en-US" sz="1400" dirty="0"/>
                        <a:t>Ongoing.  </a:t>
                      </a:r>
                    </a:p>
                  </a:txBody>
                  <a:tcPr/>
                </a:tc>
                <a:extLst>
                  <a:ext uri="{0D108BD9-81ED-4DB2-BD59-A6C34878D82A}">
                    <a16:rowId xmlns:a16="http://schemas.microsoft.com/office/drawing/2014/main" val="3044496927"/>
                  </a:ext>
                </a:extLst>
              </a:tr>
              <a:tr h="370840">
                <a:tc>
                  <a:txBody>
                    <a:bodyPr/>
                    <a:lstStyle/>
                    <a:p>
                      <a:r>
                        <a:rPr lang="en-US" sz="1400" dirty="0"/>
                        <a:t>Validation of designs through formalized review processes</a:t>
                      </a:r>
                    </a:p>
                  </a:txBody>
                  <a:tcPr/>
                </a:tc>
                <a:tc>
                  <a:txBody>
                    <a:bodyPr/>
                    <a:lstStyle/>
                    <a:p>
                      <a:r>
                        <a:rPr lang="en-US" sz="1400" dirty="0"/>
                        <a:t>Ongoing development of systems engineering plan including well defined design review process.</a:t>
                      </a:r>
                    </a:p>
                  </a:txBody>
                  <a:tcPr/>
                </a:tc>
                <a:extLst>
                  <a:ext uri="{0D108BD9-81ED-4DB2-BD59-A6C34878D82A}">
                    <a16:rowId xmlns:a16="http://schemas.microsoft.com/office/drawing/2014/main" val="252402025"/>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a:t>Integration of international partners within the Project Quality Assurance Program</a:t>
                      </a:r>
                    </a:p>
                  </a:txBody>
                  <a:tcPr/>
                </a:tc>
                <a:tc>
                  <a:txBody>
                    <a:bodyPr/>
                    <a:lstStyle/>
                    <a:p>
                      <a:r>
                        <a:rPr lang="en-US" sz="1400" dirty="0"/>
                        <a:t>Project Quality Assurance under development.</a:t>
                      </a:r>
                    </a:p>
                  </a:txBody>
                  <a:tcPr/>
                </a:tc>
                <a:extLst>
                  <a:ext uri="{0D108BD9-81ED-4DB2-BD59-A6C34878D82A}">
                    <a16:rowId xmlns:a16="http://schemas.microsoft.com/office/drawing/2014/main" val="2521572284"/>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a:t>Active coordination by technical managers</a:t>
                      </a:r>
                    </a:p>
                  </a:txBody>
                  <a:tcPr/>
                </a:tc>
                <a:tc>
                  <a:txBody>
                    <a:bodyPr/>
                    <a:lstStyle/>
                    <a:p>
                      <a:r>
                        <a:rPr lang="en-US" sz="1400" dirty="0"/>
                        <a:t>Revised list of US POCs for IIFC.  Developing governance and coordination model across all partners.</a:t>
                      </a:r>
                    </a:p>
                  </a:txBody>
                  <a:tcPr/>
                </a:tc>
                <a:extLst>
                  <a:ext uri="{0D108BD9-81ED-4DB2-BD59-A6C34878D82A}">
                    <a16:rowId xmlns:a16="http://schemas.microsoft.com/office/drawing/2014/main" val="2488078551"/>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a:t>Maximum possible advanced warning on delivery delays during the construction phase</a:t>
                      </a:r>
                    </a:p>
                  </a:txBody>
                  <a:tcPr/>
                </a:tc>
                <a:tc>
                  <a:txBody>
                    <a:bodyPr/>
                    <a:lstStyle/>
                    <a:p>
                      <a:r>
                        <a:rPr lang="en-US" sz="1400" dirty="0"/>
                        <a:t>Including progress milestones into schedule.  Note: also applies to domestic procurements.</a:t>
                      </a:r>
                    </a:p>
                  </a:txBody>
                  <a:tcPr/>
                </a:tc>
                <a:extLst>
                  <a:ext uri="{0D108BD9-81ED-4DB2-BD59-A6C34878D82A}">
                    <a16:rowId xmlns:a16="http://schemas.microsoft.com/office/drawing/2014/main" val="2364401539"/>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a:t>Multiple contributors and/or maintenance of redundant capabilities on critical systems</a:t>
                      </a:r>
                    </a:p>
                  </a:txBody>
                  <a:tcPr/>
                </a:tc>
                <a:tc>
                  <a:txBody>
                    <a:bodyPr/>
                    <a:lstStyle/>
                    <a:p>
                      <a:r>
                        <a:rPr lang="en-US" sz="1400" dirty="0"/>
                        <a:t>Under development.  Also can create new challenges for QC across multiple suppliers.</a:t>
                      </a:r>
                    </a:p>
                  </a:txBody>
                  <a:tcPr/>
                </a:tc>
                <a:extLst>
                  <a:ext uri="{0D108BD9-81ED-4DB2-BD59-A6C34878D82A}">
                    <a16:rowId xmlns:a16="http://schemas.microsoft.com/office/drawing/2014/main" val="3865002334"/>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a:t>Backup plans in the event of receipt of non-conforming equipment at </a:t>
                      </a:r>
                      <a:r>
                        <a:rPr lang="en-US" sz="1400" dirty="0" err="1"/>
                        <a:t>Fermilab</a:t>
                      </a:r>
                      <a:endParaRPr lang="en-US" sz="1400" dirty="0"/>
                    </a:p>
                  </a:txBody>
                  <a:tcPr/>
                </a:tc>
                <a:tc>
                  <a:txBody>
                    <a:bodyPr/>
                    <a:lstStyle/>
                    <a:p>
                      <a:r>
                        <a:rPr lang="en-US" sz="1400" dirty="0"/>
                        <a:t>Reaction time will not be instantaneous in most cases.</a:t>
                      </a:r>
                    </a:p>
                  </a:txBody>
                  <a:tcPr/>
                </a:tc>
                <a:extLst>
                  <a:ext uri="{0D108BD9-81ED-4DB2-BD59-A6C34878D82A}">
                    <a16:rowId xmlns:a16="http://schemas.microsoft.com/office/drawing/2014/main" val="3756619469"/>
                  </a:ext>
                </a:extLst>
              </a:tr>
            </a:tbl>
          </a:graphicData>
        </a:graphic>
      </p:graphicFrame>
      <p:sp>
        <p:nvSpPr>
          <p:cNvPr id="5" name="Footer Placeholder 4">
            <a:extLst>
              <a:ext uri="{FF2B5EF4-FFF2-40B4-BE49-F238E27FC236}">
                <a16:creationId xmlns:a16="http://schemas.microsoft.com/office/drawing/2014/main" id="{CF66D465-C6AB-4CE7-A712-2A2083B04306}"/>
              </a:ext>
            </a:extLst>
          </p:cNvPr>
          <p:cNvSpPr>
            <a:spLocks noGrp="1"/>
          </p:cNvSpPr>
          <p:nvPr>
            <p:ph type="ftr" sz="quarter" idx="3"/>
          </p:nvPr>
        </p:nvSpPr>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4C97"/>
                </a:solidFill>
                <a:effectLst/>
                <a:uLnTx/>
                <a:uFillTx/>
                <a:latin typeface="Helvetica"/>
                <a:ea typeface="ＭＳ Ｐゴシック" charset="0"/>
              </a:rPr>
              <a:t>Risk Workshop</a:t>
            </a:r>
            <a:endParaRPr kumimoji="0" lang="en-US" sz="1200" b="1" i="0" u="none" strike="noStrike" kern="1200" cap="none" spc="0" normalizeH="0" baseline="0" noProof="0" dirty="0">
              <a:ln>
                <a:noFill/>
              </a:ln>
              <a:solidFill>
                <a:srgbClr val="004C97"/>
              </a:solidFill>
              <a:effectLst/>
              <a:uLnTx/>
              <a:uFillTx/>
              <a:latin typeface="Helvetica"/>
              <a:ea typeface="ＭＳ Ｐゴシック" charset="0"/>
            </a:endParaRPr>
          </a:p>
        </p:txBody>
      </p:sp>
      <p:sp>
        <p:nvSpPr>
          <p:cNvPr id="3" name="Slide Number Placeholder 2">
            <a:extLst>
              <a:ext uri="{FF2B5EF4-FFF2-40B4-BE49-F238E27FC236}">
                <a16:creationId xmlns:a16="http://schemas.microsoft.com/office/drawing/2014/main" id="{1202A3A3-3F17-4C16-9454-87545C585BD1}"/>
              </a:ext>
            </a:extLst>
          </p:cNvPr>
          <p:cNvSpPr>
            <a:spLocks noGrp="1"/>
          </p:cNvSpPr>
          <p:nvPr>
            <p:ph type="sldNum" sz="quarter" idx="4"/>
          </p:nvPr>
        </p:nvSpPr>
        <p:spPr/>
        <p:txBody>
          <a:bodyPr/>
          <a:lstStyle/>
          <a:p>
            <a:pPr>
              <a:defRPr/>
            </a:pPr>
            <a:fld id="{148C009B-CB69-E04A-B9B3-34B26D69E9CF}" type="slidenum">
              <a:rPr lang="en-US" smtClean="0"/>
              <a:pPr>
                <a:defRPr/>
              </a:pPr>
              <a:t>23</a:t>
            </a:fld>
            <a:endParaRPr lang="en-US" dirty="0"/>
          </a:p>
        </p:txBody>
      </p:sp>
    </p:spTree>
    <p:extLst>
      <p:ext uri="{BB962C8B-B14F-4D97-AF65-F5344CB8AC3E}">
        <p14:creationId xmlns:p14="http://schemas.microsoft.com/office/powerpoint/2010/main" val="19245478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Summary</a:t>
            </a:r>
            <a:endParaRPr lang="en-US" sz="2800" dirty="0"/>
          </a:p>
        </p:txBody>
      </p:sp>
      <p:sp>
        <p:nvSpPr>
          <p:cNvPr id="3" name="Content Placeholder 2"/>
          <p:cNvSpPr>
            <a:spLocks noGrp="1"/>
          </p:cNvSpPr>
          <p:nvPr>
            <p:ph idx="1"/>
          </p:nvPr>
        </p:nvSpPr>
        <p:spPr>
          <a:xfrm>
            <a:off x="228600" y="745403"/>
            <a:ext cx="8672513" cy="5411635"/>
          </a:xfrm>
        </p:spPr>
        <p:txBody>
          <a:bodyPr>
            <a:normAutofit lnSpcReduction="10000"/>
          </a:bodyPr>
          <a:lstStyle/>
          <a:p>
            <a:endParaRPr lang="en-US" dirty="0"/>
          </a:p>
          <a:p>
            <a:r>
              <a:rPr lang="en-US" dirty="0"/>
              <a:t>PIP-II is the first accelerator project in the US built with substantial international contributions</a:t>
            </a:r>
          </a:p>
          <a:p>
            <a:r>
              <a:rPr lang="en-US" dirty="0"/>
              <a:t>PIP-II is the “heart and soul” of Fermilab, and critical to the success of the U.S. neutrino program </a:t>
            </a:r>
          </a:p>
          <a:p>
            <a:r>
              <a:rPr lang="en-US" dirty="0"/>
              <a:t>PIP-II has many challenges that are new to us</a:t>
            </a:r>
          </a:p>
          <a:p>
            <a:r>
              <a:rPr lang="en-US" dirty="0"/>
              <a:t>Risk Management</a:t>
            </a:r>
          </a:p>
          <a:p>
            <a:pPr lvl="1"/>
            <a:r>
              <a:rPr lang="en-US" dirty="0"/>
              <a:t>We have a mature risk management system, but it is only as good as the inputs</a:t>
            </a:r>
          </a:p>
          <a:p>
            <a:pPr lvl="1"/>
            <a:r>
              <a:rPr lang="en-US" dirty="0"/>
              <a:t>We have identified many relevant risks, but we may be missing some important ones.</a:t>
            </a:r>
          </a:p>
          <a:p>
            <a:pPr lvl="1"/>
            <a:r>
              <a:rPr lang="en-US" dirty="0"/>
              <a:t>Often the best input comes from outside the project team</a:t>
            </a:r>
          </a:p>
          <a:p>
            <a:pPr marL="0" indent="0" algn="ctr">
              <a:buNone/>
            </a:pPr>
            <a:endParaRPr lang="en-US" sz="3000" b="1" i="1" dirty="0">
              <a:solidFill>
                <a:srgbClr val="C00000"/>
              </a:solidFill>
              <a:effectLst>
                <a:outerShdw blurRad="38100" dist="38100" dir="2700000" algn="tl">
                  <a:srgbClr val="000000">
                    <a:alpha val="43137"/>
                  </a:srgbClr>
                </a:outerShdw>
              </a:effectLst>
            </a:endParaRPr>
          </a:p>
          <a:p>
            <a:pPr marL="0" indent="0" algn="ctr">
              <a:buNone/>
            </a:pPr>
            <a:r>
              <a:rPr lang="en-US" sz="3000" b="1" i="1" dirty="0">
                <a:solidFill>
                  <a:srgbClr val="C00000"/>
                </a:solidFill>
                <a:effectLst>
                  <a:outerShdw blurRad="38100" dist="38100" dir="2700000" algn="tl">
                    <a:srgbClr val="000000">
                      <a:alpha val="43137"/>
                    </a:srgbClr>
                  </a:outerShdw>
                </a:effectLst>
              </a:rPr>
              <a:t>Thank you for your participation</a:t>
            </a:r>
            <a:endParaRPr lang="en-US" dirty="0"/>
          </a:p>
        </p:txBody>
      </p:sp>
      <p:sp>
        <p:nvSpPr>
          <p:cNvPr id="4" name="Footer Placeholder 3">
            <a:extLst>
              <a:ext uri="{FF2B5EF4-FFF2-40B4-BE49-F238E27FC236}">
                <a16:creationId xmlns:a16="http://schemas.microsoft.com/office/drawing/2014/main" id="{E91865C7-DBF9-4638-A93A-4275FADC70DF}"/>
              </a:ext>
            </a:extLst>
          </p:cNvPr>
          <p:cNvSpPr>
            <a:spLocks noGrp="1"/>
          </p:cNvSpPr>
          <p:nvPr>
            <p:ph type="ftr" sz="quarter" idx="3"/>
          </p:nvPr>
        </p:nvSpPr>
        <p:spPr/>
        <p:txBody>
          <a:bodyPr/>
          <a:lstStyle/>
          <a:p>
            <a:pPr>
              <a:defRPr/>
            </a:pPr>
            <a:r>
              <a:rPr lang="en-US"/>
              <a:t>Risk Workshop</a:t>
            </a:r>
            <a:endParaRPr lang="en-US" b="1" dirty="0"/>
          </a:p>
        </p:txBody>
      </p:sp>
      <p:sp>
        <p:nvSpPr>
          <p:cNvPr id="5" name="Slide Number Placeholder 4">
            <a:extLst>
              <a:ext uri="{FF2B5EF4-FFF2-40B4-BE49-F238E27FC236}">
                <a16:creationId xmlns:a16="http://schemas.microsoft.com/office/drawing/2014/main" id="{987E7C25-7398-4CE6-9D8C-23C5BE206FB4}"/>
              </a:ext>
            </a:extLst>
          </p:cNvPr>
          <p:cNvSpPr>
            <a:spLocks noGrp="1"/>
          </p:cNvSpPr>
          <p:nvPr>
            <p:ph type="sldNum" sz="quarter" idx="4"/>
          </p:nvPr>
        </p:nvSpPr>
        <p:spPr/>
        <p:txBody>
          <a:bodyPr/>
          <a:lstStyle/>
          <a:p>
            <a:pPr>
              <a:defRPr/>
            </a:pPr>
            <a:fld id="{148C009B-CB69-E04A-B9B3-34B26D69E9CF}" type="slidenum">
              <a:rPr lang="en-US" smtClean="0"/>
              <a:pPr>
                <a:defRPr/>
              </a:pPr>
              <a:t>24</a:t>
            </a:fld>
            <a:endParaRPr lang="en-US" dirty="0"/>
          </a:p>
        </p:txBody>
      </p:sp>
    </p:spTree>
    <p:extLst>
      <p:ext uri="{BB962C8B-B14F-4D97-AF65-F5344CB8AC3E}">
        <p14:creationId xmlns:p14="http://schemas.microsoft.com/office/powerpoint/2010/main" val="37816845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4DAA6C0-A34B-423D-9C3A-50C31A260FBB}"/>
              </a:ext>
            </a:extLst>
          </p:cNvPr>
          <p:cNvSpPr>
            <a:spLocks noGrp="1"/>
          </p:cNvSpPr>
          <p:nvPr>
            <p:ph idx="1"/>
          </p:nvPr>
        </p:nvSpPr>
        <p:spPr/>
        <p:txBody>
          <a:bodyPr/>
          <a:lstStyle/>
          <a:p>
            <a:r>
              <a:rPr lang="en-US" dirty="0"/>
              <a:t>Goal is to advance completeness, accuracy, and quality of the risk register</a:t>
            </a:r>
          </a:p>
          <a:p>
            <a:pPr lvl="1"/>
            <a:r>
              <a:rPr lang="en-US" dirty="0"/>
              <a:t>Quantitative risk analysis required for CD-2</a:t>
            </a:r>
          </a:p>
          <a:p>
            <a:r>
              <a:rPr lang="en-US" dirty="0"/>
              <a:t>Objective is to generate a concise and actionable list of risks.</a:t>
            </a:r>
          </a:p>
          <a:p>
            <a:pPr lvl="1"/>
            <a:r>
              <a:rPr lang="en-US" dirty="0"/>
              <a:t>Which risks are likely to have greatest impact?</a:t>
            </a:r>
          </a:p>
          <a:p>
            <a:pPr lvl="1"/>
            <a:r>
              <a:rPr lang="en-US" dirty="0"/>
              <a:t>Where should we focus our efforts?</a:t>
            </a:r>
          </a:p>
          <a:p>
            <a:pPr lvl="1"/>
            <a:r>
              <a:rPr lang="en-US" dirty="0"/>
              <a:t>Does our plan require adjustments?</a:t>
            </a:r>
          </a:p>
          <a:p>
            <a:pPr marL="0" indent="0">
              <a:buNone/>
            </a:pPr>
            <a:r>
              <a:rPr lang="en-US" dirty="0"/>
              <a:t> </a:t>
            </a:r>
          </a:p>
        </p:txBody>
      </p:sp>
      <p:sp>
        <p:nvSpPr>
          <p:cNvPr id="3" name="Title 2">
            <a:extLst>
              <a:ext uri="{FF2B5EF4-FFF2-40B4-BE49-F238E27FC236}">
                <a16:creationId xmlns:a16="http://schemas.microsoft.com/office/drawing/2014/main" id="{3995139B-B496-40C3-8A95-5D5FE7C06BC8}"/>
              </a:ext>
            </a:extLst>
          </p:cNvPr>
          <p:cNvSpPr>
            <a:spLocks noGrp="1"/>
          </p:cNvSpPr>
          <p:nvPr>
            <p:ph type="title"/>
          </p:nvPr>
        </p:nvSpPr>
        <p:spPr/>
        <p:txBody>
          <a:bodyPr/>
          <a:lstStyle/>
          <a:p>
            <a:r>
              <a:rPr lang="en-US" dirty="0"/>
              <a:t>Workshop Purpose and Objectives	</a:t>
            </a:r>
          </a:p>
        </p:txBody>
      </p:sp>
      <p:sp>
        <p:nvSpPr>
          <p:cNvPr id="5" name="Footer Placeholder 4">
            <a:extLst>
              <a:ext uri="{FF2B5EF4-FFF2-40B4-BE49-F238E27FC236}">
                <a16:creationId xmlns:a16="http://schemas.microsoft.com/office/drawing/2014/main" id="{3BB028EF-162F-43FD-AEBA-BC001F004774}"/>
              </a:ext>
            </a:extLst>
          </p:cNvPr>
          <p:cNvSpPr>
            <a:spLocks noGrp="1"/>
          </p:cNvSpPr>
          <p:nvPr>
            <p:ph type="ftr" sz="quarter" idx="11"/>
          </p:nvPr>
        </p:nvSpPr>
        <p:spPr/>
        <p:txBody>
          <a:bodyPr/>
          <a:lstStyle/>
          <a:p>
            <a:pPr>
              <a:defRPr/>
            </a:pPr>
            <a:r>
              <a:rPr lang="en-US"/>
              <a:t>Risk Workshop</a:t>
            </a:r>
            <a:endParaRPr lang="en-US" b="1"/>
          </a:p>
        </p:txBody>
      </p:sp>
      <p:sp>
        <p:nvSpPr>
          <p:cNvPr id="7" name="TextBox 6">
            <a:extLst>
              <a:ext uri="{FF2B5EF4-FFF2-40B4-BE49-F238E27FC236}">
                <a16:creationId xmlns:a16="http://schemas.microsoft.com/office/drawing/2014/main" id="{C46BE548-87F7-4646-851C-3E3510043AEC}"/>
              </a:ext>
            </a:extLst>
          </p:cNvPr>
          <p:cNvSpPr txBox="1"/>
          <p:nvPr/>
        </p:nvSpPr>
        <p:spPr>
          <a:xfrm>
            <a:off x="1481909" y="5034900"/>
            <a:ext cx="5899552" cy="1200329"/>
          </a:xfrm>
          <a:prstGeom prst="rect">
            <a:avLst/>
          </a:prstGeom>
          <a:noFill/>
          <a:ln w="28575">
            <a:solidFill>
              <a:srgbClr val="004C97"/>
            </a:solidFill>
          </a:ln>
        </p:spPr>
        <p:txBody>
          <a:bodyPr wrap="square" rtlCol="0">
            <a:spAutoFit/>
          </a:bodyPr>
          <a:lstStyle/>
          <a:p>
            <a:r>
              <a:rPr lang="en-US" i="1" dirty="0"/>
              <a:t>Your expertise, experience, and candor are required to inform our risk assessment and mitigation plans.</a:t>
            </a:r>
          </a:p>
        </p:txBody>
      </p:sp>
      <p:sp>
        <p:nvSpPr>
          <p:cNvPr id="8" name="Slide Number Placeholder 7">
            <a:extLst>
              <a:ext uri="{FF2B5EF4-FFF2-40B4-BE49-F238E27FC236}">
                <a16:creationId xmlns:a16="http://schemas.microsoft.com/office/drawing/2014/main" id="{2BBF9C87-6D5C-4BBD-9B9B-F375B2D06777}"/>
              </a:ext>
            </a:extLst>
          </p:cNvPr>
          <p:cNvSpPr>
            <a:spLocks noGrp="1"/>
          </p:cNvSpPr>
          <p:nvPr>
            <p:ph type="sldNum" sz="quarter" idx="12"/>
          </p:nvPr>
        </p:nvSpPr>
        <p:spPr/>
        <p:txBody>
          <a:bodyPr/>
          <a:lstStyle/>
          <a:p>
            <a:fld id="{6827BE81-7C2D-481B-BBCE-23778685B2BA}" type="slidenum">
              <a:rPr lang="en-US" altLang="en-US" smtClean="0"/>
              <a:pPr/>
              <a:t>3</a:t>
            </a:fld>
            <a:endParaRPr lang="en-US" altLang="en-US"/>
          </a:p>
        </p:txBody>
      </p:sp>
    </p:spTree>
    <p:extLst>
      <p:ext uri="{BB962C8B-B14F-4D97-AF65-F5344CB8AC3E}">
        <p14:creationId xmlns:p14="http://schemas.microsoft.com/office/powerpoint/2010/main" val="30996889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2C08EDD-1087-4CCD-8B1C-1D963326E43A}"/>
              </a:ext>
            </a:extLst>
          </p:cNvPr>
          <p:cNvSpPr>
            <a:spLocks noGrp="1"/>
          </p:cNvSpPr>
          <p:nvPr>
            <p:ph idx="1"/>
          </p:nvPr>
        </p:nvSpPr>
        <p:spPr>
          <a:xfrm>
            <a:off x="2173357" y="2833906"/>
            <a:ext cx="4797286" cy="882417"/>
          </a:xfrm>
        </p:spPr>
        <p:txBody>
          <a:bodyPr/>
          <a:lstStyle/>
          <a:p>
            <a:pPr marL="0" indent="0" algn="ctr">
              <a:buNone/>
            </a:pPr>
            <a:r>
              <a:rPr lang="en-US" sz="4800" dirty="0">
                <a:solidFill>
                  <a:schemeClr val="tx1"/>
                </a:solidFill>
              </a:rPr>
              <a:t>Scope Overview</a:t>
            </a:r>
          </a:p>
        </p:txBody>
      </p:sp>
      <p:sp>
        <p:nvSpPr>
          <p:cNvPr id="5" name="Footer Placeholder 4">
            <a:extLst>
              <a:ext uri="{FF2B5EF4-FFF2-40B4-BE49-F238E27FC236}">
                <a16:creationId xmlns:a16="http://schemas.microsoft.com/office/drawing/2014/main" id="{EA8DF42F-D210-41CA-9291-72F4F8AAA17F}"/>
              </a:ext>
            </a:extLst>
          </p:cNvPr>
          <p:cNvSpPr>
            <a:spLocks noGrp="1"/>
          </p:cNvSpPr>
          <p:nvPr>
            <p:ph type="ftr" sz="quarter" idx="11"/>
          </p:nvPr>
        </p:nvSpPr>
        <p:spPr>
          <a:xfrm>
            <a:off x="1530603" y="6504213"/>
            <a:ext cx="6262118" cy="242873"/>
          </a:xfrm>
        </p:spPr>
        <p:txBody>
          <a:bodyPr/>
          <a:lstStyle/>
          <a:p>
            <a:pPr>
              <a:defRPr/>
            </a:pPr>
            <a:r>
              <a:rPr lang="en-US" b="1"/>
              <a:t>Risk Workshop</a:t>
            </a:r>
            <a:endParaRPr lang="en-US" b="1" dirty="0"/>
          </a:p>
        </p:txBody>
      </p:sp>
      <p:sp>
        <p:nvSpPr>
          <p:cNvPr id="3" name="Slide Number Placeholder 2">
            <a:extLst>
              <a:ext uri="{FF2B5EF4-FFF2-40B4-BE49-F238E27FC236}">
                <a16:creationId xmlns:a16="http://schemas.microsoft.com/office/drawing/2014/main" id="{57BA7F8D-A308-49C5-A93F-4157FF270857}"/>
              </a:ext>
            </a:extLst>
          </p:cNvPr>
          <p:cNvSpPr>
            <a:spLocks noGrp="1"/>
          </p:cNvSpPr>
          <p:nvPr>
            <p:ph type="sldNum" sz="quarter" idx="12"/>
          </p:nvPr>
        </p:nvSpPr>
        <p:spPr/>
        <p:txBody>
          <a:bodyPr/>
          <a:lstStyle/>
          <a:p>
            <a:fld id="{6827BE81-7C2D-481B-BBCE-23778685B2BA}" type="slidenum">
              <a:rPr lang="en-US" altLang="en-US" smtClean="0"/>
              <a:pPr/>
              <a:t>4</a:t>
            </a:fld>
            <a:endParaRPr lang="en-US" altLang="en-US"/>
          </a:p>
        </p:txBody>
      </p:sp>
    </p:spTree>
    <p:extLst>
      <p:ext uri="{BB962C8B-B14F-4D97-AF65-F5344CB8AC3E}">
        <p14:creationId xmlns:p14="http://schemas.microsoft.com/office/powerpoint/2010/main" val="19247222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41CDE4DD-D2A0-4A24-B691-B8372BACA47D}"/>
              </a:ext>
            </a:extLst>
          </p:cNvPr>
          <p:cNvSpPr>
            <a:spLocks noGrp="1"/>
          </p:cNvSpPr>
          <p:nvPr>
            <p:ph type="ftr" sz="quarter" idx="3"/>
          </p:nvPr>
        </p:nvSpPr>
        <p:spPr/>
        <p:txBody>
          <a:bodyPr/>
          <a:lstStyle/>
          <a:p>
            <a:pPr>
              <a:defRPr/>
            </a:pPr>
            <a:r>
              <a:rPr lang="en-US"/>
              <a:t>Risk Workshop</a:t>
            </a:r>
            <a:endParaRPr lang="en-US" b="1" dirty="0"/>
          </a:p>
        </p:txBody>
      </p:sp>
      <p:sp>
        <p:nvSpPr>
          <p:cNvPr id="8" name="Rectangle 7">
            <a:extLst>
              <a:ext uri="{FF2B5EF4-FFF2-40B4-BE49-F238E27FC236}">
                <a16:creationId xmlns:a16="http://schemas.microsoft.com/office/drawing/2014/main" id="{C4D160B9-9C23-48D5-9C1E-428323397D73}"/>
              </a:ext>
            </a:extLst>
          </p:cNvPr>
          <p:cNvSpPr/>
          <p:nvPr/>
        </p:nvSpPr>
        <p:spPr>
          <a:xfrm>
            <a:off x="39757" y="6301491"/>
            <a:ext cx="8893143" cy="400110"/>
          </a:xfrm>
          <a:prstGeom prst="rect">
            <a:avLst/>
          </a:prstGeom>
          <a:solidFill>
            <a:srgbClr val="C00000"/>
          </a:solidFill>
        </p:spPr>
        <p:txBody>
          <a:bodyPr wrap="square">
            <a:spAutoFit/>
          </a:bodyPr>
          <a:ls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a:lstStyle>
          <a:p>
            <a:pPr algn="ctr"/>
            <a:r>
              <a:rPr lang="en-US" sz="2000" b="1" i="1" dirty="0">
                <a:solidFill>
                  <a:schemeClr val="bg1"/>
                </a:solidFill>
                <a:latin typeface="Helvetica" pitchFamily="34" charset="0"/>
              </a:rPr>
              <a:t>Building the world’s most powerful neutrino beam</a:t>
            </a:r>
          </a:p>
        </p:txBody>
      </p:sp>
      <p:sp>
        <p:nvSpPr>
          <p:cNvPr id="9" name="Slide Number Placeholder 5">
            <a:extLst>
              <a:ext uri="{FF2B5EF4-FFF2-40B4-BE49-F238E27FC236}">
                <a16:creationId xmlns:a16="http://schemas.microsoft.com/office/drawing/2014/main" id="{CC54C22A-58CC-4EE7-BC81-F07874054BA1}"/>
              </a:ext>
            </a:extLst>
          </p:cNvPr>
          <p:cNvSpPr>
            <a:spLocks noGrp="1"/>
          </p:cNvSpPr>
          <p:nvPr/>
        </p:nvSpPr>
        <p:spPr>
          <a:xfrm>
            <a:off x="-99679" y="71555"/>
            <a:ext cx="0" cy="0"/>
          </a:xfrm>
        </p:spPr>
        <p:txBody>
          <a:bodyPr/>
          <a:ls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a:lstStyle>
          <a:p>
            <a:pPr>
              <a:defRPr/>
            </a:pPr>
            <a:endParaRPr lang="en-US" dirty="0"/>
          </a:p>
        </p:txBody>
      </p:sp>
      <p:sp>
        <p:nvSpPr>
          <p:cNvPr id="10" name="Title 1">
            <a:extLst>
              <a:ext uri="{FF2B5EF4-FFF2-40B4-BE49-F238E27FC236}">
                <a16:creationId xmlns:a16="http://schemas.microsoft.com/office/drawing/2014/main" id="{E0093496-2FA9-4EA2-A22F-E772D613A66C}"/>
              </a:ext>
            </a:extLst>
          </p:cNvPr>
          <p:cNvSpPr txBox="1">
            <a:spLocks/>
          </p:cNvSpPr>
          <p:nvPr/>
        </p:nvSpPr>
        <p:spPr>
          <a:xfrm>
            <a:off x="39757" y="238890"/>
            <a:ext cx="8686800" cy="427877"/>
          </a:xfrm>
          <a:prstGeom prst="rect">
            <a:avLst/>
          </a:prstGeom>
        </p:spPr>
        <p:txBody>
          <a:bodyPr lIns="0" tIns="0" rIns="0" bIns="0" anchor="b" anchorCtr="0"/>
          <a:ls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003087"/>
                </a:solidFill>
                <a:effectLst/>
                <a:uLnTx/>
                <a:uFillTx/>
                <a:latin typeface="Helvetica"/>
              </a:rPr>
              <a:t>The PIP-II Project</a:t>
            </a:r>
          </a:p>
        </p:txBody>
      </p:sp>
      <p:sp>
        <p:nvSpPr>
          <p:cNvPr id="11" name="Content Placeholder 2">
            <a:extLst>
              <a:ext uri="{FF2B5EF4-FFF2-40B4-BE49-F238E27FC236}">
                <a16:creationId xmlns:a16="http://schemas.microsoft.com/office/drawing/2014/main" id="{122A324C-7546-4B7E-99FB-CA6AF09F0E96}"/>
              </a:ext>
            </a:extLst>
          </p:cNvPr>
          <p:cNvSpPr txBox="1">
            <a:spLocks/>
          </p:cNvSpPr>
          <p:nvPr/>
        </p:nvSpPr>
        <p:spPr>
          <a:xfrm>
            <a:off x="0" y="3469461"/>
            <a:ext cx="9144000" cy="2689744"/>
          </a:xfrm>
          <a:prstGeom prst="rect">
            <a:avLst/>
          </a:prstGeom>
        </p:spPr>
        <p:txBody>
          <a:bodyPr lIns="0" tIns="0" rIns="0" bIns="0">
            <a:normAutofit lnSpcReduction="10000"/>
          </a:bodyPr>
          <a:ls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a:lstStyle>
          <a:p>
            <a:pPr marL="0" marR="0" lvl="0" indent="0" algn="l" defTabSz="457200" rtl="0" eaLnBrk="1" fontAlgn="base" latinLnBrk="0" hangingPunct="1">
              <a:lnSpc>
                <a:spcPct val="100000"/>
              </a:lnSpc>
              <a:spcBef>
                <a:spcPts val="1200"/>
              </a:spcBef>
              <a:spcAft>
                <a:spcPct val="0"/>
              </a:spcAft>
              <a:buClrTx/>
              <a:buSzTx/>
              <a:buFont typeface="Arial" charset="0"/>
              <a:buNone/>
              <a:tabLst/>
              <a:defRPr/>
            </a:pPr>
            <a:r>
              <a:rPr kumimoji="0" lang="en-US" sz="2400" b="1" i="0" u="none" strike="noStrike" kern="1200" cap="none" spc="0" normalizeH="0" baseline="0" noProof="0" dirty="0">
                <a:ln>
                  <a:noFill/>
                </a:ln>
                <a:solidFill>
                  <a:srgbClr val="003087"/>
                </a:solidFill>
                <a:effectLst/>
                <a:uLnTx/>
                <a:uFillTx/>
                <a:latin typeface="Helvetica"/>
              </a:rPr>
              <a:t>Goals</a:t>
            </a:r>
          </a:p>
          <a:p>
            <a:pPr marL="742950" marR="0" lvl="1" indent="-285750" algn="l" defTabSz="457200" rtl="0" eaLnBrk="1" fontAlgn="base" latinLnBrk="0" hangingPunct="1">
              <a:lnSpc>
                <a:spcPct val="100000"/>
              </a:lnSpc>
              <a:spcBef>
                <a:spcPts val="300"/>
              </a:spcBef>
              <a:spcAft>
                <a:spcPct val="0"/>
              </a:spcAft>
              <a:buClrTx/>
              <a:buSzTx/>
              <a:buFont typeface="Wingdings" panose="05000000000000000000" pitchFamily="2" charset="2"/>
              <a:buChar char="§"/>
              <a:tabLst/>
              <a:defRPr/>
            </a:pPr>
            <a:r>
              <a:rPr kumimoji="0" lang="en-US" b="0" i="0" u="none" strike="noStrike" kern="1200" cap="none" spc="0" normalizeH="0" baseline="0" noProof="0" dirty="0">
                <a:ln>
                  <a:noFill/>
                </a:ln>
                <a:solidFill>
                  <a:srgbClr val="505050"/>
                </a:solidFill>
                <a:effectLst/>
                <a:uLnTx/>
                <a:uFillTx/>
                <a:latin typeface="Helvetica"/>
                <a:ea typeface="ＭＳ Ｐゴシック" charset="0"/>
              </a:rPr>
              <a:t>Deliver 1.2 MW of proton beam power from the Main Injector over the energy range 60 – 120 GeV, at the start of LBNF ops</a:t>
            </a:r>
          </a:p>
          <a:p>
            <a:pPr lvl="2">
              <a:spcBef>
                <a:spcPts val="300"/>
              </a:spcBef>
              <a:buFont typeface="Helvetica" panose="020B0604020202020204" pitchFamily="34" charset="0"/>
              <a:buChar char="─"/>
              <a:defRPr/>
            </a:pPr>
            <a:r>
              <a:rPr lang="en-US" sz="1800" dirty="0">
                <a:solidFill>
                  <a:srgbClr val="505050"/>
                </a:solidFill>
              </a:rPr>
              <a:t>Establish a platform for future upgrades to multi-MW capability</a:t>
            </a:r>
          </a:p>
          <a:p>
            <a:pPr lvl="1">
              <a:spcBef>
                <a:spcPts val="300"/>
              </a:spcBef>
              <a:buFont typeface="Wingdings" panose="05000000000000000000" pitchFamily="2" charset="2"/>
              <a:buChar char="§"/>
              <a:defRPr/>
            </a:pPr>
            <a:r>
              <a:rPr kumimoji="0" lang="en-US" b="0" i="0" u="none" strike="noStrike" kern="1200" cap="none" spc="0" normalizeH="0" baseline="0" noProof="0" dirty="0">
                <a:ln>
                  <a:noFill/>
                </a:ln>
                <a:solidFill>
                  <a:srgbClr val="505050"/>
                </a:solidFill>
                <a:effectLst/>
                <a:uLnTx/>
                <a:uFillTx/>
                <a:latin typeface="Helvetica"/>
                <a:ea typeface="ＭＳ Ｐゴシック" charset="0"/>
              </a:rPr>
              <a:t>Provide a flexible platform for extension of capability to high duty factor/higher beam power, multiple users and reliable </a:t>
            </a:r>
            <a:r>
              <a:rPr lang="en-US" dirty="0">
                <a:solidFill>
                  <a:srgbClr val="505050"/>
                </a:solidFill>
              </a:rPr>
              <a:t>operations</a:t>
            </a:r>
          </a:p>
          <a:p>
            <a:pPr lvl="2">
              <a:spcBef>
                <a:spcPts val="300"/>
              </a:spcBef>
              <a:buFont typeface="Helvetica" panose="020B0604020202020204" pitchFamily="34" charset="0"/>
              <a:buChar char="─"/>
              <a:defRPr/>
            </a:pPr>
            <a:r>
              <a:rPr lang="en-US" sz="1800" dirty="0">
                <a:solidFill>
                  <a:srgbClr val="505050"/>
                </a:solidFill>
              </a:rPr>
              <a:t>Support the ongoing 8 GeV program, including an upgrade path for Mu2e</a:t>
            </a:r>
          </a:p>
          <a:p>
            <a:pPr marL="742950" marR="0" lvl="1" indent="-285750" algn="l" defTabSz="457200" rtl="0" eaLnBrk="1" fontAlgn="base" latinLnBrk="0" hangingPunct="1">
              <a:lnSpc>
                <a:spcPct val="100000"/>
              </a:lnSpc>
              <a:spcBef>
                <a:spcPts val="300"/>
              </a:spcBef>
              <a:spcAft>
                <a:spcPct val="0"/>
              </a:spcAft>
              <a:buClrTx/>
              <a:buSzTx/>
              <a:buFont typeface="Wingdings" panose="05000000000000000000" pitchFamily="2" charset="2"/>
              <a:buChar char="§"/>
              <a:tabLst/>
              <a:defRPr/>
            </a:pPr>
            <a:endParaRPr kumimoji="0" lang="en-US" sz="2200" b="0" i="0" u="none" strike="noStrike" kern="1200" cap="none" spc="0" normalizeH="0" baseline="0" noProof="0" dirty="0">
              <a:ln>
                <a:noFill/>
              </a:ln>
              <a:solidFill>
                <a:srgbClr val="505050"/>
              </a:solidFill>
              <a:effectLst/>
              <a:uLnTx/>
              <a:uFillTx/>
              <a:latin typeface="Helvetica"/>
              <a:ea typeface="ＭＳ Ｐゴシック" charset="0"/>
            </a:endParaRPr>
          </a:p>
        </p:txBody>
      </p:sp>
      <p:sp>
        <p:nvSpPr>
          <p:cNvPr id="12" name="Content Placeholder 2">
            <a:extLst>
              <a:ext uri="{FF2B5EF4-FFF2-40B4-BE49-F238E27FC236}">
                <a16:creationId xmlns:a16="http://schemas.microsoft.com/office/drawing/2014/main" id="{C32BACF7-205B-4E20-8D32-C0AF7AEE16D1}"/>
              </a:ext>
            </a:extLst>
          </p:cNvPr>
          <p:cNvSpPr txBox="1">
            <a:spLocks/>
          </p:cNvSpPr>
          <p:nvPr/>
        </p:nvSpPr>
        <p:spPr>
          <a:xfrm>
            <a:off x="39757" y="1013627"/>
            <a:ext cx="5175514" cy="2313548"/>
          </a:xfrm>
          <a:prstGeom prst="rect">
            <a:avLst/>
          </a:prstGeom>
        </p:spPr>
        <p:txBody>
          <a:bodyPr lIns="0" tIns="0" rIns="0" bIns="0">
            <a:normAutofit lnSpcReduction="10000"/>
          </a:bodyPr>
          <a:ls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a:lstStyle>
          <a:p>
            <a:pPr marL="57150" marR="0" lvl="0" indent="0" algn="l" defTabSz="457200" rtl="0" eaLnBrk="1" fontAlgn="base" latinLnBrk="0" hangingPunct="1">
              <a:lnSpc>
                <a:spcPct val="100000"/>
              </a:lnSpc>
              <a:spcBef>
                <a:spcPts val="300"/>
              </a:spcBef>
              <a:spcAft>
                <a:spcPct val="0"/>
              </a:spcAft>
              <a:buClrTx/>
              <a:buSzTx/>
              <a:buFont typeface="Arial" charset="0"/>
              <a:buNone/>
              <a:tabLst/>
              <a:defRPr/>
            </a:pPr>
            <a:r>
              <a:rPr kumimoji="0" lang="en-US" sz="2400" b="1" i="0" u="none" strike="noStrike" kern="1200" cap="none" spc="0" normalizeH="0" baseline="0" noProof="0" dirty="0">
                <a:ln>
                  <a:noFill/>
                </a:ln>
                <a:solidFill>
                  <a:srgbClr val="003087"/>
                </a:solidFill>
                <a:effectLst/>
                <a:uLnTx/>
                <a:uFillTx/>
                <a:latin typeface="Helvetica"/>
              </a:rPr>
              <a:t>Mission</a:t>
            </a:r>
          </a:p>
          <a:p>
            <a:pPr marL="57150" marR="0" lvl="0" indent="0" algn="l" defTabSz="457200" rtl="0" eaLnBrk="1" fontAlgn="base" latinLnBrk="0" hangingPunct="1">
              <a:lnSpc>
                <a:spcPct val="100000"/>
              </a:lnSpc>
              <a:spcBef>
                <a:spcPts val="300"/>
              </a:spcBef>
              <a:spcAft>
                <a:spcPct val="0"/>
              </a:spcAft>
              <a:buClrTx/>
              <a:buSzTx/>
              <a:buFont typeface="Arial" charset="0"/>
              <a:buNone/>
              <a:tabLst/>
              <a:defRPr/>
            </a:pPr>
            <a:r>
              <a:rPr kumimoji="0" lang="en-US" sz="2200" b="1" i="0" u="none" strike="noStrike" kern="1200" cap="none" spc="0" normalizeH="0" baseline="0" noProof="0" dirty="0">
                <a:ln>
                  <a:noFill/>
                </a:ln>
                <a:solidFill>
                  <a:srgbClr val="505050"/>
                </a:solidFill>
                <a:effectLst/>
                <a:uLnTx/>
                <a:uFillTx/>
                <a:latin typeface="Helvetica"/>
              </a:rPr>
              <a:t>PIP-II </a:t>
            </a:r>
            <a:r>
              <a:rPr kumimoji="0" lang="en-US" sz="2200" b="0" i="0" u="none" strike="noStrike" kern="1200" cap="none" spc="0" normalizeH="0" baseline="0" noProof="0" dirty="0">
                <a:ln>
                  <a:noFill/>
                </a:ln>
                <a:solidFill>
                  <a:srgbClr val="505050"/>
                </a:solidFill>
                <a:effectLst/>
                <a:uLnTx/>
                <a:uFillTx/>
                <a:latin typeface="Helvetica"/>
              </a:rPr>
              <a:t>will deliver the world’s most intense beam of neutrinos to the international LBNF/DUNE project, and enable a broad physics research program, powering new discoveries for decades to come. </a:t>
            </a:r>
          </a:p>
        </p:txBody>
      </p:sp>
      <p:pic>
        <p:nvPicPr>
          <p:cNvPr id="13" name="Picture 12">
            <a:extLst>
              <a:ext uri="{FF2B5EF4-FFF2-40B4-BE49-F238E27FC236}">
                <a16:creationId xmlns:a16="http://schemas.microsoft.com/office/drawing/2014/main" id="{A5498EB3-8647-4512-A5FE-06B1280E635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1382" t="26295" r="64558" b="23334"/>
          <a:stretch/>
        </p:blipFill>
        <p:spPr bwMode="auto">
          <a:xfrm>
            <a:off x="5121385" y="1204405"/>
            <a:ext cx="3605172" cy="2122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Content Placeholder 6">
            <a:extLst>
              <a:ext uri="{FF2B5EF4-FFF2-40B4-BE49-F238E27FC236}">
                <a16:creationId xmlns:a16="http://schemas.microsoft.com/office/drawing/2014/main" id="{9050A3A9-D3C0-4E66-85D7-D10ED577F656}"/>
              </a:ext>
            </a:extLst>
          </p:cNvPr>
          <p:cNvPicPr>
            <a:picLocks noChangeAspect="1"/>
          </p:cNvPicPr>
          <p:nvPr/>
        </p:nvPicPr>
        <p:blipFill>
          <a:blip r:embed="rId3"/>
          <a:stretch>
            <a:fillRect/>
          </a:stretch>
        </p:blipFill>
        <p:spPr>
          <a:xfrm>
            <a:off x="7967083" y="156398"/>
            <a:ext cx="759473" cy="968983"/>
          </a:xfrm>
          <a:prstGeom prst="rect">
            <a:avLst/>
          </a:prstGeom>
        </p:spPr>
      </p:pic>
      <p:sp>
        <p:nvSpPr>
          <p:cNvPr id="2" name="Slide Number Placeholder 1">
            <a:extLst>
              <a:ext uri="{FF2B5EF4-FFF2-40B4-BE49-F238E27FC236}">
                <a16:creationId xmlns:a16="http://schemas.microsoft.com/office/drawing/2014/main" id="{CF607F94-20C3-4725-B0BF-E49DC1709189}"/>
              </a:ext>
            </a:extLst>
          </p:cNvPr>
          <p:cNvSpPr>
            <a:spLocks noGrp="1"/>
          </p:cNvSpPr>
          <p:nvPr>
            <p:ph type="sldNum" sz="quarter" idx="4"/>
          </p:nvPr>
        </p:nvSpPr>
        <p:spPr/>
        <p:txBody>
          <a:bodyPr/>
          <a:lstStyle/>
          <a:p>
            <a:pPr>
              <a:defRPr/>
            </a:pPr>
            <a:fld id="{148C009B-CB69-E04A-B9B3-34B26D69E9CF}" type="slidenum">
              <a:rPr lang="en-US" smtClean="0"/>
              <a:pPr>
                <a:defRPr/>
              </a:pPr>
              <a:t>5</a:t>
            </a:fld>
            <a:endParaRPr lang="en-US" dirty="0"/>
          </a:p>
        </p:txBody>
      </p:sp>
    </p:spTree>
    <p:extLst>
      <p:ext uri="{BB962C8B-B14F-4D97-AF65-F5344CB8AC3E}">
        <p14:creationId xmlns:p14="http://schemas.microsoft.com/office/powerpoint/2010/main" val="16214468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0923C5C3-D3F0-421F-AF9C-7AF824411867}"/>
              </a:ext>
            </a:extLst>
          </p:cNvPr>
          <p:cNvGrpSpPr/>
          <p:nvPr/>
        </p:nvGrpSpPr>
        <p:grpSpPr>
          <a:xfrm>
            <a:off x="16300" y="4808404"/>
            <a:ext cx="9161874" cy="2110575"/>
            <a:chOff x="254221" y="4701416"/>
            <a:chExt cx="9161874" cy="2110575"/>
          </a:xfrm>
        </p:grpSpPr>
        <p:pic>
          <p:nvPicPr>
            <p:cNvPr id="37" name="Picture 36">
              <a:extLst>
                <a:ext uri="{FF2B5EF4-FFF2-40B4-BE49-F238E27FC236}">
                  <a16:creationId xmlns:a16="http://schemas.microsoft.com/office/drawing/2014/main" id="{FB1C50E4-D214-44DB-9E7E-D28D90930769}"/>
                </a:ext>
              </a:extLst>
            </p:cNvPr>
            <p:cNvPicPr>
              <a:picLocks noChangeAspect="1"/>
            </p:cNvPicPr>
            <p:nvPr/>
          </p:nvPicPr>
          <p:blipFill>
            <a:blip r:embed="rId3"/>
            <a:stretch>
              <a:fillRect/>
            </a:stretch>
          </p:blipFill>
          <p:spPr>
            <a:xfrm>
              <a:off x="6230559" y="4701416"/>
              <a:ext cx="3098630" cy="2064462"/>
            </a:xfrm>
            <a:prstGeom prst="rect">
              <a:avLst/>
            </a:prstGeom>
          </p:spPr>
        </p:pic>
        <p:pic>
          <p:nvPicPr>
            <p:cNvPr id="13" name="Picture 12">
              <a:extLst>
                <a:ext uri="{FF2B5EF4-FFF2-40B4-BE49-F238E27FC236}">
                  <a16:creationId xmlns:a16="http://schemas.microsoft.com/office/drawing/2014/main" id="{320630BD-6233-4BE1-ADEA-900A182626A9}"/>
                </a:ext>
              </a:extLst>
            </p:cNvPr>
            <p:cNvPicPr>
              <a:picLocks noChangeAspect="1"/>
            </p:cNvPicPr>
            <p:nvPr/>
          </p:nvPicPr>
          <p:blipFill>
            <a:blip r:embed="rId3"/>
            <a:stretch>
              <a:fillRect/>
            </a:stretch>
          </p:blipFill>
          <p:spPr>
            <a:xfrm>
              <a:off x="6317465" y="4701416"/>
              <a:ext cx="3098630" cy="2064462"/>
            </a:xfrm>
            <a:prstGeom prst="rect">
              <a:avLst/>
            </a:prstGeom>
          </p:spPr>
        </p:pic>
        <p:grpSp>
          <p:nvGrpSpPr>
            <p:cNvPr id="26" name="Group 25">
              <a:extLst>
                <a:ext uri="{FF2B5EF4-FFF2-40B4-BE49-F238E27FC236}">
                  <a16:creationId xmlns:a16="http://schemas.microsoft.com/office/drawing/2014/main" id="{A101CB77-18FA-4344-A463-6FD32A201D50}"/>
                </a:ext>
              </a:extLst>
            </p:cNvPr>
            <p:cNvGrpSpPr/>
            <p:nvPr/>
          </p:nvGrpSpPr>
          <p:grpSpPr>
            <a:xfrm>
              <a:off x="254221" y="4701416"/>
              <a:ext cx="8840203" cy="2110575"/>
              <a:chOff x="434572" y="4701416"/>
              <a:chExt cx="8840203" cy="2110575"/>
            </a:xfrm>
          </p:grpSpPr>
          <p:pic>
            <p:nvPicPr>
              <p:cNvPr id="38" name="Picture 37">
                <a:extLst>
                  <a:ext uri="{FF2B5EF4-FFF2-40B4-BE49-F238E27FC236}">
                    <a16:creationId xmlns:a16="http://schemas.microsoft.com/office/drawing/2014/main" id="{0ACDBA6F-35EF-4B67-9FF5-C670868EC855}"/>
                  </a:ext>
                </a:extLst>
              </p:cNvPr>
              <p:cNvPicPr>
                <a:picLocks noChangeAspect="1"/>
              </p:cNvPicPr>
              <p:nvPr/>
            </p:nvPicPr>
            <p:blipFill>
              <a:blip r:embed="rId4"/>
              <a:stretch>
                <a:fillRect/>
              </a:stretch>
            </p:blipFill>
            <p:spPr>
              <a:xfrm>
                <a:off x="504423" y="4701416"/>
                <a:ext cx="2627286" cy="2101829"/>
              </a:xfrm>
              <a:prstGeom prst="rect">
                <a:avLst/>
              </a:prstGeom>
            </p:spPr>
          </p:pic>
          <p:pic>
            <p:nvPicPr>
              <p:cNvPr id="27" name="Picture 26">
                <a:extLst>
                  <a:ext uri="{FF2B5EF4-FFF2-40B4-BE49-F238E27FC236}">
                    <a16:creationId xmlns:a16="http://schemas.microsoft.com/office/drawing/2014/main" id="{AFB2520F-2DB3-4949-BDC9-5969DE2EDEB5}"/>
                  </a:ext>
                </a:extLst>
              </p:cNvPr>
              <p:cNvPicPr>
                <a:picLocks noChangeAspect="1"/>
              </p:cNvPicPr>
              <p:nvPr/>
            </p:nvPicPr>
            <p:blipFill>
              <a:blip r:embed="rId4"/>
              <a:stretch>
                <a:fillRect/>
              </a:stretch>
            </p:blipFill>
            <p:spPr>
              <a:xfrm>
                <a:off x="528875" y="4701416"/>
                <a:ext cx="2627286" cy="2101829"/>
              </a:xfrm>
              <a:prstGeom prst="rect">
                <a:avLst/>
              </a:prstGeom>
            </p:spPr>
          </p:pic>
          <p:grpSp>
            <p:nvGrpSpPr>
              <p:cNvPr id="28" name="Group 27">
                <a:extLst>
                  <a:ext uri="{FF2B5EF4-FFF2-40B4-BE49-F238E27FC236}">
                    <a16:creationId xmlns:a16="http://schemas.microsoft.com/office/drawing/2014/main" id="{636935BE-9503-4D05-8DE7-063826610A12}"/>
                  </a:ext>
                </a:extLst>
              </p:cNvPr>
              <p:cNvGrpSpPr/>
              <p:nvPr/>
            </p:nvGrpSpPr>
            <p:grpSpPr>
              <a:xfrm>
                <a:off x="434572" y="4701416"/>
                <a:ext cx="8840203" cy="2110575"/>
                <a:chOff x="434572" y="4701416"/>
                <a:chExt cx="8840203" cy="2110575"/>
              </a:xfrm>
            </p:grpSpPr>
            <p:grpSp>
              <p:nvGrpSpPr>
                <p:cNvPr id="29" name="Group 28">
                  <a:extLst>
                    <a:ext uri="{FF2B5EF4-FFF2-40B4-BE49-F238E27FC236}">
                      <a16:creationId xmlns:a16="http://schemas.microsoft.com/office/drawing/2014/main" id="{B9568987-EEB4-4788-A145-E3AB85FB80ED}"/>
                    </a:ext>
                  </a:extLst>
                </p:cNvPr>
                <p:cNvGrpSpPr/>
                <p:nvPr/>
              </p:nvGrpSpPr>
              <p:grpSpPr>
                <a:xfrm>
                  <a:off x="434572" y="4701416"/>
                  <a:ext cx="5932885" cy="2110575"/>
                  <a:chOff x="562270" y="4874183"/>
                  <a:chExt cx="5932885" cy="2110575"/>
                </a:xfrm>
              </p:grpSpPr>
              <p:grpSp>
                <p:nvGrpSpPr>
                  <p:cNvPr id="33" name="Group 32">
                    <a:extLst>
                      <a:ext uri="{FF2B5EF4-FFF2-40B4-BE49-F238E27FC236}">
                        <a16:creationId xmlns:a16="http://schemas.microsoft.com/office/drawing/2014/main" id="{65F4A241-2050-4A7D-AD54-84B0E645BD81}"/>
                      </a:ext>
                    </a:extLst>
                  </p:cNvPr>
                  <p:cNvGrpSpPr/>
                  <p:nvPr/>
                </p:nvGrpSpPr>
                <p:grpSpPr>
                  <a:xfrm>
                    <a:off x="3327312" y="4874183"/>
                    <a:ext cx="3167843" cy="2110575"/>
                    <a:chOff x="3327312" y="4874183"/>
                    <a:chExt cx="3167843" cy="2110575"/>
                  </a:xfrm>
                </p:grpSpPr>
                <p:pic>
                  <p:nvPicPr>
                    <p:cNvPr id="35" name="Picture 34">
                      <a:extLst>
                        <a:ext uri="{FF2B5EF4-FFF2-40B4-BE49-F238E27FC236}">
                          <a16:creationId xmlns:a16="http://schemas.microsoft.com/office/drawing/2014/main" id="{0B643436-C28B-42D6-8DA8-BB48A9D399DC}"/>
                        </a:ext>
                      </a:extLst>
                    </p:cNvPr>
                    <p:cNvPicPr>
                      <a:picLocks noChangeAspect="1"/>
                    </p:cNvPicPr>
                    <p:nvPr/>
                  </p:nvPicPr>
                  <p:blipFill>
                    <a:blip r:embed="rId5"/>
                    <a:stretch>
                      <a:fillRect/>
                    </a:stretch>
                  </p:blipFill>
                  <p:spPr>
                    <a:xfrm>
                      <a:off x="3327312" y="4874183"/>
                      <a:ext cx="3167843" cy="2110575"/>
                    </a:xfrm>
                    <a:prstGeom prst="rect">
                      <a:avLst/>
                    </a:prstGeom>
                  </p:spPr>
                </p:pic>
                <p:sp>
                  <p:nvSpPr>
                    <p:cNvPr id="36" name="TextBox 35">
                      <a:extLst>
                        <a:ext uri="{FF2B5EF4-FFF2-40B4-BE49-F238E27FC236}">
                          <a16:creationId xmlns:a16="http://schemas.microsoft.com/office/drawing/2014/main" id="{B67D6F7E-F6F3-4470-9D4A-D042773E5217}"/>
                        </a:ext>
                      </a:extLst>
                    </p:cNvPr>
                    <p:cNvSpPr txBox="1"/>
                    <p:nvPr/>
                  </p:nvSpPr>
                  <p:spPr>
                    <a:xfrm>
                      <a:off x="3525577" y="6245074"/>
                      <a:ext cx="2766987" cy="646331"/>
                    </a:xfrm>
                    <a:prstGeom prst="rect">
                      <a:avLst/>
                    </a:prstGeom>
                    <a:noFill/>
                  </p:spPr>
                  <p:txBody>
                    <a:bodyPr wrap="square" rtlCol="0">
                      <a:spAutoFit/>
                    </a:bodyPr>
                    <a:lstStyle/>
                    <a:p>
                      <a:r>
                        <a:rPr lang="en-US" sz="1800" dirty="0">
                          <a:solidFill>
                            <a:srgbClr val="FFFF00"/>
                          </a:solidFill>
                          <a:latin typeface="Helvetica"/>
                          <a:cs typeface="ＭＳ Ｐゴシック" charset="0"/>
                        </a:rPr>
                        <a:t>DOE Under Secretary of Energy Mark Menezes</a:t>
                      </a:r>
                      <a:endParaRPr lang="en-US" sz="1800" dirty="0">
                        <a:solidFill>
                          <a:srgbClr val="FFFF00"/>
                        </a:solidFill>
                      </a:endParaRPr>
                    </a:p>
                  </p:txBody>
                </p:sp>
              </p:grpSp>
              <p:sp>
                <p:nvSpPr>
                  <p:cNvPr id="34" name="TextBox 33">
                    <a:extLst>
                      <a:ext uri="{FF2B5EF4-FFF2-40B4-BE49-F238E27FC236}">
                        <a16:creationId xmlns:a16="http://schemas.microsoft.com/office/drawing/2014/main" id="{385B95BE-C710-45C6-96D0-97BF2F7728EA}"/>
                      </a:ext>
                    </a:extLst>
                  </p:cNvPr>
                  <p:cNvSpPr txBox="1"/>
                  <p:nvPr/>
                </p:nvSpPr>
                <p:spPr>
                  <a:xfrm>
                    <a:off x="562270" y="6245073"/>
                    <a:ext cx="2766987" cy="646331"/>
                  </a:xfrm>
                  <a:prstGeom prst="rect">
                    <a:avLst/>
                  </a:prstGeom>
                  <a:noFill/>
                </p:spPr>
                <p:txBody>
                  <a:bodyPr wrap="square" rtlCol="0">
                    <a:spAutoFit/>
                  </a:bodyPr>
                  <a:lstStyle/>
                  <a:p>
                    <a:r>
                      <a:rPr lang="en-US" sz="1800" dirty="0">
                        <a:solidFill>
                          <a:srgbClr val="FFFF00"/>
                        </a:solidFill>
                        <a:latin typeface="Helvetica"/>
                        <a:cs typeface="ＭＳ Ｐゴシック" charset="0"/>
                      </a:rPr>
                      <a:t>DOE Secretary of Energy Rick Perry</a:t>
                    </a:r>
                    <a:endParaRPr lang="en-US" sz="1800" dirty="0">
                      <a:solidFill>
                        <a:srgbClr val="FFFF00"/>
                      </a:solidFill>
                    </a:endParaRPr>
                  </a:p>
                </p:txBody>
              </p:sp>
            </p:grpSp>
            <p:sp>
              <p:nvSpPr>
                <p:cNvPr id="32" name="TextBox 31">
                  <a:extLst>
                    <a:ext uri="{FF2B5EF4-FFF2-40B4-BE49-F238E27FC236}">
                      <a16:creationId xmlns:a16="http://schemas.microsoft.com/office/drawing/2014/main" id="{7E422998-A29F-4005-9261-A447BBC83AB3}"/>
                    </a:ext>
                  </a:extLst>
                </p:cNvPr>
                <p:cNvSpPr txBox="1"/>
                <p:nvPr/>
              </p:nvSpPr>
              <p:spPr>
                <a:xfrm>
                  <a:off x="6527859" y="6076610"/>
                  <a:ext cx="2746916" cy="646331"/>
                </a:xfrm>
                <a:prstGeom prst="rect">
                  <a:avLst/>
                </a:prstGeom>
                <a:noFill/>
              </p:spPr>
              <p:txBody>
                <a:bodyPr wrap="square" rtlCol="0">
                  <a:spAutoFit/>
                </a:bodyPr>
                <a:lstStyle/>
                <a:p>
                  <a:r>
                    <a:rPr lang="en-US" sz="1800" dirty="0">
                      <a:solidFill>
                        <a:srgbClr val="FFFF00"/>
                      </a:solidFill>
                      <a:latin typeface="Helvetica" pitchFamily="34" charset="0"/>
                    </a:rPr>
                    <a:t>DOE Under Secretary for Science Paul </a:t>
                  </a:r>
                  <a:r>
                    <a:rPr lang="en-US" sz="1800" dirty="0" err="1">
                      <a:solidFill>
                        <a:srgbClr val="FFFF00"/>
                      </a:solidFill>
                      <a:latin typeface="Helvetica" pitchFamily="34" charset="0"/>
                    </a:rPr>
                    <a:t>Dabbar</a:t>
                  </a:r>
                  <a:endParaRPr lang="en-US" sz="1800" dirty="0">
                    <a:solidFill>
                      <a:srgbClr val="FFFF00"/>
                    </a:solidFill>
                    <a:latin typeface="Helvetica" pitchFamily="34" charset="0"/>
                  </a:endParaRPr>
                </a:p>
              </p:txBody>
            </p:sp>
          </p:grpSp>
        </p:grpSp>
      </p:grpSp>
      <p:sp>
        <p:nvSpPr>
          <p:cNvPr id="2" name="Title 1">
            <a:extLst>
              <a:ext uri="{FF2B5EF4-FFF2-40B4-BE49-F238E27FC236}">
                <a16:creationId xmlns:a16="http://schemas.microsoft.com/office/drawing/2014/main" id="{705C4A20-2699-4DC7-9BF5-0A6797F18417}"/>
              </a:ext>
            </a:extLst>
          </p:cNvPr>
          <p:cNvSpPr>
            <a:spLocks noGrp="1"/>
          </p:cNvSpPr>
          <p:nvPr>
            <p:ph type="title"/>
          </p:nvPr>
        </p:nvSpPr>
        <p:spPr>
          <a:xfrm>
            <a:off x="140918" y="162839"/>
            <a:ext cx="8672512" cy="641739"/>
          </a:xfrm>
        </p:spPr>
        <p:txBody>
          <a:bodyPr/>
          <a:lstStyle/>
          <a:p>
            <a:r>
              <a:rPr lang="en-US" sz="2800" dirty="0"/>
              <a:t>PIP-II is Building Momentum</a:t>
            </a:r>
          </a:p>
        </p:txBody>
      </p:sp>
      <p:sp>
        <p:nvSpPr>
          <p:cNvPr id="3" name="Content Placeholder 2">
            <a:extLst>
              <a:ext uri="{FF2B5EF4-FFF2-40B4-BE49-F238E27FC236}">
                <a16:creationId xmlns:a16="http://schemas.microsoft.com/office/drawing/2014/main" id="{ECD50FD8-157D-4D15-9F20-8214FF1CCA37}"/>
              </a:ext>
            </a:extLst>
          </p:cNvPr>
          <p:cNvSpPr>
            <a:spLocks noGrp="1"/>
          </p:cNvSpPr>
          <p:nvPr>
            <p:ph idx="1"/>
          </p:nvPr>
        </p:nvSpPr>
        <p:spPr>
          <a:xfrm>
            <a:off x="153444" y="1414781"/>
            <a:ext cx="9024730" cy="3579448"/>
          </a:xfrm>
        </p:spPr>
        <p:txBody>
          <a:bodyPr>
            <a:normAutofit/>
          </a:bodyPr>
          <a:lstStyle/>
          <a:p>
            <a:pPr>
              <a:buClr>
                <a:schemeClr val="tx2"/>
              </a:buClr>
              <a:buFont typeface="Wingdings" panose="05000000000000000000" pitchFamily="2" charset="2"/>
              <a:buChar char="ü"/>
            </a:pPr>
            <a:r>
              <a:rPr lang="en-US" dirty="0"/>
              <a:t>Enthusiasm and strong support from FNAL, OHEP, Office of Science, DOE, Congress</a:t>
            </a:r>
          </a:p>
          <a:p>
            <a:pPr>
              <a:buClr>
                <a:schemeClr val="tx2"/>
              </a:buClr>
              <a:buFont typeface="Wingdings" panose="05000000000000000000" pitchFamily="2" charset="2"/>
              <a:buChar char="ü"/>
            </a:pPr>
            <a:r>
              <a:rPr lang="en-US" dirty="0"/>
              <a:t>Successfully completed DOE ICR and IPR reviews – Dec 2017</a:t>
            </a:r>
          </a:p>
          <a:p>
            <a:pPr>
              <a:buClr>
                <a:schemeClr val="tx2"/>
              </a:buClr>
              <a:buFont typeface="Wingdings" panose="05000000000000000000" pitchFamily="2" charset="2"/>
              <a:buChar char="§"/>
            </a:pPr>
            <a:r>
              <a:rPr lang="en-US" dirty="0"/>
              <a:t>Project is ready for CD-1 – ESAAB review in July 23 </a:t>
            </a:r>
          </a:p>
          <a:p>
            <a:pPr>
              <a:buClr>
                <a:schemeClr val="tx2"/>
              </a:buClr>
              <a:buFont typeface="Wingdings" panose="05000000000000000000" pitchFamily="2" charset="2"/>
              <a:buChar char="§"/>
            </a:pPr>
            <a:r>
              <a:rPr lang="en-US" dirty="0"/>
              <a:t>Launched CD-2/3a process: Goal is CD-2/3a in spring 2019</a:t>
            </a:r>
          </a:p>
          <a:p>
            <a:pPr>
              <a:buClr>
                <a:schemeClr val="tx2"/>
              </a:buClr>
              <a:buFont typeface="Wingdings" panose="05000000000000000000" pitchFamily="2" charset="2"/>
              <a:buChar char="§"/>
            </a:pPr>
            <a:r>
              <a:rPr lang="en-US" dirty="0"/>
              <a:t>New organization and team members with focus on execution</a:t>
            </a:r>
          </a:p>
        </p:txBody>
      </p:sp>
      <p:sp>
        <p:nvSpPr>
          <p:cNvPr id="5" name="Scroll: Horizontal 4">
            <a:extLst>
              <a:ext uri="{FF2B5EF4-FFF2-40B4-BE49-F238E27FC236}">
                <a16:creationId xmlns:a16="http://schemas.microsoft.com/office/drawing/2014/main" id="{7C4247AB-4069-4CB3-B9DE-4B9449A0B4AD}"/>
              </a:ext>
            </a:extLst>
          </p:cNvPr>
          <p:cNvSpPr/>
          <p:nvPr/>
        </p:nvSpPr>
        <p:spPr>
          <a:xfrm>
            <a:off x="5243332" y="-23150"/>
            <a:ext cx="3697420" cy="1415875"/>
          </a:xfrm>
          <a:prstGeom prst="horizontalScroll">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00" b="1" dirty="0">
                <a:solidFill>
                  <a:srgbClr val="00B050"/>
                </a:solidFill>
                <a:latin typeface="Helvetica" pitchFamily="34" charset="0"/>
              </a:rPr>
              <a:t>FY18 funding for PIP-II: </a:t>
            </a:r>
          </a:p>
          <a:p>
            <a:pPr algn="ctr"/>
            <a:r>
              <a:rPr lang="en-US" sz="1800" b="1" dirty="0">
                <a:solidFill>
                  <a:srgbClr val="00B050"/>
                </a:solidFill>
                <a:latin typeface="Helvetica" pitchFamily="34" charset="0"/>
              </a:rPr>
              <a:t>$24M </a:t>
            </a:r>
          </a:p>
          <a:p>
            <a:pPr algn="ctr"/>
            <a:r>
              <a:rPr lang="en-US" sz="1800" b="1" dirty="0">
                <a:solidFill>
                  <a:srgbClr val="00B050"/>
                </a:solidFill>
                <a:latin typeface="Helvetica" pitchFamily="34" charset="0"/>
              </a:rPr>
              <a:t>Line item was created</a:t>
            </a:r>
          </a:p>
          <a:p>
            <a:pPr algn="ctr"/>
            <a:r>
              <a:rPr lang="en-US" sz="1800" b="1" dirty="0">
                <a:solidFill>
                  <a:srgbClr val="00B050"/>
                </a:solidFill>
                <a:latin typeface="Helvetica" pitchFamily="34" charset="0"/>
              </a:rPr>
              <a:t>Construction start</a:t>
            </a:r>
          </a:p>
        </p:txBody>
      </p:sp>
      <p:sp>
        <p:nvSpPr>
          <p:cNvPr id="4" name="Footer Placeholder 3">
            <a:extLst>
              <a:ext uri="{FF2B5EF4-FFF2-40B4-BE49-F238E27FC236}">
                <a16:creationId xmlns:a16="http://schemas.microsoft.com/office/drawing/2014/main" id="{00A15FF6-2BA0-4CAA-8CE8-186D49934179}"/>
              </a:ext>
            </a:extLst>
          </p:cNvPr>
          <p:cNvSpPr>
            <a:spLocks noGrp="1"/>
          </p:cNvSpPr>
          <p:nvPr>
            <p:ph type="ftr" sz="quarter" idx="11"/>
          </p:nvPr>
        </p:nvSpPr>
        <p:spPr/>
        <p:txBody>
          <a:bodyPr/>
          <a:lstStyle/>
          <a:p>
            <a:pPr>
              <a:defRPr/>
            </a:pPr>
            <a:r>
              <a:rPr lang="en-US"/>
              <a:t>Risk Workshop</a:t>
            </a:r>
            <a:endParaRPr lang="en-US" b="1"/>
          </a:p>
        </p:txBody>
      </p:sp>
      <p:sp>
        <p:nvSpPr>
          <p:cNvPr id="6" name="Slide Number Placeholder 5">
            <a:extLst>
              <a:ext uri="{FF2B5EF4-FFF2-40B4-BE49-F238E27FC236}">
                <a16:creationId xmlns:a16="http://schemas.microsoft.com/office/drawing/2014/main" id="{BDA46106-6E84-404A-99F5-34B75ACEC632}"/>
              </a:ext>
            </a:extLst>
          </p:cNvPr>
          <p:cNvSpPr>
            <a:spLocks noGrp="1"/>
          </p:cNvSpPr>
          <p:nvPr>
            <p:ph type="sldNum" sz="quarter" idx="12"/>
          </p:nvPr>
        </p:nvSpPr>
        <p:spPr/>
        <p:txBody>
          <a:bodyPr/>
          <a:lstStyle/>
          <a:p>
            <a:fld id="{52E9C158-AEF1-41A2-A6CE-6F0BAB305EFD}" type="slidenum">
              <a:rPr lang="en-US" altLang="en-US" smtClean="0"/>
              <a:pPr/>
              <a:t>6</a:t>
            </a:fld>
            <a:endParaRPr lang="en-US" altLang="en-US"/>
          </a:p>
        </p:txBody>
      </p:sp>
    </p:spTree>
    <p:extLst>
      <p:ext uri="{BB962C8B-B14F-4D97-AF65-F5344CB8AC3E}">
        <p14:creationId xmlns:p14="http://schemas.microsoft.com/office/powerpoint/2010/main" val="24721645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905816-CD5B-43D8-A4ED-1A6EBB20A05D}"/>
              </a:ext>
            </a:extLst>
          </p:cNvPr>
          <p:cNvSpPr>
            <a:spLocks noGrp="1"/>
          </p:cNvSpPr>
          <p:nvPr>
            <p:ph type="title"/>
          </p:nvPr>
        </p:nvSpPr>
        <p:spPr/>
        <p:txBody>
          <a:bodyPr/>
          <a:lstStyle/>
          <a:p>
            <a:r>
              <a:rPr lang="en-US" dirty="0"/>
              <a:t>Key Performance Parameters</a:t>
            </a:r>
          </a:p>
        </p:txBody>
      </p:sp>
      <p:sp>
        <p:nvSpPr>
          <p:cNvPr id="3" name="Content Placeholder 2">
            <a:extLst>
              <a:ext uri="{FF2B5EF4-FFF2-40B4-BE49-F238E27FC236}">
                <a16:creationId xmlns:a16="http://schemas.microsoft.com/office/drawing/2014/main" id="{04941898-EE61-45DD-8DC2-BC3D4B94451B}"/>
              </a:ext>
            </a:extLst>
          </p:cNvPr>
          <p:cNvSpPr>
            <a:spLocks noGrp="1"/>
          </p:cNvSpPr>
          <p:nvPr>
            <p:ph idx="1"/>
          </p:nvPr>
        </p:nvSpPr>
        <p:spPr>
          <a:xfrm>
            <a:off x="228600" y="5654180"/>
            <a:ext cx="8672513" cy="376733"/>
          </a:xfrm>
        </p:spPr>
        <p:txBody>
          <a:bodyPr/>
          <a:lstStyle/>
          <a:p>
            <a:r>
              <a:rPr lang="en-US" dirty="0"/>
              <a:t>TPC Estimate based on Objective KPPs</a:t>
            </a:r>
          </a:p>
        </p:txBody>
      </p:sp>
      <p:sp>
        <p:nvSpPr>
          <p:cNvPr id="5" name="Footer Placeholder 4">
            <a:extLst>
              <a:ext uri="{FF2B5EF4-FFF2-40B4-BE49-F238E27FC236}">
                <a16:creationId xmlns:a16="http://schemas.microsoft.com/office/drawing/2014/main" id="{D3D5AF60-1404-4134-8C2A-8353834A6176}"/>
              </a:ext>
            </a:extLst>
          </p:cNvPr>
          <p:cNvSpPr>
            <a:spLocks noGrp="1"/>
          </p:cNvSpPr>
          <p:nvPr>
            <p:ph type="ftr" sz="quarter" idx="11"/>
          </p:nvPr>
        </p:nvSpPr>
        <p:spPr/>
        <p:txBody>
          <a:bodyPr/>
          <a:lstStyle/>
          <a:p>
            <a:pPr>
              <a:defRPr/>
            </a:pPr>
            <a:r>
              <a:rPr lang="en-US"/>
              <a:t>Risk Workshop</a:t>
            </a:r>
            <a:endParaRPr lang="en-US" b="1"/>
          </a:p>
        </p:txBody>
      </p:sp>
      <p:graphicFrame>
        <p:nvGraphicFramePr>
          <p:cNvPr id="7" name="Table 6">
            <a:extLst>
              <a:ext uri="{FF2B5EF4-FFF2-40B4-BE49-F238E27FC236}">
                <a16:creationId xmlns:a16="http://schemas.microsoft.com/office/drawing/2014/main" id="{20B919A2-B576-4C05-B4F0-0D08EB9BA5B2}"/>
              </a:ext>
            </a:extLst>
          </p:cNvPr>
          <p:cNvGraphicFramePr>
            <a:graphicFrameLocks noGrp="1"/>
          </p:cNvGraphicFramePr>
          <p:nvPr>
            <p:extLst/>
          </p:nvPr>
        </p:nvGraphicFramePr>
        <p:xfrm>
          <a:off x="636588" y="1059502"/>
          <a:ext cx="7908031" cy="4437888"/>
        </p:xfrm>
        <a:graphic>
          <a:graphicData uri="http://schemas.openxmlformats.org/drawingml/2006/table">
            <a:tbl>
              <a:tblPr firstRow="1" firstCol="1" bandRow="1">
                <a:tableStyleId>{08FB837D-C827-4EFA-A057-4D05807E0F7C}</a:tableStyleId>
              </a:tblPr>
              <a:tblGrid>
                <a:gridCol w="281127">
                  <a:extLst>
                    <a:ext uri="{9D8B030D-6E8A-4147-A177-3AD203B41FA5}">
                      <a16:colId xmlns:a16="http://schemas.microsoft.com/office/drawing/2014/main" val="3515701849"/>
                    </a:ext>
                  </a:extLst>
                </a:gridCol>
                <a:gridCol w="2047557">
                  <a:extLst>
                    <a:ext uri="{9D8B030D-6E8A-4147-A177-3AD203B41FA5}">
                      <a16:colId xmlns:a16="http://schemas.microsoft.com/office/drawing/2014/main" val="4015966853"/>
                    </a:ext>
                  </a:extLst>
                </a:gridCol>
                <a:gridCol w="2870200">
                  <a:extLst>
                    <a:ext uri="{9D8B030D-6E8A-4147-A177-3AD203B41FA5}">
                      <a16:colId xmlns:a16="http://schemas.microsoft.com/office/drawing/2014/main" val="1275474549"/>
                    </a:ext>
                  </a:extLst>
                </a:gridCol>
                <a:gridCol w="2709147">
                  <a:extLst>
                    <a:ext uri="{9D8B030D-6E8A-4147-A177-3AD203B41FA5}">
                      <a16:colId xmlns:a16="http://schemas.microsoft.com/office/drawing/2014/main" val="2620860957"/>
                    </a:ext>
                  </a:extLst>
                </a:gridCol>
              </a:tblGrid>
              <a:tr h="180213">
                <a:tc>
                  <a:txBody>
                    <a:bodyPr/>
                    <a:lstStyle/>
                    <a:p>
                      <a:pPr marL="0" marR="0" indent="-2540" algn="ctr">
                        <a:spcBef>
                          <a:spcPts val="0"/>
                        </a:spcBef>
                        <a:spcAft>
                          <a:spcPts val="0"/>
                        </a:spcAft>
                      </a:pPr>
                      <a:r>
                        <a:rPr lang="en-US" sz="1400">
                          <a:effectLst/>
                        </a:rPr>
                        <a:t>#</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indent="-2540" algn="ctr">
                        <a:spcBef>
                          <a:spcPts val="0"/>
                        </a:spcBef>
                        <a:spcAft>
                          <a:spcPts val="0"/>
                        </a:spcAft>
                      </a:pPr>
                      <a:r>
                        <a:rPr lang="en-US" sz="1400" dirty="0">
                          <a:effectLst/>
                        </a:rPr>
                        <a:t>Description of Scope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400" dirty="0">
                          <a:effectLst/>
                        </a:rPr>
                        <a:t>Threshold KPP</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400">
                          <a:effectLst/>
                        </a:rPr>
                        <a:t>Objective KPP</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82748794"/>
                  </a:ext>
                </a:extLst>
              </a:tr>
              <a:tr h="366411">
                <a:tc>
                  <a:txBody>
                    <a:bodyPr/>
                    <a:lstStyle/>
                    <a:p>
                      <a:pPr marL="0" marR="0" algn="ctr">
                        <a:spcBef>
                          <a:spcPts val="0"/>
                        </a:spcBef>
                        <a:spcAft>
                          <a:spcPts val="0"/>
                        </a:spcAft>
                      </a:pPr>
                      <a:r>
                        <a:rPr lang="en-US" sz="1400" dirty="0">
                          <a:solidFill>
                            <a:srgbClr val="4E4E4E"/>
                          </a:solidFill>
                          <a:effectLst/>
                        </a:rPr>
                        <a:t>1</a:t>
                      </a:r>
                      <a:endParaRPr lang="en-US" sz="1400" dirty="0">
                        <a:solidFill>
                          <a:srgbClr val="4E4E4E"/>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spcBef>
                          <a:spcPts val="0"/>
                        </a:spcBef>
                        <a:spcAft>
                          <a:spcPts val="0"/>
                        </a:spcAft>
                      </a:pPr>
                      <a:r>
                        <a:rPr lang="en-US" sz="1400" b="1" dirty="0">
                          <a:solidFill>
                            <a:srgbClr val="4E4E4E"/>
                          </a:solidFill>
                          <a:effectLst/>
                        </a:rPr>
                        <a:t>SRF </a:t>
                      </a:r>
                      <a:r>
                        <a:rPr lang="en-US" sz="1400" b="1" dirty="0" err="1">
                          <a:solidFill>
                            <a:srgbClr val="4E4E4E"/>
                          </a:solidFill>
                          <a:effectLst/>
                        </a:rPr>
                        <a:t>linac</a:t>
                      </a:r>
                      <a:endParaRPr lang="en-US" sz="1400" b="1" dirty="0">
                        <a:solidFill>
                          <a:srgbClr val="4E4E4E"/>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10000"/>
                        </a:lnSpc>
                        <a:spcBef>
                          <a:spcPts val="0"/>
                        </a:spcBef>
                        <a:spcAft>
                          <a:spcPts val="0"/>
                        </a:spcAft>
                      </a:pPr>
                      <a:r>
                        <a:rPr lang="en-US" sz="1400" b="1" dirty="0">
                          <a:solidFill>
                            <a:srgbClr val="4E4E4E"/>
                          </a:solidFill>
                          <a:effectLst/>
                        </a:rPr>
                        <a:t>700 MeV beam </a:t>
                      </a:r>
                      <a:r>
                        <a:rPr lang="en-US" sz="1400" dirty="0">
                          <a:solidFill>
                            <a:srgbClr val="4E4E4E"/>
                          </a:solidFill>
                          <a:effectLst/>
                        </a:rPr>
                        <a:t>delivered to the Booster Injection Region </a:t>
                      </a:r>
                      <a:endParaRPr lang="en-US" sz="1400" dirty="0">
                        <a:solidFill>
                          <a:srgbClr val="4E4E4E"/>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10000"/>
                        </a:lnSpc>
                        <a:spcBef>
                          <a:spcPts val="0"/>
                        </a:spcBef>
                        <a:spcAft>
                          <a:spcPts val="0"/>
                        </a:spcAft>
                      </a:pPr>
                      <a:r>
                        <a:rPr lang="en-US" sz="1400" b="1" dirty="0">
                          <a:solidFill>
                            <a:srgbClr val="4E4E4E"/>
                          </a:solidFill>
                          <a:effectLst/>
                        </a:rPr>
                        <a:t>800 MeV beam </a:t>
                      </a:r>
                      <a:r>
                        <a:rPr lang="en-US" sz="1400" dirty="0">
                          <a:solidFill>
                            <a:srgbClr val="4E4E4E"/>
                          </a:solidFill>
                          <a:effectLst/>
                        </a:rPr>
                        <a:t>delivered to Booster Injection Region</a:t>
                      </a:r>
                      <a:endParaRPr lang="en-US" sz="1400" dirty="0">
                        <a:solidFill>
                          <a:srgbClr val="4E4E4E"/>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55289222"/>
                  </a:ext>
                </a:extLst>
              </a:tr>
              <a:tr h="908271">
                <a:tc>
                  <a:txBody>
                    <a:bodyPr/>
                    <a:lstStyle/>
                    <a:p>
                      <a:pPr marL="0" marR="0" algn="ctr">
                        <a:spcBef>
                          <a:spcPts val="0"/>
                        </a:spcBef>
                        <a:spcAft>
                          <a:spcPts val="0"/>
                        </a:spcAft>
                      </a:pPr>
                      <a:r>
                        <a:rPr lang="en-US" sz="1400" b="1">
                          <a:solidFill>
                            <a:srgbClr val="4E4E4E"/>
                          </a:solidFill>
                          <a:effectLst/>
                        </a:rPr>
                        <a:t>2</a:t>
                      </a:r>
                      <a:endParaRPr lang="en-US" sz="1400" b="1">
                        <a:solidFill>
                          <a:srgbClr val="4E4E4E"/>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spcBef>
                          <a:spcPts val="0"/>
                        </a:spcBef>
                        <a:spcAft>
                          <a:spcPts val="0"/>
                        </a:spcAft>
                      </a:pPr>
                      <a:r>
                        <a:rPr lang="en-US" sz="1400" b="1" dirty="0">
                          <a:solidFill>
                            <a:srgbClr val="4E4E4E"/>
                          </a:solidFill>
                          <a:effectLst/>
                        </a:rPr>
                        <a:t>Booster/RR/MI upgrades</a:t>
                      </a:r>
                      <a:endParaRPr lang="en-US" sz="1400" b="1" dirty="0">
                        <a:solidFill>
                          <a:srgbClr val="4E4E4E"/>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10000"/>
                        </a:lnSpc>
                        <a:spcBef>
                          <a:spcPts val="0"/>
                        </a:spcBef>
                        <a:spcAft>
                          <a:spcPts val="0"/>
                        </a:spcAft>
                      </a:pPr>
                      <a:r>
                        <a:rPr lang="en-US" sz="1400" dirty="0">
                          <a:solidFill>
                            <a:srgbClr val="4E4E4E"/>
                          </a:solidFill>
                          <a:effectLst/>
                        </a:rPr>
                        <a:t>L11 Booster injection region, Recycler RF upgrades, and MI RF upgrades, hardware installed in respective machines</a:t>
                      </a:r>
                      <a:r>
                        <a:rPr lang="en-US" sz="1400" b="1" dirty="0">
                          <a:solidFill>
                            <a:srgbClr val="4E4E4E"/>
                          </a:solidFill>
                          <a:effectLst/>
                        </a:rPr>
                        <a:t>.  </a:t>
                      </a:r>
                      <a:r>
                        <a:rPr lang="en-US" sz="1400" b="1" dirty="0" err="1">
                          <a:solidFill>
                            <a:srgbClr val="4E4E4E"/>
                          </a:solidFill>
                          <a:effectLst/>
                        </a:rPr>
                        <a:t>Linac</a:t>
                      </a:r>
                      <a:r>
                        <a:rPr lang="en-US" sz="1400" b="1" dirty="0">
                          <a:solidFill>
                            <a:srgbClr val="4E4E4E"/>
                          </a:solidFill>
                          <a:effectLst/>
                        </a:rPr>
                        <a:t> beam injected and circulated in the Booster.</a:t>
                      </a:r>
                      <a:endParaRPr lang="en-US" sz="1400" b="1" dirty="0">
                        <a:solidFill>
                          <a:srgbClr val="4E4E4E"/>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10000"/>
                        </a:lnSpc>
                        <a:spcBef>
                          <a:spcPts val="0"/>
                        </a:spcBef>
                        <a:spcAft>
                          <a:spcPts val="0"/>
                        </a:spcAft>
                      </a:pPr>
                      <a:r>
                        <a:rPr lang="en-US" sz="1400" b="1" dirty="0">
                          <a:solidFill>
                            <a:srgbClr val="4E4E4E"/>
                          </a:solidFill>
                          <a:effectLst/>
                        </a:rPr>
                        <a:t>8 GeV beam transmitted through Recycler and Main Injector, delivered to MI dump</a:t>
                      </a:r>
                      <a:r>
                        <a:rPr lang="en-US" sz="1400" dirty="0">
                          <a:solidFill>
                            <a:srgbClr val="4E4E4E"/>
                          </a:solidFill>
                          <a:effectLst/>
                        </a:rPr>
                        <a:t>.</a:t>
                      </a:r>
                    </a:p>
                    <a:p>
                      <a:pPr marL="0" marR="0" algn="l">
                        <a:lnSpc>
                          <a:spcPct val="110000"/>
                        </a:lnSpc>
                        <a:spcBef>
                          <a:spcPts val="0"/>
                        </a:spcBef>
                        <a:spcAft>
                          <a:spcPts val="0"/>
                        </a:spcAft>
                      </a:pPr>
                      <a:r>
                        <a:rPr lang="en-US" sz="1400" dirty="0">
                          <a:solidFill>
                            <a:srgbClr val="4E4E4E"/>
                          </a:solidFill>
                          <a:effectLst/>
                        </a:rPr>
                        <a:t> </a:t>
                      </a:r>
                      <a:endParaRPr lang="en-US" sz="1400" dirty="0">
                        <a:solidFill>
                          <a:srgbClr val="4E4E4E"/>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7661064"/>
                  </a:ext>
                </a:extLst>
              </a:tr>
              <a:tr h="863696">
                <a:tc>
                  <a:txBody>
                    <a:bodyPr/>
                    <a:lstStyle/>
                    <a:p>
                      <a:pPr marL="0" marR="0" algn="ctr">
                        <a:spcBef>
                          <a:spcPts val="0"/>
                        </a:spcBef>
                        <a:spcAft>
                          <a:spcPts val="0"/>
                        </a:spcAft>
                      </a:pPr>
                      <a:r>
                        <a:rPr lang="en-US" sz="1400" b="1">
                          <a:solidFill>
                            <a:srgbClr val="4E4E4E"/>
                          </a:solidFill>
                          <a:effectLst/>
                        </a:rPr>
                        <a:t>3</a:t>
                      </a:r>
                      <a:endParaRPr lang="en-US" sz="1400" b="1">
                        <a:solidFill>
                          <a:srgbClr val="4E4E4E"/>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spcBef>
                          <a:spcPts val="0"/>
                        </a:spcBef>
                        <a:spcAft>
                          <a:spcPts val="0"/>
                        </a:spcAft>
                      </a:pPr>
                      <a:r>
                        <a:rPr lang="en-US" sz="1400" b="1">
                          <a:solidFill>
                            <a:srgbClr val="4E4E4E"/>
                          </a:solidFill>
                          <a:effectLst/>
                        </a:rPr>
                        <a:t>Cryogenic Infrastructure</a:t>
                      </a:r>
                      <a:endParaRPr lang="en-US" sz="1400" b="1">
                        <a:solidFill>
                          <a:srgbClr val="4E4E4E"/>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10000"/>
                        </a:lnSpc>
                        <a:spcBef>
                          <a:spcPts val="0"/>
                        </a:spcBef>
                        <a:spcAft>
                          <a:spcPts val="0"/>
                        </a:spcAft>
                      </a:pPr>
                      <a:r>
                        <a:rPr lang="en-US" sz="1400" dirty="0">
                          <a:solidFill>
                            <a:srgbClr val="4E4E4E"/>
                          </a:solidFill>
                          <a:effectLst/>
                        </a:rPr>
                        <a:t>Cryogenic plant and distribution lines </a:t>
                      </a:r>
                      <a:r>
                        <a:rPr lang="en-US" sz="1400" b="1" dirty="0">
                          <a:solidFill>
                            <a:srgbClr val="4E4E4E"/>
                          </a:solidFill>
                          <a:effectLst/>
                        </a:rPr>
                        <a:t>ready to support pulsed RF operation</a:t>
                      </a:r>
                      <a:r>
                        <a:rPr lang="en-US" sz="1400" dirty="0">
                          <a:solidFill>
                            <a:srgbClr val="4E4E4E"/>
                          </a:solidFill>
                          <a:effectLst/>
                        </a:rPr>
                        <a:t>, and operated to 2 K.</a:t>
                      </a:r>
                    </a:p>
                    <a:p>
                      <a:pPr marL="0" marR="0" algn="l">
                        <a:lnSpc>
                          <a:spcPct val="110000"/>
                        </a:lnSpc>
                        <a:spcBef>
                          <a:spcPts val="0"/>
                        </a:spcBef>
                        <a:spcAft>
                          <a:spcPts val="0"/>
                        </a:spcAft>
                      </a:pPr>
                      <a:r>
                        <a:rPr lang="en-US" sz="1400" dirty="0">
                          <a:solidFill>
                            <a:srgbClr val="4E4E4E"/>
                          </a:solidFill>
                          <a:effectLst/>
                        </a:rPr>
                        <a:t> </a:t>
                      </a:r>
                      <a:endParaRPr lang="en-US" sz="1400" dirty="0">
                        <a:solidFill>
                          <a:srgbClr val="4E4E4E"/>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10000"/>
                        </a:lnSpc>
                        <a:spcBef>
                          <a:spcPts val="0"/>
                        </a:spcBef>
                        <a:spcAft>
                          <a:spcPts val="0"/>
                        </a:spcAft>
                      </a:pPr>
                      <a:r>
                        <a:rPr lang="en-US" sz="1400" dirty="0">
                          <a:solidFill>
                            <a:srgbClr val="4E4E4E"/>
                          </a:solidFill>
                          <a:effectLst/>
                        </a:rPr>
                        <a:t>Cryogenic plant and distribution </a:t>
                      </a:r>
                      <a:r>
                        <a:rPr lang="en-US" sz="1400" b="1" dirty="0">
                          <a:solidFill>
                            <a:srgbClr val="4E4E4E"/>
                          </a:solidFill>
                          <a:effectLst/>
                        </a:rPr>
                        <a:t>lines ready to support CW RF operation</a:t>
                      </a:r>
                      <a:r>
                        <a:rPr lang="en-US" sz="1400" dirty="0">
                          <a:solidFill>
                            <a:srgbClr val="4E4E4E"/>
                          </a:solidFill>
                          <a:effectLst/>
                        </a:rPr>
                        <a:t>, and operated to 2 K.</a:t>
                      </a:r>
                      <a:endParaRPr lang="en-US" sz="1400" dirty="0">
                        <a:solidFill>
                          <a:srgbClr val="4E4E4E"/>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029775355"/>
                  </a:ext>
                </a:extLst>
              </a:tr>
              <a:tr h="916027">
                <a:tc>
                  <a:txBody>
                    <a:bodyPr/>
                    <a:lstStyle/>
                    <a:p>
                      <a:pPr marL="0" marR="0" algn="ctr">
                        <a:spcBef>
                          <a:spcPts val="0"/>
                        </a:spcBef>
                        <a:spcAft>
                          <a:spcPts val="0"/>
                        </a:spcAft>
                      </a:pPr>
                      <a:r>
                        <a:rPr lang="en-US" sz="1400" b="1">
                          <a:solidFill>
                            <a:srgbClr val="4E4E4E"/>
                          </a:solidFill>
                          <a:effectLst/>
                        </a:rPr>
                        <a:t>4</a:t>
                      </a:r>
                      <a:endParaRPr lang="en-US" sz="1400" b="1">
                        <a:solidFill>
                          <a:srgbClr val="4E4E4E"/>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spcBef>
                          <a:spcPts val="0"/>
                        </a:spcBef>
                        <a:spcAft>
                          <a:spcPts val="0"/>
                        </a:spcAft>
                      </a:pPr>
                      <a:r>
                        <a:rPr lang="en-US" sz="1400" b="1" dirty="0">
                          <a:solidFill>
                            <a:srgbClr val="4E4E4E"/>
                          </a:solidFill>
                          <a:effectLst/>
                        </a:rPr>
                        <a:t>Civil Construction</a:t>
                      </a:r>
                      <a:endParaRPr lang="en-US" sz="1400" b="1" dirty="0">
                        <a:solidFill>
                          <a:srgbClr val="4E4E4E"/>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10000"/>
                        </a:lnSpc>
                        <a:spcBef>
                          <a:spcPts val="0"/>
                        </a:spcBef>
                        <a:spcAft>
                          <a:spcPts val="0"/>
                        </a:spcAft>
                      </a:pPr>
                      <a:r>
                        <a:rPr lang="en-US" sz="1400" b="1" dirty="0">
                          <a:solidFill>
                            <a:srgbClr val="4E4E4E"/>
                          </a:solidFill>
                          <a:effectLst/>
                        </a:rPr>
                        <a:t>Tunnel enclosures and service buildings ready to support 700 MeV SRF </a:t>
                      </a:r>
                      <a:r>
                        <a:rPr lang="en-US" sz="1400" b="1" dirty="0" err="1">
                          <a:solidFill>
                            <a:srgbClr val="4E4E4E"/>
                          </a:solidFill>
                          <a:effectLst/>
                        </a:rPr>
                        <a:t>linac</a:t>
                      </a:r>
                      <a:r>
                        <a:rPr lang="en-US" sz="1400" b="1" dirty="0">
                          <a:solidFill>
                            <a:srgbClr val="4E4E4E"/>
                          </a:solidFill>
                          <a:effectLst/>
                        </a:rPr>
                        <a:t> </a:t>
                      </a:r>
                      <a:r>
                        <a:rPr lang="en-US" sz="1400" dirty="0">
                          <a:solidFill>
                            <a:srgbClr val="4E4E4E"/>
                          </a:solidFill>
                          <a:effectLst/>
                        </a:rPr>
                        <a:t>and transfer line to the Booster</a:t>
                      </a:r>
                      <a:endParaRPr lang="en-US" sz="1400" dirty="0">
                        <a:solidFill>
                          <a:srgbClr val="4E4E4E"/>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10000"/>
                        </a:lnSpc>
                        <a:spcBef>
                          <a:spcPts val="0"/>
                        </a:spcBef>
                        <a:spcAft>
                          <a:spcPts val="0"/>
                        </a:spcAft>
                      </a:pPr>
                      <a:r>
                        <a:rPr lang="en-US" sz="1400" b="1" dirty="0">
                          <a:solidFill>
                            <a:srgbClr val="4E4E4E"/>
                          </a:solidFill>
                          <a:effectLst/>
                        </a:rPr>
                        <a:t>Tunnel enclosures to support 1 GeV SRF </a:t>
                      </a:r>
                      <a:r>
                        <a:rPr lang="en-US" sz="1400" b="1" dirty="0" err="1">
                          <a:solidFill>
                            <a:srgbClr val="4E4E4E"/>
                          </a:solidFill>
                          <a:effectLst/>
                        </a:rPr>
                        <a:t>linac</a:t>
                      </a:r>
                      <a:r>
                        <a:rPr lang="en-US" sz="1400" b="1" dirty="0">
                          <a:solidFill>
                            <a:srgbClr val="4E4E4E"/>
                          </a:solidFill>
                          <a:effectLst/>
                        </a:rPr>
                        <a:t> </a:t>
                      </a:r>
                      <a:r>
                        <a:rPr lang="en-US" sz="1400" b="0" dirty="0">
                          <a:solidFill>
                            <a:srgbClr val="4E4E4E"/>
                          </a:solidFill>
                          <a:effectLst/>
                        </a:rPr>
                        <a:t>and transfer line to the Booster.  </a:t>
                      </a:r>
                      <a:r>
                        <a:rPr lang="en-US" sz="1400" b="1" dirty="0">
                          <a:solidFill>
                            <a:srgbClr val="4E4E4E"/>
                          </a:solidFill>
                          <a:effectLst/>
                        </a:rPr>
                        <a:t>Service buildings to support 800 MeV SRF </a:t>
                      </a:r>
                      <a:r>
                        <a:rPr lang="en-US" sz="1400" b="1" dirty="0" err="1">
                          <a:solidFill>
                            <a:srgbClr val="4E4E4E"/>
                          </a:solidFill>
                          <a:effectLst/>
                        </a:rPr>
                        <a:t>linac</a:t>
                      </a:r>
                      <a:r>
                        <a:rPr lang="en-US" sz="1400" b="1" dirty="0">
                          <a:solidFill>
                            <a:srgbClr val="4E4E4E"/>
                          </a:solidFill>
                          <a:effectLst/>
                        </a:rPr>
                        <a:t> </a:t>
                      </a:r>
                      <a:r>
                        <a:rPr lang="en-US" sz="1400" b="0" dirty="0">
                          <a:solidFill>
                            <a:srgbClr val="4E4E4E"/>
                          </a:solidFill>
                          <a:effectLst/>
                        </a:rPr>
                        <a:t>and transfer line to Booster. </a:t>
                      </a:r>
                      <a:endParaRPr lang="en-US" sz="1400" b="0" dirty="0">
                        <a:solidFill>
                          <a:srgbClr val="4E4E4E"/>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31652917"/>
                  </a:ext>
                </a:extLst>
              </a:tr>
            </a:tbl>
          </a:graphicData>
        </a:graphic>
      </p:graphicFrame>
      <p:sp>
        <p:nvSpPr>
          <p:cNvPr id="8" name="Slide Number Placeholder 7">
            <a:extLst>
              <a:ext uri="{FF2B5EF4-FFF2-40B4-BE49-F238E27FC236}">
                <a16:creationId xmlns:a16="http://schemas.microsoft.com/office/drawing/2014/main" id="{5C46A496-74FC-43A6-9F66-73122C2035F0}"/>
              </a:ext>
            </a:extLst>
          </p:cNvPr>
          <p:cNvSpPr>
            <a:spLocks noGrp="1"/>
          </p:cNvSpPr>
          <p:nvPr>
            <p:ph type="sldNum" sz="quarter" idx="12"/>
          </p:nvPr>
        </p:nvSpPr>
        <p:spPr/>
        <p:txBody>
          <a:bodyPr/>
          <a:lstStyle/>
          <a:p>
            <a:fld id="{52E9C158-AEF1-41A2-A6CE-6F0BAB305EFD}" type="slidenum">
              <a:rPr lang="en-US" altLang="en-US" smtClean="0"/>
              <a:pPr/>
              <a:t>7</a:t>
            </a:fld>
            <a:endParaRPr lang="en-US" altLang="en-US"/>
          </a:p>
        </p:txBody>
      </p:sp>
    </p:spTree>
    <p:extLst>
      <p:ext uri="{BB962C8B-B14F-4D97-AF65-F5344CB8AC3E}">
        <p14:creationId xmlns:p14="http://schemas.microsoft.com/office/powerpoint/2010/main" val="22442581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4DFCAAF5-7B43-4B05-B72A-3FF43C1E0422}"/>
              </a:ext>
            </a:extLst>
          </p:cNvPr>
          <p:cNvSpPr>
            <a:spLocks noGrp="1"/>
          </p:cNvSpPr>
          <p:nvPr>
            <p:ph type="ftr" sz="quarter" idx="3"/>
          </p:nvPr>
        </p:nvSpPr>
        <p:spPr/>
        <p:txBody>
          <a:bodyPr/>
          <a:lstStyle/>
          <a:p>
            <a:pPr>
              <a:defRPr/>
            </a:pPr>
            <a:r>
              <a:rPr lang="en-US"/>
              <a:t>Risk Workshop</a:t>
            </a:r>
            <a:endParaRPr lang="en-US" b="1" dirty="0"/>
          </a:p>
        </p:txBody>
      </p:sp>
      <p:sp>
        <p:nvSpPr>
          <p:cNvPr id="8" name="Title 1">
            <a:extLst>
              <a:ext uri="{FF2B5EF4-FFF2-40B4-BE49-F238E27FC236}">
                <a16:creationId xmlns:a16="http://schemas.microsoft.com/office/drawing/2014/main" id="{FAD23C3F-6456-4A11-BD3D-2A1FD41BD009}"/>
              </a:ext>
            </a:extLst>
          </p:cNvPr>
          <p:cNvSpPr>
            <a:spLocks noGrp="1"/>
          </p:cNvSpPr>
          <p:nvPr>
            <p:ph type="title"/>
          </p:nvPr>
        </p:nvSpPr>
        <p:spPr>
          <a:xfrm>
            <a:off x="313182" y="223423"/>
            <a:ext cx="8686800" cy="427877"/>
          </a:xfrm>
        </p:spPr>
        <p:txBody>
          <a:bodyPr/>
          <a:lstStyle/>
          <a:p>
            <a:r>
              <a:rPr lang="en-US" dirty="0"/>
              <a:t>PIP-II Components </a:t>
            </a:r>
          </a:p>
        </p:txBody>
      </p:sp>
      <p:sp>
        <p:nvSpPr>
          <p:cNvPr id="9" name="Content Placeholder 2">
            <a:extLst>
              <a:ext uri="{FF2B5EF4-FFF2-40B4-BE49-F238E27FC236}">
                <a16:creationId xmlns:a16="http://schemas.microsoft.com/office/drawing/2014/main" id="{620E8407-6047-4930-93D5-4FE39460C701}"/>
              </a:ext>
            </a:extLst>
          </p:cNvPr>
          <p:cNvSpPr txBox="1">
            <a:spLocks/>
          </p:cNvSpPr>
          <p:nvPr/>
        </p:nvSpPr>
        <p:spPr>
          <a:xfrm>
            <a:off x="228601" y="893568"/>
            <a:ext cx="4343399" cy="5418022"/>
          </a:xfrm>
          <a:prstGeom prst="rect">
            <a:avLst/>
          </a:prstGeom>
        </p:spPr>
        <p:txBody>
          <a:bodyPr>
            <a:normAutofit lnSpcReduction="10000"/>
          </a:bodyPr>
          <a:lstStyle>
            <a:lvl1pPr marL="342900" indent="-342900" algn="l" defTabSz="457200" rtl="0" eaLnBrk="1" fontAlgn="base" hangingPunct="1">
              <a:spcBef>
                <a:spcPct val="20000"/>
              </a:spcBef>
              <a:spcAft>
                <a:spcPct val="0"/>
              </a:spcAft>
              <a:buFont typeface="Arial" charset="0"/>
              <a:buChar char="•"/>
              <a:defRPr kern="1200">
                <a:solidFill>
                  <a:srgbClr val="7F7F7F"/>
                </a:solidFill>
                <a:latin typeface="Helvetica"/>
                <a:ea typeface="Geneva"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1600" kern="1200">
                <a:solidFill>
                  <a:srgbClr val="7F7F7F"/>
                </a:solidFill>
                <a:latin typeface="Helvetica"/>
                <a:ea typeface="ＭＳ Ｐゴシック" charset="0"/>
                <a:cs typeface="ＭＳ Ｐゴシック" charset="0"/>
              </a:defRPr>
            </a:lvl2pPr>
            <a:lvl3pPr marL="1143000" indent="-228600" algn="l" defTabSz="457200" rtl="0" eaLnBrk="1" fontAlgn="base" hangingPunct="1">
              <a:spcBef>
                <a:spcPct val="20000"/>
              </a:spcBef>
              <a:spcAft>
                <a:spcPct val="0"/>
              </a:spcAft>
              <a:buFont typeface="Arial" charset="0"/>
              <a:buChar char="•"/>
              <a:defRPr sz="1400" kern="1200">
                <a:solidFill>
                  <a:srgbClr val="7F7F7F"/>
                </a:solidFill>
                <a:latin typeface="Helvetica"/>
                <a:ea typeface="ＭＳ Ｐゴシック" charset="0"/>
                <a:cs typeface="ＭＳ Ｐゴシック" charset="0"/>
              </a:defRPr>
            </a:lvl3pPr>
            <a:lvl4pPr marL="1600200" indent="-228600" algn="l" defTabSz="457200" rtl="0" eaLnBrk="1" fontAlgn="base" hangingPunct="1">
              <a:spcBef>
                <a:spcPct val="20000"/>
              </a:spcBef>
              <a:spcAft>
                <a:spcPct val="0"/>
              </a:spcAft>
              <a:buFont typeface="Arial" charset="0"/>
              <a:buChar char="–"/>
              <a:defRPr sz="1200" kern="1200">
                <a:solidFill>
                  <a:srgbClr val="7F7F7F"/>
                </a:solidFill>
                <a:latin typeface="Helvetica"/>
                <a:ea typeface="ＭＳ Ｐゴシック" charset="0"/>
                <a:cs typeface="ＭＳ Ｐゴシック" charset="0"/>
              </a:defRPr>
            </a:lvl4pPr>
            <a:lvl5pPr marL="2057400" indent="-228600" algn="l" defTabSz="457200" rtl="0" eaLnBrk="1" fontAlgn="base" hangingPunct="1">
              <a:spcBef>
                <a:spcPct val="20000"/>
              </a:spcBef>
              <a:spcAft>
                <a:spcPct val="0"/>
              </a:spcAft>
              <a:buFont typeface="Arial" charset="0"/>
              <a:buChar char="»"/>
              <a:defRPr sz="1200" kern="1200">
                <a:solidFill>
                  <a:srgbClr val="7F7F7F"/>
                </a:solidFill>
                <a:latin typeface="Helvetica"/>
                <a:ea typeface="ＭＳ Ｐゴシック" charset="0"/>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0"/>
              </a:spcBef>
              <a:spcAft>
                <a:spcPts val="0"/>
              </a:spcAft>
            </a:pPr>
            <a:r>
              <a:rPr lang="en-US" sz="2300" dirty="0">
                <a:solidFill>
                  <a:srgbClr val="404040"/>
                </a:solidFill>
              </a:rPr>
              <a:t>800 MeV </a:t>
            </a:r>
            <a:r>
              <a:rPr lang="en-US" sz="2300" dirty="0" err="1">
                <a:solidFill>
                  <a:srgbClr val="404040"/>
                </a:solidFill>
              </a:rPr>
              <a:t>linac</a:t>
            </a:r>
            <a:r>
              <a:rPr lang="en-US" sz="2300" dirty="0">
                <a:solidFill>
                  <a:srgbClr val="404040"/>
                </a:solidFill>
              </a:rPr>
              <a:t> </a:t>
            </a:r>
          </a:p>
          <a:p>
            <a:pPr lvl="1">
              <a:spcBef>
                <a:spcPts val="0"/>
              </a:spcBef>
              <a:spcAft>
                <a:spcPts val="0"/>
              </a:spcAft>
            </a:pPr>
            <a:r>
              <a:rPr lang="en-US" sz="2100" dirty="0">
                <a:solidFill>
                  <a:srgbClr val="404040"/>
                </a:solidFill>
              </a:rPr>
              <a:t>Warm Front End</a:t>
            </a:r>
          </a:p>
          <a:p>
            <a:pPr lvl="1">
              <a:spcBef>
                <a:spcPts val="0"/>
              </a:spcBef>
              <a:spcAft>
                <a:spcPts val="0"/>
              </a:spcAft>
            </a:pPr>
            <a:r>
              <a:rPr lang="en-US" sz="2100" dirty="0">
                <a:solidFill>
                  <a:srgbClr val="404040"/>
                </a:solidFill>
              </a:rPr>
              <a:t>SRF section</a:t>
            </a:r>
          </a:p>
          <a:p>
            <a:pPr>
              <a:spcBef>
                <a:spcPts val="0"/>
              </a:spcBef>
              <a:spcAft>
                <a:spcPts val="0"/>
              </a:spcAft>
            </a:pPr>
            <a:r>
              <a:rPr lang="en-US" sz="2500" dirty="0" err="1">
                <a:solidFill>
                  <a:srgbClr val="404040"/>
                </a:solidFill>
              </a:rPr>
              <a:t>Linac</a:t>
            </a:r>
            <a:r>
              <a:rPr lang="en-US" sz="2500" dirty="0">
                <a:solidFill>
                  <a:srgbClr val="404040"/>
                </a:solidFill>
              </a:rPr>
              <a:t>-to-Booster transfer line</a:t>
            </a:r>
          </a:p>
          <a:p>
            <a:pPr lvl="1">
              <a:spcBef>
                <a:spcPts val="0"/>
              </a:spcBef>
              <a:spcAft>
                <a:spcPts val="0"/>
              </a:spcAft>
            </a:pPr>
            <a:r>
              <a:rPr lang="en-US" sz="2000" dirty="0">
                <a:solidFill>
                  <a:srgbClr val="404040"/>
                </a:solidFill>
              </a:rPr>
              <a:t>3-way beam split to: (1) Beam </a:t>
            </a:r>
            <a:br>
              <a:rPr lang="en-US" sz="2000" dirty="0">
                <a:solidFill>
                  <a:srgbClr val="404040"/>
                </a:solidFill>
              </a:rPr>
            </a:br>
            <a:r>
              <a:rPr lang="en-US" sz="2000" dirty="0">
                <a:solidFill>
                  <a:srgbClr val="404040"/>
                </a:solidFill>
              </a:rPr>
              <a:t>dump, (2) Booster &amp; (3) Mu2e-II</a:t>
            </a:r>
          </a:p>
          <a:p>
            <a:pPr>
              <a:spcBef>
                <a:spcPts val="0"/>
              </a:spcBef>
              <a:spcAft>
                <a:spcPts val="0"/>
              </a:spcAft>
            </a:pPr>
            <a:r>
              <a:rPr lang="en-US" sz="2300" dirty="0">
                <a:solidFill>
                  <a:srgbClr val="404040"/>
                </a:solidFill>
              </a:rPr>
              <a:t>Upgraded Booster</a:t>
            </a:r>
          </a:p>
          <a:p>
            <a:pPr lvl="1">
              <a:spcBef>
                <a:spcPts val="0"/>
              </a:spcBef>
              <a:spcAft>
                <a:spcPts val="0"/>
              </a:spcAft>
            </a:pPr>
            <a:r>
              <a:rPr lang="en-US" dirty="0">
                <a:solidFill>
                  <a:srgbClr val="404040"/>
                </a:solidFill>
              </a:rPr>
              <a:t>20 Hz, 800 MeV injection</a:t>
            </a:r>
          </a:p>
          <a:p>
            <a:pPr lvl="2">
              <a:spcBef>
                <a:spcPts val="0"/>
              </a:spcBef>
              <a:spcAft>
                <a:spcPts val="0"/>
              </a:spcAft>
            </a:pPr>
            <a:r>
              <a:rPr lang="en-US" sz="1800" dirty="0">
                <a:solidFill>
                  <a:srgbClr val="404040"/>
                </a:solidFill>
              </a:rPr>
              <a:t>New injection area </a:t>
            </a:r>
          </a:p>
          <a:p>
            <a:pPr lvl="2">
              <a:spcBef>
                <a:spcPts val="0"/>
              </a:spcBef>
              <a:spcAft>
                <a:spcPts val="0"/>
              </a:spcAft>
            </a:pPr>
            <a:r>
              <a:rPr lang="en-US" sz="1800" dirty="0">
                <a:solidFill>
                  <a:srgbClr val="404040"/>
                </a:solidFill>
              </a:rPr>
              <a:t>Resonant Magnet Upgrade</a:t>
            </a:r>
          </a:p>
          <a:p>
            <a:pPr>
              <a:spcBef>
                <a:spcPts val="0"/>
              </a:spcBef>
              <a:spcAft>
                <a:spcPts val="0"/>
              </a:spcAft>
            </a:pPr>
            <a:r>
              <a:rPr lang="en-US" sz="2300" dirty="0">
                <a:solidFill>
                  <a:srgbClr val="404040"/>
                </a:solidFill>
              </a:rPr>
              <a:t>Upgraded Recycler &amp; MI</a:t>
            </a:r>
          </a:p>
          <a:p>
            <a:pPr lvl="1">
              <a:spcBef>
                <a:spcPts val="0"/>
              </a:spcBef>
              <a:spcAft>
                <a:spcPts val="0"/>
              </a:spcAft>
            </a:pPr>
            <a:r>
              <a:rPr lang="en-US" dirty="0">
                <a:solidFill>
                  <a:srgbClr val="404040"/>
                </a:solidFill>
              </a:rPr>
              <a:t>RF in both rings</a:t>
            </a:r>
          </a:p>
          <a:p>
            <a:pPr>
              <a:spcBef>
                <a:spcPts val="0"/>
              </a:spcBef>
              <a:spcAft>
                <a:spcPts val="0"/>
              </a:spcAft>
            </a:pPr>
            <a:r>
              <a:rPr lang="en-US" sz="1800" dirty="0">
                <a:solidFill>
                  <a:srgbClr val="404040"/>
                </a:solidFill>
              </a:rPr>
              <a:t>Conventional Facilities</a:t>
            </a:r>
          </a:p>
          <a:p>
            <a:pPr lvl="1">
              <a:spcBef>
                <a:spcPts val="0"/>
              </a:spcBef>
              <a:spcAft>
                <a:spcPts val="0"/>
              </a:spcAft>
            </a:pPr>
            <a:r>
              <a:rPr lang="en-US" dirty="0">
                <a:solidFill>
                  <a:srgbClr val="404040"/>
                </a:solidFill>
              </a:rPr>
              <a:t>Includes 2 empty slots at the </a:t>
            </a:r>
            <a:br>
              <a:rPr lang="en-US" dirty="0">
                <a:solidFill>
                  <a:srgbClr val="404040"/>
                </a:solidFill>
              </a:rPr>
            </a:br>
            <a:r>
              <a:rPr lang="en-US" dirty="0" err="1">
                <a:solidFill>
                  <a:srgbClr val="404040"/>
                </a:solidFill>
              </a:rPr>
              <a:t>linac</a:t>
            </a:r>
            <a:r>
              <a:rPr lang="en-US" dirty="0">
                <a:solidFill>
                  <a:srgbClr val="404040"/>
                </a:solidFill>
              </a:rPr>
              <a:t> end (L≈23 m)</a:t>
            </a:r>
          </a:p>
          <a:p>
            <a:pPr lvl="1">
              <a:spcBef>
                <a:spcPts val="0"/>
              </a:spcBef>
              <a:spcAft>
                <a:spcPts val="0"/>
              </a:spcAft>
            </a:pPr>
            <a:r>
              <a:rPr lang="en-US" dirty="0">
                <a:solidFill>
                  <a:srgbClr val="404040"/>
                </a:solidFill>
              </a:rPr>
              <a:t>Up to 1 GeV </a:t>
            </a:r>
          </a:p>
          <a:p>
            <a:pPr>
              <a:spcBef>
                <a:spcPts val="0"/>
              </a:spcBef>
              <a:spcAft>
                <a:spcPts val="0"/>
              </a:spcAft>
            </a:pPr>
            <a:r>
              <a:rPr lang="en-US" sz="1800" dirty="0">
                <a:solidFill>
                  <a:srgbClr val="404040"/>
                </a:solidFill>
              </a:rPr>
              <a:t>Cryogenic Plant</a:t>
            </a:r>
          </a:p>
          <a:p>
            <a:endParaRPr lang="en-US" sz="1800" dirty="0"/>
          </a:p>
        </p:txBody>
      </p:sp>
      <p:pic>
        <p:nvPicPr>
          <p:cNvPr id="10" name="Picture 9">
            <a:extLst>
              <a:ext uri="{FF2B5EF4-FFF2-40B4-BE49-F238E27FC236}">
                <a16:creationId xmlns:a16="http://schemas.microsoft.com/office/drawing/2014/main" id="{4C469ED3-F97F-4C8E-9793-F17FF4DCE5DF}"/>
              </a:ext>
            </a:extLst>
          </p:cNvPr>
          <p:cNvPicPr>
            <a:picLocks noChangeAspect="1"/>
          </p:cNvPicPr>
          <p:nvPr/>
        </p:nvPicPr>
        <p:blipFill>
          <a:blip r:embed="rId2"/>
          <a:stretch>
            <a:fillRect/>
          </a:stretch>
        </p:blipFill>
        <p:spPr>
          <a:xfrm>
            <a:off x="4572000" y="554774"/>
            <a:ext cx="4572000" cy="5686097"/>
          </a:xfrm>
          <a:prstGeom prst="rect">
            <a:avLst/>
          </a:prstGeom>
        </p:spPr>
      </p:pic>
      <p:sp>
        <p:nvSpPr>
          <p:cNvPr id="2" name="Slide Number Placeholder 1">
            <a:extLst>
              <a:ext uri="{FF2B5EF4-FFF2-40B4-BE49-F238E27FC236}">
                <a16:creationId xmlns:a16="http://schemas.microsoft.com/office/drawing/2014/main" id="{37CAF605-6400-4473-8E2D-BFF223510D2A}"/>
              </a:ext>
            </a:extLst>
          </p:cNvPr>
          <p:cNvSpPr>
            <a:spLocks noGrp="1"/>
          </p:cNvSpPr>
          <p:nvPr>
            <p:ph type="sldNum" sz="quarter" idx="4"/>
          </p:nvPr>
        </p:nvSpPr>
        <p:spPr/>
        <p:txBody>
          <a:bodyPr/>
          <a:lstStyle/>
          <a:p>
            <a:pPr>
              <a:defRPr/>
            </a:pPr>
            <a:fld id="{148C009B-CB69-E04A-B9B3-34B26D69E9CF}" type="slidenum">
              <a:rPr lang="en-US" smtClean="0"/>
              <a:pPr>
                <a:defRPr/>
              </a:pPr>
              <a:t>8</a:t>
            </a:fld>
            <a:endParaRPr lang="en-US" dirty="0"/>
          </a:p>
        </p:txBody>
      </p:sp>
    </p:spTree>
    <p:extLst>
      <p:ext uri="{BB962C8B-B14F-4D97-AF65-F5344CB8AC3E}">
        <p14:creationId xmlns:p14="http://schemas.microsoft.com/office/powerpoint/2010/main" val="18279296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773ADBC3-38A9-4335-9B5D-22105DBB1044}"/>
              </a:ext>
            </a:extLst>
          </p:cNvPr>
          <p:cNvPicPr>
            <a:picLocks noGrp="1" noChangeAspect="1"/>
          </p:cNvPicPr>
          <p:nvPr>
            <p:ph type="pic" idx="13"/>
          </p:nvPr>
        </p:nvPicPr>
        <p:blipFill>
          <a:blip r:embed="rId2"/>
          <a:srcRect t="7879" b="7879"/>
          <a:stretch>
            <a:fillRect/>
          </a:stretch>
        </p:blipFill>
        <p:spPr>
          <a:prstGeom prst="rect">
            <a:avLst/>
          </a:prstGeom>
        </p:spPr>
      </p:pic>
      <p:sp>
        <p:nvSpPr>
          <p:cNvPr id="7" name="Title 6">
            <a:extLst>
              <a:ext uri="{FF2B5EF4-FFF2-40B4-BE49-F238E27FC236}">
                <a16:creationId xmlns:a16="http://schemas.microsoft.com/office/drawing/2014/main" id="{713E05D9-8762-4F11-BE6E-A910B4AB620C}"/>
              </a:ext>
            </a:extLst>
          </p:cNvPr>
          <p:cNvSpPr>
            <a:spLocks noGrp="1"/>
          </p:cNvSpPr>
          <p:nvPr>
            <p:ph type="title"/>
          </p:nvPr>
        </p:nvSpPr>
        <p:spPr/>
        <p:txBody>
          <a:bodyPr/>
          <a:lstStyle/>
          <a:p>
            <a:r>
              <a:rPr lang="en-US" dirty="0"/>
              <a:t>Site Plan</a:t>
            </a:r>
          </a:p>
        </p:txBody>
      </p:sp>
      <p:sp>
        <p:nvSpPr>
          <p:cNvPr id="9" name="Footer Placeholder 8">
            <a:extLst>
              <a:ext uri="{FF2B5EF4-FFF2-40B4-BE49-F238E27FC236}">
                <a16:creationId xmlns:a16="http://schemas.microsoft.com/office/drawing/2014/main" id="{914FBEBA-FCF1-4122-9FFC-B3CE4A2BA2D5}"/>
              </a:ext>
            </a:extLst>
          </p:cNvPr>
          <p:cNvSpPr>
            <a:spLocks noGrp="1"/>
          </p:cNvSpPr>
          <p:nvPr>
            <p:ph type="ftr" sz="quarter" idx="3"/>
          </p:nvPr>
        </p:nvSpPr>
        <p:spPr/>
        <p:txBody>
          <a:bodyPr/>
          <a:lstStyle/>
          <a:p>
            <a:pPr>
              <a:defRPr/>
            </a:pPr>
            <a:r>
              <a:rPr lang="en-US"/>
              <a:t>Risk Workshop</a:t>
            </a:r>
            <a:endParaRPr lang="en-US" b="1" dirty="0"/>
          </a:p>
        </p:txBody>
      </p:sp>
      <p:sp>
        <p:nvSpPr>
          <p:cNvPr id="10" name="Slide Number Placeholder 9">
            <a:extLst>
              <a:ext uri="{FF2B5EF4-FFF2-40B4-BE49-F238E27FC236}">
                <a16:creationId xmlns:a16="http://schemas.microsoft.com/office/drawing/2014/main" id="{DD2A6542-C1EB-41CD-BDC3-2C8777BCF3AF}"/>
              </a:ext>
            </a:extLst>
          </p:cNvPr>
          <p:cNvSpPr>
            <a:spLocks noGrp="1"/>
          </p:cNvSpPr>
          <p:nvPr>
            <p:ph type="sldNum" sz="quarter" idx="4"/>
          </p:nvPr>
        </p:nvSpPr>
        <p:spPr/>
        <p:txBody>
          <a:bodyPr/>
          <a:lstStyle/>
          <a:p>
            <a:pPr>
              <a:defRPr/>
            </a:pPr>
            <a:fld id="{148C009B-CB69-E04A-B9B3-34B26D69E9CF}" type="slidenum">
              <a:rPr lang="en-US" smtClean="0"/>
              <a:pPr>
                <a:defRPr/>
              </a:pPr>
              <a:t>9</a:t>
            </a:fld>
            <a:endParaRPr lang="en-US" dirty="0"/>
          </a:p>
        </p:txBody>
      </p:sp>
    </p:spTree>
    <p:extLst>
      <p:ext uri="{BB962C8B-B14F-4D97-AF65-F5344CB8AC3E}">
        <p14:creationId xmlns:p14="http://schemas.microsoft.com/office/powerpoint/2010/main" val="673912645"/>
      </p:ext>
    </p:extLst>
  </p:cSld>
  <p:clrMapOvr>
    <a:masterClrMapping/>
  </p:clrMapOvr>
</p:sld>
</file>

<file path=ppt/theme/theme1.xml><?xml version="1.0" encoding="utf-8"?>
<a:theme xmlns:a="http://schemas.openxmlformats.org/drawingml/2006/main" name="FNAL_TemplateMac_060514">
  <a:themeElements>
    <a:clrScheme name="Fermilab">
      <a:dk1>
        <a:srgbClr val="004C97"/>
      </a:dk1>
      <a:lt1>
        <a:srgbClr val="FFFFFF"/>
      </a:lt1>
      <a:dk2>
        <a:srgbClr val="004C97"/>
      </a:dk2>
      <a:lt2>
        <a:srgbClr val="FFFFFF"/>
      </a:lt2>
      <a:accent1>
        <a:srgbClr val="99D6EA"/>
      </a:accent1>
      <a:accent2>
        <a:srgbClr val="DB720C"/>
      </a:accent2>
      <a:accent3>
        <a:srgbClr val="519A24"/>
      </a:accent3>
      <a:accent4>
        <a:srgbClr val="AF272F"/>
      </a:accent4>
      <a:accent5>
        <a:srgbClr val="00B5E2"/>
      </a:accent5>
      <a:accent6>
        <a:srgbClr val="404040"/>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FA6561EA-5476-4052-84D7-7BCA5B4A2A6E}" vid="{B6CED81E-951A-4DFA-9287-6DC86C25A1D3}"/>
    </a:ext>
  </a:extLst>
</a:theme>
</file>

<file path=ppt/theme/theme2.xml><?xml version="1.0" encoding="utf-8"?>
<a:theme xmlns:a="http://schemas.openxmlformats.org/drawingml/2006/main" name="Fermilab: Footer Only">
  <a:themeElements>
    <a:clrScheme name="Fermilab 1">
      <a:dk1>
        <a:srgbClr val="003087"/>
      </a:dk1>
      <a:lt1>
        <a:srgbClr val="FFFFFF"/>
      </a:lt1>
      <a:dk2>
        <a:srgbClr val="003087"/>
      </a:dk2>
      <a:lt2>
        <a:srgbClr val="FFFFFF"/>
      </a:lt2>
      <a:accent1>
        <a:srgbClr val="99D6EA"/>
      </a:accent1>
      <a:accent2>
        <a:srgbClr val="DB720C"/>
      </a:accent2>
      <a:accent3>
        <a:srgbClr val="519A24"/>
      </a:accent3>
      <a:accent4>
        <a:srgbClr val="AF272F"/>
      </a:accent4>
      <a:accent5>
        <a:srgbClr val="00B5E2"/>
      </a:accent5>
      <a:accent6>
        <a:srgbClr val="50505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FA6561EA-5476-4052-84D7-7BCA5B4A2A6E}" vid="{3CED6F7E-0C40-4358-9557-CEEF733EC329}"/>
    </a:ext>
  </a:extLst>
</a:theme>
</file>

<file path=ppt/theme/theme3.xml><?xml version="1.0" encoding="utf-8"?>
<a:theme xmlns:a="http://schemas.openxmlformats.org/drawingml/2006/main" name="1_FermilabPartnerships_PPT_090915">
  <a:themeElements>
    <a:clrScheme name="Fermilab">
      <a:dk1>
        <a:srgbClr val="004C97"/>
      </a:dk1>
      <a:lt1>
        <a:srgbClr val="FFFFFF"/>
      </a:lt1>
      <a:dk2>
        <a:srgbClr val="004C97"/>
      </a:dk2>
      <a:lt2>
        <a:srgbClr val="FFFFFF"/>
      </a:lt2>
      <a:accent1>
        <a:srgbClr val="99D6EA"/>
      </a:accent1>
      <a:accent2>
        <a:srgbClr val="DB720C"/>
      </a:accent2>
      <a:accent3>
        <a:srgbClr val="519A24"/>
      </a:accent3>
      <a:accent4>
        <a:srgbClr val="AF272F"/>
      </a:accent4>
      <a:accent5>
        <a:srgbClr val="00B5E2"/>
      </a:accent5>
      <a:accent6>
        <a:srgbClr val="404040"/>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blank</Template>
  <TotalTime>4977</TotalTime>
  <Words>1950</Words>
  <Application>Microsoft Office PowerPoint</Application>
  <PresentationFormat>On-screen Show (4:3)</PresentationFormat>
  <Paragraphs>446</Paragraphs>
  <Slides>24</Slides>
  <Notes>6</Notes>
  <HiddenSlides>0</HiddenSlides>
  <MMClips>0</MMClips>
  <ScaleCrop>false</ScaleCrop>
  <HeadingPairs>
    <vt:vector size="8" baseType="variant">
      <vt:variant>
        <vt:lpstr>Fonts Used</vt:lpstr>
      </vt:variant>
      <vt:variant>
        <vt:i4>8</vt:i4>
      </vt:variant>
      <vt:variant>
        <vt:lpstr>Theme</vt:lpstr>
      </vt:variant>
      <vt:variant>
        <vt:i4>3</vt:i4>
      </vt:variant>
      <vt:variant>
        <vt:lpstr>Embedded OLE Servers</vt:lpstr>
      </vt:variant>
      <vt:variant>
        <vt:i4>1</vt:i4>
      </vt:variant>
      <vt:variant>
        <vt:lpstr>Slide Titles</vt:lpstr>
      </vt:variant>
      <vt:variant>
        <vt:i4>24</vt:i4>
      </vt:variant>
    </vt:vector>
  </HeadingPairs>
  <TitlesOfParts>
    <vt:vector size="36" baseType="lpstr">
      <vt:lpstr>ＭＳ Ｐゴシック</vt:lpstr>
      <vt:lpstr>ＭＳ Ｐゴシック</vt:lpstr>
      <vt:lpstr>Arial</vt:lpstr>
      <vt:lpstr>Calibri</vt:lpstr>
      <vt:lpstr>Geneva</vt:lpstr>
      <vt:lpstr>Helvetica</vt:lpstr>
      <vt:lpstr>Times New Roman</vt:lpstr>
      <vt:lpstr>Wingdings</vt:lpstr>
      <vt:lpstr>FNAL_TemplateMac_060514</vt:lpstr>
      <vt:lpstr>Fermilab: Footer Only</vt:lpstr>
      <vt:lpstr>1_FermilabPartnerships_PPT_090915</vt:lpstr>
      <vt:lpstr>Visio</vt:lpstr>
      <vt:lpstr>PowerPoint Presentation</vt:lpstr>
      <vt:lpstr>Outline</vt:lpstr>
      <vt:lpstr>Workshop Purpose and Objectives </vt:lpstr>
      <vt:lpstr>PowerPoint Presentation</vt:lpstr>
      <vt:lpstr>PowerPoint Presentation</vt:lpstr>
      <vt:lpstr>PIP-II is Building Momentum</vt:lpstr>
      <vt:lpstr>Key Performance Parameters</vt:lpstr>
      <vt:lpstr>PIP-II Components </vt:lpstr>
      <vt:lpstr>Site Plan</vt:lpstr>
      <vt:lpstr>PIP-II has a mature, validated technical design </vt:lpstr>
      <vt:lpstr>PIP-II Front End (Injector) Test</vt:lpstr>
      <vt:lpstr>PIP-II SRF Linac &amp; Areas of International Interest</vt:lpstr>
      <vt:lpstr>Partner Deliverables: Assumptions / Strategy</vt:lpstr>
      <vt:lpstr>PowerPoint Presentation</vt:lpstr>
      <vt:lpstr>PowerPoint Presentation</vt:lpstr>
      <vt:lpstr>Level 3 Systems &amp; Managers</vt:lpstr>
      <vt:lpstr>PowerPoint Presentation</vt:lpstr>
      <vt:lpstr>PIP-II Project Challenges</vt:lpstr>
      <vt:lpstr>Lessons Learned from ESS</vt:lpstr>
      <vt:lpstr>Categories of High Risks in PIP-II Risk Register</vt:lpstr>
      <vt:lpstr>Categories of High Risks in Risk Register cont’d</vt:lpstr>
      <vt:lpstr>Risks related to In-kind Deliverables</vt:lpstr>
      <vt:lpstr>Comments on International Risk Mitigation Plan</vt:lpstr>
      <vt:lpstr>Summary</vt:lpstr>
    </vt:vector>
  </TitlesOfParts>
  <Company>Sandbox Studio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DUNE QUALITY ASSURANCE</dc:title>
  <dc:creator>Kevin Fahey</dc:creator>
  <cp:lastModifiedBy>Marc L. Kaducak x5192 13409N</cp:lastModifiedBy>
  <cp:revision>38</cp:revision>
  <cp:lastPrinted>2014-01-20T19:40:21Z</cp:lastPrinted>
  <dcterms:created xsi:type="dcterms:W3CDTF">2018-05-17T19:26:18Z</dcterms:created>
  <dcterms:modified xsi:type="dcterms:W3CDTF">2018-07-12T03:31:05Z</dcterms:modified>
</cp:coreProperties>
</file>