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2" r:id="rId1"/>
    <p:sldMasterId id="2147484147" r:id="rId2"/>
    <p:sldMasterId id="2147484160" r:id="rId3"/>
    <p:sldMasterId id="2147484178" r:id="rId4"/>
  </p:sldMasterIdLst>
  <p:notesMasterIdLst>
    <p:notesMasterId r:id="rId19"/>
  </p:notesMasterIdLst>
  <p:handoutMasterIdLst>
    <p:handoutMasterId r:id="rId20"/>
  </p:handoutMasterIdLst>
  <p:sldIdLst>
    <p:sldId id="500" r:id="rId5"/>
    <p:sldId id="502" r:id="rId6"/>
    <p:sldId id="503" r:id="rId7"/>
    <p:sldId id="504" r:id="rId8"/>
    <p:sldId id="505" r:id="rId9"/>
    <p:sldId id="506" r:id="rId10"/>
    <p:sldId id="513" r:id="rId11"/>
    <p:sldId id="507" r:id="rId12"/>
    <p:sldId id="508" r:id="rId13"/>
    <p:sldId id="509" r:id="rId14"/>
    <p:sldId id="510" r:id="rId15"/>
    <p:sldId id="514" r:id="rId16"/>
    <p:sldId id="511" r:id="rId17"/>
    <p:sldId id="512" r:id="rId18"/>
  </p:sldIdLst>
  <p:sldSz cx="9144000" cy="6858000" type="screen4x3"/>
  <p:notesSz cx="6985000" cy="9283700"/>
  <p:defaultTex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p:defaultTextStyle>
  <p:extLst>
    <p:ext uri="{521415D9-36F7-43E2-AB2F-B90AF26B5E84}">
      <p14:sectionLst xmlns:p14="http://schemas.microsoft.com/office/powerpoint/2010/main">
        <p14:section name="Default Section" id="{6B8CC9A2-4587-476C-8CE7-3E481C7450F4}">
          <p14:sldIdLst>
            <p14:sldId id="500"/>
            <p14:sldId id="502"/>
            <p14:sldId id="503"/>
            <p14:sldId id="504"/>
            <p14:sldId id="505"/>
            <p14:sldId id="506"/>
            <p14:sldId id="513"/>
            <p14:sldId id="507"/>
            <p14:sldId id="508"/>
            <p14:sldId id="509"/>
            <p14:sldId id="510"/>
            <p14:sldId id="514"/>
            <p14:sldId id="511"/>
            <p14:sldId id="512"/>
          </p14:sldIdLst>
        </p14:section>
        <p14:section name="backup" id="{024EBE90-2D8B-417D-A6A8-9E574C6C5914}">
          <p14:sldIdLst/>
        </p14:section>
      </p14:sectionLst>
    </p:ext>
    <p:ext uri="{EFAFB233-063F-42B5-8137-9DF3F51BA10A}">
      <p15:sldGuideLst xmlns:p15="http://schemas.microsoft.com/office/powerpoint/2012/main">
        <p15:guide id="1" orient="horz" pos="4142">
          <p15:clr>
            <a:srgbClr val="A4A3A4"/>
          </p15:clr>
        </p15:guide>
        <p15:guide id="2" orient="horz" pos="4027">
          <p15:clr>
            <a:srgbClr val="A4A3A4"/>
          </p15:clr>
        </p15:guide>
        <p15:guide id="3" orient="horz" pos="1698">
          <p15:clr>
            <a:srgbClr val="A4A3A4"/>
          </p15:clr>
        </p15:guide>
        <p15:guide id="4" orient="horz" pos="152">
          <p15:clr>
            <a:srgbClr val="A4A3A4"/>
          </p15:clr>
        </p15:guide>
        <p15:guide id="5" orient="horz" pos="2790">
          <p15:clr>
            <a:srgbClr val="A4A3A4"/>
          </p15:clr>
        </p15:guide>
        <p15:guide id="6" orient="horz" pos="604">
          <p15:clr>
            <a:srgbClr val="A4A3A4"/>
          </p15:clr>
        </p15:guide>
        <p15:guide id="7" pos="5616">
          <p15:clr>
            <a:srgbClr val="A4A3A4"/>
          </p15:clr>
        </p15:guide>
        <p15:guide id="8" pos="136">
          <p15:clr>
            <a:srgbClr val="A4A3A4"/>
          </p15:clr>
        </p15:guide>
        <p15:guide id="9" pos="589">
          <p15:clr>
            <a:srgbClr val="A4A3A4"/>
          </p15:clr>
        </p15:guide>
        <p15:guide id="10" pos="4453">
          <p15:clr>
            <a:srgbClr val="A4A3A4"/>
          </p15:clr>
        </p15:guide>
        <p15:guide id="11" pos="5163">
          <p15:clr>
            <a:srgbClr val="A4A3A4"/>
          </p15:clr>
        </p15:guide>
        <p15:guide id="12" pos="4632">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ihary, Adam" initials="BA" lastIdx="19" clrIdx="0">
    <p:extLst>
      <p:ext uri="{19B8F6BF-5375-455C-9EA6-DF929625EA0E}">
        <p15:presenceInfo xmlns:p15="http://schemas.microsoft.com/office/powerpoint/2012/main" userId="S-1-5-21-414935543-1342250053-1793291686-110708" providerId="AD"/>
      </p:ext>
    </p:extLst>
  </p:cmAuthor>
  <p:cmAuthor id="2" name="Marc L Kaducak" initials="MLK" lastIdx="8" clrIdx="1">
    <p:extLst>
      <p:ext uri="{19B8F6BF-5375-455C-9EA6-DF929625EA0E}">
        <p15:presenceInfo xmlns:p15="http://schemas.microsoft.com/office/powerpoint/2012/main" userId="Marc L Kaducak" providerId="None"/>
      </p:ext>
    </p:extLst>
  </p:cmAuthor>
  <p:cmAuthor id="3" name="Marc L. Kaducak x5192 13409N" initials="MLKx1" lastIdx="3" clrIdx="2">
    <p:extLst>
      <p:ext uri="{19B8F6BF-5375-455C-9EA6-DF929625EA0E}">
        <p15:presenceInfo xmlns:p15="http://schemas.microsoft.com/office/powerpoint/2012/main" userId="S-1-5-21-1644491937-1202660629-839522115-6461" providerId="AD"/>
      </p:ext>
    </p:extLst>
  </p:cmAuthor>
  <p:cmAuthor id="4" name="Lia Merminga" initials="LM" lastIdx="5" clrIdx="3">
    <p:extLst>
      <p:ext uri="{19B8F6BF-5375-455C-9EA6-DF929625EA0E}">
        <p15:presenceInfo xmlns:p15="http://schemas.microsoft.com/office/powerpoint/2012/main" userId="Lia Merming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6600"/>
    <a:srgbClr val="000000"/>
    <a:srgbClr val="404040"/>
    <a:srgbClr val="004C97"/>
    <a:srgbClr val="50504E"/>
    <a:srgbClr val="4E4E4E"/>
    <a:srgbClr val="63666A"/>
    <a:srgbClr val="99D6EA"/>
    <a:srgbClr val="50505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0" autoAdjust="0"/>
    <p:restoredTop sz="93243" autoAdjust="0"/>
  </p:normalViewPr>
  <p:slideViewPr>
    <p:cSldViewPr snapToGrid="0" snapToObjects="1" showGuides="1">
      <p:cViewPr varScale="1">
        <p:scale>
          <a:sx n="94" d="100"/>
          <a:sy n="94" d="100"/>
        </p:scale>
        <p:origin x="1552" y="200"/>
      </p:cViewPr>
      <p:guideLst>
        <p:guide orient="horz" pos="4142"/>
        <p:guide orient="horz" pos="4027"/>
        <p:guide orient="horz" pos="1698"/>
        <p:guide orient="horz" pos="152"/>
        <p:guide orient="horz" pos="2790"/>
        <p:guide orient="horz" pos="604"/>
        <p:guide pos="5616"/>
        <p:guide pos="136"/>
        <p:guide pos="589"/>
        <p:guide pos="4453"/>
        <p:guide pos="5163"/>
        <p:guide pos="4632"/>
      </p:guideLst>
    </p:cSldViewPr>
  </p:slideViewPr>
  <p:notesTextViewPr>
    <p:cViewPr>
      <p:scale>
        <a:sx n="100" d="100"/>
        <a:sy n="100" d="100"/>
      </p:scale>
      <p:origin x="0" y="0"/>
    </p:cViewPr>
  </p:notesTextViewPr>
  <p:sorterViewPr>
    <p:cViewPr>
      <p:scale>
        <a:sx n="68" d="100"/>
        <a:sy n="68" d="100"/>
      </p:scale>
      <p:origin x="0" y="-2268"/>
    </p:cViewPr>
  </p:sorterViewPr>
  <p:notesViewPr>
    <p:cSldViewPr snapToGrid="0" snapToObjects="1"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slideMaster" Target="slideMasters/slideMaster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ul Derwent" userId="3f549895-cdf5-42b9-8457-d405cf7f5828" providerId="ADAL" clId="{A3C5AEAC-ACB6-3744-A9C3-6D3D6D8BB921}"/>
    <pc:docChg chg="undo custSel addSld modSld">
      <pc:chgData name="Paul Derwent" userId="3f549895-cdf5-42b9-8457-d405cf7f5828" providerId="ADAL" clId="{A3C5AEAC-ACB6-3744-A9C3-6D3D6D8BB921}" dt="2018-07-10T18:58:42.201" v="1556" actId="20577"/>
      <pc:docMkLst>
        <pc:docMk/>
      </pc:docMkLst>
      <pc:sldChg chg="delSp">
        <pc:chgData name="Paul Derwent" userId="3f549895-cdf5-42b9-8457-d405cf7f5828" providerId="ADAL" clId="{A3C5AEAC-ACB6-3744-A9C3-6D3D6D8BB921}" dt="2018-07-10T18:56:17.182" v="1530" actId="478"/>
        <pc:sldMkLst>
          <pc:docMk/>
          <pc:sldMk cId="4284817973" sldId="502"/>
        </pc:sldMkLst>
        <pc:spChg chg="del">
          <ac:chgData name="Paul Derwent" userId="3f549895-cdf5-42b9-8457-d405cf7f5828" providerId="ADAL" clId="{A3C5AEAC-ACB6-3744-A9C3-6D3D6D8BB921}" dt="2018-07-10T18:56:17.182" v="1530" actId="478"/>
          <ac:spMkLst>
            <pc:docMk/>
            <pc:sldMk cId="4284817973" sldId="502"/>
            <ac:spMk id="6" creationId="{DB13F9C9-F7EE-46C6-BA99-F99D9E69571B}"/>
          </ac:spMkLst>
        </pc:spChg>
      </pc:sldChg>
      <pc:sldChg chg="addSp delSp modSp">
        <pc:chgData name="Paul Derwent" userId="3f549895-cdf5-42b9-8457-d405cf7f5828" providerId="ADAL" clId="{A3C5AEAC-ACB6-3744-A9C3-6D3D6D8BB921}" dt="2018-07-10T18:56:43.230" v="1531" actId="207"/>
        <pc:sldMkLst>
          <pc:docMk/>
          <pc:sldMk cId="2242974510" sldId="504"/>
        </pc:sldMkLst>
        <pc:spChg chg="mod">
          <ac:chgData name="Paul Derwent" userId="3f549895-cdf5-42b9-8457-d405cf7f5828" providerId="ADAL" clId="{A3C5AEAC-ACB6-3744-A9C3-6D3D6D8BB921}" dt="2018-07-10T16:01:38.247" v="629" actId="20577"/>
          <ac:spMkLst>
            <pc:docMk/>
            <pc:sldMk cId="2242974510" sldId="504"/>
            <ac:spMk id="2" creationId="{B8583934-BAB3-4C2F-B4A4-DF0EF298D01A}"/>
          </ac:spMkLst>
        </pc:spChg>
        <pc:spChg chg="mod">
          <ac:chgData name="Paul Derwent" userId="3f549895-cdf5-42b9-8457-d405cf7f5828" providerId="ADAL" clId="{A3C5AEAC-ACB6-3744-A9C3-6D3D6D8BB921}" dt="2018-07-10T18:56:43.230" v="1531" actId="207"/>
          <ac:spMkLst>
            <pc:docMk/>
            <pc:sldMk cId="2242974510" sldId="504"/>
            <ac:spMk id="3" creationId="{C73F1042-A3EE-4011-B890-A4A518D165C6}"/>
          </ac:spMkLst>
        </pc:spChg>
        <pc:spChg chg="add del">
          <ac:chgData name="Paul Derwent" userId="3f549895-cdf5-42b9-8457-d405cf7f5828" providerId="ADAL" clId="{A3C5AEAC-ACB6-3744-A9C3-6D3D6D8BB921}" dt="2018-07-10T15:22:43.428" v="35"/>
          <ac:spMkLst>
            <pc:docMk/>
            <pc:sldMk cId="2242974510" sldId="504"/>
            <ac:spMk id="7" creationId="{4EDC6050-C2AC-E14C-9571-B97990B64B90}"/>
          </ac:spMkLst>
        </pc:spChg>
        <pc:graphicFrameChg chg="add del">
          <ac:chgData name="Paul Derwent" userId="3f549895-cdf5-42b9-8457-d405cf7f5828" providerId="ADAL" clId="{A3C5AEAC-ACB6-3744-A9C3-6D3D6D8BB921}" dt="2018-07-10T15:22:27.073" v="31"/>
          <ac:graphicFrameMkLst>
            <pc:docMk/>
            <pc:sldMk cId="2242974510" sldId="504"/>
            <ac:graphicFrameMk id="5" creationId="{BE7C35B6-D056-BA40-8AAF-EBD7C24BE166}"/>
          </ac:graphicFrameMkLst>
        </pc:graphicFrameChg>
        <pc:graphicFrameChg chg="add del">
          <ac:chgData name="Paul Derwent" userId="3f549895-cdf5-42b9-8457-d405cf7f5828" providerId="ADAL" clId="{A3C5AEAC-ACB6-3744-A9C3-6D3D6D8BB921}" dt="2018-07-10T15:22:30.620" v="33"/>
          <ac:graphicFrameMkLst>
            <pc:docMk/>
            <pc:sldMk cId="2242974510" sldId="504"/>
            <ac:graphicFrameMk id="6" creationId="{7DE80F6E-7013-BF4F-9E5F-96D9B7179FE3}"/>
          </ac:graphicFrameMkLst>
        </pc:graphicFrameChg>
        <pc:graphicFrameChg chg="add del">
          <ac:chgData name="Paul Derwent" userId="3f549895-cdf5-42b9-8457-d405cf7f5828" providerId="ADAL" clId="{A3C5AEAC-ACB6-3744-A9C3-6D3D6D8BB921}" dt="2018-07-10T15:34:13.888" v="37"/>
          <ac:graphicFrameMkLst>
            <pc:docMk/>
            <pc:sldMk cId="2242974510" sldId="504"/>
            <ac:graphicFrameMk id="8" creationId="{C3F936CA-3F9C-2F41-B073-E7F73044C672}"/>
          </ac:graphicFrameMkLst>
        </pc:graphicFrameChg>
      </pc:sldChg>
      <pc:sldChg chg="modSp">
        <pc:chgData name="Paul Derwent" userId="3f549895-cdf5-42b9-8457-d405cf7f5828" providerId="ADAL" clId="{A3C5AEAC-ACB6-3744-A9C3-6D3D6D8BB921}" dt="2018-07-10T18:56:51.746" v="1533" actId="27636"/>
        <pc:sldMkLst>
          <pc:docMk/>
          <pc:sldMk cId="2676900838" sldId="506"/>
        </pc:sldMkLst>
        <pc:spChg chg="mod">
          <ac:chgData name="Paul Derwent" userId="3f549895-cdf5-42b9-8457-d405cf7f5828" providerId="ADAL" clId="{A3C5AEAC-ACB6-3744-A9C3-6D3D6D8BB921}" dt="2018-07-10T16:01:42.439" v="630" actId="20577"/>
          <ac:spMkLst>
            <pc:docMk/>
            <pc:sldMk cId="2676900838" sldId="506"/>
            <ac:spMk id="2" creationId="{B8583934-BAB3-4C2F-B4A4-DF0EF298D01A}"/>
          </ac:spMkLst>
        </pc:spChg>
        <pc:spChg chg="mod">
          <ac:chgData name="Paul Derwent" userId="3f549895-cdf5-42b9-8457-d405cf7f5828" providerId="ADAL" clId="{A3C5AEAC-ACB6-3744-A9C3-6D3D6D8BB921}" dt="2018-07-10T18:56:51.746" v="1533" actId="27636"/>
          <ac:spMkLst>
            <pc:docMk/>
            <pc:sldMk cId="2676900838" sldId="506"/>
            <ac:spMk id="3" creationId="{C73F1042-A3EE-4011-B890-A4A518D165C6}"/>
          </ac:spMkLst>
        </pc:spChg>
      </pc:sldChg>
      <pc:sldChg chg="addSp modSp">
        <pc:chgData name="Paul Derwent" userId="3f549895-cdf5-42b9-8457-d405cf7f5828" providerId="ADAL" clId="{A3C5AEAC-ACB6-3744-A9C3-6D3D6D8BB921}" dt="2018-07-10T18:57:07.772" v="1537" actId="207"/>
        <pc:sldMkLst>
          <pc:docMk/>
          <pc:sldMk cId="3318789202" sldId="508"/>
        </pc:sldMkLst>
        <pc:spChg chg="mod">
          <ac:chgData name="Paul Derwent" userId="3f549895-cdf5-42b9-8457-d405cf7f5828" providerId="ADAL" clId="{A3C5AEAC-ACB6-3744-A9C3-6D3D6D8BB921}" dt="2018-07-10T16:01:28.217" v="626" actId="20577"/>
          <ac:spMkLst>
            <pc:docMk/>
            <pc:sldMk cId="3318789202" sldId="508"/>
            <ac:spMk id="2" creationId="{B8583934-BAB3-4C2F-B4A4-DF0EF298D01A}"/>
          </ac:spMkLst>
        </pc:spChg>
        <pc:spChg chg="mod">
          <ac:chgData name="Paul Derwent" userId="3f549895-cdf5-42b9-8457-d405cf7f5828" providerId="ADAL" clId="{A3C5AEAC-ACB6-3744-A9C3-6D3D6D8BB921}" dt="2018-07-10T18:57:07.772" v="1537" actId="207"/>
          <ac:spMkLst>
            <pc:docMk/>
            <pc:sldMk cId="3318789202" sldId="508"/>
            <ac:spMk id="3" creationId="{C73F1042-A3EE-4011-B890-A4A518D165C6}"/>
          </ac:spMkLst>
        </pc:spChg>
        <pc:graphicFrameChg chg="add mod modGraphic">
          <ac:chgData name="Paul Derwent" userId="3f549895-cdf5-42b9-8457-d405cf7f5828" providerId="ADAL" clId="{A3C5AEAC-ACB6-3744-A9C3-6D3D6D8BB921}" dt="2018-07-10T16:18:48.880" v="951" actId="13240"/>
          <ac:graphicFrameMkLst>
            <pc:docMk/>
            <pc:sldMk cId="3318789202" sldId="508"/>
            <ac:graphicFrameMk id="5" creationId="{7AEEFFA5-FCF7-1147-8966-C0C7651C254B}"/>
          </ac:graphicFrameMkLst>
        </pc:graphicFrameChg>
      </pc:sldChg>
      <pc:sldChg chg="modSp">
        <pc:chgData name="Paul Derwent" userId="3f549895-cdf5-42b9-8457-d405cf7f5828" providerId="ADAL" clId="{A3C5AEAC-ACB6-3744-A9C3-6D3D6D8BB921}" dt="2018-07-10T16:01:56.639" v="631" actId="20577"/>
        <pc:sldMkLst>
          <pc:docMk/>
          <pc:sldMk cId="4001358929" sldId="510"/>
        </pc:sldMkLst>
        <pc:spChg chg="mod">
          <ac:chgData name="Paul Derwent" userId="3f549895-cdf5-42b9-8457-d405cf7f5828" providerId="ADAL" clId="{A3C5AEAC-ACB6-3744-A9C3-6D3D6D8BB921}" dt="2018-07-10T16:01:56.639" v="631" actId="20577"/>
          <ac:spMkLst>
            <pc:docMk/>
            <pc:sldMk cId="4001358929" sldId="510"/>
            <ac:spMk id="2" creationId="{B8583934-BAB3-4C2F-B4A4-DF0EF298D01A}"/>
          </ac:spMkLst>
        </pc:spChg>
      </pc:sldChg>
      <pc:sldChg chg="modSp">
        <pc:chgData name="Paul Derwent" userId="3f549895-cdf5-42b9-8457-d405cf7f5828" providerId="ADAL" clId="{A3C5AEAC-ACB6-3744-A9C3-6D3D6D8BB921}" dt="2018-07-10T18:58:42.201" v="1556" actId="20577"/>
        <pc:sldMkLst>
          <pc:docMk/>
          <pc:sldMk cId="581325790" sldId="512"/>
        </pc:sldMkLst>
        <pc:spChg chg="mod">
          <ac:chgData name="Paul Derwent" userId="3f549895-cdf5-42b9-8457-d405cf7f5828" providerId="ADAL" clId="{A3C5AEAC-ACB6-3744-A9C3-6D3D6D8BB921}" dt="2018-07-10T16:02:10.342" v="638" actId="20577"/>
          <ac:spMkLst>
            <pc:docMk/>
            <pc:sldMk cId="581325790" sldId="512"/>
            <ac:spMk id="2" creationId="{B8583934-BAB3-4C2F-B4A4-DF0EF298D01A}"/>
          </ac:spMkLst>
        </pc:spChg>
        <pc:spChg chg="mod">
          <ac:chgData name="Paul Derwent" userId="3f549895-cdf5-42b9-8457-d405cf7f5828" providerId="ADAL" clId="{A3C5AEAC-ACB6-3744-A9C3-6D3D6D8BB921}" dt="2018-07-10T18:58:42.201" v="1556" actId="20577"/>
          <ac:spMkLst>
            <pc:docMk/>
            <pc:sldMk cId="581325790" sldId="512"/>
            <ac:spMk id="3" creationId="{C73F1042-A3EE-4011-B890-A4A518D165C6}"/>
          </ac:spMkLst>
        </pc:spChg>
      </pc:sldChg>
      <pc:sldChg chg="modSp add">
        <pc:chgData name="Paul Derwent" userId="3f549895-cdf5-42b9-8457-d405cf7f5828" providerId="ADAL" clId="{A3C5AEAC-ACB6-3744-A9C3-6D3D6D8BB921}" dt="2018-07-10T18:57:00.308" v="1534" actId="207"/>
        <pc:sldMkLst>
          <pc:docMk/>
          <pc:sldMk cId="1012386087" sldId="513"/>
        </pc:sldMkLst>
        <pc:spChg chg="mod">
          <ac:chgData name="Paul Derwent" userId="3f549895-cdf5-42b9-8457-d405cf7f5828" providerId="ADAL" clId="{A3C5AEAC-ACB6-3744-A9C3-6D3D6D8BB921}" dt="2018-07-10T18:57:00.308" v="1534" actId="207"/>
          <ac:spMkLst>
            <pc:docMk/>
            <pc:sldMk cId="1012386087" sldId="513"/>
            <ac:spMk id="3" creationId="{C73F1042-A3EE-4011-B890-A4A518D165C6}"/>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sz="quarter" idx="1"/>
          </p:nvPr>
        </p:nvSpPr>
        <p:spPr>
          <a:xfrm>
            <a:off x="3956550" y="0"/>
            <a:ext cx="3026833" cy="464185"/>
          </a:xfrm>
          <a:prstGeom prst="rect">
            <a:avLst/>
          </a:prstGeom>
        </p:spPr>
        <p:txBody>
          <a:bodyPr vert="horz" wrap="square" lIns="92958" tIns="46479" rIns="92958" bIns="46479" numCol="1" anchor="t" anchorCtr="0" compatLnSpc="1">
            <a:prstTxWarp prst="textNoShape">
              <a:avLst/>
            </a:prstTxWarp>
          </a:bodyPr>
          <a:lstStyle>
            <a:lvl1pPr algn="r">
              <a:defRPr sz="1200" smtClean="0">
                <a:latin typeface="Helvetica" charset="0"/>
                <a:cs typeface="ＭＳ Ｐゴシック" charset="0"/>
              </a:defRPr>
            </a:lvl1pPr>
          </a:lstStyle>
          <a:p>
            <a:pPr>
              <a:defRPr/>
            </a:pPr>
            <a:fld id="{DBB872F3-6144-3148-BC13-C063BA20AE80}" type="datetimeFigureOut">
              <a:rPr lang="en-US"/>
              <a:pPr>
                <a:defRPr/>
              </a:pPr>
              <a:t>7/12/18</a:t>
            </a:fld>
            <a:endParaRPr lang="en-US"/>
          </a:p>
        </p:txBody>
      </p:sp>
      <p:sp>
        <p:nvSpPr>
          <p:cNvPr id="4" name="Footer Placeholder 3"/>
          <p:cNvSpPr>
            <a:spLocks noGrp="1"/>
          </p:cNvSpPr>
          <p:nvPr>
            <p:ph type="ftr" sz="quarter" idx="2"/>
          </p:nvPr>
        </p:nvSpPr>
        <p:spPr>
          <a:xfrm>
            <a:off x="0" y="8817904"/>
            <a:ext cx="3026833" cy="464185"/>
          </a:xfrm>
          <a:prstGeom prst="rect">
            <a:avLst/>
          </a:prstGeom>
        </p:spPr>
        <p:txBody>
          <a:bodyPr vert="horz" lIns="92958" tIns="46479" rIns="92958" bIns="46479"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5" name="Slide Number Placeholder 4"/>
          <p:cNvSpPr>
            <a:spLocks noGrp="1"/>
          </p:cNvSpPr>
          <p:nvPr>
            <p:ph type="sldNum" sz="quarter" idx="3"/>
          </p:nvPr>
        </p:nvSpPr>
        <p:spPr>
          <a:xfrm>
            <a:off x="3956550" y="8817904"/>
            <a:ext cx="3026833" cy="464185"/>
          </a:xfrm>
          <a:prstGeom prst="rect">
            <a:avLst/>
          </a:prstGeom>
        </p:spPr>
        <p:txBody>
          <a:bodyPr vert="horz" wrap="square" lIns="92958" tIns="46479" rIns="92958" bIns="46479" numCol="1" anchor="b" anchorCtr="0" compatLnSpc="1">
            <a:prstTxWarp prst="textNoShape">
              <a:avLst/>
            </a:prstTxWarp>
          </a:bodyPr>
          <a:lstStyle>
            <a:lvl1pPr algn="r">
              <a:defRPr sz="1200" smtClean="0">
                <a:latin typeface="Helvetica" charset="0"/>
                <a:cs typeface="ＭＳ Ｐゴシック" charset="0"/>
              </a:defRPr>
            </a:lvl1pPr>
          </a:lstStyle>
          <a:p>
            <a:pPr>
              <a:defRPr/>
            </a:pPr>
            <a:fld id="{0ACDB0ED-0BEE-9846-B9EA-5C7BFF06289F}" type="slidenum">
              <a:rPr lang="en-US"/>
              <a:pPr>
                <a:defRPr/>
              </a:pPr>
              <a:t>‹#›</a:t>
            </a:fld>
            <a:endParaRPr lang="en-US"/>
          </a:p>
        </p:txBody>
      </p:sp>
    </p:spTree>
    <p:extLst>
      <p:ext uri="{BB962C8B-B14F-4D97-AF65-F5344CB8AC3E}">
        <p14:creationId xmlns:p14="http://schemas.microsoft.com/office/powerpoint/2010/main" val="14231645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idx="1"/>
          </p:nvPr>
        </p:nvSpPr>
        <p:spPr>
          <a:xfrm>
            <a:off x="3956550" y="0"/>
            <a:ext cx="3026833" cy="464185"/>
          </a:xfrm>
          <a:prstGeom prst="rect">
            <a:avLst/>
          </a:prstGeom>
        </p:spPr>
        <p:txBody>
          <a:bodyPr vert="horz" wrap="square" lIns="92958" tIns="46479" rIns="92958" bIns="46479" numCol="1" anchor="t" anchorCtr="0" compatLnSpc="1">
            <a:prstTxWarp prst="textNoShape">
              <a:avLst/>
            </a:prstTxWarp>
          </a:bodyPr>
          <a:lstStyle>
            <a:lvl1pPr algn="r">
              <a:defRPr sz="1200" smtClean="0">
                <a:latin typeface="Helvetica" charset="0"/>
                <a:cs typeface="ＭＳ Ｐゴシック" charset="0"/>
              </a:defRPr>
            </a:lvl1pPr>
          </a:lstStyle>
          <a:p>
            <a:pPr>
              <a:defRPr/>
            </a:pPr>
            <a:fld id="{531CFD29-8380-B24A-89EC-384D8B8A981B}" type="datetimeFigureOut">
              <a:rPr lang="en-US"/>
              <a:pPr>
                <a:defRPr/>
              </a:pPr>
              <a:t>7/12/18</a:t>
            </a:fld>
            <a:endParaRPr lang="en-US"/>
          </a:p>
        </p:txBody>
      </p:sp>
      <p:sp>
        <p:nvSpPr>
          <p:cNvPr id="4" name="Slide Image Placeholder 3"/>
          <p:cNvSpPr>
            <a:spLocks noGrp="1" noRot="1" noChangeAspect="1"/>
          </p:cNvSpPr>
          <p:nvPr>
            <p:ph type="sldImg" idx="2"/>
          </p:nvPr>
        </p:nvSpPr>
        <p:spPr>
          <a:xfrm>
            <a:off x="1171575" y="696913"/>
            <a:ext cx="4641850" cy="3481387"/>
          </a:xfrm>
          <a:prstGeom prst="rect">
            <a:avLst/>
          </a:prstGeom>
          <a:noFill/>
          <a:ln w="12700">
            <a:solidFill>
              <a:prstClr val="black"/>
            </a:solidFill>
          </a:ln>
        </p:spPr>
        <p:txBody>
          <a:bodyPr vert="horz" lIns="92958" tIns="46479" rIns="92958" bIns="46479" rtlCol="0" anchor="ctr"/>
          <a:lstStyle/>
          <a:p>
            <a:pPr lvl="0"/>
            <a:endParaRPr lang="en-US" noProof="0" dirty="0"/>
          </a:p>
        </p:txBody>
      </p:sp>
      <p:sp>
        <p:nvSpPr>
          <p:cNvPr id="5" name="Notes Placeholder 4"/>
          <p:cNvSpPr>
            <a:spLocks noGrp="1"/>
          </p:cNvSpPr>
          <p:nvPr>
            <p:ph type="body" sz="quarter" idx="3"/>
          </p:nvPr>
        </p:nvSpPr>
        <p:spPr>
          <a:xfrm>
            <a:off x="698500" y="4409758"/>
            <a:ext cx="5588000" cy="4177665"/>
          </a:xfrm>
          <a:prstGeom prst="rect">
            <a:avLst/>
          </a:prstGeom>
        </p:spPr>
        <p:txBody>
          <a:bodyPr vert="horz" lIns="92958" tIns="46479" rIns="92958" bIns="46479"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817904"/>
            <a:ext cx="3026833" cy="464185"/>
          </a:xfrm>
          <a:prstGeom prst="rect">
            <a:avLst/>
          </a:prstGeom>
        </p:spPr>
        <p:txBody>
          <a:bodyPr vert="horz" lIns="92958" tIns="46479" rIns="92958" bIns="46479"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7" name="Slide Number Placeholder 6"/>
          <p:cNvSpPr>
            <a:spLocks noGrp="1"/>
          </p:cNvSpPr>
          <p:nvPr>
            <p:ph type="sldNum" sz="quarter" idx="5"/>
          </p:nvPr>
        </p:nvSpPr>
        <p:spPr>
          <a:xfrm>
            <a:off x="3956550" y="8817904"/>
            <a:ext cx="3026833" cy="464185"/>
          </a:xfrm>
          <a:prstGeom prst="rect">
            <a:avLst/>
          </a:prstGeom>
        </p:spPr>
        <p:txBody>
          <a:bodyPr vert="horz" wrap="square" lIns="92958" tIns="46479" rIns="92958" bIns="46479" numCol="1" anchor="b" anchorCtr="0" compatLnSpc="1">
            <a:prstTxWarp prst="textNoShape">
              <a:avLst/>
            </a:prstTxWarp>
          </a:bodyPr>
          <a:lstStyle>
            <a:lvl1pPr algn="r">
              <a:defRPr sz="1200" smtClean="0">
                <a:latin typeface="Helvetica" charset="0"/>
                <a:cs typeface="ＭＳ Ｐゴシック" charset="0"/>
              </a:defRPr>
            </a:lvl1pPr>
          </a:lstStyle>
          <a:p>
            <a:pPr>
              <a:defRPr/>
            </a:pPr>
            <a:fld id="{CAD08E57-B576-F641-BEA6-C3D752DF7F66}" type="slidenum">
              <a:rPr lang="en-US"/>
              <a:pPr>
                <a:defRPr/>
              </a:pPr>
              <a:t>‹#›</a:t>
            </a:fld>
            <a:endParaRPr lang="en-US"/>
          </a:p>
        </p:txBody>
      </p:sp>
    </p:spTree>
    <p:extLst>
      <p:ext uri="{BB962C8B-B14F-4D97-AF65-F5344CB8AC3E}">
        <p14:creationId xmlns:p14="http://schemas.microsoft.com/office/powerpoint/2010/main" val="1600640023"/>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Helvetica"/>
        <a:ea typeface="Geneva"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2pPr>
    <a:lvl3pPr marL="9144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3pPr>
    <a:lvl4pPr marL="13716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4pPr>
    <a:lvl5pPr marL="18288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descr="14-0218-16D.lr.jpg"/>
          <p:cNvPicPr>
            <a:picLocks noChangeAspect="1"/>
          </p:cNvPicPr>
          <p:nvPr userDrawn="1"/>
        </p:nvPicPr>
        <p:blipFill rotWithShape="1">
          <a:blip r:embed="rId2">
            <a:extLst>
              <a:ext uri="{28A0092B-C50C-407E-A947-70E740481C1C}">
                <a14:useLocalDpi xmlns:a14="http://schemas.microsoft.com/office/drawing/2010/main" val="0"/>
              </a:ext>
            </a:extLst>
          </a:blip>
          <a:srcRect t="25816" b="25769"/>
          <a:stretch/>
        </p:blipFill>
        <p:spPr>
          <a:xfrm>
            <a:off x="-17762" y="817011"/>
            <a:ext cx="918972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61" y="249843"/>
            <a:ext cx="9010786" cy="301891"/>
          </a:xfrm>
          <a:prstGeom prst="rect">
            <a:avLst/>
          </a:prstGeom>
        </p:spPr>
      </p:pic>
    </p:spTree>
    <p:extLst>
      <p:ext uri="{BB962C8B-B14F-4D97-AF65-F5344CB8AC3E}">
        <p14:creationId xmlns:p14="http://schemas.microsoft.com/office/powerpoint/2010/main" val="42934414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descr="14-0218-16D.lr.jpg"/>
          <p:cNvPicPr>
            <a:picLocks noChangeAspect="1"/>
          </p:cNvPicPr>
          <p:nvPr userDrawn="1"/>
        </p:nvPicPr>
        <p:blipFill rotWithShape="1">
          <a:blip r:embed="rId2">
            <a:extLst>
              <a:ext uri="{28A0092B-C50C-407E-A947-70E740481C1C}">
                <a14:useLocalDpi xmlns:a14="http://schemas.microsoft.com/office/drawing/2010/main" val="0"/>
              </a:ext>
            </a:extLst>
          </a:blip>
          <a:srcRect t="25816" b="25769"/>
          <a:stretch/>
        </p:blipFill>
        <p:spPr>
          <a:xfrm>
            <a:off x="-17762" y="817011"/>
            <a:ext cx="918972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61" y="249843"/>
            <a:ext cx="9010786" cy="301891"/>
          </a:xfrm>
          <a:prstGeom prst="rect">
            <a:avLst/>
          </a:prstGeom>
        </p:spPr>
      </p:pic>
    </p:spTree>
    <p:extLst>
      <p:ext uri="{BB962C8B-B14F-4D97-AF65-F5344CB8AC3E}">
        <p14:creationId xmlns:p14="http://schemas.microsoft.com/office/powerpoint/2010/main" val="30203579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228600" y="971550"/>
            <a:ext cx="8672513" cy="5059363"/>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8" name="Date Placeholder 3"/>
          <p:cNvSpPr>
            <a:spLocks noGrp="1"/>
          </p:cNvSpPr>
          <p:nvPr>
            <p:ph type="dt" sz="half" idx="2"/>
          </p:nvPr>
        </p:nvSpPr>
        <p:spPr>
          <a:xfrm>
            <a:off x="6927925" y="6505786"/>
            <a:ext cx="784587"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endParaRPr lang="en-US" dirty="0"/>
          </a:p>
        </p:txBody>
      </p:sp>
      <p:sp>
        <p:nvSpPr>
          <p:cNvPr id="9" name="Footer Placeholder 4"/>
          <p:cNvSpPr>
            <a:spLocks noGrp="1"/>
          </p:cNvSpPr>
          <p:nvPr>
            <p:ph type="ftr" sz="quarter" idx="3"/>
          </p:nvPr>
        </p:nvSpPr>
        <p:spPr>
          <a:xfrm>
            <a:off x="1530603" y="6504213"/>
            <a:ext cx="266960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endParaRPr lang="en-US" b="1" dirty="0"/>
          </a:p>
        </p:txBody>
      </p:sp>
      <p:sp>
        <p:nvSpPr>
          <p:cNvPr id="10"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51598" y="6441831"/>
            <a:ext cx="763802" cy="416169"/>
          </a:xfrm>
          <a:prstGeom prst="rect">
            <a:avLst/>
          </a:prstGeom>
        </p:spPr>
      </p:pic>
    </p:spTree>
    <p:extLst>
      <p:ext uri="{BB962C8B-B14F-4D97-AF65-F5344CB8AC3E}">
        <p14:creationId xmlns:p14="http://schemas.microsoft.com/office/powerpoint/2010/main" val="10150089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ogo Bottom: Comparison">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228601" y="971550"/>
            <a:ext cx="4206240" cy="3633788"/>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5"/>
          </p:nvPr>
        </p:nvSpPr>
        <p:spPr>
          <a:xfrm>
            <a:off x="4692452" y="971550"/>
            <a:ext cx="4215383" cy="3633788"/>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3"/>
          <p:cNvSpPr>
            <a:spLocks noGrp="1"/>
          </p:cNvSpPr>
          <p:nvPr>
            <p:ph type="body" sz="half" idx="16"/>
          </p:nvPr>
        </p:nvSpPr>
        <p:spPr>
          <a:xfrm>
            <a:off x="229365" y="4765101"/>
            <a:ext cx="4205476"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19"/>
          </p:nvPr>
        </p:nvSpPr>
        <p:spPr>
          <a:xfrm>
            <a:off x="4692450" y="4765101"/>
            <a:ext cx="4206239"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endParaRPr lang="en-US" dirty="0"/>
          </a:p>
        </p:txBody>
      </p:sp>
      <p:sp>
        <p:nvSpPr>
          <p:cNvPr id="12" name="Footer Placeholder 4"/>
          <p:cNvSpPr>
            <a:spLocks noGrp="1"/>
          </p:cNvSpPr>
          <p:nvPr>
            <p:ph type="ftr" sz="quarter" idx="3"/>
          </p:nvPr>
        </p:nvSpPr>
        <p:spPr>
          <a:xfrm>
            <a:off x="1530602"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endParaRPr lang="en-US" b="1" dirty="0"/>
          </a:p>
        </p:txBody>
      </p:sp>
      <p:sp>
        <p:nvSpPr>
          <p:cNvPr id="13"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4"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359890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ogo Bottom: 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958849"/>
            <a:ext cx="3027894" cy="5022676"/>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Content Placeholder 2"/>
          <p:cNvSpPr>
            <a:spLocks noGrp="1"/>
          </p:cNvSpPr>
          <p:nvPr>
            <p:ph sz="half" idx="15"/>
          </p:nvPr>
        </p:nvSpPr>
        <p:spPr>
          <a:xfrm>
            <a:off x="3542712" y="958850"/>
            <a:ext cx="5347605" cy="5022675"/>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6"/>
          </p:nvPr>
        </p:nvSpPr>
        <p:spPr>
          <a:xfrm>
            <a:off x="736827" y="6504213"/>
            <a:ext cx="675368" cy="241300"/>
          </a:xfrm>
        </p:spPr>
        <p:txBody>
          <a:bodyPr/>
          <a:lstStyle>
            <a:lvl1pPr>
              <a:defRPr sz="1200" smtClean="0"/>
            </a:lvl1pPr>
          </a:lstStyle>
          <a:p>
            <a:pPr>
              <a:defRPr/>
            </a:pPr>
            <a:endParaRPr lang="en-US" dirty="0"/>
          </a:p>
        </p:txBody>
      </p:sp>
      <p:sp>
        <p:nvSpPr>
          <p:cNvPr id="6" name="Footer Placeholder 4"/>
          <p:cNvSpPr>
            <a:spLocks noGrp="1"/>
          </p:cNvSpPr>
          <p:nvPr>
            <p:ph type="ftr" sz="quarter" idx="17"/>
          </p:nvPr>
        </p:nvSpPr>
        <p:spPr>
          <a:xfrm>
            <a:off x="1530601" y="6504213"/>
            <a:ext cx="6262119" cy="250031"/>
          </a:xfrm>
        </p:spPr>
        <p:txBody>
          <a:bodyPr/>
          <a:lstStyle>
            <a:lvl1pPr>
              <a:defRPr sz="1200" dirty="0" smtClean="0"/>
            </a:lvl1pPr>
          </a:lstStyle>
          <a:p>
            <a:pPr>
              <a:defRPr/>
            </a:pPr>
            <a:endParaRPr lang="en-US" b="1" dirty="0"/>
          </a:p>
        </p:txBody>
      </p:sp>
      <p:sp>
        <p:nvSpPr>
          <p:cNvPr id="7" name="Slide Number Placeholder 5"/>
          <p:cNvSpPr>
            <a:spLocks noGrp="1"/>
          </p:cNvSpPr>
          <p:nvPr>
            <p:ph type="sldNum" sz="quarter" idx="18"/>
          </p:nvPr>
        </p:nvSpPr>
        <p:spPr/>
        <p:txBody>
          <a:bodyPr/>
          <a:lstStyle>
            <a:lvl1pPr>
              <a:defRPr sz="1200" smtClean="0"/>
            </a:lvl1pPr>
          </a:lstStyle>
          <a:p>
            <a:pPr>
              <a:defRPr/>
            </a:pPr>
            <a:fld id="{979A04A2-726F-2143-A443-7788AF27176E}" type="slidenum">
              <a:rPr lang="en-US"/>
              <a:pPr>
                <a:defRPr/>
              </a:pPr>
              <a:t>‹#›</a:t>
            </a:fld>
            <a:endParaRPr lang="en-US" dirty="0"/>
          </a:p>
        </p:txBody>
      </p:sp>
      <p:sp>
        <p:nvSpPr>
          <p:cNvPr id="12" name="Title 1"/>
          <p:cNvSpPr>
            <a:spLocks noGrp="1"/>
          </p:cNvSpPr>
          <p:nvPr>
            <p:ph type="title"/>
          </p:nvPr>
        </p:nvSpPr>
        <p:spPr>
          <a:xfrm>
            <a:off x="228600" y="254026"/>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42722524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ogo Bottom: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971550"/>
            <a:ext cx="8686800" cy="3726717"/>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10" name="Text Placeholder 3"/>
          <p:cNvSpPr>
            <a:spLocks noGrp="1"/>
          </p:cNvSpPr>
          <p:nvPr>
            <p:ph type="body" sz="half" idx="2"/>
          </p:nvPr>
        </p:nvSpPr>
        <p:spPr>
          <a:xfrm>
            <a:off x="224073" y="4943005"/>
            <a:ext cx="8686800" cy="1091259"/>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3"/>
          <p:cNvSpPr>
            <a:spLocks noGrp="1"/>
          </p:cNvSpPr>
          <p:nvPr>
            <p:ph type="dt" sz="half" idx="14"/>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endParaRPr lang="en-US" dirty="0"/>
          </a:p>
        </p:txBody>
      </p:sp>
      <p:sp>
        <p:nvSpPr>
          <p:cNvPr id="9" name="Footer Placeholder 4"/>
          <p:cNvSpPr>
            <a:spLocks noGrp="1"/>
          </p:cNvSpPr>
          <p:nvPr>
            <p:ph type="ftr" sz="quarter" idx="3"/>
          </p:nvPr>
        </p:nvSpPr>
        <p:spPr>
          <a:xfrm>
            <a:off x="1530603" y="6504213"/>
            <a:ext cx="625195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endParaRPr lang="en-US" b="1" dirty="0"/>
          </a:p>
        </p:txBody>
      </p:sp>
      <p:sp>
        <p:nvSpPr>
          <p:cNvPr id="11"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2"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42548503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36827" y="6504213"/>
            <a:ext cx="675368" cy="241300"/>
          </a:xfrm>
        </p:spPr>
        <p:txBody>
          <a:bodyPr/>
          <a:lstStyle/>
          <a:p>
            <a:pPr>
              <a:defRPr/>
            </a:pPr>
            <a:endParaRPr lang="en-US" dirty="0"/>
          </a:p>
        </p:txBody>
      </p:sp>
      <p:sp>
        <p:nvSpPr>
          <p:cNvPr id="4" name="Footer Placeholder 3"/>
          <p:cNvSpPr>
            <a:spLocks noGrp="1"/>
          </p:cNvSpPr>
          <p:nvPr>
            <p:ph type="ftr" sz="quarter" idx="11"/>
          </p:nvPr>
        </p:nvSpPr>
        <p:spPr>
          <a:xfrm>
            <a:off x="1530602" y="6504213"/>
            <a:ext cx="6260399" cy="242873"/>
          </a:xfrm>
        </p:spPr>
        <p:txBody>
          <a:bodyPr/>
          <a:lstStyle/>
          <a:p>
            <a:pPr>
              <a:defRPr/>
            </a:pP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7" name="Picture Placeholder 6"/>
          <p:cNvSpPr>
            <a:spLocks noGrp="1"/>
          </p:cNvSpPr>
          <p:nvPr>
            <p:ph type="pic" sz="quarter" idx="13"/>
          </p:nvPr>
        </p:nvSpPr>
        <p:spPr>
          <a:xfrm>
            <a:off x="222250" y="254000"/>
            <a:ext cx="8675688" cy="5802923"/>
          </a:xfrm>
          <a:prstGeom prst="rect">
            <a:avLst/>
          </a:prstGeom>
        </p:spPr>
        <p:txBody>
          <a:bodyPr vert="horz"/>
          <a:lstStyle>
            <a:lvl1pPr>
              <a:defRPr>
                <a:solidFill>
                  <a:srgbClr val="505050"/>
                </a:solidFill>
              </a:defRPr>
            </a:lvl1pPr>
          </a:lstStyle>
          <a:p>
            <a:r>
              <a:rPr lang="en-US"/>
              <a:t>Click icon to add picture</a:t>
            </a:r>
          </a:p>
        </p:txBody>
      </p:sp>
    </p:spTree>
    <p:extLst>
      <p:ext uri="{BB962C8B-B14F-4D97-AF65-F5344CB8AC3E}">
        <p14:creationId xmlns:p14="http://schemas.microsoft.com/office/powerpoint/2010/main" val="22834060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ogo Bottom: Extra Logo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a:xfrm>
            <a:off x="1530603" y="6504213"/>
            <a:ext cx="6272278" cy="242873"/>
          </a:xfrm>
        </p:spPr>
        <p:txBody>
          <a:bodyPr/>
          <a:lstStyle/>
          <a:p>
            <a:pPr>
              <a:defRPr/>
            </a:pP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11"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24" name="Picture Placeholder 14"/>
          <p:cNvSpPr>
            <a:spLocks noGrp="1"/>
          </p:cNvSpPr>
          <p:nvPr>
            <p:ph type="pic" sz="quarter" idx="19"/>
          </p:nvPr>
        </p:nvSpPr>
        <p:spPr>
          <a:xfrm>
            <a:off x="205694"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5" name="Picture Placeholder 14"/>
          <p:cNvSpPr>
            <a:spLocks noGrp="1"/>
          </p:cNvSpPr>
          <p:nvPr>
            <p:ph type="pic" sz="quarter" idx="20"/>
          </p:nvPr>
        </p:nvSpPr>
        <p:spPr>
          <a:xfrm>
            <a:off x="1979425"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6" name="Picture Placeholder 14"/>
          <p:cNvSpPr>
            <a:spLocks noGrp="1"/>
          </p:cNvSpPr>
          <p:nvPr>
            <p:ph type="pic" sz="quarter" idx="21"/>
          </p:nvPr>
        </p:nvSpPr>
        <p:spPr>
          <a:xfrm>
            <a:off x="3753205"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7" name="Picture Placeholder 14"/>
          <p:cNvSpPr>
            <a:spLocks noGrp="1"/>
          </p:cNvSpPr>
          <p:nvPr>
            <p:ph type="pic" sz="quarter" idx="22"/>
          </p:nvPr>
        </p:nvSpPr>
        <p:spPr>
          <a:xfrm>
            <a:off x="5534456"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8" name="Picture Placeholder 14"/>
          <p:cNvSpPr>
            <a:spLocks noGrp="1"/>
          </p:cNvSpPr>
          <p:nvPr>
            <p:ph type="pic" sz="quarter" idx="23"/>
          </p:nvPr>
        </p:nvSpPr>
        <p:spPr>
          <a:xfrm>
            <a:off x="7300765"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9" name="Picture Placeholder 14"/>
          <p:cNvSpPr>
            <a:spLocks noGrp="1"/>
          </p:cNvSpPr>
          <p:nvPr>
            <p:ph type="pic" sz="quarter" idx="14"/>
          </p:nvPr>
        </p:nvSpPr>
        <p:spPr>
          <a:xfrm>
            <a:off x="205694"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0" name="Picture Placeholder 14"/>
          <p:cNvSpPr>
            <a:spLocks noGrp="1"/>
          </p:cNvSpPr>
          <p:nvPr>
            <p:ph type="pic" sz="quarter" idx="15"/>
          </p:nvPr>
        </p:nvSpPr>
        <p:spPr>
          <a:xfrm>
            <a:off x="1979425"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1" name="Picture Placeholder 14"/>
          <p:cNvSpPr>
            <a:spLocks noGrp="1"/>
          </p:cNvSpPr>
          <p:nvPr>
            <p:ph type="pic" sz="quarter" idx="16"/>
          </p:nvPr>
        </p:nvSpPr>
        <p:spPr>
          <a:xfrm>
            <a:off x="3753205"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2" name="Picture Placeholder 14"/>
          <p:cNvSpPr>
            <a:spLocks noGrp="1"/>
          </p:cNvSpPr>
          <p:nvPr>
            <p:ph type="pic" sz="quarter" idx="17"/>
          </p:nvPr>
        </p:nvSpPr>
        <p:spPr>
          <a:xfrm>
            <a:off x="5534456"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3" name="Picture Placeholder 14"/>
          <p:cNvSpPr>
            <a:spLocks noGrp="1"/>
          </p:cNvSpPr>
          <p:nvPr>
            <p:ph type="pic" sz="quarter" idx="18"/>
          </p:nvPr>
        </p:nvSpPr>
        <p:spPr>
          <a:xfrm>
            <a:off x="7300765"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4" name="Picture Placeholder 14"/>
          <p:cNvSpPr>
            <a:spLocks noGrp="1"/>
          </p:cNvSpPr>
          <p:nvPr>
            <p:ph type="pic" sz="quarter" idx="24"/>
          </p:nvPr>
        </p:nvSpPr>
        <p:spPr>
          <a:xfrm>
            <a:off x="205694"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5" name="Picture Placeholder 14"/>
          <p:cNvSpPr>
            <a:spLocks noGrp="1"/>
          </p:cNvSpPr>
          <p:nvPr>
            <p:ph type="pic" sz="quarter" idx="25"/>
          </p:nvPr>
        </p:nvSpPr>
        <p:spPr>
          <a:xfrm>
            <a:off x="1979425"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6" name="Picture Placeholder 14"/>
          <p:cNvSpPr>
            <a:spLocks noGrp="1"/>
          </p:cNvSpPr>
          <p:nvPr>
            <p:ph type="pic" sz="quarter" idx="26"/>
          </p:nvPr>
        </p:nvSpPr>
        <p:spPr>
          <a:xfrm>
            <a:off x="3753205"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7" name="Picture Placeholder 14"/>
          <p:cNvSpPr>
            <a:spLocks noGrp="1"/>
          </p:cNvSpPr>
          <p:nvPr>
            <p:ph type="pic" sz="quarter" idx="27"/>
          </p:nvPr>
        </p:nvSpPr>
        <p:spPr>
          <a:xfrm>
            <a:off x="5534456"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8" name="Picture Placeholder 14"/>
          <p:cNvSpPr>
            <a:spLocks noGrp="1"/>
          </p:cNvSpPr>
          <p:nvPr>
            <p:ph type="pic" sz="quarter" idx="28"/>
          </p:nvPr>
        </p:nvSpPr>
        <p:spPr>
          <a:xfrm>
            <a:off x="7300765"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Tree>
    <p:extLst>
      <p:ext uri="{BB962C8B-B14F-4D97-AF65-F5344CB8AC3E}">
        <p14:creationId xmlns:p14="http://schemas.microsoft.com/office/powerpoint/2010/main" val="23249961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1043693"/>
            <a:ext cx="3027894" cy="4994276"/>
          </a:xfrm>
          <a:prstGeom prst="rect">
            <a:avLst/>
          </a:prstGeom>
        </p:spPr>
        <p:txBody>
          <a:bodyPr lIns="0" tIns="0" rIns="0" bIns="0"/>
          <a:lstStyle>
            <a:lvl1pPr marL="0" indent="0">
              <a:buNone/>
              <a:defRPr sz="2000" b="1">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itle 1"/>
          <p:cNvSpPr>
            <a:spLocks noGrp="1"/>
          </p:cNvSpPr>
          <p:nvPr>
            <p:ph type="title"/>
          </p:nvPr>
        </p:nvSpPr>
        <p:spPr>
          <a:xfrm>
            <a:off x="228600" y="103666"/>
            <a:ext cx="8686800" cy="641739"/>
          </a:xfrm>
          <a:prstGeom prst="rect">
            <a:avLst/>
          </a:prstGeom>
        </p:spPr>
        <p:txBody>
          <a:bodyPr lIns="0" tIns="0" rIns="0" bIns="0" anchor="b" anchorCtr="0"/>
          <a:lstStyle>
            <a:lvl1pPr>
              <a:defRPr sz="2400">
                <a:solidFill>
                  <a:srgbClr val="004C97"/>
                </a:solidFill>
              </a:defRPr>
            </a:lvl1pPr>
          </a:lstStyle>
          <a:p>
            <a:r>
              <a:rPr lang="en-US"/>
              <a:t>Click to edit Master title style</a:t>
            </a:r>
            <a:endParaRPr lang="en-US" dirty="0"/>
          </a:p>
        </p:txBody>
      </p:sp>
      <p:sp>
        <p:nvSpPr>
          <p:cNvPr id="5" name="Date Placeholder 3"/>
          <p:cNvSpPr>
            <a:spLocks noGrp="1"/>
          </p:cNvSpPr>
          <p:nvPr>
            <p:ph type="dt" sz="half" idx="16"/>
          </p:nvPr>
        </p:nvSpPr>
        <p:spPr/>
        <p:txBody>
          <a:bodyPr/>
          <a:lstStyle>
            <a:lvl1pPr>
              <a:defRPr/>
            </a:lvl1pPr>
          </a:lstStyle>
          <a:p>
            <a:endParaRPr lang="en-US" altLang="en-US"/>
          </a:p>
        </p:txBody>
      </p:sp>
      <p:sp>
        <p:nvSpPr>
          <p:cNvPr id="6" name="Footer Placeholder 4"/>
          <p:cNvSpPr>
            <a:spLocks noGrp="1"/>
          </p:cNvSpPr>
          <p:nvPr>
            <p:ph type="ftr" sz="quarter" idx="17"/>
          </p:nvPr>
        </p:nvSpPr>
        <p:spPr/>
        <p:txBody>
          <a:bodyPr/>
          <a:lstStyle>
            <a:lvl1pPr>
              <a:defRPr/>
            </a:lvl1pPr>
          </a:lstStyle>
          <a:p>
            <a:pPr>
              <a:defRPr/>
            </a:pPr>
            <a:endParaRPr lang="en-US" b="1"/>
          </a:p>
        </p:txBody>
      </p:sp>
      <p:sp>
        <p:nvSpPr>
          <p:cNvPr id="7" name="Slide Number Placeholder 5"/>
          <p:cNvSpPr>
            <a:spLocks noGrp="1"/>
          </p:cNvSpPr>
          <p:nvPr>
            <p:ph type="sldNum" sz="quarter" idx="18"/>
          </p:nvPr>
        </p:nvSpPr>
        <p:spPr>
          <a:xfrm>
            <a:off x="8141587" y="6515100"/>
            <a:ext cx="447675" cy="241300"/>
          </a:xfrm>
        </p:spPr>
        <p:txBody>
          <a:bodyPr/>
          <a:lstStyle>
            <a:lvl1pPr algn="r">
              <a:defRPr/>
            </a:lvl1pPr>
          </a:lstStyle>
          <a:p>
            <a:fld id="{90FB1247-EF23-4B88-8BDA-71F359827C17}" type="slidenum">
              <a:rPr lang="en-US" altLang="en-US" smtClean="0"/>
              <a:pPr/>
              <a:t>‹#›</a:t>
            </a:fld>
            <a:endParaRPr lang="en-US" altLang="en-US"/>
          </a:p>
        </p:txBody>
      </p:sp>
      <p:sp>
        <p:nvSpPr>
          <p:cNvPr id="10" name="Content Placeholder 2"/>
          <p:cNvSpPr>
            <a:spLocks noGrp="1"/>
          </p:cNvSpPr>
          <p:nvPr>
            <p:ph idx="22"/>
          </p:nvPr>
        </p:nvSpPr>
        <p:spPr>
          <a:xfrm>
            <a:off x="3355146" y="1037743"/>
            <a:ext cx="5607636" cy="5000226"/>
          </a:xfrm>
          <a:prstGeom prst="rect">
            <a:avLst/>
          </a:prstGeom>
        </p:spPr>
        <p:txBody>
          <a:bodyPr lIns="0" tIns="0" rIns="0" bIns="0"/>
          <a:lstStyle>
            <a:lvl1pPr>
              <a:defRPr sz="2400" b="1">
                <a:solidFill>
                  <a:srgbClr val="404040"/>
                </a:solidFill>
              </a:defRPr>
            </a:lvl1pPr>
            <a:lvl2pPr marL="742950" indent="-285750">
              <a:buFont typeface="Wingdings" panose="05000000000000000000" pitchFamily="2" charset="2"/>
              <a:buChar char="§"/>
              <a:defRPr sz="2200" b="1">
                <a:solidFill>
                  <a:schemeClr val="accent5">
                    <a:lumMod val="75000"/>
                  </a:schemeClr>
                </a:solidFill>
              </a:defRPr>
            </a:lvl2pPr>
            <a:lvl3pPr>
              <a:defRPr sz="2000" b="1">
                <a:solidFill>
                  <a:srgbClr val="C00000"/>
                </a:solidFill>
              </a:defRPr>
            </a:lvl3pPr>
            <a:lvl4pPr marL="1600200" indent="-228600">
              <a:buFont typeface="Wingdings" panose="05000000000000000000" pitchFamily="2" charset="2"/>
              <a:buChar char="§"/>
              <a:defRPr sz="1800" b="1">
                <a:solidFill>
                  <a:schemeClr val="accent2">
                    <a:lumMod val="75000"/>
                  </a:schemeClr>
                </a:solidFill>
              </a:defRPr>
            </a:lvl4pPr>
            <a:lvl5pPr marL="2057400" indent="-228600">
              <a:buFont typeface="Arial"/>
              <a:buChar char="•"/>
              <a:defRPr sz="1600" b="1">
                <a:solidFill>
                  <a:schemeClr val="accent5">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293245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DFF1F8-2C19-844E-872F-4EA4CAA18C07}" type="slidenum">
              <a:rPr lang="en-US" smtClean="0"/>
              <a:t>‹#›</a:t>
            </a:fld>
            <a:endParaRPr lang="en-US"/>
          </a:p>
        </p:txBody>
      </p:sp>
    </p:spTree>
    <p:extLst>
      <p:ext uri="{BB962C8B-B14F-4D97-AF65-F5344CB8AC3E}">
        <p14:creationId xmlns:p14="http://schemas.microsoft.com/office/powerpoint/2010/main" val="2746832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Fermilab + Extra Logos Title">
    <p:spTree>
      <p:nvGrpSpPr>
        <p:cNvPr id="1" name=""/>
        <p:cNvGrpSpPr/>
        <p:nvPr/>
      </p:nvGrpSpPr>
      <p:grpSpPr>
        <a:xfrm>
          <a:off x="0" y="0"/>
          <a:ext cx="0" cy="0"/>
          <a:chOff x="0" y="0"/>
          <a:chExt cx="0" cy="0"/>
        </a:xfrm>
      </p:grpSpPr>
      <p:sp>
        <p:nvSpPr>
          <p:cNvPr id="24" name="Text Placeholder 23"/>
          <p:cNvSpPr>
            <a:spLocks noGrp="1"/>
          </p:cNvSpPr>
          <p:nvPr>
            <p:ph type="body" sz="quarter" idx="10"/>
          </p:nvPr>
        </p:nvSpPr>
        <p:spPr>
          <a:xfrm>
            <a:off x="219719" y="4963772"/>
            <a:ext cx="4941110"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Edit Master text styles</a:t>
            </a:r>
          </a:p>
        </p:txBody>
      </p:sp>
      <p:cxnSp>
        <p:nvCxnSpPr>
          <p:cNvPr id="16" name="Straight Connector 15"/>
          <p:cNvCxnSpPr/>
          <p:nvPr userDrawn="1"/>
        </p:nvCxnSpPr>
        <p:spPr>
          <a:xfrm>
            <a:off x="5574189" y="6360810"/>
            <a:ext cx="3257550" cy="0"/>
          </a:xfrm>
          <a:prstGeom prst="line">
            <a:avLst/>
          </a:prstGeom>
          <a:ln w="28575" cmpd="sng">
            <a:solidFill>
              <a:srgbClr val="99D6EA"/>
            </a:solidFill>
          </a:ln>
          <a:effectLst/>
        </p:spPr>
        <p:style>
          <a:lnRef idx="2">
            <a:schemeClr val="accent1"/>
          </a:lnRef>
          <a:fillRef idx="0">
            <a:schemeClr val="accent1"/>
          </a:fillRef>
          <a:effectRef idx="1">
            <a:schemeClr val="accent1"/>
          </a:effectRef>
          <a:fontRef idx="minor">
            <a:schemeClr val="tx1"/>
          </a:fontRef>
        </p:style>
      </p:cxnSp>
      <p:sp>
        <p:nvSpPr>
          <p:cNvPr id="3" name="Rectangle 2"/>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Text Placeholder 24"/>
          <p:cNvSpPr>
            <a:spLocks noGrp="1"/>
          </p:cNvSpPr>
          <p:nvPr>
            <p:ph type="body" sz="quarter" idx="11"/>
          </p:nvPr>
        </p:nvSpPr>
        <p:spPr>
          <a:xfrm>
            <a:off x="219718" y="3951841"/>
            <a:ext cx="8667106" cy="1003049"/>
          </a:xfrm>
          <a:prstGeom prst="rect">
            <a:avLst/>
          </a:prstGeom>
        </p:spPr>
        <p:txBody>
          <a:bodyPr vert="horz" wrap="square" lIns="0" tIns="27432"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Edit Master text styles</a:t>
            </a:r>
          </a:p>
        </p:txBody>
      </p:sp>
      <p:pic>
        <p:nvPicPr>
          <p:cNvPr id="33" name="Picture 32" descr="FermiLogoBar_DOE_KO_horiz.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761" y="288917"/>
            <a:ext cx="9010786" cy="301891"/>
          </a:xfrm>
          <a:prstGeom prst="rect">
            <a:avLst/>
          </a:prstGeom>
        </p:spPr>
      </p:pic>
      <p:sp>
        <p:nvSpPr>
          <p:cNvPr id="10" name="TextBox 9">
            <a:extLst>
              <a:ext uri="{FF2B5EF4-FFF2-40B4-BE49-F238E27FC236}">
                <a16:creationId xmlns:a16="http://schemas.microsoft.com/office/drawing/2014/main" id="{530E44DA-468D-4764-9AF0-0922B4266F82}"/>
              </a:ext>
            </a:extLst>
          </p:cNvPr>
          <p:cNvSpPr txBox="1"/>
          <p:nvPr userDrawn="1"/>
        </p:nvSpPr>
        <p:spPr>
          <a:xfrm>
            <a:off x="5541484" y="5027249"/>
            <a:ext cx="3386284" cy="1231106"/>
          </a:xfrm>
          <a:prstGeom prst="rect">
            <a:avLst/>
          </a:prstGeom>
          <a:noFill/>
        </p:spPr>
        <p:txBody>
          <a:bodyPr wrap="square" lIns="0" tIns="0" rIns="0" bIns="0" rtlCol="0">
            <a:spAutoFit/>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600" dirty="0">
                <a:latin typeface="Helvetica"/>
                <a:cs typeface="Helvetica"/>
              </a:rPr>
              <a:t>In partnership with: </a:t>
            </a:r>
          </a:p>
          <a:p>
            <a:pPr marL="109538" marR="0" indent="0" algn="l" defTabSz="457200" rtl="0" eaLnBrk="1" fontAlgn="base" latinLnBrk="0" hangingPunct="1">
              <a:lnSpc>
                <a:spcPct val="100000"/>
              </a:lnSpc>
              <a:spcBef>
                <a:spcPct val="0"/>
              </a:spcBef>
              <a:spcAft>
                <a:spcPct val="0"/>
              </a:spcAft>
              <a:buClrTx/>
              <a:buSzTx/>
              <a:buFontTx/>
              <a:buNone/>
              <a:tabLst/>
              <a:defRPr/>
            </a:pPr>
            <a:r>
              <a:rPr lang="en-US" sz="1600" kern="1200" baseline="0" dirty="0">
                <a:solidFill>
                  <a:schemeClr val="tx1"/>
                </a:solidFill>
                <a:latin typeface="Helvetica"/>
                <a:ea typeface="Geneva" charset="0"/>
                <a:cs typeface="Helvetica"/>
              </a:rPr>
              <a:t>India/DAE</a:t>
            </a:r>
          </a:p>
          <a:p>
            <a:pPr marL="109538" marR="0" indent="0" algn="l" defTabSz="457200" rtl="0" eaLnBrk="1" fontAlgn="base" latinLnBrk="0" hangingPunct="1">
              <a:lnSpc>
                <a:spcPct val="100000"/>
              </a:lnSpc>
              <a:spcBef>
                <a:spcPct val="0"/>
              </a:spcBef>
              <a:spcAft>
                <a:spcPct val="0"/>
              </a:spcAft>
              <a:buClrTx/>
              <a:buSzTx/>
              <a:buFontTx/>
              <a:buNone/>
              <a:tabLst/>
              <a:defRPr/>
            </a:pPr>
            <a:r>
              <a:rPr lang="en-US" sz="1600" kern="1200" baseline="0" dirty="0">
                <a:solidFill>
                  <a:schemeClr val="tx1"/>
                </a:solidFill>
                <a:latin typeface="Helvetica"/>
                <a:ea typeface="Geneva" charset="0"/>
                <a:cs typeface="Helvetica"/>
              </a:rPr>
              <a:t>Italy/INFN</a:t>
            </a:r>
          </a:p>
          <a:p>
            <a:pPr marL="109538" marR="0" indent="0" algn="l" defTabSz="457200" rtl="0" eaLnBrk="1" fontAlgn="base" latinLnBrk="0" hangingPunct="1">
              <a:lnSpc>
                <a:spcPct val="100000"/>
              </a:lnSpc>
              <a:spcBef>
                <a:spcPct val="0"/>
              </a:spcBef>
              <a:spcAft>
                <a:spcPct val="0"/>
              </a:spcAft>
              <a:buClrTx/>
              <a:buSzTx/>
              <a:buFontTx/>
              <a:buNone/>
              <a:tabLst/>
              <a:defRPr/>
            </a:pPr>
            <a:r>
              <a:rPr lang="en-US" sz="1600" kern="1200" baseline="0" dirty="0">
                <a:solidFill>
                  <a:schemeClr val="tx1"/>
                </a:solidFill>
                <a:latin typeface="Helvetica"/>
                <a:ea typeface="Geneva" charset="0"/>
                <a:cs typeface="Helvetica"/>
              </a:rPr>
              <a:t>UK/STFC</a:t>
            </a:r>
          </a:p>
          <a:p>
            <a:pPr marL="109538" marR="0" indent="0" algn="l" defTabSz="457200" rtl="0" eaLnBrk="1" fontAlgn="base" latinLnBrk="0" hangingPunct="1">
              <a:lnSpc>
                <a:spcPct val="100000"/>
              </a:lnSpc>
              <a:spcBef>
                <a:spcPct val="0"/>
              </a:spcBef>
              <a:spcAft>
                <a:spcPct val="0"/>
              </a:spcAft>
              <a:buClrTx/>
              <a:buSzTx/>
              <a:buFontTx/>
              <a:buNone/>
              <a:tabLst/>
              <a:defRPr/>
            </a:pPr>
            <a:r>
              <a:rPr lang="en-US" sz="1600" kern="1200" baseline="0" dirty="0">
                <a:solidFill>
                  <a:schemeClr val="tx1"/>
                </a:solidFill>
                <a:latin typeface="Helvetica"/>
                <a:ea typeface="Geneva" charset="0"/>
                <a:cs typeface="Helvetica"/>
              </a:rPr>
              <a:t>France/CEA/</a:t>
            </a:r>
            <a:r>
              <a:rPr lang="en-US" sz="1600" kern="1200" baseline="0" dirty="0" err="1">
                <a:solidFill>
                  <a:schemeClr val="tx1"/>
                </a:solidFill>
                <a:latin typeface="Helvetica"/>
                <a:ea typeface="Geneva" charset="0"/>
                <a:cs typeface="Helvetica"/>
              </a:rPr>
              <a:t>Irfu</a:t>
            </a:r>
            <a:r>
              <a:rPr lang="en-US" sz="1600" kern="1200" baseline="0" dirty="0">
                <a:solidFill>
                  <a:schemeClr val="tx1"/>
                </a:solidFill>
                <a:latin typeface="Helvetica"/>
                <a:ea typeface="Geneva" charset="0"/>
                <a:cs typeface="Helvetica"/>
              </a:rPr>
              <a:t>, CNRS/IN2P3 </a:t>
            </a:r>
            <a:endParaRPr lang="en-US" sz="1600" kern="1200" baseline="0" dirty="0">
              <a:solidFill>
                <a:schemeClr val="tx1"/>
              </a:solidFill>
              <a:latin typeface="Helvetica"/>
              <a:cs typeface="Helvetica"/>
            </a:endParaRPr>
          </a:p>
        </p:txBody>
      </p:sp>
      <p:pic>
        <p:nvPicPr>
          <p:cNvPr id="9" name="Picture 8">
            <a:extLst>
              <a:ext uri="{FF2B5EF4-FFF2-40B4-BE49-F238E27FC236}">
                <a16:creationId xmlns:a16="http://schemas.microsoft.com/office/drawing/2014/main" id="{7A3F7814-5B3D-F64D-90D9-B2F8FF1BE9E8}"/>
              </a:ext>
            </a:extLst>
          </p:cNvPr>
          <p:cNvPicPr>
            <a:picLocks noChangeAspect="1"/>
          </p:cNvPicPr>
          <p:nvPr userDrawn="1"/>
        </p:nvPicPr>
        <p:blipFill>
          <a:blip r:embed="rId3"/>
          <a:stretch>
            <a:fillRect/>
          </a:stretch>
        </p:blipFill>
        <p:spPr>
          <a:xfrm>
            <a:off x="0" y="905817"/>
            <a:ext cx="9144000" cy="3037142"/>
          </a:xfrm>
          <a:prstGeom prst="rect">
            <a:avLst/>
          </a:prstGeom>
        </p:spPr>
      </p:pic>
    </p:spTree>
    <p:extLst>
      <p:ext uri="{BB962C8B-B14F-4D97-AF65-F5344CB8AC3E}">
        <p14:creationId xmlns:p14="http://schemas.microsoft.com/office/powerpoint/2010/main" val="2662149408"/>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228600" y="971550"/>
            <a:ext cx="8672513" cy="5059363"/>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8" name="Date Placeholder 3"/>
          <p:cNvSpPr>
            <a:spLocks noGrp="1"/>
          </p:cNvSpPr>
          <p:nvPr>
            <p:ph type="dt" sz="half" idx="2"/>
          </p:nvPr>
        </p:nvSpPr>
        <p:spPr>
          <a:xfrm>
            <a:off x="6927925" y="6505786"/>
            <a:ext cx="784587"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endParaRPr lang="en-US" dirty="0"/>
          </a:p>
        </p:txBody>
      </p:sp>
      <p:sp>
        <p:nvSpPr>
          <p:cNvPr id="9" name="Footer Placeholder 4"/>
          <p:cNvSpPr>
            <a:spLocks noGrp="1"/>
          </p:cNvSpPr>
          <p:nvPr>
            <p:ph type="ftr" sz="quarter" idx="3"/>
          </p:nvPr>
        </p:nvSpPr>
        <p:spPr>
          <a:xfrm>
            <a:off x="1530603" y="6504213"/>
            <a:ext cx="266960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endParaRPr lang="en-US" b="1" dirty="0"/>
          </a:p>
        </p:txBody>
      </p:sp>
      <p:sp>
        <p:nvSpPr>
          <p:cNvPr id="10"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51598" y="6441831"/>
            <a:ext cx="763802" cy="416169"/>
          </a:xfrm>
          <a:prstGeom prst="rect">
            <a:avLst/>
          </a:prstGeom>
        </p:spPr>
      </p:pic>
    </p:spTree>
    <p:extLst>
      <p:ext uri="{BB962C8B-B14F-4D97-AF65-F5344CB8AC3E}">
        <p14:creationId xmlns:p14="http://schemas.microsoft.com/office/powerpoint/2010/main" val="34392269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920702B8-1A4A-4A74-9D1F-2F726A32AF87}"/>
              </a:ext>
            </a:extLst>
          </p:cNvPr>
          <p:cNvSpPr>
            <a:spLocks noGrp="1" noChangeArrowheads="1"/>
          </p:cNvSpPr>
          <p:nvPr>
            <p:ph type="sldNum" sz="quarter" idx="10"/>
          </p:nvPr>
        </p:nvSpPr>
        <p:spPr/>
        <p:txBody>
          <a:bodyPr/>
          <a:lstStyle>
            <a:lvl1pPr>
              <a:defRPr/>
            </a:lvl1pPr>
          </a:lstStyle>
          <a:p>
            <a:pPr>
              <a:defRPr/>
            </a:pPr>
            <a:fld id="{D7ADAF24-DE53-45A2-85E6-043D3867D0B3}" type="slidenum">
              <a:rPr lang="en-US" altLang="en-US"/>
              <a:pPr>
                <a:defRPr/>
              </a:pPr>
              <a:t>‹#›</a:t>
            </a:fld>
            <a:endParaRPr lang="en-US" altLang="en-US"/>
          </a:p>
        </p:txBody>
      </p:sp>
      <p:sp>
        <p:nvSpPr>
          <p:cNvPr id="4" name="Rectangle 15">
            <a:extLst>
              <a:ext uri="{FF2B5EF4-FFF2-40B4-BE49-F238E27FC236}">
                <a16:creationId xmlns:a16="http://schemas.microsoft.com/office/drawing/2014/main" id="{4162A78D-C1FD-4DAC-90E7-CE598AD53E48}"/>
              </a:ext>
            </a:extLst>
          </p:cNvPr>
          <p:cNvSpPr>
            <a:spLocks noGrp="1" noChangeArrowheads="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22087399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descr="14-0218-16D.lr.jpg"/>
          <p:cNvPicPr>
            <a:picLocks noChangeAspect="1"/>
          </p:cNvPicPr>
          <p:nvPr userDrawn="1"/>
        </p:nvPicPr>
        <p:blipFill rotWithShape="1">
          <a:blip r:embed="rId2">
            <a:extLst>
              <a:ext uri="{28A0092B-C50C-407E-A947-70E740481C1C}">
                <a14:useLocalDpi xmlns:a14="http://schemas.microsoft.com/office/drawing/2010/main" val="0"/>
              </a:ext>
            </a:extLst>
          </a:blip>
          <a:srcRect t="25816" b="25769"/>
          <a:stretch/>
        </p:blipFill>
        <p:spPr>
          <a:xfrm>
            <a:off x="-17762" y="817011"/>
            <a:ext cx="918972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61" y="249843"/>
            <a:ext cx="9010786" cy="301891"/>
          </a:xfrm>
          <a:prstGeom prst="rect">
            <a:avLst/>
          </a:prstGeom>
        </p:spPr>
      </p:pic>
    </p:spTree>
    <p:extLst>
      <p:ext uri="{BB962C8B-B14F-4D97-AF65-F5344CB8AC3E}">
        <p14:creationId xmlns:p14="http://schemas.microsoft.com/office/powerpoint/2010/main" val="9310726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228600" y="971550"/>
            <a:ext cx="8672513" cy="5059363"/>
          </a:xfrm>
          <a:prstGeom prst="rect">
            <a:avLst/>
          </a:prstGeom>
        </p:spPr>
        <p:txBody>
          <a:bodyPr lIns="0" tIns="0" rIns="0" bIns="0"/>
          <a:lstStyle>
            <a:lvl1pPr>
              <a:spcBef>
                <a:spcPts val="1200"/>
              </a:spcBef>
              <a:defRPr sz="2400">
                <a:solidFill>
                  <a:srgbClr val="505050"/>
                </a:solidFill>
              </a:defRPr>
            </a:lvl1pPr>
            <a:lvl2pPr>
              <a:spcBef>
                <a:spcPts val="200"/>
              </a:spcBef>
              <a:defRPr sz="2200">
                <a:solidFill>
                  <a:schemeClr val="tx2"/>
                </a:solidFill>
              </a:defRPr>
            </a:lvl2pPr>
            <a:lvl3pPr>
              <a:spcBef>
                <a:spcPts val="0"/>
              </a:spcBef>
              <a:defRPr sz="2000">
                <a:solidFill>
                  <a:srgbClr val="006600"/>
                </a:solidFill>
              </a:defRPr>
            </a:lvl3pPr>
            <a:lvl4pPr>
              <a:spcBef>
                <a:spcPts val="0"/>
              </a:spcBef>
              <a:defRPr sz="1800">
                <a:solidFill>
                  <a:srgbClr val="505050"/>
                </a:solidFill>
              </a:defRPr>
            </a:lvl4pPr>
            <a:lvl5pPr marL="2057400" indent="-228600">
              <a:spcBef>
                <a:spcPts val="0"/>
              </a:spcBef>
              <a:buFont typeface="Arial"/>
              <a:buChar char="•"/>
              <a:defRPr sz="1800">
                <a:solidFill>
                  <a:srgbClr val="50505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8"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endParaRPr lang="en-US" dirty="0"/>
          </a:p>
        </p:txBody>
      </p:sp>
      <p:sp>
        <p:nvSpPr>
          <p:cNvPr id="9" name="Footer Placeholder 4"/>
          <p:cNvSpPr>
            <a:spLocks noGrp="1"/>
          </p:cNvSpPr>
          <p:nvPr>
            <p:ph type="ftr" sz="quarter" idx="3"/>
          </p:nvPr>
        </p:nvSpPr>
        <p:spPr>
          <a:xfrm>
            <a:off x="1530603"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endParaRPr lang="en-US" b="1" dirty="0"/>
          </a:p>
        </p:txBody>
      </p:sp>
      <p:sp>
        <p:nvSpPr>
          <p:cNvPr id="10"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51598" y="6441831"/>
            <a:ext cx="763802" cy="416169"/>
          </a:xfrm>
          <a:prstGeom prst="rect">
            <a:avLst/>
          </a:prstGeom>
        </p:spPr>
      </p:pic>
    </p:spTree>
    <p:extLst>
      <p:ext uri="{BB962C8B-B14F-4D97-AF65-F5344CB8AC3E}">
        <p14:creationId xmlns:p14="http://schemas.microsoft.com/office/powerpoint/2010/main" val="39918271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Logo Bottom: Comparison">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228601" y="971550"/>
            <a:ext cx="4206240" cy="3633788"/>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5"/>
          </p:nvPr>
        </p:nvSpPr>
        <p:spPr>
          <a:xfrm>
            <a:off x="4692452" y="971550"/>
            <a:ext cx="4215383" cy="3633788"/>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3"/>
          <p:cNvSpPr>
            <a:spLocks noGrp="1"/>
          </p:cNvSpPr>
          <p:nvPr>
            <p:ph type="body" sz="half" idx="16"/>
          </p:nvPr>
        </p:nvSpPr>
        <p:spPr>
          <a:xfrm>
            <a:off x="229365" y="4765101"/>
            <a:ext cx="4205476"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19"/>
          </p:nvPr>
        </p:nvSpPr>
        <p:spPr>
          <a:xfrm>
            <a:off x="4692450" y="4765101"/>
            <a:ext cx="4206239"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endParaRPr lang="en-US" dirty="0"/>
          </a:p>
        </p:txBody>
      </p:sp>
      <p:sp>
        <p:nvSpPr>
          <p:cNvPr id="12" name="Footer Placeholder 4"/>
          <p:cNvSpPr>
            <a:spLocks noGrp="1"/>
          </p:cNvSpPr>
          <p:nvPr>
            <p:ph type="ftr" sz="quarter" idx="3"/>
          </p:nvPr>
        </p:nvSpPr>
        <p:spPr>
          <a:xfrm>
            <a:off x="1530602"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endParaRPr lang="en-US" b="1" dirty="0"/>
          </a:p>
        </p:txBody>
      </p:sp>
      <p:sp>
        <p:nvSpPr>
          <p:cNvPr id="13"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4"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1354848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ogo Bottom: 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958849"/>
            <a:ext cx="3027894" cy="5022676"/>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Content Placeholder 2"/>
          <p:cNvSpPr>
            <a:spLocks noGrp="1"/>
          </p:cNvSpPr>
          <p:nvPr>
            <p:ph sz="half" idx="15"/>
          </p:nvPr>
        </p:nvSpPr>
        <p:spPr>
          <a:xfrm>
            <a:off x="3542712" y="958850"/>
            <a:ext cx="5347605" cy="5022675"/>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6"/>
          </p:nvPr>
        </p:nvSpPr>
        <p:spPr>
          <a:xfrm>
            <a:off x="736827" y="6504213"/>
            <a:ext cx="675368" cy="241300"/>
          </a:xfrm>
        </p:spPr>
        <p:txBody>
          <a:bodyPr/>
          <a:lstStyle>
            <a:lvl1pPr>
              <a:defRPr sz="1200" smtClean="0"/>
            </a:lvl1pPr>
          </a:lstStyle>
          <a:p>
            <a:pPr>
              <a:defRPr/>
            </a:pPr>
            <a:endParaRPr lang="en-US" dirty="0"/>
          </a:p>
        </p:txBody>
      </p:sp>
      <p:sp>
        <p:nvSpPr>
          <p:cNvPr id="6" name="Footer Placeholder 4"/>
          <p:cNvSpPr>
            <a:spLocks noGrp="1"/>
          </p:cNvSpPr>
          <p:nvPr>
            <p:ph type="ftr" sz="quarter" idx="17"/>
          </p:nvPr>
        </p:nvSpPr>
        <p:spPr>
          <a:xfrm>
            <a:off x="1530601" y="6504213"/>
            <a:ext cx="6262119" cy="250031"/>
          </a:xfrm>
        </p:spPr>
        <p:txBody>
          <a:bodyPr/>
          <a:lstStyle>
            <a:lvl1pPr>
              <a:defRPr sz="1200" dirty="0" smtClean="0"/>
            </a:lvl1pPr>
          </a:lstStyle>
          <a:p>
            <a:pPr>
              <a:defRPr/>
            </a:pPr>
            <a:endParaRPr lang="en-US" b="1" dirty="0"/>
          </a:p>
        </p:txBody>
      </p:sp>
      <p:sp>
        <p:nvSpPr>
          <p:cNvPr id="7" name="Slide Number Placeholder 5"/>
          <p:cNvSpPr>
            <a:spLocks noGrp="1"/>
          </p:cNvSpPr>
          <p:nvPr>
            <p:ph type="sldNum" sz="quarter" idx="18"/>
          </p:nvPr>
        </p:nvSpPr>
        <p:spPr/>
        <p:txBody>
          <a:bodyPr/>
          <a:lstStyle>
            <a:lvl1pPr>
              <a:defRPr sz="1200" smtClean="0"/>
            </a:lvl1pPr>
          </a:lstStyle>
          <a:p>
            <a:pPr>
              <a:defRPr/>
            </a:pPr>
            <a:fld id="{979A04A2-726F-2143-A443-7788AF27176E}" type="slidenum">
              <a:rPr lang="en-US"/>
              <a:pPr>
                <a:defRPr/>
              </a:pPr>
              <a:t>‹#›</a:t>
            </a:fld>
            <a:endParaRPr lang="en-US" dirty="0"/>
          </a:p>
        </p:txBody>
      </p:sp>
      <p:sp>
        <p:nvSpPr>
          <p:cNvPr id="12" name="Title 1"/>
          <p:cNvSpPr>
            <a:spLocks noGrp="1"/>
          </p:cNvSpPr>
          <p:nvPr>
            <p:ph type="title"/>
          </p:nvPr>
        </p:nvSpPr>
        <p:spPr>
          <a:xfrm>
            <a:off x="228600" y="254026"/>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31758878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Logo Bottom: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971550"/>
            <a:ext cx="8686800" cy="3726717"/>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10" name="Text Placeholder 3"/>
          <p:cNvSpPr>
            <a:spLocks noGrp="1"/>
          </p:cNvSpPr>
          <p:nvPr>
            <p:ph type="body" sz="half" idx="2"/>
          </p:nvPr>
        </p:nvSpPr>
        <p:spPr>
          <a:xfrm>
            <a:off x="224073" y="4943005"/>
            <a:ext cx="8686800" cy="1091259"/>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3"/>
          <p:cNvSpPr>
            <a:spLocks noGrp="1"/>
          </p:cNvSpPr>
          <p:nvPr>
            <p:ph type="dt" sz="half" idx="14"/>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endParaRPr lang="en-US" dirty="0"/>
          </a:p>
        </p:txBody>
      </p:sp>
      <p:sp>
        <p:nvSpPr>
          <p:cNvPr id="9" name="Footer Placeholder 4"/>
          <p:cNvSpPr>
            <a:spLocks noGrp="1"/>
          </p:cNvSpPr>
          <p:nvPr>
            <p:ph type="ftr" sz="quarter" idx="3"/>
          </p:nvPr>
        </p:nvSpPr>
        <p:spPr>
          <a:xfrm>
            <a:off x="1530603" y="6504213"/>
            <a:ext cx="625195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endParaRPr lang="en-US" b="1" dirty="0"/>
          </a:p>
        </p:txBody>
      </p:sp>
      <p:sp>
        <p:nvSpPr>
          <p:cNvPr id="11"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2"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1895001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icture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36827" y="6504213"/>
            <a:ext cx="675368" cy="241300"/>
          </a:xfrm>
        </p:spPr>
        <p:txBody>
          <a:bodyPr/>
          <a:lstStyle/>
          <a:p>
            <a:pPr>
              <a:defRPr/>
            </a:pPr>
            <a:endParaRPr lang="en-US" dirty="0"/>
          </a:p>
        </p:txBody>
      </p:sp>
      <p:sp>
        <p:nvSpPr>
          <p:cNvPr id="4" name="Footer Placeholder 3"/>
          <p:cNvSpPr>
            <a:spLocks noGrp="1"/>
          </p:cNvSpPr>
          <p:nvPr>
            <p:ph type="ftr" sz="quarter" idx="11"/>
          </p:nvPr>
        </p:nvSpPr>
        <p:spPr>
          <a:xfrm>
            <a:off x="1530602" y="6504213"/>
            <a:ext cx="6260399" cy="242873"/>
          </a:xfrm>
        </p:spPr>
        <p:txBody>
          <a:bodyPr/>
          <a:lstStyle/>
          <a:p>
            <a:pPr>
              <a:defRPr/>
            </a:pP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7" name="Picture Placeholder 6"/>
          <p:cNvSpPr>
            <a:spLocks noGrp="1"/>
          </p:cNvSpPr>
          <p:nvPr>
            <p:ph type="pic" sz="quarter" idx="13"/>
          </p:nvPr>
        </p:nvSpPr>
        <p:spPr>
          <a:xfrm>
            <a:off x="222250" y="254000"/>
            <a:ext cx="8675688" cy="5802923"/>
          </a:xfrm>
          <a:prstGeom prst="rect">
            <a:avLst/>
          </a:prstGeom>
        </p:spPr>
        <p:txBody>
          <a:bodyPr vert="horz"/>
          <a:lstStyle>
            <a:lvl1pPr>
              <a:defRPr>
                <a:solidFill>
                  <a:srgbClr val="505050"/>
                </a:solidFill>
              </a:defRPr>
            </a:lvl1pPr>
          </a:lstStyle>
          <a:p>
            <a:r>
              <a:rPr lang="en-US"/>
              <a:t>Click icon to add picture</a:t>
            </a:r>
          </a:p>
        </p:txBody>
      </p:sp>
    </p:spTree>
    <p:extLst>
      <p:ext uri="{BB962C8B-B14F-4D97-AF65-F5344CB8AC3E}">
        <p14:creationId xmlns:p14="http://schemas.microsoft.com/office/powerpoint/2010/main" val="20537796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Logo Bottom: Extra Logo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a:xfrm>
            <a:off x="1530603" y="6504213"/>
            <a:ext cx="6272278" cy="242873"/>
          </a:xfrm>
        </p:spPr>
        <p:txBody>
          <a:bodyPr/>
          <a:lstStyle/>
          <a:p>
            <a:pPr>
              <a:defRPr/>
            </a:pP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11"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24" name="Picture Placeholder 14"/>
          <p:cNvSpPr>
            <a:spLocks noGrp="1"/>
          </p:cNvSpPr>
          <p:nvPr>
            <p:ph type="pic" sz="quarter" idx="19"/>
          </p:nvPr>
        </p:nvSpPr>
        <p:spPr>
          <a:xfrm>
            <a:off x="205694"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5" name="Picture Placeholder 14"/>
          <p:cNvSpPr>
            <a:spLocks noGrp="1"/>
          </p:cNvSpPr>
          <p:nvPr>
            <p:ph type="pic" sz="quarter" idx="20"/>
          </p:nvPr>
        </p:nvSpPr>
        <p:spPr>
          <a:xfrm>
            <a:off x="1979425"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6" name="Picture Placeholder 14"/>
          <p:cNvSpPr>
            <a:spLocks noGrp="1"/>
          </p:cNvSpPr>
          <p:nvPr>
            <p:ph type="pic" sz="quarter" idx="21"/>
          </p:nvPr>
        </p:nvSpPr>
        <p:spPr>
          <a:xfrm>
            <a:off x="3753205"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7" name="Picture Placeholder 14"/>
          <p:cNvSpPr>
            <a:spLocks noGrp="1"/>
          </p:cNvSpPr>
          <p:nvPr>
            <p:ph type="pic" sz="quarter" idx="22"/>
          </p:nvPr>
        </p:nvSpPr>
        <p:spPr>
          <a:xfrm>
            <a:off x="5534456"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8" name="Picture Placeholder 14"/>
          <p:cNvSpPr>
            <a:spLocks noGrp="1"/>
          </p:cNvSpPr>
          <p:nvPr>
            <p:ph type="pic" sz="quarter" idx="23"/>
          </p:nvPr>
        </p:nvSpPr>
        <p:spPr>
          <a:xfrm>
            <a:off x="7300765"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9" name="Picture Placeholder 14"/>
          <p:cNvSpPr>
            <a:spLocks noGrp="1"/>
          </p:cNvSpPr>
          <p:nvPr>
            <p:ph type="pic" sz="quarter" idx="14"/>
          </p:nvPr>
        </p:nvSpPr>
        <p:spPr>
          <a:xfrm>
            <a:off x="205694"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0" name="Picture Placeholder 14"/>
          <p:cNvSpPr>
            <a:spLocks noGrp="1"/>
          </p:cNvSpPr>
          <p:nvPr>
            <p:ph type="pic" sz="quarter" idx="15"/>
          </p:nvPr>
        </p:nvSpPr>
        <p:spPr>
          <a:xfrm>
            <a:off x="1979425"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1" name="Picture Placeholder 14"/>
          <p:cNvSpPr>
            <a:spLocks noGrp="1"/>
          </p:cNvSpPr>
          <p:nvPr>
            <p:ph type="pic" sz="quarter" idx="16"/>
          </p:nvPr>
        </p:nvSpPr>
        <p:spPr>
          <a:xfrm>
            <a:off x="3753205"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2" name="Picture Placeholder 14"/>
          <p:cNvSpPr>
            <a:spLocks noGrp="1"/>
          </p:cNvSpPr>
          <p:nvPr>
            <p:ph type="pic" sz="quarter" idx="17"/>
          </p:nvPr>
        </p:nvSpPr>
        <p:spPr>
          <a:xfrm>
            <a:off x="5534456"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3" name="Picture Placeholder 14"/>
          <p:cNvSpPr>
            <a:spLocks noGrp="1"/>
          </p:cNvSpPr>
          <p:nvPr>
            <p:ph type="pic" sz="quarter" idx="18"/>
          </p:nvPr>
        </p:nvSpPr>
        <p:spPr>
          <a:xfrm>
            <a:off x="7300765"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4" name="Picture Placeholder 14"/>
          <p:cNvSpPr>
            <a:spLocks noGrp="1"/>
          </p:cNvSpPr>
          <p:nvPr>
            <p:ph type="pic" sz="quarter" idx="24"/>
          </p:nvPr>
        </p:nvSpPr>
        <p:spPr>
          <a:xfrm>
            <a:off x="205694"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5" name="Picture Placeholder 14"/>
          <p:cNvSpPr>
            <a:spLocks noGrp="1"/>
          </p:cNvSpPr>
          <p:nvPr>
            <p:ph type="pic" sz="quarter" idx="25"/>
          </p:nvPr>
        </p:nvSpPr>
        <p:spPr>
          <a:xfrm>
            <a:off x="1979425"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6" name="Picture Placeholder 14"/>
          <p:cNvSpPr>
            <a:spLocks noGrp="1"/>
          </p:cNvSpPr>
          <p:nvPr>
            <p:ph type="pic" sz="quarter" idx="26"/>
          </p:nvPr>
        </p:nvSpPr>
        <p:spPr>
          <a:xfrm>
            <a:off x="3753205"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7" name="Picture Placeholder 14"/>
          <p:cNvSpPr>
            <a:spLocks noGrp="1"/>
          </p:cNvSpPr>
          <p:nvPr>
            <p:ph type="pic" sz="quarter" idx="27"/>
          </p:nvPr>
        </p:nvSpPr>
        <p:spPr>
          <a:xfrm>
            <a:off x="5534456"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8" name="Picture Placeholder 14"/>
          <p:cNvSpPr>
            <a:spLocks noGrp="1"/>
          </p:cNvSpPr>
          <p:nvPr>
            <p:ph type="pic" sz="quarter" idx="28"/>
          </p:nvPr>
        </p:nvSpPr>
        <p:spPr>
          <a:xfrm>
            <a:off x="7300765"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Tree>
    <p:extLst>
      <p:ext uri="{BB962C8B-B14F-4D97-AF65-F5344CB8AC3E}">
        <p14:creationId xmlns:p14="http://schemas.microsoft.com/office/powerpoint/2010/main" val="34119056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1043693"/>
            <a:ext cx="3027894" cy="4994276"/>
          </a:xfrm>
          <a:prstGeom prst="rect">
            <a:avLst/>
          </a:prstGeom>
        </p:spPr>
        <p:txBody>
          <a:bodyPr lIns="0" tIns="0" rIns="0" bIns="0"/>
          <a:lstStyle>
            <a:lvl1pPr marL="0" indent="0">
              <a:buNone/>
              <a:defRPr sz="2000" b="1">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itle 1"/>
          <p:cNvSpPr>
            <a:spLocks noGrp="1"/>
          </p:cNvSpPr>
          <p:nvPr>
            <p:ph type="title"/>
          </p:nvPr>
        </p:nvSpPr>
        <p:spPr>
          <a:xfrm>
            <a:off x="228600" y="103666"/>
            <a:ext cx="8686800" cy="641739"/>
          </a:xfrm>
          <a:prstGeom prst="rect">
            <a:avLst/>
          </a:prstGeom>
        </p:spPr>
        <p:txBody>
          <a:bodyPr lIns="0" tIns="0" rIns="0" bIns="0" anchor="b" anchorCtr="0"/>
          <a:lstStyle>
            <a:lvl1pPr>
              <a:defRPr sz="2400">
                <a:solidFill>
                  <a:srgbClr val="004C97"/>
                </a:solidFill>
              </a:defRPr>
            </a:lvl1pPr>
          </a:lstStyle>
          <a:p>
            <a:r>
              <a:rPr lang="en-US"/>
              <a:t>Click to edit Master title style</a:t>
            </a:r>
            <a:endParaRPr lang="en-US" dirty="0"/>
          </a:p>
        </p:txBody>
      </p:sp>
      <p:sp>
        <p:nvSpPr>
          <p:cNvPr id="5" name="Date Placeholder 3"/>
          <p:cNvSpPr>
            <a:spLocks noGrp="1"/>
          </p:cNvSpPr>
          <p:nvPr>
            <p:ph type="dt" sz="half" idx="16"/>
          </p:nvPr>
        </p:nvSpPr>
        <p:spPr/>
        <p:txBody>
          <a:bodyPr/>
          <a:lstStyle>
            <a:lvl1pPr>
              <a:defRPr/>
            </a:lvl1pPr>
          </a:lstStyle>
          <a:p>
            <a:endParaRPr lang="en-US" altLang="en-US"/>
          </a:p>
        </p:txBody>
      </p:sp>
      <p:sp>
        <p:nvSpPr>
          <p:cNvPr id="6" name="Footer Placeholder 4"/>
          <p:cNvSpPr>
            <a:spLocks noGrp="1"/>
          </p:cNvSpPr>
          <p:nvPr>
            <p:ph type="ftr" sz="quarter" idx="17"/>
          </p:nvPr>
        </p:nvSpPr>
        <p:spPr/>
        <p:txBody>
          <a:bodyPr/>
          <a:lstStyle>
            <a:lvl1pPr>
              <a:defRPr/>
            </a:lvl1pPr>
          </a:lstStyle>
          <a:p>
            <a:pPr>
              <a:defRPr/>
            </a:pPr>
            <a:endParaRPr lang="en-US" b="1"/>
          </a:p>
        </p:txBody>
      </p:sp>
      <p:sp>
        <p:nvSpPr>
          <p:cNvPr id="7" name="Slide Number Placeholder 5"/>
          <p:cNvSpPr>
            <a:spLocks noGrp="1"/>
          </p:cNvSpPr>
          <p:nvPr>
            <p:ph type="sldNum" sz="quarter" idx="18"/>
          </p:nvPr>
        </p:nvSpPr>
        <p:spPr>
          <a:xfrm>
            <a:off x="8141587" y="6515100"/>
            <a:ext cx="447675" cy="241300"/>
          </a:xfrm>
        </p:spPr>
        <p:txBody>
          <a:bodyPr/>
          <a:lstStyle>
            <a:lvl1pPr algn="r">
              <a:defRPr/>
            </a:lvl1pPr>
          </a:lstStyle>
          <a:p>
            <a:fld id="{90FB1247-EF23-4B88-8BDA-71F359827C17}" type="slidenum">
              <a:rPr lang="en-US" altLang="en-US" smtClean="0"/>
              <a:pPr/>
              <a:t>‹#›</a:t>
            </a:fld>
            <a:endParaRPr lang="en-US" altLang="en-US"/>
          </a:p>
        </p:txBody>
      </p:sp>
      <p:sp>
        <p:nvSpPr>
          <p:cNvPr id="10" name="Content Placeholder 2"/>
          <p:cNvSpPr>
            <a:spLocks noGrp="1"/>
          </p:cNvSpPr>
          <p:nvPr>
            <p:ph idx="22"/>
          </p:nvPr>
        </p:nvSpPr>
        <p:spPr>
          <a:xfrm>
            <a:off x="3355146" y="1037743"/>
            <a:ext cx="5607636" cy="5000226"/>
          </a:xfrm>
          <a:prstGeom prst="rect">
            <a:avLst/>
          </a:prstGeom>
        </p:spPr>
        <p:txBody>
          <a:bodyPr lIns="0" tIns="0" rIns="0" bIns="0"/>
          <a:lstStyle>
            <a:lvl1pPr>
              <a:defRPr sz="2400" b="1">
                <a:solidFill>
                  <a:srgbClr val="404040"/>
                </a:solidFill>
              </a:defRPr>
            </a:lvl1pPr>
            <a:lvl2pPr marL="742950" indent="-285750">
              <a:buFont typeface="Wingdings" panose="05000000000000000000" pitchFamily="2" charset="2"/>
              <a:buChar char="§"/>
              <a:defRPr sz="2200" b="1">
                <a:solidFill>
                  <a:schemeClr val="accent5">
                    <a:lumMod val="75000"/>
                  </a:schemeClr>
                </a:solidFill>
              </a:defRPr>
            </a:lvl2pPr>
            <a:lvl3pPr>
              <a:defRPr sz="2000" b="1">
                <a:solidFill>
                  <a:srgbClr val="C00000"/>
                </a:solidFill>
              </a:defRPr>
            </a:lvl3pPr>
            <a:lvl4pPr marL="1600200" indent="-228600">
              <a:buFont typeface="Wingdings" panose="05000000000000000000" pitchFamily="2" charset="2"/>
              <a:buChar char="§"/>
              <a:defRPr sz="1800" b="1">
                <a:solidFill>
                  <a:schemeClr val="accent2">
                    <a:lumMod val="75000"/>
                  </a:schemeClr>
                </a:solidFill>
              </a:defRPr>
            </a:lvl4pPr>
            <a:lvl5pPr marL="2057400" indent="-228600">
              <a:buFont typeface="Arial"/>
              <a:buChar char="•"/>
              <a:defRPr sz="1600" b="1">
                <a:solidFill>
                  <a:schemeClr val="accent5">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260565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4" name="Picture 5" descr="TitleSlide_060514.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FermiLogo_RGB_NALBlu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3750" y="1149350"/>
            <a:ext cx="3267075"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itle 21"/>
          <p:cNvSpPr>
            <a:spLocks noGrp="1"/>
          </p:cNvSpPr>
          <p:nvPr>
            <p:ph type="title"/>
          </p:nvPr>
        </p:nvSpPr>
        <p:spPr>
          <a:xfrm>
            <a:off x="806450" y="3559283"/>
            <a:ext cx="7526338" cy="1139271"/>
          </a:xfrm>
          <a:prstGeom prst="rect">
            <a:avLst/>
          </a:prstGeom>
        </p:spPr>
        <p:txBody>
          <a:bodyPr wrap="square" lIns="0" tIns="0" rIns="0" bIns="0" anchor="t"/>
          <a:lstStyle>
            <a:lvl1pPr algn="l">
              <a:defRPr sz="3200" b="1" i="0" baseline="0">
                <a:solidFill>
                  <a:srgbClr val="004C97"/>
                </a:solidFill>
                <a:latin typeface="Helvetica"/>
              </a:defRPr>
            </a:lvl1pPr>
          </a:lstStyle>
          <a:p>
            <a:r>
              <a:rPr lang="en-US"/>
              <a:t>Click to edit Master title style</a:t>
            </a:r>
            <a:endParaRPr lang="en-US" dirty="0"/>
          </a:p>
        </p:txBody>
      </p:sp>
      <p:sp>
        <p:nvSpPr>
          <p:cNvPr id="24" name="Text Placeholder 23"/>
          <p:cNvSpPr>
            <a:spLocks noGrp="1"/>
          </p:cNvSpPr>
          <p:nvPr>
            <p:ph type="body" sz="quarter" idx="10"/>
          </p:nvPr>
        </p:nvSpPr>
        <p:spPr>
          <a:xfrm>
            <a:off x="806450" y="4841093"/>
            <a:ext cx="7526338" cy="1489952"/>
          </a:xfrm>
          <a:prstGeom prst="rect">
            <a:avLst/>
          </a:prstGeom>
        </p:spPr>
        <p:txBody>
          <a:bodyPr lIns="0" tIns="0" rIns="0" bIns="0"/>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Edit Master text styles</a:t>
            </a:r>
          </a:p>
        </p:txBody>
      </p:sp>
    </p:spTree>
    <p:extLst>
      <p:ext uri="{BB962C8B-B14F-4D97-AF65-F5344CB8AC3E}">
        <p14:creationId xmlns:p14="http://schemas.microsoft.com/office/powerpoint/2010/main" val="542823130"/>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mp; Content">
    <p:bg>
      <p:bgPr>
        <a:solidFill>
          <a:schemeClr val="bg2">
            <a:alpha val="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1" y="103664"/>
            <a:ext cx="8672512" cy="641739"/>
          </a:xfrm>
          <a:prstGeom prst="rect">
            <a:avLst/>
          </a:prstGeom>
        </p:spPr>
        <p:txBody>
          <a:bodyPr lIns="0" tIns="0" rIns="0" bIns="0" anchor="b" anchorCtr="0"/>
          <a:lstStyle>
            <a:lvl1pPr>
              <a:defRPr sz="2400">
                <a:solidFill>
                  <a:srgbClr val="004C97"/>
                </a:solidFill>
              </a:defRPr>
            </a:lvl1pPr>
          </a:lstStyle>
          <a:p>
            <a:r>
              <a:rPr lang="en-US" dirty="0"/>
              <a:t>Click to edit Master title style</a:t>
            </a:r>
          </a:p>
        </p:txBody>
      </p:sp>
      <p:sp>
        <p:nvSpPr>
          <p:cNvPr id="3" name="Content Placeholder 2"/>
          <p:cNvSpPr>
            <a:spLocks noGrp="1"/>
          </p:cNvSpPr>
          <p:nvPr>
            <p:ph idx="1"/>
          </p:nvPr>
        </p:nvSpPr>
        <p:spPr>
          <a:xfrm>
            <a:off x="228600" y="1043046"/>
            <a:ext cx="8672513" cy="4987867"/>
          </a:xfrm>
          <a:prstGeom prst="rect">
            <a:avLst/>
          </a:prstGeom>
        </p:spPr>
        <p:txBody>
          <a:bodyPr lIns="0" tIns="0" rIns="0" bIns="0">
            <a:normAutofit/>
          </a:bodyPr>
          <a:lstStyle>
            <a:lvl1pPr>
              <a:spcBef>
                <a:spcPts val="1200"/>
              </a:spcBef>
              <a:defRPr sz="2400">
                <a:solidFill>
                  <a:srgbClr val="404040"/>
                </a:solidFill>
              </a:defRPr>
            </a:lvl1pPr>
            <a:lvl2pPr>
              <a:spcBef>
                <a:spcPts val="200"/>
              </a:spcBef>
              <a:defRPr sz="2200">
                <a:solidFill>
                  <a:srgbClr val="404040"/>
                </a:solidFill>
              </a:defRPr>
            </a:lvl2pPr>
            <a:lvl3pPr>
              <a:spcBef>
                <a:spcPts val="0"/>
              </a:spcBef>
              <a:defRPr sz="2000">
                <a:solidFill>
                  <a:srgbClr val="404040"/>
                </a:solidFill>
              </a:defRPr>
            </a:lvl3pPr>
            <a:lvl4pPr>
              <a:spcBef>
                <a:spcPts val="0"/>
              </a:spcBef>
              <a:defRPr sz="1800">
                <a:solidFill>
                  <a:srgbClr val="404040"/>
                </a:solidFill>
              </a:defRPr>
            </a:lvl4pPr>
            <a:lvl5pPr marL="2057400" indent="-228600">
              <a:spcBef>
                <a:spcPts val="0"/>
              </a:spcBef>
              <a:buFont typeface="Arial"/>
              <a:buChar char="•"/>
              <a:defRPr sz="1800">
                <a:solidFill>
                  <a:srgbClr val="40404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6450013" y="6515100"/>
            <a:ext cx="1076325" cy="241300"/>
          </a:xfrm>
        </p:spPr>
        <p:txBody>
          <a:bodyPr/>
          <a:lstStyle>
            <a:lvl1pPr>
              <a:defRPr/>
            </a:lvl1pPr>
          </a:lstStyle>
          <a:p>
            <a:endParaRPr lang="en-US" altLang="en-US" dirty="0"/>
          </a:p>
        </p:txBody>
      </p:sp>
      <p:sp>
        <p:nvSpPr>
          <p:cNvPr id="5" name="Footer Placeholder 4"/>
          <p:cNvSpPr>
            <a:spLocks noGrp="1"/>
          </p:cNvSpPr>
          <p:nvPr>
            <p:ph type="ftr" sz="quarter" idx="11"/>
          </p:nvPr>
        </p:nvSpPr>
        <p:spPr>
          <a:xfrm>
            <a:off x="827007" y="6515100"/>
            <a:ext cx="4433370" cy="241300"/>
          </a:xfrm>
        </p:spPr>
        <p:txBody>
          <a:bodyPr/>
          <a:lstStyle>
            <a:lvl1pPr>
              <a:defRPr sz="1200">
                <a:solidFill>
                  <a:srgbClr val="004C97"/>
                </a:solidFill>
              </a:defRPr>
            </a:lvl1pPr>
          </a:lstStyle>
          <a:p>
            <a:pPr>
              <a:defRPr/>
            </a:pPr>
            <a:endParaRPr lang="en-US" b="1" dirty="0"/>
          </a:p>
        </p:txBody>
      </p:sp>
      <p:sp>
        <p:nvSpPr>
          <p:cNvPr id="6" name="Slide Number Placeholder 5"/>
          <p:cNvSpPr>
            <a:spLocks noGrp="1"/>
          </p:cNvSpPr>
          <p:nvPr>
            <p:ph type="sldNum" sz="quarter" idx="12"/>
          </p:nvPr>
        </p:nvSpPr>
        <p:spPr/>
        <p:txBody>
          <a:bodyPr/>
          <a:lstStyle>
            <a:lvl1pPr>
              <a:defRPr/>
            </a:lvl1pPr>
          </a:lstStyle>
          <a:p>
            <a:fld id="{D4078CA2-75EA-4F42-B0AF-FB0975373545}" type="slidenum">
              <a:rPr lang="en-US" altLang="en-US"/>
              <a:pPr/>
              <a:t>‹#›</a:t>
            </a:fld>
            <a:endParaRPr lang="en-US" alt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18550" y="6441831"/>
            <a:ext cx="763802" cy="416169"/>
          </a:xfrm>
          <a:prstGeom prst="rect">
            <a:avLst/>
          </a:prstGeom>
        </p:spPr>
      </p:pic>
    </p:spTree>
    <p:extLst>
      <p:ext uri="{BB962C8B-B14F-4D97-AF65-F5344CB8AC3E}">
        <p14:creationId xmlns:p14="http://schemas.microsoft.com/office/powerpoint/2010/main" val="278679618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mp; Content">
    <p:bg>
      <p:bgPr>
        <a:solidFill>
          <a:schemeClr val="bg2">
            <a:alpha val="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004C97"/>
                </a:solidFill>
              </a:defRPr>
            </a:lvl1pPr>
          </a:lstStyle>
          <a:p>
            <a:r>
              <a:rPr lang="en-US"/>
              <a:t>Click to edit Master title style</a:t>
            </a:r>
            <a:endParaRPr lang="en-US" dirty="0"/>
          </a:p>
        </p:txBody>
      </p:sp>
      <p:sp>
        <p:nvSpPr>
          <p:cNvPr id="3" name="Content Placeholder 2"/>
          <p:cNvSpPr>
            <a:spLocks noGrp="1"/>
          </p:cNvSpPr>
          <p:nvPr>
            <p:ph idx="1"/>
          </p:nvPr>
        </p:nvSpPr>
        <p:spPr>
          <a:xfrm>
            <a:off x="228600" y="1043046"/>
            <a:ext cx="8672513" cy="4987867"/>
          </a:xfrm>
          <a:prstGeom prst="rect">
            <a:avLst/>
          </a:prstGeom>
        </p:spPr>
        <p:txBody>
          <a:bodyPr lIns="0" tIns="0" rIns="0" bIns="0"/>
          <a:lstStyle>
            <a:lvl1pPr>
              <a:defRPr sz="2400">
                <a:solidFill>
                  <a:srgbClr val="404040"/>
                </a:solidFill>
              </a:defRPr>
            </a:lvl1pPr>
            <a:lvl2pPr>
              <a:defRPr sz="2200">
                <a:solidFill>
                  <a:srgbClr val="404040"/>
                </a:solidFill>
              </a:defRPr>
            </a:lvl2pPr>
            <a:lvl3pPr>
              <a:defRPr sz="2000">
                <a:solidFill>
                  <a:srgbClr val="404040"/>
                </a:solidFill>
              </a:defRPr>
            </a:lvl3pPr>
            <a:lvl4pPr>
              <a:defRPr sz="1800">
                <a:solidFill>
                  <a:srgbClr val="404040"/>
                </a:solidFill>
              </a:defRPr>
            </a:lvl4pPr>
            <a:lvl5pPr marL="2057400" indent="-228600">
              <a:buFont typeface="Arial"/>
              <a:buChar char="•"/>
              <a:defRPr sz="1800">
                <a:solidFill>
                  <a:srgbClr val="40404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450013" y="6515100"/>
            <a:ext cx="1076325" cy="241300"/>
          </a:xfrm>
        </p:spPr>
        <p:txBody>
          <a:bodyPr/>
          <a:lstStyle>
            <a:lvl1pPr>
              <a:defRPr sz="1200"/>
            </a:lvl1pPr>
          </a:lstStyle>
          <a:p>
            <a:endParaRPr lang="en-US" altLang="en-US"/>
          </a:p>
        </p:txBody>
      </p:sp>
      <p:sp>
        <p:nvSpPr>
          <p:cNvPr id="5" name="Footer Placeholder 4"/>
          <p:cNvSpPr>
            <a:spLocks noGrp="1"/>
          </p:cNvSpPr>
          <p:nvPr>
            <p:ph type="ftr" sz="quarter" idx="11"/>
          </p:nvPr>
        </p:nvSpPr>
        <p:spPr/>
        <p:txBody>
          <a:bodyPr/>
          <a:lstStyle>
            <a:lvl1pPr>
              <a:defRPr sz="1200" dirty="0" smtClean="0">
                <a:solidFill>
                  <a:srgbClr val="004C97"/>
                </a:solidFill>
              </a:defRPr>
            </a:lvl1pPr>
          </a:lstStyle>
          <a:p>
            <a:pPr>
              <a:defRPr/>
            </a:pPr>
            <a:endParaRPr lang="en-US" b="1"/>
          </a:p>
        </p:txBody>
      </p:sp>
      <p:sp>
        <p:nvSpPr>
          <p:cNvPr id="6" name="Slide Number Placeholder 5"/>
          <p:cNvSpPr>
            <a:spLocks noGrp="1"/>
          </p:cNvSpPr>
          <p:nvPr>
            <p:ph type="sldNum" sz="quarter" idx="12"/>
          </p:nvPr>
        </p:nvSpPr>
        <p:spPr/>
        <p:txBody>
          <a:bodyPr/>
          <a:lstStyle>
            <a:lvl1pPr>
              <a:defRPr sz="1200"/>
            </a:lvl1pPr>
          </a:lstStyle>
          <a:p>
            <a:fld id="{52E9C158-AEF1-41A2-A6CE-6F0BAB305EFD}" type="slidenum">
              <a:rPr lang="en-US" altLang="en-US"/>
              <a:pPr/>
              <a:t>‹#›</a:t>
            </a:fld>
            <a:endParaRPr lang="en-US" altLang="en-US"/>
          </a:p>
        </p:txBody>
      </p:sp>
    </p:spTree>
    <p:extLst>
      <p:ext uri="{BB962C8B-B14F-4D97-AF65-F5344CB8AC3E}">
        <p14:creationId xmlns:p14="http://schemas.microsoft.com/office/powerpoint/2010/main" val="14045256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wo Content &amp; Caption">
    <p:spTree>
      <p:nvGrpSpPr>
        <p:cNvPr id="1" name=""/>
        <p:cNvGrpSpPr/>
        <p:nvPr/>
      </p:nvGrpSpPr>
      <p:grpSpPr>
        <a:xfrm>
          <a:off x="0" y="0"/>
          <a:ext cx="0" cy="0"/>
          <a:chOff x="0" y="0"/>
          <a:chExt cx="0" cy="0"/>
        </a:xfrm>
      </p:grpSpPr>
      <p:sp>
        <p:nvSpPr>
          <p:cNvPr id="13" name="Text Placeholder 3"/>
          <p:cNvSpPr>
            <a:spLocks noGrp="1"/>
          </p:cNvSpPr>
          <p:nvPr>
            <p:ph type="body" sz="half" idx="12"/>
          </p:nvPr>
        </p:nvSpPr>
        <p:spPr>
          <a:xfrm>
            <a:off x="229365" y="4765101"/>
            <a:ext cx="4251960" cy="1265812"/>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3"/>
          <p:cNvSpPr>
            <a:spLocks noGrp="1"/>
          </p:cNvSpPr>
          <p:nvPr>
            <p:ph type="body" sz="half" idx="13"/>
          </p:nvPr>
        </p:nvSpPr>
        <p:spPr>
          <a:xfrm>
            <a:off x="4654550" y="4765101"/>
            <a:ext cx="4260850" cy="1265812"/>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Content Placeholder 2"/>
          <p:cNvSpPr>
            <a:spLocks noGrp="1"/>
          </p:cNvSpPr>
          <p:nvPr>
            <p:ph sz="half" idx="17"/>
          </p:nvPr>
        </p:nvSpPr>
        <p:spPr>
          <a:xfrm>
            <a:off x="228601" y="1043694"/>
            <a:ext cx="4251324" cy="3568701"/>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2"/>
          <p:cNvSpPr>
            <a:spLocks noGrp="1"/>
          </p:cNvSpPr>
          <p:nvPr>
            <p:ph sz="half" idx="18"/>
          </p:nvPr>
        </p:nvSpPr>
        <p:spPr>
          <a:xfrm>
            <a:off x="4654550" y="1043694"/>
            <a:ext cx="4260851" cy="3568701"/>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004C97"/>
                </a:solidFill>
              </a:defRPr>
            </a:lvl1pPr>
          </a:lstStyle>
          <a:p>
            <a:r>
              <a:rPr lang="en-US"/>
              <a:t>Click to edit Master title style</a:t>
            </a:r>
            <a:endParaRPr lang="en-US" dirty="0"/>
          </a:p>
        </p:txBody>
      </p:sp>
      <p:sp>
        <p:nvSpPr>
          <p:cNvPr id="7" name="Date Placeholder 3"/>
          <p:cNvSpPr>
            <a:spLocks noGrp="1"/>
          </p:cNvSpPr>
          <p:nvPr>
            <p:ph type="dt" sz="half" idx="19"/>
          </p:nvPr>
        </p:nvSpPr>
        <p:spPr/>
        <p:txBody>
          <a:bodyPr/>
          <a:lstStyle>
            <a:lvl1pPr>
              <a:defRPr sz="1200"/>
            </a:lvl1pPr>
          </a:lstStyle>
          <a:p>
            <a:endParaRPr lang="en-US" altLang="en-US"/>
          </a:p>
        </p:txBody>
      </p:sp>
      <p:sp>
        <p:nvSpPr>
          <p:cNvPr id="8" name="Footer Placeholder 4"/>
          <p:cNvSpPr>
            <a:spLocks noGrp="1"/>
          </p:cNvSpPr>
          <p:nvPr>
            <p:ph type="ftr" sz="quarter" idx="20"/>
          </p:nvPr>
        </p:nvSpPr>
        <p:spPr/>
        <p:txBody>
          <a:bodyPr/>
          <a:lstStyle>
            <a:lvl1pPr>
              <a:defRPr sz="1200" dirty="0" smtClean="0"/>
            </a:lvl1pPr>
          </a:lstStyle>
          <a:p>
            <a:pPr>
              <a:defRPr/>
            </a:pPr>
            <a:endParaRPr lang="en-US" b="1"/>
          </a:p>
        </p:txBody>
      </p:sp>
      <p:sp>
        <p:nvSpPr>
          <p:cNvPr id="9" name="Slide Number Placeholder 5"/>
          <p:cNvSpPr>
            <a:spLocks noGrp="1"/>
          </p:cNvSpPr>
          <p:nvPr>
            <p:ph type="sldNum" sz="quarter" idx="21"/>
          </p:nvPr>
        </p:nvSpPr>
        <p:spPr/>
        <p:txBody>
          <a:bodyPr/>
          <a:lstStyle>
            <a:lvl1pPr>
              <a:defRPr sz="1200"/>
            </a:lvl1pPr>
          </a:lstStyle>
          <a:p>
            <a:fld id="{47C05DF5-FB48-4D3F-AF82-EC74A689CACF}" type="slidenum">
              <a:rPr lang="en-US" altLang="en-US"/>
              <a:pPr/>
              <a:t>‹#›</a:t>
            </a:fld>
            <a:endParaRPr lang="en-US" altLang="en-US"/>
          </a:p>
        </p:txBody>
      </p:sp>
    </p:spTree>
    <p:extLst>
      <p:ext uri="{BB962C8B-B14F-4D97-AF65-F5344CB8AC3E}">
        <p14:creationId xmlns:p14="http://schemas.microsoft.com/office/powerpoint/2010/main" val="349610615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1043693"/>
            <a:ext cx="3027894" cy="4994276"/>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Content Placeholder 2"/>
          <p:cNvSpPr>
            <a:spLocks noGrp="1"/>
          </p:cNvSpPr>
          <p:nvPr>
            <p:ph sz="half" idx="15"/>
          </p:nvPr>
        </p:nvSpPr>
        <p:spPr>
          <a:xfrm>
            <a:off x="3469958" y="1043694"/>
            <a:ext cx="5420360" cy="4994275"/>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004C97"/>
                </a:solidFill>
              </a:defRPr>
            </a:lvl1pPr>
          </a:lstStyle>
          <a:p>
            <a:r>
              <a:rPr lang="en-US"/>
              <a:t>Click to edit Master title style</a:t>
            </a:r>
            <a:endParaRPr lang="en-US" dirty="0"/>
          </a:p>
        </p:txBody>
      </p:sp>
      <p:sp>
        <p:nvSpPr>
          <p:cNvPr id="5" name="Date Placeholder 3"/>
          <p:cNvSpPr>
            <a:spLocks noGrp="1"/>
          </p:cNvSpPr>
          <p:nvPr>
            <p:ph type="dt" sz="half" idx="16"/>
          </p:nvPr>
        </p:nvSpPr>
        <p:spPr/>
        <p:txBody>
          <a:bodyPr/>
          <a:lstStyle>
            <a:lvl1pPr>
              <a:defRPr sz="1200"/>
            </a:lvl1pPr>
          </a:lstStyle>
          <a:p>
            <a:endParaRPr lang="en-US" altLang="en-US"/>
          </a:p>
        </p:txBody>
      </p:sp>
      <p:sp>
        <p:nvSpPr>
          <p:cNvPr id="6" name="Footer Placeholder 4"/>
          <p:cNvSpPr>
            <a:spLocks noGrp="1"/>
          </p:cNvSpPr>
          <p:nvPr>
            <p:ph type="ftr" sz="quarter" idx="17"/>
          </p:nvPr>
        </p:nvSpPr>
        <p:spPr/>
        <p:txBody>
          <a:bodyPr/>
          <a:lstStyle>
            <a:lvl1pPr>
              <a:defRPr sz="1200" dirty="0" smtClean="0"/>
            </a:lvl1pPr>
          </a:lstStyle>
          <a:p>
            <a:pPr>
              <a:defRPr/>
            </a:pPr>
            <a:endParaRPr lang="en-US" b="1"/>
          </a:p>
        </p:txBody>
      </p:sp>
      <p:sp>
        <p:nvSpPr>
          <p:cNvPr id="7" name="Slide Number Placeholder 5"/>
          <p:cNvSpPr>
            <a:spLocks noGrp="1"/>
          </p:cNvSpPr>
          <p:nvPr>
            <p:ph type="sldNum" sz="quarter" idx="18"/>
          </p:nvPr>
        </p:nvSpPr>
        <p:spPr/>
        <p:txBody>
          <a:bodyPr/>
          <a:lstStyle>
            <a:lvl1pPr>
              <a:defRPr sz="1200"/>
            </a:lvl1pPr>
          </a:lstStyle>
          <a:p>
            <a:fld id="{071AFBCB-9629-4487-8658-FCC7F72DA46F}" type="slidenum">
              <a:rPr lang="en-US" altLang="en-US"/>
              <a:pPr/>
              <a:t>‹#›</a:t>
            </a:fld>
            <a:endParaRPr lang="en-US" altLang="en-US"/>
          </a:p>
        </p:txBody>
      </p:sp>
    </p:spTree>
    <p:extLst>
      <p:ext uri="{BB962C8B-B14F-4D97-AF65-F5344CB8AC3E}">
        <p14:creationId xmlns:p14="http://schemas.microsoft.com/office/powerpoint/2010/main" val="347753781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icture &amp;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24073" y="1043694"/>
            <a:ext cx="8700851" cy="3695054"/>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224073" y="4943005"/>
            <a:ext cx="8700851" cy="1091259"/>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004C97"/>
                </a:solidFill>
              </a:defRPr>
            </a:lvl1pPr>
          </a:lstStyle>
          <a:p>
            <a:r>
              <a:rPr lang="en-US"/>
              <a:t>Click to edit Master title style</a:t>
            </a:r>
            <a:endParaRPr lang="en-US" dirty="0"/>
          </a:p>
        </p:txBody>
      </p:sp>
      <p:sp>
        <p:nvSpPr>
          <p:cNvPr id="5" name="Date Placeholder 3"/>
          <p:cNvSpPr>
            <a:spLocks noGrp="1"/>
          </p:cNvSpPr>
          <p:nvPr>
            <p:ph type="dt" sz="half" idx="10"/>
          </p:nvPr>
        </p:nvSpPr>
        <p:spPr/>
        <p:txBody>
          <a:bodyPr/>
          <a:lstStyle>
            <a:lvl1pPr>
              <a:defRPr sz="1200"/>
            </a:lvl1pPr>
          </a:lstStyle>
          <a:p>
            <a:endParaRPr lang="en-US" altLang="en-US"/>
          </a:p>
        </p:txBody>
      </p:sp>
      <p:sp>
        <p:nvSpPr>
          <p:cNvPr id="6" name="Footer Placeholder 4"/>
          <p:cNvSpPr>
            <a:spLocks noGrp="1"/>
          </p:cNvSpPr>
          <p:nvPr>
            <p:ph type="ftr" sz="quarter" idx="11"/>
          </p:nvPr>
        </p:nvSpPr>
        <p:spPr/>
        <p:txBody>
          <a:bodyPr/>
          <a:lstStyle>
            <a:lvl1pPr>
              <a:defRPr sz="1200" dirty="0" smtClean="0"/>
            </a:lvl1pPr>
          </a:lstStyle>
          <a:p>
            <a:pPr>
              <a:defRPr/>
            </a:pPr>
            <a:endParaRPr lang="en-US" b="1"/>
          </a:p>
        </p:txBody>
      </p:sp>
      <p:sp>
        <p:nvSpPr>
          <p:cNvPr id="7" name="Slide Number Placeholder 5"/>
          <p:cNvSpPr>
            <a:spLocks noGrp="1"/>
          </p:cNvSpPr>
          <p:nvPr>
            <p:ph type="sldNum" sz="quarter" idx="12"/>
          </p:nvPr>
        </p:nvSpPr>
        <p:spPr/>
        <p:txBody>
          <a:bodyPr/>
          <a:lstStyle>
            <a:lvl1pPr>
              <a:defRPr sz="1200"/>
            </a:lvl1pPr>
          </a:lstStyle>
          <a:p>
            <a:fld id="{077094B4-CDBE-4107-9E6E-D38410A9E4B1}" type="slidenum">
              <a:rPr lang="en-US" altLang="en-US"/>
              <a:pPr/>
              <a:t>‹#›</a:t>
            </a:fld>
            <a:endParaRPr lang="en-US" altLang="en-US"/>
          </a:p>
        </p:txBody>
      </p:sp>
    </p:spTree>
    <p:extLst>
      <p:ext uri="{BB962C8B-B14F-4D97-AF65-F5344CB8AC3E}">
        <p14:creationId xmlns:p14="http://schemas.microsoft.com/office/powerpoint/2010/main" val="78132512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userDrawn="1">
  <p:cSld name="Fermilab + Extra Logos Title">
    <p:spTree>
      <p:nvGrpSpPr>
        <p:cNvPr id="1" name=""/>
        <p:cNvGrpSpPr/>
        <p:nvPr/>
      </p:nvGrpSpPr>
      <p:grpSpPr>
        <a:xfrm>
          <a:off x="0" y="0"/>
          <a:ext cx="0" cy="0"/>
          <a:chOff x="0" y="0"/>
          <a:chExt cx="0" cy="0"/>
        </a:xfrm>
      </p:grpSpPr>
      <p:sp>
        <p:nvSpPr>
          <p:cNvPr id="24" name="Text Placeholder 23"/>
          <p:cNvSpPr>
            <a:spLocks noGrp="1"/>
          </p:cNvSpPr>
          <p:nvPr>
            <p:ph type="body" sz="quarter" idx="10"/>
          </p:nvPr>
        </p:nvSpPr>
        <p:spPr>
          <a:xfrm>
            <a:off x="219719" y="4963772"/>
            <a:ext cx="4941110"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Edit Master text styles</a:t>
            </a:r>
          </a:p>
        </p:txBody>
      </p:sp>
      <p:cxnSp>
        <p:nvCxnSpPr>
          <p:cNvPr id="16" name="Straight Connector 15"/>
          <p:cNvCxnSpPr/>
          <p:nvPr userDrawn="1"/>
        </p:nvCxnSpPr>
        <p:spPr>
          <a:xfrm>
            <a:off x="5574189" y="6360810"/>
            <a:ext cx="3257550" cy="0"/>
          </a:xfrm>
          <a:prstGeom prst="line">
            <a:avLst/>
          </a:prstGeom>
          <a:ln w="28575" cmpd="sng">
            <a:solidFill>
              <a:srgbClr val="99D6EA"/>
            </a:solidFill>
          </a:ln>
          <a:effectLst/>
        </p:spPr>
        <p:style>
          <a:lnRef idx="2">
            <a:schemeClr val="accent1"/>
          </a:lnRef>
          <a:fillRef idx="0">
            <a:schemeClr val="accent1"/>
          </a:fillRef>
          <a:effectRef idx="1">
            <a:schemeClr val="accent1"/>
          </a:effectRef>
          <a:fontRef idx="minor">
            <a:schemeClr val="tx1"/>
          </a:fontRef>
        </p:style>
      </p:cxnSp>
      <p:sp>
        <p:nvSpPr>
          <p:cNvPr id="3" name="Rectangle 2"/>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Text Placeholder 24"/>
          <p:cNvSpPr>
            <a:spLocks noGrp="1"/>
          </p:cNvSpPr>
          <p:nvPr>
            <p:ph type="body" sz="quarter" idx="11"/>
          </p:nvPr>
        </p:nvSpPr>
        <p:spPr>
          <a:xfrm>
            <a:off x="219718" y="3951841"/>
            <a:ext cx="8667106" cy="1003049"/>
          </a:xfrm>
          <a:prstGeom prst="rect">
            <a:avLst/>
          </a:prstGeom>
        </p:spPr>
        <p:txBody>
          <a:bodyPr vert="horz" wrap="square" lIns="0" tIns="27432"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Edit Master text styles</a:t>
            </a:r>
          </a:p>
        </p:txBody>
      </p:sp>
      <p:pic>
        <p:nvPicPr>
          <p:cNvPr id="33" name="Picture 32" descr="FermiLogoBar_DOE_KO_horiz.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761" y="288917"/>
            <a:ext cx="9010786" cy="301891"/>
          </a:xfrm>
          <a:prstGeom prst="rect">
            <a:avLst/>
          </a:prstGeom>
        </p:spPr>
      </p:pic>
      <p:sp>
        <p:nvSpPr>
          <p:cNvPr id="10" name="TextBox 9">
            <a:extLst>
              <a:ext uri="{FF2B5EF4-FFF2-40B4-BE49-F238E27FC236}">
                <a16:creationId xmlns:a16="http://schemas.microsoft.com/office/drawing/2014/main" id="{530E44DA-468D-4764-9AF0-0922B4266F82}"/>
              </a:ext>
            </a:extLst>
          </p:cNvPr>
          <p:cNvSpPr txBox="1"/>
          <p:nvPr userDrawn="1"/>
        </p:nvSpPr>
        <p:spPr>
          <a:xfrm>
            <a:off x="5541484" y="5027249"/>
            <a:ext cx="3386284" cy="1231106"/>
          </a:xfrm>
          <a:prstGeom prst="rect">
            <a:avLst/>
          </a:prstGeom>
          <a:noFill/>
        </p:spPr>
        <p:txBody>
          <a:bodyPr wrap="square" lIns="0" tIns="0" rIns="0" bIns="0" rtlCol="0">
            <a:spAutoFit/>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600" dirty="0">
                <a:latin typeface="Helvetica"/>
                <a:cs typeface="Helvetica"/>
              </a:rPr>
              <a:t>In partnership with: </a:t>
            </a:r>
          </a:p>
          <a:p>
            <a:pPr marL="109538" marR="0" indent="0" algn="l" defTabSz="457200" rtl="0" eaLnBrk="1" fontAlgn="base" latinLnBrk="0" hangingPunct="1">
              <a:lnSpc>
                <a:spcPct val="100000"/>
              </a:lnSpc>
              <a:spcBef>
                <a:spcPct val="0"/>
              </a:spcBef>
              <a:spcAft>
                <a:spcPct val="0"/>
              </a:spcAft>
              <a:buClrTx/>
              <a:buSzTx/>
              <a:buFontTx/>
              <a:buNone/>
              <a:tabLst/>
              <a:defRPr/>
            </a:pPr>
            <a:r>
              <a:rPr lang="en-US" sz="1600" kern="1200" baseline="0" dirty="0">
                <a:solidFill>
                  <a:schemeClr val="tx1"/>
                </a:solidFill>
                <a:latin typeface="Helvetica"/>
                <a:ea typeface="Geneva" charset="0"/>
                <a:cs typeface="Helvetica"/>
              </a:rPr>
              <a:t>India/DAE</a:t>
            </a:r>
          </a:p>
          <a:p>
            <a:pPr marL="109538" marR="0" indent="0" algn="l" defTabSz="457200" rtl="0" eaLnBrk="1" fontAlgn="base" latinLnBrk="0" hangingPunct="1">
              <a:lnSpc>
                <a:spcPct val="100000"/>
              </a:lnSpc>
              <a:spcBef>
                <a:spcPct val="0"/>
              </a:spcBef>
              <a:spcAft>
                <a:spcPct val="0"/>
              </a:spcAft>
              <a:buClrTx/>
              <a:buSzTx/>
              <a:buFontTx/>
              <a:buNone/>
              <a:tabLst/>
              <a:defRPr/>
            </a:pPr>
            <a:r>
              <a:rPr lang="en-US" sz="1600" kern="1200" baseline="0" dirty="0">
                <a:solidFill>
                  <a:schemeClr val="tx1"/>
                </a:solidFill>
                <a:latin typeface="Helvetica"/>
                <a:ea typeface="Geneva" charset="0"/>
                <a:cs typeface="Helvetica"/>
              </a:rPr>
              <a:t>Italy/INFN</a:t>
            </a:r>
          </a:p>
          <a:p>
            <a:pPr marL="109538" marR="0" indent="0" algn="l" defTabSz="457200" rtl="0" eaLnBrk="1" fontAlgn="base" latinLnBrk="0" hangingPunct="1">
              <a:lnSpc>
                <a:spcPct val="100000"/>
              </a:lnSpc>
              <a:spcBef>
                <a:spcPct val="0"/>
              </a:spcBef>
              <a:spcAft>
                <a:spcPct val="0"/>
              </a:spcAft>
              <a:buClrTx/>
              <a:buSzTx/>
              <a:buFontTx/>
              <a:buNone/>
              <a:tabLst/>
              <a:defRPr/>
            </a:pPr>
            <a:r>
              <a:rPr lang="en-US" sz="1600" kern="1200" baseline="0" dirty="0">
                <a:solidFill>
                  <a:schemeClr val="tx1"/>
                </a:solidFill>
                <a:latin typeface="Helvetica"/>
                <a:ea typeface="Geneva" charset="0"/>
                <a:cs typeface="Helvetica"/>
              </a:rPr>
              <a:t>UK/STFC</a:t>
            </a:r>
          </a:p>
          <a:p>
            <a:pPr marL="109538" marR="0" indent="0" algn="l" defTabSz="457200" rtl="0" eaLnBrk="1" fontAlgn="base" latinLnBrk="0" hangingPunct="1">
              <a:lnSpc>
                <a:spcPct val="100000"/>
              </a:lnSpc>
              <a:spcBef>
                <a:spcPct val="0"/>
              </a:spcBef>
              <a:spcAft>
                <a:spcPct val="0"/>
              </a:spcAft>
              <a:buClrTx/>
              <a:buSzTx/>
              <a:buFontTx/>
              <a:buNone/>
              <a:tabLst/>
              <a:defRPr/>
            </a:pPr>
            <a:r>
              <a:rPr lang="en-US" sz="1600" kern="1200" baseline="0" dirty="0">
                <a:solidFill>
                  <a:schemeClr val="tx1"/>
                </a:solidFill>
                <a:latin typeface="Helvetica"/>
                <a:ea typeface="Geneva" charset="0"/>
                <a:cs typeface="Helvetica"/>
              </a:rPr>
              <a:t>France/CEA/</a:t>
            </a:r>
            <a:r>
              <a:rPr lang="en-US" sz="1600" kern="1200" baseline="0" dirty="0" err="1">
                <a:solidFill>
                  <a:schemeClr val="tx1"/>
                </a:solidFill>
                <a:latin typeface="Helvetica"/>
                <a:ea typeface="Geneva" charset="0"/>
                <a:cs typeface="Helvetica"/>
              </a:rPr>
              <a:t>Irfu</a:t>
            </a:r>
            <a:r>
              <a:rPr lang="en-US" sz="1600" kern="1200" baseline="0" dirty="0">
                <a:solidFill>
                  <a:schemeClr val="tx1"/>
                </a:solidFill>
                <a:latin typeface="Helvetica"/>
                <a:ea typeface="Geneva" charset="0"/>
                <a:cs typeface="Helvetica"/>
              </a:rPr>
              <a:t>, CNRS/IN2P3 </a:t>
            </a:r>
            <a:endParaRPr lang="en-US" sz="1600" kern="1200" baseline="0" dirty="0">
              <a:solidFill>
                <a:schemeClr val="tx1"/>
              </a:solidFill>
              <a:latin typeface="Helvetica"/>
              <a:cs typeface="Helvetica"/>
            </a:endParaRPr>
          </a:p>
        </p:txBody>
      </p:sp>
      <p:pic>
        <p:nvPicPr>
          <p:cNvPr id="9" name="Picture 8">
            <a:extLst>
              <a:ext uri="{FF2B5EF4-FFF2-40B4-BE49-F238E27FC236}">
                <a16:creationId xmlns:a16="http://schemas.microsoft.com/office/drawing/2014/main" id="{7A3F7814-5B3D-F64D-90D9-B2F8FF1BE9E8}"/>
              </a:ext>
            </a:extLst>
          </p:cNvPr>
          <p:cNvPicPr>
            <a:picLocks noChangeAspect="1"/>
          </p:cNvPicPr>
          <p:nvPr userDrawn="1"/>
        </p:nvPicPr>
        <p:blipFill>
          <a:blip r:embed="rId3"/>
          <a:stretch>
            <a:fillRect/>
          </a:stretch>
        </p:blipFill>
        <p:spPr>
          <a:xfrm>
            <a:off x="0" y="905817"/>
            <a:ext cx="9144000" cy="3037142"/>
          </a:xfrm>
          <a:prstGeom prst="rect">
            <a:avLst/>
          </a:prstGeom>
        </p:spPr>
      </p:pic>
    </p:spTree>
    <p:extLst>
      <p:ext uri="{BB962C8B-B14F-4D97-AF65-F5344CB8AC3E}">
        <p14:creationId xmlns:p14="http://schemas.microsoft.com/office/powerpoint/2010/main" val="2926725701"/>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ogo Bottom: Comparison">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228601" y="971550"/>
            <a:ext cx="4206240" cy="3633788"/>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5"/>
          </p:nvPr>
        </p:nvSpPr>
        <p:spPr>
          <a:xfrm>
            <a:off x="4692452" y="971550"/>
            <a:ext cx="4215383" cy="3633788"/>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3"/>
          <p:cNvSpPr>
            <a:spLocks noGrp="1"/>
          </p:cNvSpPr>
          <p:nvPr>
            <p:ph type="body" sz="half" idx="16"/>
          </p:nvPr>
        </p:nvSpPr>
        <p:spPr>
          <a:xfrm>
            <a:off x="229365" y="4765101"/>
            <a:ext cx="4205476"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19"/>
          </p:nvPr>
        </p:nvSpPr>
        <p:spPr>
          <a:xfrm>
            <a:off x="4692450" y="4765101"/>
            <a:ext cx="4206239"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endParaRPr lang="en-US" dirty="0"/>
          </a:p>
        </p:txBody>
      </p:sp>
      <p:sp>
        <p:nvSpPr>
          <p:cNvPr id="12" name="Footer Placeholder 4"/>
          <p:cNvSpPr>
            <a:spLocks noGrp="1"/>
          </p:cNvSpPr>
          <p:nvPr>
            <p:ph type="ftr" sz="quarter" idx="3"/>
          </p:nvPr>
        </p:nvSpPr>
        <p:spPr>
          <a:xfrm>
            <a:off x="1530602"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endParaRPr lang="en-US" b="1" dirty="0"/>
          </a:p>
        </p:txBody>
      </p:sp>
      <p:sp>
        <p:nvSpPr>
          <p:cNvPr id="13"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4"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41395800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ogo Bottom: 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958849"/>
            <a:ext cx="3027894" cy="5022676"/>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Content Placeholder 2"/>
          <p:cNvSpPr>
            <a:spLocks noGrp="1"/>
          </p:cNvSpPr>
          <p:nvPr>
            <p:ph sz="half" idx="15"/>
          </p:nvPr>
        </p:nvSpPr>
        <p:spPr>
          <a:xfrm>
            <a:off x="3542712" y="958850"/>
            <a:ext cx="5347605" cy="5022675"/>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6"/>
          </p:nvPr>
        </p:nvSpPr>
        <p:spPr>
          <a:xfrm>
            <a:off x="736827" y="6504213"/>
            <a:ext cx="675368" cy="241300"/>
          </a:xfrm>
        </p:spPr>
        <p:txBody>
          <a:bodyPr/>
          <a:lstStyle>
            <a:lvl1pPr>
              <a:defRPr sz="1200" smtClean="0"/>
            </a:lvl1pPr>
          </a:lstStyle>
          <a:p>
            <a:pPr>
              <a:defRPr/>
            </a:pPr>
            <a:endParaRPr lang="en-US" dirty="0"/>
          </a:p>
        </p:txBody>
      </p:sp>
      <p:sp>
        <p:nvSpPr>
          <p:cNvPr id="6" name="Footer Placeholder 4"/>
          <p:cNvSpPr>
            <a:spLocks noGrp="1"/>
          </p:cNvSpPr>
          <p:nvPr>
            <p:ph type="ftr" sz="quarter" idx="17"/>
          </p:nvPr>
        </p:nvSpPr>
        <p:spPr>
          <a:xfrm>
            <a:off x="1530601" y="6504213"/>
            <a:ext cx="6262119" cy="250031"/>
          </a:xfrm>
        </p:spPr>
        <p:txBody>
          <a:bodyPr/>
          <a:lstStyle>
            <a:lvl1pPr>
              <a:defRPr sz="1200" dirty="0" smtClean="0"/>
            </a:lvl1pPr>
          </a:lstStyle>
          <a:p>
            <a:pPr>
              <a:defRPr/>
            </a:pPr>
            <a:endParaRPr lang="en-US" b="1" dirty="0"/>
          </a:p>
        </p:txBody>
      </p:sp>
      <p:sp>
        <p:nvSpPr>
          <p:cNvPr id="7" name="Slide Number Placeholder 5"/>
          <p:cNvSpPr>
            <a:spLocks noGrp="1"/>
          </p:cNvSpPr>
          <p:nvPr>
            <p:ph type="sldNum" sz="quarter" idx="18"/>
          </p:nvPr>
        </p:nvSpPr>
        <p:spPr/>
        <p:txBody>
          <a:bodyPr/>
          <a:lstStyle>
            <a:lvl1pPr>
              <a:defRPr sz="1200" smtClean="0"/>
            </a:lvl1pPr>
          </a:lstStyle>
          <a:p>
            <a:pPr>
              <a:defRPr/>
            </a:pPr>
            <a:fld id="{979A04A2-726F-2143-A443-7788AF27176E}" type="slidenum">
              <a:rPr lang="en-US"/>
              <a:pPr>
                <a:defRPr/>
              </a:pPr>
              <a:t>‹#›</a:t>
            </a:fld>
            <a:endParaRPr lang="en-US" dirty="0"/>
          </a:p>
        </p:txBody>
      </p:sp>
      <p:sp>
        <p:nvSpPr>
          <p:cNvPr id="12" name="Title 1"/>
          <p:cNvSpPr>
            <a:spLocks noGrp="1"/>
          </p:cNvSpPr>
          <p:nvPr>
            <p:ph type="title"/>
          </p:nvPr>
        </p:nvSpPr>
        <p:spPr>
          <a:xfrm>
            <a:off x="228600" y="254026"/>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20118363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ogo Bottom: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971550"/>
            <a:ext cx="8686800" cy="3726717"/>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10" name="Text Placeholder 3"/>
          <p:cNvSpPr>
            <a:spLocks noGrp="1"/>
          </p:cNvSpPr>
          <p:nvPr>
            <p:ph type="body" sz="half" idx="2"/>
          </p:nvPr>
        </p:nvSpPr>
        <p:spPr>
          <a:xfrm>
            <a:off x="224073" y="4943005"/>
            <a:ext cx="8686800" cy="1091259"/>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3"/>
          <p:cNvSpPr>
            <a:spLocks noGrp="1"/>
          </p:cNvSpPr>
          <p:nvPr>
            <p:ph type="dt" sz="half" idx="14"/>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endParaRPr lang="en-US" dirty="0"/>
          </a:p>
        </p:txBody>
      </p:sp>
      <p:sp>
        <p:nvSpPr>
          <p:cNvPr id="9" name="Footer Placeholder 4"/>
          <p:cNvSpPr>
            <a:spLocks noGrp="1"/>
          </p:cNvSpPr>
          <p:nvPr>
            <p:ph type="ftr" sz="quarter" idx="3"/>
          </p:nvPr>
        </p:nvSpPr>
        <p:spPr>
          <a:xfrm>
            <a:off x="1530603" y="6504213"/>
            <a:ext cx="625195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endParaRPr lang="en-US" b="1" dirty="0"/>
          </a:p>
        </p:txBody>
      </p:sp>
      <p:sp>
        <p:nvSpPr>
          <p:cNvPr id="11"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2"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28119153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36827" y="6504213"/>
            <a:ext cx="675368" cy="241300"/>
          </a:xfrm>
        </p:spPr>
        <p:txBody>
          <a:bodyPr/>
          <a:lstStyle/>
          <a:p>
            <a:pPr>
              <a:defRPr/>
            </a:pPr>
            <a:endParaRPr lang="en-US" dirty="0"/>
          </a:p>
        </p:txBody>
      </p:sp>
      <p:sp>
        <p:nvSpPr>
          <p:cNvPr id="4" name="Footer Placeholder 3"/>
          <p:cNvSpPr>
            <a:spLocks noGrp="1"/>
          </p:cNvSpPr>
          <p:nvPr>
            <p:ph type="ftr" sz="quarter" idx="11"/>
          </p:nvPr>
        </p:nvSpPr>
        <p:spPr>
          <a:xfrm>
            <a:off x="1530602" y="6504213"/>
            <a:ext cx="6260399" cy="242873"/>
          </a:xfrm>
        </p:spPr>
        <p:txBody>
          <a:bodyPr/>
          <a:lstStyle/>
          <a:p>
            <a:pPr>
              <a:defRPr/>
            </a:pP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7" name="Picture Placeholder 6"/>
          <p:cNvSpPr>
            <a:spLocks noGrp="1"/>
          </p:cNvSpPr>
          <p:nvPr>
            <p:ph type="pic" sz="quarter" idx="13"/>
          </p:nvPr>
        </p:nvSpPr>
        <p:spPr>
          <a:xfrm>
            <a:off x="222250" y="254000"/>
            <a:ext cx="8675688" cy="5802923"/>
          </a:xfrm>
          <a:prstGeom prst="rect">
            <a:avLst/>
          </a:prstGeom>
        </p:spPr>
        <p:txBody>
          <a:bodyPr vert="horz"/>
          <a:lstStyle>
            <a:lvl1pPr>
              <a:defRPr>
                <a:solidFill>
                  <a:srgbClr val="505050"/>
                </a:solidFill>
              </a:defRPr>
            </a:lvl1pPr>
          </a:lstStyle>
          <a:p>
            <a:r>
              <a:rPr lang="en-US"/>
              <a:t>Click icon to add picture</a:t>
            </a:r>
          </a:p>
        </p:txBody>
      </p:sp>
    </p:spTree>
    <p:extLst>
      <p:ext uri="{BB962C8B-B14F-4D97-AF65-F5344CB8AC3E}">
        <p14:creationId xmlns:p14="http://schemas.microsoft.com/office/powerpoint/2010/main" val="28822215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ogo Bottom: Extra Logo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a:xfrm>
            <a:off x="1530603" y="6504213"/>
            <a:ext cx="6272278" cy="242873"/>
          </a:xfrm>
        </p:spPr>
        <p:txBody>
          <a:bodyPr/>
          <a:lstStyle/>
          <a:p>
            <a:pPr>
              <a:defRPr/>
            </a:pP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11"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24" name="Picture Placeholder 14"/>
          <p:cNvSpPr>
            <a:spLocks noGrp="1"/>
          </p:cNvSpPr>
          <p:nvPr>
            <p:ph type="pic" sz="quarter" idx="19"/>
          </p:nvPr>
        </p:nvSpPr>
        <p:spPr>
          <a:xfrm>
            <a:off x="205694"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5" name="Picture Placeholder 14"/>
          <p:cNvSpPr>
            <a:spLocks noGrp="1"/>
          </p:cNvSpPr>
          <p:nvPr>
            <p:ph type="pic" sz="quarter" idx="20"/>
          </p:nvPr>
        </p:nvSpPr>
        <p:spPr>
          <a:xfrm>
            <a:off x="1979425"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6" name="Picture Placeholder 14"/>
          <p:cNvSpPr>
            <a:spLocks noGrp="1"/>
          </p:cNvSpPr>
          <p:nvPr>
            <p:ph type="pic" sz="quarter" idx="21"/>
          </p:nvPr>
        </p:nvSpPr>
        <p:spPr>
          <a:xfrm>
            <a:off x="3753205"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7" name="Picture Placeholder 14"/>
          <p:cNvSpPr>
            <a:spLocks noGrp="1"/>
          </p:cNvSpPr>
          <p:nvPr>
            <p:ph type="pic" sz="quarter" idx="22"/>
          </p:nvPr>
        </p:nvSpPr>
        <p:spPr>
          <a:xfrm>
            <a:off x="5534456"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8" name="Picture Placeholder 14"/>
          <p:cNvSpPr>
            <a:spLocks noGrp="1"/>
          </p:cNvSpPr>
          <p:nvPr>
            <p:ph type="pic" sz="quarter" idx="23"/>
          </p:nvPr>
        </p:nvSpPr>
        <p:spPr>
          <a:xfrm>
            <a:off x="7300765"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9" name="Picture Placeholder 14"/>
          <p:cNvSpPr>
            <a:spLocks noGrp="1"/>
          </p:cNvSpPr>
          <p:nvPr>
            <p:ph type="pic" sz="quarter" idx="14"/>
          </p:nvPr>
        </p:nvSpPr>
        <p:spPr>
          <a:xfrm>
            <a:off x="205694"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0" name="Picture Placeholder 14"/>
          <p:cNvSpPr>
            <a:spLocks noGrp="1"/>
          </p:cNvSpPr>
          <p:nvPr>
            <p:ph type="pic" sz="quarter" idx="15"/>
          </p:nvPr>
        </p:nvSpPr>
        <p:spPr>
          <a:xfrm>
            <a:off x="1979425"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1" name="Picture Placeholder 14"/>
          <p:cNvSpPr>
            <a:spLocks noGrp="1"/>
          </p:cNvSpPr>
          <p:nvPr>
            <p:ph type="pic" sz="quarter" idx="16"/>
          </p:nvPr>
        </p:nvSpPr>
        <p:spPr>
          <a:xfrm>
            <a:off x="3753205"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2" name="Picture Placeholder 14"/>
          <p:cNvSpPr>
            <a:spLocks noGrp="1"/>
          </p:cNvSpPr>
          <p:nvPr>
            <p:ph type="pic" sz="quarter" idx="17"/>
          </p:nvPr>
        </p:nvSpPr>
        <p:spPr>
          <a:xfrm>
            <a:off x="5534456"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3" name="Picture Placeholder 14"/>
          <p:cNvSpPr>
            <a:spLocks noGrp="1"/>
          </p:cNvSpPr>
          <p:nvPr>
            <p:ph type="pic" sz="quarter" idx="18"/>
          </p:nvPr>
        </p:nvSpPr>
        <p:spPr>
          <a:xfrm>
            <a:off x="7300765"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4" name="Picture Placeholder 14"/>
          <p:cNvSpPr>
            <a:spLocks noGrp="1"/>
          </p:cNvSpPr>
          <p:nvPr>
            <p:ph type="pic" sz="quarter" idx="24"/>
          </p:nvPr>
        </p:nvSpPr>
        <p:spPr>
          <a:xfrm>
            <a:off x="205694"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5" name="Picture Placeholder 14"/>
          <p:cNvSpPr>
            <a:spLocks noGrp="1"/>
          </p:cNvSpPr>
          <p:nvPr>
            <p:ph type="pic" sz="quarter" idx="25"/>
          </p:nvPr>
        </p:nvSpPr>
        <p:spPr>
          <a:xfrm>
            <a:off x="1979425"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6" name="Picture Placeholder 14"/>
          <p:cNvSpPr>
            <a:spLocks noGrp="1"/>
          </p:cNvSpPr>
          <p:nvPr>
            <p:ph type="pic" sz="quarter" idx="26"/>
          </p:nvPr>
        </p:nvSpPr>
        <p:spPr>
          <a:xfrm>
            <a:off x="3753205"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7" name="Picture Placeholder 14"/>
          <p:cNvSpPr>
            <a:spLocks noGrp="1"/>
          </p:cNvSpPr>
          <p:nvPr>
            <p:ph type="pic" sz="quarter" idx="27"/>
          </p:nvPr>
        </p:nvSpPr>
        <p:spPr>
          <a:xfrm>
            <a:off x="5534456"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8" name="Picture Placeholder 14"/>
          <p:cNvSpPr>
            <a:spLocks noGrp="1"/>
          </p:cNvSpPr>
          <p:nvPr>
            <p:ph type="pic" sz="quarter" idx="28"/>
          </p:nvPr>
        </p:nvSpPr>
        <p:spPr>
          <a:xfrm>
            <a:off x="7300765"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Tree>
    <p:extLst>
      <p:ext uri="{BB962C8B-B14F-4D97-AF65-F5344CB8AC3E}">
        <p14:creationId xmlns:p14="http://schemas.microsoft.com/office/powerpoint/2010/main" val="8301617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1043693"/>
            <a:ext cx="3027894" cy="4994276"/>
          </a:xfrm>
          <a:prstGeom prst="rect">
            <a:avLst/>
          </a:prstGeom>
        </p:spPr>
        <p:txBody>
          <a:bodyPr lIns="0" tIns="0" rIns="0" bIns="0"/>
          <a:lstStyle>
            <a:lvl1pPr marL="0" indent="0">
              <a:buNone/>
              <a:defRPr sz="2000" b="1">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itle 1"/>
          <p:cNvSpPr>
            <a:spLocks noGrp="1"/>
          </p:cNvSpPr>
          <p:nvPr>
            <p:ph type="title"/>
          </p:nvPr>
        </p:nvSpPr>
        <p:spPr>
          <a:xfrm>
            <a:off x="228600" y="103666"/>
            <a:ext cx="8686800" cy="641739"/>
          </a:xfrm>
          <a:prstGeom prst="rect">
            <a:avLst/>
          </a:prstGeom>
        </p:spPr>
        <p:txBody>
          <a:bodyPr lIns="0" tIns="0" rIns="0" bIns="0" anchor="b" anchorCtr="0"/>
          <a:lstStyle>
            <a:lvl1pPr>
              <a:defRPr sz="2400">
                <a:solidFill>
                  <a:srgbClr val="004C97"/>
                </a:solidFill>
              </a:defRPr>
            </a:lvl1pPr>
          </a:lstStyle>
          <a:p>
            <a:r>
              <a:rPr lang="en-US"/>
              <a:t>Click to edit Master title style</a:t>
            </a:r>
            <a:endParaRPr lang="en-US" dirty="0"/>
          </a:p>
        </p:txBody>
      </p:sp>
      <p:sp>
        <p:nvSpPr>
          <p:cNvPr id="5" name="Date Placeholder 3"/>
          <p:cNvSpPr>
            <a:spLocks noGrp="1"/>
          </p:cNvSpPr>
          <p:nvPr>
            <p:ph type="dt" sz="half" idx="16"/>
          </p:nvPr>
        </p:nvSpPr>
        <p:spPr/>
        <p:txBody>
          <a:bodyPr/>
          <a:lstStyle>
            <a:lvl1pPr>
              <a:defRPr/>
            </a:lvl1pPr>
          </a:lstStyle>
          <a:p>
            <a:endParaRPr lang="en-US" altLang="en-US"/>
          </a:p>
        </p:txBody>
      </p:sp>
      <p:sp>
        <p:nvSpPr>
          <p:cNvPr id="6" name="Footer Placeholder 4"/>
          <p:cNvSpPr>
            <a:spLocks noGrp="1"/>
          </p:cNvSpPr>
          <p:nvPr>
            <p:ph type="ftr" sz="quarter" idx="17"/>
          </p:nvPr>
        </p:nvSpPr>
        <p:spPr/>
        <p:txBody>
          <a:bodyPr/>
          <a:lstStyle>
            <a:lvl1pPr>
              <a:defRPr/>
            </a:lvl1pPr>
          </a:lstStyle>
          <a:p>
            <a:pPr>
              <a:defRPr/>
            </a:pPr>
            <a:endParaRPr lang="en-US" b="1"/>
          </a:p>
        </p:txBody>
      </p:sp>
      <p:sp>
        <p:nvSpPr>
          <p:cNvPr id="7" name="Slide Number Placeholder 5"/>
          <p:cNvSpPr>
            <a:spLocks noGrp="1"/>
          </p:cNvSpPr>
          <p:nvPr>
            <p:ph type="sldNum" sz="quarter" idx="18"/>
          </p:nvPr>
        </p:nvSpPr>
        <p:spPr>
          <a:xfrm>
            <a:off x="8141587" y="6515100"/>
            <a:ext cx="447675" cy="241300"/>
          </a:xfrm>
        </p:spPr>
        <p:txBody>
          <a:bodyPr/>
          <a:lstStyle>
            <a:lvl1pPr algn="r">
              <a:defRPr/>
            </a:lvl1pPr>
          </a:lstStyle>
          <a:p>
            <a:fld id="{90FB1247-EF23-4B88-8BDA-71F359827C17}" type="slidenum">
              <a:rPr lang="en-US" altLang="en-US" smtClean="0"/>
              <a:pPr/>
              <a:t>‹#›</a:t>
            </a:fld>
            <a:endParaRPr lang="en-US" altLang="en-US"/>
          </a:p>
        </p:txBody>
      </p:sp>
      <p:sp>
        <p:nvSpPr>
          <p:cNvPr id="10" name="Content Placeholder 2"/>
          <p:cNvSpPr>
            <a:spLocks noGrp="1"/>
          </p:cNvSpPr>
          <p:nvPr>
            <p:ph idx="22"/>
          </p:nvPr>
        </p:nvSpPr>
        <p:spPr>
          <a:xfrm>
            <a:off x="3355146" y="1037743"/>
            <a:ext cx="5607636" cy="5000226"/>
          </a:xfrm>
          <a:prstGeom prst="rect">
            <a:avLst/>
          </a:prstGeom>
        </p:spPr>
        <p:txBody>
          <a:bodyPr lIns="0" tIns="0" rIns="0" bIns="0"/>
          <a:lstStyle>
            <a:lvl1pPr>
              <a:defRPr sz="2400" b="1">
                <a:solidFill>
                  <a:srgbClr val="404040"/>
                </a:solidFill>
              </a:defRPr>
            </a:lvl1pPr>
            <a:lvl2pPr marL="742950" indent="-285750">
              <a:buFont typeface="Wingdings" panose="05000000000000000000" pitchFamily="2" charset="2"/>
              <a:buChar char="§"/>
              <a:defRPr sz="2200" b="1">
                <a:solidFill>
                  <a:schemeClr val="accent5">
                    <a:lumMod val="75000"/>
                  </a:schemeClr>
                </a:solidFill>
              </a:defRPr>
            </a:lvl2pPr>
            <a:lvl3pPr>
              <a:defRPr sz="2000" b="1">
                <a:solidFill>
                  <a:srgbClr val="C00000"/>
                </a:solidFill>
              </a:defRPr>
            </a:lvl3pPr>
            <a:lvl4pPr marL="1600200" indent="-228600">
              <a:buFont typeface="Wingdings" panose="05000000000000000000" pitchFamily="2" charset="2"/>
              <a:buChar char="§"/>
              <a:defRPr sz="1800" b="1">
                <a:solidFill>
                  <a:schemeClr val="accent2">
                    <a:lumMod val="75000"/>
                  </a:schemeClr>
                </a:solidFill>
              </a:defRPr>
            </a:lvl4pPr>
            <a:lvl5pPr marL="2057400" indent="-228600">
              <a:buFont typeface="Arial"/>
              <a:buChar char="•"/>
              <a:defRPr sz="1600" b="1">
                <a:solidFill>
                  <a:schemeClr val="accent5">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620191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image" Target="../media/image1.png"/><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10" Type="http://schemas.openxmlformats.org/officeDocument/2006/relationships/image" Target="../media/image1.png"/><Relationship Id="rId4" Type="http://schemas.openxmlformats.org/officeDocument/2006/relationships/slideLayout" Target="../slideLayouts/slideLayout24.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31.xml"/><Relationship Id="rId7" Type="http://schemas.openxmlformats.org/officeDocument/2006/relationships/theme" Target="../theme/theme4.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5" Type="http://schemas.openxmlformats.org/officeDocument/2006/relationships/slideLayout" Target="../slideLayouts/slideLayout33.xml"/><Relationship Id="rId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endParaRPr lang="en-US" dirty="0"/>
          </a:p>
        </p:txBody>
      </p:sp>
      <p:sp>
        <p:nvSpPr>
          <p:cNvPr id="15" name="Footer Placeholder 4"/>
          <p:cNvSpPr>
            <a:spLocks noGrp="1"/>
          </p:cNvSpPr>
          <p:nvPr>
            <p:ph type="ftr" sz="quarter" idx="3"/>
          </p:nvPr>
        </p:nvSpPr>
        <p:spPr>
          <a:xfrm>
            <a:off x="1530602" y="6504213"/>
            <a:ext cx="6260399"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endParaRPr lang="en-US" b="1" dirty="0"/>
          </a:p>
        </p:txBody>
      </p:sp>
      <p:sp>
        <p:nvSpPr>
          <p:cNvPr id="16"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20" name="Date Placeholder 3"/>
          <p:cNvSpPr txBox="1">
            <a:spLocks/>
          </p:cNvSpPr>
          <p:nvPr/>
        </p:nvSpPr>
        <p:spPr>
          <a:xfrm>
            <a:off x="6450013" y="4477484"/>
            <a:ext cx="1076325" cy="241300"/>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endParaRPr lang="en-US" dirty="0"/>
          </a:p>
        </p:txBody>
      </p:sp>
      <p:grpSp>
        <p:nvGrpSpPr>
          <p:cNvPr id="9" name="Group 8"/>
          <p:cNvGrpSpPr>
            <a:grpSpLocks noChangeAspect="1"/>
          </p:cNvGrpSpPr>
          <p:nvPr/>
        </p:nvGrpSpPr>
        <p:grpSpPr>
          <a:xfrm>
            <a:off x="215900" y="6258863"/>
            <a:ext cx="8699500" cy="197990"/>
            <a:chOff x="600217" y="6258863"/>
            <a:chExt cx="8297721" cy="188846"/>
          </a:xfrm>
        </p:grpSpPr>
        <p:cxnSp>
          <p:nvCxnSpPr>
            <p:cNvPr id="10" name="Straight Connector 9"/>
            <p:cNvCxnSpPr/>
            <p:nvPr userDrawn="1"/>
          </p:nvCxnSpPr>
          <p:spPr>
            <a:xfrm>
              <a:off x="600217" y="6357936"/>
              <a:ext cx="7190785" cy="0"/>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13" name="Picture 6" descr="FermiLogo_RGB_NALBlue.png"/>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7853781" y="6258863"/>
              <a:ext cx="1044157" cy="1888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119" r:id="rId1"/>
    <p:sldLayoutId id="2147484104" r:id="rId2"/>
    <p:sldLayoutId id="2147484125" r:id="rId3"/>
    <p:sldLayoutId id="2147484105" r:id="rId4"/>
    <p:sldLayoutId id="2147484120" r:id="rId5"/>
    <p:sldLayoutId id="2147484103" r:id="rId6"/>
    <p:sldLayoutId id="2147484122" r:id="rId7"/>
    <p:sldLayoutId id="2147484116" r:id="rId8"/>
    <p:sldLayoutId id="2147484124" r:id="rId9"/>
  </p:sldLayoutIdLst>
  <p:hf hdr="0" ftr="0" dt="0"/>
  <p:txStyles>
    <p:titleStyle>
      <a:lvl1pPr algn="l" defTabSz="457200" rtl="0" eaLnBrk="1" fontAlgn="base" hangingPunct="1">
        <a:spcBef>
          <a:spcPct val="0"/>
        </a:spcBef>
        <a:spcAft>
          <a:spcPct val="0"/>
        </a:spcAft>
        <a:defRPr sz="1700" b="1" kern="1200">
          <a:solidFill>
            <a:srgbClr val="2E5286"/>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7F7F7F"/>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7F7F7F"/>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endParaRPr lang="en-US" dirty="0"/>
          </a:p>
        </p:txBody>
      </p:sp>
      <p:sp>
        <p:nvSpPr>
          <p:cNvPr id="15" name="Footer Placeholder 4"/>
          <p:cNvSpPr>
            <a:spLocks noGrp="1"/>
          </p:cNvSpPr>
          <p:nvPr>
            <p:ph type="ftr" sz="quarter" idx="3"/>
          </p:nvPr>
        </p:nvSpPr>
        <p:spPr>
          <a:xfrm>
            <a:off x="1530602" y="6504213"/>
            <a:ext cx="6260399"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endParaRPr lang="en-US" b="1" dirty="0"/>
          </a:p>
        </p:txBody>
      </p:sp>
      <p:sp>
        <p:nvSpPr>
          <p:cNvPr id="16"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20" name="Date Placeholder 3"/>
          <p:cNvSpPr txBox="1">
            <a:spLocks/>
          </p:cNvSpPr>
          <p:nvPr/>
        </p:nvSpPr>
        <p:spPr>
          <a:xfrm>
            <a:off x="6450013" y="4477484"/>
            <a:ext cx="1076325" cy="241300"/>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endParaRPr lang="en-US" dirty="0"/>
          </a:p>
        </p:txBody>
      </p:sp>
      <p:grpSp>
        <p:nvGrpSpPr>
          <p:cNvPr id="9" name="Group 8"/>
          <p:cNvGrpSpPr>
            <a:grpSpLocks noChangeAspect="1"/>
          </p:cNvGrpSpPr>
          <p:nvPr/>
        </p:nvGrpSpPr>
        <p:grpSpPr>
          <a:xfrm>
            <a:off x="215900" y="6258863"/>
            <a:ext cx="8699500" cy="197990"/>
            <a:chOff x="600217" y="6258863"/>
            <a:chExt cx="8297721" cy="188846"/>
          </a:xfrm>
        </p:grpSpPr>
        <p:cxnSp>
          <p:nvCxnSpPr>
            <p:cNvPr id="10" name="Straight Connector 9"/>
            <p:cNvCxnSpPr/>
            <p:nvPr userDrawn="1"/>
          </p:nvCxnSpPr>
          <p:spPr>
            <a:xfrm>
              <a:off x="600217" y="6357936"/>
              <a:ext cx="7190785" cy="0"/>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13" name="Picture 6" descr="FermiLogo_RGB_NALBlue.pn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7853781" y="6258863"/>
              <a:ext cx="1044157" cy="1888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293672708"/>
      </p:ext>
    </p:extLst>
  </p:cSld>
  <p:clrMap bg1="lt1" tx1="dk1" bg2="lt2" tx2="dk2" accent1="accent1" accent2="accent2" accent3="accent3" accent4="accent4" accent5="accent5" accent6="accent6" hlink="hlink" folHlink="folHlink"/>
  <p:sldLayoutIdLst>
    <p:sldLayoutId id="2147484148" r:id="rId1"/>
    <p:sldLayoutId id="2147484149" r:id="rId2"/>
    <p:sldLayoutId id="2147484151" r:id="rId3"/>
    <p:sldLayoutId id="2147484152" r:id="rId4"/>
    <p:sldLayoutId id="2147484153" r:id="rId5"/>
    <p:sldLayoutId id="2147484154" r:id="rId6"/>
    <p:sldLayoutId id="2147484155" r:id="rId7"/>
    <p:sldLayoutId id="2147484156" r:id="rId8"/>
    <p:sldLayoutId id="2147484157" r:id="rId9"/>
    <p:sldLayoutId id="2147484158" r:id="rId10"/>
    <p:sldLayoutId id="2147484159" r:id="rId11"/>
  </p:sldLayoutIdLst>
  <p:hf hdr="0" ftr="0" dt="0"/>
  <p:txStyles>
    <p:titleStyle>
      <a:lvl1pPr algn="l" defTabSz="457200" rtl="0" eaLnBrk="1" fontAlgn="base" hangingPunct="1">
        <a:spcBef>
          <a:spcPct val="0"/>
        </a:spcBef>
        <a:spcAft>
          <a:spcPct val="0"/>
        </a:spcAft>
        <a:defRPr sz="1700" b="1" kern="1200">
          <a:solidFill>
            <a:srgbClr val="2E5286"/>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7F7F7F"/>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7F7F7F"/>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endParaRPr lang="en-US" dirty="0"/>
          </a:p>
        </p:txBody>
      </p:sp>
      <p:sp>
        <p:nvSpPr>
          <p:cNvPr id="15" name="Footer Placeholder 4"/>
          <p:cNvSpPr>
            <a:spLocks noGrp="1"/>
          </p:cNvSpPr>
          <p:nvPr>
            <p:ph type="ftr" sz="quarter" idx="3"/>
          </p:nvPr>
        </p:nvSpPr>
        <p:spPr>
          <a:xfrm>
            <a:off x="1530602" y="6504213"/>
            <a:ext cx="6260399"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endParaRPr lang="en-US" b="1" dirty="0"/>
          </a:p>
        </p:txBody>
      </p:sp>
      <p:sp>
        <p:nvSpPr>
          <p:cNvPr id="16"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20" name="Date Placeholder 3"/>
          <p:cNvSpPr txBox="1">
            <a:spLocks/>
          </p:cNvSpPr>
          <p:nvPr/>
        </p:nvSpPr>
        <p:spPr>
          <a:xfrm>
            <a:off x="6450013" y="4477484"/>
            <a:ext cx="1076325" cy="241300"/>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endParaRPr lang="en-US" dirty="0"/>
          </a:p>
        </p:txBody>
      </p:sp>
      <p:grpSp>
        <p:nvGrpSpPr>
          <p:cNvPr id="9" name="Group 8"/>
          <p:cNvGrpSpPr>
            <a:grpSpLocks noChangeAspect="1"/>
          </p:cNvGrpSpPr>
          <p:nvPr/>
        </p:nvGrpSpPr>
        <p:grpSpPr>
          <a:xfrm>
            <a:off x="215900" y="6258863"/>
            <a:ext cx="8699500" cy="197990"/>
            <a:chOff x="600217" y="6258863"/>
            <a:chExt cx="8297721" cy="188846"/>
          </a:xfrm>
        </p:grpSpPr>
        <p:cxnSp>
          <p:nvCxnSpPr>
            <p:cNvPr id="10" name="Straight Connector 9"/>
            <p:cNvCxnSpPr/>
            <p:nvPr userDrawn="1"/>
          </p:nvCxnSpPr>
          <p:spPr>
            <a:xfrm>
              <a:off x="600217" y="6357936"/>
              <a:ext cx="7190785" cy="0"/>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13" name="Picture 6" descr="FermiLogo_RGB_NALBlue.png"/>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7853781" y="6258863"/>
              <a:ext cx="1044157" cy="1888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val="2267047260"/>
      </p:ext>
    </p:extLst>
  </p:cSld>
  <p:clrMap bg1="lt1" tx1="dk1" bg2="lt2" tx2="dk2" accent1="accent1" accent2="accent2" accent3="accent3" accent4="accent4" accent5="accent5" accent6="accent6" hlink="hlink" folHlink="folHlink"/>
  <p:sldLayoutIdLst>
    <p:sldLayoutId id="2147484161" r:id="rId1"/>
    <p:sldLayoutId id="2147484162" r:id="rId2"/>
    <p:sldLayoutId id="2147484163" r:id="rId3"/>
    <p:sldLayoutId id="2147484164" r:id="rId4"/>
    <p:sldLayoutId id="2147484165" r:id="rId5"/>
    <p:sldLayoutId id="2147484166" r:id="rId6"/>
    <p:sldLayoutId id="2147484167" r:id="rId7"/>
    <p:sldLayoutId id="2147484168" r:id="rId8"/>
  </p:sldLayoutIdLst>
  <p:hf hdr="0" ftr="0" dt="0"/>
  <p:txStyles>
    <p:titleStyle>
      <a:lvl1pPr algn="l" defTabSz="457200" rtl="0" eaLnBrk="1" fontAlgn="base" hangingPunct="1">
        <a:spcBef>
          <a:spcPct val="0"/>
        </a:spcBef>
        <a:spcAft>
          <a:spcPct val="0"/>
        </a:spcAft>
        <a:defRPr sz="1700" b="1" kern="1200">
          <a:solidFill>
            <a:srgbClr val="2E5286"/>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7F7F7F"/>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7F7F7F"/>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10" name="Date Placeholder 3"/>
          <p:cNvSpPr>
            <a:spLocks noGrp="1"/>
          </p:cNvSpPr>
          <p:nvPr>
            <p:ph type="dt" sz="half" idx="2"/>
          </p:nvPr>
        </p:nvSpPr>
        <p:spPr>
          <a:xfrm>
            <a:off x="6459538" y="6515100"/>
            <a:ext cx="1076325" cy="241300"/>
          </a:xfrm>
          <a:prstGeom prst="rect">
            <a:avLst/>
          </a:prstGeom>
        </p:spPr>
        <p:txBody>
          <a:bodyPr vert="horz" wrap="square" lIns="0" tIns="0" rIns="0" bIns="0" numCol="1" anchor="t" anchorCtr="0" compatLnSpc="1">
            <a:prstTxWarp prst="textNoShape">
              <a:avLst/>
            </a:prstTxWarp>
          </a:bodyPr>
          <a:lstStyle>
            <a:lvl1pPr algn="r">
              <a:defRPr sz="900">
                <a:solidFill>
                  <a:srgbClr val="004C97"/>
                </a:solidFill>
                <a:latin typeface="Helvetica" panose="020B0604020202020204" pitchFamily="34" charset="0"/>
              </a:defRPr>
            </a:lvl1pPr>
          </a:lstStyle>
          <a:p>
            <a:endParaRPr lang="en-US" altLang="en-US"/>
          </a:p>
        </p:txBody>
      </p:sp>
      <p:sp>
        <p:nvSpPr>
          <p:cNvPr id="11" name="Footer Placeholder 4"/>
          <p:cNvSpPr>
            <a:spLocks noGrp="1"/>
          </p:cNvSpPr>
          <p:nvPr>
            <p:ph type="ftr" sz="quarter" idx="3"/>
          </p:nvPr>
        </p:nvSpPr>
        <p:spPr>
          <a:xfrm>
            <a:off x="806450" y="6515100"/>
            <a:ext cx="5373688" cy="241300"/>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endParaRPr lang="en-US" b="1"/>
          </a:p>
        </p:txBody>
      </p:sp>
      <p:sp>
        <p:nvSpPr>
          <p:cNvPr id="13" name="Slide Number Placeholder 5"/>
          <p:cNvSpPr>
            <a:spLocks noGrp="1"/>
          </p:cNvSpPr>
          <p:nvPr>
            <p:ph type="sldNum" sz="quarter" idx="4"/>
          </p:nvPr>
        </p:nvSpPr>
        <p:spPr>
          <a:xfrm>
            <a:off x="228600" y="6515100"/>
            <a:ext cx="447675" cy="241300"/>
          </a:xfrm>
          <a:prstGeom prst="rect">
            <a:avLst/>
          </a:prstGeom>
        </p:spPr>
        <p:txBody>
          <a:bodyPr vert="horz" wrap="square" lIns="0" tIns="0" rIns="0" bIns="0" numCol="1" anchor="t" anchorCtr="0" compatLnSpc="1">
            <a:prstTxWarp prst="textNoShape">
              <a:avLst/>
            </a:prstTxWarp>
          </a:bodyPr>
          <a:lstStyle>
            <a:lvl1pPr>
              <a:defRPr sz="900">
                <a:solidFill>
                  <a:srgbClr val="004C97"/>
                </a:solidFill>
                <a:latin typeface="Helvetica" panose="020B0604020202020204" pitchFamily="34" charset="0"/>
              </a:defRPr>
            </a:lvl1pPr>
          </a:lstStyle>
          <a:p>
            <a:fld id="{6827BE81-7C2D-481B-BBCE-23778685B2BA}" type="slidenum">
              <a:rPr lang="en-US" altLang="en-US"/>
              <a:pPr/>
              <a:t>‹#›</a:t>
            </a:fld>
            <a:endParaRPr lang="en-US" altLang="en-US"/>
          </a:p>
        </p:txBody>
      </p:sp>
      <p:pic>
        <p:nvPicPr>
          <p:cNvPr id="1029" name="Picture 2" descr="HeaderFooter_0060314.pn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450248"/>
      </p:ext>
    </p:extLst>
  </p:cSld>
  <p:clrMap bg1="lt1" tx1="dk1" bg2="lt2" tx2="dk2" accent1="accent1" accent2="accent2" accent3="accent3" accent4="accent4" accent5="accent5" accent6="accent6" hlink="hlink" folHlink="folHlink"/>
  <p:sldLayoutIdLst>
    <p:sldLayoutId id="2147484179" r:id="rId1"/>
    <p:sldLayoutId id="2147484180" r:id="rId2"/>
    <p:sldLayoutId id="2147484181" r:id="rId3"/>
    <p:sldLayoutId id="2147484182" r:id="rId4"/>
    <p:sldLayoutId id="2147484183" r:id="rId5"/>
    <p:sldLayoutId id="2147484184" r:id="rId6"/>
  </p:sldLayoutIdLst>
  <p:hf hdr="0" ftr="0" dt="0"/>
  <p:txStyles>
    <p:titleStyle>
      <a:lvl1pPr algn="l" defTabSz="457200" rtl="0" eaLnBrk="1" fontAlgn="base" hangingPunct="1">
        <a:spcBef>
          <a:spcPct val="0"/>
        </a:spcBef>
        <a:spcAft>
          <a:spcPct val="0"/>
        </a:spcAft>
        <a:defRPr sz="1700" b="1" kern="1200">
          <a:solidFill>
            <a:srgbClr val="074184"/>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kern="1200">
          <a:solidFill>
            <a:srgbClr val="595959"/>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panose="020B0604020202020204" pitchFamily="34" charset="0"/>
        <a:buChar char="–"/>
        <a:defRPr sz="1600" kern="1200">
          <a:solidFill>
            <a:srgbClr val="595959"/>
          </a:solidFill>
          <a:latin typeface="Helvetica"/>
          <a:ea typeface="MS PGothic" panose="020B0600070205080204" pitchFamily="34" charset="-128"/>
          <a:cs typeface="MS PGothic" panose="020B0600070205080204" pitchFamily="34" charset="-128"/>
        </a:defRPr>
      </a:lvl2pPr>
      <a:lvl3pPr marL="1143000" indent="-228600" algn="l" defTabSz="457200" rtl="0" eaLnBrk="1" fontAlgn="base" hangingPunct="1">
        <a:spcBef>
          <a:spcPct val="20000"/>
        </a:spcBef>
        <a:spcAft>
          <a:spcPct val="0"/>
        </a:spcAft>
        <a:buFont typeface="Arial" panose="020B0604020202020204" pitchFamily="34" charset="0"/>
        <a:buChar char="•"/>
        <a:defRPr sz="1400" kern="1200">
          <a:solidFill>
            <a:srgbClr val="595959"/>
          </a:solidFill>
          <a:latin typeface="Helvetica"/>
          <a:ea typeface="MS PGothic" panose="020B0600070205080204" pitchFamily="34" charset="-128"/>
          <a:cs typeface="MS PGothic" panose="020B0600070205080204" pitchFamily="34" charset="-128"/>
        </a:defRPr>
      </a:lvl3pPr>
      <a:lvl4pPr marL="1600200" indent="-228600" algn="l" defTabSz="457200" rtl="0" eaLnBrk="1" fontAlgn="base" hangingPunct="1">
        <a:spcBef>
          <a:spcPct val="20000"/>
        </a:spcBef>
        <a:spcAft>
          <a:spcPct val="0"/>
        </a:spcAft>
        <a:buFont typeface="Arial" panose="020B0604020202020204" pitchFamily="34" charset="0"/>
        <a:buChar char="–"/>
        <a:defRPr sz="1200" kern="1200">
          <a:solidFill>
            <a:srgbClr val="595959"/>
          </a:solidFill>
          <a:latin typeface="Helvetica"/>
          <a:ea typeface="MS PGothic" panose="020B0600070205080204" pitchFamily="34" charset="-128"/>
          <a:cs typeface="MS PGothic" panose="020B0600070205080204" pitchFamily="34" charset="-128"/>
        </a:defRPr>
      </a:lvl4pPr>
      <a:lvl5pPr marL="2057400" indent="-228600" algn="l" defTabSz="457200" rtl="0" eaLnBrk="1" fontAlgn="base" hangingPunct="1">
        <a:spcBef>
          <a:spcPct val="20000"/>
        </a:spcBef>
        <a:spcAft>
          <a:spcPct val="0"/>
        </a:spcAft>
        <a:buFont typeface="Arial" panose="020B0604020202020204" pitchFamily="34" charset="0"/>
        <a:buChar char="»"/>
        <a:defRPr sz="1200" kern="1200">
          <a:solidFill>
            <a:srgbClr val="595959"/>
          </a:solidFill>
          <a:latin typeface="Helvetica"/>
          <a:ea typeface="MS PGothic" panose="020B0600070205080204" pitchFamily="34" charset="-128"/>
          <a:cs typeface="MS PGothic" panose="020B0600070205080204"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hyperlink" Target="https://fermipoint.fnal.gov/organization/ocoo/ippm/Lists/Risk%20Register/PIP-II-Project-Risks.aspx"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19719" y="5004021"/>
            <a:ext cx="4941110" cy="1529241"/>
          </a:xfrm>
        </p:spPr>
        <p:txBody>
          <a:bodyPr/>
          <a:lstStyle/>
          <a:p>
            <a:r>
              <a:rPr lang="en-US" dirty="0"/>
              <a:t>Paul Derwent</a:t>
            </a:r>
          </a:p>
          <a:p>
            <a:r>
              <a:rPr lang="en-US" dirty="0"/>
              <a:t>Risk Workshop</a:t>
            </a:r>
          </a:p>
          <a:p>
            <a:r>
              <a:rPr lang="en-US" dirty="0"/>
              <a:t>12,13-Jul-2018</a:t>
            </a:r>
          </a:p>
        </p:txBody>
      </p:sp>
      <p:sp>
        <p:nvSpPr>
          <p:cNvPr id="5" name="Text Placeholder 4"/>
          <p:cNvSpPr>
            <a:spLocks noGrp="1"/>
          </p:cNvSpPr>
          <p:nvPr>
            <p:ph type="body" sz="quarter" idx="11"/>
          </p:nvPr>
        </p:nvSpPr>
        <p:spPr>
          <a:xfrm>
            <a:off x="219719" y="4000972"/>
            <a:ext cx="8667106" cy="1003049"/>
          </a:xfrm>
        </p:spPr>
        <p:txBody>
          <a:bodyPr>
            <a:normAutofit lnSpcReduction="10000"/>
          </a:bodyPr>
          <a:lstStyle/>
          <a:p>
            <a:r>
              <a:rPr lang="en-US" dirty="0"/>
              <a:t>PIP-II WBS 121.3 Accelerator Systems Risk Overview</a:t>
            </a:r>
          </a:p>
        </p:txBody>
      </p:sp>
    </p:spTree>
    <p:extLst>
      <p:ext uri="{BB962C8B-B14F-4D97-AF65-F5344CB8AC3E}">
        <p14:creationId xmlns:p14="http://schemas.microsoft.com/office/powerpoint/2010/main" val="24663078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A98AF43-E142-4099-A525-B125D87DC344}"/>
              </a:ext>
            </a:extLst>
          </p:cNvPr>
          <p:cNvSpPr>
            <a:spLocks noGrp="1"/>
          </p:cNvSpPr>
          <p:nvPr>
            <p:ph idx="1"/>
          </p:nvPr>
        </p:nvSpPr>
        <p:spPr>
          <a:xfrm>
            <a:off x="2570922" y="2818837"/>
            <a:ext cx="4399721" cy="533963"/>
          </a:xfrm>
        </p:spPr>
        <p:txBody>
          <a:bodyPr>
            <a:noAutofit/>
          </a:bodyPr>
          <a:lstStyle/>
          <a:p>
            <a:pPr marL="0" indent="0" algn="ctr">
              <a:buNone/>
            </a:pPr>
            <a:r>
              <a:rPr lang="en-US" sz="4000" dirty="0">
                <a:solidFill>
                  <a:schemeClr val="tx1"/>
                </a:solidFill>
              </a:rPr>
              <a:t>Interfaces</a:t>
            </a:r>
          </a:p>
        </p:txBody>
      </p:sp>
      <p:sp>
        <p:nvSpPr>
          <p:cNvPr id="4" name="Slide Number Placeholder 3">
            <a:extLst>
              <a:ext uri="{FF2B5EF4-FFF2-40B4-BE49-F238E27FC236}">
                <a16:creationId xmlns:a16="http://schemas.microsoft.com/office/drawing/2014/main" id="{E2A9C1A5-BB09-420C-BE20-8DA1A8F895E3}"/>
              </a:ext>
            </a:extLst>
          </p:cNvPr>
          <p:cNvSpPr>
            <a:spLocks noGrp="1"/>
          </p:cNvSpPr>
          <p:nvPr>
            <p:ph type="sldNum" sz="quarter" idx="12"/>
          </p:nvPr>
        </p:nvSpPr>
        <p:spPr/>
        <p:txBody>
          <a:bodyPr/>
          <a:lstStyle/>
          <a:p>
            <a:fld id="{D4078CA2-75EA-4F42-B0AF-FB0975373545}" type="slidenum">
              <a:rPr lang="en-US" altLang="en-US" smtClean="0"/>
              <a:pPr/>
              <a:t>10</a:t>
            </a:fld>
            <a:endParaRPr lang="en-US" altLang="en-US" dirty="0"/>
          </a:p>
        </p:txBody>
      </p:sp>
    </p:spTree>
    <p:extLst>
      <p:ext uri="{BB962C8B-B14F-4D97-AF65-F5344CB8AC3E}">
        <p14:creationId xmlns:p14="http://schemas.microsoft.com/office/powerpoint/2010/main" val="6125918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83934-BAB3-4C2F-B4A4-DF0EF298D01A}"/>
              </a:ext>
            </a:extLst>
          </p:cNvPr>
          <p:cNvSpPr>
            <a:spLocks noGrp="1"/>
          </p:cNvSpPr>
          <p:nvPr>
            <p:ph type="title"/>
          </p:nvPr>
        </p:nvSpPr>
        <p:spPr/>
        <p:txBody>
          <a:bodyPr/>
          <a:lstStyle/>
          <a:p>
            <a:r>
              <a:rPr lang="en-US" dirty="0"/>
              <a:t>WBS 121.3 Interface</a:t>
            </a:r>
          </a:p>
        </p:txBody>
      </p:sp>
      <p:sp>
        <p:nvSpPr>
          <p:cNvPr id="3" name="Content Placeholder 2">
            <a:extLst>
              <a:ext uri="{FF2B5EF4-FFF2-40B4-BE49-F238E27FC236}">
                <a16:creationId xmlns:a16="http://schemas.microsoft.com/office/drawing/2014/main" id="{C73F1042-A3EE-4011-B890-A4A518D165C6}"/>
              </a:ext>
            </a:extLst>
          </p:cNvPr>
          <p:cNvSpPr>
            <a:spLocks noGrp="1"/>
          </p:cNvSpPr>
          <p:nvPr>
            <p:ph idx="1"/>
          </p:nvPr>
        </p:nvSpPr>
        <p:spPr/>
        <p:txBody>
          <a:bodyPr/>
          <a:lstStyle/>
          <a:p>
            <a:pPr marL="0" indent="0">
              <a:buNone/>
            </a:pPr>
            <a:r>
              <a:rPr lang="en-US" dirty="0">
                <a:solidFill>
                  <a:srgbClr val="FF0000"/>
                </a:solidFill>
              </a:rPr>
              <a:t>Content of Interface slide(s):  Describe any pertinent interfaces, whether internal to or external to your L2, and of any type - physical, energy/mass/information flow, software, managerial, organizational…</a:t>
            </a:r>
          </a:p>
          <a:p>
            <a:pPr marL="0" indent="0">
              <a:buNone/>
            </a:pPr>
            <a:endParaRPr lang="en-US" dirty="0">
              <a:solidFill>
                <a:srgbClr val="FF0000"/>
              </a:solidFill>
            </a:endParaRPr>
          </a:p>
          <a:p>
            <a:pPr marL="0" indent="0">
              <a:buNone/>
            </a:pPr>
            <a:endParaRPr lang="en-US" dirty="0">
              <a:solidFill>
                <a:srgbClr val="FF0000"/>
              </a:solidFill>
            </a:endParaRPr>
          </a:p>
          <a:p>
            <a:pPr marL="0" indent="0">
              <a:buNone/>
            </a:pPr>
            <a:r>
              <a:rPr lang="en-US" dirty="0">
                <a:solidFill>
                  <a:schemeClr val="accent4"/>
                </a:solidFill>
              </a:rPr>
              <a:t>Have risks both internal to L3 systems and external to other L2</a:t>
            </a:r>
          </a:p>
        </p:txBody>
      </p:sp>
      <p:sp>
        <p:nvSpPr>
          <p:cNvPr id="4" name="Slide Number Placeholder 3">
            <a:extLst>
              <a:ext uri="{FF2B5EF4-FFF2-40B4-BE49-F238E27FC236}">
                <a16:creationId xmlns:a16="http://schemas.microsoft.com/office/drawing/2014/main" id="{5F6DBEB4-281C-4345-B6B2-C484A4CE1B29}"/>
              </a:ext>
            </a:extLst>
          </p:cNvPr>
          <p:cNvSpPr>
            <a:spLocks noGrp="1"/>
          </p:cNvSpPr>
          <p:nvPr>
            <p:ph type="sldNum" sz="quarter" idx="12"/>
          </p:nvPr>
        </p:nvSpPr>
        <p:spPr/>
        <p:txBody>
          <a:bodyPr/>
          <a:lstStyle/>
          <a:p>
            <a:fld id="{D4078CA2-75EA-4F42-B0AF-FB0975373545}" type="slidenum">
              <a:rPr lang="en-US" altLang="en-US" smtClean="0"/>
              <a:pPr/>
              <a:t>11</a:t>
            </a:fld>
            <a:endParaRPr lang="en-US" altLang="en-US" dirty="0"/>
          </a:p>
        </p:txBody>
      </p:sp>
    </p:spTree>
    <p:extLst>
      <p:ext uri="{BB962C8B-B14F-4D97-AF65-F5344CB8AC3E}">
        <p14:creationId xmlns:p14="http://schemas.microsoft.com/office/powerpoint/2010/main" val="40013589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3F1042-A3EE-4011-B890-A4A518D165C6}"/>
              </a:ext>
            </a:extLst>
          </p:cNvPr>
          <p:cNvSpPr>
            <a:spLocks noGrp="1"/>
          </p:cNvSpPr>
          <p:nvPr>
            <p:ph sz="half" idx="13"/>
          </p:nvPr>
        </p:nvSpPr>
        <p:spPr>
          <a:xfrm>
            <a:off x="228601" y="679629"/>
            <a:ext cx="4206240" cy="5495703"/>
          </a:xfrm>
        </p:spPr>
        <p:txBody>
          <a:bodyPr>
            <a:normAutofit fontScale="92500" lnSpcReduction="20000"/>
          </a:bodyPr>
          <a:lstStyle/>
          <a:p>
            <a:r>
              <a:rPr lang="en-US" dirty="0">
                <a:solidFill>
                  <a:schemeClr val="accent4"/>
                </a:solidFill>
              </a:rPr>
              <a:t>Cables &amp; Racks</a:t>
            </a:r>
          </a:p>
          <a:p>
            <a:pPr lvl="1"/>
            <a:r>
              <a:rPr lang="en-US" dirty="0">
                <a:solidFill>
                  <a:schemeClr val="accent4"/>
                </a:solidFill>
              </a:rPr>
              <a:t>Civil – penetrations</a:t>
            </a:r>
          </a:p>
          <a:p>
            <a:pPr lvl="1"/>
            <a:r>
              <a:rPr lang="en-US" dirty="0">
                <a:solidFill>
                  <a:schemeClr val="accent4"/>
                </a:solidFill>
              </a:rPr>
              <a:t>Installation - layout</a:t>
            </a:r>
          </a:p>
          <a:p>
            <a:r>
              <a:rPr lang="en-US" dirty="0">
                <a:solidFill>
                  <a:schemeClr val="accent4"/>
                </a:solidFill>
              </a:rPr>
              <a:t>Controls</a:t>
            </a:r>
          </a:p>
          <a:p>
            <a:pPr lvl="1"/>
            <a:r>
              <a:rPr lang="en-US" dirty="0">
                <a:solidFill>
                  <a:schemeClr val="accent4"/>
                </a:solidFill>
              </a:rPr>
              <a:t>Interface to everything!</a:t>
            </a:r>
          </a:p>
          <a:p>
            <a:pPr lvl="1"/>
            <a:r>
              <a:rPr lang="en-US" dirty="0">
                <a:solidFill>
                  <a:schemeClr val="accent4"/>
                </a:solidFill>
              </a:rPr>
              <a:t>Key for schedule understanding</a:t>
            </a:r>
          </a:p>
          <a:p>
            <a:pPr lvl="2"/>
            <a:r>
              <a:rPr lang="en-US" dirty="0">
                <a:solidFill>
                  <a:schemeClr val="accent4"/>
                </a:solidFill>
              </a:rPr>
              <a:t>Civil (for networks)</a:t>
            </a:r>
          </a:p>
          <a:p>
            <a:pPr lvl="1"/>
            <a:r>
              <a:rPr lang="en-US" dirty="0">
                <a:solidFill>
                  <a:schemeClr val="accent4"/>
                </a:solidFill>
              </a:rPr>
              <a:t>Machine Protection</a:t>
            </a:r>
          </a:p>
          <a:p>
            <a:r>
              <a:rPr lang="en-US" dirty="0">
                <a:solidFill>
                  <a:schemeClr val="accent4"/>
                </a:solidFill>
              </a:rPr>
              <a:t>RF (both HL and LL)</a:t>
            </a:r>
          </a:p>
          <a:p>
            <a:pPr lvl="1"/>
            <a:r>
              <a:rPr lang="en-US" dirty="0">
                <a:solidFill>
                  <a:schemeClr val="accent4"/>
                </a:solidFill>
              </a:rPr>
              <a:t>Cryomodules</a:t>
            </a:r>
          </a:p>
          <a:p>
            <a:pPr lvl="1"/>
            <a:r>
              <a:rPr lang="en-US" dirty="0">
                <a:solidFill>
                  <a:schemeClr val="accent4"/>
                </a:solidFill>
              </a:rPr>
              <a:t>Civil (cables and RF distribution)</a:t>
            </a:r>
          </a:p>
          <a:p>
            <a:pPr lvl="1"/>
            <a:r>
              <a:rPr lang="en-US" dirty="0">
                <a:solidFill>
                  <a:schemeClr val="accent4"/>
                </a:solidFill>
              </a:rPr>
              <a:t>Installation</a:t>
            </a:r>
          </a:p>
          <a:p>
            <a:r>
              <a:rPr lang="en-US" dirty="0">
                <a:solidFill>
                  <a:schemeClr val="accent4"/>
                </a:solidFill>
              </a:rPr>
              <a:t>Accelerator Physics</a:t>
            </a:r>
          </a:p>
          <a:p>
            <a:pPr lvl="1"/>
            <a:r>
              <a:rPr lang="en-US" dirty="0">
                <a:solidFill>
                  <a:schemeClr val="accent4"/>
                </a:solidFill>
              </a:rPr>
              <a:t>Struggled defining interfaces here but they exist</a:t>
            </a:r>
          </a:p>
          <a:p>
            <a:pPr lvl="1"/>
            <a:r>
              <a:rPr lang="en-US" dirty="0">
                <a:solidFill>
                  <a:schemeClr val="accent4"/>
                </a:solidFill>
              </a:rPr>
              <a:t>Civil / Installation</a:t>
            </a:r>
          </a:p>
        </p:txBody>
      </p:sp>
      <p:sp>
        <p:nvSpPr>
          <p:cNvPr id="5" name="Content Placeholder 4">
            <a:extLst>
              <a:ext uri="{FF2B5EF4-FFF2-40B4-BE49-F238E27FC236}">
                <a16:creationId xmlns:a16="http://schemas.microsoft.com/office/drawing/2014/main" id="{B02951D9-909A-D744-9349-9EEA7C2F03CC}"/>
              </a:ext>
            </a:extLst>
          </p:cNvPr>
          <p:cNvSpPr>
            <a:spLocks noGrp="1"/>
          </p:cNvSpPr>
          <p:nvPr>
            <p:ph sz="half" idx="15"/>
          </p:nvPr>
        </p:nvSpPr>
        <p:spPr>
          <a:xfrm>
            <a:off x="4700017" y="679630"/>
            <a:ext cx="4215383" cy="5495702"/>
          </a:xfrm>
        </p:spPr>
        <p:txBody>
          <a:bodyPr>
            <a:normAutofit fontScale="92500" lnSpcReduction="10000"/>
          </a:bodyPr>
          <a:lstStyle/>
          <a:p>
            <a:r>
              <a:rPr lang="en-US" dirty="0">
                <a:solidFill>
                  <a:schemeClr val="accent4"/>
                </a:solidFill>
              </a:rPr>
              <a:t>Vacuum</a:t>
            </a:r>
          </a:p>
          <a:p>
            <a:pPr lvl="1"/>
            <a:r>
              <a:rPr lang="en-US" dirty="0">
                <a:solidFill>
                  <a:schemeClr val="accent4"/>
                </a:solidFill>
              </a:rPr>
              <a:t>Cryomodules</a:t>
            </a:r>
          </a:p>
          <a:p>
            <a:pPr lvl="1"/>
            <a:r>
              <a:rPr lang="en-US" dirty="0">
                <a:solidFill>
                  <a:schemeClr val="accent4"/>
                </a:solidFill>
              </a:rPr>
              <a:t>Transfer Line</a:t>
            </a:r>
          </a:p>
          <a:p>
            <a:pPr lvl="1"/>
            <a:r>
              <a:rPr lang="en-US" dirty="0">
                <a:solidFill>
                  <a:schemeClr val="accent4"/>
                </a:solidFill>
              </a:rPr>
              <a:t>Installation</a:t>
            </a:r>
          </a:p>
          <a:p>
            <a:r>
              <a:rPr lang="en-US" dirty="0">
                <a:solidFill>
                  <a:schemeClr val="accent4"/>
                </a:solidFill>
              </a:rPr>
              <a:t>Safety Systems</a:t>
            </a:r>
          </a:p>
          <a:p>
            <a:pPr lvl="1"/>
            <a:r>
              <a:rPr lang="en-US" dirty="0">
                <a:solidFill>
                  <a:schemeClr val="accent4"/>
                </a:solidFill>
              </a:rPr>
              <a:t>Civil</a:t>
            </a:r>
          </a:p>
          <a:p>
            <a:pPr lvl="1"/>
            <a:r>
              <a:rPr lang="en-US" dirty="0">
                <a:solidFill>
                  <a:schemeClr val="accent4"/>
                </a:solidFill>
              </a:rPr>
              <a:t>Cryogenics </a:t>
            </a:r>
          </a:p>
          <a:p>
            <a:pPr lvl="1"/>
            <a:r>
              <a:rPr lang="en-US" dirty="0">
                <a:solidFill>
                  <a:schemeClr val="accent4"/>
                </a:solidFill>
              </a:rPr>
              <a:t>Installation</a:t>
            </a:r>
          </a:p>
          <a:p>
            <a:r>
              <a:rPr lang="en-US" dirty="0">
                <a:solidFill>
                  <a:schemeClr val="accent4"/>
                </a:solidFill>
              </a:rPr>
              <a:t>Magnets &amp; PS</a:t>
            </a:r>
          </a:p>
          <a:p>
            <a:pPr lvl="1"/>
            <a:r>
              <a:rPr lang="en-US" dirty="0">
                <a:solidFill>
                  <a:schemeClr val="accent4"/>
                </a:solidFill>
              </a:rPr>
              <a:t>Cryomodules</a:t>
            </a:r>
          </a:p>
          <a:p>
            <a:pPr lvl="1"/>
            <a:r>
              <a:rPr lang="en-US" dirty="0">
                <a:solidFill>
                  <a:schemeClr val="accent4"/>
                </a:solidFill>
              </a:rPr>
              <a:t>Transfer Line</a:t>
            </a:r>
          </a:p>
          <a:p>
            <a:pPr lvl="1"/>
            <a:r>
              <a:rPr lang="en-US" dirty="0">
                <a:solidFill>
                  <a:schemeClr val="accent4"/>
                </a:solidFill>
              </a:rPr>
              <a:t>Installation</a:t>
            </a:r>
          </a:p>
          <a:p>
            <a:r>
              <a:rPr lang="en-US" dirty="0">
                <a:solidFill>
                  <a:schemeClr val="accent4"/>
                </a:solidFill>
              </a:rPr>
              <a:t>Instrumentation</a:t>
            </a:r>
          </a:p>
          <a:p>
            <a:pPr lvl="1"/>
            <a:r>
              <a:rPr lang="en-US" dirty="0">
                <a:solidFill>
                  <a:schemeClr val="accent4"/>
                </a:solidFill>
              </a:rPr>
              <a:t>Cryomodules</a:t>
            </a:r>
          </a:p>
          <a:p>
            <a:pPr lvl="1"/>
            <a:r>
              <a:rPr lang="en-US" dirty="0">
                <a:solidFill>
                  <a:schemeClr val="accent4"/>
                </a:solidFill>
              </a:rPr>
              <a:t>Transfer </a:t>
            </a:r>
            <a:r>
              <a:rPr lang="en-US" dirty="0" err="1">
                <a:solidFill>
                  <a:schemeClr val="accent4"/>
                </a:solidFill>
              </a:rPr>
              <a:t>LIne</a:t>
            </a:r>
            <a:endParaRPr lang="en-US" dirty="0">
              <a:solidFill>
                <a:schemeClr val="accent4"/>
              </a:solidFill>
            </a:endParaRPr>
          </a:p>
          <a:p>
            <a:pPr lvl="1"/>
            <a:r>
              <a:rPr lang="en-US" dirty="0">
                <a:solidFill>
                  <a:schemeClr val="accent4"/>
                </a:solidFill>
              </a:rPr>
              <a:t>Installation</a:t>
            </a:r>
          </a:p>
          <a:p>
            <a:pPr lvl="1"/>
            <a:endParaRPr lang="en-US" dirty="0">
              <a:solidFill>
                <a:schemeClr val="accent4"/>
              </a:solidFill>
            </a:endParaRPr>
          </a:p>
          <a:p>
            <a:pPr lvl="1"/>
            <a:endParaRPr lang="en-US" dirty="0">
              <a:solidFill>
                <a:schemeClr val="accent4"/>
              </a:solidFill>
            </a:endParaRPr>
          </a:p>
          <a:p>
            <a:endParaRPr lang="en-US" dirty="0">
              <a:solidFill>
                <a:schemeClr val="accent4"/>
              </a:solidFill>
            </a:endParaRPr>
          </a:p>
        </p:txBody>
      </p:sp>
      <p:sp>
        <p:nvSpPr>
          <p:cNvPr id="4" name="Slide Number Placeholder 3">
            <a:extLst>
              <a:ext uri="{FF2B5EF4-FFF2-40B4-BE49-F238E27FC236}">
                <a16:creationId xmlns:a16="http://schemas.microsoft.com/office/drawing/2014/main" id="{5F6DBEB4-281C-4345-B6B2-C484A4CE1B29}"/>
              </a:ext>
            </a:extLst>
          </p:cNvPr>
          <p:cNvSpPr>
            <a:spLocks noGrp="1"/>
          </p:cNvSpPr>
          <p:nvPr>
            <p:ph type="sldNum" sz="quarter" idx="4"/>
          </p:nvPr>
        </p:nvSpPr>
        <p:spPr/>
        <p:txBody>
          <a:bodyPr/>
          <a:lstStyle/>
          <a:p>
            <a:fld id="{D4078CA2-75EA-4F42-B0AF-FB0975373545}" type="slidenum">
              <a:rPr lang="en-US" altLang="en-US" smtClean="0"/>
              <a:pPr/>
              <a:t>12</a:t>
            </a:fld>
            <a:endParaRPr lang="en-US" altLang="en-US" dirty="0"/>
          </a:p>
        </p:txBody>
      </p:sp>
      <p:sp>
        <p:nvSpPr>
          <p:cNvPr id="2" name="Title 1">
            <a:extLst>
              <a:ext uri="{FF2B5EF4-FFF2-40B4-BE49-F238E27FC236}">
                <a16:creationId xmlns:a16="http://schemas.microsoft.com/office/drawing/2014/main" id="{B8583934-BAB3-4C2F-B4A4-DF0EF298D01A}"/>
              </a:ext>
            </a:extLst>
          </p:cNvPr>
          <p:cNvSpPr>
            <a:spLocks noGrp="1"/>
          </p:cNvSpPr>
          <p:nvPr>
            <p:ph type="title"/>
          </p:nvPr>
        </p:nvSpPr>
        <p:spPr/>
        <p:txBody>
          <a:bodyPr/>
          <a:lstStyle/>
          <a:p>
            <a:r>
              <a:rPr lang="en-US" dirty="0"/>
              <a:t>WBS 121.3 External Interfaces:  On the large scale </a:t>
            </a:r>
          </a:p>
        </p:txBody>
      </p:sp>
    </p:spTree>
    <p:extLst>
      <p:ext uri="{BB962C8B-B14F-4D97-AF65-F5344CB8AC3E}">
        <p14:creationId xmlns:p14="http://schemas.microsoft.com/office/powerpoint/2010/main" val="36797941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A98AF43-E142-4099-A525-B125D87DC344}"/>
              </a:ext>
            </a:extLst>
          </p:cNvPr>
          <p:cNvSpPr>
            <a:spLocks noGrp="1"/>
          </p:cNvSpPr>
          <p:nvPr>
            <p:ph idx="1"/>
          </p:nvPr>
        </p:nvSpPr>
        <p:spPr>
          <a:xfrm>
            <a:off x="2570922" y="2818837"/>
            <a:ext cx="4399721" cy="533963"/>
          </a:xfrm>
        </p:spPr>
        <p:txBody>
          <a:bodyPr>
            <a:noAutofit/>
          </a:bodyPr>
          <a:lstStyle/>
          <a:p>
            <a:pPr marL="0" indent="0" algn="ctr">
              <a:buNone/>
            </a:pPr>
            <a:r>
              <a:rPr lang="en-US" sz="4000" dirty="0">
                <a:solidFill>
                  <a:schemeClr val="tx1"/>
                </a:solidFill>
              </a:rPr>
              <a:t>Risks</a:t>
            </a:r>
          </a:p>
        </p:txBody>
      </p:sp>
      <p:sp>
        <p:nvSpPr>
          <p:cNvPr id="4" name="Slide Number Placeholder 3">
            <a:extLst>
              <a:ext uri="{FF2B5EF4-FFF2-40B4-BE49-F238E27FC236}">
                <a16:creationId xmlns:a16="http://schemas.microsoft.com/office/drawing/2014/main" id="{E2A9C1A5-BB09-420C-BE20-8DA1A8F895E3}"/>
              </a:ext>
            </a:extLst>
          </p:cNvPr>
          <p:cNvSpPr>
            <a:spLocks noGrp="1"/>
          </p:cNvSpPr>
          <p:nvPr>
            <p:ph type="sldNum" sz="quarter" idx="12"/>
          </p:nvPr>
        </p:nvSpPr>
        <p:spPr/>
        <p:txBody>
          <a:bodyPr/>
          <a:lstStyle/>
          <a:p>
            <a:fld id="{D4078CA2-75EA-4F42-B0AF-FB0975373545}" type="slidenum">
              <a:rPr lang="en-US" altLang="en-US" smtClean="0"/>
              <a:pPr/>
              <a:t>13</a:t>
            </a:fld>
            <a:endParaRPr lang="en-US" altLang="en-US" dirty="0"/>
          </a:p>
        </p:txBody>
      </p:sp>
    </p:spTree>
    <p:extLst>
      <p:ext uri="{BB962C8B-B14F-4D97-AF65-F5344CB8AC3E}">
        <p14:creationId xmlns:p14="http://schemas.microsoft.com/office/powerpoint/2010/main" val="8545350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83934-BAB3-4C2F-B4A4-DF0EF298D01A}"/>
              </a:ext>
            </a:extLst>
          </p:cNvPr>
          <p:cNvSpPr>
            <a:spLocks noGrp="1"/>
          </p:cNvSpPr>
          <p:nvPr>
            <p:ph type="title"/>
          </p:nvPr>
        </p:nvSpPr>
        <p:spPr/>
        <p:txBody>
          <a:bodyPr/>
          <a:lstStyle/>
          <a:p>
            <a:r>
              <a:rPr lang="en-US" dirty="0"/>
              <a:t>WBS 121.3 Risks : Identified Categories</a:t>
            </a:r>
          </a:p>
        </p:txBody>
      </p:sp>
      <p:sp>
        <p:nvSpPr>
          <p:cNvPr id="3" name="Content Placeholder 2">
            <a:extLst>
              <a:ext uri="{FF2B5EF4-FFF2-40B4-BE49-F238E27FC236}">
                <a16:creationId xmlns:a16="http://schemas.microsoft.com/office/drawing/2014/main" id="{C73F1042-A3EE-4011-B890-A4A518D165C6}"/>
              </a:ext>
            </a:extLst>
          </p:cNvPr>
          <p:cNvSpPr>
            <a:spLocks noGrp="1"/>
          </p:cNvSpPr>
          <p:nvPr>
            <p:ph idx="1"/>
          </p:nvPr>
        </p:nvSpPr>
        <p:spPr/>
        <p:txBody>
          <a:bodyPr/>
          <a:lstStyle/>
          <a:p>
            <a:r>
              <a:rPr lang="en-US" dirty="0">
                <a:solidFill>
                  <a:schemeClr val="tx1"/>
                </a:solidFill>
              </a:rPr>
              <a:t>High Power RF</a:t>
            </a:r>
          </a:p>
          <a:p>
            <a:pPr lvl="1"/>
            <a:r>
              <a:rPr lang="en-US" dirty="0">
                <a:solidFill>
                  <a:schemeClr val="tx1"/>
                </a:solidFill>
              </a:rPr>
              <a:t>Performance, delivery, modifications to IIFC deliverables</a:t>
            </a:r>
          </a:p>
          <a:p>
            <a:r>
              <a:rPr lang="en-US" dirty="0">
                <a:solidFill>
                  <a:schemeClr val="tx1"/>
                </a:solidFill>
              </a:rPr>
              <a:t>LLRF</a:t>
            </a:r>
          </a:p>
          <a:p>
            <a:pPr lvl="1"/>
            <a:r>
              <a:rPr lang="en-US" dirty="0">
                <a:solidFill>
                  <a:schemeClr val="tx1"/>
                </a:solidFill>
              </a:rPr>
              <a:t>Resonance Control, Interlocks</a:t>
            </a:r>
          </a:p>
          <a:p>
            <a:r>
              <a:rPr lang="en-US" dirty="0">
                <a:solidFill>
                  <a:schemeClr val="tx1"/>
                </a:solidFill>
              </a:rPr>
              <a:t>Machine Protection </a:t>
            </a:r>
          </a:p>
          <a:p>
            <a:pPr lvl="1"/>
            <a:r>
              <a:rPr lang="en-US" dirty="0">
                <a:solidFill>
                  <a:schemeClr val="tx1"/>
                </a:solidFill>
              </a:rPr>
              <a:t>Instrumentation, Interlocks</a:t>
            </a:r>
            <a:r>
              <a:rPr lang="en-US">
                <a:solidFill>
                  <a:schemeClr val="tx1"/>
                </a:solidFill>
              </a:rPr>
              <a:t>, Losses</a:t>
            </a:r>
            <a:endParaRPr lang="en-US" dirty="0">
              <a:solidFill>
                <a:schemeClr val="tx1"/>
              </a:solidFill>
            </a:endParaRPr>
          </a:p>
          <a:p>
            <a:r>
              <a:rPr lang="en-US" dirty="0">
                <a:solidFill>
                  <a:schemeClr val="tx1"/>
                </a:solidFill>
              </a:rPr>
              <a:t>Electronics (Controls, Instrumentation, LLRF, MPS)</a:t>
            </a:r>
          </a:p>
          <a:p>
            <a:pPr lvl="1"/>
            <a:r>
              <a:rPr lang="en-US" dirty="0">
                <a:solidFill>
                  <a:schemeClr val="tx1"/>
                </a:solidFill>
              </a:rPr>
              <a:t>Software, firmware, platforms</a:t>
            </a:r>
          </a:p>
        </p:txBody>
      </p:sp>
      <p:sp>
        <p:nvSpPr>
          <p:cNvPr id="4" name="Slide Number Placeholder 3">
            <a:extLst>
              <a:ext uri="{FF2B5EF4-FFF2-40B4-BE49-F238E27FC236}">
                <a16:creationId xmlns:a16="http://schemas.microsoft.com/office/drawing/2014/main" id="{5F6DBEB4-281C-4345-B6B2-C484A4CE1B29}"/>
              </a:ext>
            </a:extLst>
          </p:cNvPr>
          <p:cNvSpPr>
            <a:spLocks noGrp="1"/>
          </p:cNvSpPr>
          <p:nvPr>
            <p:ph type="sldNum" sz="quarter" idx="12"/>
          </p:nvPr>
        </p:nvSpPr>
        <p:spPr/>
        <p:txBody>
          <a:bodyPr/>
          <a:lstStyle/>
          <a:p>
            <a:fld id="{D4078CA2-75EA-4F42-B0AF-FB0975373545}" type="slidenum">
              <a:rPr lang="en-US" altLang="en-US" smtClean="0"/>
              <a:pPr/>
              <a:t>14</a:t>
            </a:fld>
            <a:endParaRPr lang="en-US" altLang="en-US" dirty="0"/>
          </a:p>
        </p:txBody>
      </p:sp>
    </p:spTree>
    <p:extLst>
      <p:ext uri="{BB962C8B-B14F-4D97-AF65-F5344CB8AC3E}">
        <p14:creationId xmlns:p14="http://schemas.microsoft.com/office/powerpoint/2010/main" val="5813257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E4CBE-06B5-4A08-A127-259425732D81}"/>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EA338358-B8B3-414C-8860-33F416F9751E}"/>
              </a:ext>
            </a:extLst>
          </p:cNvPr>
          <p:cNvSpPr>
            <a:spLocks noGrp="1"/>
          </p:cNvSpPr>
          <p:nvPr>
            <p:ph idx="1"/>
          </p:nvPr>
        </p:nvSpPr>
        <p:spPr/>
        <p:txBody>
          <a:bodyPr/>
          <a:lstStyle/>
          <a:p>
            <a:r>
              <a:rPr lang="en-US" dirty="0"/>
              <a:t>Scope Overview</a:t>
            </a:r>
          </a:p>
          <a:p>
            <a:r>
              <a:rPr lang="en-US" dirty="0"/>
              <a:t>Critical Technology Elements</a:t>
            </a:r>
          </a:p>
          <a:p>
            <a:r>
              <a:rPr lang="en-US" dirty="0"/>
              <a:t>Interfaces</a:t>
            </a:r>
          </a:p>
          <a:p>
            <a:r>
              <a:rPr lang="en-US" dirty="0"/>
              <a:t>Cost and Schedule</a:t>
            </a:r>
          </a:p>
          <a:p>
            <a:r>
              <a:rPr lang="en-US" dirty="0"/>
              <a:t>Risk categories</a:t>
            </a:r>
          </a:p>
          <a:p>
            <a:endParaRPr lang="en-US" dirty="0"/>
          </a:p>
          <a:p>
            <a:endParaRPr lang="en-US" dirty="0"/>
          </a:p>
        </p:txBody>
      </p:sp>
      <p:sp>
        <p:nvSpPr>
          <p:cNvPr id="4" name="Slide Number Placeholder 3">
            <a:extLst>
              <a:ext uri="{FF2B5EF4-FFF2-40B4-BE49-F238E27FC236}">
                <a16:creationId xmlns:a16="http://schemas.microsoft.com/office/drawing/2014/main" id="{C7282695-298F-4B1F-AC67-C73A6433CB49}"/>
              </a:ext>
            </a:extLst>
          </p:cNvPr>
          <p:cNvSpPr>
            <a:spLocks noGrp="1"/>
          </p:cNvSpPr>
          <p:nvPr>
            <p:ph type="sldNum" sz="quarter" idx="12"/>
          </p:nvPr>
        </p:nvSpPr>
        <p:spPr/>
        <p:txBody>
          <a:bodyPr/>
          <a:lstStyle/>
          <a:p>
            <a:fld id="{D4078CA2-75EA-4F42-B0AF-FB0975373545}" type="slidenum">
              <a:rPr lang="en-US" altLang="en-US" smtClean="0"/>
              <a:pPr/>
              <a:t>2</a:t>
            </a:fld>
            <a:endParaRPr lang="en-US" altLang="en-US" dirty="0"/>
          </a:p>
        </p:txBody>
      </p:sp>
      <p:sp>
        <p:nvSpPr>
          <p:cNvPr id="5" name="TextBox 4">
            <a:extLst>
              <a:ext uri="{FF2B5EF4-FFF2-40B4-BE49-F238E27FC236}">
                <a16:creationId xmlns:a16="http://schemas.microsoft.com/office/drawing/2014/main" id="{D7C42E07-9D57-4217-B2A5-1624924FFD0D}"/>
              </a:ext>
            </a:extLst>
          </p:cNvPr>
          <p:cNvSpPr txBox="1"/>
          <p:nvPr/>
        </p:nvSpPr>
        <p:spPr>
          <a:xfrm>
            <a:off x="954157" y="4373217"/>
            <a:ext cx="7500730" cy="1200329"/>
          </a:xfrm>
          <a:prstGeom prst="rect">
            <a:avLst/>
          </a:prstGeom>
          <a:noFill/>
        </p:spPr>
        <p:txBody>
          <a:bodyPr wrap="square" rtlCol="0">
            <a:spAutoFit/>
          </a:bodyPr>
          <a:lstStyle/>
          <a:p>
            <a:r>
              <a:rPr lang="en-US" dirty="0"/>
              <a:t>PIP-II Risk Register is at:</a:t>
            </a:r>
          </a:p>
          <a:p>
            <a:r>
              <a:rPr lang="en-US" dirty="0">
                <a:hlinkClick r:id="rId2"/>
              </a:rPr>
              <a:t>https://fermipoint.fnal.gov/organization/ocoo/ippm/Lists/Risk%20Register/PIP-II-Project-Risks.aspx</a:t>
            </a:r>
            <a:endParaRPr lang="en-US" dirty="0"/>
          </a:p>
        </p:txBody>
      </p:sp>
    </p:spTree>
    <p:extLst>
      <p:ext uri="{BB962C8B-B14F-4D97-AF65-F5344CB8AC3E}">
        <p14:creationId xmlns:p14="http://schemas.microsoft.com/office/powerpoint/2010/main" val="42848179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A98AF43-E142-4099-A525-B125D87DC344}"/>
              </a:ext>
            </a:extLst>
          </p:cNvPr>
          <p:cNvSpPr>
            <a:spLocks noGrp="1"/>
          </p:cNvSpPr>
          <p:nvPr>
            <p:ph idx="1"/>
          </p:nvPr>
        </p:nvSpPr>
        <p:spPr>
          <a:xfrm>
            <a:off x="2358887" y="2818837"/>
            <a:ext cx="4399721" cy="533963"/>
          </a:xfrm>
        </p:spPr>
        <p:txBody>
          <a:bodyPr>
            <a:noAutofit/>
          </a:bodyPr>
          <a:lstStyle/>
          <a:p>
            <a:pPr marL="0" indent="0" algn="ctr">
              <a:buNone/>
            </a:pPr>
            <a:r>
              <a:rPr lang="en-US" sz="4000" dirty="0">
                <a:solidFill>
                  <a:schemeClr val="tx1"/>
                </a:solidFill>
              </a:rPr>
              <a:t>Scope Overview</a:t>
            </a:r>
          </a:p>
        </p:txBody>
      </p:sp>
      <p:sp>
        <p:nvSpPr>
          <p:cNvPr id="4" name="Slide Number Placeholder 3">
            <a:extLst>
              <a:ext uri="{FF2B5EF4-FFF2-40B4-BE49-F238E27FC236}">
                <a16:creationId xmlns:a16="http://schemas.microsoft.com/office/drawing/2014/main" id="{E2A9C1A5-BB09-420C-BE20-8DA1A8F895E3}"/>
              </a:ext>
            </a:extLst>
          </p:cNvPr>
          <p:cNvSpPr>
            <a:spLocks noGrp="1"/>
          </p:cNvSpPr>
          <p:nvPr>
            <p:ph type="sldNum" sz="quarter" idx="12"/>
          </p:nvPr>
        </p:nvSpPr>
        <p:spPr/>
        <p:txBody>
          <a:bodyPr/>
          <a:lstStyle/>
          <a:p>
            <a:fld id="{D4078CA2-75EA-4F42-B0AF-FB0975373545}" type="slidenum">
              <a:rPr lang="en-US" altLang="en-US" smtClean="0"/>
              <a:pPr/>
              <a:t>3</a:t>
            </a:fld>
            <a:endParaRPr lang="en-US" altLang="en-US" dirty="0"/>
          </a:p>
        </p:txBody>
      </p:sp>
    </p:spTree>
    <p:extLst>
      <p:ext uri="{BB962C8B-B14F-4D97-AF65-F5344CB8AC3E}">
        <p14:creationId xmlns:p14="http://schemas.microsoft.com/office/powerpoint/2010/main" val="15598041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83934-BAB3-4C2F-B4A4-DF0EF298D01A}"/>
              </a:ext>
            </a:extLst>
          </p:cNvPr>
          <p:cNvSpPr>
            <a:spLocks noGrp="1"/>
          </p:cNvSpPr>
          <p:nvPr>
            <p:ph type="title"/>
          </p:nvPr>
        </p:nvSpPr>
        <p:spPr/>
        <p:txBody>
          <a:bodyPr/>
          <a:lstStyle/>
          <a:p>
            <a:r>
              <a:rPr lang="en-US" dirty="0"/>
              <a:t>WBS 121.3</a:t>
            </a:r>
          </a:p>
        </p:txBody>
      </p:sp>
      <p:sp>
        <p:nvSpPr>
          <p:cNvPr id="3" name="Content Placeholder 2">
            <a:extLst>
              <a:ext uri="{FF2B5EF4-FFF2-40B4-BE49-F238E27FC236}">
                <a16:creationId xmlns:a16="http://schemas.microsoft.com/office/drawing/2014/main" id="{C73F1042-A3EE-4011-B890-A4A518D165C6}"/>
              </a:ext>
            </a:extLst>
          </p:cNvPr>
          <p:cNvSpPr>
            <a:spLocks noGrp="1"/>
          </p:cNvSpPr>
          <p:nvPr>
            <p:ph idx="1"/>
          </p:nvPr>
        </p:nvSpPr>
        <p:spPr/>
        <p:txBody>
          <a:bodyPr/>
          <a:lstStyle/>
          <a:p>
            <a:pPr marL="0" indent="0">
              <a:buNone/>
            </a:pPr>
            <a:r>
              <a:rPr lang="en-US" dirty="0">
                <a:solidFill>
                  <a:schemeClr val="tx1"/>
                </a:solidFill>
              </a:rPr>
              <a:t>Accelerator Systems:</a:t>
            </a:r>
          </a:p>
          <a:p>
            <a:pPr marL="0" indent="0">
              <a:buNone/>
            </a:pPr>
            <a:r>
              <a:rPr lang="en-US" dirty="0">
                <a:solidFill>
                  <a:schemeClr val="tx1"/>
                </a:solidFill>
              </a:rPr>
              <a:t>“This WBS entry covers the labor, materials, travel, and costs associated with the design, procurement, fabrication, installation, and commissioning of accelerator systems (Accelerator Physics, High Power RF, Low Level RF, Magnets and Power Supplies, Vacuum, Controls, Safety Systems, and Beam Instrumentation) for PIP2IT, Test Infrastructure facilities, the Linac, and the transfer line to Booster.”</a:t>
            </a:r>
          </a:p>
        </p:txBody>
      </p:sp>
      <p:sp>
        <p:nvSpPr>
          <p:cNvPr id="4" name="Slide Number Placeholder 3">
            <a:extLst>
              <a:ext uri="{FF2B5EF4-FFF2-40B4-BE49-F238E27FC236}">
                <a16:creationId xmlns:a16="http://schemas.microsoft.com/office/drawing/2014/main" id="{5F6DBEB4-281C-4345-B6B2-C484A4CE1B29}"/>
              </a:ext>
            </a:extLst>
          </p:cNvPr>
          <p:cNvSpPr>
            <a:spLocks noGrp="1"/>
          </p:cNvSpPr>
          <p:nvPr>
            <p:ph type="sldNum" sz="quarter" idx="12"/>
          </p:nvPr>
        </p:nvSpPr>
        <p:spPr/>
        <p:txBody>
          <a:bodyPr/>
          <a:lstStyle/>
          <a:p>
            <a:fld id="{D4078CA2-75EA-4F42-B0AF-FB0975373545}" type="slidenum">
              <a:rPr lang="en-US" altLang="en-US" smtClean="0"/>
              <a:pPr/>
              <a:t>4</a:t>
            </a:fld>
            <a:endParaRPr lang="en-US" altLang="en-US" dirty="0"/>
          </a:p>
        </p:txBody>
      </p:sp>
    </p:spTree>
    <p:extLst>
      <p:ext uri="{BB962C8B-B14F-4D97-AF65-F5344CB8AC3E}">
        <p14:creationId xmlns:p14="http://schemas.microsoft.com/office/powerpoint/2010/main" val="22429745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A98AF43-E142-4099-A525-B125D87DC344}"/>
              </a:ext>
            </a:extLst>
          </p:cNvPr>
          <p:cNvSpPr>
            <a:spLocks noGrp="1"/>
          </p:cNvSpPr>
          <p:nvPr>
            <p:ph idx="1"/>
          </p:nvPr>
        </p:nvSpPr>
        <p:spPr>
          <a:xfrm>
            <a:off x="1258955" y="2873469"/>
            <a:ext cx="6573079" cy="533963"/>
          </a:xfrm>
        </p:spPr>
        <p:txBody>
          <a:bodyPr>
            <a:noAutofit/>
          </a:bodyPr>
          <a:lstStyle/>
          <a:p>
            <a:pPr marL="0" indent="0" algn="ctr">
              <a:buNone/>
            </a:pPr>
            <a:r>
              <a:rPr lang="en-US" sz="4000" dirty="0">
                <a:solidFill>
                  <a:schemeClr val="tx1"/>
                </a:solidFill>
              </a:rPr>
              <a:t>Critical Technology Elements</a:t>
            </a:r>
          </a:p>
        </p:txBody>
      </p:sp>
      <p:sp>
        <p:nvSpPr>
          <p:cNvPr id="4" name="Slide Number Placeholder 3">
            <a:extLst>
              <a:ext uri="{FF2B5EF4-FFF2-40B4-BE49-F238E27FC236}">
                <a16:creationId xmlns:a16="http://schemas.microsoft.com/office/drawing/2014/main" id="{E2A9C1A5-BB09-420C-BE20-8DA1A8F895E3}"/>
              </a:ext>
            </a:extLst>
          </p:cNvPr>
          <p:cNvSpPr>
            <a:spLocks noGrp="1"/>
          </p:cNvSpPr>
          <p:nvPr>
            <p:ph type="sldNum" sz="quarter" idx="12"/>
          </p:nvPr>
        </p:nvSpPr>
        <p:spPr/>
        <p:txBody>
          <a:bodyPr/>
          <a:lstStyle/>
          <a:p>
            <a:fld id="{D4078CA2-75EA-4F42-B0AF-FB0975373545}" type="slidenum">
              <a:rPr lang="en-US" altLang="en-US" smtClean="0"/>
              <a:pPr/>
              <a:t>5</a:t>
            </a:fld>
            <a:endParaRPr lang="en-US" altLang="en-US" dirty="0"/>
          </a:p>
        </p:txBody>
      </p:sp>
    </p:spTree>
    <p:extLst>
      <p:ext uri="{BB962C8B-B14F-4D97-AF65-F5344CB8AC3E}">
        <p14:creationId xmlns:p14="http://schemas.microsoft.com/office/powerpoint/2010/main" val="34526826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83934-BAB3-4C2F-B4A4-DF0EF298D01A}"/>
              </a:ext>
            </a:extLst>
          </p:cNvPr>
          <p:cNvSpPr>
            <a:spLocks noGrp="1"/>
          </p:cNvSpPr>
          <p:nvPr>
            <p:ph type="title"/>
          </p:nvPr>
        </p:nvSpPr>
        <p:spPr/>
        <p:txBody>
          <a:bodyPr/>
          <a:lstStyle/>
          <a:p>
            <a:r>
              <a:rPr lang="en-US" dirty="0"/>
              <a:t>WBS 121.3 Critical Technology Elements (CTEs)</a:t>
            </a:r>
          </a:p>
        </p:txBody>
      </p:sp>
      <p:sp>
        <p:nvSpPr>
          <p:cNvPr id="3" name="Content Placeholder 2">
            <a:extLst>
              <a:ext uri="{FF2B5EF4-FFF2-40B4-BE49-F238E27FC236}">
                <a16:creationId xmlns:a16="http://schemas.microsoft.com/office/drawing/2014/main" id="{C73F1042-A3EE-4011-B890-A4A518D165C6}"/>
              </a:ext>
            </a:extLst>
          </p:cNvPr>
          <p:cNvSpPr>
            <a:spLocks noGrp="1"/>
          </p:cNvSpPr>
          <p:nvPr>
            <p:ph idx="1"/>
          </p:nvPr>
        </p:nvSpPr>
        <p:spPr/>
        <p:txBody>
          <a:bodyPr>
            <a:normAutofit fontScale="92500" lnSpcReduction="20000"/>
          </a:bodyPr>
          <a:lstStyle/>
          <a:p>
            <a:pPr marL="0" indent="0">
              <a:buNone/>
            </a:pPr>
            <a:r>
              <a:rPr lang="en-US" b="1" dirty="0">
                <a:solidFill>
                  <a:srgbClr val="FF0000"/>
                </a:solidFill>
              </a:rPr>
              <a:t>Critical Technology Element (CTE)</a:t>
            </a:r>
            <a:endParaRPr lang="en-US" dirty="0">
              <a:solidFill>
                <a:srgbClr val="FF0000"/>
              </a:solidFill>
            </a:endParaRPr>
          </a:p>
          <a:p>
            <a:r>
              <a:rPr lang="en-US" dirty="0">
                <a:solidFill>
                  <a:srgbClr val="FF0000"/>
                </a:solidFill>
              </a:rPr>
              <a:t>A technology element is “critical” if this technology is either new or poses major risk</a:t>
            </a:r>
          </a:p>
          <a:p>
            <a:pPr lvl="1"/>
            <a:r>
              <a:rPr lang="en-US" dirty="0">
                <a:solidFill>
                  <a:srgbClr val="FF0000"/>
                </a:solidFill>
              </a:rPr>
              <a:t>Does the component/technology directly impact a functional requirement of the system?</a:t>
            </a:r>
          </a:p>
          <a:p>
            <a:pPr lvl="1"/>
            <a:r>
              <a:rPr lang="en-US" dirty="0">
                <a:solidFill>
                  <a:srgbClr val="FF0000"/>
                </a:solidFill>
              </a:rPr>
              <a:t>Does the component/technology achieve a performance beyond existing state-of-the art?</a:t>
            </a:r>
          </a:p>
          <a:p>
            <a:pPr lvl="1"/>
            <a:r>
              <a:rPr lang="en-US" dirty="0">
                <a:solidFill>
                  <a:srgbClr val="FF0000"/>
                </a:solidFill>
              </a:rPr>
              <a:t>Are there uncertainties in the definition of the requirements for this component/technology?</a:t>
            </a:r>
          </a:p>
          <a:p>
            <a:pPr lvl="1"/>
            <a:r>
              <a:rPr lang="en-US" dirty="0">
                <a:solidFill>
                  <a:srgbClr val="FF0000"/>
                </a:solidFill>
              </a:rPr>
              <a:t>Do the limitations in the understanding of the technology/component non-performance result in a potential:</a:t>
            </a:r>
          </a:p>
          <a:p>
            <a:pPr lvl="2"/>
            <a:r>
              <a:rPr lang="en-US" dirty="0">
                <a:solidFill>
                  <a:srgbClr val="FF0000"/>
                </a:solidFill>
              </a:rPr>
              <a:t>cost overrun (&gt; $500k)</a:t>
            </a:r>
          </a:p>
          <a:p>
            <a:pPr lvl="2"/>
            <a:r>
              <a:rPr lang="en-US" dirty="0">
                <a:solidFill>
                  <a:srgbClr val="FF0000"/>
                </a:solidFill>
              </a:rPr>
              <a:t>schedule delay (&gt; 4 months)</a:t>
            </a:r>
          </a:p>
          <a:p>
            <a:pPr lvl="1"/>
            <a:r>
              <a:rPr lang="en-US" dirty="0">
                <a:solidFill>
                  <a:srgbClr val="FF0000"/>
                </a:solidFill>
              </a:rPr>
              <a:t>Is the component/technology expected to operate under new conditions?</a:t>
            </a:r>
          </a:p>
          <a:p>
            <a:pPr marL="0" indent="0">
              <a:buNone/>
            </a:pPr>
            <a:endParaRPr lang="en-US" dirty="0">
              <a:solidFill>
                <a:srgbClr val="FF0000"/>
              </a:solidFill>
            </a:endParaRPr>
          </a:p>
          <a:p>
            <a:pPr marL="0" indent="0">
              <a:buNone/>
            </a:pPr>
            <a:r>
              <a:rPr lang="en-US" dirty="0">
                <a:solidFill>
                  <a:srgbClr val="FF0000"/>
                </a:solidFill>
              </a:rPr>
              <a:t>   </a:t>
            </a:r>
          </a:p>
        </p:txBody>
      </p:sp>
      <p:sp>
        <p:nvSpPr>
          <p:cNvPr id="4" name="Slide Number Placeholder 3">
            <a:extLst>
              <a:ext uri="{FF2B5EF4-FFF2-40B4-BE49-F238E27FC236}">
                <a16:creationId xmlns:a16="http://schemas.microsoft.com/office/drawing/2014/main" id="{5F6DBEB4-281C-4345-B6B2-C484A4CE1B29}"/>
              </a:ext>
            </a:extLst>
          </p:cNvPr>
          <p:cNvSpPr>
            <a:spLocks noGrp="1"/>
          </p:cNvSpPr>
          <p:nvPr>
            <p:ph type="sldNum" sz="quarter" idx="12"/>
          </p:nvPr>
        </p:nvSpPr>
        <p:spPr/>
        <p:txBody>
          <a:bodyPr/>
          <a:lstStyle/>
          <a:p>
            <a:fld id="{D4078CA2-75EA-4F42-B0AF-FB0975373545}" type="slidenum">
              <a:rPr lang="en-US" altLang="en-US" smtClean="0"/>
              <a:pPr/>
              <a:t>6</a:t>
            </a:fld>
            <a:endParaRPr lang="en-US" altLang="en-US" dirty="0"/>
          </a:p>
        </p:txBody>
      </p:sp>
    </p:spTree>
    <p:extLst>
      <p:ext uri="{BB962C8B-B14F-4D97-AF65-F5344CB8AC3E}">
        <p14:creationId xmlns:p14="http://schemas.microsoft.com/office/powerpoint/2010/main" val="26769008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83934-BAB3-4C2F-B4A4-DF0EF298D01A}"/>
              </a:ext>
            </a:extLst>
          </p:cNvPr>
          <p:cNvSpPr>
            <a:spLocks noGrp="1"/>
          </p:cNvSpPr>
          <p:nvPr>
            <p:ph type="title"/>
          </p:nvPr>
        </p:nvSpPr>
        <p:spPr/>
        <p:txBody>
          <a:bodyPr/>
          <a:lstStyle/>
          <a:p>
            <a:r>
              <a:rPr lang="en-US" dirty="0"/>
              <a:t>WBS 121.3 Critical Technology Elements (CTEs)</a:t>
            </a:r>
          </a:p>
        </p:txBody>
      </p:sp>
      <p:sp>
        <p:nvSpPr>
          <p:cNvPr id="3" name="Content Placeholder 2">
            <a:extLst>
              <a:ext uri="{FF2B5EF4-FFF2-40B4-BE49-F238E27FC236}">
                <a16:creationId xmlns:a16="http://schemas.microsoft.com/office/drawing/2014/main" id="{C73F1042-A3EE-4011-B890-A4A518D165C6}"/>
              </a:ext>
            </a:extLst>
          </p:cNvPr>
          <p:cNvSpPr>
            <a:spLocks noGrp="1"/>
          </p:cNvSpPr>
          <p:nvPr>
            <p:ph idx="1"/>
          </p:nvPr>
        </p:nvSpPr>
        <p:spPr>
          <a:xfrm>
            <a:off x="228600" y="745403"/>
            <a:ext cx="8672513" cy="5460843"/>
          </a:xfrm>
        </p:spPr>
        <p:txBody>
          <a:bodyPr>
            <a:normAutofit fontScale="92500" lnSpcReduction="10000"/>
          </a:bodyPr>
          <a:lstStyle/>
          <a:p>
            <a:r>
              <a:rPr lang="en-US" dirty="0">
                <a:solidFill>
                  <a:schemeClr val="accent4"/>
                </a:solidFill>
              </a:rPr>
              <a:t>Resonance Control</a:t>
            </a:r>
          </a:p>
          <a:p>
            <a:pPr lvl="1"/>
            <a:r>
              <a:rPr lang="en-US" dirty="0">
                <a:solidFill>
                  <a:schemeClr val="accent4"/>
                </a:solidFill>
              </a:rPr>
              <a:t>Beyond state of the art in the Pulsed RF case</a:t>
            </a:r>
          </a:p>
          <a:p>
            <a:pPr lvl="1"/>
            <a:r>
              <a:rPr lang="en-US" dirty="0">
                <a:solidFill>
                  <a:schemeClr val="accent4"/>
                </a:solidFill>
              </a:rPr>
              <a:t>5 cavity and CM types </a:t>
            </a:r>
          </a:p>
          <a:p>
            <a:pPr lvl="1"/>
            <a:endParaRPr lang="en-US" dirty="0">
              <a:solidFill>
                <a:schemeClr val="accent4"/>
              </a:solidFill>
            </a:endParaRPr>
          </a:p>
          <a:p>
            <a:r>
              <a:rPr lang="en-US" dirty="0">
                <a:solidFill>
                  <a:schemeClr val="accent4"/>
                </a:solidFill>
              </a:rPr>
              <a:t>Laser Profile Monitor</a:t>
            </a:r>
          </a:p>
          <a:p>
            <a:pPr lvl="1"/>
            <a:r>
              <a:rPr lang="en-US" dirty="0">
                <a:solidFill>
                  <a:schemeClr val="accent4"/>
                </a:solidFill>
              </a:rPr>
              <a:t>Beyond state of the art in low power modulated version</a:t>
            </a:r>
          </a:p>
          <a:p>
            <a:pPr marL="457200" lvl="1" indent="0">
              <a:buNone/>
            </a:pPr>
            <a:endParaRPr lang="en-US" dirty="0">
              <a:solidFill>
                <a:schemeClr val="accent4"/>
              </a:solidFill>
            </a:endParaRPr>
          </a:p>
          <a:p>
            <a:r>
              <a:rPr lang="en-US" dirty="0">
                <a:solidFill>
                  <a:schemeClr val="accent4"/>
                </a:solidFill>
              </a:rPr>
              <a:t>Machine Protection System</a:t>
            </a:r>
          </a:p>
          <a:p>
            <a:pPr lvl="1"/>
            <a:r>
              <a:rPr lang="en-US" dirty="0">
                <a:solidFill>
                  <a:schemeClr val="accent4"/>
                </a:solidFill>
              </a:rPr>
              <a:t>Definition of requirements</a:t>
            </a:r>
          </a:p>
          <a:p>
            <a:r>
              <a:rPr lang="en-US" dirty="0">
                <a:solidFill>
                  <a:schemeClr val="accent4"/>
                </a:solidFill>
              </a:rPr>
              <a:t>Electronic systems</a:t>
            </a:r>
          </a:p>
          <a:p>
            <a:pPr lvl="1"/>
            <a:r>
              <a:rPr lang="en-US" dirty="0">
                <a:solidFill>
                  <a:schemeClr val="accent4"/>
                </a:solidFill>
              </a:rPr>
              <a:t>Software, firmware, platforms, communications</a:t>
            </a:r>
          </a:p>
          <a:p>
            <a:pPr lvl="1"/>
            <a:r>
              <a:rPr lang="en-US" dirty="0">
                <a:solidFill>
                  <a:schemeClr val="accent4"/>
                </a:solidFill>
              </a:rPr>
              <a:t>Definition of requirements perspective</a:t>
            </a:r>
          </a:p>
          <a:p>
            <a:r>
              <a:rPr lang="en-US" dirty="0">
                <a:solidFill>
                  <a:schemeClr val="accent4"/>
                </a:solidFill>
              </a:rPr>
              <a:t>Linac-Booster Energy match</a:t>
            </a:r>
          </a:p>
          <a:p>
            <a:pPr lvl="1"/>
            <a:r>
              <a:rPr lang="en-US" dirty="0">
                <a:solidFill>
                  <a:schemeClr val="accent4"/>
                </a:solidFill>
              </a:rPr>
              <a:t>Phase stability, power supply stability</a:t>
            </a:r>
          </a:p>
          <a:p>
            <a:pPr lvl="1"/>
            <a:r>
              <a:rPr lang="en-US" dirty="0">
                <a:solidFill>
                  <a:schemeClr val="accent4"/>
                </a:solidFill>
              </a:rPr>
              <a:t>Cost &amp; schedule perspective, Definitions of requirements perspective</a:t>
            </a:r>
          </a:p>
        </p:txBody>
      </p:sp>
      <p:sp>
        <p:nvSpPr>
          <p:cNvPr id="4" name="Slide Number Placeholder 3">
            <a:extLst>
              <a:ext uri="{FF2B5EF4-FFF2-40B4-BE49-F238E27FC236}">
                <a16:creationId xmlns:a16="http://schemas.microsoft.com/office/drawing/2014/main" id="{5F6DBEB4-281C-4345-B6B2-C484A4CE1B29}"/>
              </a:ext>
            </a:extLst>
          </p:cNvPr>
          <p:cNvSpPr>
            <a:spLocks noGrp="1"/>
          </p:cNvSpPr>
          <p:nvPr>
            <p:ph type="sldNum" sz="quarter" idx="12"/>
          </p:nvPr>
        </p:nvSpPr>
        <p:spPr/>
        <p:txBody>
          <a:bodyPr/>
          <a:lstStyle/>
          <a:p>
            <a:fld id="{D4078CA2-75EA-4F42-B0AF-FB0975373545}" type="slidenum">
              <a:rPr lang="en-US" altLang="en-US" smtClean="0"/>
              <a:pPr/>
              <a:t>7</a:t>
            </a:fld>
            <a:endParaRPr lang="en-US" altLang="en-US" dirty="0"/>
          </a:p>
        </p:txBody>
      </p:sp>
    </p:spTree>
    <p:extLst>
      <p:ext uri="{BB962C8B-B14F-4D97-AF65-F5344CB8AC3E}">
        <p14:creationId xmlns:p14="http://schemas.microsoft.com/office/powerpoint/2010/main" val="10123860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A98AF43-E142-4099-A525-B125D87DC344}"/>
              </a:ext>
            </a:extLst>
          </p:cNvPr>
          <p:cNvSpPr>
            <a:spLocks noGrp="1"/>
          </p:cNvSpPr>
          <p:nvPr>
            <p:ph idx="1"/>
          </p:nvPr>
        </p:nvSpPr>
        <p:spPr>
          <a:xfrm>
            <a:off x="2570922" y="2818837"/>
            <a:ext cx="4399721" cy="533963"/>
          </a:xfrm>
        </p:spPr>
        <p:txBody>
          <a:bodyPr>
            <a:noAutofit/>
          </a:bodyPr>
          <a:lstStyle/>
          <a:p>
            <a:pPr marL="0" indent="0">
              <a:buNone/>
            </a:pPr>
            <a:r>
              <a:rPr lang="en-US" sz="4000" dirty="0">
                <a:solidFill>
                  <a:schemeClr val="tx1"/>
                </a:solidFill>
              </a:rPr>
              <a:t>Cost and Schedule</a:t>
            </a:r>
          </a:p>
        </p:txBody>
      </p:sp>
      <p:sp>
        <p:nvSpPr>
          <p:cNvPr id="4" name="Slide Number Placeholder 3">
            <a:extLst>
              <a:ext uri="{FF2B5EF4-FFF2-40B4-BE49-F238E27FC236}">
                <a16:creationId xmlns:a16="http://schemas.microsoft.com/office/drawing/2014/main" id="{E2A9C1A5-BB09-420C-BE20-8DA1A8F895E3}"/>
              </a:ext>
            </a:extLst>
          </p:cNvPr>
          <p:cNvSpPr>
            <a:spLocks noGrp="1"/>
          </p:cNvSpPr>
          <p:nvPr>
            <p:ph type="sldNum" sz="quarter" idx="12"/>
          </p:nvPr>
        </p:nvSpPr>
        <p:spPr/>
        <p:txBody>
          <a:bodyPr/>
          <a:lstStyle/>
          <a:p>
            <a:fld id="{D4078CA2-75EA-4F42-B0AF-FB0975373545}" type="slidenum">
              <a:rPr lang="en-US" altLang="en-US" smtClean="0"/>
              <a:pPr/>
              <a:t>8</a:t>
            </a:fld>
            <a:endParaRPr lang="en-US" altLang="en-US" dirty="0"/>
          </a:p>
        </p:txBody>
      </p:sp>
    </p:spTree>
    <p:extLst>
      <p:ext uri="{BB962C8B-B14F-4D97-AF65-F5344CB8AC3E}">
        <p14:creationId xmlns:p14="http://schemas.microsoft.com/office/powerpoint/2010/main" val="32805605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83934-BAB3-4C2F-B4A4-DF0EF298D01A}"/>
              </a:ext>
            </a:extLst>
          </p:cNvPr>
          <p:cNvSpPr>
            <a:spLocks noGrp="1"/>
          </p:cNvSpPr>
          <p:nvPr>
            <p:ph type="title"/>
          </p:nvPr>
        </p:nvSpPr>
        <p:spPr/>
        <p:txBody>
          <a:bodyPr/>
          <a:lstStyle/>
          <a:p>
            <a:r>
              <a:rPr lang="en-US" dirty="0"/>
              <a:t>WBS 121.3 Cost and Schedule</a:t>
            </a:r>
          </a:p>
        </p:txBody>
      </p:sp>
      <p:sp>
        <p:nvSpPr>
          <p:cNvPr id="3" name="Content Placeholder 2">
            <a:extLst>
              <a:ext uri="{FF2B5EF4-FFF2-40B4-BE49-F238E27FC236}">
                <a16:creationId xmlns:a16="http://schemas.microsoft.com/office/drawing/2014/main" id="{C73F1042-A3EE-4011-B890-A4A518D165C6}"/>
              </a:ext>
            </a:extLst>
          </p:cNvPr>
          <p:cNvSpPr>
            <a:spLocks noGrp="1"/>
          </p:cNvSpPr>
          <p:nvPr>
            <p:ph idx="1"/>
          </p:nvPr>
        </p:nvSpPr>
        <p:spPr>
          <a:xfrm>
            <a:off x="228601" y="774077"/>
            <a:ext cx="8672513" cy="357737"/>
          </a:xfrm>
        </p:spPr>
        <p:txBody>
          <a:bodyPr>
            <a:normAutofit lnSpcReduction="10000"/>
          </a:bodyPr>
          <a:lstStyle/>
          <a:p>
            <a:pPr marL="0" indent="0">
              <a:buNone/>
            </a:pPr>
            <a:r>
              <a:rPr lang="en-US" dirty="0">
                <a:solidFill>
                  <a:schemeClr val="accent4"/>
                </a:solidFill>
              </a:rPr>
              <a:t>Costs from the CD1 Cost Book – to set the scale</a:t>
            </a:r>
          </a:p>
        </p:txBody>
      </p:sp>
      <p:sp>
        <p:nvSpPr>
          <p:cNvPr id="4" name="Slide Number Placeholder 3">
            <a:extLst>
              <a:ext uri="{FF2B5EF4-FFF2-40B4-BE49-F238E27FC236}">
                <a16:creationId xmlns:a16="http://schemas.microsoft.com/office/drawing/2014/main" id="{5F6DBEB4-281C-4345-B6B2-C484A4CE1B29}"/>
              </a:ext>
            </a:extLst>
          </p:cNvPr>
          <p:cNvSpPr>
            <a:spLocks noGrp="1"/>
          </p:cNvSpPr>
          <p:nvPr>
            <p:ph type="sldNum" sz="quarter" idx="12"/>
          </p:nvPr>
        </p:nvSpPr>
        <p:spPr/>
        <p:txBody>
          <a:bodyPr/>
          <a:lstStyle/>
          <a:p>
            <a:fld id="{D4078CA2-75EA-4F42-B0AF-FB0975373545}" type="slidenum">
              <a:rPr lang="en-US" altLang="en-US" smtClean="0"/>
              <a:pPr/>
              <a:t>9</a:t>
            </a:fld>
            <a:endParaRPr lang="en-US" altLang="en-US" dirty="0"/>
          </a:p>
        </p:txBody>
      </p:sp>
      <p:graphicFrame>
        <p:nvGraphicFramePr>
          <p:cNvPr id="5" name="Table 4">
            <a:extLst>
              <a:ext uri="{FF2B5EF4-FFF2-40B4-BE49-F238E27FC236}">
                <a16:creationId xmlns:a16="http://schemas.microsoft.com/office/drawing/2014/main" id="{7AEEFFA5-FCF7-1147-8966-C0C7651C254B}"/>
              </a:ext>
            </a:extLst>
          </p:cNvPr>
          <p:cNvGraphicFramePr>
            <a:graphicFrameLocks noGrp="1"/>
          </p:cNvGraphicFramePr>
          <p:nvPr>
            <p:extLst>
              <p:ext uri="{D42A27DB-BD31-4B8C-83A1-F6EECF244321}">
                <p14:modId xmlns:p14="http://schemas.microsoft.com/office/powerpoint/2010/main" val="1468942338"/>
              </p:ext>
            </p:extLst>
          </p:nvPr>
        </p:nvGraphicFramePr>
        <p:xfrm>
          <a:off x="222250" y="1131814"/>
          <a:ext cx="8786964" cy="4755415"/>
        </p:xfrm>
        <a:graphic>
          <a:graphicData uri="http://schemas.openxmlformats.org/drawingml/2006/table">
            <a:tbl>
              <a:tblPr firstRow="1" lastRow="1" bandRow="1">
                <a:tableStyleId>{5C22544A-7EE6-4342-B048-85BDC9FD1C3A}</a:tableStyleId>
              </a:tblPr>
              <a:tblGrid>
                <a:gridCol w="2196741">
                  <a:extLst>
                    <a:ext uri="{9D8B030D-6E8A-4147-A177-3AD203B41FA5}">
                      <a16:colId xmlns:a16="http://schemas.microsoft.com/office/drawing/2014/main" val="3794066664"/>
                    </a:ext>
                  </a:extLst>
                </a:gridCol>
                <a:gridCol w="1607099">
                  <a:extLst>
                    <a:ext uri="{9D8B030D-6E8A-4147-A177-3AD203B41FA5}">
                      <a16:colId xmlns:a16="http://schemas.microsoft.com/office/drawing/2014/main" val="1109605648"/>
                    </a:ext>
                  </a:extLst>
                </a:gridCol>
                <a:gridCol w="1978925">
                  <a:extLst>
                    <a:ext uri="{9D8B030D-6E8A-4147-A177-3AD203B41FA5}">
                      <a16:colId xmlns:a16="http://schemas.microsoft.com/office/drawing/2014/main" val="4084268788"/>
                    </a:ext>
                  </a:extLst>
                </a:gridCol>
                <a:gridCol w="3004199">
                  <a:extLst>
                    <a:ext uri="{9D8B030D-6E8A-4147-A177-3AD203B41FA5}">
                      <a16:colId xmlns:a16="http://schemas.microsoft.com/office/drawing/2014/main" val="3136197536"/>
                    </a:ext>
                  </a:extLst>
                </a:gridCol>
              </a:tblGrid>
              <a:tr h="621235">
                <a:tc>
                  <a:txBody>
                    <a:bodyPr/>
                    <a:lstStyle/>
                    <a:p>
                      <a:r>
                        <a:rPr lang="en-US" dirty="0"/>
                        <a:t>L3</a:t>
                      </a:r>
                    </a:p>
                  </a:txBody>
                  <a:tcPr/>
                </a:tc>
                <a:tc>
                  <a:txBody>
                    <a:bodyPr/>
                    <a:lstStyle/>
                    <a:p>
                      <a:pPr algn="ctr"/>
                      <a:r>
                        <a:rPr lang="en-US" dirty="0"/>
                        <a:t>Labor (hours)</a:t>
                      </a:r>
                    </a:p>
                  </a:txBody>
                  <a:tcPr/>
                </a:tc>
                <a:tc>
                  <a:txBody>
                    <a:bodyPr/>
                    <a:lstStyle/>
                    <a:p>
                      <a:pPr algn="r"/>
                      <a:r>
                        <a:rPr lang="en-US" dirty="0"/>
                        <a:t>Direct M&amp;S (k$)</a:t>
                      </a:r>
                    </a:p>
                  </a:txBody>
                  <a:tcPr/>
                </a:tc>
                <a:tc>
                  <a:txBody>
                    <a:bodyPr/>
                    <a:lstStyle/>
                    <a:p>
                      <a:pPr algn="r"/>
                      <a:r>
                        <a:rPr lang="en-US" dirty="0"/>
                        <a:t>Fully Loaded + Escalation (k$)</a:t>
                      </a:r>
                    </a:p>
                  </a:txBody>
                  <a:tcPr/>
                </a:tc>
                <a:extLst>
                  <a:ext uri="{0D108BD9-81ED-4DB2-BD59-A6C34878D82A}">
                    <a16:rowId xmlns:a16="http://schemas.microsoft.com/office/drawing/2014/main" val="2305749561"/>
                  </a:ext>
                </a:extLst>
              </a:tr>
              <a:tr h="413418">
                <a:tc>
                  <a:txBody>
                    <a:bodyPr/>
                    <a:lstStyle/>
                    <a:p>
                      <a:r>
                        <a:rPr lang="en-US" dirty="0"/>
                        <a:t>PM &amp; Coordination</a:t>
                      </a:r>
                    </a:p>
                  </a:txBody>
                  <a:tcPr/>
                </a:tc>
                <a:tc>
                  <a:txBody>
                    <a:bodyPr/>
                    <a:lstStyle/>
                    <a:p>
                      <a:pPr algn="r"/>
                      <a:r>
                        <a:rPr lang="en-US" dirty="0"/>
                        <a:t>15,468</a:t>
                      </a:r>
                    </a:p>
                  </a:txBody>
                  <a:tcPr/>
                </a:tc>
                <a:tc>
                  <a:txBody>
                    <a:bodyPr/>
                    <a:lstStyle/>
                    <a:p>
                      <a:pPr algn="r"/>
                      <a:r>
                        <a:rPr lang="en-US" dirty="0"/>
                        <a:t>$40</a:t>
                      </a:r>
                    </a:p>
                  </a:txBody>
                  <a:tcPr/>
                </a:tc>
                <a:tc>
                  <a:txBody>
                    <a:bodyPr/>
                    <a:lstStyle/>
                    <a:p>
                      <a:pPr algn="r"/>
                      <a:r>
                        <a:rPr lang="en-US" dirty="0"/>
                        <a:t>$3,532</a:t>
                      </a:r>
                    </a:p>
                  </a:txBody>
                  <a:tcPr/>
                </a:tc>
                <a:extLst>
                  <a:ext uri="{0D108BD9-81ED-4DB2-BD59-A6C34878D82A}">
                    <a16:rowId xmlns:a16="http://schemas.microsoft.com/office/drawing/2014/main" val="1882188500"/>
                  </a:ext>
                </a:extLst>
              </a:tr>
              <a:tr h="413418">
                <a:tc>
                  <a:txBody>
                    <a:bodyPr/>
                    <a:lstStyle/>
                    <a:p>
                      <a:r>
                        <a:rPr lang="en-US" dirty="0"/>
                        <a:t>Accelerator Physics</a:t>
                      </a:r>
                    </a:p>
                  </a:txBody>
                  <a:tcPr/>
                </a:tc>
                <a:tc>
                  <a:txBody>
                    <a:bodyPr/>
                    <a:lstStyle/>
                    <a:p>
                      <a:pPr algn="r"/>
                      <a:r>
                        <a:rPr lang="en-US" dirty="0"/>
                        <a:t>20,332</a:t>
                      </a:r>
                    </a:p>
                  </a:txBody>
                  <a:tcPr/>
                </a:tc>
                <a:tc>
                  <a:txBody>
                    <a:bodyPr/>
                    <a:lstStyle/>
                    <a:p>
                      <a:pPr algn="r"/>
                      <a:r>
                        <a:rPr lang="en-US" dirty="0"/>
                        <a:t>$30</a:t>
                      </a:r>
                    </a:p>
                  </a:txBody>
                  <a:tcPr/>
                </a:tc>
                <a:tc>
                  <a:txBody>
                    <a:bodyPr/>
                    <a:lstStyle/>
                    <a:p>
                      <a:pPr algn="r"/>
                      <a:r>
                        <a:rPr lang="en-US" dirty="0"/>
                        <a:t>$4,601</a:t>
                      </a:r>
                    </a:p>
                  </a:txBody>
                  <a:tcPr/>
                </a:tc>
                <a:extLst>
                  <a:ext uri="{0D108BD9-81ED-4DB2-BD59-A6C34878D82A}">
                    <a16:rowId xmlns:a16="http://schemas.microsoft.com/office/drawing/2014/main" val="2739094666"/>
                  </a:ext>
                </a:extLst>
              </a:tr>
              <a:tr h="413418">
                <a:tc>
                  <a:txBody>
                    <a:bodyPr/>
                    <a:lstStyle/>
                    <a:p>
                      <a:r>
                        <a:rPr lang="en-US" dirty="0"/>
                        <a:t>HPRF</a:t>
                      </a:r>
                    </a:p>
                  </a:txBody>
                  <a:tcPr/>
                </a:tc>
                <a:tc>
                  <a:txBody>
                    <a:bodyPr/>
                    <a:lstStyle/>
                    <a:p>
                      <a:pPr algn="r"/>
                      <a:r>
                        <a:rPr lang="en-US" dirty="0"/>
                        <a:t>14,366</a:t>
                      </a:r>
                    </a:p>
                  </a:txBody>
                  <a:tcPr/>
                </a:tc>
                <a:tc>
                  <a:txBody>
                    <a:bodyPr/>
                    <a:lstStyle/>
                    <a:p>
                      <a:pPr algn="r"/>
                      <a:r>
                        <a:rPr lang="en-US" dirty="0"/>
                        <a:t>$9,464</a:t>
                      </a:r>
                    </a:p>
                  </a:txBody>
                  <a:tcPr/>
                </a:tc>
                <a:tc>
                  <a:txBody>
                    <a:bodyPr/>
                    <a:lstStyle/>
                    <a:p>
                      <a:pPr algn="r"/>
                      <a:r>
                        <a:rPr lang="en-US" dirty="0"/>
                        <a:t>$13,871</a:t>
                      </a:r>
                    </a:p>
                  </a:txBody>
                  <a:tcPr/>
                </a:tc>
                <a:extLst>
                  <a:ext uri="{0D108BD9-81ED-4DB2-BD59-A6C34878D82A}">
                    <a16:rowId xmlns:a16="http://schemas.microsoft.com/office/drawing/2014/main" val="1280036911"/>
                  </a:ext>
                </a:extLst>
              </a:tr>
              <a:tr h="413418">
                <a:tc>
                  <a:txBody>
                    <a:bodyPr/>
                    <a:lstStyle/>
                    <a:p>
                      <a:r>
                        <a:rPr lang="en-US" dirty="0"/>
                        <a:t>LLRF</a:t>
                      </a:r>
                    </a:p>
                  </a:txBody>
                  <a:tcPr/>
                </a:tc>
                <a:tc>
                  <a:txBody>
                    <a:bodyPr/>
                    <a:lstStyle/>
                    <a:p>
                      <a:pPr algn="r"/>
                      <a:r>
                        <a:rPr lang="en-US" dirty="0"/>
                        <a:t>67,366</a:t>
                      </a:r>
                    </a:p>
                  </a:txBody>
                  <a:tcPr/>
                </a:tc>
                <a:tc>
                  <a:txBody>
                    <a:bodyPr/>
                    <a:lstStyle/>
                    <a:p>
                      <a:pPr algn="r"/>
                      <a:r>
                        <a:rPr lang="en-US" dirty="0"/>
                        <a:t>$2,506</a:t>
                      </a:r>
                    </a:p>
                  </a:txBody>
                  <a:tcPr/>
                </a:tc>
                <a:tc>
                  <a:txBody>
                    <a:bodyPr/>
                    <a:lstStyle/>
                    <a:p>
                      <a:pPr algn="r"/>
                      <a:r>
                        <a:rPr lang="en-US" dirty="0"/>
                        <a:t>$13,320</a:t>
                      </a:r>
                    </a:p>
                  </a:txBody>
                  <a:tcPr/>
                </a:tc>
                <a:extLst>
                  <a:ext uri="{0D108BD9-81ED-4DB2-BD59-A6C34878D82A}">
                    <a16:rowId xmlns:a16="http://schemas.microsoft.com/office/drawing/2014/main" val="2795597820"/>
                  </a:ext>
                </a:extLst>
              </a:tr>
              <a:tr h="413418">
                <a:tc>
                  <a:txBody>
                    <a:bodyPr/>
                    <a:lstStyle/>
                    <a:p>
                      <a:r>
                        <a:rPr lang="en-US" dirty="0"/>
                        <a:t>Magnets &amp; PS</a:t>
                      </a:r>
                    </a:p>
                  </a:txBody>
                  <a:tcPr/>
                </a:tc>
                <a:tc>
                  <a:txBody>
                    <a:bodyPr/>
                    <a:lstStyle/>
                    <a:p>
                      <a:pPr algn="r"/>
                      <a:r>
                        <a:rPr lang="en-US" dirty="0"/>
                        <a:t>37,989</a:t>
                      </a:r>
                    </a:p>
                  </a:txBody>
                  <a:tcPr/>
                </a:tc>
                <a:tc>
                  <a:txBody>
                    <a:bodyPr/>
                    <a:lstStyle/>
                    <a:p>
                      <a:pPr algn="r"/>
                      <a:r>
                        <a:rPr lang="en-US" dirty="0"/>
                        <a:t>$10,707</a:t>
                      </a:r>
                    </a:p>
                  </a:txBody>
                  <a:tcPr/>
                </a:tc>
                <a:tc>
                  <a:txBody>
                    <a:bodyPr/>
                    <a:lstStyle/>
                    <a:p>
                      <a:pPr algn="r"/>
                      <a:r>
                        <a:rPr lang="en-US" dirty="0"/>
                        <a:t>$18,831</a:t>
                      </a:r>
                    </a:p>
                  </a:txBody>
                  <a:tcPr/>
                </a:tc>
                <a:extLst>
                  <a:ext uri="{0D108BD9-81ED-4DB2-BD59-A6C34878D82A}">
                    <a16:rowId xmlns:a16="http://schemas.microsoft.com/office/drawing/2014/main" val="3045045638"/>
                  </a:ext>
                </a:extLst>
              </a:tr>
              <a:tr h="413418">
                <a:tc>
                  <a:txBody>
                    <a:bodyPr/>
                    <a:lstStyle/>
                    <a:p>
                      <a:r>
                        <a:rPr lang="en-US" dirty="0"/>
                        <a:t>Vacuum</a:t>
                      </a:r>
                    </a:p>
                  </a:txBody>
                  <a:tcPr/>
                </a:tc>
                <a:tc>
                  <a:txBody>
                    <a:bodyPr/>
                    <a:lstStyle/>
                    <a:p>
                      <a:pPr algn="r"/>
                      <a:r>
                        <a:rPr lang="en-US" dirty="0"/>
                        <a:t>20,044</a:t>
                      </a:r>
                    </a:p>
                  </a:txBody>
                  <a:tcPr/>
                </a:tc>
                <a:tc>
                  <a:txBody>
                    <a:bodyPr/>
                    <a:lstStyle/>
                    <a:p>
                      <a:pPr algn="r"/>
                      <a:r>
                        <a:rPr lang="en-US" dirty="0"/>
                        <a:t>$2,301</a:t>
                      </a:r>
                    </a:p>
                  </a:txBody>
                  <a:tcPr/>
                </a:tc>
                <a:tc>
                  <a:txBody>
                    <a:bodyPr/>
                    <a:lstStyle/>
                    <a:p>
                      <a:pPr algn="r"/>
                      <a:r>
                        <a:rPr lang="en-US" dirty="0"/>
                        <a:t>$6,009</a:t>
                      </a:r>
                    </a:p>
                  </a:txBody>
                  <a:tcPr/>
                </a:tc>
                <a:extLst>
                  <a:ext uri="{0D108BD9-81ED-4DB2-BD59-A6C34878D82A}">
                    <a16:rowId xmlns:a16="http://schemas.microsoft.com/office/drawing/2014/main" val="574841462"/>
                  </a:ext>
                </a:extLst>
              </a:tr>
              <a:tr h="413418">
                <a:tc>
                  <a:txBody>
                    <a:bodyPr/>
                    <a:lstStyle/>
                    <a:p>
                      <a:r>
                        <a:rPr lang="en-US" dirty="0"/>
                        <a:t>Controls</a:t>
                      </a:r>
                    </a:p>
                  </a:txBody>
                  <a:tcPr/>
                </a:tc>
                <a:tc>
                  <a:txBody>
                    <a:bodyPr/>
                    <a:lstStyle/>
                    <a:p>
                      <a:pPr algn="r"/>
                      <a:r>
                        <a:rPr lang="en-US" dirty="0"/>
                        <a:t>92,893</a:t>
                      </a:r>
                    </a:p>
                  </a:txBody>
                  <a:tcPr/>
                </a:tc>
                <a:tc>
                  <a:txBody>
                    <a:bodyPr/>
                    <a:lstStyle/>
                    <a:p>
                      <a:pPr algn="r"/>
                      <a:r>
                        <a:rPr lang="en-US" dirty="0"/>
                        <a:t>$3,932</a:t>
                      </a:r>
                    </a:p>
                  </a:txBody>
                  <a:tcPr/>
                </a:tc>
                <a:tc>
                  <a:txBody>
                    <a:bodyPr/>
                    <a:lstStyle/>
                    <a:p>
                      <a:pPr algn="r"/>
                      <a:r>
                        <a:rPr lang="en-US" dirty="0"/>
                        <a:t>$20,023</a:t>
                      </a:r>
                    </a:p>
                  </a:txBody>
                  <a:tcPr/>
                </a:tc>
                <a:extLst>
                  <a:ext uri="{0D108BD9-81ED-4DB2-BD59-A6C34878D82A}">
                    <a16:rowId xmlns:a16="http://schemas.microsoft.com/office/drawing/2014/main" val="4032916792"/>
                  </a:ext>
                </a:extLst>
              </a:tr>
              <a:tr h="413418">
                <a:tc>
                  <a:txBody>
                    <a:bodyPr/>
                    <a:lstStyle/>
                    <a:p>
                      <a:r>
                        <a:rPr lang="en-US" dirty="0"/>
                        <a:t>Safety Systems</a:t>
                      </a:r>
                    </a:p>
                  </a:txBody>
                  <a:tcPr/>
                </a:tc>
                <a:tc>
                  <a:txBody>
                    <a:bodyPr/>
                    <a:lstStyle/>
                    <a:p>
                      <a:pPr algn="r"/>
                      <a:r>
                        <a:rPr lang="en-US" dirty="0"/>
                        <a:t>9,493</a:t>
                      </a:r>
                    </a:p>
                  </a:txBody>
                  <a:tcPr/>
                </a:tc>
                <a:tc>
                  <a:txBody>
                    <a:bodyPr/>
                    <a:lstStyle/>
                    <a:p>
                      <a:pPr algn="r"/>
                      <a:r>
                        <a:rPr lang="en-US" dirty="0"/>
                        <a:t>$568</a:t>
                      </a:r>
                    </a:p>
                  </a:txBody>
                  <a:tcPr/>
                </a:tc>
                <a:tc>
                  <a:txBody>
                    <a:bodyPr/>
                    <a:lstStyle/>
                    <a:p>
                      <a:pPr algn="r"/>
                      <a:r>
                        <a:rPr lang="en-US" dirty="0"/>
                        <a:t>$2,176</a:t>
                      </a:r>
                    </a:p>
                  </a:txBody>
                  <a:tcPr/>
                </a:tc>
                <a:extLst>
                  <a:ext uri="{0D108BD9-81ED-4DB2-BD59-A6C34878D82A}">
                    <a16:rowId xmlns:a16="http://schemas.microsoft.com/office/drawing/2014/main" val="895031131"/>
                  </a:ext>
                </a:extLst>
              </a:tr>
              <a:tr h="413418">
                <a:tc>
                  <a:txBody>
                    <a:bodyPr/>
                    <a:lstStyle/>
                    <a:p>
                      <a:r>
                        <a:rPr lang="en-US" dirty="0"/>
                        <a:t>Instrumentation</a:t>
                      </a:r>
                    </a:p>
                  </a:txBody>
                  <a:tcPr/>
                </a:tc>
                <a:tc>
                  <a:txBody>
                    <a:bodyPr/>
                    <a:lstStyle/>
                    <a:p>
                      <a:pPr algn="r"/>
                      <a:r>
                        <a:rPr lang="en-US" dirty="0"/>
                        <a:t>31,980</a:t>
                      </a:r>
                    </a:p>
                  </a:txBody>
                  <a:tcPr/>
                </a:tc>
                <a:tc>
                  <a:txBody>
                    <a:bodyPr/>
                    <a:lstStyle/>
                    <a:p>
                      <a:pPr algn="r"/>
                      <a:r>
                        <a:rPr lang="en-US" dirty="0"/>
                        <a:t>$3,288</a:t>
                      </a:r>
                    </a:p>
                  </a:txBody>
                  <a:tcPr/>
                </a:tc>
                <a:tc>
                  <a:txBody>
                    <a:bodyPr/>
                    <a:lstStyle/>
                    <a:p>
                      <a:pPr algn="r"/>
                      <a:r>
                        <a:rPr lang="en-US" dirty="0"/>
                        <a:t>$9,423</a:t>
                      </a:r>
                    </a:p>
                  </a:txBody>
                  <a:tcPr/>
                </a:tc>
                <a:extLst>
                  <a:ext uri="{0D108BD9-81ED-4DB2-BD59-A6C34878D82A}">
                    <a16:rowId xmlns:a16="http://schemas.microsoft.com/office/drawing/2014/main" val="1526423174"/>
                  </a:ext>
                </a:extLst>
              </a:tr>
              <a:tr h="413418">
                <a:tc>
                  <a:txBody>
                    <a:bodyPr/>
                    <a:lstStyle/>
                    <a:p>
                      <a:r>
                        <a:rPr lang="en-US" dirty="0"/>
                        <a:t>Total</a:t>
                      </a:r>
                    </a:p>
                  </a:txBody>
                  <a:tcPr/>
                </a:tc>
                <a:tc>
                  <a:txBody>
                    <a:bodyPr/>
                    <a:lstStyle/>
                    <a:p>
                      <a:pPr algn="r"/>
                      <a:r>
                        <a:rPr lang="en-US" dirty="0"/>
                        <a:t>309,901</a:t>
                      </a:r>
                    </a:p>
                  </a:txBody>
                  <a:tcPr/>
                </a:tc>
                <a:tc>
                  <a:txBody>
                    <a:bodyPr/>
                    <a:lstStyle/>
                    <a:p>
                      <a:pPr algn="r"/>
                      <a:r>
                        <a:rPr lang="en-US" dirty="0"/>
                        <a:t>$32,836</a:t>
                      </a:r>
                    </a:p>
                  </a:txBody>
                  <a:tcPr/>
                </a:tc>
                <a:tc>
                  <a:txBody>
                    <a:bodyPr/>
                    <a:lstStyle/>
                    <a:p>
                      <a:pPr algn="r"/>
                      <a:r>
                        <a:rPr lang="en-US" dirty="0"/>
                        <a:t>$91,785</a:t>
                      </a:r>
                    </a:p>
                  </a:txBody>
                  <a:tcPr/>
                </a:tc>
                <a:extLst>
                  <a:ext uri="{0D108BD9-81ED-4DB2-BD59-A6C34878D82A}">
                    <a16:rowId xmlns:a16="http://schemas.microsoft.com/office/drawing/2014/main" val="1988984763"/>
                  </a:ext>
                </a:extLst>
              </a:tr>
            </a:tbl>
          </a:graphicData>
        </a:graphic>
      </p:graphicFrame>
      <p:graphicFrame>
        <p:nvGraphicFramePr>
          <p:cNvPr id="6" name="Table 5">
            <a:extLst>
              <a:ext uri="{FF2B5EF4-FFF2-40B4-BE49-F238E27FC236}">
                <a16:creationId xmlns:a16="http://schemas.microsoft.com/office/drawing/2014/main" id="{7270BFB8-1CE0-5F44-A6FF-75255E126727}"/>
              </a:ext>
            </a:extLst>
          </p:cNvPr>
          <p:cNvGraphicFramePr>
            <a:graphicFrameLocks noGrp="1"/>
          </p:cNvGraphicFramePr>
          <p:nvPr>
            <p:extLst>
              <p:ext uri="{D42A27DB-BD31-4B8C-83A1-F6EECF244321}">
                <p14:modId xmlns:p14="http://schemas.microsoft.com/office/powerpoint/2010/main" val="2293204314"/>
              </p:ext>
            </p:extLst>
          </p:nvPr>
        </p:nvGraphicFramePr>
        <p:xfrm>
          <a:off x="222250" y="5935293"/>
          <a:ext cx="8786964" cy="370840"/>
        </p:xfrm>
        <a:graphic>
          <a:graphicData uri="http://schemas.openxmlformats.org/drawingml/2006/table">
            <a:tbl>
              <a:tblPr firstRow="1" bandRow="1">
                <a:tableStyleId>{5C22544A-7EE6-4342-B048-85BDC9FD1C3A}</a:tableStyleId>
              </a:tblPr>
              <a:tblGrid>
                <a:gridCol w="2196741">
                  <a:extLst>
                    <a:ext uri="{9D8B030D-6E8A-4147-A177-3AD203B41FA5}">
                      <a16:colId xmlns:a16="http://schemas.microsoft.com/office/drawing/2014/main" val="3719966340"/>
                    </a:ext>
                  </a:extLst>
                </a:gridCol>
                <a:gridCol w="1607099">
                  <a:extLst>
                    <a:ext uri="{9D8B030D-6E8A-4147-A177-3AD203B41FA5}">
                      <a16:colId xmlns:a16="http://schemas.microsoft.com/office/drawing/2014/main" val="1138940273"/>
                    </a:ext>
                  </a:extLst>
                </a:gridCol>
                <a:gridCol w="1978925">
                  <a:extLst>
                    <a:ext uri="{9D8B030D-6E8A-4147-A177-3AD203B41FA5}">
                      <a16:colId xmlns:a16="http://schemas.microsoft.com/office/drawing/2014/main" val="3037891755"/>
                    </a:ext>
                  </a:extLst>
                </a:gridCol>
                <a:gridCol w="3004199">
                  <a:extLst>
                    <a:ext uri="{9D8B030D-6E8A-4147-A177-3AD203B41FA5}">
                      <a16:colId xmlns:a16="http://schemas.microsoft.com/office/drawing/2014/main" val="193666957"/>
                    </a:ext>
                  </a:extLst>
                </a:gridCol>
              </a:tblGrid>
              <a:tr h="370840">
                <a:tc>
                  <a:txBody>
                    <a:bodyPr/>
                    <a:lstStyle/>
                    <a:p>
                      <a:r>
                        <a:rPr lang="en-US" dirty="0"/>
                        <a:t>Full Project</a:t>
                      </a:r>
                    </a:p>
                  </a:txBody>
                  <a:tcPr/>
                </a:tc>
                <a:tc>
                  <a:txBody>
                    <a:bodyPr/>
                    <a:lstStyle/>
                    <a:p>
                      <a:pPr algn="r"/>
                      <a:r>
                        <a:rPr lang="en-US" dirty="0"/>
                        <a:t>1,415,458</a:t>
                      </a:r>
                    </a:p>
                  </a:txBody>
                  <a:tcPr/>
                </a:tc>
                <a:tc>
                  <a:txBody>
                    <a:bodyPr/>
                    <a:lstStyle/>
                    <a:p>
                      <a:pPr algn="r"/>
                      <a:r>
                        <a:rPr lang="en-US" dirty="0"/>
                        <a:t>$306,103</a:t>
                      </a:r>
                    </a:p>
                  </a:txBody>
                  <a:tcPr/>
                </a:tc>
                <a:tc>
                  <a:txBody>
                    <a:bodyPr/>
                    <a:lstStyle/>
                    <a:p>
                      <a:pPr algn="r"/>
                      <a:r>
                        <a:rPr lang="en-US" dirty="0"/>
                        <a:t>$687,781</a:t>
                      </a:r>
                    </a:p>
                  </a:txBody>
                  <a:tcPr/>
                </a:tc>
                <a:extLst>
                  <a:ext uri="{0D108BD9-81ED-4DB2-BD59-A6C34878D82A}">
                    <a16:rowId xmlns:a16="http://schemas.microsoft.com/office/drawing/2014/main" val="969528231"/>
                  </a:ext>
                </a:extLst>
              </a:tr>
            </a:tbl>
          </a:graphicData>
        </a:graphic>
      </p:graphicFrame>
    </p:spTree>
    <p:extLst>
      <p:ext uri="{BB962C8B-B14F-4D97-AF65-F5344CB8AC3E}">
        <p14:creationId xmlns:p14="http://schemas.microsoft.com/office/powerpoint/2010/main" val="3318789202"/>
      </p:ext>
    </p:extLst>
  </p:cSld>
  <p:clrMapOvr>
    <a:masterClrMapping/>
  </p:clrMapOvr>
</p:sld>
</file>

<file path=ppt/theme/theme1.xml><?xml version="1.0" encoding="utf-8"?>
<a:theme xmlns:a="http://schemas.openxmlformats.org/drawingml/2006/main" name="Fermilab_PPT_090815">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Fermilab_PPT_090815">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Fermilab_PPT_090815">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FNAL_TemplateMac_060514">
  <a:themeElements>
    <a:clrScheme name="Fermilab">
      <a:dk1>
        <a:srgbClr val="004C97"/>
      </a:dk1>
      <a:lt1>
        <a:srgbClr val="FFFFFF"/>
      </a:lt1>
      <a:dk2>
        <a:srgbClr val="004C97"/>
      </a:dk2>
      <a:lt2>
        <a:srgbClr val="FFFFFF"/>
      </a:lt2>
      <a:accent1>
        <a:srgbClr val="99D6EA"/>
      </a:accent1>
      <a:accent2>
        <a:srgbClr val="DB720C"/>
      </a:accent2>
      <a:accent3>
        <a:srgbClr val="519A24"/>
      </a:accent3>
      <a:accent4>
        <a:srgbClr val="AF272F"/>
      </a:accent4>
      <a:accent5>
        <a:srgbClr val="00B5E2"/>
      </a:accent5>
      <a:accent6>
        <a:srgbClr val="404040"/>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FA6561EA-5476-4052-84D7-7BCA5B4A2A6E}" vid="{B6CED81E-951A-4DFA-9287-6DC86C25A1D3}"/>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Fermilab_PowerPoint_Template_090915</Template>
  <TotalTime>23862</TotalTime>
  <Words>638</Words>
  <Application>Microsoft Macintosh PowerPoint</Application>
  <PresentationFormat>On-screen Show (4:3)</PresentationFormat>
  <Paragraphs>158</Paragraphs>
  <Slides>14</Slides>
  <Notes>0</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14</vt:i4>
      </vt:variant>
    </vt:vector>
  </HeadingPairs>
  <TitlesOfParts>
    <vt:vector size="25" baseType="lpstr">
      <vt:lpstr>ＭＳ Ｐゴシック</vt:lpstr>
      <vt:lpstr>ＭＳ Ｐゴシック</vt:lpstr>
      <vt:lpstr>Arial</vt:lpstr>
      <vt:lpstr>Calibri</vt:lpstr>
      <vt:lpstr>Geneva</vt:lpstr>
      <vt:lpstr>Helvetica</vt:lpstr>
      <vt:lpstr>Wingdings</vt:lpstr>
      <vt:lpstr>Fermilab_PPT_090815</vt:lpstr>
      <vt:lpstr>1_Fermilab_PPT_090815</vt:lpstr>
      <vt:lpstr>2_Fermilab_PPT_090815</vt:lpstr>
      <vt:lpstr>FNAL_TemplateMac_060514</vt:lpstr>
      <vt:lpstr>PowerPoint Presentation</vt:lpstr>
      <vt:lpstr>Outline</vt:lpstr>
      <vt:lpstr>PowerPoint Presentation</vt:lpstr>
      <vt:lpstr>WBS 121.3</vt:lpstr>
      <vt:lpstr>PowerPoint Presentation</vt:lpstr>
      <vt:lpstr>WBS 121.3 Critical Technology Elements (CTEs)</vt:lpstr>
      <vt:lpstr>WBS 121.3 Critical Technology Elements (CTEs)</vt:lpstr>
      <vt:lpstr>PowerPoint Presentation</vt:lpstr>
      <vt:lpstr>WBS 121.3 Cost and Schedule</vt:lpstr>
      <vt:lpstr>PowerPoint Presentation</vt:lpstr>
      <vt:lpstr>WBS 121.3 Interface</vt:lpstr>
      <vt:lpstr>WBS 121.3 External Interfaces:  On the large scale </vt:lpstr>
      <vt:lpstr>PowerPoint Presentation</vt:lpstr>
      <vt:lpstr>WBS 121.3 Risks : Identified Categories</vt:lpstr>
    </vt:vector>
  </TitlesOfParts>
  <Company>Sandbox Studio</Company>
  <LinksUpToDate>false</LinksUpToDate>
  <SharedDoc>false</SharedDoc>
  <HyperlinksChanged>false</HyperlinksChanged>
  <AppVersion>16.0015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Stephen D. Holmes x3988,3211 05964N</dc:creator>
  <cp:lastModifiedBy>Paul Derwent</cp:lastModifiedBy>
  <cp:revision>462</cp:revision>
  <cp:lastPrinted>2016-10-27T20:26:53Z</cp:lastPrinted>
  <dcterms:created xsi:type="dcterms:W3CDTF">2016-07-25T19:56:26Z</dcterms:created>
  <dcterms:modified xsi:type="dcterms:W3CDTF">2018-07-12T17:58:26Z</dcterms:modified>
</cp:coreProperties>
</file>