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721"/>
  </p:normalViewPr>
  <p:slideViewPr>
    <p:cSldViewPr snapToGrid="0" snapToObjects="1">
      <p:cViewPr varScale="1">
        <p:scale>
          <a:sx n="108" d="100"/>
          <a:sy n="108" d="100"/>
        </p:scale>
        <p:origin x="73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A1FB6-5DE8-E741-AF35-92A9CDEB79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64157B-B7F8-B048-B4BE-4F773AEE7A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7293A-DD0B-2C49-8853-67AC9FFD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1F5DE-7232-294B-9BFB-C169AB2B78DC}" type="datetimeFigureOut">
              <a:rPr lang="en-US" smtClean="0"/>
              <a:t>7/5/18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F476CE-1BF8-DF49-8066-6E9124611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6731C-5A08-2A41-B2C1-206E0109F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1B2D4-6D44-7D4F-A4D8-0B1D8F15A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510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48E17-0B1E-534A-A05D-B371B871A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9C1A1B-B3C6-E243-AB78-13C66A03C3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068413-AC9A-1644-86E7-3CA7CCB16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1F5DE-7232-294B-9BFB-C169AB2B78DC}" type="datetimeFigureOut">
              <a:rPr lang="en-US" smtClean="0"/>
              <a:t>7/5/18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0B06D-2626-CC47-BC9A-C1F19444A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9AC94A-46F8-7042-A5BD-5BD10F0E0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1B2D4-6D44-7D4F-A4D8-0B1D8F15A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796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378DA8-6486-D044-BEB4-08AAD358B9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665EBE-AE3F-9D49-A03B-BFB622873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87605-6BEA-504B-8ABA-98B38DF89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1F5DE-7232-294B-9BFB-C169AB2B78DC}" type="datetimeFigureOut">
              <a:rPr lang="en-US" smtClean="0"/>
              <a:t>7/5/18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7D1073-5BF1-5C44-A30E-0E6DBA934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D5F17D-B932-954E-92F0-BF3130C8D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1B2D4-6D44-7D4F-A4D8-0B1D8F15A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399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DADAC-DC37-B34D-8794-9309ED7BB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3F692-D634-3248-A9F8-64931B4B20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BB9D61-0065-E64D-B445-2D1CE9D7A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1F5DE-7232-294B-9BFB-C169AB2B78DC}" type="datetimeFigureOut">
              <a:rPr lang="en-US" smtClean="0"/>
              <a:t>7/5/18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14F31B-0D64-D044-9971-1F34929E5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E25B05-4D89-8F48-ADDF-EDE29F7E1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1B2D4-6D44-7D4F-A4D8-0B1D8F15A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225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E3D81-ECCD-C245-8F79-6CD53E311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F910BE-B767-6844-9C62-726266748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25E3E8-53CE-E44D-8A65-C23189414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1F5DE-7232-294B-9BFB-C169AB2B78DC}" type="datetimeFigureOut">
              <a:rPr lang="en-US" smtClean="0"/>
              <a:t>7/5/18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3BC39-FAB6-1348-8349-0D073ABBD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865A3F-C7BC-9444-92C6-7D9CBF099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1B2D4-6D44-7D4F-A4D8-0B1D8F15A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336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7C96A-F596-B041-8C25-7331ADEA7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A649B-6B82-3C47-9976-07715238AD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B89F8C-E07D-DD4A-847E-9744C6B8C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1FA18B-56E0-7947-AD63-714E771AA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1F5DE-7232-294B-9BFB-C169AB2B78DC}" type="datetimeFigureOut">
              <a:rPr lang="en-US" smtClean="0"/>
              <a:t>7/5/18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51EF7A-CE33-544E-ACFB-A9A89B75A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B8EB9B-F663-E145-8B70-A0AF7E296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1B2D4-6D44-7D4F-A4D8-0B1D8F15A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368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7FA3D-E896-7548-A5E6-CA12C9B8D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E71C5D-F9A8-3947-AEDE-47C38A075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CADC38-8A4C-5844-9869-2BD4E4508F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D712A0-A128-464F-AB65-4A92E3581D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5F8AB7-483D-2647-A13E-738930BC0C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B9349A-E239-DA44-B772-CC254E15E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1F5DE-7232-294B-9BFB-C169AB2B78DC}" type="datetimeFigureOut">
              <a:rPr lang="en-US" smtClean="0"/>
              <a:t>7/5/18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0EC740-790A-584C-93F9-10B786B1D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D6F295-D9E9-324A-9261-349A06589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1B2D4-6D44-7D4F-A4D8-0B1D8F15A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52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C676D-453F-6841-85D5-CF5F69B2C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0DD62-3B2A-CF46-BCE1-A45116B99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1F5DE-7232-294B-9BFB-C169AB2B78DC}" type="datetimeFigureOut">
              <a:rPr lang="en-US" smtClean="0"/>
              <a:t>7/5/18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1FACCC-2DB5-BB4F-8D33-4CF8500AA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9B8E65-AE94-B044-8DE0-2278C39F2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1B2D4-6D44-7D4F-A4D8-0B1D8F15A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516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D216B2-519D-9E44-9F56-DACF0F632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1F5DE-7232-294B-9BFB-C169AB2B78DC}" type="datetimeFigureOut">
              <a:rPr lang="en-US" smtClean="0"/>
              <a:t>7/5/18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5D7327-46D0-0A43-9E34-3A751E961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8FC361-BBD7-F74A-8BD7-BC1B5C066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1B2D4-6D44-7D4F-A4D8-0B1D8F15A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086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FE282-408D-794F-ADF7-69A5FE359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23DE6-6A17-9F4C-B9A2-5916CA846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C21AE7-F7E2-7C48-BB35-546038A8F5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57E2B0-E7D0-4340-A69D-6DD5968F0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1F5DE-7232-294B-9BFB-C169AB2B78DC}" type="datetimeFigureOut">
              <a:rPr lang="en-US" smtClean="0"/>
              <a:t>7/5/18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48BF4D-93E7-0D43-8B27-C0AEBCF90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BBAE6F-23D8-CE42-A88F-00F82A8C4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1B2D4-6D44-7D4F-A4D8-0B1D8F15A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309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8390D-2D55-0940-BE87-0F34C727D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097ACF-8920-AB4D-8554-6ABDC24ABE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CE2F0E-350D-4445-AE27-8971D64466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9C5FD1-ECF3-6541-8180-D0934F6F7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1F5DE-7232-294B-9BFB-C169AB2B78DC}" type="datetimeFigureOut">
              <a:rPr lang="en-US" smtClean="0"/>
              <a:t>7/5/18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9D2FEA-AA40-9F46-A316-730A4AA49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8BA31C-384A-5848-A4AF-F185B7B1D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1B2D4-6D44-7D4F-A4D8-0B1D8F15A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7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09F3BC-70ED-6848-950B-E0E1E2000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539BE2-8D2E-344F-9ABB-44B1F6E87B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F6FF65-B371-7B46-9CDB-B1066CE73C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1F5DE-7232-294B-9BFB-C169AB2B78DC}" type="datetimeFigureOut">
              <a:rPr lang="en-US" smtClean="0"/>
              <a:t>7/5/18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DF1EE1-257C-BA41-9601-D485F373AE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B5C85B-1365-1843-9F7D-1FFA598FDA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1B2D4-6D44-7D4F-A4D8-0B1D8F15A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870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2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6.emf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D1254-0FEF-E046-A5A1-1A108E02E0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96140"/>
            <a:ext cx="9144000" cy="2387600"/>
          </a:xfrm>
        </p:spPr>
        <p:txBody>
          <a:bodyPr>
            <a:normAutofit/>
          </a:bodyPr>
          <a:lstStyle/>
          <a:p>
            <a:r>
              <a:rPr lang="en-US" sz="4800" dirty="0" err="1"/>
              <a:t>ProtoDUNE</a:t>
            </a:r>
            <a:r>
              <a:rPr lang="en-US" sz="4800" dirty="0"/>
              <a:t> Cryostat Test </a:t>
            </a:r>
            <a:br>
              <a:rPr lang="en-US" sz="4800" dirty="0"/>
            </a:br>
            <a:r>
              <a:rPr lang="en-US" sz="4800" dirty="0"/>
              <a:t>summary</a:t>
            </a:r>
            <a:br>
              <a:rPr lang="en-US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65479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34D9E-DF0C-F341-B61B-A5A1F3994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B4E7E-CD40-AC49-B2EE-0320165E3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9380"/>
            <a:ext cx="9944595" cy="4351338"/>
          </a:xfrm>
        </p:spPr>
        <p:txBody>
          <a:bodyPr/>
          <a:lstStyle/>
          <a:p>
            <a:r>
              <a:rPr lang="en-US" dirty="0"/>
              <a:t>We checked all 6 APAs several times during the last month when the installation inside the cryostat was still ongoing </a:t>
            </a:r>
          </a:p>
          <a:p>
            <a:endParaRPr lang="en-US" dirty="0"/>
          </a:p>
          <a:p>
            <a:r>
              <a:rPr lang="en-US" dirty="0"/>
              <a:t>We tested the first 3 APA with the cryostat Turbopump on/off to see if the noise change. Tests on APA 4,5 and 6 were done with Turbopump on. </a:t>
            </a:r>
          </a:p>
        </p:txBody>
      </p:sp>
    </p:spTree>
    <p:extLst>
      <p:ext uri="{BB962C8B-B14F-4D97-AF65-F5344CB8AC3E}">
        <p14:creationId xmlns:p14="http://schemas.microsoft.com/office/powerpoint/2010/main" val="4047415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7A26D-30DD-8048-B4A8-34FFD9324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42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APA1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6CE97-6FB8-0B4F-80DD-B711BA36C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201140"/>
            <a:ext cx="10515600" cy="1128156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Turbo off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58702B-F182-564A-988B-E571AC73B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05" y="2631058"/>
            <a:ext cx="5822178" cy="31997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2A0717-5A8F-EE4E-A331-5F08AAC434B6}"/>
              </a:ext>
            </a:extLst>
          </p:cNvPr>
          <p:cNvSpPr txBox="1"/>
          <p:nvPr/>
        </p:nvSpPr>
        <p:spPr>
          <a:xfrm>
            <a:off x="2695699" y="6153638"/>
            <a:ext cx="1706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Turbo off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535238-5594-024E-990A-5949A5C51D4B}"/>
              </a:ext>
            </a:extLst>
          </p:cNvPr>
          <p:cNvSpPr txBox="1"/>
          <p:nvPr/>
        </p:nvSpPr>
        <p:spPr>
          <a:xfrm>
            <a:off x="8762011" y="6153638"/>
            <a:ext cx="1706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Turbo 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B34200-CCB4-3248-BF2E-343EFBA266BC}"/>
              </a:ext>
            </a:extLst>
          </p:cNvPr>
          <p:cNvSpPr/>
          <p:nvPr/>
        </p:nvSpPr>
        <p:spPr>
          <a:xfrm>
            <a:off x="838200" y="1342350"/>
            <a:ext cx="1028897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One X channel of APA1#A115 (WIB1FEMB3) doesn’t have response to the injected pulse: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FE channel is dead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Sensing wire short to ground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More investigations required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9103BD5-5B7B-754C-BA41-1D0283BB083E}"/>
              </a:ext>
            </a:extLst>
          </p:cNvPr>
          <p:cNvSpPr/>
          <p:nvPr/>
        </p:nvSpPr>
        <p:spPr>
          <a:xfrm>
            <a:off x="4203865" y="4869629"/>
            <a:ext cx="617517" cy="57001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E3C6EEB-B2B1-F04A-9432-27B93EB50E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208" y="2600508"/>
            <a:ext cx="5970247" cy="3358264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B9950C7C-9C95-BE4F-B82F-DAB23C39C6A6}"/>
              </a:ext>
            </a:extLst>
          </p:cNvPr>
          <p:cNvSpPr/>
          <p:nvPr/>
        </p:nvSpPr>
        <p:spPr>
          <a:xfrm>
            <a:off x="10161390" y="4870375"/>
            <a:ext cx="617517" cy="57001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168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8C9C7-4311-FD42-8EFA-0D1A1C869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APA2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862A4-30F1-2442-8373-42F1BA837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614" y="1499806"/>
            <a:ext cx="11708524" cy="4351338"/>
          </a:xfrm>
        </p:spPr>
        <p:txBody>
          <a:bodyPr/>
          <a:lstStyle/>
          <a:p>
            <a:r>
              <a:rPr lang="en-US" sz="2400" dirty="0"/>
              <a:t>We found some noisy FEMB (more noisy FEMB3WIB3) so we decided to replace WIB3 with a new one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83E4B4-0D10-8349-A236-3AF9C4C09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26" y="2386941"/>
            <a:ext cx="6158584" cy="34642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F1A524-A7CA-BB4B-A413-5B7024635408}"/>
              </a:ext>
            </a:extLst>
          </p:cNvPr>
          <p:cNvSpPr txBox="1"/>
          <p:nvPr/>
        </p:nvSpPr>
        <p:spPr>
          <a:xfrm>
            <a:off x="509686" y="5897310"/>
            <a:ext cx="3026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Before replacement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Turbo on 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1D9F8F-278B-EB45-B9B1-463EDB962E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250" y="2433106"/>
            <a:ext cx="6158584" cy="346420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DB6EB7C-6B40-EF46-A288-3617C8904694}"/>
              </a:ext>
            </a:extLst>
          </p:cNvPr>
          <p:cNvSpPr txBox="1"/>
          <p:nvPr/>
        </p:nvSpPr>
        <p:spPr>
          <a:xfrm>
            <a:off x="7700187" y="5851144"/>
            <a:ext cx="3026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After replacement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Turbo on   </a:t>
            </a:r>
          </a:p>
        </p:txBody>
      </p:sp>
    </p:spTree>
    <p:extLst>
      <p:ext uri="{BB962C8B-B14F-4D97-AF65-F5344CB8AC3E}">
        <p14:creationId xmlns:p14="http://schemas.microsoft.com/office/powerpoint/2010/main" val="2582235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A403C-F905-2B44-9D75-74D8E6AA7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APA3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934781-CAAC-9846-BCF5-709F73EBB2AB}"/>
              </a:ext>
            </a:extLst>
          </p:cNvPr>
          <p:cNvSpPr txBox="1">
            <a:spLocks/>
          </p:cNvSpPr>
          <p:nvPr/>
        </p:nvSpPr>
        <p:spPr>
          <a:xfrm>
            <a:off x="838200" y="5583640"/>
            <a:ext cx="10515600" cy="112815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Turbo off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1056AA-2617-5347-AF4C-C37A5080187C}"/>
              </a:ext>
            </a:extLst>
          </p:cNvPr>
          <p:cNvSpPr txBox="1"/>
          <p:nvPr/>
        </p:nvSpPr>
        <p:spPr>
          <a:xfrm>
            <a:off x="1983179" y="5536137"/>
            <a:ext cx="1706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Turbo off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A8B103-B492-CC4D-B41B-90F99CB0DFEF}"/>
              </a:ext>
            </a:extLst>
          </p:cNvPr>
          <p:cNvSpPr txBox="1"/>
          <p:nvPr/>
        </p:nvSpPr>
        <p:spPr>
          <a:xfrm>
            <a:off x="8477003" y="5536136"/>
            <a:ext cx="1706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Turbo 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79AE9F-BEE1-AD4B-B907-B6ABE422B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43" y="1784083"/>
            <a:ext cx="5927919" cy="33344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2B255D8-70F3-DF40-A325-195A8D7A83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0593" y="1784083"/>
            <a:ext cx="6001407" cy="337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610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C5C1F-A438-604E-8FA8-31DEF1BF2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APA 4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1419FE-69DC-344B-B573-E20556F6C3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7158" y="2042555"/>
            <a:ext cx="6016832" cy="338446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263C0D-5DD5-024D-8428-D70D9557A9F4}"/>
              </a:ext>
            </a:extLst>
          </p:cNvPr>
          <p:cNvSpPr txBox="1"/>
          <p:nvPr/>
        </p:nvSpPr>
        <p:spPr>
          <a:xfrm>
            <a:off x="838200" y="5521805"/>
            <a:ext cx="2748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Turbo 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Light connected </a:t>
            </a:r>
            <a:endParaRPr lang="en-US" sz="2400" dirty="0"/>
          </a:p>
          <a:p>
            <a:r>
              <a:rPr lang="en-US" dirty="0"/>
              <a:t>(inside the cryostat) 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7FA725-614E-5E47-A64C-769B0DDF9E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7668" y="2018804"/>
            <a:ext cx="6064332" cy="34111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E868D6-0595-8C46-B796-57B9FEF0D819}"/>
              </a:ext>
            </a:extLst>
          </p:cNvPr>
          <p:cNvSpPr txBox="1"/>
          <p:nvPr/>
        </p:nvSpPr>
        <p:spPr>
          <a:xfrm>
            <a:off x="6940138" y="5427023"/>
            <a:ext cx="2748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Turbo 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Light disconnected </a:t>
            </a:r>
            <a:endParaRPr lang="en-US" sz="2400" dirty="0"/>
          </a:p>
          <a:p>
            <a:r>
              <a:rPr lang="en-US" dirty="0"/>
              <a:t>     (inside the cryostat)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11079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28353-988F-AF4B-815D-EB0C50A74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APA 5</a:t>
            </a:r>
            <a:br>
              <a:rPr lang="en-US" dirty="0">
                <a:solidFill>
                  <a:srgbClr val="FF0000"/>
                </a:solidFill>
              </a:rPr>
            </a:br>
            <a:endParaRPr lang="en-US" sz="24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A1B6A9-FCAC-854E-B353-BA1B62796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968" y="1137537"/>
            <a:ext cx="9411571" cy="529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669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C615C-4674-C94D-A9AA-D1BCFC21D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APA6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5A0952-08D0-8340-983D-87E6E861F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6307"/>
            <a:ext cx="6270168" cy="35269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7CCC6E-4B84-C147-A823-3D537FD32A8C}"/>
              </a:ext>
            </a:extLst>
          </p:cNvPr>
          <p:cNvSpPr txBox="1"/>
          <p:nvPr/>
        </p:nvSpPr>
        <p:spPr>
          <a:xfrm>
            <a:off x="1355835" y="1352443"/>
            <a:ext cx="56769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We’ve lost WIB4FEMB2 and replaced it with a new one.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5F0CC1-26BA-1645-BE4C-638ACC45C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3435" y="2097394"/>
            <a:ext cx="6003788" cy="33771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791CE0A-43F7-F349-AB2E-0E579778FC6C}"/>
              </a:ext>
            </a:extLst>
          </p:cNvPr>
          <p:cNvSpPr txBox="1"/>
          <p:nvPr/>
        </p:nvSpPr>
        <p:spPr>
          <a:xfrm>
            <a:off x="509686" y="5636054"/>
            <a:ext cx="37179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Before replacement</a:t>
            </a:r>
          </a:p>
          <a:p>
            <a:r>
              <a:rPr lang="en-US" dirty="0"/>
              <a:t>(noise is due to people working      inside the detector during the test)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682FC0-E554-E94A-B5A6-32FE0E89925B}"/>
              </a:ext>
            </a:extLst>
          </p:cNvPr>
          <p:cNvSpPr txBox="1"/>
          <p:nvPr/>
        </p:nvSpPr>
        <p:spPr>
          <a:xfrm>
            <a:off x="6789754" y="5897310"/>
            <a:ext cx="30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After replacement</a:t>
            </a:r>
          </a:p>
        </p:txBody>
      </p:sp>
    </p:spTree>
    <p:extLst>
      <p:ext uri="{BB962C8B-B14F-4D97-AF65-F5344CB8AC3E}">
        <p14:creationId xmlns:p14="http://schemas.microsoft.com/office/powerpoint/2010/main" val="192847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15C69-FEBF-3A4B-A978-E8F58B3E2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500"/>
            <a:ext cx="10515600" cy="1325563"/>
          </a:xfrm>
        </p:spPr>
        <p:txBody>
          <a:bodyPr/>
          <a:lstStyle/>
          <a:p>
            <a:r>
              <a:rPr lang="en-US" dirty="0"/>
              <a:t>Cryostat Noise Summary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4AC779-1B66-7F4B-926B-F70F225707CA}"/>
              </a:ext>
            </a:extLst>
          </p:cNvPr>
          <p:cNvSpPr/>
          <p:nvPr/>
        </p:nvSpPr>
        <p:spPr>
          <a:xfrm>
            <a:off x="3251859" y="1488813"/>
            <a:ext cx="5688281" cy="493574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EFCC569B-4E84-A047-880F-868E9CB9AF7A}"/>
              </a:ext>
            </a:extLst>
          </p:cNvPr>
          <p:cNvSpPr/>
          <p:nvPr/>
        </p:nvSpPr>
        <p:spPr>
          <a:xfrm>
            <a:off x="570016" y="3835731"/>
            <a:ext cx="2315688" cy="3087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891FA2-1146-E94C-9956-8111C98B40CE}"/>
              </a:ext>
            </a:extLst>
          </p:cNvPr>
          <p:cNvSpPr txBox="1"/>
          <p:nvPr/>
        </p:nvSpPr>
        <p:spPr>
          <a:xfrm>
            <a:off x="737108" y="3528445"/>
            <a:ext cx="1981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H4 BEAM LINE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64037B-7A59-3D40-B159-F8FE31A03967}"/>
              </a:ext>
            </a:extLst>
          </p:cNvPr>
          <p:cNvSpPr txBox="1"/>
          <p:nvPr/>
        </p:nvSpPr>
        <p:spPr>
          <a:xfrm>
            <a:off x="5627762" y="1027148"/>
            <a:ext cx="662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err="1"/>
              <a:t>DaS</a:t>
            </a:r>
            <a:endParaRPr lang="en-US" sz="2400" u="sng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495C8F-9477-7C48-BE99-C56F7678DD99}"/>
              </a:ext>
            </a:extLst>
          </p:cNvPr>
          <p:cNvSpPr txBox="1"/>
          <p:nvPr/>
        </p:nvSpPr>
        <p:spPr>
          <a:xfrm>
            <a:off x="5627761" y="6396335"/>
            <a:ext cx="6399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err="1"/>
              <a:t>RaS</a:t>
            </a:r>
            <a:endParaRPr lang="en-US" sz="2400" u="sng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9E35ED-78C2-5D4A-9146-F26B58EA2FA3}"/>
              </a:ext>
            </a:extLst>
          </p:cNvPr>
          <p:cNvSpPr txBox="1"/>
          <p:nvPr/>
        </p:nvSpPr>
        <p:spPr>
          <a:xfrm>
            <a:off x="3440725" y="3376483"/>
            <a:ext cx="1404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Us (APA5)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F93BED-858E-2544-9035-D1A35AEBB5E2}"/>
              </a:ext>
            </a:extLst>
          </p:cNvPr>
          <p:cNvSpPr txBox="1"/>
          <p:nvPr/>
        </p:nvSpPr>
        <p:spPr>
          <a:xfrm>
            <a:off x="3440725" y="5771342"/>
            <a:ext cx="1404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Us (APA3)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2F95BE-794F-4345-8EBB-07ADFE196F52}"/>
              </a:ext>
            </a:extLst>
          </p:cNvPr>
          <p:cNvSpPr txBox="1"/>
          <p:nvPr/>
        </p:nvSpPr>
        <p:spPr>
          <a:xfrm>
            <a:off x="5315047" y="3386383"/>
            <a:ext cx="1470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err="1"/>
              <a:t>Ms</a:t>
            </a:r>
            <a:r>
              <a:rPr lang="en-US" sz="2400" u="sng" dirty="0"/>
              <a:t> (APA6)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1D4322-2570-6D4E-A299-1C5FEADD2213}"/>
              </a:ext>
            </a:extLst>
          </p:cNvPr>
          <p:cNvSpPr txBox="1"/>
          <p:nvPr/>
        </p:nvSpPr>
        <p:spPr>
          <a:xfrm>
            <a:off x="5315047" y="5795491"/>
            <a:ext cx="1470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err="1"/>
              <a:t>Ms</a:t>
            </a:r>
            <a:r>
              <a:rPr lang="en-US" sz="2400" u="sng" dirty="0"/>
              <a:t> (APA2)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2B7520-6630-3249-82B5-0A3685744413}"/>
              </a:ext>
            </a:extLst>
          </p:cNvPr>
          <p:cNvSpPr txBox="1"/>
          <p:nvPr/>
        </p:nvSpPr>
        <p:spPr>
          <a:xfrm>
            <a:off x="7286347" y="3386382"/>
            <a:ext cx="13962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Ds (APA4)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8A18F6-07E8-454F-AB0F-5B32D0A4EF70}"/>
              </a:ext>
            </a:extLst>
          </p:cNvPr>
          <p:cNvSpPr txBox="1"/>
          <p:nvPr/>
        </p:nvSpPr>
        <p:spPr>
          <a:xfrm>
            <a:off x="7292218" y="5816390"/>
            <a:ext cx="13962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Ds (APA1)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BD3E73E-2046-5747-AFB4-85740A9083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0413" y="1744288"/>
            <a:ext cx="1759801" cy="164209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1795FBE-F7B4-4C41-91D5-2E7B5834DB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3607" y="1744289"/>
            <a:ext cx="1726973" cy="163022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5C63612-AD19-9C4D-BE23-1804BA5F48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7831" y="1744288"/>
            <a:ext cx="1869807" cy="166092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0B3A170-4B05-5340-B236-6B426D47D5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0413" y="4029062"/>
            <a:ext cx="1815471" cy="160832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FDC32AB-56C5-1545-8617-870A655B68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4711" y="4029062"/>
            <a:ext cx="1733120" cy="160832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4524C97-BC03-FB4E-9311-0FB9A862D4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46658" y="4029062"/>
            <a:ext cx="1773102" cy="164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697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214</Words>
  <Application>Microsoft Macintosh PowerPoint</Application>
  <PresentationFormat>Widescreen</PresentationFormat>
  <Paragraphs>63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Office Theme</vt:lpstr>
      <vt:lpstr>ProtoDUNE Cryostat Test  summary </vt:lpstr>
      <vt:lpstr>Overview  </vt:lpstr>
      <vt:lpstr>APA1 </vt:lpstr>
      <vt:lpstr>APA2 </vt:lpstr>
      <vt:lpstr>APA3 </vt:lpstr>
      <vt:lpstr>APA 4</vt:lpstr>
      <vt:lpstr>APA 5 </vt:lpstr>
      <vt:lpstr>APA6 </vt:lpstr>
      <vt:lpstr>Cryostat Noise Summary 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APA test  summary week of June 11</dc:title>
  <dc:creator>Microsoft Office User</dc:creator>
  <cp:lastModifiedBy>Microsoft Office User</cp:lastModifiedBy>
  <cp:revision>17</cp:revision>
  <dcterms:created xsi:type="dcterms:W3CDTF">2018-06-15T15:15:18Z</dcterms:created>
  <dcterms:modified xsi:type="dcterms:W3CDTF">2018-07-05T12:30:23Z</dcterms:modified>
</cp:coreProperties>
</file>