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57" r:id="rId6"/>
    <p:sldId id="258" r:id="rId7"/>
    <p:sldId id="260" r:id="rId8"/>
    <p:sldId id="261" r:id="rId9"/>
    <p:sldId id="264" r:id="rId10"/>
    <p:sldId id="25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34C-EE14-480E-BDFE-977991652AC8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B52B-4E5D-40BB-9E5D-1E4814610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93C3F20-3C3E-4141-BEFF-4E4BC81225A0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DFCC-D50E-4C94-82FE-50C8F75BDFBC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1B3-2ACD-4E6A-8C3F-341C946723E9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58E7-7F4A-4F96-B922-DC3E4870147A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2B4B-2BE2-47B5-B75B-2B79D261BB8D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C1F7-1F59-4191-A012-FD5681E565BC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5FC-F461-432C-BE12-F95316F07F86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DCAB-DDFA-477D-867C-2A29695B0B13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7664-3375-48D5-B4A5-D0728E7184F2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3AAC-6474-4CDF-A341-F08FC68D03A7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7B5A-9029-4225-B8D8-391FBBA5041E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EE85-D986-41B6-BDBE-D57019C223BC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4DB-D498-40A7-B185-FC856A6259F5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1ECC-4141-4310-BD99-BA1399704EA1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7C-9405-4CA6-A7C1-73FA2A2BB9A0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775-5B7F-4F29-9755-4637E40B7D2F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6C71-4A43-4B79-8DD0-D34F44AC1F2A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E363-0F83-433D-9613-08EC74E05424}" type="datetime1">
              <a:rPr lang="en-US" smtClean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overview: Initializing and reading out a 3D qubit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Vinh San Dinh – St Andrews university</a:t>
            </a:r>
          </a:p>
          <a:p>
            <a:r>
              <a:rPr lang="en-US" dirty="0"/>
              <a:t>Helen Edward summer intern</a:t>
            </a:r>
          </a:p>
          <a:p>
            <a:r>
              <a:rPr lang="en-US" dirty="0"/>
              <a:t>Mentor: Dr. </a:t>
            </a:r>
            <a:r>
              <a:rPr lang="en-US" dirty="0" err="1"/>
              <a:t>romanenko</a:t>
            </a:r>
            <a:r>
              <a:rPr lang="en-US" dirty="0"/>
              <a:t> &amp; Dr. </a:t>
            </a:r>
            <a:r>
              <a:rPr lang="en-US" dirty="0" err="1"/>
              <a:t>Martinello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274"/>
            <a:ext cx="9905998" cy="147857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12" y="1867438"/>
            <a:ext cx="6300972" cy="47010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>
            <a:off x="7726680" y="2166432"/>
            <a:ext cx="1362456" cy="109728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6094412" y="2376048"/>
            <a:ext cx="128016" cy="14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3456433" y="3525144"/>
            <a:ext cx="128016" cy="14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392169" y="5265552"/>
            <a:ext cx="128016" cy="14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6158420" y="6368228"/>
            <a:ext cx="128016" cy="14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6158420" y="4324262"/>
            <a:ext cx="128016" cy="14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274"/>
            <a:ext cx="9905998" cy="147857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DAD619-8F4D-4882-A53E-6ACD4440E94D}"/>
              </a:ext>
            </a:extLst>
          </p:cNvPr>
          <p:cNvCxnSpPr>
            <a:cxnSpLocks/>
          </p:cNvCxnSpPr>
          <p:nvPr/>
        </p:nvCxnSpPr>
        <p:spPr>
          <a:xfrm flipV="1">
            <a:off x="1351722" y="5433389"/>
            <a:ext cx="9409043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DC4540-FF19-4808-8670-37BF44713844}"/>
              </a:ext>
            </a:extLst>
          </p:cNvPr>
          <p:cNvSpPr txBox="1"/>
          <p:nvPr/>
        </p:nvSpPr>
        <p:spPr>
          <a:xfrm>
            <a:off x="9696362" y="5526673"/>
            <a:ext cx="104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Week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D549D-B09C-4178-B278-1DDD27048DFE}"/>
              </a:ext>
            </a:extLst>
          </p:cNvPr>
          <p:cNvSpPr txBox="1"/>
          <p:nvPr/>
        </p:nvSpPr>
        <p:spPr>
          <a:xfrm>
            <a:off x="6761005" y="5526673"/>
            <a:ext cx="91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Week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4EE9F-DE75-48CA-970E-4BC71954A071}"/>
              </a:ext>
            </a:extLst>
          </p:cNvPr>
          <p:cNvSpPr txBox="1"/>
          <p:nvPr/>
        </p:nvSpPr>
        <p:spPr>
          <a:xfrm>
            <a:off x="2473926" y="5526673"/>
            <a:ext cx="91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Week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23A2-0123-46B1-A5EE-4A6BD9F50906}"/>
              </a:ext>
            </a:extLst>
          </p:cNvPr>
          <p:cNvSpPr txBox="1"/>
          <p:nvPr/>
        </p:nvSpPr>
        <p:spPr>
          <a:xfrm>
            <a:off x="2480554" y="500321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am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CF640-7017-4164-8134-56B0B8215230}"/>
              </a:ext>
            </a:extLst>
          </p:cNvPr>
          <p:cNvSpPr txBox="1"/>
          <p:nvPr/>
        </p:nvSpPr>
        <p:spPr>
          <a:xfrm>
            <a:off x="6490482" y="4449216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Finishing </a:t>
            </a:r>
            <a:br>
              <a:rPr lang="en-GB" dirty="0"/>
            </a:br>
            <a:r>
              <a:rPr lang="en-GB" dirty="0"/>
              <a:t>basic </a:t>
            </a:r>
            <a:br>
              <a:rPr lang="en-GB" dirty="0"/>
            </a:br>
            <a:r>
              <a:rPr lang="en-GB" dirty="0"/>
              <a:t>measurements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B797BF-1D55-482F-8914-0F38FEDCBEF0}"/>
              </a:ext>
            </a:extLst>
          </p:cNvPr>
          <p:cNvSpPr txBox="1"/>
          <p:nvPr/>
        </p:nvSpPr>
        <p:spPr>
          <a:xfrm>
            <a:off x="9702990" y="501646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Finalising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A0976-E4DE-4989-9D74-5948FB258C84}"/>
              </a:ext>
            </a:extLst>
          </p:cNvPr>
          <p:cNvSpPr txBox="1"/>
          <p:nvPr/>
        </p:nvSpPr>
        <p:spPr>
          <a:xfrm>
            <a:off x="7986837" y="4453247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Fixing bugs</a:t>
            </a:r>
            <a:br>
              <a:rPr lang="en-GB" dirty="0"/>
            </a:br>
            <a:r>
              <a:rPr lang="en-GB" dirty="0"/>
              <a:t>Optimizing</a:t>
            </a:r>
          </a:p>
          <a:p>
            <a:r>
              <a:rPr lang="en-GB" dirty="0"/>
              <a:t>Adding 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00233-4FA9-4D19-8AC2-A2A7AA95CFB7}"/>
              </a:ext>
            </a:extLst>
          </p:cNvPr>
          <p:cNvSpPr txBox="1"/>
          <p:nvPr/>
        </p:nvSpPr>
        <p:spPr>
          <a:xfrm>
            <a:off x="3706381" y="4744801"/>
            <a:ext cx="107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Exploring</a:t>
            </a:r>
            <a:br>
              <a:rPr lang="en-GB" dirty="0"/>
            </a:br>
            <a:r>
              <a:rPr lang="en-GB" dirty="0"/>
              <a:t>hardware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28B3AE-D1E4-4AB2-B54B-A2202234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95" y="1150621"/>
            <a:ext cx="3636705" cy="2886274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C10A6D6-6A10-4DEC-819F-F3630B23D611}"/>
              </a:ext>
            </a:extLst>
          </p:cNvPr>
          <p:cNvSpPr/>
          <p:nvPr/>
        </p:nvSpPr>
        <p:spPr>
          <a:xfrm rot="5400000">
            <a:off x="2093843" y="3161908"/>
            <a:ext cx="1192696" cy="10071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5BEF9A-04DF-4306-8D84-26AA5CC9E88D}"/>
              </a:ext>
            </a:extLst>
          </p:cNvPr>
          <p:cNvSpPr txBox="1"/>
          <p:nvPr/>
        </p:nvSpPr>
        <p:spPr>
          <a:xfrm>
            <a:off x="808950" y="3197730"/>
            <a:ext cx="66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Focus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CC26F4-F84F-4DBE-8C90-E24540421DBC}"/>
              </a:ext>
            </a:extLst>
          </p:cNvPr>
          <p:cNvSpPr txBox="1"/>
          <p:nvPr/>
        </p:nvSpPr>
        <p:spPr>
          <a:xfrm>
            <a:off x="305286" y="346945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Asking questions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6DE1C-1A39-4493-B72B-656088FB2E17}"/>
              </a:ext>
            </a:extLst>
          </p:cNvPr>
          <p:cNvSpPr txBox="1"/>
          <p:nvPr/>
        </p:nvSpPr>
        <p:spPr>
          <a:xfrm>
            <a:off x="-50044" y="3741178"/>
            <a:ext cx="23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have been done?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EF1C9D-5D99-48E9-813B-8AB9D4A5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10" y="1150621"/>
            <a:ext cx="3163963" cy="28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4D85-6680-49B0-B10B-43A47912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13183"/>
            <a:ext cx="9905999" cy="467801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Thank you for your listening!</a:t>
            </a:r>
          </a:p>
          <a:p>
            <a:r>
              <a:rPr lang="en-GB" dirty="0"/>
              <a:t>Any corrections, suggestions and recommendations?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700" dirty="0"/>
              <a:t>Sources using in presentation: Schuster, David Isaac. </a:t>
            </a:r>
            <a:r>
              <a:rPr lang="en-GB" sz="1700" i="1" dirty="0"/>
              <a:t>Circuit quantum electrodynamics</a:t>
            </a:r>
            <a:r>
              <a:rPr lang="en-GB" sz="1700" dirty="0"/>
              <a:t>. Yale University, 2007 and ETH Zurich </a:t>
            </a:r>
            <a:r>
              <a:rPr lang="en-GB" sz="1700" dirty="0" err="1"/>
              <a:t>cQED</a:t>
            </a:r>
            <a:r>
              <a:rPr lang="en-GB" sz="1700" dirty="0"/>
              <a:t> research group</a:t>
            </a:r>
          </a:p>
          <a:p>
            <a:pPr marL="0" indent="0" algn="r">
              <a:buNone/>
            </a:pP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782F0-8496-472F-A6FC-6FAF0FCA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2418"/>
            <a:ext cx="9905998" cy="147857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46" y="1303288"/>
            <a:ext cx="7564938" cy="47442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5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870"/>
            <a:ext cx="9905998" cy="147857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035871"/>
            <a:ext cx="5680104" cy="35417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857413"/>
            <a:ext cx="4883418" cy="3064344"/>
          </a:xfrm>
          <a:prstGeom prst="rect">
            <a:avLst/>
          </a:prstGeom>
        </p:spPr>
      </p:pic>
      <p:pic>
        <p:nvPicPr>
          <p:cNvPr id="7" name="Content Placeholder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255465"/>
            <a:ext cx="2192390" cy="1203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60" y="1061964"/>
            <a:ext cx="2172003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2418"/>
            <a:ext cx="9905998" cy="147857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4" y="1466152"/>
            <a:ext cx="6732666" cy="4676950"/>
          </a:xfrm>
        </p:spPr>
      </p:pic>
    </p:spTree>
    <p:extLst>
      <p:ext uri="{BB962C8B-B14F-4D97-AF65-F5344CB8AC3E}">
        <p14:creationId xmlns:p14="http://schemas.microsoft.com/office/powerpoint/2010/main" val="12382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274"/>
            <a:ext cx="9905998" cy="98168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5" y="1219264"/>
            <a:ext cx="2437608" cy="1199369"/>
          </a:xfr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3261"/>
          <a:stretch/>
        </p:blipFill>
        <p:spPr>
          <a:xfrm>
            <a:off x="5276007" y="1219265"/>
            <a:ext cx="3483945" cy="2310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6226" r="6319" b="3767"/>
          <a:stretch/>
        </p:blipFill>
        <p:spPr>
          <a:xfrm>
            <a:off x="8924545" y="1219265"/>
            <a:ext cx="2863948" cy="2310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15333"/>
          <a:stretch/>
        </p:blipFill>
        <p:spPr>
          <a:xfrm>
            <a:off x="345885" y="2770632"/>
            <a:ext cx="4780060" cy="4480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5" y="4215386"/>
            <a:ext cx="2521107" cy="18928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98" y="4114802"/>
            <a:ext cx="3326182" cy="21387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87" y="4105658"/>
            <a:ext cx="3504837" cy="22494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58075" y="6344151"/>
            <a:ext cx="22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Qubit characterization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436431" y="5053802"/>
            <a:ext cx="143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project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11794" y="6298431"/>
            <a:ext cx="236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of </a:t>
            </a:r>
            <a:r>
              <a:rPr lang="en-US" dirty="0" err="1"/>
              <a:t>decoherences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841891" y="3760027"/>
            <a:ext cx="10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76180" y="348121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19435" y="348941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2799" y="377382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level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8346" y="3431787"/>
            <a:ext cx="99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90891" y="3431787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Dispersive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72437" y="3247121"/>
            <a:ext cx="292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Jaynes-Cummings Hamiltonian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54021" y="24191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Qubit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10116644" y="5066197"/>
            <a:ext cx="224967" cy="35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870"/>
            <a:ext cx="9905998" cy="1478570"/>
          </a:xfrm>
        </p:spPr>
        <p:txBody>
          <a:bodyPr/>
          <a:lstStyle/>
          <a:p>
            <a:r>
              <a:rPr lang="en-US" dirty="0"/>
              <a:t>Qubit characterization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6" y="1380743"/>
            <a:ext cx="7092653" cy="48676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870"/>
            <a:ext cx="9905998" cy="1478570"/>
          </a:xfrm>
        </p:spPr>
        <p:txBody>
          <a:bodyPr/>
          <a:lstStyle/>
          <a:p>
            <a:r>
              <a:rPr lang="en-US" dirty="0"/>
              <a:t>Qubit 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41" y="1411288"/>
            <a:ext cx="7085723" cy="45323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2" y="6091214"/>
            <a:ext cx="3839111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870"/>
            <a:ext cx="9905998" cy="1478570"/>
          </a:xfrm>
        </p:spPr>
        <p:txBody>
          <a:bodyPr/>
          <a:lstStyle/>
          <a:p>
            <a:r>
              <a:rPr lang="en-US" dirty="0"/>
              <a:t>Qubit 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7" y="1399511"/>
            <a:ext cx="7047097" cy="45421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96" y="6052584"/>
            <a:ext cx="3839111" cy="314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39" y="1124508"/>
            <a:ext cx="3038143" cy="2278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0DA80-A4B9-4228-A4B9-AF897E10A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97" y="3513991"/>
            <a:ext cx="3278525" cy="1627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146F6-C062-4376-A1F4-5BB4BA2B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59" y="5294910"/>
            <a:ext cx="2869600" cy="12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870"/>
            <a:ext cx="9905998" cy="1478570"/>
          </a:xfrm>
        </p:spPr>
        <p:txBody>
          <a:bodyPr/>
          <a:lstStyle/>
          <a:p>
            <a:r>
              <a:rPr lang="en-US" dirty="0"/>
              <a:t>Qubit 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3" y="1219898"/>
            <a:ext cx="6636342" cy="46633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28" y="1220453"/>
            <a:ext cx="3924257" cy="29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8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314</TotalTime>
  <Words>133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Tw Cen MT</vt:lpstr>
      <vt:lpstr>Circuit</vt:lpstr>
      <vt:lpstr>Project overview: Initializing and reading out a 3D qubit</vt:lpstr>
      <vt:lpstr>Introduction</vt:lpstr>
      <vt:lpstr>Introduction</vt:lpstr>
      <vt:lpstr>Introduction</vt:lpstr>
      <vt:lpstr>introduction</vt:lpstr>
      <vt:lpstr>Qubit characterization</vt:lpstr>
      <vt:lpstr>Qubit characterization</vt:lpstr>
      <vt:lpstr>Qubit characterization</vt:lpstr>
      <vt:lpstr>Qubit characterization</vt:lpstr>
      <vt:lpstr>Overview</vt:lpstr>
      <vt:lpstr>Planning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overview: Initializing and reading out a 3D qubit</dc:title>
  <dc:creator>San vinh Dinh x 36187N</dc:creator>
  <cp:lastModifiedBy>San vinh Dinh x 36187N</cp:lastModifiedBy>
  <cp:revision>23</cp:revision>
  <dcterms:created xsi:type="dcterms:W3CDTF">2018-07-05T19:14:30Z</dcterms:created>
  <dcterms:modified xsi:type="dcterms:W3CDTF">2018-07-06T16:39:23Z</dcterms:modified>
</cp:coreProperties>
</file>