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275" r:id="rId2"/>
    <p:sldId id="296" r:id="rId3"/>
    <p:sldId id="297" r:id="rId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4" autoAdjust="0"/>
    <p:restoredTop sz="94660"/>
  </p:normalViewPr>
  <p:slideViewPr>
    <p:cSldViewPr snapToGrid="0" snapToObjects="1" showGuides="1">
      <p:cViewPr>
        <p:scale>
          <a:sx n="103" d="100"/>
          <a:sy n="103" d="100"/>
        </p:scale>
        <p:origin x="-280" y="62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7/26/18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7/26/18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7/26/18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7/26/18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7/26/18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7/26/18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7/26/18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7/26/18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7/26/18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7/26/18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9" name="Picture 8" descr="FY2019_Annual_Cal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79" y="-634320"/>
            <a:ext cx="5967523" cy="772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7/26/18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" name="Picture 9" descr="EvaluationCriteri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629" y="-789057"/>
            <a:ext cx="6440216" cy="833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1A5424-FC6B-7D40-9CCA-D4943130EBC5}" type="datetime1">
              <a:rPr lang="en-US" smtClean="0"/>
              <a:t>7/26/18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 or Meeting Title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488218"/>
              </p:ext>
            </p:extLst>
          </p:nvPr>
        </p:nvGraphicFramePr>
        <p:xfrm>
          <a:off x="2586613" y="456173"/>
          <a:ext cx="3960447" cy="5932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Document" r:id="rId3" imgW="5486400" imgH="8216900" progId="Word.Document.12">
                  <p:embed/>
                </p:oleObj>
              </mc:Choice>
              <mc:Fallback>
                <p:oleObj name="Document" r:id="rId3" imgW="5486400" imgH="8216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86613" y="456173"/>
                        <a:ext cx="3960447" cy="59325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1075520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Fermilab.potx</Template>
  <TotalTime>3335</TotalTime>
  <Words>27</Words>
  <Application>Microsoft Macintosh PowerPoint</Application>
  <PresentationFormat>On-screen Show (4:3)</PresentationFormat>
  <Paragraphs>9</Paragraphs>
  <Slides>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Fermilab</vt:lpstr>
      <vt:lpstr>Microsoft Word Document</vt:lpstr>
      <vt:lpstr>PowerPoint Presentation</vt:lpstr>
      <vt:lpstr>PowerPoint Presentation</vt:lpstr>
      <vt:lpstr>PowerPoint Presentation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Steve Geer</cp:lastModifiedBy>
  <cp:revision>262</cp:revision>
  <cp:lastPrinted>2014-01-20T19:40:21Z</cp:lastPrinted>
  <dcterms:created xsi:type="dcterms:W3CDTF">2014-01-03T20:18:13Z</dcterms:created>
  <dcterms:modified xsi:type="dcterms:W3CDTF">2018-07-26T17:50:53Z</dcterms:modified>
</cp:coreProperties>
</file>