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383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004C97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 autoAdjust="0"/>
    <p:restoredTop sz="9610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32" y="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07/31/2018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5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07/31/2018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  <a:p>
            <a:r>
              <a:rPr lang="pt-BR" dirty="0"/>
              <a:t>Fermilab</a:t>
            </a:r>
          </a:p>
          <a:p>
            <a:r>
              <a:rPr lang="en-US" dirty="0"/>
              <a:t>July 31, 2018 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DOE GARD review presentation template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338"/>
            <a:ext cx="8672513" cy="5383134"/>
          </a:xfrm>
        </p:spPr>
        <p:txBody>
          <a:bodyPr>
            <a:normAutofit/>
          </a:bodyPr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More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07/31/2018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I. Name | 2018 DOE Fermilab GARD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993878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6159</TotalTime>
  <Words>29</Words>
  <Application>Microsoft Office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Title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Sergei Nagaitsev x4397 11291N</cp:lastModifiedBy>
  <cp:revision>324</cp:revision>
  <cp:lastPrinted>2014-01-20T19:40:21Z</cp:lastPrinted>
  <dcterms:created xsi:type="dcterms:W3CDTF">2016-02-18T02:06:43Z</dcterms:created>
  <dcterms:modified xsi:type="dcterms:W3CDTF">2018-07-12T20:21:55Z</dcterms:modified>
</cp:coreProperties>
</file>