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2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98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3" name="PlaceHolder 1"/>
          <p:cNvSpPr>
            <a:spLocks noGrp="1"/>
          </p:cNvSpPr>
          <p:nvPr>
            <p:ph type="body"/>
          </p:nvPr>
        </p:nvSpPr>
        <p:spPr>
          <a:xfrm>
            <a:off x="777240" y="4777560"/>
            <a:ext cx="6217560" cy="4525920"/>
          </a:xfrm>
          <a:prstGeom prst="rect">
            <a:avLst/>
          </a:prstGeom>
        </p:spPr>
        <p:txBody>
          <a:bodyPr lIns="0" tIns="0" rIns="0" bIns="0"/>
          <a:lstStyle/>
          <a:p>
            <a:r>
              <a:rPr lang="en-US" sz="2000" b="0" strike="noStrike" spc="-1">
                <a:solidFill>
                  <a:srgbClr val="000000"/>
                </a:solidFill>
                <a:uFill>
                  <a:solidFill>
                    <a:srgbClr val="FFFFFF"/>
                  </a:solidFill>
                </a:uFill>
                <a:latin typeface="Arial"/>
              </a:rPr>
              <a:t>Click to edit the notes format</a:t>
            </a:r>
          </a:p>
        </p:txBody>
      </p:sp>
      <p:sp>
        <p:nvSpPr>
          <p:cNvPr id="194" name="PlaceHolder 2"/>
          <p:cNvSpPr>
            <a:spLocks noGrp="1"/>
          </p:cNvSpPr>
          <p:nvPr>
            <p:ph type="hdr"/>
          </p:nvPr>
        </p:nvSpPr>
        <p:spPr>
          <a:xfrm>
            <a:off x="0" y="0"/>
            <a:ext cx="3372840" cy="502560"/>
          </a:xfrm>
          <a:prstGeom prst="rect">
            <a:avLst/>
          </a:prstGeom>
        </p:spPr>
        <p:txBody>
          <a:bodyPr lIns="0" tIns="0" rIns="0" bIns="0"/>
          <a:lstStyle/>
          <a:p>
            <a:r>
              <a:rPr lang="en-US" sz="1400" b="0" strike="noStrike" spc="-1">
                <a:solidFill>
                  <a:srgbClr val="000000"/>
                </a:solidFill>
                <a:uFill>
                  <a:solidFill>
                    <a:srgbClr val="FFFFFF"/>
                  </a:solidFill>
                </a:uFill>
                <a:latin typeface="Times New Roman"/>
              </a:rPr>
              <a:t>&lt;header&gt;</a:t>
            </a:r>
          </a:p>
        </p:txBody>
      </p:sp>
      <p:sp>
        <p:nvSpPr>
          <p:cNvPr id="195" name="PlaceHolder 3"/>
          <p:cNvSpPr>
            <a:spLocks noGrp="1"/>
          </p:cNvSpPr>
          <p:nvPr>
            <p:ph type="dt"/>
          </p:nvPr>
        </p:nvSpPr>
        <p:spPr>
          <a:xfrm>
            <a:off x="4399200" y="0"/>
            <a:ext cx="3372840" cy="502560"/>
          </a:xfrm>
          <a:prstGeom prst="rect">
            <a:avLst/>
          </a:prstGeom>
        </p:spPr>
        <p:txBody>
          <a:bodyPr lIns="0" tIns="0" rIns="0" bIns="0"/>
          <a:lstStyle/>
          <a:p>
            <a:pPr algn="r"/>
            <a:r>
              <a:rPr lang="en-US" sz="1400" b="0" strike="noStrike" spc="-1">
                <a:solidFill>
                  <a:srgbClr val="000000"/>
                </a:solidFill>
                <a:uFill>
                  <a:solidFill>
                    <a:srgbClr val="FFFFFF"/>
                  </a:solidFill>
                </a:uFill>
                <a:latin typeface="Times New Roman"/>
              </a:rPr>
              <a:t>&lt;date/time&gt;</a:t>
            </a:r>
          </a:p>
        </p:txBody>
      </p:sp>
      <p:sp>
        <p:nvSpPr>
          <p:cNvPr id="196" name="PlaceHolder 4"/>
          <p:cNvSpPr>
            <a:spLocks noGrp="1"/>
          </p:cNvSpPr>
          <p:nvPr>
            <p:ph type="ftr"/>
          </p:nvPr>
        </p:nvSpPr>
        <p:spPr>
          <a:xfrm>
            <a:off x="0" y="9555480"/>
            <a:ext cx="3372840" cy="502560"/>
          </a:xfrm>
          <a:prstGeom prst="rect">
            <a:avLst/>
          </a:prstGeom>
        </p:spPr>
        <p:txBody>
          <a:bodyPr lIns="0" tIns="0" rIns="0" bIns="0" anchor="b"/>
          <a:lstStyle/>
          <a:p>
            <a:r>
              <a:rPr lang="en-US" sz="1400" b="0" strike="noStrike" spc="-1">
                <a:solidFill>
                  <a:srgbClr val="000000"/>
                </a:solidFill>
                <a:uFill>
                  <a:solidFill>
                    <a:srgbClr val="FFFFFF"/>
                  </a:solidFill>
                </a:uFill>
                <a:latin typeface="Times New Roman"/>
              </a:rPr>
              <a:t>&lt;footer&gt;</a:t>
            </a:r>
          </a:p>
        </p:txBody>
      </p:sp>
      <p:sp>
        <p:nvSpPr>
          <p:cNvPr id="197" name="PlaceHolder 5"/>
          <p:cNvSpPr>
            <a:spLocks noGrp="1"/>
          </p:cNvSpPr>
          <p:nvPr>
            <p:ph type="sldNum"/>
          </p:nvPr>
        </p:nvSpPr>
        <p:spPr>
          <a:xfrm>
            <a:off x="4399200" y="9555480"/>
            <a:ext cx="3372840" cy="502560"/>
          </a:xfrm>
          <a:prstGeom prst="rect">
            <a:avLst/>
          </a:prstGeom>
        </p:spPr>
        <p:txBody>
          <a:bodyPr lIns="0" tIns="0" rIns="0" bIns="0" anchor="b"/>
          <a:lstStyle/>
          <a:p>
            <a:pPr algn="r"/>
            <a:fld id="{9CF0B3BC-9008-4E81-9CD5-468A0860F536}" type="slidenum">
              <a:rPr lang="en-US" sz="1400" b="0" strike="noStrike" spc="-1">
                <a:solidFill>
                  <a:srgbClr val="000000"/>
                </a:solidFill>
                <a:uFill>
                  <a:solidFill>
                    <a:srgbClr val="FFFFFF"/>
                  </a:solidFill>
                </a:uFill>
                <a:latin typeface="Times New Roman"/>
              </a:rPr>
              <a:t>‹#›</a:t>
            </a:fld>
            <a:endParaRPr lang="en-US"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PlaceHolder 1"/>
          <p:cNvSpPr>
            <a:spLocks noGrp="1"/>
          </p:cNvSpPr>
          <p:nvPr>
            <p:ph type="body"/>
          </p:nvPr>
        </p:nvSpPr>
        <p:spPr>
          <a:xfrm>
            <a:off x="914400" y="3300480"/>
            <a:ext cx="7314840" cy="2700000"/>
          </a:xfrm>
          <a:prstGeom prst="rect">
            <a:avLst/>
          </a:prstGeom>
        </p:spPr>
        <p:txBody>
          <a:bodyPr/>
          <a:lstStyle/>
          <a:p>
            <a:pPr>
              <a:lnSpc>
                <a:spcPct val="100000"/>
              </a:lnSpc>
            </a:pPr>
            <a:r>
              <a:rPr lang="en-US" sz="1200" b="0" strike="noStrike" spc="-1">
                <a:solidFill>
                  <a:srgbClr val="000000"/>
                </a:solidFill>
                <a:uFill>
                  <a:solidFill>
                    <a:srgbClr val="FFFFFF"/>
                  </a:solidFill>
                </a:uFill>
                <a:latin typeface="Calibri"/>
                <a:ea typeface="Calibri"/>
              </a:rPr>
              <a:t>This intro itself should take about 1 min</a:t>
            </a:r>
            <a:endParaRPr lang="en-US" sz="1200" b="0" strike="noStrike" spc="-1">
              <a:solidFill>
                <a:srgbClr val="000000"/>
              </a:solidFill>
              <a:uFill>
                <a:solidFill>
                  <a:srgbClr val="FFFFFF"/>
                </a:solidFill>
              </a:uFill>
              <a:latin typeface="Arial"/>
            </a:endParaRPr>
          </a:p>
          <a:p>
            <a:pPr>
              <a:lnSpc>
                <a:spcPct val="100000"/>
              </a:lnSpc>
            </a:pPr>
            <a:endParaRPr lang="en-US" sz="1200" b="0" strike="noStrike" spc="-1">
              <a:solidFill>
                <a:srgbClr val="000000"/>
              </a:solidFill>
              <a:uFill>
                <a:solidFill>
                  <a:srgbClr val="FFFFFF"/>
                </a:solidFill>
              </a:uFill>
              <a:latin typeface="Arial"/>
            </a:endParaRPr>
          </a:p>
          <a:p>
            <a:pPr>
              <a:lnSpc>
                <a:spcPct val="100000"/>
              </a:lnSpc>
            </a:pPr>
            <a:endParaRPr lang="en-US" sz="1200" b="0" strike="noStrike" spc="-1">
              <a:solidFill>
                <a:srgbClr val="000000"/>
              </a:solidFill>
              <a:uFill>
                <a:solidFill>
                  <a:srgbClr val="FFFFFF"/>
                </a:solidFill>
              </a:uFill>
              <a:latin typeface="Arial"/>
            </a:endParaRPr>
          </a:p>
          <a:p>
            <a:pPr>
              <a:lnSpc>
                <a:spcPct val="100000"/>
              </a:lnSpc>
            </a:pPr>
            <a:r>
              <a:rPr lang="en-US" sz="1200" b="0" strike="noStrike" spc="-1">
                <a:solidFill>
                  <a:srgbClr val="000000"/>
                </a:solidFill>
                <a:uFill>
                  <a:solidFill>
                    <a:srgbClr val="FFFFFF"/>
                  </a:solidFill>
                </a:uFill>
                <a:latin typeface="Calibri"/>
                <a:ea typeface="Calibri"/>
              </a:rPr>
              <a:t>Three important points that the talk should cover:</a:t>
            </a:r>
            <a:endParaRPr lang="en-US" sz="1200" b="0" strike="noStrike" spc="-1">
              <a:solidFill>
                <a:srgbClr val="000000"/>
              </a:solidFill>
              <a:uFill>
                <a:solidFill>
                  <a:srgbClr val="FFFFFF"/>
                </a:solidFill>
              </a:uFill>
              <a:latin typeface="Arial"/>
            </a:endParaRPr>
          </a:p>
          <a:p>
            <a:pPr marL="171360" indent="-171000">
              <a:lnSpc>
                <a:spcPct val="100000"/>
              </a:lnSpc>
              <a:buClr>
                <a:srgbClr val="000000"/>
              </a:buClr>
              <a:buFont typeface="Arial"/>
              <a:buChar char="•"/>
            </a:pPr>
            <a:r>
              <a:rPr lang="en-US" sz="1200" b="0" strike="noStrike" spc="-1">
                <a:solidFill>
                  <a:srgbClr val="000000"/>
                </a:solidFill>
                <a:uFill>
                  <a:solidFill>
                    <a:srgbClr val="FFFFFF"/>
                  </a:solidFill>
                </a:uFill>
                <a:latin typeface="Calibri"/>
                <a:ea typeface="Calibri"/>
              </a:rPr>
              <a:t>What are echoes? Why are they important at all? (6 mins)</a:t>
            </a:r>
            <a:endParaRPr lang="en-US" sz="1200" b="0" strike="noStrike" spc="-1">
              <a:solidFill>
                <a:srgbClr val="000000"/>
              </a:solidFill>
              <a:uFill>
                <a:solidFill>
                  <a:srgbClr val="FFFFFF"/>
                </a:solidFill>
              </a:uFill>
              <a:latin typeface="Arial"/>
            </a:endParaRPr>
          </a:p>
          <a:p>
            <a:pPr>
              <a:lnSpc>
                <a:spcPct val="100000"/>
              </a:lnSpc>
            </a:pPr>
            <a:r>
              <a:rPr lang="en-US" sz="1200" b="0" strike="noStrike" spc="-1">
                <a:solidFill>
                  <a:srgbClr val="000000"/>
                </a:solidFill>
                <a:uFill>
                  <a:solidFill>
                    <a:srgbClr val="FFFFFF"/>
                  </a:solidFill>
                </a:uFill>
                <a:latin typeface="Calibri"/>
                <a:ea typeface="Calibri"/>
              </a:rPr>
              <a:t>     </a:t>
            </a:r>
            <a:endParaRPr lang="en-US" sz="1200" b="0" strike="noStrike" spc="-1">
              <a:solidFill>
                <a:srgbClr val="000000"/>
              </a:solidFill>
              <a:uFill>
                <a:solidFill>
                  <a:srgbClr val="FFFFFF"/>
                </a:solidFill>
              </a:uFill>
              <a:latin typeface="Arial"/>
            </a:endParaRPr>
          </a:p>
          <a:p>
            <a:pPr marL="628560" lvl="1" indent="-171000">
              <a:lnSpc>
                <a:spcPct val="100000"/>
              </a:lnSpc>
              <a:buClr>
                <a:srgbClr val="000000"/>
              </a:buClr>
              <a:buFont typeface="Arial"/>
              <a:buChar char="•"/>
            </a:pPr>
            <a:r>
              <a:rPr lang="en-US" sz="1200" b="0" strike="noStrike" spc="-1">
                <a:solidFill>
                  <a:srgbClr val="000000"/>
                </a:solidFill>
                <a:uFill>
                  <a:solidFill>
                    <a:srgbClr val="FFFFFF"/>
                  </a:solidFill>
                </a:uFill>
                <a:latin typeface="Calibri"/>
                <a:ea typeface="Calibri"/>
              </a:rPr>
              <a:t>Cover how they are produced, explain phase space diagrams, explain why they are important (diffusion), and then explain how diffusion can be calculated based off of that.</a:t>
            </a:r>
            <a:endParaRPr lang="en-US" sz="1200" b="0" strike="noStrike" spc="-1">
              <a:solidFill>
                <a:srgbClr val="000000"/>
              </a:solidFill>
              <a:uFill>
                <a:solidFill>
                  <a:srgbClr val="FFFFFF"/>
                </a:solidFill>
              </a:uFill>
              <a:latin typeface="Arial"/>
            </a:endParaRPr>
          </a:p>
          <a:p>
            <a:pPr marL="628560" indent="-95040">
              <a:lnSpc>
                <a:spcPct val="100000"/>
              </a:lnSpc>
            </a:pPr>
            <a:endParaRPr lang="en-US" sz="1200" b="0" strike="noStrike" spc="-1">
              <a:solidFill>
                <a:srgbClr val="000000"/>
              </a:solidFill>
              <a:uFill>
                <a:solidFill>
                  <a:srgbClr val="FFFFFF"/>
                </a:solidFill>
              </a:uFill>
              <a:latin typeface="Arial"/>
            </a:endParaRPr>
          </a:p>
          <a:p>
            <a:pPr marL="171360" indent="-171000">
              <a:lnSpc>
                <a:spcPct val="100000"/>
              </a:lnSpc>
              <a:buClr>
                <a:srgbClr val="000000"/>
              </a:buClr>
              <a:buFont typeface="Arial"/>
              <a:buChar char="•"/>
            </a:pPr>
            <a:r>
              <a:rPr lang="en-US" sz="1200" b="0" strike="noStrike" spc="-1">
                <a:solidFill>
                  <a:srgbClr val="000000"/>
                </a:solidFill>
                <a:uFill>
                  <a:solidFill>
                    <a:srgbClr val="FFFFFF"/>
                  </a:solidFill>
                </a:uFill>
                <a:latin typeface="Calibri"/>
                <a:ea typeface="Calibri"/>
              </a:rPr>
              <a:t>Your results and conclusions (9 mins)</a:t>
            </a:r>
            <a:endParaRPr lang="en-US" sz="1200" b="0" strike="noStrike" spc="-1">
              <a:solidFill>
                <a:srgbClr val="000000"/>
              </a:solidFill>
              <a:uFill>
                <a:solidFill>
                  <a:srgbClr val="FFFFFF"/>
                </a:solidFill>
              </a:uFill>
              <a:latin typeface="Arial"/>
            </a:endParaRPr>
          </a:p>
          <a:p>
            <a:pPr marL="171360" indent="-95040">
              <a:lnSpc>
                <a:spcPct val="100000"/>
              </a:lnSpc>
            </a:pPr>
            <a:endParaRPr lang="en-US" sz="1200" b="0" strike="noStrike" spc="-1">
              <a:solidFill>
                <a:srgbClr val="000000"/>
              </a:solidFill>
              <a:uFill>
                <a:solidFill>
                  <a:srgbClr val="FFFFFF"/>
                </a:solidFill>
              </a:uFill>
              <a:latin typeface="Arial"/>
            </a:endParaRPr>
          </a:p>
          <a:p>
            <a:pPr marL="628560" lvl="1" indent="-171000">
              <a:lnSpc>
                <a:spcPct val="100000"/>
              </a:lnSpc>
              <a:buClr>
                <a:srgbClr val="000000"/>
              </a:buClr>
              <a:buFont typeface="Arial"/>
              <a:buChar char="•"/>
            </a:pPr>
            <a:r>
              <a:rPr lang="en-US" sz="1200" b="0" strike="noStrike" spc="-1">
                <a:solidFill>
                  <a:srgbClr val="000000"/>
                </a:solidFill>
                <a:uFill>
                  <a:solidFill>
                    <a:srgbClr val="FFFFFF"/>
                  </a:solidFill>
                </a:uFill>
                <a:latin typeface="Calibri"/>
                <a:ea typeface="Calibri"/>
              </a:rPr>
              <a:t>The ultimate goal is to get values of echo amplitudes and widths, reasonable enough for diffusion measurements. So, we try and adjust parameters such that they optimize echo amplitudes. Things that we did are:</a:t>
            </a:r>
            <a:endParaRPr lang="en-US" sz="1200" b="0" strike="noStrike" spc="-1">
              <a:solidFill>
                <a:srgbClr val="000000"/>
              </a:solidFill>
              <a:uFill>
                <a:solidFill>
                  <a:srgbClr val="FFFFFF"/>
                </a:solidFill>
              </a:uFill>
              <a:latin typeface="Arial"/>
            </a:endParaRPr>
          </a:p>
          <a:p>
            <a:pPr marL="628560" lvl="1" indent="-171000">
              <a:lnSpc>
                <a:spcPct val="100000"/>
              </a:lnSpc>
              <a:buClr>
                <a:srgbClr val="000000"/>
              </a:buClr>
              <a:buFont typeface="Arial"/>
              <a:buChar char="•"/>
            </a:pPr>
            <a:r>
              <a:rPr lang="en-US" sz="1200" b="0" strike="noStrike" spc="-1">
                <a:solidFill>
                  <a:srgbClr val="000000"/>
                </a:solidFill>
                <a:uFill>
                  <a:solidFill>
                    <a:srgbClr val="FFFFFF"/>
                  </a:solidFill>
                </a:uFill>
                <a:latin typeface="Calibri"/>
                <a:ea typeface="Calibri"/>
              </a:rPr>
              <a:t>See that echoes actually can be produced in the bare IOTA lattice, and have reasonable amplitudes and widths for diffusion measurements.</a:t>
            </a:r>
            <a:endParaRPr lang="en-US" sz="1200" b="0" strike="noStrike" spc="-1">
              <a:solidFill>
                <a:srgbClr val="000000"/>
              </a:solidFill>
              <a:uFill>
                <a:solidFill>
                  <a:srgbClr val="FFFFFF"/>
                </a:solidFill>
              </a:uFill>
              <a:latin typeface="Arial"/>
            </a:endParaRPr>
          </a:p>
          <a:p>
            <a:pPr marL="628560" lvl="1" indent="-171000">
              <a:lnSpc>
                <a:spcPct val="100000"/>
              </a:lnSpc>
              <a:buClr>
                <a:srgbClr val="000000"/>
              </a:buClr>
              <a:buFont typeface="Arial"/>
              <a:buChar char="•"/>
            </a:pPr>
            <a:r>
              <a:rPr lang="en-US" sz="1200" b="0" strike="noStrike" spc="-1">
                <a:solidFill>
                  <a:srgbClr val="000000"/>
                </a:solidFill>
                <a:uFill>
                  <a:solidFill>
                    <a:srgbClr val="FFFFFF"/>
                  </a:solidFill>
                </a:uFill>
                <a:latin typeface="Calibri"/>
                <a:ea typeface="Calibri"/>
              </a:rPr>
              <a:t>Test the predictions of the nonlinear theory.</a:t>
            </a:r>
            <a:endParaRPr lang="en-US" sz="1200" b="0" strike="noStrike" spc="-1">
              <a:solidFill>
                <a:srgbClr val="000000"/>
              </a:solidFill>
              <a:uFill>
                <a:solidFill>
                  <a:srgbClr val="FFFFFF"/>
                </a:solidFill>
              </a:uFill>
              <a:latin typeface="Arial"/>
            </a:endParaRPr>
          </a:p>
          <a:p>
            <a:pPr marL="628560" lvl="1" indent="-171000">
              <a:lnSpc>
                <a:spcPct val="100000"/>
              </a:lnSpc>
              <a:buClr>
                <a:srgbClr val="000000"/>
              </a:buClr>
              <a:buFont typeface="Arial"/>
              <a:buChar char="•"/>
            </a:pPr>
            <a:r>
              <a:rPr lang="en-US" sz="1200" b="0" strike="noStrike" spc="-1">
                <a:solidFill>
                  <a:srgbClr val="000000"/>
                </a:solidFill>
                <a:uFill>
                  <a:solidFill>
                    <a:srgbClr val="FFFFFF"/>
                  </a:solidFill>
                </a:uFill>
                <a:latin typeface="Calibri"/>
                <a:ea typeface="Calibri"/>
              </a:rPr>
              <a:t>See how robust echoes are against quad strengths, coupling, resonance, etc.</a:t>
            </a:r>
            <a:endParaRPr lang="en-US" sz="1200" b="0" strike="noStrike" spc="-1">
              <a:solidFill>
                <a:srgbClr val="000000"/>
              </a:solidFill>
              <a:uFill>
                <a:solidFill>
                  <a:srgbClr val="FFFFFF"/>
                </a:solidFill>
              </a:uFill>
              <a:latin typeface="Arial"/>
            </a:endParaRPr>
          </a:p>
          <a:p>
            <a:pPr marL="628560" lvl="1" indent="-171000">
              <a:lnSpc>
                <a:spcPct val="100000"/>
              </a:lnSpc>
              <a:buClr>
                <a:srgbClr val="000000"/>
              </a:buClr>
              <a:buFont typeface="Arial"/>
              <a:buChar char="•"/>
            </a:pPr>
            <a:r>
              <a:rPr lang="en-US" sz="1200" b="0" strike="noStrike" spc="-1">
                <a:solidFill>
                  <a:srgbClr val="000000"/>
                </a:solidFill>
                <a:uFill>
                  <a:solidFill>
                    <a:srgbClr val="FFFFFF"/>
                  </a:solidFill>
                </a:uFill>
                <a:latin typeface="Calibri"/>
                <a:ea typeface="Calibri"/>
              </a:rPr>
              <a:t>Perform simulations on echo dependence on coupling. That will help construct a full 2-D theory of echoes. </a:t>
            </a:r>
            <a:endParaRPr lang="en-US" sz="1200" b="0" strike="noStrike" spc="-1">
              <a:solidFill>
                <a:srgbClr val="000000"/>
              </a:solidFill>
              <a:uFill>
                <a:solidFill>
                  <a:srgbClr val="FFFFFF"/>
                </a:solidFill>
              </a:uFill>
              <a:latin typeface="Arial"/>
            </a:endParaRPr>
          </a:p>
          <a:p>
            <a:pPr marL="628560" indent="-95040">
              <a:lnSpc>
                <a:spcPct val="100000"/>
              </a:lnSpc>
            </a:pPr>
            <a:endParaRPr lang="en-US" sz="1200" b="0" strike="noStrike" spc="-1">
              <a:solidFill>
                <a:srgbClr val="000000"/>
              </a:solidFill>
              <a:uFill>
                <a:solidFill>
                  <a:srgbClr val="FFFFFF"/>
                </a:solidFill>
              </a:uFill>
              <a:latin typeface="Arial"/>
            </a:endParaRPr>
          </a:p>
          <a:p>
            <a:pPr marL="628560" lvl="1" indent="-171000">
              <a:lnSpc>
                <a:spcPct val="100000"/>
              </a:lnSpc>
              <a:buClr>
                <a:srgbClr val="000000"/>
              </a:buClr>
              <a:buFont typeface="Arial"/>
              <a:buChar char="•"/>
            </a:pPr>
            <a:r>
              <a:rPr lang="en-US" sz="1200" b="0" strike="noStrike" spc="-1">
                <a:solidFill>
                  <a:srgbClr val="000000"/>
                </a:solidFill>
                <a:uFill>
                  <a:solidFill>
                    <a:srgbClr val="FFFFFF"/>
                  </a:solidFill>
                </a:uFill>
                <a:latin typeface="Calibri"/>
                <a:ea typeface="Calibri"/>
              </a:rPr>
              <a:t>Conclusions: nonlinear theory OK, echoes fairly robust against 1-D parameters, Strong coupling affects echo amplitudes, addition of misalignment errors affects echoes much??</a:t>
            </a:r>
            <a:endParaRPr lang="en-US" sz="1200" b="0" strike="noStrike" spc="-1">
              <a:solidFill>
                <a:srgbClr val="000000"/>
              </a:solidFill>
              <a:uFill>
                <a:solidFill>
                  <a:srgbClr val="FFFFFF"/>
                </a:solidFill>
              </a:uFill>
              <a:latin typeface="Arial"/>
            </a:endParaRPr>
          </a:p>
          <a:p>
            <a:pPr marL="628560" indent="-95040">
              <a:lnSpc>
                <a:spcPct val="100000"/>
              </a:lnSpc>
            </a:pPr>
            <a:endParaRPr lang="en-US" sz="1200" b="0" strike="noStrike" spc="-1">
              <a:solidFill>
                <a:srgbClr val="000000"/>
              </a:solidFill>
              <a:uFill>
                <a:solidFill>
                  <a:srgbClr val="FFFFFF"/>
                </a:solidFill>
              </a:uFill>
              <a:latin typeface="Arial"/>
            </a:endParaRPr>
          </a:p>
          <a:p>
            <a:pPr marL="628560" indent="-95040">
              <a:lnSpc>
                <a:spcPct val="100000"/>
              </a:lnSpc>
            </a:pPr>
            <a:endParaRPr lang="en-US" sz="1200" b="0" strike="noStrike" spc="-1">
              <a:solidFill>
                <a:srgbClr val="000000"/>
              </a:solidFill>
              <a:uFill>
                <a:solidFill>
                  <a:srgbClr val="FFFFFF"/>
                </a:solidFill>
              </a:uFill>
              <a:latin typeface="Arial"/>
            </a:endParaRPr>
          </a:p>
          <a:p>
            <a:pPr marL="628560" indent="-95040">
              <a:lnSpc>
                <a:spcPct val="100000"/>
              </a:lnSpc>
            </a:pPr>
            <a:endParaRPr lang="en-US" sz="1200" b="0" strike="noStrike" spc="-1">
              <a:solidFill>
                <a:srgbClr val="000000"/>
              </a:solidFill>
              <a:uFill>
                <a:solidFill>
                  <a:srgbClr val="FFFFFF"/>
                </a:solidFill>
              </a:uFill>
              <a:latin typeface="Arial"/>
            </a:endParaRPr>
          </a:p>
          <a:p>
            <a:pPr marL="628560" indent="-95040">
              <a:lnSpc>
                <a:spcPct val="100000"/>
              </a:lnSpc>
            </a:pPr>
            <a:endParaRPr lang="en-US" sz="1200" b="0" strike="noStrike" spc="-1">
              <a:solidFill>
                <a:srgbClr val="000000"/>
              </a:solidFill>
              <a:uFill>
                <a:solidFill>
                  <a:srgbClr val="FFFFFF"/>
                </a:solidFill>
              </a:uFill>
              <a:latin typeface="Arial"/>
            </a:endParaRPr>
          </a:p>
          <a:p>
            <a:pPr marL="628560" indent="-95040">
              <a:lnSpc>
                <a:spcPct val="100000"/>
              </a:lnSpc>
            </a:pPr>
            <a:endParaRPr lang="en-US" sz="1200" b="0" strike="noStrike" spc="-1">
              <a:solidFill>
                <a:srgbClr val="000000"/>
              </a:solidFill>
              <a:uFill>
                <a:solidFill>
                  <a:srgbClr val="FFFFFF"/>
                </a:solidFill>
              </a:uFill>
              <a:latin typeface="Arial"/>
            </a:endParaRPr>
          </a:p>
          <a:p>
            <a:pPr>
              <a:lnSpc>
                <a:spcPct val="100000"/>
              </a:lnSpc>
            </a:pPr>
            <a:endParaRPr lang="en-US" sz="1200" b="0" strike="noStrike" spc="-1">
              <a:solidFill>
                <a:srgbClr val="000000"/>
              </a:solidFill>
              <a:uFill>
                <a:solidFill>
                  <a:srgbClr val="FFFFFF"/>
                </a:solidFill>
              </a:uFill>
              <a:latin typeface="Arial"/>
            </a:endParaRPr>
          </a:p>
          <a:p>
            <a:pPr>
              <a:lnSpc>
                <a:spcPct val="100000"/>
              </a:lnSpc>
            </a:pPr>
            <a:endParaRPr lang="en-US" sz="1200" b="0" strike="noStrike" spc="-1">
              <a:solidFill>
                <a:srgbClr val="000000"/>
              </a:solidFill>
              <a:uFill>
                <a:solidFill>
                  <a:srgbClr val="FFFFFF"/>
                </a:solidFill>
              </a:uFill>
              <a:latin typeface="Arial"/>
            </a:endParaRPr>
          </a:p>
        </p:txBody>
      </p:sp>
      <p:sp>
        <p:nvSpPr>
          <p:cNvPr id="341" name="TextShape 2"/>
          <p:cNvSpPr txBox="1"/>
          <p:nvPr/>
        </p:nvSpPr>
        <p:spPr>
          <a:xfrm>
            <a:off x="5180040" y="6513480"/>
            <a:ext cx="3962160" cy="344160"/>
          </a:xfrm>
          <a:prstGeom prst="rect">
            <a:avLst/>
          </a:prstGeom>
          <a:noFill/>
          <a:ln>
            <a:noFill/>
          </a:ln>
        </p:spPr>
        <p:txBody>
          <a:bodyPr anchor="b"/>
          <a:lstStyle/>
          <a:p>
            <a:pPr algn="r">
              <a:lnSpc>
                <a:spcPct val="100000"/>
              </a:lnSpc>
            </a:pPr>
            <a:fld id="{A8A8E6F1-F2AF-4F19-8D96-0A47BA32DCF6}" type="slidenum">
              <a:rPr lang="en-US" sz="1200" b="0" strike="noStrike" spc="-1">
                <a:solidFill>
                  <a:srgbClr val="000000"/>
                </a:solidFill>
                <a:uFill>
                  <a:solidFill>
                    <a:srgbClr val="FFFFFF"/>
                  </a:solidFill>
                </a:uFill>
                <a:latin typeface="Calibri"/>
                <a:ea typeface="Calibri"/>
              </a:rPr>
              <a:t>1</a:t>
            </a:fld>
            <a:endParaRPr lang="en-US"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PlaceHolder 1"/>
          <p:cNvSpPr>
            <a:spLocks noGrp="1"/>
          </p:cNvSpPr>
          <p:nvPr>
            <p:ph type="body"/>
          </p:nvPr>
        </p:nvSpPr>
        <p:spPr>
          <a:xfrm>
            <a:off x="914400" y="3300480"/>
            <a:ext cx="7314840" cy="2700000"/>
          </a:xfrm>
          <a:prstGeom prst="rect">
            <a:avLst/>
          </a:prstGeom>
        </p:spPr>
        <p:txBody>
          <a:bodyPr/>
          <a:lstStyle/>
          <a:p>
            <a:pPr>
              <a:lnSpc>
                <a:spcPct val="100000"/>
              </a:lnSpc>
            </a:pPr>
            <a:r>
              <a:rPr lang="en-US" sz="1200" b="0" strike="noStrike" spc="-1">
                <a:solidFill>
                  <a:srgbClr val="000000"/>
                </a:solidFill>
                <a:uFill>
                  <a:solidFill>
                    <a:srgbClr val="FFFFFF"/>
                  </a:solidFill>
                </a:uFill>
                <a:latin typeface="Calibri"/>
                <a:ea typeface="Calibri"/>
              </a:rPr>
              <a:t>Time: 1 min</a:t>
            </a:r>
            <a:endParaRPr lang="en-US" sz="1200" b="0" strike="noStrike" spc="-1">
              <a:solidFill>
                <a:srgbClr val="000000"/>
              </a:solidFill>
              <a:uFill>
                <a:solidFill>
                  <a:srgbClr val="FFFFFF"/>
                </a:solidFill>
              </a:uFill>
              <a:latin typeface="Arial"/>
            </a:endParaRPr>
          </a:p>
          <a:p>
            <a:pPr>
              <a:lnSpc>
                <a:spcPct val="100000"/>
              </a:lnSpc>
            </a:pPr>
            <a:endParaRPr lang="en-US" sz="1200" b="0" strike="noStrike" spc="-1">
              <a:solidFill>
                <a:srgbClr val="000000"/>
              </a:solidFill>
              <a:uFill>
                <a:solidFill>
                  <a:srgbClr val="FFFFFF"/>
                </a:solidFill>
              </a:uFill>
              <a:latin typeface="Arial"/>
            </a:endParaRPr>
          </a:p>
        </p:txBody>
      </p:sp>
      <p:sp>
        <p:nvSpPr>
          <p:cNvPr id="359" name="TextShape 2"/>
          <p:cNvSpPr txBox="1"/>
          <p:nvPr/>
        </p:nvSpPr>
        <p:spPr>
          <a:xfrm>
            <a:off x="5180040" y="6513480"/>
            <a:ext cx="3962160" cy="344160"/>
          </a:xfrm>
          <a:prstGeom prst="rect">
            <a:avLst/>
          </a:prstGeom>
          <a:noFill/>
          <a:ln>
            <a:noFill/>
          </a:ln>
        </p:spPr>
        <p:txBody>
          <a:bodyPr anchor="b"/>
          <a:lstStyle/>
          <a:p>
            <a:pPr algn="r">
              <a:lnSpc>
                <a:spcPct val="100000"/>
              </a:lnSpc>
            </a:pPr>
            <a:fld id="{E38CCEC4-7D04-43CA-8EE0-D46D9C60D030}" type="slidenum">
              <a:rPr lang="en-US" sz="1200" b="0" strike="noStrike" spc="-1">
                <a:solidFill>
                  <a:srgbClr val="000000"/>
                </a:solidFill>
                <a:uFill>
                  <a:solidFill>
                    <a:srgbClr val="FFFFFF"/>
                  </a:solidFill>
                </a:uFill>
                <a:latin typeface="Calibri"/>
                <a:ea typeface="Calibri"/>
              </a:rPr>
              <a:t>10</a:t>
            </a:fld>
            <a:endParaRPr lang="en-US"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PlaceHolder 1"/>
          <p:cNvSpPr>
            <a:spLocks noGrp="1"/>
          </p:cNvSpPr>
          <p:nvPr>
            <p:ph type="body"/>
          </p:nvPr>
        </p:nvSpPr>
        <p:spPr>
          <a:xfrm>
            <a:off x="914400" y="3300480"/>
            <a:ext cx="7314840" cy="2700000"/>
          </a:xfrm>
          <a:prstGeom prst="rect">
            <a:avLst/>
          </a:prstGeom>
        </p:spPr>
        <p:txBody>
          <a:bodyPr/>
          <a:lstStyle/>
          <a:p>
            <a:pPr>
              <a:lnSpc>
                <a:spcPct val="100000"/>
              </a:lnSpc>
            </a:pPr>
            <a:r>
              <a:rPr lang="en-US" sz="1200" b="0" strike="noStrike" spc="-1">
                <a:solidFill>
                  <a:srgbClr val="000000"/>
                </a:solidFill>
                <a:uFill>
                  <a:solidFill>
                    <a:srgbClr val="FFFFFF"/>
                  </a:solidFill>
                </a:uFill>
                <a:latin typeface="Calibri"/>
                <a:ea typeface="Calibri"/>
              </a:rPr>
              <a:t>Time: 1 min</a:t>
            </a:r>
            <a:endParaRPr lang="en-US" sz="1200" b="0" strike="noStrike" spc="-1">
              <a:solidFill>
                <a:srgbClr val="000000"/>
              </a:solidFill>
              <a:uFill>
                <a:solidFill>
                  <a:srgbClr val="FFFFFF"/>
                </a:solidFill>
              </a:uFill>
              <a:latin typeface="Arial"/>
            </a:endParaRPr>
          </a:p>
        </p:txBody>
      </p:sp>
      <p:sp>
        <p:nvSpPr>
          <p:cNvPr id="361" name="TextShape 2"/>
          <p:cNvSpPr txBox="1"/>
          <p:nvPr/>
        </p:nvSpPr>
        <p:spPr>
          <a:xfrm>
            <a:off x="5180040" y="6513480"/>
            <a:ext cx="3962160" cy="344160"/>
          </a:xfrm>
          <a:prstGeom prst="rect">
            <a:avLst/>
          </a:prstGeom>
          <a:noFill/>
          <a:ln>
            <a:noFill/>
          </a:ln>
        </p:spPr>
        <p:txBody>
          <a:bodyPr anchor="b"/>
          <a:lstStyle/>
          <a:p>
            <a:pPr algn="r">
              <a:lnSpc>
                <a:spcPct val="100000"/>
              </a:lnSpc>
            </a:pPr>
            <a:fld id="{5A8FA4A0-9926-4173-A241-DD3661B4B09B}" type="slidenum">
              <a:rPr lang="en-US" sz="1200" b="0" strike="noStrike" spc="-1">
                <a:solidFill>
                  <a:srgbClr val="000000"/>
                </a:solidFill>
                <a:uFill>
                  <a:solidFill>
                    <a:srgbClr val="FFFFFF"/>
                  </a:solidFill>
                </a:uFill>
                <a:latin typeface="Calibri"/>
                <a:ea typeface="Calibri"/>
              </a:rPr>
              <a:t>11</a:t>
            </a:fld>
            <a:endParaRPr lang="en-US"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PlaceHolder 1"/>
          <p:cNvSpPr>
            <a:spLocks noGrp="1"/>
          </p:cNvSpPr>
          <p:nvPr>
            <p:ph type="body"/>
          </p:nvPr>
        </p:nvSpPr>
        <p:spPr>
          <a:xfrm>
            <a:off x="914400" y="3300480"/>
            <a:ext cx="7314840" cy="2700000"/>
          </a:xfrm>
          <a:prstGeom prst="rect">
            <a:avLst/>
          </a:prstGeom>
        </p:spPr>
        <p:txBody>
          <a:bodyPr/>
          <a:lstStyle/>
          <a:p>
            <a:endParaRPr lang="en-US" sz="2000" b="0" strike="noStrike" spc="-1">
              <a:solidFill>
                <a:srgbClr val="000000"/>
              </a:solidFill>
              <a:uFill>
                <a:solidFill>
                  <a:srgbClr val="FFFFFF"/>
                </a:solidFill>
              </a:uFill>
              <a:latin typeface="Arial"/>
            </a:endParaRPr>
          </a:p>
        </p:txBody>
      </p:sp>
      <p:sp>
        <p:nvSpPr>
          <p:cNvPr id="363" name="TextShape 2"/>
          <p:cNvSpPr txBox="1"/>
          <p:nvPr/>
        </p:nvSpPr>
        <p:spPr>
          <a:xfrm>
            <a:off x="5180040" y="6513480"/>
            <a:ext cx="3962160" cy="344160"/>
          </a:xfrm>
          <a:prstGeom prst="rect">
            <a:avLst/>
          </a:prstGeom>
          <a:noFill/>
          <a:ln>
            <a:noFill/>
          </a:ln>
        </p:spPr>
        <p:txBody>
          <a:bodyPr anchor="b"/>
          <a:lstStyle/>
          <a:p>
            <a:pPr>
              <a:lnSpc>
                <a:spcPct val="100000"/>
              </a:lnSpc>
            </a:pPr>
            <a:fld id="{C57BDE27-4FB2-46BF-B212-4A8912AB8688}" type="slidenum">
              <a:rPr lang="en-US" sz="1400" b="0" strike="noStrike" spc="-1">
                <a:solidFill>
                  <a:srgbClr val="000000"/>
                </a:solidFill>
                <a:uFill>
                  <a:solidFill>
                    <a:srgbClr val="FFFFFF"/>
                  </a:solidFill>
                </a:uFill>
                <a:latin typeface="Arial"/>
                <a:ea typeface="Arial"/>
              </a:rPr>
              <a:t>12</a:t>
            </a:fld>
            <a:endParaRPr lang="en-US"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PlaceHolder 1"/>
          <p:cNvSpPr>
            <a:spLocks noGrp="1"/>
          </p:cNvSpPr>
          <p:nvPr>
            <p:ph type="body"/>
          </p:nvPr>
        </p:nvSpPr>
        <p:spPr>
          <a:xfrm>
            <a:off x="914400" y="3300480"/>
            <a:ext cx="7314840" cy="2700000"/>
          </a:xfrm>
          <a:prstGeom prst="rect">
            <a:avLst/>
          </a:prstGeom>
        </p:spPr>
        <p:txBody>
          <a:bodyPr/>
          <a:lstStyle/>
          <a:p>
            <a:endParaRPr lang="en-US" sz="2000" b="0" strike="noStrike" spc="-1">
              <a:solidFill>
                <a:srgbClr val="000000"/>
              </a:solidFill>
              <a:uFill>
                <a:solidFill>
                  <a:srgbClr val="FFFFFF"/>
                </a:solidFill>
              </a:uFill>
              <a:latin typeface="Arial"/>
            </a:endParaRPr>
          </a:p>
        </p:txBody>
      </p:sp>
      <p:sp>
        <p:nvSpPr>
          <p:cNvPr id="365" name="TextShape 2"/>
          <p:cNvSpPr txBox="1"/>
          <p:nvPr/>
        </p:nvSpPr>
        <p:spPr>
          <a:xfrm>
            <a:off x="5180040" y="6513480"/>
            <a:ext cx="3962160" cy="344160"/>
          </a:xfrm>
          <a:prstGeom prst="rect">
            <a:avLst/>
          </a:prstGeom>
          <a:noFill/>
          <a:ln>
            <a:noFill/>
          </a:ln>
        </p:spPr>
        <p:txBody>
          <a:bodyPr anchor="b"/>
          <a:lstStyle/>
          <a:p>
            <a:pPr algn="r">
              <a:lnSpc>
                <a:spcPct val="100000"/>
              </a:lnSpc>
            </a:pPr>
            <a:fld id="{2380E48A-8F2D-4F6C-9353-A594CF691FB4}" type="slidenum">
              <a:rPr lang="en-US" sz="1200" b="0" strike="noStrike" spc="-1">
                <a:solidFill>
                  <a:srgbClr val="000000"/>
                </a:solidFill>
                <a:uFill>
                  <a:solidFill>
                    <a:srgbClr val="FFFFFF"/>
                  </a:solidFill>
                </a:uFill>
                <a:latin typeface="Calibri"/>
                <a:ea typeface="Calibri"/>
              </a:rPr>
              <a:t>13</a:t>
            </a:fld>
            <a:endParaRPr lang="en-US"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PlaceHolder 1"/>
          <p:cNvSpPr>
            <a:spLocks noGrp="1"/>
          </p:cNvSpPr>
          <p:nvPr>
            <p:ph type="body"/>
          </p:nvPr>
        </p:nvSpPr>
        <p:spPr>
          <a:xfrm>
            <a:off x="914400" y="3300480"/>
            <a:ext cx="7314840" cy="2700000"/>
          </a:xfrm>
          <a:prstGeom prst="rect">
            <a:avLst/>
          </a:prstGeom>
        </p:spPr>
        <p:txBody>
          <a:bodyPr/>
          <a:lstStyle/>
          <a:p>
            <a:pPr marL="171360" indent="-171000">
              <a:lnSpc>
                <a:spcPct val="100000"/>
              </a:lnSpc>
              <a:buClr>
                <a:srgbClr val="000000"/>
              </a:buClr>
              <a:buFont typeface="Arial"/>
              <a:buChar char="•"/>
            </a:pPr>
            <a:r>
              <a:rPr lang="en-US" sz="1200" b="0" strike="noStrike" spc="-1">
                <a:solidFill>
                  <a:srgbClr val="000000"/>
                </a:solidFill>
                <a:uFill>
                  <a:solidFill>
                    <a:srgbClr val="FFFFFF"/>
                  </a:solidFill>
                </a:uFill>
                <a:latin typeface="Calibri"/>
                <a:ea typeface="Calibri"/>
              </a:rPr>
              <a:t>Time (3 mins)</a:t>
            </a:r>
            <a:endParaRPr lang="en-US" sz="1200" b="0" strike="noStrike" spc="-1">
              <a:solidFill>
                <a:srgbClr val="000000"/>
              </a:solidFill>
              <a:uFill>
                <a:solidFill>
                  <a:srgbClr val="FFFFFF"/>
                </a:solidFill>
              </a:uFill>
              <a:latin typeface="Arial"/>
            </a:endParaRPr>
          </a:p>
          <a:p>
            <a:pPr marL="171360" indent="-171000">
              <a:lnSpc>
                <a:spcPct val="100000"/>
              </a:lnSpc>
              <a:buClr>
                <a:srgbClr val="000000"/>
              </a:buClr>
              <a:buFont typeface="Arial"/>
              <a:buChar char="•"/>
            </a:pPr>
            <a:r>
              <a:rPr lang="en-US" sz="1200" b="0" strike="noStrike" spc="-1">
                <a:solidFill>
                  <a:srgbClr val="000000"/>
                </a:solidFill>
                <a:uFill>
                  <a:solidFill>
                    <a:srgbClr val="FFFFFF"/>
                  </a:solidFill>
                </a:uFill>
                <a:latin typeface="Calibri"/>
                <a:ea typeface="Calibri"/>
              </a:rPr>
              <a:t>Any beam distribution in the ring will evolve according to the diffusion equation, and the beam will give a different echo(amplitude, width,   etc.) than a beam with no diffusion. The main idea is to quantify this difference, and somehow use it to calculate diffusion rates.</a:t>
            </a:r>
            <a:endParaRPr lang="en-US" sz="1200" b="0" strike="noStrike" spc="-1">
              <a:solidFill>
                <a:srgbClr val="000000"/>
              </a:solidFill>
              <a:uFill>
                <a:solidFill>
                  <a:srgbClr val="FFFFFF"/>
                </a:solidFill>
              </a:uFill>
              <a:latin typeface="Arial"/>
            </a:endParaRPr>
          </a:p>
          <a:p>
            <a:pPr marL="171360" indent="-171000">
              <a:lnSpc>
                <a:spcPct val="100000"/>
              </a:lnSpc>
              <a:buClr>
                <a:srgbClr val="000000"/>
              </a:buClr>
              <a:buFont typeface="Arial"/>
              <a:buChar char="•"/>
            </a:pPr>
            <a:r>
              <a:rPr lang="en-US" sz="1200" b="0" strike="noStrike" spc="-1">
                <a:solidFill>
                  <a:srgbClr val="000000"/>
                </a:solidFill>
                <a:uFill>
                  <a:solidFill>
                    <a:srgbClr val="FFFFFF"/>
                  </a:solidFill>
                </a:uFill>
                <a:latin typeface="Calibri"/>
                <a:ea typeface="Calibri"/>
              </a:rPr>
              <a:t>Assume a simple model for example, with only zeroth and first order terms, and work out the math for the centroid motion around the nominal trajectory.  Doing so gives a certain expression for centroid in terms of many parameters, out of which two of them will be the time interval between the two kicks and tune shift.  (Quick recap: time interval between two dipole and quadrupole kicks, and tune shift is difference between actual and nominal tunes).</a:t>
            </a:r>
            <a:endParaRPr lang="en-US" sz="1200" b="0" strike="noStrike" spc="-1">
              <a:solidFill>
                <a:srgbClr val="000000"/>
              </a:solidFill>
              <a:uFill>
                <a:solidFill>
                  <a:srgbClr val="FFFFFF"/>
                </a:solidFill>
              </a:uFill>
              <a:latin typeface="Arial"/>
            </a:endParaRPr>
          </a:p>
          <a:p>
            <a:pPr marL="171360" indent="-171000">
              <a:lnSpc>
                <a:spcPct val="100000"/>
              </a:lnSpc>
              <a:buClr>
                <a:srgbClr val="000000"/>
              </a:buClr>
              <a:buFont typeface="Arial"/>
              <a:buChar char="•"/>
            </a:pPr>
            <a:r>
              <a:rPr lang="en-US" sz="1200" b="0" strike="noStrike" spc="-1">
                <a:solidFill>
                  <a:srgbClr val="000000"/>
                </a:solidFill>
                <a:uFill>
                  <a:solidFill>
                    <a:srgbClr val="FFFFFF"/>
                  </a:solidFill>
                </a:uFill>
                <a:latin typeface="Calibri"/>
                <a:ea typeface="Calibri"/>
              </a:rPr>
              <a:t>From the nonlinear theory of echoes, we already know what the optimum delay time and tune shifts are (Of course while keeping the other parameter constant) that maximize echo amplitude. Find experimentally, these parameters(while keeping others constant again), and plug them into the equations (1) and (2), to solve them for d0 and d1. </a:t>
            </a:r>
            <a:endParaRPr lang="en-US" sz="1200" b="0" strike="noStrike" spc="-1">
              <a:solidFill>
                <a:srgbClr val="000000"/>
              </a:solidFill>
              <a:uFill>
                <a:solidFill>
                  <a:srgbClr val="FFFFFF"/>
                </a:solidFill>
              </a:uFill>
              <a:latin typeface="Arial"/>
            </a:endParaRPr>
          </a:p>
          <a:p>
            <a:pPr marL="171360" indent="-171000">
              <a:lnSpc>
                <a:spcPct val="100000"/>
              </a:lnSpc>
              <a:buClr>
                <a:srgbClr val="000000"/>
              </a:buClr>
              <a:buFont typeface="Arial"/>
              <a:buChar char="•"/>
            </a:pPr>
            <a:r>
              <a:rPr lang="en-US" sz="1200" b="0" strike="noStrike" spc="-1">
                <a:solidFill>
                  <a:srgbClr val="000000"/>
                </a:solidFill>
                <a:uFill>
                  <a:solidFill>
                    <a:srgbClr val="FFFFFF"/>
                  </a:solidFill>
                </a:uFill>
                <a:latin typeface="Calibri"/>
                <a:ea typeface="Calibri"/>
              </a:rPr>
              <a:t>Show the RHIC data.</a:t>
            </a:r>
            <a:endParaRPr lang="en-US" sz="1200" b="0" strike="noStrike" spc="-1">
              <a:solidFill>
                <a:srgbClr val="000000"/>
              </a:solidFill>
              <a:uFill>
                <a:solidFill>
                  <a:srgbClr val="FFFFFF"/>
                </a:solidFill>
              </a:uFill>
              <a:latin typeface="Arial"/>
            </a:endParaRPr>
          </a:p>
        </p:txBody>
      </p:sp>
      <p:sp>
        <p:nvSpPr>
          <p:cNvPr id="367" name="TextShape 2"/>
          <p:cNvSpPr txBox="1"/>
          <p:nvPr/>
        </p:nvSpPr>
        <p:spPr>
          <a:xfrm>
            <a:off x="5180040" y="6513480"/>
            <a:ext cx="3962160" cy="344160"/>
          </a:xfrm>
          <a:prstGeom prst="rect">
            <a:avLst/>
          </a:prstGeom>
          <a:noFill/>
          <a:ln>
            <a:noFill/>
          </a:ln>
        </p:spPr>
        <p:txBody>
          <a:bodyPr anchor="b"/>
          <a:lstStyle/>
          <a:p>
            <a:pPr algn="r">
              <a:lnSpc>
                <a:spcPct val="100000"/>
              </a:lnSpc>
            </a:pPr>
            <a:fld id="{585529C8-8431-4B9D-B6F7-339FF9FB1CD0}" type="slidenum">
              <a:rPr lang="en-US" sz="1200" b="0" strike="noStrike" spc="-1">
                <a:solidFill>
                  <a:srgbClr val="000000"/>
                </a:solidFill>
                <a:uFill>
                  <a:solidFill>
                    <a:srgbClr val="FFFFFF"/>
                  </a:solidFill>
                </a:uFill>
                <a:latin typeface="Calibri"/>
                <a:ea typeface="Calibri"/>
              </a:rPr>
              <a:t>15</a:t>
            </a:fld>
            <a:endParaRPr lang="en-US"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PlaceHolder 1"/>
          <p:cNvSpPr>
            <a:spLocks noGrp="1"/>
          </p:cNvSpPr>
          <p:nvPr>
            <p:ph type="body"/>
          </p:nvPr>
        </p:nvSpPr>
        <p:spPr>
          <a:xfrm>
            <a:off x="914400" y="3300480"/>
            <a:ext cx="7314840" cy="2700000"/>
          </a:xfrm>
          <a:prstGeom prst="rect">
            <a:avLst/>
          </a:prstGeom>
        </p:spPr>
        <p:txBody>
          <a:bodyPr/>
          <a:lstStyle/>
          <a:p>
            <a:pPr marL="171360" indent="-171000">
              <a:lnSpc>
                <a:spcPct val="100000"/>
              </a:lnSpc>
              <a:buClr>
                <a:srgbClr val="000000"/>
              </a:buClr>
              <a:buFont typeface="Arial"/>
              <a:buChar char="•"/>
            </a:pPr>
            <a:r>
              <a:rPr lang="en-US" sz="1200" b="0" strike="noStrike" spc="-1">
                <a:solidFill>
                  <a:srgbClr val="000000"/>
                </a:solidFill>
                <a:uFill>
                  <a:solidFill>
                    <a:srgbClr val="FFFFFF"/>
                  </a:solidFill>
                </a:uFill>
                <a:latin typeface="Calibri"/>
                <a:ea typeface="Calibri"/>
              </a:rPr>
              <a:t>Time: (3 mins)</a:t>
            </a:r>
            <a:endParaRPr lang="en-US" sz="1200" b="0" strike="noStrike" spc="-1">
              <a:solidFill>
                <a:srgbClr val="000000"/>
              </a:solidFill>
              <a:uFill>
                <a:solidFill>
                  <a:srgbClr val="FFFFFF"/>
                </a:solidFill>
              </a:uFill>
              <a:latin typeface="Arial"/>
            </a:endParaRPr>
          </a:p>
          <a:p>
            <a:pPr marL="171360" indent="-171000">
              <a:lnSpc>
                <a:spcPct val="100000"/>
              </a:lnSpc>
              <a:buClr>
                <a:srgbClr val="000000"/>
              </a:buClr>
              <a:buFont typeface="Arial"/>
              <a:buChar char="•"/>
            </a:pPr>
            <a:r>
              <a:rPr lang="en-US" sz="1200" b="0" strike="noStrike" spc="-1">
                <a:solidFill>
                  <a:srgbClr val="000000"/>
                </a:solidFill>
                <a:uFill>
                  <a:solidFill>
                    <a:srgbClr val="FFFFFF"/>
                  </a:solidFill>
                </a:uFill>
                <a:latin typeface="Calibri"/>
                <a:ea typeface="Calibri"/>
              </a:rPr>
              <a:t>What are echoes? How are they produced? What happens in phase space? </a:t>
            </a:r>
            <a:endParaRPr lang="en-US" sz="1200" b="0" strike="noStrike" spc="-1">
              <a:solidFill>
                <a:srgbClr val="000000"/>
              </a:solidFill>
              <a:uFill>
                <a:solidFill>
                  <a:srgbClr val="FFFFFF"/>
                </a:solidFill>
              </a:uFill>
              <a:latin typeface="Arial"/>
            </a:endParaRPr>
          </a:p>
          <a:p>
            <a:pPr marL="171360" indent="-171000">
              <a:lnSpc>
                <a:spcPct val="100000"/>
              </a:lnSpc>
              <a:buClr>
                <a:srgbClr val="000000"/>
              </a:buClr>
              <a:buFont typeface="Arial"/>
              <a:buChar char="•"/>
            </a:pPr>
            <a:r>
              <a:rPr lang="en-US" sz="1200" b="0" strike="noStrike" spc="-1">
                <a:solidFill>
                  <a:srgbClr val="000000"/>
                </a:solidFill>
                <a:uFill>
                  <a:solidFill>
                    <a:srgbClr val="FFFFFF"/>
                  </a:solidFill>
                </a:uFill>
                <a:latin typeface="Calibri"/>
                <a:ea typeface="Calibri"/>
              </a:rPr>
              <a:t>What? – Steady beam, kick it once, presence of non linear elements gives a tune spread depending linearly on action, motion decoheres due to this, kick it again, at some point in time, frequencies start to recohere again, but get a diminished response.</a:t>
            </a:r>
            <a:endParaRPr lang="en-US" sz="1200" b="0" strike="noStrike" spc="-1">
              <a:solidFill>
                <a:srgbClr val="000000"/>
              </a:solidFill>
              <a:uFill>
                <a:solidFill>
                  <a:srgbClr val="FFFFFF"/>
                </a:solidFill>
              </a:uFill>
              <a:latin typeface="Arial"/>
            </a:endParaRPr>
          </a:p>
          <a:p>
            <a:pPr marL="171360" indent="-171000">
              <a:lnSpc>
                <a:spcPct val="100000"/>
              </a:lnSpc>
              <a:buClr>
                <a:srgbClr val="000000"/>
              </a:buClr>
              <a:buFont typeface="Arial"/>
              <a:buChar char="•"/>
            </a:pPr>
            <a:r>
              <a:rPr lang="en-US" sz="1200" b="0" strike="noStrike" spc="-1">
                <a:solidFill>
                  <a:srgbClr val="000000"/>
                </a:solidFill>
                <a:uFill>
                  <a:solidFill>
                    <a:srgbClr val="FFFFFF"/>
                  </a:solidFill>
                </a:uFill>
                <a:latin typeface="Calibri"/>
                <a:ea typeface="Calibri"/>
              </a:rPr>
              <a:t>Phase, space, dipK=constant,  quad kick=linear dependence on x, particles cluster again at t= 2τ.</a:t>
            </a:r>
            <a:endParaRPr lang="en-US" sz="1200" b="0" strike="noStrike" spc="-1">
              <a:solidFill>
                <a:srgbClr val="000000"/>
              </a:solidFill>
              <a:uFill>
                <a:solidFill>
                  <a:srgbClr val="FFFFFF"/>
                </a:solidFill>
              </a:uFill>
              <a:latin typeface="Arial"/>
            </a:endParaRPr>
          </a:p>
          <a:p>
            <a:pPr marL="171360" indent="-95040">
              <a:lnSpc>
                <a:spcPct val="100000"/>
              </a:lnSpc>
            </a:pPr>
            <a:endParaRPr lang="en-US" sz="1200" b="0" strike="noStrike" spc="-1">
              <a:solidFill>
                <a:srgbClr val="000000"/>
              </a:solidFill>
              <a:uFill>
                <a:solidFill>
                  <a:srgbClr val="FFFFFF"/>
                </a:solidFill>
              </a:uFill>
              <a:latin typeface="Arial"/>
            </a:endParaRPr>
          </a:p>
          <a:p>
            <a:pPr marL="171360" indent="-171000">
              <a:lnSpc>
                <a:spcPct val="100000"/>
              </a:lnSpc>
              <a:buClr>
                <a:srgbClr val="000000"/>
              </a:buClr>
              <a:buFont typeface="Arial"/>
              <a:buChar char="•"/>
            </a:pPr>
            <a:r>
              <a:rPr lang="en-US" sz="1200" b="0" strike="noStrike" spc="-1">
                <a:solidFill>
                  <a:srgbClr val="000000"/>
                </a:solidFill>
                <a:uFill>
                  <a:solidFill>
                    <a:srgbClr val="FFFFFF"/>
                  </a:solidFill>
                </a:uFill>
                <a:latin typeface="Calibri"/>
                <a:ea typeface="Calibri"/>
              </a:rPr>
              <a:t>Why echoes? How to use them for diffusion? How are they better than current method of beam scraping??</a:t>
            </a:r>
            <a:endParaRPr lang="en-US" sz="1200" b="0" strike="noStrike" spc="-1">
              <a:solidFill>
                <a:srgbClr val="000000"/>
              </a:solidFill>
              <a:uFill>
                <a:solidFill>
                  <a:srgbClr val="FFFFFF"/>
                </a:solidFill>
              </a:uFill>
              <a:latin typeface="Arial"/>
            </a:endParaRPr>
          </a:p>
          <a:p>
            <a:pPr marL="171360" indent="-171000">
              <a:lnSpc>
                <a:spcPct val="100000"/>
              </a:lnSpc>
              <a:buClr>
                <a:srgbClr val="000000"/>
              </a:buClr>
              <a:buFont typeface="Arial"/>
              <a:buChar char="•"/>
            </a:pPr>
            <a:r>
              <a:rPr lang="en-US" sz="1200" b="0" strike="noStrike" spc="-1">
                <a:solidFill>
                  <a:srgbClr val="000000"/>
                </a:solidFill>
                <a:uFill>
                  <a:solidFill>
                    <a:srgbClr val="FFFFFF"/>
                  </a:solidFill>
                </a:uFill>
                <a:latin typeface="Calibri"/>
                <a:ea typeface="Calibri"/>
              </a:rPr>
              <a:t>Beam Scraping: Take a collimator to scrap off beam from the ends, wait for the beam to diffuse to the jaws, use that to measure diffusion. Takes a long time. Instead, use beam echoes.</a:t>
            </a:r>
            <a:endParaRPr lang="en-US" sz="1200" b="0" strike="noStrike" spc="-1">
              <a:solidFill>
                <a:srgbClr val="000000"/>
              </a:solidFill>
              <a:uFill>
                <a:solidFill>
                  <a:srgbClr val="FFFFFF"/>
                </a:solidFill>
              </a:uFill>
              <a:latin typeface="Arial"/>
            </a:endParaRPr>
          </a:p>
          <a:p>
            <a:pPr marL="171360" indent="-95040">
              <a:lnSpc>
                <a:spcPct val="100000"/>
              </a:lnSpc>
            </a:pPr>
            <a:endParaRPr lang="en-US" sz="1200" b="0" strike="noStrike" spc="-1">
              <a:solidFill>
                <a:srgbClr val="000000"/>
              </a:solidFill>
              <a:uFill>
                <a:solidFill>
                  <a:srgbClr val="FFFFFF"/>
                </a:solidFill>
              </a:uFill>
              <a:latin typeface="Arial"/>
            </a:endParaRPr>
          </a:p>
        </p:txBody>
      </p:sp>
      <p:sp>
        <p:nvSpPr>
          <p:cNvPr id="343" name="TextShape 2"/>
          <p:cNvSpPr txBox="1"/>
          <p:nvPr/>
        </p:nvSpPr>
        <p:spPr>
          <a:xfrm>
            <a:off x="5180040" y="6513480"/>
            <a:ext cx="3962160" cy="344160"/>
          </a:xfrm>
          <a:prstGeom prst="rect">
            <a:avLst/>
          </a:prstGeom>
          <a:noFill/>
          <a:ln>
            <a:noFill/>
          </a:ln>
        </p:spPr>
        <p:txBody>
          <a:bodyPr anchor="b"/>
          <a:lstStyle/>
          <a:p>
            <a:pPr algn="r">
              <a:lnSpc>
                <a:spcPct val="100000"/>
              </a:lnSpc>
            </a:pPr>
            <a:fld id="{98C50DA1-3A2F-4ABD-8924-5FC8B71DB5F5}" type="slidenum">
              <a:rPr lang="en-US" sz="1200" b="0" strike="noStrike" spc="-1">
                <a:solidFill>
                  <a:srgbClr val="000000"/>
                </a:solidFill>
                <a:uFill>
                  <a:solidFill>
                    <a:srgbClr val="FFFFFF"/>
                  </a:solidFill>
                </a:uFill>
                <a:latin typeface="Calibri"/>
                <a:ea typeface="Calibri"/>
              </a:rPr>
              <a:t>2</a:t>
            </a:fld>
            <a:endParaRPr lang="en-US"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PlaceHolder 1"/>
          <p:cNvSpPr>
            <a:spLocks noGrp="1"/>
          </p:cNvSpPr>
          <p:nvPr>
            <p:ph type="body"/>
          </p:nvPr>
        </p:nvSpPr>
        <p:spPr>
          <a:xfrm>
            <a:off x="914400" y="3300480"/>
            <a:ext cx="7314840" cy="2700000"/>
          </a:xfrm>
          <a:prstGeom prst="rect">
            <a:avLst/>
          </a:prstGeom>
        </p:spPr>
        <p:txBody>
          <a:bodyPr/>
          <a:lstStyle/>
          <a:p>
            <a:pPr>
              <a:lnSpc>
                <a:spcPct val="100000"/>
              </a:lnSpc>
            </a:pPr>
            <a:r>
              <a:rPr lang="en-US" sz="1200" b="0" strike="noStrike" spc="-1">
                <a:solidFill>
                  <a:srgbClr val="000000"/>
                </a:solidFill>
                <a:uFill>
                  <a:solidFill>
                    <a:srgbClr val="FFFFFF"/>
                  </a:solidFill>
                </a:uFill>
                <a:latin typeface="Calibri"/>
                <a:ea typeface="Calibri"/>
              </a:rPr>
              <a:t>put ellipse</a:t>
            </a:r>
            <a:endParaRPr lang="en-US" sz="1200" b="0" strike="noStrike" spc="-1">
              <a:solidFill>
                <a:srgbClr val="000000"/>
              </a:solidFill>
              <a:uFill>
                <a:solidFill>
                  <a:srgbClr val="FFFFFF"/>
                </a:solidFill>
              </a:uFill>
              <a:latin typeface="Arial"/>
            </a:endParaRPr>
          </a:p>
        </p:txBody>
      </p:sp>
      <p:sp>
        <p:nvSpPr>
          <p:cNvPr id="345" name="TextShape 2"/>
          <p:cNvSpPr txBox="1"/>
          <p:nvPr/>
        </p:nvSpPr>
        <p:spPr>
          <a:xfrm>
            <a:off x="5180040" y="6513480"/>
            <a:ext cx="3962160" cy="344160"/>
          </a:xfrm>
          <a:prstGeom prst="rect">
            <a:avLst/>
          </a:prstGeom>
          <a:noFill/>
          <a:ln>
            <a:noFill/>
          </a:ln>
        </p:spPr>
        <p:txBody>
          <a:bodyPr anchor="b"/>
          <a:lstStyle/>
          <a:p>
            <a:pPr algn="r">
              <a:lnSpc>
                <a:spcPct val="100000"/>
              </a:lnSpc>
            </a:pPr>
            <a:fld id="{88BC213F-050F-49C2-A740-D9A54440B2B6}" type="slidenum">
              <a:rPr lang="en-US" sz="1200" b="0" strike="noStrike" spc="-1">
                <a:solidFill>
                  <a:srgbClr val="000000"/>
                </a:solidFill>
                <a:uFill>
                  <a:solidFill>
                    <a:srgbClr val="FFFFFF"/>
                  </a:solidFill>
                </a:uFill>
                <a:latin typeface="Calibri"/>
                <a:ea typeface="Calibri"/>
              </a:rPr>
              <a:t>3</a:t>
            </a:fld>
            <a:endParaRPr lang="en-US"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PlaceHolder 1"/>
          <p:cNvSpPr>
            <a:spLocks noGrp="1"/>
          </p:cNvSpPr>
          <p:nvPr>
            <p:ph type="body"/>
          </p:nvPr>
        </p:nvSpPr>
        <p:spPr>
          <a:xfrm>
            <a:off x="914400" y="3300480"/>
            <a:ext cx="7314840" cy="2700000"/>
          </a:xfrm>
          <a:prstGeom prst="rect">
            <a:avLst/>
          </a:prstGeom>
        </p:spPr>
        <p:txBody>
          <a:bodyPr/>
          <a:lstStyle/>
          <a:p>
            <a:endParaRPr lang="en-US" sz="2000" b="0" strike="noStrike" spc="-1">
              <a:solidFill>
                <a:srgbClr val="000000"/>
              </a:solidFill>
              <a:uFill>
                <a:solidFill>
                  <a:srgbClr val="FFFFFF"/>
                </a:solidFill>
              </a:uFill>
              <a:latin typeface="Arial"/>
            </a:endParaRPr>
          </a:p>
        </p:txBody>
      </p:sp>
      <p:sp>
        <p:nvSpPr>
          <p:cNvPr id="347" name="TextShape 2"/>
          <p:cNvSpPr txBox="1"/>
          <p:nvPr/>
        </p:nvSpPr>
        <p:spPr>
          <a:xfrm>
            <a:off x="5180040" y="6513480"/>
            <a:ext cx="3962160" cy="344160"/>
          </a:xfrm>
          <a:prstGeom prst="rect">
            <a:avLst/>
          </a:prstGeom>
          <a:noFill/>
          <a:ln>
            <a:noFill/>
          </a:ln>
        </p:spPr>
        <p:txBody>
          <a:bodyPr anchor="b"/>
          <a:lstStyle/>
          <a:p>
            <a:pPr algn="r">
              <a:lnSpc>
                <a:spcPct val="100000"/>
              </a:lnSpc>
            </a:pPr>
            <a:fld id="{672F04ED-FFEA-4438-B143-7DFD79691277}" type="slidenum">
              <a:rPr lang="en-US" sz="1200" b="0" strike="noStrike" spc="-1">
                <a:solidFill>
                  <a:srgbClr val="000000"/>
                </a:solidFill>
                <a:uFill>
                  <a:solidFill>
                    <a:srgbClr val="FFFFFF"/>
                  </a:solidFill>
                </a:uFill>
                <a:latin typeface="Calibri"/>
                <a:ea typeface="Calibri"/>
              </a:rPr>
              <a:t>4</a:t>
            </a:fld>
            <a:endParaRPr lang="en-US"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PlaceHolder 1"/>
          <p:cNvSpPr>
            <a:spLocks noGrp="1"/>
          </p:cNvSpPr>
          <p:nvPr>
            <p:ph type="body"/>
          </p:nvPr>
        </p:nvSpPr>
        <p:spPr>
          <a:xfrm>
            <a:off x="914400" y="3300480"/>
            <a:ext cx="7314840" cy="2700000"/>
          </a:xfrm>
          <a:prstGeom prst="rect">
            <a:avLst/>
          </a:prstGeom>
        </p:spPr>
        <p:txBody>
          <a:bodyPr/>
          <a:lstStyle/>
          <a:p>
            <a:pPr marL="457200" indent="-228240">
              <a:lnSpc>
                <a:spcPct val="100000"/>
              </a:lnSpc>
            </a:pPr>
            <a:r>
              <a:rPr lang="en-US" sz="1200" b="0" strike="noStrike" spc="-1">
                <a:solidFill>
                  <a:srgbClr val="000000"/>
                </a:solidFill>
                <a:uFill>
                  <a:solidFill>
                    <a:srgbClr val="FFFFFF"/>
                  </a:solidFill>
                </a:uFill>
                <a:latin typeface="Calibri"/>
                <a:ea typeface="Calibri"/>
              </a:rPr>
              <a:t>(30 seconds)</a:t>
            </a:r>
            <a:endParaRPr lang="en-US" sz="1200" b="0" strike="noStrike" spc="-1">
              <a:solidFill>
                <a:srgbClr val="000000"/>
              </a:solidFill>
              <a:uFill>
                <a:solidFill>
                  <a:srgbClr val="FFFFFF"/>
                </a:solidFill>
              </a:uFill>
              <a:latin typeface="Arial"/>
            </a:endParaRPr>
          </a:p>
          <a:p>
            <a:pPr marL="457200" indent="-228240">
              <a:lnSpc>
                <a:spcPct val="100000"/>
              </a:lnSpc>
            </a:pPr>
            <a:endParaRPr lang="en-US" sz="1200" b="0" strike="noStrike" spc="-1">
              <a:solidFill>
                <a:srgbClr val="000000"/>
              </a:solidFill>
              <a:uFill>
                <a:solidFill>
                  <a:srgbClr val="FFFFFF"/>
                </a:solidFill>
              </a:uFill>
              <a:latin typeface="Arial"/>
            </a:endParaRPr>
          </a:p>
          <a:p>
            <a:pPr marL="457200" indent="-228240">
              <a:lnSpc>
                <a:spcPct val="100000"/>
              </a:lnSpc>
            </a:pPr>
            <a:r>
              <a:rPr lang="en-US" sz="1200" b="0" strike="noStrike" spc="-1">
                <a:solidFill>
                  <a:srgbClr val="000000"/>
                </a:solidFill>
                <a:uFill>
                  <a:solidFill>
                    <a:srgbClr val="FFFFFF"/>
                  </a:solidFill>
                </a:uFill>
                <a:latin typeface="Calibri"/>
                <a:ea typeface="Calibri"/>
              </a:rPr>
              <a:t>Talk about parameters of the IOTA ring, and also that of the dipole and quad kickers. </a:t>
            </a:r>
            <a:endParaRPr lang="en-US" sz="1200" b="0" strike="noStrike" spc="-1">
              <a:solidFill>
                <a:srgbClr val="000000"/>
              </a:solidFill>
              <a:uFill>
                <a:solidFill>
                  <a:srgbClr val="FFFFFF"/>
                </a:solidFill>
              </a:uFill>
              <a:latin typeface="Arial"/>
            </a:endParaRPr>
          </a:p>
          <a:p>
            <a:pPr marL="457200" indent="-228240">
              <a:lnSpc>
                <a:spcPct val="100000"/>
              </a:lnSpc>
            </a:pPr>
            <a:r>
              <a:rPr lang="en-US" sz="1200" b="0" strike="noStrike" spc="-1">
                <a:solidFill>
                  <a:srgbClr val="000000"/>
                </a:solidFill>
                <a:uFill>
                  <a:solidFill>
                    <a:srgbClr val="FFFFFF"/>
                  </a:solidFill>
                </a:uFill>
                <a:latin typeface="Calibri"/>
                <a:ea typeface="Calibri"/>
              </a:rPr>
              <a:t>They are reasonable enough. </a:t>
            </a:r>
            <a:endParaRPr lang="en-US" sz="1200" b="0" strike="noStrike" spc="-1">
              <a:solidFill>
                <a:srgbClr val="000000"/>
              </a:solidFill>
              <a:uFill>
                <a:solidFill>
                  <a:srgbClr val="FFFFFF"/>
                </a:solidFill>
              </a:uFill>
              <a:latin typeface="Arial"/>
            </a:endParaRPr>
          </a:p>
        </p:txBody>
      </p:sp>
      <p:sp>
        <p:nvSpPr>
          <p:cNvPr id="349" name="TextShape 2"/>
          <p:cNvSpPr txBox="1"/>
          <p:nvPr/>
        </p:nvSpPr>
        <p:spPr>
          <a:xfrm>
            <a:off x="5180040" y="6513480"/>
            <a:ext cx="3962160" cy="344160"/>
          </a:xfrm>
          <a:prstGeom prst="rect">
            <a:avLst/>
          </a:prstGeom>
          <a:noFill/>
          <a:ln>
            <a:noFill/>
          </a:ln>
        </p:spPr>
        <p:txBody>
          <a:bodyPr anchor="b"/>
          <a:lstStyle/>
          <a:p>
            <a:pPr>
              <a:lnSpc>
                <a:spcPct val="100000"/>
              </a:lnSpc>
            </a:pPr>
            <a:fld id="{404232E5-D255-492D-9CC2-FE02C2C5BC0B}" type="slidenum">
              <a:rPr lang="en-US" sz="1400" b="0" strike="noStrike" spc="-1">
                <a:solidFill>
                  <a:srgbClr val="000000"/>
                </a:solidFill>
                <a:uFill>
                  <a:solidFill>
                    <a:srgbClr val="FFFFFF"/>
                  </a:solidFill>
                </a:uFill>
                <a:latin typeface="Arial"/>
                <a:ea typeface="Arial"/>
              </a:rPr>
              <a:t>5</a:t>
            </a:fld>
            <a:endParaRPr lang="en-US"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PlaceHolder 1"/>
          <p:cNvSpPr>
            <a:spLocks noGrp="1"/>
          </p:cNvSpPr>
          <p:nvPr>
            <p:ph type="body"/>
          </p:nvPr>
        </p:nvSpPr>
        <p:spPr>
          <a:xfrm>
            <a:off x="914400" y="3300480"/>
            <a:ext cx="7314840" cy="2700000"/>
          </a:xfrm>
          <a:prstGeom prst="rect">
            <a:avLst/>
          </a:prstGeom>
        </p:spPr>
        <p:txBody>
          <a:bodyPr/>
          <a:lstStyle/>
          <a:p>
            <a:pPr marL="171360" indent="-171000">
              <a:lnSpc>
                <a:spcPct val="100000"/>
              </a:lnSpc>
              <a:buClr>
                <a:srgbClr val="000000"/>
              </a:buClr>
              <a:buFont typeface="Arial"/>
              <a:buChar char="•"/>
            </a:pPr>
            <a:r>
              <a:rPr lang="en-US" sz="1200" b="0" strike="noStrike" spc="-1">
                <a:solidFill>
                  <a:srgbClr val="000000"/>
                </a:solidFill>
                <a:uFill>
                  <a:solidFill>
                    <a:srgbClr val="FFFFFF"/>
                  </a:solidFill>
                </a:uFill>
                <a:latin typeface="Calibri"/>
                <a:ea typeface="Calibri"/>
              </a:rPr>
              <a:t>Time: 1.5 mins</a:t>
            </a:r>
            <a:endParaRPr lang="en-US" sz="1200" b="0" strike="noStrike" spc="-1">
              <a:solidFill>
                <a:srgbClr val="000000"/>
              </a:solidFill>
              <a:uFill>
                <a:solidFill>
                  <a:srgbClr val="FFFFFF"/>
                </a:solidFill>
              </a:uFill>
              <a:latin typeface="Arial"/>
            </a:endParaRPr>
          </a:p>
          <a:p>
            <a:pPr marL="171360" indent="-171000">
              <a:lnSpc>
                <a:spcPct val="100000"/>
              </a:lnSpc>
              <a:buClr>
                <a:srgbClr val="000000"/>
              </a:buClr>
              <a:buFont typeface="Arial"/>
              <a:buChar char="•"/>
            </a:pPr>
            <a:r>
              <a:rPr lang="en-US" sz="1200" b="0" strike="noStrike" spc="-1">
                <a:solidFill>
                  <a:srgbClr val="000000"/>
                </a:solidFill>
                <a:uFill>
                  <a:solidFill>
                    <a:srgbClr val="FFFFFF"/>
                  </a:solidFill>
                </a:uFill>
                <a:latin typeface="Calibri"/>
                <a:ea typeface="Calibri"/>
              </a:rPr>
              <a:t>Explain how theory predicts a maximum value consistent with the simulations for quad strength. Also explain how the echo amplitude saturates for q&gt;q</a:t>
            </a:r>
            <a:r>
              <a:rPr lang="en-US" sz="1200" b="0" strike="noStrike" spc="-1" baseline="-25000">
                <a:solidFill>
                  <a:srgbClr val="000000"/>
                </a:solidFill>
                <a:uFill>
                  <a:solidFill>
                    <a:srgbClr val="FFFFFF"/>
                  </a:solidFill>
                </a:uFill>
                <a:latin typeface="Calibri"/>
                <a:ea typeface="Calibri"/>
              </a:rPr>
              <a:t>opt</a:t>
            </a:r>
            <a:r>
              <a:rPr lang="en-US" sz="1200" b="0" strike="noStrike" spc="-1">
                <a:solidFill>
                  <a:srgbClr val="000000"/>
                </a:solidFill>
                <a:uFill>
                  <a:solidFill>
                    <a:srgbClr val="FFFFFF"/>
                  </a:solidFill>
                </a:uFill>
                <a:latin typeface="Calibri"/>
                <a:ea typeface="Calibri"/>
              </a:rPr>
              <a:t>. Proof of robustness.</a:t>
            </a:r>
            <a:endParaRPr lang="en-US" sz="1200" b="0" strike="noStrike" spc="-1">
              <a:solidFill>
                <a:srgbClr val="000000"/>
              </a:solidFill>
              <a:uFill>
                <a:solidFill>
                  <a:srgbClr val="FFFFFF"/>
                </a:solidFill>
              </a:uFill>
              <a:latin typeface="Arial"/>
            </a:endParaRPr>
          </a:p>
          <a:p>
            <a:pPr marL="171360" indent="-171000">
              <a:lnSpc>
                <a:spcPct val="100000"/>
              </a:lnSpc>
              <a:buClr>
                <a:srgbClr val="000000"/>
              </a:buClr>
              <a:buFont typeface="Arial"/>
              <a:buChar char="•"/>
            </a:pPr>
            <a:r>
              <a:rPr lang="en-US" sz="1200" b="0" strike="noStrike" spc="-1">
                <a:solidFill>
                  <a:srgbClr val="000000"/>
                </a:solidFill>
                <a:uFill>
                  <a:solidFill>
                    <a:srgbClr val="FFFFFF"/>
                  </a:solidFill>
                </a:uFill>
                <a:latin typeface="Calibri"/>
                <a:ea typeface="Calibri"/>
              </a:rPr>
              <a:t>As emittance increases, the relative echo amplitude decreases. Why?</a:t>
            </a:r>
            <a:endParaRPr lang="en-US" sz="1200" b="0" strike="noStrike" spc="-1">
              <a:solidFill>
                <a:srgbClr val="000000"/>
              </a:solidFill>
              <a:uFill>
                <a:solidFill>
                  <a:srgbClr val="FFFFFF"/>
                </a:solidFill>
              </a:uFill>
              <a:latin typeface="Arial"/>
            </a:endParaRPr>
          </a:p>
          <a:p>
            <a:pPr marL="171360" indent="-171000">
              <a:lnSpc>
                <a:spcPct val="100000"/>
              </a:lnSpc>
              <a:buClr>
                <a:srgbClr val="000000"/>
              </a:buClr>
              <a:buFont typeface="Arial"/>
              <a:buChar char="•"/>
            </a:pPr>
            <a:r>
              <a:rPr lang="en-US" sz="1200" b="0" strike="noStrike" spc="-1">
                <a:solidFill>
                  <a:srgbClr val="000000"/>
                </a:solidFill>
                <a:uFill>
                  <a:solidFill>
                    <a:srgbClr val="FFFFFF"/>
                  </a:solidFill>
                </a:uFill>
                <a:latin typeface="Calibri"/>
                <a:ea typeface="Calibri"/>
              </a:rPr>
              <a:t>First tried plotting only x emittance vs. kick strength, did not agree well with the theory curve. Why? The kicker changes y emittance with time too, on account of coupling. So, plotted the square root of determinant of the full covariance matrix, agrees really well with theory. </a:t>
            </a:r>
            <a:endParaRPr lang="en-US" sz="1200" b="0" strike="noStrike" spc="-1">
              <a:solidFill>
                <a:srgbClr val="000000"/>
              </a:solidFill>
              <a:uFill>
                <a:solidFill>
                  <a:srgbClr val="FFFFFF"/>
                </a:solidFill>
              </a:uFill>
              <a:latin typeface="Arial"/>
            </a:endParaRPr>
          </a:p>
          <a:p>
            <a:pPr>
              <a:lnSpc>
                <a:spcPct val="100000"/>
              </a:lnSpc>
            </a:pPr>
            <a:endParaRPr lang="en-US" sz="1200" b="0" strike="noStrike" spc="-1">
              <a:solidFill>
                <a:srgbClr val="000000"/>
              </a:solidFill>
              <a:uFill>
                <a:solidFill>
                  <a:srgbClr val="FFFFFF"/>
                </a:solidFill>
              </a:uFill>
              <a:latin typeface="Arial"/>
            </a:endParaRPr>
          </a:p>
        </p:txBody>
      </p:sp>
      <p:sp>
        <p:nvSpPr>
          <p:cNvPr id="351" name="TextShape 2"/>
          <p:cNvSpPr txBox="1"/>
          <p:nvPr/>
        </p:nvSpPr>
        <p:spPr>
          <a:xfrm>
            <a:off x="5180040" y="6513480"/>
            <a:ext cx="3962160" cy="344160"/>
          </a:xfrm>
          <a:prstGeom prst="rect">
            <a:avLst/>
          </a:prstGeom>
          <a:noFill/>
          <a:ln>
            <a:noFill/>
          </a:ln>
        </p:spPr>
        <p:txBody>
          <a:bodyPr anchor="b"/>
          <a:lstStyle/>
          <a:p>
            <a:pPr algn="r">
              <a:lnSpc>
                <a:spcPct val="100000"/>
              </a:lnSpc>
            </a:pPr>
            <a:fld id="{C7B3D653-B1D5-447D-9A64-7ED6F2D01939}" type="slidenum">
              <a:rPr lang="en-US" sz="1200" b="0" strike="noStrike" spc="-1">
                <a:solidFill>
                  <a:srgbClr val="000000"/>
                </a:solidFill>
                <a:uFill>
                  <a:solidFill>
                    <a:srgbClr val="FFFFFF"/>
                  </a:solidFill>
                </a:uFill>
                <a:latin typeface="Calibri"/>
                <a:ea typeface="Calibri"/>
              </a:rPr>
              <a:t>6</a:t>
            </a:fld>
            <a:endParaRPr lang="en-US"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PlaceHolder 1"/>
          <p:cNvSpPr>
            <a:spLocks noGrp="1"/>
          </p:cNvSpPr>
          <p:nvPr>
            <p:ph type="body"/>
          </p:nvPr>
        </p:nvSpPr>
        <p:spPr>
          <a:xfrm>
            <a:off x="914400" y="3300480"/>
            <a:ext cx="7314840" cy="2700000"/>
          </a:xfrm>
          <a:prstGeom prst="rect">
            <a:avLst/>
          </a:prstGeom>
        </p:spPr>
        <p:txBody>
          <a:bodyPr/>
          <a:lstStyle/>
          <a:p>
            <a:pPr>
              <a:lnSpc>
                <a:spcPct val="100000"/>
              </a:lnSpc>
            </a:pPr>
            <a:r>
              <a:rPr lang="en-US" sz="1200" b="0" strike="noStrike" spc="-1" dirty="0">
                <a:solidFill>
                  <a:srgbClr val="000000"/>
                </a:solidFill>
                <a:uFill>
                  <a:solidFill>
                    <a:srgbClr val="FFFFFF"/>
                  </a:solidFill>
                </a:uFill>
                <a:latin typeface="Calibri"/>
                <a:ea typeface="Calibri"/>
              </a:rPr>
              <a:t>Time: 1 min</a:t>
            </a:r>
            <a:endParaRPr lang="en-US" sz="1200" b="0" strike="noStrike" spc="-1" dirty="0">
              <a:solidFill>
                <a:srgbClr val="000000"/>
              </a:solidFill>
              <a:uFill>
                <a:solidFill>
                  <a:srgbClr val="FFFFFF"/>
                </a:solidFill>
              </a:uFill>
              <a:latin typeface="Arial"/>
            </a:endParaRPr>
          </a:p>
          <a:p>
            <a:pPr>
              <a:lnSpc>
                <a:spcPct val="100000"/>
              </a:lnSpc>
            </a:pPr>
            <a:r>
              <a:rPr lang="en-US" sz="1200" b="0" strike="noStrike" spc="-1" dirty="0">
                <a:solidFill>
                  <a:srgbClr val="000000"/>
                </a:solidFill>
                <a:uFill>
                  <a:solidFill>
                    <a:srgbClr val="FFFFFF"/>
                  </a:solidFill>
                </a:uFill>
                <a:latin typeface="Calibri"/>
                <a:ea typeface="Calibri"/>
              </a:rPr>
              <a:t>What is dynamic aperture? Maximum limit in phase space beyond which if you go, you start to lose particles.</a:t>
            </a:r>
            <a:endParaRPr lang="en-US" sz="1200" b="0" strike="noStrike" spc="-1" dirty="0">
              <a:solidFill>
                <a:srgbClr val="000000"/>
              </a:solidFill>
              <a:uFill>
                <a:solidFill>
                  <a:srgbClr val="FFFFFF"/>
                </a:solidFill>
              </a:uFill>
              <a:latin typeface="Arial"/>
            </a:endParaRPr>
          </a:p>
          <a:p>
            <a:pPr marL="171360" indent="-171000">
              <a:lnSpc>
                <a:spcPct val="100000"/>
              </a:lnSpc>
              <a:buClr>
                <a:srgbClr val="000000"/>
              </a:buClr>
              <a:buFont typeface="Arial"/>
              <a:buChar char="•"/>
            </a:pPr>
            <a:r>
              <a:rPr lang="en-US" sz="1200" b="0" strike="noStrike" spc="-1" dirty="0">
                <a:solidFill>
                  <a:srgbClr val="000000"/>
                </a:solidFill>
                <a:uFill>
                  <a:solidFill>
                    <a:srgbClr val="FFFFFF"/>
                  </a:solidFill>
                </a:uFill>
                <a:latin typeface="Calibri"/>
                <a:ea typeface="Calibri"/>
              </a:rPr>
              <a:t>Explain that before observing echoes, it’s essential to check if the dynamic aperture is not too low to ensure minimum loss of particles. Dynamic aperture fairly small. Not much room to do stuff around here. </a:t>
            </a:r>
            <a:endParaRPr lang="en-US" sz="1200" b="0" strike="noStrike" spc="-1" dirty="0">
              <a:solidFill>
                <a:srgbClr val="000000"/>
              </a:solidFill>
              <a:uFill>
                <a:solidFill>
                  <a:srgbClr val="FFFFFF"/>
                </a:solidFill>
              </a:uFill>
              <a:latin typeface="Arial"/>
            </a:endParaRPr>
          </a:p>
          <a:p>
            <a:pPr marL="171360" indent="-171000">
              <a:lnSpc>
                <a:spcPct val="100000"/>
              </a:lnSpc>
              <a:buClr>
                <a:srgbClr val="000000"/>
              </a:buClr>
              <a:buFont typeface="Arial"/>
              <a:buChar char="•"/>
            </a:pPr>
            <a:r>
              <a:rPr lang="en-US" sz="1200" b="0" strike="noStrike" spc="-1" dirty="0">
                <a:solidFill>
                  <a:srgbClr val="000000"/>
                </a:solidFill>
                <a:uFill>
                  <a:solidFill>
                    <a:srgbClr val="FFFFFF"/>
                  </a:solidFill>
                </a:uFill>
                <a:latin typeface="Calibri"/>
                <a:ea typeface="Calibri"/>
              </a:rPr>
              <a:t>Also plotted dynamic aperture as a function of tune splits, to check for optimum tune split that minimizes particle loss. Also need to check if momentum dispersion does not affect </a:t>
            </a:r>
            <a:r>
              <a:rPr lang="en-US" sz="1200" b="0" strike="noStrike" spc="-1" dirty="0" err="1">
                <a:solidFill>
                  <a:srgbClr val="000000"/>
                </a:solidFill>
                <a:uFill>
                  <a:solidFill>
                    <a:srgbClr val="FFFFFF"/>
                  </a:solidFill>
                </a:uFill>
                <a:latin typeface="Calibri"/>
                <a:ea typeface="Calibri"/>
              </a:rPr>
              <a:t>dynaperture</a:t>
            </a:r>
            <a:r>
              <a:rPr lang="en-US" sz="1200" b="0" strike="noStrike" spc="-1" dirty="0">
                <a:solidFill>
                  <a:srgbClr val="000000"/>
                </a:solidFill>
                <a:uFill>
                  <a:solidFill>
                    <a:srgbClr val="FFFFFF"/>
                  </a:solidFill>
                </a:uFill>
                <a:latin typeface="Calibri"/>
                <a:ea typeface="Calibri"/>
              </a:rPr>
              <a:t> much.</a:t>
            </a:r>
            <a:endParaRPr lang="en-US" sz="1200" b="0" strike="noStrike" spc="-1" dirty="0">
              <a:solidFill>
                <a:srgbClr val="000000"/>
              </a:solidFill>
              <a:uFill>
                <a:solidFill>
                  <a:srgbClr val="FFFFFF"/>
                </a:solidFill>
              </a:uFill>
              <a:latin typeface="Arial"/>
            </a:endParaRPr>
          </a:p>
          <a:p>
            <a:pPr marL="171360" indent="-171000">
              <a:lnSpc>
                <a:spcPct val="100000"/>
              </a:lnSpc>
              <a:buClr>
                <a:srgbClr val="000000"/>
              </a:buClr>
              <a:buFont typeface="Arial"/>
              <a:buChar char="•"/>
            </a:pPr>
            <a:r>
              <a:rPr lang="en-US" sz="1200" b="0" strike="noStrike" spc="-1" dirty="0">
                <a:solidFill>
                  <a:srgbClr val="000000"/>
                </a:solidFill>
                <a:uFill>
                  <a:solidFill>
                    <a:srgbClr val="FFFFFF"/>
                  </a:solidFill>
                </a:uFill>
                <a:latin typeface="Calibri"/>
                <a:ea typeface="Calibri"/>
              </a:rPr>
              <a:t>Avoid resonance lines, why?? Particles get lost, big tune spread, tune vs action deviate from linearity. </a:t>
            </a:r>
            <a:endParaRPr lang="en-US" sz="1200" b="0" strike="noStrike" spc="-1" dirty="0">
              <a:solidFill>
                <a:srgbClr val="000000"/>
              </a:solidFill>
              <a:uFill>
                <a:solidFill>
                  <a:srgbClr val="FFFFFF"/>
                </a:solidFill>
              </a:uFill>
              <a:latin typeface="Arial"/>
            </a:endParaRPr>
          </a:p>
          <a:p>
            <a:pPr marL="171360" indent="-171000">
              <a:lnSpc>
                <a:spcPct val="100000"/>
              </a:lnSpc>
              <a:buClr>
                <a:srgbClr val="000000"/>
              </a:buClr>
              <a:buFont typeface="Arial"/>
              <a:buChar char="•"/>
            </a:pPr>
            <a:r>
              <a:rPr lang="en-US" sz="1200" b="0" strike="noStrike" spc="-1" dirty="0">
                <a:solidFill>
                  <a:srgbClr val="000000"/>
                </a:solidFill>
                <a:uFill>
                  <a:solidFill>
                    <a:srgbClr val="FFFFFF"/>
                  </a:solidFill>
                </a:uFill>
                <a:latin typeface="Calibri"/>
                <a:ea typeface="Calibri"/>
              </a:rPr>
              <a:t>Nominal tunes far enough from 3</a:t>
            </a:r>
            <a:r>
              <a:rPr lang="en-US" sz="1200" b="0" strike="noStrike" spc="-1" baseline="30000" dirty="0">
                <a:solidFill>
                  <a:srgbClr val="000000"/>
                </a:solidFill>
                <a:uFill>
                  <a:solidFill>
                    <a:srgbClr val="FFFFFF"/>
                  </a:solidFill>
                </a:uFill>
                <a:latin typeface="Calibri"/>
                <a:ea typeface="Calibri"/>
              </a:rPr>
              <a:t>rd</a:t>
            </a:r>
            <a:r>
              <a:rPr lang="en-US" sz="1200" b="0" strike="noStrike" spc="-1" dirty="0">
                <a:solidFill>
                  <a:srgbClr val="000000"/>
                </a:solidFill>
                <a:uFill>
                  <a:solidFill>
                    <a:srgbClr val="FFFFFF"/>
                  </a:solidFill>
                </a:uFill>
                <a:latin typeface="Calibri"/>
                <a:ea typeface="Calibri"/>
              </a:rPr>
              <a:t> order resonance, ensure tune split is less than +/- 0.03 to avoid that. 10</a:t>
            </a:r>
            <a:r>
              <a:rPr lang="en-US" sz="1200" b="0" strike="noStrike" spc="-1" baseline="30000" dirty="0">
                <a:solidFill>
                  <a:srgbClr val="000000"/>
                </a:solidFill>
                <a:uFill>
                  <a:solidFill>
                    <a:srgbClr val="FFFFFF"/>
                  </a:solidFill>
                </a:uFill>
                <a:latin typeface="Calibri"/>
                <a:ea typeface="Calibri"/>
              </a:rPr>
              <a:t>th</a:t>
            </a:r>
            <a:r>
              <a:rPr lang="en-US" sz="1200" b="0" strike="noStrike" spc="-1" dirty="0">
                <a:solidFill>
                  <a:srgbClr val="000000"/>
                </a:solidFill>
                <a:uFill>
                  <a:solidFill>
                    <a:srgbClr val="FFFFFF"/>
                  </a:solidFill>
                </a:uFill>
                <a:latin typeface="Calibri"/>
                <a:ea typeface="Calibri"/>
              </a:rPr>
              <a:t> order is fine, not much effect.</a:t>
            </a:r>
            <a:endParaRPr lang="en-US" sz="1200" b="0" strike="noStrike" spc="-1" dirty="0">
              <a:solidFill>
                <a:srgbClr val="000000"/>
              </a:solidFill>
              <a:uFill>
                <a:solidFill>
                  <a:srgbClr val="FFFFFF"/>
                </a:solidFill>
              </a:uFill>
              <a:latin typeface="Arial"/>
            </a:endParaRPr>
          </a:p>
          <a:p>
            <a:pPr>
              <a:lnSpc>
                <a:spcPct val="100000"/>
              </a:lnSpc>
            </a:pPr>
            <a:endParaRPr lang="en-US" sz="1200" b="0" strike="noStrike" spc="-1" dirty="0">
              <a:solidFill>
                <a:srgbClr val="000000"/>
              </a:solidFill>
              <a:uFill>
                <a:solidFill>
                  <a:srgbClr val="FFFFFF"/>
                </a:solidFill>
              </a:uFill>
              <a:latin typeface="Arial"/>
            </a:endParaRPr>
          </a:p>
          <a:p>
            <a:pPr>
              <a:lnSpc>
                <a:spcPct val="100000"/>
              </a:lnSpc>
            </a:pPr>
            <a:endParaRPr lang="en-US" sz="1200" b="0" strike="noStrike" spc="-1" dirty="0">
              <a:solidFill>
                <a:srgbClr val="000000"/>
              </a:solidFill>
              <a:uFill>
                <a:solidFill>
                  <a:srgbClr val="FFFFFF"/>
                </a:solidFill>
              </a:uFill>
              <a:latin typeface="Arial"/>
            </a:endParaRPr>
          </a:p>
          <a:p>
            <a:pPr marL="171360" indent="-95040">
              <a:lnSpc>
                <a:spcPct val="100000"/>
              </a:lnSpc>
            </a:pPr>
            <a:endParaRPr lang="en-US" sz="1200" b="0" strike="noStrike" spc="-1" dirty="0">
              <a:solidFill>
                <a:srgbClr val="000000"/>
              </a:solidFill>
              <a:uFill>
                <a:solidFill>
                  <a:srgbClr val="FFFFFF"/>
                </a:solidFill>
              </a:uFill>
              <a:latin typeface="Arial"/>
            </a:endParaRPr>
          </a:p>
        </p:txBody>
      </p:sp>
      <p:sp>
        <p:nvSpPr>
          <p:cNvPr id="353" name="TextShape 2"/>
          <p:cNvSpPr txBox="1"/>
          <p:nvPr/>
        </p:nvSpPr>
        <p:spPr>
          <a:xfrm>
            <a:off x="5180040" y="6513480"/>
            <a:ext cx="3962160" cy="344160"/>
          </a:xfrm>
          <a:prstGeom prst="rect">
            <a:avLst/>
          </a:prstGeom>
          <a:noFill/>
          <a:ln>
            <a:noFill/>
          </a:ln>
        </p:spPr>
        <p:txBody>
          <a:bodyPr anchor="b"/>
          <a:lstStyle/>
          <a:p>
            <a:pPr algn="r">
              <a:lnSpc>
                <a:spcPct val="100000"/>
              </a:lnSpc>
            </a:pPr>
            <a:fld id="{A56A2599-9B9F-42A6-B18D-C9049EA903D9}" type="slidenum">
              <a:rPr lang="en-US" sz="1200" b="0" strike="noStrike" spc="-1">
                <a:solidFill>
                  <a:srgbClr val="000000"/>
                </a:solidFill>
                <a:uFill>
                  <a:solidFill>
                    <a:srgbClr val="FFFFFF"/>
                  </a:solidFill>
                </a:uFill>
                <a:latin typeface="Calibri"/>
                <a:ea typeface="Calibri"/>
              </a:rPr>
              <a:t>7</a:t>
            </a:fld>
            <a:endParaRPr lang="en-US"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PlaceHolder 1"/>
          <p:cNvSpPr>
            <a:spLocks noGrp="1"/>
          </p:cNvSpPr>
          <p:nvPr>
            <p:ph type="body"/>
          </p:nvPr>
        </p:nvSpPr>
        <p:spPr>
          <a:xfrm>
            <a:off x="914400" y="3300480"/>
            <a:ext cx="7314840" cy="2700000"/>
          </a:xfrm>
          <a:prstGeom prst="rect">
            <a:avLst/>
          </a:prstGeom>
        </p:spPr>
        <p:txBody>
          <a:bodyPr/>
          <a:lstStyle/>
          <a:p>
            <a:pPr>
              <a:lnSpc>
                <a:spcPct val="100000"/>
              </a:lnSpc>
            </a:pPr>
            <a:r>
              <a:rPr lang="en-US" sz="1200" b="0" strike="noStrike" spc="-1">
                <a:solidFill>
                  <a:srgbClr val="000000"/>
                </a:solidFill>
                <a:uFill>
                  <a:solidFill>
                    <a:srgbClr val="FFFFFF"/>
                  </a:solidFill>
                </a:uFill>
                <a:latin typeface="Calibri"/>
                <a:ea typeface="Calibri"/>
              </a:rPr>
              <a:t>Time: 1 min</a:t>
            </a:r>
            <a:endParaRPr lang="en-US" sz="1200" b="0" strike="noStrike" spc="-1">
              <a:solidFill>
                <a:srgbClr val="000000"/>
              </a:solidFill>
              <a:uFill>
                <a:solidFill>
                  <a:srgbClr val="FFFFFF"/>
                </a:solidFill>
              </a:uFill>
              <a:latin typeface="Arial"/>
            </a:endParaRPr>
          </a:p>
          <a:p>
            <a:pPr>
              <a:lnSpc>
                <a:spcPct val="100000"/>
              </a:lnSpc>
            </a:pPr>
            <a:r>
              <a:rPr lang="en-US" sz="1200" b="0" strike="noStrike" spc="-1">
                <a:solidFill>
                  <a:srgbClr val="000000"/>
                </a:solidFill>
                <a:uFill>
                  <a:solidFill>
                    <a:srgbClr val="FFFFFF"/>
                  </a:solidFill>
                </a:uFill>
                <a:latin typeface="Calibri"/>
                <a:ea typeface="Calibri"/>
              </a:rPr>
              <a:t>Explain what the decoherence time is.</a:t>
            </a:r>
            <a:endParaRPr lang="en-US" sz="1200" b="0" strike="noStrike" spc="-1">
              <a:solidFill>
                <a:srgbClr val="000000"/>
              </a:solidFill>
              <a:uFill>
                <a:solidFill>
                  <a:srgbClr val="FFFFFF"/>
                </a:solidFill>
              </a:uFill>
              <a:latin typeface="Arial"/>
            </a:endParaRPr>
          </a:p>
          <a:p>
            <a:pPr marL="171360" indent="-171000">
              <a:lnSpc>
                <a:spcPct val="100000"/>
              </a:lnSpc>
              <a:buClr>
                <a:srgbClr val="000000"/>
              </a:buClr>
              <a:buFont typeface="Arial"/>
              <a:buChar char="•"/>
            </a:pPr>
            <a:r>
              <a:rPr lang="en-US" sz="1200" b="0" strike="noStrike" spc="-1">
                <a:solidFill>
                  <a:srgbClr val="000000"/>
                </a:solidFill>
                <a:uFill>
                  <a:solidFill>
                    <a:srgbClr val="FFFFFF"/>
                  </a:solidFill>
                </a:uFill>
                <a:latin typeface="Calibri"/>
                <a:ea typeface="Calibri"/>
              </a:rPr>
              <a:t>New result: Echo amplitude decreases with decrease in tune splits. Even though dynamic aperture and resonance favor smaller tune splits, amplitude does not. Opposing effects.</a:t>
            </a:r>
            <a:endParaRPr lang="en-US" sz="1200" b="0" strike="noStrike" spc="-1">
              <a:solidFill>
                <a:srgbClr val="000000"/>
              </a:solidFill>
              <a:uFill>
                <a:solidFill>
                  <a:srgbClr val="FFFFFF"/>
                </a:solidFill>
              </a:uFill>
              <a:latin typeface="Arial"/>
            </a:endParaRPr>
          </a:p>
          <a:p>
            <a:pPr marL="171360" indent="-171000">
              <a:lnSpc>
                <a:spcPct val="100000"/>
              </a:lnSpc>
              <a:buClr>
                <a:srgbClr val="000000"/>
              </a:buClr>
              <a:buFont typeface="Arial"/>
              <a:buChar char="•"/>
            </a:pPr>
            <a:r>
              <a:rPr lang="en-US" sz="1200" b="0" strike="noStrike" spc="-1">
                <a:solidFill>
                  <a:srgbClr val="000000"/>
                </a:solidFill>
                <a:uFill>
                  <a:solidFill>
                    <a:srgbClr val="FFFFFF"/>
                  </a:solidFill>
                </a:uFill>
                <a:latin typeface="Calibri"/>
                <a:ea typeface="Calibri"/>
              </a:rPr>
              <a:t>Nominal Tune split decreases, fraction of particles with same tune increases, echo amplitude decreases. Same thing, expressed differently.</a:t>
            </a:r>
            <a:endParaRPr lang="en-US" sz="1200" b="0" strike="noStrike" spc="-1">
              <a:solidFill>
                <a:srgbClr val="000000"/>
              </a:solidFill>
              <a:uFill>
                <a:solidFill>
                  <a:srgbClr val="FFFFFF"/>
                </a:solidFill>
              </a:uFill>
              <a:latin typeface="Arial"/>
            </a:endParaRPr>
          </a:p>
          <a:p>
            <a:pPr>
              <a:lnSpc>
                <a:spcPct val="100000"/>
              </a:lnSpc>
            </a:pPr>
            <a:endParaRPr lang="en-US" sz="1200" b="0" strike="noStrike" spc="-1">
              <a:solidFill>
                <a:srgbClr val="000000"/>
              </a:solidFill>
              <a:uFill>
                <a:solidFill>
                  <a:srgbClr val="FFFFFF"/>
                </a:solidFill>
              </a:uFill>
              <a:latin typeface="Arial"/>
            </a:endParaRPr>
          </a:p>
        </p:txBody>
      </p:sp>
      <p:sp>
        <p:nvSpPr>
          <p:cNvPr id="355" name="TextShape 2"/>
          <p:cNvSpPr txBox="1"/>
          <p:nvPr/>
        </p:nvSpPr>
        <p:spPr>
          <a:xfrm>
            <a:off x="5180040" y="6513480"/>
            <a:ext cx="3962160" cy="344160"/>
          </a:xfrm>
          <a:prstGeom prst="rect">
            <a:avLst/>
          </a:prstGeom>
          <a:noFill/>
          <a:ln>
            <a:noFill/>
          </a:ln>
        </p:spPr>
        <p:txBody>
          <a:bodyPr anchor="b"/>
          <a:lstStyle/>
          <a:p>
            <a:pPr algn="r">
              <a:lnSpc>
                <a:spcPct val="100000"/>
              </a:lnSpc>
            </a:pPr>
            <a:fld id="{7C87C03B-ABD6-42F3-9A38-DA67CD2BDFCC}" type="slidenum">
              <a:rPr lang="en-US" sz="1200" b="0" strike="noStrike" spc="-1">
                <a:solidFill>
                  <a:srgbClr val="000000"/>
                </a:solidFill>
                <a:uFill>
                  <a:solidFill>
                    <a:srgbClr val="FFFFFF"/>
                  </a:solidFill>
                </a:uFill>
                <a:latin typeface="Calibri"/>
                <a:ea typeface="Calibri"/>
              </a:rPr>
              <a:t>8</a:t>
            </a:fld>
            <a:endParaRPr lang="en-US" sz="1200" b="0" strike="noStrike" spc="-1">
              <a:solidFill>
                <a:srgbClr val="000000"/>
              </a:solidFill>
              <a:uFill>
                <a:solidFill>
                  <a:srgbClr val="FFFFFF"/>
                </a:solidFill>
              </a:uFill>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PlaceHolder 1"/>
          <p:cNvSpPr>
            <a:spLocks noGrp="1"/>
          </p:cNvSpPr>
          <p:nvPr>
            <p:ph type="body"/>
          </p:nvPr>
        </p:nvSpPr>
        <p:spPr>
          <a:xfrm>
            <a:off x="914400" y="3300480"/>
            <a:ext cx="7314840" cy="2700000"/>
          </a:xfrm>
          <a:prstGeom prst="rect">
            <a:avLst/>
          </a:prstGeom>
        </p:spPr>
        <p:txBody>
          <a:bodyPr/>
          <a:lstStyle/>
          <a:p>
            <a:pPr>
              <a:lnSpc>
                <a:spcPct val="100000"/>
              </a:lnSpc>
            </a:pPr>
            <a:r>
              <a:rPr lang="en-US" sz="1200" b="0" strike="noStrike" spc="-1">
                <a:solidFill>
                  <a:srgbClr val="000000"/>
                </a:solidFill>
                <a:uFill>
                  <a:solidFill>
                    <a:srgbClr val="FFFFFF"/>
                  </a:solidFill>
                </a:uFill>
                <a:latin typeface="Calibri"/>
                <a:ea typeface="Calibri"/>
              </a:rPr>
              <a:t>- For practical realizability of echoes.</a:t>
            </a:r>
            <a:endParaRPr lang="en-US" sz="1200" b="0" strike="noStrike" spc="-1">
              <a:solidFill>
                <a:srgbClr val="000000"/>
              </a:solidFill>
              <a:uFill>
                <a:solidFill>
                  <a:srgbClr val="FFFFFF"/>
                </a:solidFill>
              </a:uFill>
              <a:latin typeface="Arial"/>
            </a:endParaRPr>
          </a:p>
          <a:p>
            <a:pPr>
              <a:lnSpc>
                <a:spcPct val="100000"/>
              </a:lnSpc>
            </a:pPr>
            <a:r>
              <a:rPr lang="en-US" sz="1200" b="0" strike="noStrike" spc="-1">
                <a:solidFill>
                  <a:srgbClr val="000000"/>
                </a:solidFill>
                <a:uFill>
                  <a:solidFill>
                    <a:srgbClr val="FFFFFF"/>
                  </a:solidFill>
                </a:uFill>
                <a:latin typeface="Calibri"/>
                <a:ea typeface="Calibri"/>
              </a:rPr>
              <a:t>put a curve around stable region</a:t>
            </a:r>
            <a:endParaRPr lang="en-US" sz="1200" b="0" strike="noStrike" spc="-1">
              <a:solidFill>
                <a:srgbClr val="000000"/>
              </a:solidFill>
              <a:uFill>
                <a:solidFill>
                  <a:srgbClr val="FFFFFF"/>
                </a:solidFill>
              </a:uFill>
              <a:latin typeface="Arial"/>
            </a:endParaRPr>
          </a:p>
          <a:p>
            <a:pPr>
              <a:lnSpc>
                <a:spcPct val="100000"/>
              </a:lnSpc>
            </a:pPr>
            <a:endParaRPr lang="en-US" sz="1200" b="0" strike="noStrike" spc="-1">
              <a:solidFill>
                <a:srgbClr val="000000"/>
              </a:solidFill>
              <a:uFill>
                <a:solidFill>
                  <a:srgbClr val="FFFFFF"/>
                </a:solidFill>
              </a:uFill>
              <a:latin typeface="Arial"/>
            </a:endParaRPr>
          </a:p>
          <a:p>
            <a:pPr>
              <a:lnSpc>
                <a:spcPct val="100000"/>
              </a:lnSpc>
            </a:pPr>
            <a:r>
              <a:rPr lang="en-US" sz="1200" b="0" strike="noStrike" spc="-1">
                <a:solidFill>
                  <a:srgbClr val="000000"/>
                </a:solidFill>
                <a:uFill>
                  <a:solidFill>
                    <a:srgbClr val="FFFFFF"/>
                  </a:solidFill>
                </a:uFill>
                <a:latin typeface="Calibri"/>
                <a:ea typeface="Calibri"/>
              </a:rPr>
              <a:t>Remove random numbers from tune splits</a:t>
            </a:r>
            <a:endParaRPr lang="en-US" sz="1200" b="0" strike="noStrike" spc="-1">
              <a:solidFill>
                <a:srgbClr val="000000"/>
              </a:solidFill>
              <a:uFill>
                <a:solidFill>
                  <a:srgbClr val="FFFFFF"/>
                </a:solidFill>
              </a:uFill>
              <a:latin typeface="Arial"/>
            </a:endParaRPr>
          </a:p>
        </p:txBody>
      </p:sp>
      <p:sp>
        <p:nvSpPr>
          <p:cNvPr id="357" name="TextShape 2"/>
          <p:cNvSpPr txBox="1"/>
          <p:nvPr/>
        </p:nvSpPr>
        <p:spPr>
          <a:xfrm>
            <a:off x="5180040" y="6513480"/>
            <a:ext cx="3962160" cy="344160"/>
          </a:xfrm>
          <a:prstGeom prst="rect">
            <a:avLst/>
          </a:prstGeom>
          <a:noFill/>
          <a:ln>
            <a:noFill/>
          </a:ln>
        </p:spPr>
        <p:txBody>
          <a:bodyPr anchor="b"/>
          <a:lstStyle/>
          <a:p>
            <a:pPr algn="r">
              <a:lnSpc>
                <a:spcPct val="100000"/>
              </a:lnSpc>
            </a:pPr>
            <a:fld id="{0BEB3CA3-80D2-4027-85D6-6674578A8A91}" type="slidenum">
              <a:rPr lang="en-US" sz="1200" b="0" strike="noStrike" spc="-1">
                <a:solidFill>
                  <a:srgbClr val="000000"/>
                </a:solidFill>
                <a:uFill>
                  <a:solidFill>
                    <a:srgbClr val="FFFFFF"/>
                  </a:solidFill>
                </a:uFill>
                <a:latin typeface="Calibri"/>
                <a:ea typeface="Calibri"/>
              </a:rPr>
              <a:t>9</a:t>
            </a:fld>
            <a:endParaRPr lang="en-US" sz="1200" b="0" strike="noStrike" spc="-1">
              <a:solidFill>
                <a:srgbClr val="000000"/>
              </a:solidFill>
              <a:uFill>
                <a:solidFill>
                  <a:srgbClr val="FFFFFF"/>
                </a:solidFill>
              </a:u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216000" y="240120"/>
            <a:ext cx="8712000" cy="45180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
        <p:nvSpPr>
          <p:cNvPr id="47" name="PlaceHolder 2"/>
          <p:cNvSpPr>
            <a:spLocks noGrp="1"/>
          </p:cNvSpPr>
          <p:nvPr>
            <p:ph type="body"/>
          </p:nvPr>
        </p:nvSpPr>
        <p:spPr>
          <a:xfrm>
            <a:off x="500400" y="2959200"/>
            <a:ext cx="814284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48" name="PlaceHolder 3"/>
          <p:cNvSpPr>
            <a:spLocks noGrp="1"/>
          </p:cNvSpPr>
          <p:nvPr>
            <p:ph type="body"/>
          </p:nvPr>
        </p:nvSpPr>
        <p:spPr>
          <a:xfrm>
            <a:off x="500400" y="4560840"/>
            <a:ext cx="814284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216000" y="240120"/>
            <a:ext cx="8712000" cy="45180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
        <p:nvSpPr>
          <p:cNvPr id="50" name="PlaceHolder 2"/>
          <p:cNvSpPr>
            <a:spLocks noGrp="1"/>
          </p:cNvSpPr>
          <p:nvPr>
            <p:ph type="body"/>
          </p:nvPr>
        </p:nvSpPr>
        <p:spPr>
          <a:xfrm>
            <a:off x="500400" y="2959200"/>
            <a:ext cx="39736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51" name="PlaceHolder 3"/>
          <p:cNvSpPr>
            <a:spLocks noGrp="1"/>
          </p:cNvSpPr>
          <p:nvPr>
            <p:ph type="body"/>
          </p:nvPr>
        </p:nvSpPr>
        <p:spPr>
          <a:xfrm>
            <a:off x="4673160" y="2959200"/>
            <a:ext cx="39736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52" name="PlaceHolder 4"/>
          <p:cNvSpPr>
            <a:spLocks noGrp="1"/>
          </p:cNvSpPr>
          <p:nvPr>
            <p:ph type="body"/>
          </p:nvPr>
        </p:nvSpPr>
        <p:spPr>
          <a:xfrm>
            <a:off x="4673160" y="4560840"/>
            <a:ext cx="39736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53" name="PlaceHolder 5"/>
          <p:cNvSpPr>
            <a:spLocks noGrp="1"/>
          </p:cNvSpPr>
          <p:nvPr>
            <p:ph type="body"/>
          </p:nvPr>
        </p:nvSpPr>
        <p:spPr>
          <a:xfrm>
            <a:off x="500400" y="4560840"/>
            <a:ext cx="39736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216000" y="240120"/>
            <a:ext cx="8712000" cy="45180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
        <p:nvSpPr>
          <p:cNvPr id="55" name="PlaceHolder 2"/>
          <p:cNvSpPr>
            <a:spLocks noGrp="1"/>
          </p:cNvSpPr>
          <p:nvPr>
            <p:ph type="body"/>
          </p:nvPr>
        </p:nvSpPr>
        <p:spPr>
          <a:xfrm>
            <a:off x="500400" y="2959200"/>
            <a:ext cx="26218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56" name="PlaceHolder 3"/>
          <p:cNvSpPr>
            <a:spLocks noGrp="1"/>
          </p:cNvSpPr>
          <p:nvPr>
            <p:ph type="body"/>
          </p:nvPr>
        </p:nvSpPr>
        <p:spPr>
          <a:xfrm>
            <a:off x="3253680" y="2959200"/>
            <a:ext cx="26218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57" name="PlaceHolder 4"/>
          <p:cNvSpPr>
            <a:spLocks noGrp="1"/>
          </p:cNvSpPr>
          <p:nvPr>
            <p:ph type="body"/>
          </p:nvPr>
        </p:nvSpPr>
        <p:spPr>
          <a:xfrm>
            <a:off x="6006960" y="2959200"/>
            <a:ext cx="26218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58" name="PlaceHolder 5"/>
          <p:cNvSpPr>
            <a:spLocks noGrp="1"/>
          </p:cNvSpPr>
          <p:nvPr>
            <p:ph type="body"/>
          </p:nvPr>
        </p:nvSpPr>
        <p:spPr>
          <a:xfrm>
            <a:off x="6006960" y="4560840"/>
            <a:ext cx="26218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59" name="PlaceHolder 6"/>
          <p:cNvSpPr>
            <a:spLocks noGrp="1"/>
          </p:cNvSpPr>
          <p:nvPr>
            <p:ph type="body"/>
          </p:nvPr>
        </p:nvSpPr>
        <p:spPr>
          <a:xfrm>
            <a:off x="3253680" y="4560840"/>
            <a:ext cx="26218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60" name="PlaceHolder 7"/>
          <p:cNvSpPr>
            <a:spLocks noGrp="1"/>
          </p:cNvSpPr>
          <p:nvPr>
            <p:ph type="body"/>
          </p:nvPr>
        </p:nvSpPr>
        <p:spPr>
          <a:xfrm>
            <a:off x="500400" y="4560840"/>
            <a:ext cx="26218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9" name="PlaceHolder 1"/>
          <p:cNvSpPr>
            <a:spLocks noGrp="1"/>
          </p:cNvSpPr>
          <p:nvPr>
            <p:ph type="title"/>
          </p:nvPr>
        </p:nvSpPr>
        <p:spPr>
          <a:xfrm>
            <a:off x="216000" y="240120"/>
            <a:ext cx="8712000" cy="45180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
        <p:nvSpPr>
          <p:cNvPr id="70" name="PlaceHolder 2"/>
          <p:cNvSpPr>
            <a:spLocks noGrp="1"/>
          </p:cNvSpPr>
          <p:nvPr>
            <p:ph type="subTitle"/>
          </p:nvPr>
        </p:nvSpPr>
        <p:spPr>
          <a:xfrm>
            <a:off x="500400" y="2959200"/>
            <a:ext cx="8142840" cy="306612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216000" y="240120"/>
            <a:ext cx="8712000" cy="45180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
        <p:nvSpPr>
          <p:cNvPr id="72" name="PlaceHolder 2"/>
          <p:cNvSpPr>
            <a:spLocks noGrp="1"/>
          </p:cNvSpPr>
          <p:nvPr>
            <p:ph type="body"/>
          </p:nvPr>
        </p:nvSpPr>
        <p:spPr>
          <a:xfrm>
            <a:off x="500400" y="2959200"/>
            <a:ext cx="8142840" cy="30661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216000" y="240120"/>
            <a:ext cx="8712000" cy="45180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
        <p:nvSpPr>
          <p:cNvPr id="74" name="PlaceHolder 2"/>
          <p:cNvSpPr>
            <a:spLocks noGrp="1"/>
          </p:cNvSpPr>
          <p:nvPr>
            <p:ph type="body"/>
          </p:nvPr>
        </p:nvSpPr>
        <p:spPr>
          <a:xfrm>
            <a:off x="500400" y="2959200"/>
            <a:ext cx="3973680" cy="30661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75" name="PlaceHolder 3"/>
          <p:cNvSpPr>
            <a:spLocks noGrp="1"/>
          </p:cNvSpPr>
          <p:nvPr>
            <p:ph type="body"/>
          </p:nvPr>
        </p:nvSpPr>
        <p:spPr>
          <a:xfrm>
            <a:off x="4673160" y="2959200"/>
            <a:ext cx="3973680" cy="30661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6" name="PlaceHolder 1"/>
          <p:cNvSpPr>
            <a:spLocks noGrp="1"/>
          </p:cNvSpPr>
          <p:nvPr>
            <p:ph type="title"/>
          </p:nvPr>
        </p:nvSpPr>
        <p:spPr>
          <a:xfrm>
            <a:off x="216000" y="240120"/>
            <a:ext cx="8712000" cy="45180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77" name="PlaceHolder 1"/>
          <p:cNvSpPr>
            <a:spLocks noGrp="1"/>
          </p:cNvSpPr>
          <p:nvPr>
            <p:ph type="subTitle"/>
          </p:nvPr>
        </p:nvSpPr>
        <p:spPr>
          <a:xfrm>
            <a:off x="216000" y="240120"/>
            <a:ext cx="8712000" cy="209556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216000" y="240120"/>
            <a:ext cx="8712000" cy="45180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
        <p:nvSpPr>
          <p:cNvPr id="79" name="PlaceHolder 2"/>
          <p:cNvSpPr>
            <a:spLocks noGrp="1"/>
          </p:cNvSpPr>
          <p:nvPr>
            <p:ph type="body"/>
          </p:nvPr>
        </p:nvSpPr>
        <p:spPr>
          <a:xfrm>
            <a:off x="500400" y="2959200"/>
            <a:ext cx="39736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80" name="PlaceHolder 3"/>
          <p:cNvSpPr>
            <a:spLocks noGrp="1"/>
          </p:cNvSpPr>
          <p:nvPr>
            <p:ph type="body"/>
          </p:nvPr>
        </p:nvSpPr>
        <p:spPr>
          <a:xfrm>
            <a:off x="500400" y="4560840"/>
            <a:ext cx="39736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81" name="PlaceHolder 4"/>
          <p:cNvSpPr>
            <a:spLocks noGrp="1"/>
          </p:cNvSpPr>
          <p:nvPr>
            <p:ph type="body"/>
          </p:nvPr>
        </p:nvSpPr>
        <p:spPr>
          <a:xfrm>
            <a:off x="4673160" y="2959200"/>
            <a:ext cx="3973680" cy="30661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5" name="PlaceHolder 1"/>
          <p:cNvSpPr>
            <a:spLocks noGrp="1"/>
          </p:cNvSpPr>
          <p:nvPr>
            <p:ph type="title"/>
          </p:nvPr>
        </p:nvSpPr>
        <p:spPr>
          <a:xfrm>
            <a:off x="216000" y="240120"/>
            <a:ext cx="8712000" cy="45180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
        <p:nvSpPr>
          <p:cNvPr id="26" name="PlaceHolder 2"/>
          <p:cNvSpPr>
            <a:spLocks noGrp="1"/>
          </p:cNvSpPr>
          <p:nvPr>
            <p:ph type="subTitle"/>
          </p:nvPr>
        </p:nvSpPr>
        <p:spPr>
          <a:xfrm>
            <a:off x="500400" y="2959200"/>
            <a:ext cx="8142840" cy="306612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216000" y="240120"/>
            <a:ext cx="8712000" cy="45180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
        <p:nvSpPr>
          <p:cNvPr id="83" name="PlaceHolder 2"/>
          <p:cNvSpPr>
            <a:spLocks noGrp="1"/>
          </p:cNvSpPr>
          <p:nvPr>
            <p:ph type="body"/>
          </p:nvPr>
        </p:nvSpPr>
        <p:spPr>
          <a:xfrm>
            <a:off x="500400" y="2959200"/>
            <a:ext cx="3973680" cy="30661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84" name="PlaceHolder 3"/>
          <p:cNvSpPr>
            <a:spLocks noGrp="1"/>
          </p:cNvSpPr>
          <p:nvPr>
            <p:ph type="body"/>
          </p:nvPr>
        </p:nvSpPr>
        <p:spPr>
          <a:xfrm>
            <a:off x="4673160" y="2959200"/>
            <a:ext cx="39736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85" name="PlaceHolder 4"/>
          <p:cNvSpPr>
            <a:spLocks noGrp="1"/>
          </p:cNvSpPr>
          <p:nvPr>
            <p:ph type="body"/>
          </p:nvPr>
        </p:nvSpPr>
        <p:spPr>
          <a:xfrm>
            <a:off x="4673160" y="4560840"/>
            <a:ext cx="39736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216000" y="240120"/>
            <a:ext cx="8712000" cy="45180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
        <p:nvSpPr>
          <p:cNvPr id="87" name="PlaceHolder 2"/>
          <p:cNvSpPr>
            <a:spLocks noGrp="1"/>
          </p:cNvSpPr>
          <p:nvPr>
            <p:ph type="body"/>
          </p:nvPr>
        </p:nvSpPr>
        <p:spPr>
          <a:xfrm>
            <a:off x="500400" y="2959200"/>
            <a:ext cx="39736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88" name="PlaceHolder 3"/>
          <p:cNvSpPr>
            <a:spLocks noGrp="1"/>
          </p:cNvSpPr>
          <p:nvPr>
            <p:ph type="body"/>
          </p:nvPr>
        </p:nvSpPr>
        <p:spPr>
          <a:xfrm>
            <a:off x="4673160" y="2959200"/>
            <a:ext cx="39736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89" name="PlaceHolder 4"/>
          <p:cNvSpPr>
            <a:spLocks noGrp="1"/>
          </p:cNvSpPr>
          <p:nvPr>
            <p:ph type="body"/>
          </p:nvPr>
        </p:nvSpPr>
        <p:spPr>
          <a:xfrm>
            <a:off x="500400" y="4560840"/>
            <a:ext cx="814284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216000" y="240120"/>
            <a:ext cx="8712000" cy="45180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
        <p:nvSpPr>
          <p:cNvPr id="91" name="PlaceHolder 2"/>
          <p:cNvSpPr>
            <a:spLocks noGrp="1"/>
          </p:cNvSpPr>
          <p:nvPr>
            <p:ph type="body"/>
          </p:nvPr>
        </p:nvSpPr>
        <p:spPr>
          <a:xfrm>
            <a:off x="500400" y="2959200"/>
            <a:ext cx="814284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92" name="PlaceHolder 3"/>
          <p:cNvSpPr>
            <a:spLocks noGrp="1"/>
          </p:cNvSpPr>
          <p:nvPr>
            <p:ph type="body"/>
          </p:nvPr>
        </p:nvSpPr>
        <p:spPr>
          <a:xfrm>
            <a:off x="500400" y="4560840"/>
            <a:ext cx="814284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216000" y="240120"/>
            <a:ext cx="8712000" cy="45180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
        <p:nvSpPr>
          <p:cNvPr id="94" name="PlaceHolder 2"/>
          <p:cNvSpPr>
            <a:spLocks noGrp="1"/>
          </p:cNvSpPr>
          <p:nvPr>
            <p:ph type="body"/>
          </p:nvPr>
        </p:nvSpPr>
        <p:spPr>
          <a:xfrm>
            <a:off x="500400" y="2959200"/>
            <a:ext cx="39736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95" name="PlaceHolder 3"/>
          <p:cNvSpPr>
            <a:spLocks noGrp="1"/>
          </p:cNvSpPr>
          <p:nvPr>
            <p:ph type="body"/>
          </p:nvPr>
        </p:nvSpPr>
        <p:spPr>
          <a:xfrm>
            <a:off x="4673160" y="2959200"/>
            <a:ext cx="39736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96" name="PlaceHolder 4"/>
          <p:cNvSpPr>
            <a:spLocks noGrp="1"/>
          </p:cNvSpPr>
          <p:nvPr>
            <p:ph type="body"/>
          </p:nvPr>
        </p:nvSpPr>
        <p:spPr>
          <a:xfrm>
            <a:off x="4673160" y="4560840"/>
            <a:ext cx="39736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97" name="PlaceHolder 5"/>
          <p:cNvSpPr>
            <a:spLocks noGrp="1"/>
          </p:cNvSpPr>
          <p:nvPr>
            <p:ph type="body"/>
          </p:nvPr>
        </p:nvSpPr>
        <p:spPr>
          <a:xfrm>
            <a:off x="500400" y="4560840"/>
            <a:ext cx="39736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216000" y="240120"/>
            <a:ext cx="8712000" cy="45180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
        <p:nvSpPr>
          <p:cNvPr id="99" name="PlaceHolder 2"/>
          <p:cNvSpPr>
            <a:spLocks noGrp="1"/>
          </p:cNvSpPr>
          <p:nvPr>
            <p:ph type="body"/>
          </p:nvPr>
        </p:nvSpPr>
        <p:spPr>
          <a:xfrm>
            <a:off x="500400" y="2959200"/>
            <a:ext cx="26218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100" name="PlaceHolder 3"/>
          <p:cNvSpPr>
            <a:spLocks noGrp="1"/>
          </p:cNvSpPr>
          <p:nvPr>
            <p:ph type="body"/>
          </p:nvPr>
        </p:nvSpPr>
        <p:spPr>
          <a:xfrm>
            <a:off x="3253680" y="2959200"/>
            <a:ext cx="26218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101" name="PlaceHolder 4"/>
          <p:cNvSpPr>
            <a:spLocks noGrp="1"/>
          </p:cNvSpPr>
          <p:nvPr>
            <p:ph type="body"/>
          </p:nvPr>
        </p:nvSpPr>
        <p:spPr>
          <a:xfrm>
            <a:off x="6006960" y="2959200"/>
            <a:ext cx="26218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102" name="PlaceHolder 5"/>
          <p:cNvSpPr>
            <a:spLocks noGrp="1"/>
          </p:cNvSpPr>
          <p:nvPr>
            <p:ph type="body"/>
          </p:nvPr>
        </p:nvSpPr>
        <p:spPr>
          <a:xfrm>
            <a:off x="6006960" y="4560840"/>
            <a:ext cx="26218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103" name="PlaceHolder 6"/>
          <p:cNvSpPr>
            <a:spLocks noGrp="1"/>
          </p:cNvSpPr>
          <p:nvPr>
            <p:ph type="body"/>
          </p:nvPr>
        </p:nvSpPr>
        <p:spPr>
          <a:xfrm>
            <a:off x="3253680" y="4560840"/>
            <a:ext cx="26218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104" name="PlaceHolder 7"/>
          <p:cNvSpPr>
            <a:spLocks noGrp="1"/>
          </p:cNvSpPr>
          <p:nvPr>
            <p:ph type="body"/>
          </p:nvPr>
        </p:nvSpPr>
        <p:spPr>
          <a:xfrm>
            <a:off x="500400" y="4560840"/>
            <a:ext cx="26218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3" name="PlaceHolder 1"/>
          <p:cNvSpPr>
            <a:spLocks noGrp="1"/>
          </p:cNvSpPr>
          <p:nvPr>
            <p:ph type="title"/>
          </p:nvPr>
        </p:nvSpPr>
        <p:spPr>
          <a:xfrm>
            <a:off x="216000" y="240120"/>
            <a:ext cx="8712000" cy="45180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
        <p:nvSpPr>
          <p:cNvPr id="114" name="PlaceHolder 2"/>
          <p:cNvSpPr>
            <a:spLocks noGrp="1"/>
          </p:cNvSpPr>
          <p:nvPr>
            <p:ph type="subTitle"/>
          </p:nvPr>
        </p:nvSpPr>
        <p:spPr>
          <a:xfrm>
            <a:off x="500400" y="2959200"/>
            <a:ext cx="8142840" cy="306612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216000" y="240120"/>
            <a:ext cx="8712000" cy="45180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
        <p:nvSpPr>
          <p:cNvPr id="116" name="PlaceHolder 2"/>
          <p:cNvSpPr>
            <a:spLocks noGrp="1"/>
          </p:cNvSpPr>
          <p:nvPr>
            <p:ph type="body"/>
          </p:nvPr>
        </p:nvSpPr>
        <p:spPr>
          <a:xfrm>
            <a:off x="500400" y="2959200"/>
            <a:ext cx="8142840" cy="30661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216000" y="240120"/>
            <a:ext cx="8712000" cy="45180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
        <p:nvSpPr>
          <p:cNvPr id="118" name="PlaceHolder 2"/>
          <p:cNvSpPr>
            <a:spLocks noGrp="1"/>
          </p:cNvSpPr>
          <p:nvPr>
            <p:ph type="body"/>
          </p:nvPr>
        </p:nvSpPr>
        <p:spPr>
          <a:xfrm>
            <a:off x="500400" y="2959200"/>
            <a:ext cx="3973680" cy="30661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119" name="PlaceHolder 3"/>
          <p:cNvSpPr>
            <a:spLocks noGrp="1"/>
          </p:cNvSpPr>
          <p:nvPr>
            <p:ph type="body"/>
          </p:nvPr>
        </p:nvSpPr>
        <p:spPr>
          <a:xfrm>
            <a:off x="4673160" y="2959200"/>
            <a:ext cx="3973680" cy="30661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0" name="PlaceHolder 1"/>
          <p:cNvSpPr>
            <a:spLocks noGrp="1"/>
          </p:cNvSpPr>
          <p:nvPr>
            <p:ph type="title"/>
          </p:nvPr>
        </p:nvSpPr>
        <p:spPr>
          <a:xfrm>
            <a:off x="216000" y="240120"/>
            <a:ext cx="8712000" cy="45180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216000" y="240120"/>
            <a:ext cx="8712000" cy="45180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
        <p:nvSpPr>
          <p:cNvPr id="28" name="PlaceHolder 2"/>
          <p:cNvSpPr>
            <a:spLocks noGrp="1"/>
          </p:cNvSpPr>
          <p:nvPr>
            <p:ph type="body"/>
          </p:nvPr>
        </p:nvSpPr>
        <p:spPr>
          <a:xfrm>
            <a:off x="500400" y="2959200"/>
            <a:ext cx="8142840" cy="30661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1" name="PlaceHolder 1"/>
          <p:cNvSpPr>
            <a:spLocks noGrp="1"/>
          </p:cNvSpPr>
          <p:nvPr>
            <p:ph type="subTitle"/>
          </p:nvPr>
        </p:nvSpPr>
        <p:spPr>
          <a:xfrm>
            <a:off x="216000" y="240120"/>
            <a:ext cx="8712000" cy="209556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216000" y="240120"/>
            <a:ext cx="8712000" cy="45180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
        <p:nvSpPr>
          <p:cNvPr id="123" name="PlaceHolder 2"/>
          <p:cNvSpPr>
            <a:spLocks noGrp="1"/>
          </p:cNvSpPr>
          <p:nvPr>
            <p:ph type="body"/>
          </p:nvPr>
        </p:nvSpPr>
        <p:spPr>
          <a:xfrm>
            <a:off x="500400" y="2959200"/>
            <a:ext cx="39736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124" name="PlaceHolder 3"/>
          <p:cNvSpPr>
            <a:spLocks noGrp="1"/>
          </p:cNvSpPr>
          <p:nvPr>
            <p:ph type="body"/>
          </p:nvPr>
        </p:nvSpPr>
        <p:spPr>
          <a:xfrm>
            <a:off x="500400" y="4560840"/>
            <a:ext cx="39736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125" name="PlaceHolder 4"/>
          <p:cNvSpPr>
            <a:spLocks noGrp="1"/>
          </p:cNvSpPr>
          <p:nvPr>
            <p:ph type="body"/>
          </p:nvPr>
        </p:nvSpPr>
        <p:spPr>
          <a:xfrm>
            <a:off x="4673160" y="2959200"/>
            <a:ext cx="3973680" cy="30661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216000" y="240120"/>
            <a:ext cx="8712000" cy="45180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
        <p:nvSpPr>
          <p:cNvPr id="127" name="PlaceHolder 2"/>
          <p:cNvSpPr>
            <a:spLocks noGrp="1"/>
          </p:cNvSpPr>
          <p:nvPr>
            <p:ph type="body"/>
          </p:nvPr>
        </p:nvSpPr>
        <p:spPr>
          <a:xfrm>
            <a:off x="500400" y="2959200"/>
            <a:ext cx="3973680" cy="30661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128" name="PlaceHolder 3"/>
          <p:cNvSpPr>
            <a:spLocks noGrp="1"/>
          </p:cNvSpPr>
          <p:nvPr>
            <p:ph type="body"/>
          </p:nvPr>
        </p:nvSpPr>
        <p:spPr>
          <a:xfrm>
            <a:off x="4673160" y="2959200"/>
            <a:ext cx="39736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129" name="PlaceHolder 4"/>
          <p:cNvSpPr>
            <a:spLocks noGrp="1"/>
          </p:cNvSpPr>
          <p:nvPr>
            <p:ph type="body"/>
          </p:nvPr>
        </p:nvSpPr>
        <p:spPr>
          <a:xfrm>
            <a:off x="4673160" y="4560840"/>
            <a:ext cx="39736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216000" y="240120"/>
            <a:ext cx="8712000" cy="45180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
        <p:nvSpPr>
          <p:cNvPr id="131" name="PlaceHolder 2"/>
          <p:cNvSpPr>
            <a:spLocks noGrp="1"/>
          </p:cNvSpPr>
          <p:nvPr>
            <p:ph type="body"/>
          </p:nvPr>
        </p:nvSpPr>
        <p:spPr>
          <a:xfrm>
            <a:off x="500400" y="2959200"/>
            <a:ext cx="39736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132" name="PlaceHolder 3"/>
          <p:cNvSpPr>
            <a:spLocks noGrp="1"/>
          </p:cNvSpPr>
          <p:nvPr>
            <p:ph type="body"/>
          </p:nvPr>
        </p:nvSpPr>
        <p:spPr>
          <a:xfrm>
            <a:off x="4673160" y="2959200"/>
            <a:ext cx="39736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133" name="PlaceHolder 4"/>
          <p:cNvSpPr>
            <a:spLocks noGrp="1"/>
          </p:cNvSpPr>
          <p:nvPr>
            <p:ph type="body"/>
          </p:nvPr>
        </p:nvSpPr>
        <p:spPr>
          <a:xfrm>
            <a:off x="500400" y="4560840"/>
            <a:ext cx="814284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216000" y="240120"/>
            <a:ext cx="8712000" cy="45180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
        <p:nvSpPr>
          <p:cNvPr id="135" name="PlaceHolder 2"/>
          <p:cNvSpPr>
            <a:spLocks noGrp="1"/>
          </p:cNvSpPr>
          <p:nvPr>
            <p:ph type="body"/>
          </p:nvPr>
        </p:nvSpPr>
        <p:spPr>
          <a:xfrm>
            <a:off x="500400" y="2959200"/>
            <a:ext cx="814284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136" name="PlaceHolder 3"/>
          <p:cNvSpPr>
            <a:spLocks noGrp="1"/>
          </p:cNvSpPr>
          <p:nvPr>
            <p:ph type="body"/>
          </p:nvPr>
        </p:nvSpPr>
        <p:spPr>
          <a:xfrm>
            <a:off x="500400" y="4560840"/>
            <a:ext cx="814284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216000" y="240120"/>
            <a:ext cx="8712000" cy="45180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
        <p:nvSpPr>
          <p:cNvPr id="138" name="PlaceHolder 2"/>
          <p:cNvSpPr>
            <a:spLocks noGrp="1"/>
          </p:cNvSpPr>
          <p:nvPr>
            <p:ph type="body"/>
          </p:nvPr>
        </p:nvSpPr>
        <p:spPr>
          <a:xfrm>
            <a:off x="500400" y="2959200"/>
            <a:ext cx="39736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139" name="PlaceHolder 3"/>
          <p:cNvSpPr>
            <a:spLocks noGrp="1"/>
          </p:cNvSpPr>
          <p:nvPr>
            <p:ph type="body"/>
          </p:nvPr>
        </p:nvSpPr>
        <p:spPr>
          <a:xfrm>
            <a:off x="4673160" y="2959200"/>
            <a:ext cx="39736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140" name="PlaceHolder 4"/>
          <p:cNvSpPr>
            <a:spLocks noGrp="1"/>
          </p:cNvSpPr>
          <p:nvPr>
            <p:ph type="body"/>
          </p:nvPr>
        </p:nvSpPr>
        <p:spPr>
          <a:xfrm>
            <a:off x="4673160" y="4560840"/>
            <a:ext cx="39736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141" name="PlaceHolder 5"/>
          <p:cNvSpPr>
            <a:spLocks noGrp="1"/>
          </p:cNvSpPr>
          <p:nvPr>
            <p:ph type="body"/>
          </p:nvPr>
        </p:nvSpPr>
        <p:spPr>
          <a:xfrm>
            <a:off x="500400" y="4560840"/>
            <a:ext cx="39736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216000" y="240120"/>
            <a:ext cx="8712000" cy="45180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
        <p:nvSpPr>
          <p:cNvPr id="143" name="PlaceHolder 2"/>
          <p:cNvSpPr>
            <a:spLocks noGrp="1"/>
          </p:cNvSpPr>
          <p:nvPr>
            <p:ph type="body"/>
          </p:nvPr>
        </p:nvSpPr>
        <p:spPr>
          <a:xfrm>
            <a:off x="500400" y="2959200"/>
            <a:ext cx="26218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144" name="PlaceHolder 3"/>
          <p:cNvSpPr>
            <a:spLocks noGrp="1"/>
          </p:cNvSpPr>
          <p:nvPr>
            <p:ph type="body"/>
          </p:nvPr>
        </p:nvSpPr>
        <p:spPr>
          <a:xfrm>
            <a:off x="3253680" y="2959200"/>
            <a:ext cx="26218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145" name="PlaceHolder 4"/>
          <p:cNvSpPr>
            <a:spLocks noGrp="1"/>
          </p:cNvSpPr>
          <p:nvPr>
            <p:ph type="body"/>
          </p:nvPr>
        </p:nvSpPr>
        <p:spPr>
          <a:xfrm>
            <a:off x="6006960" y="2959200"/>
            <a:ext cx="26218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146" name="PlaceHolder 5"/>
          <p:cNvSpPr>
            <a:spLocks noGrp="1"/>
          </p:cNvSpPr>
          <p:nvPr>
            <p:ph type="body"/>
          </p:nvPr>
        </p:nvSpPr>
        <p:spPr>
          <a:xfrm>
            <a:off x="6006960" y="4560840"/>
            <a:ext cx="26218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147" name="PlaceHolder 6"/>
          <p:cNvSpPr>
            <a:spLocks noGrp="1"/>
          </p:cNvSpPr>
          <p:nvPr>
            <p:ph type="body"/>
          </p:nvPr>
        </p:nvSpPr>
        <p:spPr>
          <a:xfrm>
            <a:off x="3253680" y="4560840"/>
            <a:ext cx="26218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148" name="PlaceHolder 7"/>
          <p:cNvSpPr>
            <a:spLocks noGrp="1"/>
          </p:cNvSpPr>
          <p:nvPr>
            <p:ph type="body"/>
          </p:nvPr>
        </p:nvSpPr>
        <p:spPr>
          <a:xfrm>
            <a:off x="500400" y="4560840"/>
            <a:ext cx="26218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7" name="PlaceHolder 1"/>
          <p:cNvSpPr>
            <a:spLocks noGrp="1"/>
          </p:cNvSpPr>
          <p:nvPr>
            <p:ph type="title"/>
          </p:nvPr>
        </p:nvSpPr>
        <p:spPr>
          <a:xfrm>
            <a:off x="216000" y="240120"/>
            <a:ext cx="8712000" cy="45180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
        <p:nvSpPr>
          <p:cNvPr id="158" name="PlaceHolder 2"/>
          <p:cNvSpPr>
            <a:spLocks noGrp="1"/>
          </p:cNvSpPr>
          <p:nvPr>
            <p:ph type="subTitle"/>
          </p:nvPr>
        </p:nvSpPr>
        <p:spPr>
          <a:xfrm>
            <a:off x="500400" y="2959200"/>
            <a:ext cx="8142840" cy="306612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216000" y="240120"/>
            <a:ext cx="8712000" cy="45180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
        <p:nvSpPr>
          <p:cNvPr id="160" name="PlaceHolder 2"/>
          <p:cNvSpPr>
            <a:spLocks noGrp="1"/>
          </p:cNvSpPr>
          <p:nvPr>
            <p:ph type="body"/>
          </p:nvPr>
        </p:nvSpPr>
        <p:spPr>
          <a:xfrm>
            <a:off x="500400" y="2959200"/>
            <a:ext cx="8142840" cy="30661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216000" y="240120"/>
            <a:ext cx="8712000" cy="45180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
        <p:nvSpPr>
          <p:cNvPr id="30" name="PlaceHolder 2"/>
          <p:cNvSpPr>
            <a:spLocks noGrp="1"/>
          </p:cNvSpPr>
          <p:nvPr>
            <p:ph type="body"/>
          </p:nvPr>
        </p:nvSpPr>
        <p:spPr>
          <a:xfrm>
            <a:off x="500400" y="2959200"/>
            <a:ext cx="3973680" cy="30661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31" name="PlaceHolder 3"/>
          <p:cNvSpPr>
            <a:spLocks noGrp="1"/>
          </p:cNvSpPr>
          <p:nvPr>
            <p:ph type="body"/>
          </p:nvPr>
        </p:nvSpPr>
        <p:spPr>
          <a:xfrm>
            <a:off x="4673160" y="2959200"/>
            <a:ext cx="3973680" cy="30661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216000" y="240120"/>
            <a:ext cx="8712000" cy="45180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
        <p:nvSpPr>
          <p:cNvPr id="162" name="PlaceHolder 2"/>
          <p:cNvSpPr>
            <a:spLocks noGrp="1"/>
          </p:cNvSpPr>
          <p:nvPr>
            <p:ph type="body"/>
          </p:nvPr>
        </p:nvSpPr>
        <p:spPr>
          <a:xfrm>
            <a:off x="500400" y="2959200"/>
            <a:ext cx="3973680" cy="30661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163" name="PlaceHolder 3"/>
          <p:cNvSpPr>
            <a:spLocks noGrp="1"/>
          </p:cNvSpPr>
          <p:nvPr>
            <p:ph type="body"/>
          </p:nvPr>
        </p:nvSpPr>
        <p:spPr>
          <a:xfrm>
            <a:off x="4673160" y="2959200"/>
            <a:ext cx="3973680" cy="30661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4" name="PlaceHolder 1"/>
          <p:cNvSpPr>
            <a:spLocks noGrp="1"/>
          </p:cNvSpPr>
          <p:nvPr>
            <p:ph type="title"/>
          </p:nvPr>
        </p:nvSpPr>
        <p:spPr>
          <a:xfrm>
            <a:off x="216000" y="240120"/>
            <a:ext cx="8712000" cy="45180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5" name="PlaceHolder 1"/>
          <p:cNvSpPr>
            <a:spLocks noGrp="1"/>
          </p:cNvSpPr>
          <p:nvPr>
            <p:ph type="subTitle"/>
          </p:nvPr>
        </p:nvSpPr>
        <p:spPr>
          <a:xfrm>
            <a:off x="216000" y="240120"/>
            <a:ext cx="8712000" cy="209556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216000" y="240120"/>
            <a:ext cx="8712000" cy="45180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
        <p:nvSpPr>
          <p:cNvPr id="167" name="PlaceHolder 2"/>
          <p:cNvSpPr>
            <a:spLocks noGrp="1"/>
          </p:cNvSpPr>
          <p:nvPr>
            <p:ph type="body"/>
          </p:nvPr>
        </p:nvSpPr>
        <p:spPr>
          <a:xfrm>
            <a:off x="500400" y="2959200"/>
            <a:ext cx="39736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168" name="PlaceHolder 3"/>
          <p:cNvSpPr>
            <a:spLocks noGrp="1"/>
          </p:cNvSpPr>
          <p:nvPr>
            <p:ph type="body"/>
          </p:nvPr>
        </p:nvSpPr>
        <p:spPr>
          <a:xfrm>
            <a:off x="500400" y="4560840"/>
            <a:ext cx="39736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169" name="PlaceHolder 4"/>
          <p:cNvSpPr>
            <a:spLocks noGrp="1"/>
          </p:cNvSpPr>
          <p:nvPr>
            <p:ph type="body"/>
          </p:nvPr>
        </p:nvSpPr>
        <p:spPr>
          <a:xfrm>
            <a:off x="4673160" y="2959200"/>
            <a:ext cx="3973680" cy="30661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216000" y="240120"/>
            <a:ext cx="8712000" cy="45180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
        <p:nvSpPr>
          <p:cNvPr id="171" name="PlaceHolder 2"/>
          <p:cNvSpPr>
            <a:spLocks noGrp="1"/>
          </p:cNvSpPr>
          <p:nvPr>
            <p:ph type="body"/>
          </p:nvPr>
        </p:nvSpPr>
        <p:spPr>
          <a:xfrm>
            <a:off x="500400" y="2959200"/>
            <a:ext cx="3973680" cy="30661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172" name="PlaceHolder 3"/>
          <p:cNvSpPr>
            <a:spLocks noGrp="1"/>
          </p:cNvSpPr>
          <p:nvPr>
            <p:ph type="body"/>
          </p:nvPr>
        </p:nvSpPr>
        <p:spPr>
          <a:xfrm>
            <a:off x="4673160" y="2959200"/>
            <a:ext cx="39736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173" name="PlaceHolder 4"/>
          <p:cNvSpPr>
            <a:spLocks noGrp="1"/>
          </p:cNvSpPr>
          <p:nvPr>
            <p:ph type="body"/>
          </p:nvPr>
        </p:nvSpPr>
        <p:spPr>
          <a:xfrm>
            <a:off x="4673160" y="4560840"/>
            <a:ext cx="39736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216000" y="240120"/>
            <a:ext cx="8712000" cy="45180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
        <p:nvSpPr>
          <p:cNvPr id="175" name="PlaceHolder 2"/>
          <p:cNvSpPr>
            <a:spLocks noGrp="1"/>
          </p:cNvSpPr>
          <p:nvPr>
            <p:ph type="body"/>
          </p:nvPr>
        </p:nvSpPr>
        <p:spPr>
          <a:xfrm>
            <a:off x="500400" y="2959200"/>
            <a:ext cx="39736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176" name="PlaceHolder 3"/>
          <p:cNvSpPr>
            <a:spLocks noGrp="1"/>
          </p:cNvSpPr>
          <p:nvPr>
            <p:ph type="body"/>
          </p:nvPr>
        </p:nvSpPr>
        <p:spPr>
          <a:xfrm>
            <a:off x="4673160" y="2959200"/>
            <a:ext cx="39736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177" name="PlaceHolder 4"/>
          <p:cNvSpPr>
            <a:spLocks noGrp="1"/>
          </p:cNvSpPr>
          <p:nvPr>
            <p:ph type="body"/>
          </p:nvPr>
        </p:nvSpPr>
        <p:spPr>
          <a:xfrm>
            <a:off x="500400" y="4560840"/>
            <a:ext cx="814284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216000" y="240120"/>
            <a:ext cx="8712000" cy="45180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
        <p:nvSpPr>
          <p:cNvPr id="179" name="PlaceHolder 2"/>
          <p:cNvSpPr>
            <a:spLocks noGrp="1"/>
          </p:cNvSpPr>
          <p:nvPr>
            <p:ph type="body"/>
          </p:nvPr>
        </p:nvSpPr>
        <p:spPr>
          <a:xfrm>
            <a:off x="500400" y="2959200"/>
            <a:ext cx="814284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180" name="PlaceHolder 3"/>
          <p:cNvSpPr>
            <a:spLocks noGrp="1"/>
          </p:cNvSpPr>
          <p:nvPr>
            <p:ph type="body"/>
          </p:nvPr>
        </p:nvSpPr>
        <p:spPr>
          <a:xfrm>
            <a:off x="500400" y="4560840"/>
            <a:ext cx="814284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216000" y="240120"/>
            <a:ext cx="8712000" cy="45180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
        <p:nvSpPr>
          <p:cNvPr id="182" name="PlaceHolder 2"/>
          <p:cNvSpPr>
            <a:spLocks noGrp="1"/>
          </p:cNvSpPr>
          <p:nvPr>
            <p:ph type="body"/>
          </p:nvPr>
        </p:nvSpPr>
        <p:spPr>
          <a:xfrm>
            <a:off x="500400" y="2959200"/>
            <a:ext cx="39736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183" name="PlaceHolder 3"/>
          <p:cNvSpPr>
            <a:spLocks noGrp="1"/>
          </p:cNvSpPr>
          <p:nvPr>
            <p:ph type="body"/>
          </p:nvPr>
        </p:nvSpPr>
        <p:spPr>
          <a:xfrm>
            <a:off x="4673160" y="2959200"/>
            <a:ext cx="39736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184" name="PlaceHolder 4"/>
          <p:cNvSpPr>
            <a:spLocks noGrp="1"/>
          </p:cNvSpPr>
          <p:nvPr>
            <p:ph type="body"/>
          </p:nvPr>
        </p:nvSpPr>
        <p:spPr>
          <a:xfrm>
            <a:off x="4673160" y="4560840"/>
            <a:ext cx="39736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185" name="PlaceHolder 5"/>
          <p:cNvSpPr>
            <a:spLocks noGrp="1"/>
          </p:cNvSpPr>
          <p:nvPr>
            <p:ph type="body"/>
          </p:nvPr>
        </p:nvSpPr>
        <p:spPr>
          <a:xfrm>
            <a:off x="500400" y="4560840"/>
            <a:ext cx="39736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216000" y="240120"/>
            <a:ext cx="8712000" cy="45180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
        <p:nvSpPr>
          <p:cNvPr id="187" name="PlaceHolder 2"/>
          <p:cNvSpPr>
            <a:spLocks noGrp="1"/>
          </p:cNvSpPr>
          <p:nvPr>
            <p:ph type="body"/>
          </p:nvPr>
        </p:nvSpPr>
        <p:spPr>
          <a:xfrm>
            <a:off x="500400" y="2959200"/>
            <a:ext cx="26218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188" name="PlaceHolder 3"/>
          <p:cNvSpPr>
            <a:spLocks noGrp="1"/>
          </p:cNvSpPr>
          <p:nvPr>
            <p:ph type="body"/>
          </p:nvPr>
        </p:nvSpPr>
        <p:spPr>
          <a:xfrm>
            <a:off x="3253680" y="2959200"/>
            <a:ext cx="26218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189" name="PlaceHolder 4"/>
          <p:cNvSpPr>
            <a:spLocks noGrp="1"/>
          </p:cNvSpPr>
          <p:nvPr>
            <p:ph type="body"/>
          </p:nvPr>
        </p:nvSpPr>
        <p:spPr>
          <a:xfrm>
            <a:off x="6006960" y="2959200"/>
            <a:ext cx="26218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190" name="PlaceHolder 5"/>
          <p:cNvSpPr>
            <a:spLocks noGrp="1"/>
          </p:cNvSpPr>
          <p:nvPr>
            <p:ph type="body"/>
          </p:nvPr>
        </p:nvSpPr>
        <p:spPr>
          <a:xfrm>
            <a:off x="6006960" y="4560840"/>
            <a:ext cx="26218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191" name="PlaceHolder 6"/>
          <p:cNvSpPr>
            <a:spLocks noGrp="1"/>
          </p:cNvSpPr>
          <p:nvPr>
            <p:ph type="body"/>
          </p:nvPr>
        </p:nvSpPr>
        <p:spPr>
          <a:xfrm>
            <a:off x="3253680" y="4560840"/>
            <a:ext cx="26218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192" name="PlaceHolder 7"/>
          <p:cNvSpPr>
            <a:spLocks noGrp="1"/>
          </p:cNvSpPr>
          <p:nvPr>
            <p:ph type="body"/>
          </p:nvPr>
        </p:nvSpPr>
        <p:spPr>
          <a:xfrm>
            <a:off x="500400" y="4560840"/>
            <a:ext cx="26218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2" name="PlaceHolder 1"/>
          <p:cNvSpPr>
            <a:spLocks noGrp="1"/>
          </p:cNvSpPr>
          <p:nvPr>
            <p:ph type="title"/>
          </p:nvPr>
        </p:nvSpPr>
        <p:spPr>
          <a:xfrm>
            <a:off x="216000" y="240120"/>
            <a:ext cx="8712000" cy="45180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3" name="PlaceHolder 1"/>
          <p:cNvSpPr>
            <a:spLocks noGrp="1"/>
          </p:cNvSpPr>
          <p:nvPr>
            <p:ph type="subTitle"/>
          </p:nvPr>
        </p:nvSpPr>
        <p:spPr>
          <a:xfrm>
            <a:off x="216000" y="240120"/>
            <a:ext cx="8712000" cy="209556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216000" y="240120"/>
            <a:ext cx="8712000" cy="45180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
        <p:nvSpPr>
          <p:cNvPr id="35" name="PlaceHolder 2"/>
          <p:cNvSpPr>
            <a:spLocks noGrp="1"/>
          </p:cNvSpPr>
          <p:nvPr>
            <p:ph type="body"/>
          </p:nvPr>
        </p:nvSpPr>
        <p:spPr>
          <a:xfrm>
            <a:off x="500400" y="2959200"/>
            <a:ext cx="39736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36" name="PlaceHolder 3"/>
          <p:cNvSpPr>
            <a:spLocks noGrp="1"/>
          </p:cNvSpPr>
          <p:nvPr>
            <p:ph type="body"/>
          </p:nvPr>
        </p:nvSpPr>
        <p:spPr>
          <a:xfrm>
            <a:off x="500400" y="4560840"/>
            <a:ext cx="39736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37" name="PlaceHolder 4"/>
          <p:cNvSpPr>
            <a:spLocks noGrp="1"/>
          </p:cNvSpPr>
          <p:nvPr>
            <p:ph type="body"/>
          </p:nvPr>
        </p:nvSpPr>
        <p:spPr>
          <a:xfrm>
            <a:off x="4673160" y="2959200"/>
            <a:ext cx="3973680" cy="30661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216000" y="240120"/>
            <a:ext cx="8712000" cy="45180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
        <p:nvSpPr>
          <p:cNvPr id="39" name="PlaceHolder 2"/>
          <p:cNvSpPr>
            <a:spLocks noGrp="1"/>
          </p:cNvSpPr>
          <p:nvPr>
            <p:ph type="body"/>
          </p:nvPr>
        </p:nvSpPr>
        <p:spPr>
          <a:xfrm>
            <a:off x="500400" y="2959200"/>
            <a:ext cx="3973680" cy="30661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40" name="PlaceHolder 3"/>
          <p:cNvSpPr>
            <a:spLocks noGrp="1"/>
          </p:cNvSpPr>
          <p:nvPr>
            <p:ph type="body"/>
          </p:nvPr>
        </p:nvSpPr>
        <p:spPr>
          <a:xfrm>
            <a:off x="4673160" y="2959200"/>
            <a:ext cx="39736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41" name="PlaceHolder 4"/>
          <p:cNvSpPr>
            <a:spLocks noGrp="1"/>
          </p:cNvSpPr>
          <p:nvPr>
            <p:ph type="body"/>
          </p:nvPr>
        </p:nvSpPr>
        <p:spPr>
          <a:xfrm>
            <a:off x="4673160" y="4560840"/>
            <a:ext cx="39736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216000" y="240120"/>
            <a:ext cx="8712000" cy="451800"/>
          </a:xfrm>
          <a:prstGeom prst="rect">
            <a:avLst/>
          </a:prstGeom>
        </p:spPr>
        <p:txBody>
          <a:bodyPr lIns="0" tIns="0" rIns="0" bIns="0" anchor="ctr"/>
          <a:lstStyle/>
          <a:p>
            <a:endParaRPr lang="en-US" sz="1400" b="0" strike="noStrike" spc="-1">
              <a:solidFill>
                <a:srgbClr val="000000"/>
              </a:solidFill>
              <a:uFill>
                <a:solidFill>
                  <a:srgbClr val="FFFFFF"/>
                </a:solidFill>
              </a:uFill>
              <a:latin typeface="Arial"/>
            </a:endParaRPr>
          </a:p>
        </p:txBody>
      </p:sp>
      <p:sp>
        <p:nvSpPr>
          <p:cNvPr id="43" name="PlaceHolder 2"/>
          <p:cNvSpPr>
            <a:spLocks noGrp="1"/>
          </p:cNvSpPr>
          <p:nvPr>
            <p:ph type="body"/>
          </p:nvPr>
        </p:nvSpPr>
        <p:spPr>
          <a:xfrm>
            <a:off x="500400" y="2959200"/>
            <a:ext cx="39736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44" name="PlaceHolder 3"/>
          <p:cNvSpPr>
            <a:spLocks noGrp="1"/>
          </p:cNvSpPr>
          <p:nvPr>
            <p:ph type="body"/>
          </p:nvPr>
        </p:nvSpPr>
        <p:spPr>
          <a:xfrm>
            <a:off x="4673160" y="2959200"/>
            <a:ext cx="397368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
        <p:nvSpPr>
          <p:cNvPr id="45" name="PlaceHolder 4"/>
          <p:cNvSpPr>
            <a:spLocks noGrp="1"/>
          </p:cNvSpPr>
          <p:nvPr>
            <p:ph type="body"/>
          </p:nvPr>
        </p:nvSpPr>
        <p:spPr>
          <a:xfrm>
            <a:off x="500400" y="4560840"/>
            <a:ext cx="8142840" cy="1462320"/>
          </a:xfrm>
          <a:prstGeom prst="rect">
            <a:avLst/>
          </a:prstGeom>
        </p:spPr>
        <p:txBody>
          <a:bodyPr lIns="0" tIns="0" rIns="0" bIns="0">
            <a:normAutofit/>
          </a:bodyPr>
          <a:lstStyle/>
          <a:p>
            <a:endParaRPr lang="en-US" sz="14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image" Target="../media/image8.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 Id="rId22"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 name="CustomShape 1" hidden="1"/>
          <p:cNvSpPr/>
          <p:nvPr/>
        </p:nvSpPr>
        <p:spPr>
          <a:xfrm>
            <a:off x="216000" y="6400800"/>
            <a:ext cx="7539120" cy="19800"/>
          </a:xfrm>
          <a:custGeom>
            <a:avLst/>
            <a:gdLst/>
            <a:ahLst/>
            <a:cxnLst/>
            <a:rect l="l" t="t" r="r" b="b"/>
            <a:pathLst>
              <a:path w="7539355" h="20320">
                <a:moveTo>
                  <a:pt x="0" y="20324"/>
                </a:moveTo>
                <a:lnTo>
                  <a:pt x="7538734" y="20324"/>
                </a:lnTo>
                <a:lnTo>
                  <a:pt x="7538734" y="0"/>
                </a:lnTo>
                <a:lnTo>
                  <a:pt x="0" y="0"/>
                </a:lnTo>
                <a:lnTo>
                  <a:pt x="0" y="20324"/>
                </a:lnTo>
                <a:close/>
              </a:path>
            </a:pathLst>
          </a:custGeom>
          <a:solidFill>
            <a:srgbClr val="000000">
              <a:alpha val="39000"/>
            </a:srgbClr>
          </a:solidFill>
          <a:ln>
            <a:noFill/>
          </a:ln>
        </p:spPr>
        <p:style>
          <a:lnRef idx="0">
            <a:scrgbClr r="0" g="0" b="0"/>
          </a:lnRef>
          <a:fillRef idx="0">
            <a:scrgbClr r="0" g="0" b="0"/>
          </a:fillRef>
          <a:effectRef idx="0">
            <a:scrgbClr r="0" g="0" b="0"/>
          </a:effectRef>
          <a:fontRef idx="minor"/>
        </p:style>
      </p:sp>
      <p:sp>
        <p:nvSpPr>
          <p:cNvPr id="26" name="CustomShape 2" hidden="1"/>
          <p:cNvSpPr/>
          <p:nvPr/>
        </p:nvSpPr>
        <p:spPr>
          <a:xfrm>
            <a:off x="216000" y="6324480"/>
            <a:ext cx="7539120" cy="75960"/>
          </a:xfrm>
          <a:custGeom>
            <a:avLst/>
            <a:gdLst/>
            <a:ahLst/>
            <a:cxnLst/>
            <a:rect l="l" t="t" r="r" b="b"/>
            <a:pathLst>
              <a:path w="7539355" h="76200">
                <a:moveTo>
                  <a:pt x="0" y="76194"/>
                </a:moveTo>
                <a:lnTo>
                  <a:pt x="7538734" y="76194"/>
                </a:lnTo>
                <a:lnTo>
                  <a:pt x="7538734" y="0"/>
                </a:lnTo>
                <a:lnTo>
                  <a:pt x="0" y="0"/>
                </a:lnTo>
                <a:lnTo>
                  <a:pt x="0" y="76194"/>
                </a:lnTo>
                <a:close/>
              </a:path>
            </a:pathLst>
          </a:custGeom>
          <a:solidFill>
            <a:srgbClr val="4F80BC"/>
          </a:solidFill>
          <a:ln>
            <a:noFill/>
          </a:ln>
        </p:spPr>
        <p:style>
          <a:lnRef idx="0">
            <a:scrgbClr r="0" g="0" b="0"/>
          </a:lnRef>
          <a:fillRef idx="0">
            <a:scrgbClr r="0" g="0" b="0"/>
          </a:fillRef>
          <a:effectRef idx="0">
            <a:scrgbClr r="0" g="0" b="0"/>
          </a:effectRef>
          <a:fontRef idx="minor"/>
        </p:style>
      </p:sp>
      <p:sp>
        <p:nvSpPr>
          <p:cNvPr id="2" name="CustomShape 3" hidden="1"/>
          <p:cNvSpPr/>
          <p:nvPr/>
        </p:nvSpPr>
        <p:spPr>
          <a:xfrm>
            <a:off x="7820640" y="6258600"/>
            <a:ext cx="1092960" cy="196560"/>
          </a:xfrm>
          <a:prstGeom prst="rect">
            <a:avLst/>
          </a:prstGeom>
          <a:blipFill>
            <a:blip r:embed="rId14"/>
            <a:stretch>
              <a:fillRect/>
            </a:stretch>
          </a:blipFill>
          <a:ln>
            <a:noFill/>
          </a:ln>
        </p:spPr>
        <p:style>
          <a:lnRef idx="0">
            <a:scrgbClr r="0" g="0" b="0"/>
          </a:lnRef>
          <a:fillRef idx="0">
            <a:scrgbClr r="0" g="0" b="0"/>
          </a:fillRef>
          <a:effectRef idx="0">
            <a:scrgbClr r="0" g="0" b="0"/>
          </a:effectRef>
          <a:fontRef idx="minor"/>
        </p:style>
      </p:sp>
      <p:sp>
        <p:nvSpPr>
          <p:cNvPr id="3" name="CustomShape 4"/>
          <p:cNvSpPr/>
          <p:nvPr/>
        </p:nvSpPr>
        <p:spPr>
          <a:xfrm>
            <a:off x="216000" y="6400800"/>
            <a:ext cx="7539120" cy="19800"/>
          </a:xfrm>
          <a:custGeom>
            <a:avLst/>
            <a:gdLst/>
            <a:ahLst/>
            <a:cxnLst/>
            <a:rect l="l" t="t" r="r" b="b"/>
            <a:pathLst>
              <a:path w="7539355" h="20320">
                <a:moveTo>
                  <a:pt x="0" y="20324"/>
                </a:moveTo>
                <a:lnTo>
                  <a:pt x="7538734" y="20324"/>
                </a:lnTo>
                <a:lnTo>
                  <a:pt x="7538734" y="0"/>
                </a:lnTo>
                <a:lnTo>
                  <a:pt x="0" y="0"/>
                </a:lnTo>
                <a:lnTo>
                  <a:pt x="0" y="20324"/>
                </a:lnTo>
                <a:close/>
              </a:path>
            </a:pathLst>
          </a:custGeom>
          <a:solidFill>
            <a:srgbClr val="000000">
              <a:alpha val="39000"/>
            </a:srgbClr>
          </a:solidFill>
          <a:ln>
            <a:noFill/>
          </a:ln>
        </p:spPr>
        <p:style>
          <a:lnRef idx="0">
            <a:scrgbClr r="0" g="0" b="0"/>
          </a:lnRef>
          <a:fillRef idx="0">
            <a:scrgbClr r="0" g="0" b="0"/>
          </a:fillRef>
          <a:effectRef idx="0">
            <a:scrgbClr r="0" g="0" b="0"/>
          </a:effectRef>
          <a:fontRef idx="minor"/>
        </p:style>
      </p:sp>
      <p:sp>
        <p:nvSpPr>
          <p:cNvPr id="4" name="CustomShape 5"/>
          <p:cNvSpPr/>
          <p:nvPr/>
        </p:nvSpPr>
        <p:spPr>
          <a:xfrm>
            <a:off x="216000" y="6324480"/>
            <a:ext cx="7539120" cy="75960"/>
          </a:xfrm>
          <a:custGeom>
            <a:avLst/>
            <a:gdLst/>
            <a:ahLst/>
            <a:cxnLst/>
            <a:rect l="l" t="t" r="r" b="b"/>
            <a:pathLst>
              <a:path w="7539355" h="76200">
                <a:moveTo>
                  <a:pt x="0" y="76194"/>
                </a:moveTo>
                <a:lnTo>
                  <a:pt x="7538734" y="76194"/>
                </a:lnTo>
                <a:lnTo>
                  <a:pt x="7538734" y="0"/>
                </a:lnTo>
                <a:lnTo>
                  <a:pt x="0" y="0"/>
                </a:lnTo>
                <a:lnTo>
                  <a:pt x="0" y="76194"/>
                </a:lnTo>
                <a:close/>
              </a:path>
            </a:pathLst>
          </a:custGeom>
          <a:solidFill>
            <a:srgbClr val="4F80BC"/>
          </a:solidFill>
          <a:ln>
            <a:noFill/>
          </a:ln>
        </p:spPr>
        <p:style>
          <a:lnRef idx="0">
            <a:scrgbClr r="0" g="0" b="0"/>
          </a:lnRef>
          <a:fillRef idx="0">
            <a:scrgbClr r="0" g="0" b="0"/>
          </a:fillRef>
          <a:effectRef idx="0">
            <a:scrgbClr r="0" g="0" b="0"/>
          </a:effectRef>
          <a:fontRef idx="minor"/>
        </p:style>
      </p:sp>
      <p:sp>
        <p:nvSpPr>
          <p:cNvPr id="5" name="CustomShape 6"/>
          <p:cNvSpPr/>
          <p:nvPr/>
        </p:nvSpPr>
        <p:spPr>
          <a:xfrm>
            <a:off x="7820640" y="6258600"/>
            <a:ext cx="1092960" cy="196560"/>
          </a:xfrm>
          <a:prstGeom prst="rect">
            <a:avLst/>
          </a:prstGeom>
          <a:blipFill>
            <a:blip r:embed="rId14"/>
            <a:stretch>
              <a:fillRect/>
            </a:stretch>
          </a:blipFill>
          <a:ln>
            <a:noFill/>
          </a:ln>
        </p:spPr>
        <p:style>
          <a:lnRef idx="0">
            <a:scrgbClr r="0" g="0" b="0"/>
          </a:lnRef>
          <a:fillRef idx="0">
            <a:scrgbClr r="0" g="0" b="0"/>
          </a:fillRef>
          <a:effectRef idx="0">
            <a:scrgbClr r="0" g="0" b="0"/>
          </a:effectRef>
          <a:fontRef idx="minor"/>
        </p:style>
      </p:sp>
      <p:sp>
        <p:nvSpPr>
          <p:cNvPr id="6" name="CustomShape 7"/>
          <p:cNvSpPr/>
          <p:nvPr/>
        </p:nvSpPr>
        <p:spPr>
          <a:xfrm>
            <a:off x="0" y="895320"/>
            <a:ext cx="9143640" cy="22680"/>
          </a:xfrm>
          <a:custGeom>
            <a:avLst/>
            <a:gdLst/>
            <a:ahLst/>
            <a:cxnLst/>
            <a:rect l="l" t="t" r="r" b="b"/>
            <a:pathLst>
              <a:path w="9144000" h="22859">
                <a:moveTo>
                  <a:pt x="0" y="22860"/>
                </a:moveTo>
                <a:lnTo>
                  <a:pt x="9143999" y="22860"/>
                </a:lnTo>
                <a:lnTo>
                  <a:pt x="9143999" y="0"/>
                </a:lnTo>
                <a:lnTo>
                  <a:pt x="0" y="0"/>
                </a:lnTo>
                <a:lnTo>
                  <a:pt x="0" y="22860"/>
                </a:lnTo>
                <a:close/>
              </a:path>
            </a:pathLst>
          </a:custGeom>
          <a:solidFill>
            <a:srgbClr val="000000">
              <a:alpha val="35000"/>
            </a:srgbClr>
          </a:solidFill>
          <a:ln>
            <a:noFill/>
          </a:ln>
        </p:spPr>
        <p:style>
          <a:lnRef idx="0">
            <a:scrgbClr r="0" g="0" b="0"/>
          </a:lnRef>
          <a:fillRef idx="0">
            <a:scrgbClr r="0" g="0" b="0"/>
          </a:fillRef>
          <a:effectRef idx="0">
            <a:scrgbClr r="0" g="0" b="0"/>
          </a:effectRef>
          <a:fontRef idx="minor"/>
        </p:style>
      </p:sp>
      <p:sp>
        <p:nvSpPr>
          <p:cNvPr id="7" name="CustomShape 8"/>
          <p:cNvSpPr/>
          <p:nvPr/>
        </p:nvSpPr>
        <p:spPr>
          <a:xfrm>
            <a:off x="0" y="1440"/>
            <a:ext cx="9143640" cy="893880"/>
          </a:xfrm>
          <a:custGeom>
            <a:avLst/>
            <a:gdLst/>
            <a:ahLst/>
            <a:cxnLst/>
            <a:rect l="l" t="t" r="r" b="b"/>
            <a:pathLst>
              <a:path w="9144000" h="894080">
                <a:moveTo>
                  <a:pt x="9143999" y="0"/>
                </a:moveTo>
                <a:lnTo>
                  <a:pt x="0" y="0"/>
                </a:lnTo>
                <a:lnTo>
                  <a:pt x="0" y="894063"/>
                </a:lnTo>
                <a:lnTo>
                  <a:pt x="9143999" y="894063"/>
                </a:lnTo>
                <a:lnTo>
                  <a:pt x="9143999" y="0"/>
                </a:lnTo>
                <a:close/>
              </a:path>
            </a:pathLst>
          </a:custGeom>
          <a:solidFill>
            <a:srgbClr val="004C96"/>
          </a:solidFill>
          <a:ln>
            <a:noFill/>
          </a:ln>
        </p:spPr>
        <p:style>
          <a:lnRef idx="0">
            <a:scrgbClr r="0" g="0" b="0"/>
          </a:lnRef>
          <a:fillRef idx="0">
            <a:scrgbClr r="0" g="0" b="0"/>
          </a:fillRef>
          <a:effectRef idx="0">
            <a:scrgbClr r="0" g="0" b="0"/>
          </a:effectRef>
          <a:fontRef idx="minor"/>
        </p:style>
      </p:sp>
      <p:sp>
        <p:nvSpPr>
          <p:cNvPr id="8" name="CustomShape 9"/>
          <p:cNvSpPr/>
          <p:nvPr/>
        </p:nvSpPr>
        <p:spPr>
          <a:xfrm>
            <a:off x="0" y="816840"/>
            <a:ext cx="9143640" cy="2965320"/>
          </a:xfrm>
          <a:prstGeom prst="rect">
            <a:avLst/>
          </a:prstGeom>
          <a:blipFill>
            <a:blip r:embed="rId15"/>
            <a:stretch>
              <a:fillRect/>
            </a:stretch>
          </a:blipFill>
          <a:ln>
            <a:noFill/>
          </a:ln>
        </p:spPr>
        <p:style>
          <a:lnRef idx="0">
            <a:scrgbClr r="0" g="0" b="0"/>
          </a:lnRef>
          <a:fillRef idx="0">
            <a:scrgbClr r="0" g="0" b="0"/>
          </a:fillRef>
          <a:effectRef idx="0">
            <a:scrgbClr r="0" g="0" b="0"/>
          </a:effectRef>
          <a:fontRef idx="minor"/>
        </p:style>
      </p:sp>
      <p:sp>
        <p:nvSpPr>
          <p:cNvPr id="9" name="CustomShape 10"/>
          <p:cNvSpPr/>
          <p:nvPr/>
        </p:nvSpPr>
        <p:spPr>
          <a:xfrm>
            <a:off x="5673240" y="294480"/>
            <a:ext cx="243360" cy="245880"/>
          </a:xfrm>
          <a:prstGeom prst="rect">
            <a:avLst/>
          </a:prstGeom>
          <a:blipFill>
            <a:blip r:embed="rId16"/>
            <a:stretch>
              <a:fillRect/>
            </a:stretch>
          </a:blipFill>
          <a:ln>
            <a:noFill/>
          </a:ln>
        </p:spPr>
        <p:style>
          <a:lnRef idx="0">
            <a:scrgbClr r="0" g="0" b="0"/>
          </a:lnRef>
          <a:fillRef idx="0">
            <a:scrgbClr r="0" g="0" b="0"/>
          </a:fillRef>
          <a:effectRef idx="0">
            <a:scrgbClr r="0" g="0" b="0"/>
          </a:effectRef>
          <a:fontRef idx="minor"/>
        </p:style>
      </p:sp>
      <p:sp>
        <p:nvSpPr>
          <p:cNvPr id="10" name="CustomShape 11"/>
          <p:cNvSpPr/>
          <p:nvPr/>
        </p:nvSpPr>
        <p:spPr>
          <a:xfrm>
            <a:off x="5979240" y="318600"/>
            <a:ext cx="277920" cy="201600"/>
          </a:xfrm>
          <a:prstGeom prst="rect">
            <a:avLst/>
          </a:prstGeom>
          <a:blipFill>
            <a:blip r:embed="rId17"/>
            <a:stretch>
              <a:fillRect/>
            </a:stretch>
          </a:blipFill>
          <a:ln>
            <a:noFill/>
          </a:ln>
        </p:spPr>
        <p:style>
          <a:lnRef idx="0">
            <a:scrgbClr r="0" g="0" b="0"/>
          </a:lnRef>
          <a:fillRef idx="0">
            <a:scrgbClr r="0" g="0" b="0"/>
          </a:fillRef>
          <a:effectRef idx="0">
            <a:scrgbClr r="0" g="0" b="0"/>
          </a:effectRef>
          <a:fontRef idx="minor"/>
        </p:style>
      </p:sp>
      <p:sp>
        <p:nvSpPr>
          <p:cNvPr id="11" name="CustomShape 12"/>
          <p:cNvSpPr/>
          <p:nvPr/>
        </p:nvSpPr>
        <p:spPr>
          <a:xfrm>
            <a:off x="6277680" y="367200"/>
            <a:ext cx="83520" cy="148320"/>
          </a:xfrm>
          <a:prstGeom prst="rect">
            <a:avLst/>
          </a:prstGeom>
          <a:blipFill>
            <a:blip r:embed="rId18"/>
            <a:stretch>
              <a:fillRect/>
            </a:stretch>
          </a:blipFill>
          <a:ln>
            <a:noFill/>
          </a:ln>
        </p:spPr>
        <p:style>
          <a:lnRef idx="0">
            <a:scrgbClr r="0" g="0" b="0"/>
          </a:lnRef>
          <a:fillRef idx="0">
            <a:scrgbClr r="0" g="0" b="0"/>
          </a:fillRef>
          <a:effectRef idx="0">
            <a:scrgbClr r="0" g="0" b="0"/>
          </a:effectRef>
          <a:fontRef idx="minor"/>
        </p:style>
      </p:sp>
      <p:sp>
        <p:nvSpPr>
          <p:cNvPr id="12" name="CustomShape 13"/>
          <p:cNvSpPr/>
          <p:nvPr/>
        </p:nvSpPr>
        <p:spPr>
          <a:xfrm>
            <a:off x="6380640" y="367200"/>
            <a:ext cx="206640" cy="148320"/>
          </a:xfrm>
          <a:prstGeom prst="rect">
            <a:avLst/>
          </a:prstGeom>
          <a:blipFill>
            <a:blip r:embed="rId19"/>
            <a:stretch>
              <a:fillRect/>
            </a:stretch>
          </a:blipFill>
          <a:ln>
            <a:noFill/>
          </a:ln>
        </p:spPr>
        <p:style>
          <a:lnRef idx="0">
            <a:scrgbClr r="0" g="0" b="0"/>
          </a:lnRef>
          <a:fillRef idx="0">
            <a:scrgbClr r="0" g="0" b="0"/>
          </a:fillRef>
          <a:effectRef idx="0">
            <a:scrgbClr r="0" g="0" b="0"/>
          </a:effectRef>
          <a:fontRef idx="minor"/>
        </p:style>
      </p:sp>
      <p:sp>
        <p:nvSpPr>
          <p:cNvPr id="13" name="CustomShape 14"/>
          <p:cNvSpPr/>
          <p:nvPr/>
        </p:nvSpPr>
        <p:spPr>
          <a:xfrm>
            <a:off x="6630840" y="370800"/>
            <a:ext cx="360" cy="144360"/>
          </a:xfrm>
          <a:custGeom>
            <a:avLst/>
            <a:gdLst/>
            <a:ahLst/>
            <a:cxnLst/>
            <a:rect l="l" t="t" r="r" b="b"/>
            <a:pathLst>
              <a:path w="120000" h="144779">
                <a:moveTo>
                  <a:pt x="0" y="0"/>
                </a:moveTo>
                <a:lnTo>
                  <a:pt x="0" y="144780"/>
                </a:lnTo>
              </a:path>
            </a:pathLst>
          </a:custGeom>
          <a:noFill/>
          <a:ln w="38160">
            <a:solidFill>
              <a:srgbClr val="FEFEFE"/>
            </a:solidFill>
            <a:round/>
          </a:ln>
        </p:spPr>
        <p:style>
          <a:lnRef idx="0">
            <a:scrgbClr r="0" g="0" b="0"/>
          </a:lnRef>
          <a:fillRef idx="0">
            <a:scrgbClr r="0" g="0" b="0"/>
          </a:fillRef>
          <a:effectRef idx="0">
            <a:scrgbClr r="0" g="0" b="0"/>
          </a:effectRef>
          <a:fontRef idx="minor"/>
        </p:style>
      </p:sp>
      <p:sp>
        <p:nvSpPr>
          <p:cNvPr id="14" name="CustomShape 15"/>
          <p:cNvSpPr/>
          <p:nvPr/>
        </p:nvSpPr>
        <p:spPr>
          <a:xfrm>
            <a:off x="6611760" y="317520"/>
            <a:ext cx="37800" cy="35280"/>
          </a:xfrm>
          <a:custGeom>
            <a:avLst/>
            <a:gdLst/>
            <a:ahLst/>
            <a:cxnLst/>
            <a:rect l="l" t="t" r="r" b="b"/>
            <a:pathLst>
              <a:path w="38100" h="35560">
                <a:moveTo>
                  <a:pt x="38100" y="0"/>
                </a:moveTo>
                <a:lnTo>
                  <a:pt x="0" y="0"/>
                </a:lnTo>
                <a:lnTo>
                  <a:pt x="0" y="35539"/>
                </a:lnTo>
                <a:lnTo>
                  <a:pt x="38100" y="35539"/>
                </a:lnTo>
                <a:lnTo>
                  <a:pt x="38100" y="0"/>
                </a:lnTo>
                <a:close/>
              </a:path>
            </a:pathLst>
          </a:custGeom>
          <a:solidFill>
            <a:srgbClr val="FEFEFE"/>
          </a:solidFill>
          <a:ln>
            <a:noFill/>
          </a:ln>
        </p:spPr>
        <p:style>
          <a:lnRef idx="0">
            <a:scrgbClr r="0" g="0" b="0"/>
          </a:lnRef>
          <a:fillRef idx="0">
            <a:scrgbClr r="0" g="0" b="0"/>
          </a:fillRef>
          <a:effectRef idx="0">
            <a:scrgbClr r="0" g="0" b="0"/>
          </a:effectRef>
          <a:fontRef idx="minor"/>
        </p:style>
      </p:sp>
      <p:sp>
        <p:nvSpPr>
          <p:cNvPr id="15" name="CustomShape 16"/>
          <p:cNvSpPr/>
          <p:nvPr/>
        </p:nvSpPr>
        <p:spPr>
          <a:xfrm>
            <a:off x="6676560" y="318600"/>
            <a:ext cx="347760" cy="201600"/>
          </a:xfrm>
          <a:prstGeom prst="rect">
            <a:avLst/>
          </a:prstGeom>
          <a:blipFill>
            <a:blip r:embed="rId20"/>
            <a:stretch>
              <a:fillRect/>
            </a:stretch>
          </a:blipFill>
          <a:ln>
            <a:noFill/>
          </a:ln>
        </p:spPr>
        <p:style>
          <a:lnRef idx="0">
            <a:scrgbClr r="0" g="0" b="0"/>
          </a:lnRef>
          <a:fillRef idx="0">
            <a:scrgbClr r="0" g="0" b="0"/>
          </a:fillRef>
          <a:effectRef idx="0">
            <a:scrgbClr r="0" g="0" b="0"/>
          </a:effectRef>
          <a:fontRef idx="minor"/>
        </p:style>
      </p:sp>
      <p:sp>
        <p:nvSpPr>
          <p:cNvPr id="16" name="CustomShape 17"/>
          <p:cNvSpPr/>
          <p:nvPr/>
        </p:nvSpPr>
        <p:spPr>
          <a:xfrm>
            <a:off x="7211160" y="252720"/>
            <a:ext cx="1198440" cy="294120"/>
          </a:xfrm>
          <a:prstGeom prst="rect">
            <a:avLst/>
          </a:prstGeom>
          <a:blipFill>
            <a:blip r:embed="rId21"/>
            <a:stretch>
              <a:fillRect/>
            </a:stretch>
          </a:blipFill>
          <a:ln>
            <a:noFill/>
          </a:ln>
        </p:spPr>
        <p:style>
          <a:lnRef idx="0">
            <a:scrgbClr r="0" g="0" b="0"/>
          </a:lnRef>
          <a:fillRef idx="0">
            <a:scrgbClr r="0" g="0" b="0"/>
          </a:fillRef>
          <a:effectRef idx="0">
            <a:scrgbClr r="0" g="0" b="0"/>
          </a:effectRef>
          <a:fontRef idx="minor"/>
        </p:style>
      </p:sp>
      <p:sp>
        <p:nvSpPr>
          <p:cNvPr id="17" name="CustomShape 18"/>
          <p:cNvSpPr/>
          <p:nvPr/>
        </p:nvSpPr>
        <p:spPr>
          <a:xfrm>
            <a:off x="8547120" y="274320"/>
            <a:ext cx="444240" cy="242280"/>
          </a:xfrm>
          <a:prstGeom prst="rect">
            <a:avLst/>
          </a:prstGeom>
          <a:blipFill>
            <a:blip r:embed="rId22"/>
            <a:stretch>
              <a:fillRect/>
            </a:stretch>
          </a:blipFill>
          <a:ln>
            <a:noFill/>
          </a:ln>
        </p:spPr>
        <p:style>
          <a:lnRef idx="0">
            <a:scrgbClr r="0" g="0" b="0"/>
          </a:lnRef>
          <a:fillRef idx="0">
            <a:scrgbClr r="0" g="0" b="0"/>
          </a:fillRef>
          <a:effectRef idx="0">
            <a:scrgbClr r="0" g="0" b="0"/>
          </a:effectRef>
          <a:fontRef idx="minor"/>
        </p:style>
      </p:sp>
      <p:sp>
        <p:nvSpPr>
          <p:cNvPr id="18" name="CustomShape 19"/>
          <p:cNvSpPr/>
          <p:nvPr/>
        </p:nvSpPr>
        <p:spPr>
          <a:xfrm>
            <a:off x="8481600" y="251280"/>
            <a:ext cx="360" cy="297000"/>
          </a:xfrm>
          <a:custGeom>
            <a:avLst/>
            <a:gdLst/>
            <a:ahLst/>
            <a:cxnLst/>
            <a:rect l="l" t="t" r="r" b="b"/>
            <a:pathLst>
              <a:path w="120000" h="297180">
                <a:moveTo>
                  <a:pt x="0" y="0"/>
                </a:moveTo>
                <a:lnTo>
                  <a:pt x="0" y="297185"/>
                </a:lnTo>
              </a:path>
            </a:pathLst>
          </a:custGeom>
          <a:noFill/>
          <a:ln w="9360">
            <a:solidFill>
              <a:srgbClr val="FEFEFE"/>
            </a:solidFill>
            <a:round/>
          </a:ln>
        </p:spPr>
        <p:style>
          <a:lnRef idx="0">
            <a:scrgbClr r="0" g="0" b="0"/>
          </a:lnRef>
          <a:fillRef idx="0">
            <a:scrgbClr r="0" g="0" b="0"/>
          </a:fillRef>
          <a:effectRef idx="0">
            <a:scrgbClr r="0" g="0" b="0"/>
          </a:effectRef>
          <a:fontRef idx="minor"/>
        </p:style>
      </p:sp>
      <p:sp>
        <p:nvSpPr>
          <p:cNvPr id="19" name="CustomShape 20"/>
          <p:cNvSpPr/>
          <p:nvPr/>
        </p:nvSpPr>
        <p:spPr>
          <a:xfrm>
            <a:off x="0" y="372240"/>
            <a:ext cx="5621760" cy="91080"/>
          </a:xfrm>
          <a:custGeom>
            <a:avLst/>
            <a:gdLst/>
            <a:ahLst/>
            <a:cxnLst/>
            <a:rect l="l" t="t" r="r" b="b"/>
            <a:pathLst>
              <a:path w="5622290" h="91440">
                <a:moveTo>
                  <a:pt x="0" y="91440"/>
                </a:moveTo>
                <a:lnTo>
                  <a:pt x="0" y="0"/>
                </a:lnTo>
                <a:lnTo>
                  <a:pt x="5622280" y="0"/>
                </a:lnTo>
                <a:lnTo>
                  <a:pt x="5622280" y="91440"/>
                </a:lnTo>
                <a:lnTo>
                  <a:pt x="0" y="91440"/>
                </a:lnTo>
                <a:close/>
              </a:path>
            </a:pathLst>
          </a:custGeom>
          <a:solidFill>
            <a:srgbClr val="FEFEFE"/>
          </a:solidFill>
          <a:ln>
            <a:noFill/>
          </a:ln>
        </p:spPr>
        <p:style>
          <a:lnRef idx="0">
            <a:scrgbClr r="0" g="0" b="0"/>
          </a:lnRef>
          <a:fillRef idx="0">
            <a:scrgbClr r="0" g="0" b="0"/>
          </a:fillRef>
          <a:effectRef idx="0">
            <a:scrgbClr r="0" g="0" b="0"/>
          </a:effectRef>
          <a:fontRef idx="minor"/>
        </p:style>
      </p:sp>
      <p:sp>
        <p:nvSpPr>
          <p:cNvPr id="20" name="PlaceHolder 21"/>
          <p:cNvSpPr>
            <a:spLocks noGrp="1"/>
          </p:cNvSpPr>
          <p:nvPr>
            <p:ph type="ftr"/>
          </p:nvPr>
        </p:nvSpPr>
        <p:spPr>
          <a:xfrm>
            <a:off x="1863000" y="6525720"/>
            <a:ext cx="1940040" cy="195840"/>
          </a:xfrm>
          <a:prstGeom prst="rect">
            <a:avLst/>
          </a:prstGeom>
        </p:spPr>
        <p:txBody>
          <a:bodyPr lIns="0" tIns="0" rIns="0" bIns="0"/>
          <a:lstStyle/>
          <a:p>
            <a:endParaRPr lang="en-US" sz="2400" b="0" strike="noStrike" spc="-1">
              <a:solidFill>
                <a:srgbClr val="000000"/>
              </a:solidFill>
              <a:uFill>
                <a:solidFill>
                  <a:srgbClr val="FFFFFF"/>
                </a:solidFill>
              </a:uFill>
              <a:latin typeface="Times New Roman"/>
            </a:endParaRPr>
          </a:p>
        </p:txBody>
      </p:sp>
      <p:sp>
        <p:nvSpPr>
          <p:cNvPr id="21" name="PlaceHolder 22"/>
          <p:cNvSpPr>
            <a:spLocks noGrp="1"/>
          </p:cNvSpPr>
          <p:nvPr>
            <p:ph type="dt"/>
          </p:nvPr>
        </p:nvSpPr>
        <p:spPr>
          <a:xfrm>
            <a:off x="723960" y="6505560"/>
            <a:ext cx="791640" cy="195840"/>
          </a:xfrm>
          <a:prstGeom prst="rect">
            <a:avLst/>
          </a:prstGeom>
        </p:spPr>
        <p:txBody>
          <a:bodyPr lIns="0" tIns="0" rIns="0" bIns="0"/>
          <a:lstStyle/>
          <a:p>
            <a:endParaRPr lang="en-US" sz="2400" b="0" strike="noStrike" spc="-1">
              <a:solidFill>
                <a:srgbClr val="000000"/>
              </a:solidFill>
              <a:uFill>
                <a:solidFill>
                  <a:srgbClr val="FFFFFF"/>
                </a:solidFill>
              </a:uFill>
              <a:latin typeface="Times New Roman"/>
            </a:endParaRPr>
          </a:p>
        </p:txBody>
      </p:sp>
      <p:sp>
        <p:nvSpPr>
          <p:cNvPr id="22" name="PlaceHolder 23"/>
          <p:cNvSpPr>
            <a:spLocks noGrp="1"/>
          </p:cNvSpPr>
          <p:nvPr>
            <p:ph type="sldNum"/>
          </p:nvPr>
        </p:nvSpPr>
        <p:spPr>
          <a:xfrm>
            <a:off x="196920" y="6505560"/>
            <a:ext cx="135360" cy="195840"/>
          </a:xfrm>
          <a:prstGeom prst="rect">
            <a:avLst/>
          </a:prstGeom>
        </p:spPr>
        <p:txBody>
          <a:bodyPr lIns="0" tIns="0" rIns="0" bIns="0"/>
          <a:lstStyle/>
          <a:p>
            <a:pPr marL="25560">
              <a:lnSpc>
                <a:spcPct val="100000"/>
              </a:lnSpc>
            </a:pPr>
            <a:fld id="{BAA6F154-754F-4BE5-B71C-45220CBE3C2E}" type="slidenum">
              <a:rPr lang="en-US" sz="1200" b="0" strike="noStrike" spc="-1">
                <a:solidFill>
                  <a:srgbClr val="004C96"/>
                </a:solidFill>
                <a:uFill>
                  <a:solidFill>
                    <a:srgbClr val="FFFFFF"/>
                  </a:solidFill>
                </a:uFill>
                <a:latin typeface="Arial"/>
                <a:ea typeface="Arial"/>
              </a:rPr>
              <a:t>‹#›</a:t>
            </a:fld>
            <a:endParaRPr lang="en-US" sz="1200" b="0" strike="noStrike" spc="-1">
              <a:solidFill>
                <a:srgbClr val="000000"/>
              </a:solidFill>
              <a:uFill>
                <a:solidFill>
                  <a:srgbClr val="FFFFFF"/>
                </a:solidFill>
              </a:uFill>
              <a:latin typeface="Times New Roman"/>
            </a:endParaRPr>
          </a:p>
        </p:txBody>
      </p:sp>
      <p:sp>
        <p:nvSpPr>
          <p:cNvPr id="23" name="PlaceHolder 24"/>
          <p:cNvSpPr>
            <a:spLocks noGrp="1"/>
          </p:cNvSpPr>
          <p:nvPr>
            <p:ph type="title"/>
          </p:nvPr>
        </p:nvSpPr>
        <p:spPr>
          <a:xfrm>
            <a:off x="457200" y="273600"/>
            <a:ext cx="8229240" cy="1144800"/>
          </a:xfrm>
          <a:prstGeom prst="rect">
            <a:avLst/>
          </a:prstGeom>
        </p:spPr>
        <p:txBody>
          <a:bodyPr lIns="0" tIns="0" rIns="0" bIns="0" anchor="ctr"/>
          <a:lstStyle/>
          <a:p>
            <a:r>
              <a:rPr lang="en-US" sz="1400" b="0" strike="noStrike" spc="-1">
                <a:solidFill>
                  <a:srgbClr val="000000"/>
                </a:solidFill>
                <a:uFill>
                  <a:solidFill>
                    <a:srgbClr val="FFFFFF"/>
                  </a:solidFill>
                </a:uFill>
                <a:latin typeface="Arial"/>
              </a:rPr>
              <a:t>Click to edit the title text format</a:t>
            </a:r>
          </a:p>
        </p:txBody>
      </p:sp>
      <p:sp>
        <p:nvSpPr>
          <p:cNvPr id="24" name="PlaceHolder 2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400" b="0" strike="noStrike" spc="-1">
                <a:solidFill>
                  <a:srgbClr val="000000"/>
                </a:solidFill>
                <a:uFill>
                  <a:solidFill>
                    <a:srgbClr val="FFFFFF"/>
                  </a:solidFill>
                </a:uFill>
                <a:latin typeface="Arial"/>
              </a:rPr>
              <a:t>Click to edit the outline text format</a:t>
            </a:r>
          </a:p>
          <a:p>
            <a:pPr marL="864000" lvl="1" indent="-324000">
              <a:spcBef>
                <a:spcPts val="1134"/>
              </a:spcBef>
              <a:buClr>
                <a:srgbClr val="000000"/>
              </a:buClr>
              <a:buSzPct val="75000"/>
              <a:buFont typeface="Symbol" charset="2"/>
              <a:buChar char=""/>
            </a:pPr>
            <a:r>
              <a:rPr lang="en-US" sz="1400" b="0" strike="noStrike" spc="-1">
                <a:solidFill>
                  <a:srgbClr val="000000"/>
                </a:solidFill>
                <a:uFill>
                  <a:solidFill>
                    <a:srgbClr val="FFFFFF"/>
                  </a:solidFill>
                </a:uFill>
                <a:latin typeface="Arial"/>
              </a:rPr>
              <a:t>Second Outline Level</a:t>
            </a:r>
          </a:p>
          <a:p>
            <a:pPr marL="1296000" lvl="2" indent="-288000">
              <a:spcBef>
                <a:spcPts val="850"/>
              </a:spcBef>
              <a:buClr>
                <a:srgbClr val="000000"/>
              </a:buClr>
              <a:buSzPct val="45000"/>
              <a:buFont typeface="Wingdings" charset="2"/>
              <a:buChar char=""/>
            </a:pPr>
            <a:r>
              <a:rPr lang="en-US" sz="1400" b="0" strike="noStrike" spc="-1">
                <a:solidFill>
                  <a:srgbClr val="000000"/>
                </a:solidFill>
                <a:uFill>
                  <a:solidFill>
                    <a:srgbClr val="FFFFFF"/>
                  </a:solidFill>
                </a:uFill>
                <a:latin typeface="Arial"/>
              </a:rPr>
              <a:t>Third Outline Level</a:t>
            </a:r>
          </a:p>
          <a:p>
            <a:pPr marL="1728000" lvl="3" indent="-216000">
              <a:spcBef>
                <a:spcPts val="567"/>
              </a:spcBef>
              <a:buClr>
                <a:srgbClr val="000000"/>
              </a:buClr>
              <a:buSzPct val="75000"/>
              <a:buFont typeface="Symbol" charset="2"/>
              <a:buChar char=""/>
            </a:pPr>
            <a:r>
              <a:rPr lang="en-US" sz="1400" b="0" strike="noStrike" spc="-1">
                <a:solidFill>
                  <a:srgbClr val="000000"/>
                </a:solidFill>
                <a:uFill>
                  <a:solidFill>
                    <a:srgbClr val="FFFFFF"/>
                  </a:solidFill>
                </a:u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 name="CustomShape 1"/>
          <p:cNvSpPr/>
          <p:nvPr/>
        </p:nvSpPr>
        <p:spPr>
          <a:xfrm>
            <a:off x="216000" y="6400800"/>
            <a:ext cx="7539120" cy="19800"/>
          </a:xfrm>
          <a:custGeom>
            <a:avLst/>
            <a:gdLst/>
            <a:ahLst/>
            <a:cxnLst/>
            <a:rect l="l" t="t" r="r" b="b"/>
            <a:pathLst>
              <a:path w="7539355" h="20320">
                <a:moveTo>
                  <a:pt x="0" y="20324"/>
                </a:moveTo>
                <a:lnTo>
                  <a:pt x="7538734" y="20324"/>
                </a:lnTo>
                <a:lnTo>
                  <a:pt x="7538734" y="0"/>
                </a:lnTo>
                <a:lnTo>
                  <a:pt x="0" y="0"/>
                </a:lnTo>
                <a:lnTo>
                  <a:pt x="0" y="20324"/>
                </a:lnTo>
                <a:close/>
              </a:path>
            </a:pathLst>
          </a:custGeom>
          <a:solidFill>
            <a:srgbClr val="000000">
              <a:alpha val="39000"/>
            </a:srgbClr>
          </a:solidFill>
          <a:ln>
            <a:noFill/>
          </a:ln>
        </p:spPr>
        <p:style>
          <a:lnRef idx="0">
            <a:scrgbClr r="0" g="0" b="0"/>
          </a:lnRef>
          <a:fillRef idx="0">
            <a:scrgbClr r="0" g="0" b="0"/>
          </a:fillRef>
          <a:effectRef idx="0">
            <a:scrgbClr r="0" g="0" b="0"/>
          </a:effectRef>
          <a:fontRef idx="minor"/>
        </p:style>
      </p:sp>
      <p:sp>
        <p:nvSpPr>
          <p:cNvPr id="62" name="CustomShape 2"/>
          <p:cNvSpPr/>
          <p:nvPr/>
        </p:nvSpPr>
        <p:spPr>
          <a:xfrm>
            <a:off x="216000" y="6324480"/>
            <a:ext cx="7539120" cy="75960"/>
          </a:xfrm>
          <a:custGeom>
            <a:avLst/>
            <a:gdLst/>
            <a:ahLst/>
            <a:cxnLst/>
            <a:rect l="l" t="t" r="r" b="b"/>
            <a:pathLst>
              <a:path w="7539355" h="76200">
                <a:moveTo>
                  <a:pt x="0" y="76194"/>
                </a:moveTo>
                <a:lnTo>
                  <a:pt x="7538734" y="76194"/>
                </a:lnTo>
                <a:lnTo>
                  <a:pt x="7538734" y="0"/>
                </a:lnTo>
                <a:lnTo>
                  <a:pt x="0" y="0"/>
                </a:lnTo>
                <a:lnTo>
                  <a:pt x="0" y="76194"/>
                </a:lnTo>
                <a:close/>
              </a:path>
            </a:pathLst>
          </a:custGeom>
          <a:solidFill>
            <a:srgbClr val="4F80BC"/>
          </a:solidFill>
          <a:ln>
            <a:noFill/>
          </a:ln>
        </p:spPr>
        <p:style>
          <a:lnRef idx="0">
            <a:scrgbClr r="0" g="0" b="0"/>
          </a:lnRef>
          <a:fillRef idx="0">
            <a:scrgbClr r="0" g="0" b="0"/>
          </a:fillRef>
          <a:effectRef idx="0">
            <a:scrgbClr r="0" g="0" b="0"/>
          </a:effectRef>
          <a:fontRef idx="minor"/>
        </p:style>
      </p:sp>
      <p:sp>
        <p:nvSpPr>
          <p:cNvPr id="63" name="CustomShape 3"/>
          <p:cNvSpPr/>
          <p:nvPr/>
        </p:nvSpPr>
        <p:spPr>
          <a:xfrm>
            <a:off x="7820640" y="6258600"/>
            <a:ext cx="1092960" cy="196560"/>
          </a:xfrm>
          <a:prstGeom prst="rect">
            <a:avLst/>
          </a:prstGeom>
          <a:blipFill>
            <a:blip r:embed="rId14"/>
            <a:stretch>
              <a:fillRect/>
            </a:stretch>
          </a:blipFill>
          <a:ln>
            <a:noFill/>
          </a:ln>
        </p:spPr>
        <p:style>
          <a:lnRef idx="0">
            <a:scrgbClr r="0" g="0" b="0"/>
          </a:lnRef>
          <a:fillRef idx="0">
            <a:scrgbClr r="0" g="0" b="0"/>
          </a:fillRef>
          <a:effectRef idx="0">
            <a:scrgbClr r="0" g="0" b="0"/>
          </a:effectRef>
          <a:fontRef idx="minor"/>
        </p:style>
      </p:sp>
      <p:sp>
        <p:nvSpPr>
          <p:cNvPr id="64" name="PlaceHolder 4"/>
          <p:cNvSpPr>
            <a:spLocks noGrp="1"/>
          </p:cNvSpPr>
          <p:nvPr>
            <p:ph type="title"/>
          </p:nvPr>
        </p:nvSpPr>
        <p:spPr>
          <a:xfrm>
            <a:off x="216000" y="240120"/>
            <a:ext cx="8712000" cy="451800"/>
          </a:xfrm>
          <a:prstGeom prst="rect">
            <a:avLst/>
          </a:prstGeom>
        </p:spPr>
        <p:txBody>
          <a:bodyPr lIns="0" tIns="0" rIns="0" bIns="0"/>
          <a:lstStyle/>
          <a:p>
            <a:r>
              <a:rPr lang="en-US" sz="2800" b="0" strike="noStrike" spc="-1">
                <a:solidFill>
                  <a:srgbClr val="000000"/>
                </a:solidFill>
                <a:uFill>
                  <a:solidFill>
                    <a:srgbClr val="FFFFFF"/>
                  </a:solidFill>
                </a:uFill>
                <a:latin typeface="Arial"/>
              </a:rPr>
              <a:t>Click to edit the title text format</a:t>
            </a:r>
          </a:p>
        </p:txBody>
      </p:sp>
      <p:sp>
        <p:nvSpPr>
          <p:cNvPr id="65" name="PlaceHolder 5"/>
          <p:cNvSpPr>
            <a:spLocks noGrp="1"/>
          </p:cNvSpPr>
          <p:nvPr>
            <p:ph type="body"/>
          </p:nvPr>
        </p:nvSpPr>
        <p:spPr>
          <a:xfrm>
            <a:off x="500400" y="2959200"/>
            <a:ext cx="8142840" cy="3066120"/>
          </a:xfrm>
          <a:prstGeom prst="rect">
            <a:avLst/>
          </a:prstGeom>
        </p:spPr>
        <p:txBody>
          <a:bodyPr lIns="0" tIns="0" rIns="0" bIns="0"/>
          <a:lstStyle/>
          <a:p>
            <a:pPr marL="432000" indent="-324000">
              <a:spcBef>
                <a:spcPts val="1417"/>
              </a:spcBef>
              <a:buClr>
                <a:srgbClr val="000000"/>
              </a:buClr>
              <a:buSzPct val="45000"/>
              <a:buFont typeface="Wingdings" charset="2"/>
              <a:buChar char=""/>
            </a:pPr>
            <a:r>
              <a:rPr lang="en-US" sz="2200" b="0" strike="noStrike" spc="-1">
                <a:solidFill>
                  <a:srgbClr val="000000"/>
                </a:solidFill>
                <a:uFill>
                  <a:solidFill>
                    <a:srgbClr val="FFFFFF"/>
                  </a:solidFill>
                </a:uFill>
                <a:latin typeface="Arial"/>
              </a:rPr>
              <a:t>Click to edit the outline text format</a:t>
            </a:r>
          </a:p>
          <a:p>
            <a:pPr marL="864000" lvl="1" indent="-324000">
              <a:spcBef>
                <a:spcPts val="1134"/>
              </a:spcBef>
              <a:buClr>
                <a:srgbClr val="000000"/>
              </a:buClr>
              <a:buSzPct val="75000"/>
              <a:buFont typeface="Symbol" charset="2"/>
              <a:buChar char=""/>
            </a:pPr>
            <a:r>
              <a:rPr lang="en-US" sz="2200" b="0" strike="noStrike" spc="-1">
                <a:solidFill>
                  <a:srgbClr val="000000"/>
                </a:solidFill>
                <a:uFill>
                  <a:solidFill>
                    <a:srgbClr val="FFFFFF"/>
                  </a:solidFill>
                </a:uFill>
                <a:latin typeface="Arial"/>
              </a:rPr>
              <a:t>Second Outline Level</a:t>
            </a:r>
          </a:p>
          <a:p>
            <a:pPr marL="1296000" lvl="2" indent="-288000">
              <a:spcBef>
                <a:spcPts val="850"/>
              </a:spcBef>
              <a:buClr>
                <a:srgbClr val="000000"/>
              </a:buClr>
              <a:buSzPct val="45000"/>
              <a:buFont typeface="Wingdings" charset="2"/>
              <a:buChar char=""/>
            </a:pPr>
            <a:r>
              <a:rPr lang="en-US" sz="2200" b="0" strike="noStrike" spc="-1">
                <a:solidFill>
                  <a:srgbClr val="000000"/>
                </a:solidFill>
                <a:uFill>
                  <a:solidFill>
                    <a:srgbClr val="FFFFFF"/>
                  </a:solidFill>
                </a:uFill>
                <a:latin typeface="Arial"/>
              </a:rPr>
              <a:t>Third Outline Level</a:t>
            </a:r>
          </a:p>
          <a:p>
            <a:pPr marL="1728000" lvl="3" indent="-216000">
              <a:spcBef>
                <a:spcPts val="567"/>
              </a:spcBef>
              <a:buClr>
                <a:srgbClr val="000000"/>
              </a:buClr>
              <a:buSzPct val="75000"/>
              <a:buFont typeface="Symbol" charset="2"/>
              <a:buChar char=""/>
            </a:pPr>
            <a:r>
              <a:rPr lang="en-US" sz="2200" b="0" strike="noStrike" spc="-1">
                <a:solidFill>
                  <a:srgbClr val="000000"/>
                </a:solidFill>
                <a:uFill>
                  <a:solidFill>
                    <a:srgbClr val="FFFFFF"/>
                  </a:solidFill>
                </a:uFill>
                <a:latin typeface="Arial"/>
              </a:rPr>
              <a:t>Fourth Outline Level</a:t>
            </a:r>
          </a:p>
          <a:p>
            <a:pPr marL="2160000" lvl="4" indent="-216000">
              <a:spcBef>
                <a:spcPts val="283"/>
              </a:spcBef>
              <a:buClr>
                <a:srgbClr val="000000"/>
              </a:buClr>
              <a:buSzPct val="45000"/>
              <a:buFont typeface="Wingdings" charset="2"/>
              <a:buChar char=""/>
            </a:pPr>
            <a:r>
              <a:rPr lang="en-US" sz="2200" b="0" strike="noStrike" spc="-1">
                <a:solidFill>
                  <a:srgbClr val="000000"/>
                </a:solidFill>
                <a:uFill>
                  <a:solidFill>
                    <a:srgbClr val="FFFFFF"/>
                  </a:solidFill>
                </a:uFill>
                <a:latin typeface="Arial"/>
              </a:rPr>
              <a:t>Fifth Outline Level</a:t>
            </a:r>
          </a:p>
          <a:p>
            <a:pPr marL="2592000" lvl="5" indent="-216000">
              <a:spcBef>
                <a:spcPts val="283"/>
              </a:spcBef>
              <a:buClr>
                <a:srgbClr val="000000"/>
              </a:buClr>
              <a:buSzPct val="45000"/>
              <a:buFont typeface="Wingdings" charset="2"/>
              <a:buChar char=""/>
            </a:pPr>
            <a:r>
              <a:rPr lang="en-US" sz="2200" b="0" strike="noStrike" spc="-1">
                <a:solidFill>
                  <a:srgbClr val="000000"/>
                </a:solidFill>
                <a:uFill>
                  <a:solidFill>
                    <a:srgbClr val="FFFFFF"/>
                  </a:solidFill>
                </a:uFill>
                <a:latin typeface="Arial"/>
              </a:rPr>
              <a:t>Sixth Outline Level</a:t>
            </a:r>
          </a:p>
          <a:p>
            <a:pPr marL="3024000" lvl="6" indent="-216000">
              <a:spcBef>
                <a:spcPts val="283"/>
              </a:spcBef>
              <a:buClr>
                <a:srgbClr val="000000"/>
              </a:buClr>
              <a:buSzPct val="45000"/>
              <a:buFont typeface="Wingdings" charset="2"/>
              <a:buChar char=""/>
            </a:pPr>
            <a:r>
              <a:rPr lang="en-US" sz="2200" b="0" strike="noStrike" spc="-1">
                <a:solidFill>
                  <a:srgbClr val="000000"/>
                </a:solidFill>
                <a:uFill>
                  <a:solidFill>
                    <a:srgbClr val="FFFFFF"/>
                  </a:solidFill>
                </a:uFill>
                <a:latin typeface="Arial"/>
              </a:rPr>
              <a:t>Seventh Outline Level</a:t>
            </a:r>
          </a:p>
        </p:txBody>
      </p:sp>
      <p:sp>
        <p:nvSpPr>
          <p:cNvPr id="66" name="PlaceHolder 6"/>
          <p:cNvSpPr>
            <a:spLocks noGrp="1"/>
          </p:cNvSpPr>
          <p:nvPr>
            <p:ph type="ftr"/>
          </p:nvPr>
        </p:nvSpPr>
        <p:spPr>
          <a:xfrm>
            <a:off x="1863000" y="6525720"/>
            <a:ext cx="1940040" cy="195840"/>
          </a:xfrm>
          <a:prstGeom prst="rect">
            <a:avLst/>
          </a:prstGeom>
        </p:spPr>
        <p:txBody>
          <a:bodyPr lIns="0" tIns="0" rIns="0" bIns="0"/>
          <a:lstStyle/>
          <a:p>
            <a:endParaRPr lang="en-US" sz="2400" b="0" strike="noStrike" spc="-1">
              <a:solidFill>
                <a:srgbClr val="000000"/>
              </a:solidFill>
              <a:uFill>
                <a:solidFill>
                  <a:srgbClr val="FFFFFF"/>
                </a:solidFill>
              </a:uFill>
              <a:latin typeface="Times New Roman"/>
            </a:endParaRPr>
          </a:p>
        </p:txBody>
      </p:sp>
      <p:sp>
        <p:nvSpPr>
          <p:cNvPr id="67" name="PlaceHolder 7"/>
          <p:cNvSpPr>
            <a:spLocks noGrp="1"/>
          </p:cNvSpPr>
          <p:nvPr>
            <p:ph type="dt"/>
          </p:nvPr>
        </p:nvSpPr>
        <p:spPr>
          <a:xfrm>
            <a:off x="723960" y="6505560"/>
            <a:ext cx="791640" cy="195840"/>
          </a:xfrm>
          <a:prstGeom prst="rect">
            <a:avLst/>
          </a:prstGeom>
        </p:spPr>
        <p:txBody>
          <a:bodyPr lIns="0" tIns="0" rIns="0" bIns="0"/>
          <a:lstStyle/>
          <a:p>
            <a:endParaRPr lang="en-US" sz="2400" b="0" strike="noStrike" spc="-1">
              <a:solidFill>
                <a:srgbClr val="000000"/>
              </a:solidFill>
              <a:uFill>
                <a:solidFill>
                  <a:srgbClr val="FFFFFF"/>
                </a:solidFill>
              </a:uFill>
              <a:latin typeface="Times New Roman"/>
            </a:endParaRPr>
          </a:p>
        </p:txBody>
      </p:sp>
      <p:sp>
        <p:nvSpPr>
          <p:cNvPr id="68" name="PlaceHolder 8"/>
          <p:cNvSpPr>
            <a:spLocks noGrp="1"/>
          </p:cNvSpPr>
          <p:nvPr>
            <p:ph type="sldNum"/>
          </p:nvPr>
        </p:nvSpPr>
        <p:spPr>
          <a:xfrm>
            <a:off x="196920" y="6505560"/>
            <a:ext cx="135360" cy="195840"/>
          </a:xfrm>
          <a:prstGeom prst="rect">
            <a:avLst/>
          </a:prstGeom>
        </p:spPr>
        <p:txBody>
          <a:bodyPr lIns="0" tIns="0" rIns="0" bIns="0"/>
          <a:lstStyle/>
          <a:p>
            <a:pPr marL="25560">
              <a:lnSpc>
                <a:spcPct val="100000"/>
              </a:lnSpc>
            </a:pPr>
            <a:fld id="{4F5DB188-9072-4A89-AC87-E5C6DD65F0B1}" type="slidenum">
              <a:rPr lang="en-US" sz="1200" b="0" strike="noStrike" spc="-1">
                <a:solidFill>
                  <a:srgbClr val="004C96"/>
                </a:solidFill>
                <a:uFill>
                  <a:solidFill>
                    <a:srgbClr val="FFFFFF"/>
                  </a:solidFill>
                </a:uFill>
                <a:latin typeface="Arial"/>
                <a:ea typeface="Arial"/>
              </a:rPr>
              <a:t>‹#›</a:t>
            </a:fld>
            <a:endParaRPr lang="en-US" sz="12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 name="CustomShape 1"/>
          <p:cNvSpPr/>
          <p:nvPr/>
        </p:nvSpPr>
        <p:spPr>
          <a:xfrm>
            <a:off x="216000" y="6400800"/>
            <a:ext cx="7539120" cy="19800"/>
          </a:xfrm>
          <a:custGeom>
            <a:avLst/>
            <a:gdLst/>
            <a:ahLst/>
            <a:cxnLst/>
            <a:rect l="l" t="t" r="r" b="b"/>
            <a:pathLst>
              <a:path w="7539355" h="20320">
                <a:moveTo>
                  <a:pt x="0" y="20324"/>
                </a:moveTo>
                <a:lnTo>
                  <a:pt x="7538734" y="20324"/>
                </a:lnTo>
                <a:lnTo>
                  <a:pt x="7538734" y="0"/>
                </a:lnTo>
                <a:lnTo>
                  <a:pt x="0" y="0"/>
                </a:lnTo>
                <a:lnTo>
                  <a:pt x="0" y="20324"/>
                </a:lnTo>
                <a:close/>
              </a:path>
            </a:pathLst>
          </a:custGeom>
          <a:solidFill>
            <a:srgbClr val="000000">
              <a:alpha val="39000"/>
            </a:srgbClr>
          </a:solidFill>
          <a:ln>
            <a:noFill/>
          </a:ln>
        </p:spPr>
        <p:style>
          <a:lnRef idx="0">
            <a:scrgbClr r="0" g="0" b="0"/>
          </a:lnRef>
          <a:fillRef idx="0">
            <a:scrgbClr r="0" g="0" b="0"/>
          </a:fillRef>
          <a:effectRef idx="0">
            <a:scrgbClr r="0" g="0" b="0"/>
          </a:effectRef>
          <a:fontRef idx="minor"/>
        </p:style>
      </p:sp>
      <p:sp>
        <p:nvSpPr>
          <p:cNvPr id="106" name="CustomShape 2"/>
          <p:cNvSpPr/>
          <p:nvPr/>
        </p:nvSpPr>
        <p:spPr>
          <a:xfrm>
            <a:off x="216000" y="6324480"/>
            <a:ext cx="7539120" cy="75960"/>
          </a:xfrm>
          <a:custGeom>
            <a:avLst/>
            <a:gdLst/>
            <a:ahLst/>
            <a:cxnLst/>
            <a:rect l="l" t="t" r="r" b="b"/>
            <a:pathLst>
              <a:path w="7539355" h="76200">
                <a:moveTo>
                  <a:pt x="0" y="76194"/>
                </a:moveTo>
                <a:lnTo>
                  <a:pt x="7538734" y="76194"/>
                </a:lnTo>
                <a:lnTo>
                  <a:pt x="7538734" y="0"/>
                </a:lnTo>
                <a:lnTo>
                  <a:pt x="0" y="0"/>
                </a:lnTo>
                <a:lnTo>
                  <a:pt x="0" y="76194"/>
                </a:lnTo>
                <a:close/>
              </a:path>
            </a:pathLst>
          </a:custGeom>
          <a:solidFill>
            <a:srgbClr val="4F80BC"/>
          </a:solidFill>
          <a:ln>
            <a:noFill/>
          </a:ln>
        </p:spPr>
        <p:style>
          <a:lnRef idx="0">
            <a:scrgbClr r="0" g="0" b="0"/>
          </a:lnRef>
          <a:fillRef idx="0">
            <a:scrgbClr r="0" g="0" b="0"/>
          </a:fillRef>
          <a:effectRef idx="0">
            <a:scrgbClr r="0" g="0" b="0"/>
          </a:effectRef>
          <a:fontRef idx="minor"/>
        </p:style>
      </p:sp>
      <p:sp>
        <p:nvSpPr>
          <p:cNvPr id="107" name="CustomShape 3"/>
          <p:cNvSpPr/>
          <p:nvPr/>
        </p:nvSpPr>
        <p:spPr>
          <a:xfrm>
            <a:off x="7820640" y="6258600"/>
            <a:ext cx="1092960" cy="196560"/>
          </a:xfrm>
          <a:prstGeom prst="rect">
            <a:avLst/>
          </a:prstGeom>
          <a:blipFill>
            <a:blip r:embed="rId14"/>
            <a:stretch>
              <a:fillRect/>
            </a:stretch>
          </a:blipFill>
          <a:ln>
            <a:noFill/>
          </a:ln>
        </p:spPr>
        <p:style>
          <a:lnRef idx="0">
            <a:scrgbClr r="0" g="0" b="0"/>
          </a:lnRef>
          <a:fillRef idx="0">
            <a:scrgbClr r="0" g="0" b="0"/>
          </a:fillRef>
          <a:effectRef idx="0">
            <a:scrgbClr r="0" g="0" b="0"/>
          </a:effectRef>
          <a:fontRef idx="minor"/>
        </p:style>
      </p:sp>
      <p:sp>
        <p:nvSpPr>
          <p:cNvPr id="108" name="PlaceHolder 4"/>
          <p:cNvSpPr>
            <a:spLocks noGrp="1"/>
          </p:cNvSpPr>
          <p:nvPr>
            <p:ph type="title"/>
          </p:nvPr>
        </p:nvSpPr>
        <p:spPr>
          <a:xfrm>
            <a:off x="216000" y="240120"/>
            <a:ext cx="8712000" cy="451800"/>
          </a:xfrm>
          <a:prstGeom prst="rect">
            <a:avLst/>
          </a:prstGeom>
        </p:spPr>
        <p:txBody>
          <a:bodyPr lIns="0" tIns="0" rIns="0" bIns="0"/>
          <a:lstStyle/>
          <a:p>
            <a:r>
              <a:rPr lang="en-US" sz="2800" b="0" strike="noStrike" spc="-1">
                <a:solidFill>
                  <a:srgbClr val="000000"/>
                </a:solidFill>
                <a:uFill>
                  <a:solidFill>
                    <a:srgbClr val="FFFFFF"/>
                  </a:solidFill>
                </a:uFill>
                <a:latin typeface="Arial"/>
              </a:rPr>
              <a:t>Click to edit the title text format</a:t>
            </a:r>
          </a:p>
        </p:txBody>
      </p:sp>
      <p:sp>
        <p:nvSpPr>
          <p:cNvPr id="109" name="PlaceHolder 5"/>
          <p:cNvSpPr>
            <a:spLocks noGrp="1"/>
          </p:cNvSpPr>
          <p:nvPr>
            <p:ph type="body"/>
          </p:nvPr>
        </p:nvSpPr>
        <p:spPr>
          <a:xfrm>
            <a:off x="500400" y="2959200"/>
            <a:ext cx="8142840" cy="3066120"/>
          </a:xfrm>
          <a:prstGeom prst="rect">
            <a:avLst/>
          </a:prstGeom>
        </p:spPr>
        <p:txBody>
          <a:bodyPr lIns="0" tIns="0" rIns="0" bIns="0"/>
          <a:lstStyle/>
          <a:p>
            <a:pPr marL="432000" indent="-324000">
              <a:spcBef>
                <a:spcPts val="1417"/>
              </a:spcBef>
              <a:buClr>
                <a:srgbClr val="000000"/>
              </a:buClr>
              <a:buSzPct val="45000"/>
              <a:buFont typeface="Wingdings" charset="2"/>
              <a:buChar char=""/>
            </a:pPr>
            <a:r>
              <a:rPr lang="en-US" sz="2200" b="0" strike="noStrike" spc="-1">
                <a:solidFill>
                  <a:srgbClr val="000000"/>
                </a:solidFill>
                <a:uFill>
                  <a:solidFill>
                    <a:srgbClr val="FFFFFF"/>
                  </a:solidFill>
                </a:uFill>
                <a:latin typeface="Arial"/>
              </a:rPr>
              <a:t>Click to edit the outline text format</a:t>
            </a:r>
          </a:p>
          <a:p>
            <a:pPr marL="864000" lvl="1" indent="-324000">
              <a:spcBef>
                <a:spcPts val="1134"/>
              </a:spcBef>
              <a:buClr>
                <a:srgbClr val="000000"/>
              </a:buClr>
              <a:buSzPct val="75000"/>
              <a:buFont typeface="Symbol" charset="2"/>
              <a:buChar char=""/>
            </a:pPr>
            <a:r>
              <a:rPr lang="en-US" sz="2200" b="0" strike="noStrike" spc="-1">
                <a:solidFill>
                  <a:srgbClr val="000000"/>
                </a:solidFill>
                <a:uFill>
                  <a:solidFill>
                    <a:srgbClr val="FFFFFF"/>
                  </a:solidFill>
                </a:uFill>
                <a:latin typeface="Arial"/>
              </a:rPr>
              <a:t>Second Outline Level</a:t>
            </a:r>
          </a:p>
          <a:p>
            <a:pPr marL="1296000" lvl="2" indent="-288000">
              <a:spcBef>
                <a:spcPts val="850"/>
              </a:spcBef>
              <a:buClr>
                <a:srgbClr val="000000"/>
              </a:buClr>
              <a:buSzPct val="45000"/>
              <a:buFont typeface="Wingdings" charset="2"/>
              <a:buChar char=""/>
            </a:pPr>
            <a:r>
              <a:rPr lang="en-US" sz="2200" b="0" strike="noStrike" spc="-1">
                <a:solidFill>
                  <a:srgbClr val="000000"/>
                </a:solidFill>
                <a:uFill>
                  <a:solidFill>
                    <a:srgbClr val="FFFFFF"/>
                  </a:solidFill>
                </a:uFill>
                <a:latin typeface="Arial"/>
              </a:rPr>
              <a:t>Third Outline Level</a:t>
            </a:r>
          </a:p>
          <a:p>
            <a:pPr marL="1728000" lvl="3" indent="-216000">
              <a:spcBef>
                <a:spcPts val="567"/>
              </a:spcBef>
              <a:buClr>
                <a:srgbClr val="000000"/>
              </a:buClr>
              <a:buSzPct val="75000"/>
              <a:buFont typeface="Symbol" charset="2"/>
              <a:buChar char=""/>
            </a:pPr>
            <a:r>
              <a:rPr lang="en-US" sz="2200" b="0" strike="noStrike" spc="-1">
                <a:solidFill>
                  <a:srgbClr val="000000"/>
                </a:solidFill>
                <a:uFill>
                  <a:solidFill>
                    <a:srgbClr val="FFFFFF"/>
                  </a:solidFill>
                </a:uFill>
                <a:latin typeface="Arial"/>
              </a:rPr>
              <a:t>Fourth Outline Level</a:t>
            </a:r>
          </a:p>
          <a:p>
            <a:pPr marL="2160000" lvl="4" indent="-216000">
              <a:spcBef>
                <a:spcPts val="283"/>
              </a:spcBef>
              <a:buClr>
                <a:srgbClr val="000000"/>
              </a:buClr>
              <a:buSzPct val="45000"/>
              <a:buFont typeface="Wingdings" charset="2"/>
              <a:buChar char=""/>
            </a:pPr>
            <a:r>
              <a:rPr lang="en-US" sz="2200" b="0" strike="noStrike" spc="-1">
                <a:solidFill>
                  <a:srgbClr val="000000"/>
                </a:solidFill>
                <a:uFill>
                  <a:solidFill>
                    <a:srgbClr val="FFFFFF"/>
                  </a:solidFill>
                </a:uFill>
                <a:latin typeface="Arial"/>
              </a:rPr>
              <a:t>Fifth Outline Level</a:t>
            </a:r>
          </a:p>
          <a:p>
            <a:pPr marL="2592000" lvl="5" indent="-216000">
              <a:spcBef>
                <a:spcPts val="283"/>
              </a:spcBef>
              <a:buClr>
                <a:srgbClr val="000000"/>
              </a:buClr>
              <a:buSzPct val="45000"/>
              <a:buFont typeface="Wingdings" charset="2"/>
              <a:buChar char=""/>
            </a:pPr>
            <a:r>
              <a:rPr lang="en-US" sz="2200" b="0" strike="noStrike" spc="-1">
                <a:solidFill>
                  <a:srgbClr val="000000"/>
                </a:solidFill>
                <a:uFill>
                  <a:solidFill>
                    <a:srgbClr val="FFFFFF"/>
                  </a:solidFill>
                </a:uFill>
                <a:latin typeface="Arial"/>
              </a:rPr>
              <a:t>Sixth Outline Level</a:t>
            </a:r>
          </a:p>
          <a:p>
            <a:pPr marL="3024000" lvl="6" indent="-216000">
              <a:spcBef>
                <a:spcPts val="283"/>
              </a:spcBef>
              <a:buClr>
                <a:srgbClr val="000000"/>
              </a:buClr>
              <a:buSzPct val="45000"/>
              <a:buFont typeface="Wingdings" charset="2"/>
              <a:buChar char=""/>
            </a:pPr>
            <a:r>
              <a:rPr lang="en-US" sz="2200" b="0" strike="noStrike" spc="-1">
                <a:solidFill>
                  <a:srgbClr val="000000"/>
                </a:solidFill>
                <a:uFill>
                  <a:solidFill>
                    <a:srgbClr val="FFFFFF"/>
                  </a:solidFill>
                </a:uFill>
                <a:latin typeface="Arial"/>
              </a:rPr>
              <a:t>Seventh Outline Level</a:t>
            </a:r>
          </a:p>
        </p:txBody>
      </p:sp>
      <p:sp>
        <p:nvSpPr>
          <p:cNvPr id="110" name="PlaceHolder 6"/>
          <p:cNvSpPr>
            <a:spLocks noGrp="1"/>
          </p:cNvSpPr>
          <p:nvPr>
            <p:ph type="ftr"/>
          </p:nvPr>
        </p:nvSpPr>
        <p:spPr>
          <a:xfrm>
            <a:off x="1863000" y="6525720"/>
            <a:ext cx="1940040" cy="195840"/>
          </a:xfrm>
          <a:prstGeom prst="rect">
            <a:avLst/>
          </a:prstGeom>
        </p:spPr>
        <p:txBody>
          <a:bodyPr lIns="0" tIns="0" rIns="0" bIns="0"/>
          <a:lstStyle/>
          <a:p>
            <a:endParaRPr lang="en-US" sz="2400" b="0" strike="noStrike" spc="-1">
              <a:solidFill>
                <a:srgbClr val="000000"/>
              </a:solidFill>
              <a:uFill>
                <a:solidFill>
                  <a:srgbClr val="FFFFFF"/>
                </a:solidFill>
              </a:uFill>
              <a:latin typeface="Times New Roman"/>
            </a:endParaRPr>
          </a:p>
        </p:txBody>
      </p:sp>
      <p:sp>
        <p:nvSpPr>
          <p:cNvPr id="111" name="PlaceHolder 7"/>
          <p:cNvSpPr>
            <a:spLocks noGrp="1"/>
          </p:cNvSpPr>
          <p:nvPr>
            <p:ph type="dt"/>
          </p:nvPr>
        </p:nvSpPr>
        <p:spPr>
          <a:xfrm>
            <a:off x="723960" y="6505560"/>
            <a:ext cx="791640" cy="195840"/>
          </a:xfrm>
          <a:prstGeom prst="rect">
            <a:avLst/>
          </a:prstGeom>
        </p:spPr>
        <p:txBody>
          <a:bodyPr lIns="0" tIns="0" rIns="0" bIns="0"/>
          <a:lstStyle/>
          <a:p>
            <a:endParaRPr lang="en-US" sz="2400" b="0" strike="noStrike" spc="-1">
              <a:solidFill>
                <a:srgbClr val="000000"/>
              </a:solidFill>
              <a:uFill>
                <a:solidFill>
                  <a:srgbClr val="FFFFFF"/>
                </a:solidFill>
              </a:uFill>
              <a:latin typeface="Times New Roman"/>
            </a:endParaRPr>
          </a:p>
        </p:txBody>
      </p:sp>
      <p:sp>
        <p:nvSpPr>
          <p:cNvPr id="112" name="PlaceHolder 8"/>
          <p:cNvSpPr>
            <a:spLocks noGrp="1"/>
          </p:cNvSpPr>
          <p:nvPr>
            <p:ph type="sldNum"/>
          </p:nvPr>
        </p:nvSpPr>
        <p:spPr>
          <a:xfrm>
            <a:off x="196920" y="6505560"/>
            <a:ext cx="135360" cy="195840"/>
          </a:xfrm>
          <a:prstGeom prst="rect">
            <a:avLst/>
          </a:prstGeom>
        </p:spPr>
        <p:txBody>
          <a:bodyPr lIns="0" tIns="0" rIns="0" bIns="0"/>
          <a:lstStyle/>
          <a:p>
            <a:pPr marL="25560">
              <a:lnSpc>
                <a:spcPct val="100000"/>
              </a:lnSpc>
            </a:pPr>
            <a:fld id="{64141BCE-9426-4D74-B382-82432426B9D5}" type="slidenum">
              <a:rPr lang="en-US" sz="1200" b="0" strike="noStrike" spc="-1">
                <a:solidFill>
                  <a:srgbClr val="004C96"/>
                </a:solidFill>
                <a:uFill>
                  <a:solidFill>
                    <a:srgbClr val="FFFFFF"/>
                  </a:solidFill>
                </a:uFill>
                <a:latin typeface="Arial"/>
                <a:ea typeface="Arial"/>
              </a:rPr>
              <a:t>‹#›</a:t>
            </a:fld>
            <a:endParaRPr lang="en-US" sz="12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9" name="CustomShape 1"/>
          <p:cNvSpPr/>
          <p:nvPr/>
        </p:nvSpPr>
        <p:spPr>
          <a:xfrm>
            <a:off x="216000" y="6400800"/>
            <a:ext cx="7539120" cy="19800"/>
          </a:xfrm>
          <a:custGeom>
            <a:avLst/>
            <a:gdLst/>
            <a:ahLst/>
            <a:cxnLst/>
            <a:rect l="l" t="t" r="r" b="b"/>
            <a:pathLst>
              <a:path w="7539355" h="20320">
                <a:moveTo>
                  <a:pt x="0" y="20324"/>
                </a:moveTo>
                <a:lnTo>
                  <a:pt x="7538734" y="20324"/>
                </a:lnTo>
                <a:lnTo>
                  <a:pt x="7538734" y="0"/>
                </a:lnTo>
                <a:lnTo>
                  <a:pt x="0" y="0"/>
                </a:lnTo>
                <a:lnTo>
                  <a:pt x="0" y="20324"/>
                </a:lnTo>
                <a:close/>
              </a:path>
            </a:pathLst>
          </a:custGeom>
          <a:solidFill>
            <a:srgbClr val="000000">
              <a:alpha val="39000"/>
            </a:srgbClr>
          </a:solidFill>
          <a:ln>
            <a:noFill/>
          </a:ln>
        </p:spPr>
        <p:style>
          <a:lnRef idx="0">
            <a:scrgbClr r="0" g="0" b="0"/>
          </a:lnRef>
          <a:fillRef idx="0">
            <a:scrgbClr r="0" g="0" b="0"/>
          </a:fillRef>
          <a:effectRef idx="0">
            <a:scrgbClr r="0" g="0" b="0"/>
          </a:effectRef>
          <a:fontRef idx="minor"/>
        </p:style>
      </p:sp>
      <p:sp>
        <p:nvSpPr>
          <p:cNvPr id="150" name="CustomShape 2"/>
          <p:cNvSpPr/>
          <p:nvPr/>
        </p:nvSpPr>
        <p:spPr>
          <a:xfrm>
            <a:off x="216000" y="6324480"/>
            <a:ext cx="7539120" cy="75960"/>
          </a:xfrm>
          <a:custGeom>
            <a:avLst/>
            <a:gdLst/>
            <a:ahLst/>
            <a:cxnLst/>
            <a:rect l="l" t="t" r="r" b="b"/>
            <a:pathLst>
              <a:path w="7539355" h="76200">
                <a:moveTo>
                  <a:pt x="0" y="76194"/>
                </a:moveTo>
                <a:lnTo>
                  <a:pt x="7538734" y="76194"/>
                </a:lnTo>
                <a:lnTo>
                  <a:pt x="7538734" y="0"/>
                </a:lnTo>
                <a:lnTo>
                  <a:pt x="0" y="0"/>
                </a:lnTo>
                <a:lnTo>
                  <a:pt x="0" y="76194"/>
                </a:lnTo>
                <a:close/>
              </a:path>
            </a:pathLst>
          </a:custGeom>
          <a:solidFill>
            <a:srgbClr val="4F80BC"/>
          </a:solidFill>
          <a:ln>
            <a:noFill/>
          </a:ln>
        </p:spPr>
        <p:style>
          <a:lnRef idx="0">
            <a:scrgbClr r="0" g="0" b="0"/>
          </a:lnRef>
          <a:fillRef idx="0">
            <a:scrgbClr r="0" g="0" b="0"/>
          </a:fillRef>
          <a:effectRef idx="0">
            <a:scrgbClr r="0" g="0" b="0"/>
          </a:effectRef>
          <a:fontRef idx="minor"/>
        </p:style>
      </p:sp>
      <p:sp>
        <p:nvSpPr>
          <p:cNvPr id="151" name="CustomShape 3"/>
          <p:cNvSpPr/>
          <p:nvPr/>
        </p:nvSpPr>
        <p:spPr>
          <a:xfrm>
            <a:off x="7820640" y="6258600"/>
            <a:ext cx="1092960" cy="196560"/>
          </a:xfrm>
          <a:prstGeom prst="rect">
            <a:avLst/>
          </a:prstGeom>
          <a:blipFill>
            <a:blip r:embed="rId14"/>
            <a:stretch>
              <a:fillRect/>
            </a:stretch>
          </a:blipFill>
          <a:ln>
            <a:noFill/>
          </a:ln>
        </p:spPr>
        <p:style>
          <a:lnRef idx="0">
            <a:scrgbClr r="0" g="0" b="0"/>
          </a:lnRef>
          <a:fillRef idx="0">
            <a:scrgbClr r="0" g="0" b="0"/>
          </a:fillRef>
          <a:effectRef idx="0">
            <a:scrgbClr r="0" g="0" b="0"/>
          </a:effectRef>
          <a:fontRef idx="minor"/>
        </p:style>
      </p:sp>
      <p:sp>
        <p:nvSpPr>
          <p:cNvPr id="152" name="PlaceHolder 4"/>
          <p:cNvSpPr>
            <a:spLocks noGrp="1"/>
          </p:cNvSpPr>
          <p:nvPr>
            <p:ph type="title"/>
          </p:nvPr>
        </p:nvSpPr>
        <p:spPr>
          <a:xfrm>
            <a:off x="216000" y="240120"/>
            <a:ext cx="8712000" cy="451800"/>
          </a:xfrm>
          <a:prstGeom prst="rect">
            <a:avLst/>
          </a:prstGeom>
        </p:spPr>
        <p:txBody>
          <a:bodyPr lIns="0" tIns="0" rIns="0" bIns="0"/>
          <a:lstStyle/>
          <a:p>
            <a:r>
              <a:rPr lang="en-US" sz="2800" b="0" strike="noStrike" spc="-1">
                <a:solidFill>
                  <a:srgbClr val="000000"/>
                </a:solidFill>
                <a:uFill>
                  <a:solidFill>
                    <a:srgbClr val="FFFFFF"/>
                  </a:solidFill>
                </a:uFill>
                <a:latin typeface="Arial"/>
              </a:rPr>
              <a:t>Click to edit the title text format</a:t>
            </a:r>
          </a:p>
        </p:txBody>
      </p:sp>
      <p:sp>
        <p:nvSpPr>
          <p:cNvPr id="153" name="PlaceHolder 5"/>
          <p:cNvSpPr>
            <a:spLocks noGrp="1"/>
          </p:cNvSpPr>
          <p:nvPr>
            <p:ph type="ftr"/>
          </p:nvPr>
        </p:nvSpPr>
        <p:spPr>
          <a:xfrm>
            <a:off x="1863000" y="6525720"/>
            <a:ext cx="1940040" cy="195840"/>
          </a:xfrm>
          <a:prstGeom prst="rect">
            <a:avLst/>
          </a:prstGeom>
        </p:spPr>
        <p:txBody>
          <a:bodyPr lIns="0" tIns="0" rIns="0" bIns="0"/>
          <a:lstStyle/>
          <a:p>
            <a:endParaRPr lang="en-US" sz="2400" b="0" strike="noStrike" spc="-1">
              <a:solidFill>
                <a:srgbClr val="000000"/>
              </a:solidFill>
              <a:uFill>
                <a:solidFill>
                  <a:srgbClr val="FFFFFF"/>
                </a:solidFill>
              </a:uFill>
              <a:latin typeface="Times New Roman"/>
            </a:endParaRPr>
          </a:p>
        </p:txBody>
      </p:sp>
      <p:sp>
        <p:nvSpPr>
          <p:cNvPr id="154" name="PlaceHolder 6"/>
          <p:cNvSpPr>
            <a:spLocks noGrp="1"/>
          </p:cNvSpPr>
          <p:nvPr>
            <p:ph type="dt"/>
          </p:nvPr>
        </p:nvSpPr>
        <p:spPr>
          <a:xfrm>
            <a:off x="723960" y="6505560"/>
            <a:ext cx="791640" cy="195840"/>
          </a:xfrm>
          <a:prstGeom prst="rect">
            <a:avLst/>
          </a:prstGeom>
        </p:spPr>
        <p:txBody>
          <a:bodyPr lIns="0" tIns="0" rIns="0" bIns="0"/>
          <a:lstStyle/>
          <a:p>
            <a:endParaRPr lang="en-US" sz="2400" b="0" strike="noStrike" spc="-1">
              <a:solidFill>
                <a:srgbClr val="000000"/>
              </a:solidFill>
              <a:uFill>
                <a:solidFill>
                  <a:srgbClr val="FFFFFF"/>
                </a:solidFill>
              </a:uFill>
              <a:latin typeface="Times New Roman"/>
            </a:endParaRPr>
          </a:p>
        </p:txBody>
      </p:sp>
      <p:sp>
        <p:nvSpPr>
          <p:cNvPr id="155" name="PlaceHolder 7"/>
          <p:cNvSpPr>
            <a:spLocks noGrp="1"/>
          </p:cNvSpPr>
          <p:nvPr>
            <p:ph type="sldNum"/>
          </p:nvPr>
        </p:nvSpPr>
        <p:spPr>
          <a:xfrm>
            <a:off x="196920" y="6505560"/>
            <a:ext cx="135360" cy="195840"/>
          </a:xfrm>
          <a:prstGeom prst="rect">
            <a:avLst/>
          </a:prstGeom>
        </p:spPr>
        <p:txBody>
          <a:bodyPr lIns="0" tIns="0" rIns="0" bIns="0"/>
          <a:lstStyle/>
          <a:p>
            <a:pPr marL="25560">
              <a:lnSpc>
                <a:spcPct val="100000"/>
              </a:lnSpc>
            </a:pPr>
            <a:fld id="{162CAF1E-374A-4CA5-AA16-14F97D35ABB1}" type="slidenum">
              <a:rPr lang="en-US" sz="1200" b="0" strike="noStrike" spc="-1">
                <a:solidFill>
                  <a:srgbClr val="004C96"/>
                </a:solidFill>
                <a:uFill>
                  <a:solidFill>
                    <a:srgbClr val="FFFFFF"/>
                  </a:solidFill>
                </a:uFill>
                <a:latin typeface="Arial"/>
                <a:ea typeface="Arial"/>
              </a:rPr>
              <a:t>‹#›</a:t>
            </a:fld>
            <a:endParaRPr lang="en-US" sz="1200" b="0" strike="noStrike" spc="-1">
              <a:solidFill>
                <a:srgbClr val="000000"/>
              </a:solidFill>
              <a:uFill>
                <a:solidFill>
                  <a:srgbClr val="FFFFFF"/>
                </a:solidFill>
              </a:uFill>
              <a:latin typeface="Times New Roman"/>
            </a:endParaRPr>
          </a:p>
        </p:txBody>
      </p:sp>
      <p:sp>
        <p:nvSpPr>
          <p:cNvPr id="156" name="PlaceHolder 8"/>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400" b="0" strike="noStrike" spc="-1">
                <a:solidFill>
                  <a:srgbClr val="000000"/>
                </a:solidFill>
                <a:uFill>
                  <a:solidFill>
                    <a:srgbClr val="FFFFFF"/>
                  </a:solidFill>
                </a:uFill>
                <a:latin typeface="Arial"/>
              </a:rPr>
              <a:t>Click to edit the outline text format</a:t>
            </a:r>
          </a:p>
          <a:p>
            <a:pPr marL="864000" lvl="1" indent="-324000">
              <a:spcBef>
                <a:spcPts val="1134"/>
              </a:spcBef>
              <a:buClr>
                <a:srgbClr val="000000"/>
              </a:buClr>
              <a:buSzPct val="75000"/>
              <a:buFont typeface="Symbol" charset="2"/>
              <a:buChar char=""/>
            </a:pPr>
            <a:r>
              <a:rPr lang="en-US" sz="1400" b="0" strike="noStrike" spc="-1">
                <a:solidFill>
                  <a:srgbClr val="000000"/>
                </a:solidFill>
                <a:uFill>
                  <a:solidFill>
                    <a:srgbClr val="FFFFFF"/>
                  </a:solidFill>
                </a:uFill>
                <a:latin typeface="Arial"/>
              </a:rPr>
              <a:t>Second Outline Level</a:t>
            </a:r>
          </a:p>
          <a:p>
            <a:pPr marL="1296000" lvl="2" indent="-288000">
              <a:spcBef>
                <a:spcPts val="850"/>
              </a:spcBef>
              <a:buClr>
                <a:srgbClr val="000000"/>
              </a:buClr>
              <a:buSzPct val="45000"/>
              <a:buFont typeface="Wingdings" charset="2"/>
              <a:buChar char=""/>
            </a:pPr>
            <a:r>
              <a:rPr lang="en-US" sz="1400" b="0" strike="noStrike" spc="-1">
                <a:solidFill>
                  <a:srgbClr val="000000"/>
                </a:solidFill>
                <a:uFill>
                  <a:solidFill>
                    <a:srgbClr val="FFFFFF"/>
                  </a:solidFill>
                </a:uFill>
                <a:latin typeface="Arial"/>
              </a:rPr>
              <a:t>Third Outline Level</a:t>
            </a:r>
          </a:p>
          <a:p>
            <a:pPr marL="1728000" lvl="3" indent="-216000">
              <a:spcBef>
                <a:spcPts val="567"/>
              </a:spcBef>
              <a:buClr>
                <a:srgbClr val="000000"/>
              </a:buClr>
              <a:buSzPct val="75000"/>
              <a:buFont typeface="Symbol" charset="2"/>
              <a:buChar char=""/>
            </a:pPr>
            <a:r>
              <a:rPr lang="en-US" sz="1400" b="0" strike="noStrike" spc="-1">
                <a:solidFill>
                  <a:srgbClr val="000000"/>
                </a:solidFill>
                <a:uFill>
                  <a:solidFill>
                    <a:srgbClr val="FFFFFF"/>
                  </a:solidFill>
                </a:u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5.png"/><Relationship Id="rId4" Type="http://schemas.openxmlformats.org/officeDocument/2006/relationships/image" Target="../media/image32.pn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37.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1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CustomShape 1"/>
          <p:cNvSpPr/>
          <p:nvPr/>
        </p:nvSpPr>
        <p:spPr>
          <a:xfrm>
            <a:off x="329040" y="5026680"/>
            <a:ext cx="6312960" cy="109188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2600">
              <a:lnSpc>
                <a:spcPct val="116000"/>
              </a:lnSpc>
            </a:pPr>
            <a:r>
              <a:rPr lang="en-US" sz="2000" b="0" strike="noStrike" spc="-1">
                <a:solidFill>
                  <a:srgbClr val="004C96"/>
                </a:solidFill>
                <a:uFill>
                  <a:solidFill>
                    <a:srgbClr val="FFFFFF"/>
                  </a:solidFill>
                </a:uFill>
                <a:latin typeface="Arial"/>
                <a:ea typeface="Arial"/>
              </a:rPr>
              <a:t>Dhruv Desai, University of Illinois at Urbana-Champaign  Mentor: Tanaji Sen</a:t>
            </a:r>
            <a:endParaRPr lang="en-US" sz="2000" b="0" strike="noStrike" spc="-1">
              <a:solidFill>
                <a:srgbClr val="000000"/>
              </a:solidFill>
              <a:uFill>
                <a:solidFill>
                  <a:srgbClr val="FFFFFF"/>
                </a:solidFill>
              </a:uFill>
              <a:latin typeface="Arial"/>
            </a:endParaRPr>
          </a:p>
          <a:p>
            <a:pPr marL="12600">
              <a:lnSpc>
                <a:spcPct val="100000"/>
              </a:lnSpc>
              <a:spcBef>
                <a:spcPts val="400"/>
              </a:spcBef>
            </a:pPr>
            <a:r>
              <a:rPr lang="en-US" sz="2000" b="0" strike="noStrike" spc="-1">
                <a:solidFill>
                  <a:srgbClr val="004C96"/>
                </a:solidFill>
                <a:uFill>
                  <a:solidFill>
                    <a:srgbClr val="FFFFFF"/>
                  </a:solidFill>
                </a:uFill>
                <a:latin typeface="Arial"/>
                <a:ea typeface="Arial"/>
              </a:rPr>
              <a:t>08/08/2018</a:t>
            </a:r>
            <a:endParaRPr lang="en-US" sz="2000" b="0" strike="noStrike" spc="-1">
              <a:solidFill>
                <a:srgbClr val="000000"/>
              </a:solidFill>
              <a:uFill>
                <a:solidFill>
                  <a:srgbClr val="FFFFFF"/>
                </a:solidFill>
              </a:uFill>
              <a:latin typeface="Arial"/>
            </a:endParaRPr>
          </a:p>
        </p:txBody>
      </p:sp>
      <p:sp>
        <p:nvSpPr>
          <p:cNvPr id="199" name="CustomShape 2"/>
          <p:cNvSpPr/>
          <p:nvPr/>
        </p:nvSpPr>
        <p:spPr>
          <a:xfrm>
            <a:off x="329040" y="4196160"/>
            <a:ext cx="8078040" cy="51264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2600">
              <a:lnSpc>
                <a:spcPct val="100000"/>
              </a:lnSpc>
            </a:pPr>
            <a:r>
              <a:rPr lang="en-US" sz="3200" b="1" strike="noStrike" spc="-1">
                <a:solidFill>
                  <a:srgbClr val="004C96"/>
                </a:solidFill>
                <a:uFill>
                  <a:solidFill>
                    <a:srgbClr val="FFFFFF"/>
                  </a:solidFill>
                </a:uFill>
                <a:latin typeface="Arial"/>
                <a:ea typeface="Arial"/>
              </a:rPr>
              <a:t>Study of beam echoes in the IOTA ring</a:t>
            </a:r>
            <a:endParaRPr lang="en-US" sz="3200" b="0" strike="noStrike" spc="-1">
              <a:solidFill>
                <a:srgbClr val="000000"/>
              </a:solidFill>
              <a:uFill>
                <a:solidFill>
                  <a:srgbClr val="FFFFFF"/>
                </a:solidFill>
              </a:uFill>
              <a:latin typeface="Arial"/>
            </a:endParaRPr>
          </a:p>
        </p:txBody>
      </p:sp>
      <p:sp>
        <p:nvSpPr>
          <p:cNvPr id="200" name="TextShape 3"/>
          <p:cNvSpPr txBox="1"/>
          <p:nvPr/>
        </p:nvSpPr>
        <p:spPr>
          <a:xfrm>
            <a:off x="196920" y="6505560"/>
            <a:ext cx="135360" cy="195840"/>
          </a:xfrm>
          <a:prstGeom prst="rect">
            <a:avLst/>
          </a:prstGeom>
          <a:noFill/>
          <a:ln>
            <a:noFill/>
          </a:ln>
        </p:spPr>
        <p:txBody>
          <a:bodyPr lIns="0" tIns="0" rIns="0" bIns="0"/>
          <a:lstStyle/>
          <a:p>
            <a:pPr marL="25560">
              <a:lnSpc>
                <a:spcPct val="118000"/>
              </a:lnSpc>
            </a:pPr>
            <a:fld id="{9C51B4F6-CCA3-4D08-A3ED-07BE468BB43E}" type="slidenum">
              <a:rPr lang="en-US" sz="1200" b="0" strike="noStrike" spc="-1">
                <a:solidFill>
                  <a:srgbClr val="004C96"/>
                </a:solidFill>
                <a:uFill>
                  <a:solidFill>
                    <a:srgbClr val="FFFFFF"/>
                  </a:solidFill>
                </a:uFill>
                <a:latin typeface="Arial"/>
                <a:ea typeface="Arial"/>
              </a:rPr>
              <a:t>1</a:t>
            </a:fld>
            <a:endParaRPr lang="en-US" sz="1200" b="0" strike="noStrike" spc="-1">
              <a:solidFill>
                <a:srgbClr val="000000"/>
              </a:solidFill>
              <a:uFill>
                <a:solidFill>
                  <a:srgbClr val="FFFFFF"/>
                </a:solidFill>
              </a:uFill>
              <a:latin typeface="Times New Roman"/>
            </a:endParaRPr>
          </a:p>
        </p:txBody>
      </p:sp>
      <p:sp>
        <p:nvSpPr>
          <p:cNvPr id="201" name="TextShape 4"/>
          <p:cNvSpPr txBox="1"/>
          <p:nvPr/>
        </p:nvSpPr>
        <p:spPr>
          <a:xfrm>
            <a:off x="1863000" y="6525720"/>
            <a:ext cx="1940040" cy="195840"/>
          </a:xfrm>
          <a:prstGeom prst="rect">
            <a:avLst/>
          </a:prstGeom>
          <a:noFill/>
          <a:ln>
            <a:noFill/>
          </a:ln>
        </p:spPr>
        <p:txBody>
          <a:bodyPr lIns="0" tIns="0" rIns="0" bIns="0"/>
          <a:lstStyle/>
          <a:p>
            <a:pPr marL="12600">
              <a:lnSpc>
                <a:spcPct val="118000"/>
              </a:lnSpc>
            </a:pPr>
            <a:r>
              <a:rPr lang="en-US" sz="1200" b="0" strike="noStrike" spc="-1">
                <a:solidFill>
                  <a:srgbClr val="004C96"/>
                </a:solidFill>
                <a:uFill>
                  <a:solidFill>
                    <a:srgbClr val="FFFFFF"/>
                  </a:solidFill>
                </a:uFill>
                <a:latin typeface="Arial"/>
                <a:ea typeface="Arial"/>
              </a:rPr>
              <a:t>Dhruv Desai | Beam Echoes</a:t>
            </a:r>
            <a:endParaRPr lang="en-US" sz="1200" b="0" strike="noStrike" spc="-1">
              <a:solidFill>
                <a:srgbClr val="000000"/>
              </a:solidFill>
              <a:uFill>
                <a:solidFill>
                  <a:srgbClr val="FFFFFF"/>
                </a:solidFill>
              </a:uFill>
              <a:latin typeface="Times New Roman"/>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TextShape 1"/>
          <p:cNvSpPr txBox="1"/>
          <p:nvPr/>
        </p:nvSpPr>
        <p:spPr>
          <a:xfrm>
            <a:off x="216000" y="240120"/>
            <a:ext cx="8712000" cy="430560"/>
          </a:xfrm>
          <a:prstGeom prst="rect">
            <a:avLst/>
          </a:prstGeom>
          <a:noFill/>
          <a:ln>
            <a:noFill/>
          </a:ln>
        </p:spPr>
        <p:txBody>
          <a:bodyPr lIns="0" tIns="0" rIns="0" bIns="0"/>
          <a:lstStyle/>
          <a:p>
            <a:pPr>
              <a:lnSpc>
                <a:spcPct val="100000"/>
              </a:lnSpc>
            </a:pPr>
            <a:r>
              <a:rPr lang="en-US" sz="2800" b="1" strike="noStrike" spc="-1">
                <a:solidFill>
                  <a:srgbClr val="004C96"/>
                </a:solidFill>
                <a:uFill>
                  <a:solidFill>
                    <a:srgbClr val="FFFFFF"/>
                  </a:solidFill>
                </a:uFill>
                <a:latin typeface="Arial"/>
                <a:ea typeface="Arial"/>
              </a:rPr>
              <a:t>Conclusions</a:t>
            </a:r>
            <a:endParaRPr lang="en-US" sz="2800" b="0" strike="noStrike" spc="-1">
              <a:solidFill>
                <a:srgbClr val="000000"/>
              </a:solidFill>
              <a:uFill>
                <a:solidFill>
                  <a:srgbClr val="FFFFFF"/>
                </a:solidFill>
              </a:uFill>
              <a:latin typeface="Arial"/>
            </a:endParaRPr>
          </a:p>
        </p:txBody>
      </p:sp>
      <p:sp>
        <p:nvSpPr>
          <p:cNvPr id="278" name="CustomShape 2"/>
          <p:cNvSpPr/>
          <p:nvPr/>
        </p:nvSpPr>
        <p:spPr>
          <a:xfrm>
            <a:off x="196920" y="762120"/>
            <a:ext cx="8712000" cy="4331520"/>
          </a:xfrm>
          <a:prstGeom prst="rect">
            <a:avLst/>
          </a:prstGeom>
          <a:noFill/>
          <a:ln>
            <a:noFill/>
          </a:ln>
        </p:spPr>
        <p:style>
          <a:lnRef idx="0">
            <a:scrgbClr r="0" g="0" b="0"/>
          </a:lnRef>
          <a:fillRef idx="0">
            <a:scrgbClr r="0" g="0" b="0"/>
          </a:fillRef>
          <a:effectRef idx="0">
            <a:scrgbClr r="0" g="0" b="0"/>
          </a:effectRef>
          <a:fontRef idx="minor"/>
        </p:style>
        <p:txBody>
          <a:bodyPr/>
          <a:lstStyle/>
          <a:p>
            <a:pPr marL="285840" indent="-158400">
              <a:lnSpc>
                <a:spcPct val="100000"/>
              </a:lnSpc>
            </a:pP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a:p>
            <a:pPr marL="457200">
              <a:lnSpc>
                <a:spcPct val="100000"/>
              </a:lnSpc>
            </a:pPr>
            <a:endParaRPr lang="en-US" sz="1800" b="0" strike="noStrike" spc="-1">
              <a:solidFill>
                <a:srgbClr val="000000"/>
              </a:solidFill>
              <a:uFill>
                <a:solidFill>
                  <a:srgbClr val="FFFFFF"/>
                </a:solidFill>
              </a:uFill>
              <a:latin typeface="Arial"/>
            </a:endParaRPr>
          </a:p>
          <a:p>
            <a:pPr marL="171360" indent="-82080">
              <a:lnSpc>
                <a:spcPct val="100000"/>
              </a:lnSpc>
            </a:pP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a:p>
            <a:pPr>
              <a:lnSpc>
                <a:spcPct val="100000"/>
              </a:lnSpc>
            </a:pPr>
            <a:r>
              <a:rPr lang="en-US" sz="1400" b="0" strike="noStrike" spc="-1">
                <a:solidFill>
                  <a:srgbClr val="000000"/>
                </a:solidFill>
                <a:uFill>
                  <a:solidFill>
                    <a:srgbClr val="FFFFFF"/>
                  </a:solidFill>
                </a:uFill>
                <a:latin typeface="Arial"/>
                <a:ea typeface="Arial"/>
              </a:rPr>
              <a:t> </a:t>
            </a:r>
            <a:endParaRPr lang="en-US" sz="1400" b="0" strike="noStrike" spc="-1">
              <a:solidFill>
                <a:srgbClr val="000000"/>
              </a:solidFill>
              <a:uFill>
                <a:solidFill>
                  <a:srgbClr val="FFFFFF"/>
                </a:solidFill>
              </a:uFill>
              <a:latin typeface="Arial"/>
            </a:endParaRPr>
          </a:p>
          <a:p>
            <a:pPr marL="171360" indent="-82080">
              <a:lnSpc>
                <a:spcPct val="100000"/>
              </a:lnSpc>
            </a:pPr>
            <a:endParaRPr lang="en-US" sz="1400" b="0" strike="noStrike" spc="-1">
              <a:solidFill>
                <a:srgbClr val="000000"/>
              </a:solidFill>
              <a:uFill>
                <a:solidFill>
                  <a:srgbClr val="FFFFFF"/>
                </a:solidFill>
              </a:uFill>
              <a:latin typeface="Arial"/>
            </a:endParaRPr>
          </a:p>
          <a:p>
            <a:pPr marL="171360" indent="-82080">
              <a:lnSpc>
                <a:spcPct val="100000"/>
              </a:lnSpc>
            </a:pPr>
            <a:endParaRPr lang="en-US" sz="1400" b="0" strike="noStrike" spc="-1">
              <a:solidFill>
                <a:srgbClr val="000000"/>
              </a:solidFill>
              <a:uFill>
                <a:solidFill>
                  <a:srgbClr val="FFFFFF"/>
                </a:solidFill>
              </a:uFill>
              <a:latin typeface="Arial"/>
            </a:endParaRPr>
          </a:p>
          <a:p>
            <a:pPr marL="171360" indent="-82080">
              <a:lnSpc>
                <a:spcPct val="100000"/>
              </a:lnSpc>
            </a:pPr>
            <a:endParaRPr lang="en-US" sz="1400" b="0" strike="noStrike" spc="-1">
              <a:solidFill>
                <a:srgbClr val="000000"/>
              </a:solidFill>
              <a:uFill>
                <a:solidFill>
                  <a:srgbClr val="FFFFFF"/>
                </a:solidFill>
              </a:uFill>
              <a:latin typeface="Arial"/>
            </a:endParaRPr>
          </a:p>
          <a:p>
            <a:pPr marL="171360" indent="-82080">
              <a:lnSpc>
                <a:spcPct val="100000"/>
              </a:lnSpc>
            </a:pPr>
            <a:endParaRPr lang="en-US" sz="1400" b="0" strike="noStrike" spc="-1">
              <a:solidFill>
                <a:srgbClr val="000000"/>
              </a:solidFill>
              <a:uFill>
                <a:solidFill>
                  <a:srgbClr val="FFFFFF"/>
                </a:solidFill>
              </a:uFill>
              <a:latin typeface="Arial"/>
            </a:endParaRPr>
          </a:p>
          <a:p>
            <a:pPr marL="171360" indent="-82080">
              <a:lnSpc>
                <a:spcPct val="100000"/>
              </a:lnSpc>
            </a:pPr>
            <a:endParaRPr lang="en-US" sz="1400" b="0" strike="noStrike" spc="-1">
              <a:solidFill>
                <a:srgbClr val="000000"/>
              </a:solidFill>
              <a:uFill>
                <a:solidFill>
                  <a:srgbClr val="FFFFFF"/>
                </a:solidFill>
              </a:uFill>
              <a:latin typeface="Arial"/>
            </a:endParaRPr>
          </a:p>
          <a:p>
            <a:pPr>
              <a:lnSpc>
                <a:spcPct val="100000"/>
              </a:lnSpc>
            </a:pPr>
            <a:endParaRPr lang="en-US" sz="1400" b="0" strike="noStrike" spc="-1">
              <a:solidFill>
                <a:srgbClr val="000000"/>
              </a:solidFill>
              <a:uFill>
                <a:solidFill>
                  <a:srgbClr val="FFFFFF"/>
                </a:solidFill>
              </a:uFill>
              <a:latin typeface="Arial"/>
            </a:endParaRPr>
          </a:p>
          <a:p>
            <a:pPr marL="171360" indent="-82080">
              <a:lnSpc>
                <a:spcPct val="100000"/>
              </a:lnSpc>
            </a:pPr>
            <a:endParaRPr lang="en-US" sz="1400" b="0" strike="noStrike" spc="-1">
              <a:solidFill>
                <a:srgbClr val="000000"/>
              </a:solidFill>
              <a:uFill>
                <a:solidFill>
                  <a:srgbClr val="FFFFFF"/>
                </a:solidFill>
              </a:uFill>
              <a:latin typeface="Arial"/>
            </a:endParaRPr>
          </a:p>
          <a:p>
            <a:pPr>
              <a:lnSpc>
                <a:spcPct val="100000"/>
              </a:lnSpc>
            </a:pPr>
            <a:endParaRPr lang="en-US" sz="1400" b="0" strike="noStrike" spc="-1">
              <a:solidFill>
                <a:srgbClr val="000000"/>
              </a:solidFill>
              <a:uFill>
                <a:solidFill>
                  <a:srgbClr val="FFFFFF"/>
                </a:solidFill>
              </a:uFill>
              <a:latin typeface="Arial"/>
            </a:endParaRPr>
          </a:p>
          <a:p>
            <a:pPr marL="171360" indent="-82080">
              <a:lnSpc>
                <a:spcPct val="100000"/>
              </a:lnSpc>
            </a:pPr>
            <a:endParaRPr lang="en-US" sz="1400" b="0" strike="noStrike" spc="-1">
              <a:solidFill>
                <a:srgbClr val="000000"/>
              </a:solidFill>
              <a:uFill>
                <a:solidFill>
                  <a:srgbClr val="FFFFFF"/>
                </a:solidFill>
              </a:uFill>
              <a:latin typeface="Arial"/>
            </a:endParaRPr>
          </a:p>
          <a:p>
            <a:pPr marL="171360" indent="-82080">
              <a:lnSpc>
                <a:spcPct val="100000"/>
              </a:lnSpc>
            </a:pPr>
            <a:endParaRPr lang="en-US" sz="1400" b="0" strike="noStrike" spc="-1">
              <a:solidFill>
                <a:srgbClr val="000000"/>
              </a:solidFill>
              <a:uFill>
                <a:solidFill>
                  <a:srgbClr val="FFFFFF"/>
                </a:solidFill>
              </a:uFill>
              <a:latin typeface="Arial"/>
            </a:endParaRPr>
          </a:p>
          <a:p>
            <a:pPr>
              <a:lnSpc>
                <a:spcPct val="100000"/>
              </a:lnSpc>
            </a:pPr>
            <a:endParaRPr lang="en-US" sz="1400" b="0" strike="noStrike" spc="-1">
              <a:solidFill>
                <a:srgbClr val="000000"/>
              </a:solidFill>
              <a:uFill>
                <a:solidFill>
                  <a:srgbClr val="FFFFFF"/>
                </a:solidFill>
              </a:uFill>
              <a:latin typeface="Arial"/>
            </a:endParaRPr>
          </a:p>
          <a:p>
            <a:pPr marL="628560" indent="-104400">
              <a:lnSpc>
                <a:spcPct val="100000"/>
              </a:lnSpc>
            </a:pPr>
            <a:endParaRPr lang="en-US" sz="1400" b="0" strike="noStrike" spc="-1">
              <a:solidFill>
                <a:srgbClr val="000000"/>
              </a:solidFill>
              <a:uFill>
                <a:solidFill>
                  <a:srgbClr val="FFFFFF"/>
                </a:solidFill>
              </a:uFill>
              <a:latin typeface="Arial"/>
            </a:endParaRPr>
          </a:p>
          <a:p>
            <a:pPr marL="457200">
              <a:lnSpc>
                <a:spcPct val="100000"/>
              </a:lnSpc>
            </a:pPr>
            <a:endParaRPr lang="en-US" sz="1400" b="0" strike="noStrike" spc="-1">
              <a:solidFill>
                <a:srgbClr val="000000"/>
              </a:solidFill>
              <a:uFill>
                <a:solidFill>
                  <a:srgbClr val="FFFFFF"/>
                </a:solidFill>
              </a:uFill>
              <a:latin typeface="Arial"/>
            </a:endParaRPr>
          </a:p>
          <a:p>
            <a:pPr marL="457200">
              <a:lnSpc>
                <a:spcPct val="100000"/>
              </a:lnSpc>
            </a:pPr>
            <a:r>
              <a:rPr lang="en-US" sz="1050" b="0" strike="noStrike" spc="-1">
                <a:solidFill>
                  <a:srgbClr val="000000"/>
                </a:solidFill>
                <a:uFill>
                  <a:solidFill>
                    <a:srgbClr val="FFFFFF"/>
                  </a:solidFill>
                </a:uFill>
                <a:latin typeface="Arial"/>
                <a:ea typeface="Arial"/>
              </a:rPr>
              <a:t> </a:t>
            </a:r>
            <a:endParaRPr lang="en-US" sz="1050" b="0" strike="noStrike" spc="-1">
              <a:solidFill>
                <a:srgbClr val="000000"/>
              </a:solidFill>
              <a:uFill>
                <a:solidFill>
                  <a:srgbClr val="FFFFFF"/>
                </a:solidFill>
              </a:uFill>
              <a:latin typeface="Arial"/>
            </a:endParaRPr>
          </a:p>
        </p:txBody>
      </p:sp>
      <p:sp>
        <p:nvSpPr>
          <p:cNvPr id="279" name="CustomShape 3"/>
          <p:cNvSpPr/>
          <p:nvPr/>
        </p:nvSpPr>
        <p:spPr>
          <a:xfrm>
            <a:off x="196920" y="762120"/>
            <a:ext cx="8712000" cy="7716960"/>
          </a:xfrm>
          <a:prstGeom prst="rect">
            <a:avLst/>
          </a:prstGeom>
          <a:noFill/>
          <a:ln>
            <a:noFill/>
          </a:ln>
        </p:spPr>
        <p:style>
          <a:lnRef idx="0">
            <a:scrgbClr r="0" g="0" b="0"/>
          </a:lnRef>
          <a:fillRef idx="0">
            <a:scrgbClr r="0" g="0" b="0"/>
          </a:fillRef>
          <a:effectRef idx="0">
            <a:scrgbClr r="0" g="0" b="0"/>
          </a:effectRef>
          <a:fontRef idx="minor"/>
        </p:style>
        <p:txBody>
          <a:bodyPr/>
          <a:lstStyle/>
          <a:p>
            <a:pPr marL="285840"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Arial"/>
                <a:ea typeface="Arial"/>
              </a:rPr>
              <a:t>Echoes generated in IOTA at low intensities (~100 pc) have relative amplitudes reaching 0.38. Good enough for testing integrability quickly.</a:t>
            </a:r>
          </a:p>
          <a:p>
            <a:pPr marL="360">
              <a:lnSpc>
                <a:spcPct val="100000"/>
              </a:lnSpc>
              <a:buClr>
                <a:srgbClr val="000000"/>
              </a:buClr>
            </a:pPr>
            <a:endParaRPr lang="en-US" sz="2000" b="0" strike="noStrike" spc="-1" dirty="0">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Arial"/>
                <a:ea typeface="Arial"/>
              </a:rPr>
              <a:t>Dipole and quadrupole kickers have reasonable lengths and strengths.</a:t>
            </a:r>
          </a:p>
          <a:p>
            <a:pPr marL="285840" indent="-285480">
              <a:lnSpc>
                <a:spcPct val="100000"/>
              </a:lnSpc>
              <a:buClr>
                <a:srgbClr val="000000"/>
              </a:buClr>
              <a:buFont typeface="Arial"/>
              <a:buChar char="•"/>
            </a:pPr>
            <a:endParaRPr lang="en-US" sz="2000" b="0" strike="noStrike" spc="-1" dirty="0">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US" sz="2000" b="0" u="sng" strike="noStrike" spc="-1" dirty="0">
                <a:latin typeface="Arial"/>
                <a:ea typeface="Arial"/>
              </a:rPr>
              <a:t>Echo amplitudes fairly robust against choice of tunes </a:t>
            </a:r>
            <a:r>
              <a:rPr lang="en-US" sz="2000" b="0" strike="noStrike" spc="-1" dirty="0">
                <a:latin typeface="Arial"/>
                <a:ea typeface="Arial"/>
              </a:rPr>
              <a:t>(except at very close tunes) and longitudinal momentum spread. </a:t>
            </a:r>
          </a:p>
          <a:p>
            <a:pPr marL="285840" indent="-285480">
              <a:lnSpc>
                <a:spcPct val="100000"/>
              </a:lnSpc>
              <a:buClr>
                <a:srgbClr val="000000"/>
              </a:buClr>
              <a:buFont typeface="Arial"/>
              <a:buChar char="•"/>
            </a:pPr>
            <a:endParaRPr lang="en-US" sz="2000" b="0" strike="noStrike" spc="-1" dirty="0">
              <a:latin typeface="Arial"/>
            </a:endParaRPr>
          </a:p>
          <a:p>
            <a:pPr marL="285840" indent="-285480">
              <a:lnSpc>
                <a:spcPct val="100000"/>
              </a:lnSpc>
              <a:buClr>
                <a:srgbClr val="000000"/>
              </a:buClr>
              <a:buFont typeface="Arial"/>
              <a:buChar char="•"/>
            </a:pPr>
            <a:r>
              <a:rPr lang="en-US" sz="2000" b="0" u="sng" strike="noStrike" spc="-1" dirty="0">
                <a:solidFill>
                  <a:srgbClr val="000000"/>
                </a:solidFill>
                <a:latin typeface="Arial"/>
                <a:ea typeface="Arial"/>
              </a:rPr>
              <a:t>Echoes robust against closed orbit errors to an </a:t>
            </a:r>
            <a:r>
              <a:rPr lang="en-US" sz="2000" b="0" u="sng" strike="noStrike" spc="-1" dirty="0" err="1">
                <a:solidFill>
                  <a:srgbClr val="000000"/>
                </a:solidFill>
                <a:latin typeface="Arial"/>
                <a:ea typeface="Arial"/>
              </a:rPr>
              <a:t>rms</a:t>
            </a:r>
            <a:r>
              <a:rPr lang="en-US" sz="2000" b="0" u="sng" strike="noStrike" spc="-1" dirty="0">
                <a:solidFill>
                  <a:srgbClr val="000000"/>
                </a:solidFill>
                <a:latin typeface="Arial"/>
                <a:ea typeface="Arial"/>
              </a:rPr>
              <a:t> of 0.4 mm</a:t>
            </a:r>
            <a:r>
              <a:rPr lang="en-US" sz="2000" b="0" strike="noStrike" spc="-1" dirty="0">
                <a:solidFill>
                  <a:srgbClr val="000000"/>
                </a:solidFill>
                <a:uFill>
                  <a:solidFill>
                    <a:srgbClr val="FFFFFF"/>
                  </a:solidFill>
                </a:uFill>
                <a:latin typeface="Arial"/>
                <a:ea typeface="Arial"/>
              </a:rPr>
              <a:t>.</a:t>
            </a:r>
          </a:p>
          <a:p>
            <a:pPr marL="285840" indent="-285480">
              <a:lnSpc>
                <a:spcPct val="100000"/>
              </a:lnSpc>
              <a:buClr>
                <a:srgbClr val="000000"/>
              </a:buClr>
              <a:buFont typeface="Arial"/>
              <a:buChar char="•"/>
            </a:pPr>
            <a:endParaRPr lang="en-US" sz="2000" b="0" strike="noStrike" spc="-1" dirty="0">
              <a:solidFill>
                <a:srgbClr val="000000"/>
              </a:solidFill>
              <a:uFill>
                <a:solidFill>
                  <a:srgbClr val="FFFFFF"/>
                </a:solidFill>
              </a:uFill>
              <a:latin typeface="Arial"/>
              <a:ea typeface="Arial"/>
            </a:endParaRPr>
          </a:p>
          <a:p>
            <a:pPr marL="285840" indent="-285480">
              <a:lnSpc>
                <a:spcPct val="100000"/>
              </a:lnSpc>
              <a:buClr>
                <a:srgbClr val="000000"/>
              </a:buClr>
              <a:buFont typeface="Arial"/>
              <a:buChar char="•"/>
            </a:pPr>
            <a:r>
              <a:rPr lang="en-US" sz="2000" u="sng" spc="-1" dirty="0">
                <a:solidFill>
                  <a:srgbClr val="000000"/>
                </a:solidFill>
                <a:latin typeface="Arial"/>
              </a:rPr>
              <a:t>Echoes robust against gradient errors under 0.1%</a:t>
            </a:r>
            <a:r>
              <a:rPr lang="en-US" sz="2000" spc="-1" dirty="0">
                <a:solidFill>
                  <a:srgbClr val="000000"/>
                </a:solidFill>
                <a:uFill>
                  <a:solidFill>
                    <a:srgbClr val="FFFFFF"/>
                  </a:solidFill>
                </a:uFill>
                <a:latin typeface="Arial"/>
              </a:rPr>
              <a:t>.</a:t>
            </a:r>
          </a:p>
          <a:p>
            <a:pPr marL="285840" indent="-285480">
              <a:lnSpc>
                <a:spcPct val="100000"/>
              </a:lnSpc>
              <a:buClr>
                <a:srgbClr val="000000"/>
              </a:buClr>
              <a:buFont typeface="Arial"/>
              <a:buChar char="•"/>
            </a:pPr>
            <a:endParaRPr lang="en-US" sz="2000" b="0" strike="noStrike" spc="-1" dirty="0">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Arial"/>
                <a:ea typeface="Arial"/>
              </a:rPr>
              <a:t>Echo amplitude increases at smaller emittance. Strong coupling suppresses echo amplitudes.</a:t>
            </a:r>
          </a:p>
          <a:p>
            <a:pPr marL="360">
              <a:lnSpc>
                <a:spcPct val="100000"/>
              </a:lnSpc>
              <a:buClr>
                <a:srgbClr val="000000"/>
              </a:buClr>
            </a:pPr>
            <a:endParaRPr lang="en-US" sz="2000" b="0" strike="noStrike" spc="-1" dirty="0">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Arial"/>
                <a:ea typeface="Arial"/>
              </a:rPr>
              <a:t>Simulations in good agreement with nonlinear theory.</a:t>
            </a:r>
            <a:endParaRPr lang="en-US" sz="2000" b="0" strike="noStrike" spc="-1" dirty="0">
              <a:solidFill>
                <a:srgbClr val="000000"/>
              </a:solidFill>
              <a:uFill>
                <a:solidFill>
                  <a:srgbClr val="FFFFFF"/>
                </a:solidFill>
              </a:uFill>
              <a:latin typeface="Arial"/>
            </a:endParaRPr>
          </a:p>
          <a:p>
            <a:pPr>
              <a:lnSpc>
                <a:spcPct val="100000"/>
              </a:lnSpc>
            </a:pPr>
            <a:endParaRPr lang="en-US" sz="2000" b="0" strike="noStrike" spc="-1" dirty="0">
              <a:solidFill>
                <a:srgbClr val="000000"/>
              </a:solidFill>
              <a:uFill>
                <a:solidFill>
                  <a:srgbClr val="FFFFFF"/>
                </a:solidFill>
              </a:uFill>
              <a:latin typeface="Arial"/>
            </a:endParaRPr>
          </a:p>
          <a:p>
            <a:pPr marL="457200">
              <a:lnSpc>
                <a:spcPct val="100000"/>
              </a:lnSpc>
            </a:pPr>
            <a:endParaRPr lang="en-US" sz="2000" b="0" strike="noStrike" spc="-1" dirty="0">
              <a:solidFill>
                <a:srgbClr val="000000"/>
              </a:solidFill>
              <a:uFill>
                <a:solidFill>
                  <a:srgbClr val="FFFFFF"/>
                </a:solidFill>
              </a:uFill>
              <a:latin typeface="Arial"/>
            </a:endParaRPr>
          </a:p>
          <a:p>
            <a:pPr marL="171360" indent="-82080">
              <a:lnSpc>
                <a:spcPct val="100000"/>
              </a:lnSpc>
            </a:pPr>
            <a:endParaRPr lang="en-US" sz="2000" b="0" strike="noStrike" spc="-1" dirty="0">
              <a:solidFill>
                <a:srgbClr val="000000"/>
              </a:solidFill>
              <a:uFill>
                <a:solidFill>
                  <a:srgbClr val="FFFFFF"/>
                </a:solidFill>
              </a:uFill>
              <a:latin typeface="Arial"/>
            </a:endParaRPr>
          </a:p>
          <a:p>
            <a:pPr>
              <a:lnSpc>
                <a:spcPct val="100000"/>
              </a:lnSpc>
            </a:pPr>
            <a:endParaRPr lang="en-US" sz="20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0000"/>
                </a:solidFill>
                <a:uFill>
                  <a:solidFill>
                    <a:srgbClr val="FFFFFF"/>
                  </a:solidFill>
                </a:uFill>
                <a:latin typeface="Arial"/>
                <a:ea typeface="Arial"/>
              </a:rPr>
              <a:t> </a:t>
            </a: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a:lnSpc>
                <a:spcPct val="100000"/>
              </a:lnSpc>
            </a:pP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a:lnSpc>
                <a:spcPct val="100000"/>
              </a:lnSpc>
            </a:pP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a:lnSpc>
                <a:spcPct val="100000"/>
              </a:lnSpc>
            </a:pPr>
            <a:endParaRPr lang="en-US" sz="1400" b="0" strike="noStrike" spc="-1" dirty="0">
              <a:solidFill>
                <a:srgbClr val="000000"/>
              </a:solidFill>
              <a:uFill>
                <a:solidFill>
                  <a:srgbClr val="FFFFFF"/>
                </a:solidFill>
              </a:uFill>
              <a:latin typeface="Arial"/>
            </a:endParaRPr>
          </a:p>
          <a:p>
            <a:pPr marL="628560" indent="-104400">
              <a:lnSpc>
                <a:spcPct val="100000"/>
              </a:lnSpc>
            </a:pPr>
            <a:endParaRPr lang="en-US" sz="1400" b="0" strike="noStrike" spc="-1" dirty="0">
              <a:solidFill>
                <a:srgbClr val="000000"/>
              </a:solidFill>
              <a:uFill>
                <a:solidFill>
                  <a:srgbClr val="FFFFFF"/>
                </a:solidFill>
              </a:uFill>
              <a:latin typeface="Arial"/>
            </a:endParaRPr>
          </a:p>
          <a:p>
            <a:pPr marL="457200">
              <a:lnSpc>
                <a:spcPct val="100000"/>
              </a:lnSpc>
            </a:pPr>
            <a:endParaRPr lang="en-US" sz="1400" b="0" strike="noStrike" spc="-1" dirty="0">
              <a:solidFill>
                <a:srgbClr val="000000"/>
              </a:solidFill>
              <a:uFill>
                <a:solidFill>
                  <a:srgbClr val="FFFFFF"/>
                </a:solidFill>
              </a:uFill>
              <a:latin typeface="Arial"/>
            </a:endParaRPr>
          </a:p>
          <a:p>
            <a:pPr marL="457200">
              <a:lnSpc>
                <a:spcPct val="100000"/>
              </a:lnSpc>
            </a:pPr>
            <a:r>
              <a:rPr lang="en-US" sz="1050" b="0" strike="noStrike" spc="-1" dirty="0">
                <a:solidFill>
                  <a:srgbClr val="000000"/>
                </a:solidFill>
                <a:uFill>
                  <a:solidFill>
                    <a:srgbClr val="FFFFFF"/>
                  </a:solidFill>
                </a:uFill>
                <a:latin typeface="Arial"/>
                <a:ea typeface="Arial"/>
              </a:rPr>
              <a:t> </a:t>
            </a:r>
            <a:endParaRPr lang="en-US" sz="1050" b="0" strike="noStrike" spc="-1" dirty="0">
              <a:solidFill>
                <a:srgbClr val="000000"/>
              </a:solidFill>
              <a:uFill>
                <a:solidFill>
                  <a:srgbClr val="FFFFFF"/>
                </a:solidFill>
              </a:uFill>
              <a:latin typeface="Arial"/>
            </a:endParaRPr>
          </a:p>
        </p:txBody>
      </p:sp>
      <p:sp>
        <p:nvSpPr>
          <p:cNvPr id="280" name="TextShape 4"/>
          <p:cNvSpPr txBox="1"/>
          <p:nvPr/>
        </p:nvSpPr>
        <p:spPr>
          <a:xfrm>
            <a:off x="723960" y="6505560"/>
            <a:ext cx="791640" cy="179280"/>
          </a:xfrm>
          <a:prstGeom prst="rect">
            <a:avLst/>
          </a:prstGeom>
          <a:noFill/>
          <a:ln>
            <a:noFill/>
          </a:ln>
        </p:spPr>
        <p:txBody>
          <a:bodyPr lIns="0" tIns="0" rIns="0" bIns="0"/>
          <a:lstStyle/>
          <a:p>
            <a:pPr marL="12600">
              <a:lnSpc>
                <a:spcPct val="118000"/>
              </a:lnSpc>
            </a:pPr>
            <a:r>
              <a:rPr lang="en-US" sz="1200" b="0" strike="noStrike" spc="-1">
                <a:solidFill>
                  <a:srgbClr val="004C96"/>
                </a:solidFill>
                <a:uFill>
                  <a:solidFill>
                    <a:srgbClr val="FFFFFF"/>
                  </a:solidFill>
                </a:uFill>
                <a:latin typeface="Arial"/>
                <a:ea typeface="Arial"/>
              </a:rPr>
              <a:t>08/08/2018</a:t>
            </a:r>
            <a:endParaRPr lang="en-US" sz="1200" b="0" strike="noStrike" spc="-1">
              <a:solidFill>
                <a:srgbClr val="000000"/>
              </a:solidFill>
              <a:uFill>
                <a:solidFill>
                  <a:srgbClr val="FFFFFF"/>
                </a:solidFill>
              </a:uFill>
              <a:latin typeface="Times New Roman"/>
            </a:endParaRPr>
          </a:p>
        </p:txBody>
      </p:sp>
      <p:sp>
        <p:nvSpPr>
          <p:cNvPr id="281" name="TextShape 5"/>
          <p:cNvSpPr txBox="1"/>
          <p:nvPr/>
        </p:nvSpPr>
        <p:spPr>
          <a:xfrm>
            <a:off x="196920" y="6505560"/>
            <a:ext cx="267840" cy="179280"/>
          </a:xfrm>
          <a:prstGeom prst="rect">
            <a:avLst/>
          </a:prstGeom>
          <a:noFill/>
          <a:ln>
            <a:noFill/>
          </a:ln>
        </p:spPr>
        <p:txBody>
          <a:bodyPr lIns="0" tIns="0" rIns="0" bIns="0"/>
          <a:lstStyle/>
          <a:p>
            <a:pPr marL="25560">
              <a:lnSpc>
                <a:spcPct val="118000"/>
              </a:lnSpc>
            </a:pPr>
            <a:fld id="{67324AB4-DAD5-4FC9-866A-BC1A71A921B9}" type="slidenum">
              <a:rPr lang="en-US" sz="1200" b="0" strike="noStrike" spc="-1">
                <a:solidFill>
                  <a:srgbClr val="004C96"/>
                </a:solidFill>
                <a:uFill>
                  <a:solidFill>
                    <a:srgbClr val="FFFFFF"/>
                  </a:solidFill>
                </a:uFill>
                <a:latin typeface="Arial"/>
                <a:ea typeface="Arial"/>
              </a:rPr>
              <a:t>10</a:t>
            </a:fld>
            <a:endParaRPr lang="en-US" sz="1200" b="0" strike="noStrike" spc="-1">
              <a:solidFill>
                <a:srgbClr val="000000"/>
              </a:solidFill>
              <a:uFill>
                <a:solidFill>
                  <a:srgbClr val="FFFFFF"/>
                </a:solidFill>
              </a:uFill>
              <a:latin typeface="Times New Roman"/>
            </a:endParaRPr>
          </a:p>
        </p:txBody>
      </p:sp>
      <p:sp>
        <p:nvSpPr>
          <p:cNvPr id="282" name="TextShape 6"/>
          <p:cNvSpPr txBox="1"/>
          <p:nvPr/>
        </p:nvSpPr>
        <p:spPr>
          <a:xfrm>
            <a:off x="1863000" y="6525720"/>
            <a:ext cx="1940040" cy="195840"/>
          </a:xfrm>
          <a:prstGeom prst="rect">
            <a:avLst/>
          </a:prstGeom>
          <a:noFill/>
          <a:ln>
            <a:noFill/>
          </a:ln>
        </p:spPr>
        <p:txBody>
          <a:bodyPr lIns="0" tIns="0" rIns="0" bIns="0"/>
          <a:lstStyle/>
          <a:p>
            <a:pPr marL="12600">
              <a:lnSpc>
                <a:spcPct val="118000"/>
              </a:lnSpc>
            </a:pPr>
            <a:r>
              <a:rPr lang="en-US" sz="1200" b="0" strike="noStrike" spc="-1">
                <a:solidFill>
                  <a:srgbClr val="004C96"/>
                </a:solidFill>
                <a:uFill>
                  <a:solidFill>
                    <a:srgbClr val="FFFFFF"/>
                  </a:solidFill>
                </a:uFill>
                <a:latin typeface="Arial"/>
                <a:ea typeface="Arial"/>
              </a:rPr>
              <a:t>Dhruv Desai | Beam Echoes</a:t>
            </a:r>
            <a:endParaRPr lang="en-US" sz="1200" b="0" strike="noStrike" spc="-1">
              <a:solidFill>
                <a:srgbClr val="000000"/>
              </a:solidFill>
              <a:uFill>
                <a:solidFill>
                  <a:srgbClr val="FFFFFF"/>
                </a:solidFill>
              </a:uFill>
              <a:latin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TextShape 1"/>
          <p:cNvSpPr txBox="1"/>
          <p:nvPr/>
        </p:nvSpPr>
        <p:spPr>
          <a:xfrm>
            <a:off x="216000" y="240120"/>
            <a:ext cx="8712000" cy="430560"/>
          </a:xfrm>
          <a:prstGeom prst="rect">
            <a:avLst/>
          </a:prstGeom>
          <a:noFill/>
          <a:ln>
            <a:noFill/>
          </a:ln>
        </p:spPr>
        <p:txBody>
          <a:bodyPr lIns="0" tIns="0" rIns="0" bIns="0"/>
          <a:lstStyle/>
          <a:p>
            <a:pPr>
              <a:lnSpc>
                <a:spcPct val="100000"/>
              </a:lnSpc>
            </a:pPr>
            <a:r>
              <a:rPr lang="en-US" sz="2800" b="1" strike="noStrike" spc="-1" dirty="0">
                <a:solidFill>
                  <a:srgbClr val="004C96"/>
                </a:solidFill>
                <a:uFill>
                  <a:solidFill>
                    <a:srgbClr val="FFFFFF"/>
                  </a:solidFill>
                </a:uFill>
                <a:latin typeface="Arial"/>
                <a:ea typeface="Arial"/>
              </a:rPr>
              <a:t>In progress and future work</a:t>
            </a:r>
            <a:endParaRPr lang="en-US" sz="2800" b="0" strike="noStrike" spc="-1" dirty="0">
              <a:solidFill>
                <a:srgbClr val="000000"/>
              </a:solidFill>
              <a:uFill>
                <a:solidFill>
                  <a:srgbClr val="FFFFFF"/>
                </a:solidFill>
              </a:uFill>
              <a:latin typeface="Arial"/>
            </a:endParaRPr>
          </a:p>
        </p:txBody>
      </p:sp>
      <p:sp>
        <p:nvSpPr>
          <p:cNvPr id="284" name="CustomShape 2"/>
          <p:cNvSpPr/>
          <p:nvPr/>
        </p:nvSpPr>
        <p:spPr>
          <a:xfrm>
            <a:off x="196920" y="762120"/>
            <a:ext cx="8712000" cy="5962680"/>
          </a:xfrm>
          <a:prstGeom prst="rect">
            <a:avLst/>
          </a:prstGeom>
          <a:noFill/>
          <a:ln>
            <a:noFill/>
          </a:ln>
        </p:spPr>
        <p:style>
          <a:lnRef idx="0">
            <a:scrgbClr r="0" g="0" b="0"/>
          </a:lnRef>
          <a:fillRef idx="0">
            <a:scrgbClr r="0" g="0" b="0"/>
          </a:fillRef>
          <a:effectRef idx="0">
            <a:scrgbClr r="0" g="0" b="0"/>
          </a:effectRef>
          <a:fontRef idx="minor"/>
        </p:style>
        <p:txBody>
          <a:bodyPr/>
          <a:lstStyle/>
          <a:p>
            <a:pPr marL="285840"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Arial"/>
                <a:ea typeface="Arial"/>
              </a:rPr>
              <a:t>Addition of rotation errors in the simulations.</a:t>
            </a:r>
            <a:endParaRPr lang="en-US" sz="2000" b="0" strike="noStrike" spc="-1" dirty="0">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Arial"/>
                <a:ea typeface="Arial"/>
              </a:rPr>
              <a:t>Using simulations to construct a full 2-D theory on echoes.</a:t>
            </a:r>
            <a:endParaRPr lang="en-US" sz="2000" b="0" strike="noStrike" spc="-1" dirty="0">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Arial"/>
                <a:ea typeface="Arial"/>
              </a:rPr>
              <a:t>Add nonlinear lenses to test echo generation.</a:t>
            </a:r>
            <a:endParaRPr lang="en-US" sz="2000" b="0" strike="noStrike" spc="-1" dirty="0">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Arial"/>
                <a:ea typeface="Arial"/>
              </a:rPr>
              <a:t>Check echo properties at non-zero chromaticity. </a:t>
            </a:r>
            <a:endParaRPr lang="en-US" sz="2000" b="0" strike="noStrike" spc="-1" dirty="0">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Arial"/>
                <a:ea typeface="Arial"/>
              </a:rPr>
              <a:t>Increase beam intensity to take space charge effects into account.</a:t>
            </a:r>
            <a:endParaRPr lang="en-US" sz="2000" b="0" strike="noStrike" spc="-1" dirty="0">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US" sz="2000" b="0" strike="noStrike" spc="-1" dirty="0">
                <a:solidFill>
                  <a:srgbClr val="000000"/>
                </a:solidFill>
                <a:uFill>
                  <a:solidFill>
                    <a:srgbClr val="FFFFFF"/>
                  </a:solidFill>
                </a:uFill>
                <a:latin typeface="Arial"/>
                <a:ea typeface="Arial"/>
              </a:rPr>
              <a:t>Calculate beam diffusion in the IOTA ring</a:t>
            </a:r>
          </a:p>
          <a:p>
            <a:pPr marL="285840" indent="-285480">
              <a:lnSpc>
                <a:spcPct val="100000"/>
              </a:lnSpc>
              <a:buClr>
                <a:srgbClr val="000000"/>
              </a:buClr>
              <a:buFont typeface="Arial"/>
              <a:buChar char="•"/>
            </a:pPr>
            <a:r>
              <a:rPr lang="en-US" sz="2000" spc="-1" dirty="0">
                <a:solidFill>
                  <a:srgbClr val="000000"/>
                </a:solidFill>
                <a:uFill>
                  <a:solidFill>
                    <a:srgbClr val="FFFFFF"/>
                  </a:solidFill>
                </a:uFill>
                <a:latin typeface="Arial"/>
              </a:rPr>
              <a:t>Multiple echoes increase accuracy of calculations.</a:t>
            </a:r>
            <a:endParaRPr lang="en-US" sz="2000" b="0" strike="noStrike" spc="-1" dirty="0">
              <a:solidFill>
                <a:srgbClr val="000000"/>
              </a:solidFill>
              <a:uFill>
                <a:solidFill>
                  <a:srgbClr val="FFFFFF"/>
                </a:solidFill>
              </a:uFill>
              <a:latin typeface="Arial"/>
            </a:endParaRPr>
          </a:p>
          <a:p>
            <a:pPr marL="285840" indent="-196560">
              <a:lnSpc>
                <a:spcPct val="100000"/>
              </a:lnSpc>
            </a:pPr>
            <a:endParaRPr lang="en-US" sz="2000" b="0" strike="noStrike" spc="-1" dirty="0">
              <a:solidFill>
                <a:srgbClr val="000000"/>
              </a:solidFill>
              <a:uFill>
                <a:solidFill>
                  <a:srgbClr val="FFFFFF"/>
                </a:solidFill>
              </a:uFill>
              <a:latin typeface="Arial"/>
            </a:endParaRPr>
          </a:p>
          <a:p>
            <a:pPr marL="171360" indent="-82080">
              <a:lnSpc>
                <a:spcPct val="100000"/>
              </a:lnSpc>
            </a:pPr>
            <a:endParaRPr lang="en-US" sz="2000" b="0" strike="noStrike" spc="-1" dirty="0">
              <a:solidFill>
                <a:srgbClr val="000000"/>
              </a:solidFill>
              <a:uFill>
                <a:solidFill>
                  <a:srgbClr val="FFFFFF"/>
                </a:solidFill>
              </a:uFill>
              <a:latin typeface="Arial"/>
            </a:endParaRPr>
          </a:p>
          <a:p>
            <a:pPr>
              <a:lnSpc>
                <a:spcPct val="100000"/>
              </a:lnSpc>
            </a:pPr>
            <a:endParaRPr lang="en-US" sz="20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0000"/>
                </a:solidFill>
                <a:uFill>
                  <a:solidFill>
                    <a:srgbClr val="FFFFFF"/>
                  </a:solidFill>
                </a:uFill>
                <a:latin typeface="Arial"/>
                <a:ea typeface="Arial"/>
              </a:rPr>
              <a:t> </a:t>
            </a:r>
            <a:endParaRPr lang="en-US" sz="1400" b="0" strike="noStrike" spc="-1" dirty="0">
              <a:solidFill>
                <a:srgbClr val="000000"/>
              </a:solidFill>
              <a:uFill>
                <a:solidFill>
                  <a:srgbClr val="FFFFFF"/>
                </a:solidFill>
              </a:uFill>
              <a:latin typeface="Arial"/>
            </a:endParaRPr>
          </a:p>
          <a:p>
            <a:pPr marL="375030" indent="-285750">
              <a:lnSpc>
                <a:spcPct val="100000"/>
              </a:lnSpc>
              <a:buFont typeface="Arial" panose="020B0604020202020204" pitchFamily="34" charset="0"/>
              <a:buChar char="•"/>
            </a:pPr>
            <a:r>
              <a:rPr lang="en-US" sz="2000" b="0" strike="noStrike" spc="-1" dirty="0">
                <a:solidFill>
                  <a:srgbClr val="000000"/>
                </a:solidFill>
                <a:uFill>
                  <a:solidFill>
                    <a:srgbClr val="FFFFFF"/>
                  </a:solidFill>
                </a:uFill>
                <a:latin typeface="Arial"/>
              </a:rPr>
              <a:t>Tanaji Sen</a:t>
            </a:r>
          </a:p>
          <a:p>
            <a:pPr marL="375030" indent="-285750">
              <a:lnSpc>
                <a:spcPct val="100000"/>
              </a:lnSpc>
              <a:buFont typeface="Arial" panose="020B0604020202020204" pitchFamily="34" charset="0"/>
              <a:buChar char="•"/>
            </a:pPr>
            <a:r>
              <a:rPr lang="en-US" sz="2000" spc="-1" dirty="0">
                <a:solidFill>
                  <a:srgbClr val="000000"/>
                </a:solidFill>
                <a:uFill>
                  <a:solidFill>
                    <a:srgbClr val="FFFFFF"/>
                  </a:solidFill>
                </a:uFill>
                <a:latin typeface="Arial"/>
              </a:rPr>
              <a:t>Peter </a:t>
            </a:r>
            <a:r>
              <a:rPr lang="en-US" sz="2000" spc="-1" dirty="0" err="1">
                <a:solidFill>
                  <a:srgbClr val="000000"/>
                </a:solidFill>
                <a:uFill>
                  <a:solidFill>
                    <a:srgbClr val="FFFFFF"/>
                  </a:solidFill>
                </a:uFill>
                <a:latin typeface="Arial"/>
              </a:rPr>
              <a:t>Garbincius</a:t>
            </a:r>
            <a:endParaRPr lang="en-US" sz="2000" spc="-1" dirty="0">
              <a:solidFill>
                <a:srgbClr val="000000"/>
              </a:solidFill>
              <a:uFill>
                <a:solidFill>
                  <a:srgbClr val="FFFFFF"/>
                </a:solidFill>
              </a:uFill>
              <a:latin typeface="Arial"/>
            </a:endParaRPr>
          </a:p>
          <a:p>
            <a:pPr marL="375030" indent="-285750">
              <a:lnSpc>
                <a:spcPct val="100000"/>
              </a:lnSpc>
              <a:buFont typeface="Arial" panose="020B0604020202020204" pitchFamily="34" charset="0"/>
              <a:buChar char="•"/>
            </a:pPr>
            <a:r>
              <a:rPr lang="en-US" sz="2000" b="0" strike="noStrike" spc="-1" dirty="0">
                <a:solidFill>
                  <a:srgbClr val="000000"/>
                </a:solidFill>
                <a:uFill>
                  <a:solidFill>
                    <a:srgbClr val="FFFFFF"/>
                  </a:solidFill>
                </a:uFill>
                <a:latin typeface="Arial"/>
              </a:rPr>
              <a:t>Rosa Foote</a:t>
            </a:r>
          </a:p>
          <a:p>
            <a:pPr marL="375030" indent="-285750">
              <a:lnSpc>
                <a:spcPct val="100000"/>
              </a:lnSpc>
              <a:buFont typeface="Arial" panose="020B0604020202020204" pitchFamily="34" charset="0"/>
              <a:buChar char="•"/>
            </a:pPr>
            <a:r>
              <a:rPr lang="en-US" sz="2000" spc="-1" dirty="0" err="1">
                <a:solidFill>
                  <a:srgbClr val="000000"/>
                </a:solidFill>
                <a:uFill>
                  <a:solidFill>
                    <a:srgbClr val="FFFFFF"/>
                  </a:solidFill>
                </a:uFill>
                <a:latin typeface="Arial"/>
              </a:rPr>
              <a:t>LaMargo</a:t>
            </a:r>
            <a:r>
              <a:rPr lang="en-US" sz="2000" spc="-1" dirty="0">
                <a:solidFill>
                  <a:srgbClr val="000000"/>
                </a:solidFill>
                <a:uFill>
                  <a:solidFill>
                    <a:srgbClr val="FFFFFF"/>
                  </a:solidFill>
                </a:uFill>
                <a:latin typeface="Arial"/>
              </a:rPr>
              <a:t> Gill</a:t>
            </a:r>
            <a:endParaRPr lang="en-US" sz="2000" b="0" strike="noStrike" spc="-1" dirty="0">
              <a:solidFill>
                <a:srgbClr val="000000"/>
              </a:solidFill>
              <a:uFill>
                <a:solidFill>
                  <a:srgbClr val="FFFFFF"/>
                </a:solidFill>
              </a:uFill>
              <a:latin typeface="Arial"/>
            </a:endParaRPr>
          </a:p>
          <a:p>
            <a:pPr marL="375030" indent="-285750">
              <a:lnSpc>
                <a:spcPct val="100000"/>
              </a:lnSpc>
              <a:buFont typeface="Arial" panose="020B0604020202020204" pitchFamily="34" charset="0"/>
              <a:buChar char="•"/>
            </a:pPr>
            <a:r>
              <a:rPr lang="en-US" sz="2000" spc="-1" dirty="0">
                <a:solidFill>
                  <a:srgbClr val="000000"/>
                </a:solidFill>
                <a:uFill>
                  <a:solidFill>
                    <a:srgbClr val="FFFFFF"/>
                  </a:solidFill>
                </a:uFill>
                <a:latin typeface="Arial"/>
              </a:rPr>
              <a:t>Lee Teng Fellowship in Accelerator Science and Engineering </a:t>
            </a:r>
            <a:endParaRPr lang="en-US" sz="2000" b="0" strike="noStrike" spc="-1" dirty="0">
              <a:solidFill>
                <a:srgbClr val="000000"/>
              </a:solidFill>
              <a:uFill>
                <a:solidFill>
                  <a:srgbClr val="FFFFFF"/>
                </a:solidFill>
              </a:uFill>
              <a:latin typeface="Arial"/>
            </a:endParaRPr>
          </a:p>
          <a:p>
            <a:pPr marL="89280">
              <a:lnSpc>
                <a:spcPct val="100000"/>
              </a:lnSpc>
            </a:pPr>
            <a:endParaRPr lang="en-US" sz="2000" spc="-1" dirty="0">
              <a:solidFill>
                <a:srgbClr val="000000"/>
              </a:solidFill>
              <a:uFill>
                <a:solidFill>
                  <a:srgbClr val="FFFFFF"/>
                </a:solidFill>
              </a:uFill>
              <a:latin typeface="Arial"/>
            </a:endParaRPr>
          </a:p>
          <a:p>
            <a:pPr marL="89280">
              <a:lnSpc>
                <a:spcPct val="100000"/>
              </a:lnSpc>
            </a:pPr>
            <a:endParaRPr lang="en-US" sz="20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a:lnSpc>
                <a:spcPct val="100000"/>
              </a:lnSpc>
            </a:pP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a:lnSpc>
                <a:spcPct val="100000"/>
              </a:lnSpc>
            </a:pP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a:lnSpc>
                <a:spcPct val="100000"/>
              </a:lnSpc>
            </a:pPr>
            <a:endParaRPr lang="en-US" sz="1400" b="0" strike="noStrike" spc="-1" dirty="0">
              <a:solidFill>
                <a:srgbClr val="000000"/>
              </a:solidFill>
              <a:uFill>
                <a:solidFill>
                  <a:srgbClr val="FFFFFF"/>
                </a:solidFill>
              </a:uFill>
              <a:latin typeface="Arial"/>
            </a:endParaRPr>
          </a:p>
          <a:p>
            <a:pPr marL="628560" indent="-104400">
              <a:lnSpc>
                <a:spcPct val="100000"/>
              </a:lnSpc>
            </a:pPr>
            <a:endParaRPr lang="en-US" sz="1400" b="0" strike="noStrike" spc="-1" dirty="0">
              <a:solidFill>
                <a:srgbClr val="000000"/>
              </a:solidFill>
              <a:uFill>
                <a:solidFill>
                  <a:srgbClr val="FFFFFF"/>
                </a:solidFill>
              </a:uFill>
              <a:latin typeface="Arial"/>
            </a:endParaRPr>
          </a:p>
          <a:p>
            <a:pPr marL="457200">
              <a:lnSpc>
                <a:spcPct val="100000"/>
              </a:lnSpc>
            </a:pPr>
            <a:endParaRPr lang="en-US" sz="1400" b="0" strike="noStrike" spc="-1" dirty="0">
              <a:solidFill>
                <a:srgbClr val="000000"/>
              </a:solidFill>
              <a:uFill>
                <a:solidFill>
                  <a:srgbClr val="FFFFFF"/>
                </a:solidFill>
              </a:uFill>
              <a:latin typeface="Arial"/>
            </a:endParaRPr>
          </a:p>
          <a:p>
            <a:pPr marL="457200">
              <a:lnSpc>
                <a:spcPct val="100000"/>
              </a:lnSpc>
            </a:pPr>
            <a:r>
              <a:rPr lang="en-US" sz="1050" b="0" strike="noStrike" spc="-1" dirty="0">
                <a:solidFill>
                  <a:srgbClr val="000000"/>
                </a:solidFill>
                <a:uFill>
                  <a:solidFill>
                    <a:srgbClr val="FFFFFF"/>
                  </a:solidFill>
                </a:uFill>
                <a:latin typeface="Arial"/>
                <a:ea typeface="Arial"/>
              </a:rPr>
              <a:t> </a:t>
            </a:r>
            <a:endParaRPr lang="en-US" sz="1050" b="0" strike="noStrike" spc="-1" dirty="0">
              <a:solidFill>
                <a:srgbClr val="000000"/>
              </a:solidFill>
              <a:uFill>
                <a:solidFill>
                  <a:srgbClr val="FFFFFF"/>
                </a:solidFill>
              </a:uFill>
              <a:latin typeface="Arial"/>
            </a:endParaRPr>
          </a:p>
        </p:txBody>
      </p:sp>
      <p:sp>
        <p:nvSpPr>
          <p:cNvPr id="285" name="TextShape 3"/>
          <p:cNvSpPr txBox="1"/>
          <p:nvPr/>
        </p:nvSpPr>
        <p:spPr>
          <a:xfrm>
            <a:off x="723960" y="6505560"/>
            <a:ext cx="791640" cy="179280"/>
          </a:xfrm>
          <a:prstGeom prst="rect">
            <a:avLst/>
          </a:prstGeom>
          <a:noFill/>
          <a:ln>
            <a:noFill/>
          </a:ln>
        </p:spPr>
        <p:txBody>
          <a:bodyPr lIns="0" tIns="0" rIns="0" bIns="0"/>
          <a:lstStyle/>
          <a:p>
            <a:pPr marL="12600">
              <a:lnSpc>
                <a:spcPct val="118000"/>
              </a:lnSpc>
            </a:pPr>
            <a:r>
              <a:rPr lang="en-US" sz="1200" b="0" strike="noStrike" spc="-1">
                <a:solidFill>
                  <a:srgbClr val="004C96"/>
                </a:solidFill>
                <a:uFill>
                  <a:solidFill>
                    <a:srgbClr val="FFFFFF"/>
                  </a:solidFill>
                </a:uFill>
                <a:latin typeface="Arial"/>
                <a:ea typeface="Arial"/>
              </a:rPr>
              <a:t>08/08/2018</a:t>
            </a:r>
            <a:endParaRPr lang="en-US" sz="1200" b="0" strike="noStrike" spc="-1">
              <a:solidFill>
                <a:srgbClr val="000000"/>
              </a:solidFill>
              <a:uFill>
                <a:solidFill>
                  <a:srgbClr val="FFFFFF"/>
                </a:solidFill>
              </a:uFill>
              <a:latin typeface="Times New Roman"/>
            </a:endParaRPr>
          </a:p>
        </p:txBody>
      </p:sp>
      <p:sp>
        <p:nvSpPr>
          <p:cNvPr id="286" name="TextShape 4"/>
          <p:cNvSpPr txBox="1"/>
          <p:nvPr/>
        </p:nvSpPr>
        <p:spPr>
          <a:xfrm>
            <a:off x="196920" y="6505560"/>
            <a:ext cx="259920" cy="179280"/>
          </a:xfrm>
          <a:prstGeom prst="rect">
            <a:avLst/>
          </a:prstGeom>
          <a:noFill/>
          <a:ln>
            <a:noFill/>
          </a:ln>
        </p:spPr>
        <p:txBody>
          <a:bodyPr lIns="0" tIns="0" rIns="0" bIns="0"/>
          <a:lstStyle/>
          <a:p>
            <a:pPr marL="25560">
              <a:lnSpc>
                <a:spcPct val="118000"/>
              </a:lnSpc>
            </a:pPr>
            <a:fld id="{7DE1FF50-E6EA-415A-8D2C-D3E7053AD6BF}" type="slidenum">
              <a:rPr lang="en-US" sz="1200" b="0" strike="noStrike" spc="-1">
                <a:solidFill>
                  <a:srgbClr val="004C96"/>
                </a:solidFill>
                <a:uFill>
                  <a:solidFill>
                    <a:srgbClr val="FFFFFF"/>
                  </a:solidFill>
                </a:uFill>
                <a:latin typeface="Arial"/>
                <a:ea typeface="Arial"/>
              </a:rPr>
              <a:t>11</a:t>
            </a:fld>
            <a:endParaRPr lang="en-US" sz="1200" b="0" strike="noStrike" spc="-1">
              <a:solidFill>
                <a:srgbClr val="000000"/>
              </a:solidFill>
              <a:uFill>
                <a:solidFill>
                  <a:srgbClr val="FFFFFF"/>
                </a:solidFill>
              </a:uFill>
              <a:latin typeface="Times New Roman"/>
            </a:endParaRPr>
          </a:p>
        </p:txBody>
      </p:sp>
      <p:sp>
        <p:nvSpPr>
          <p:cNvPr id="287" name="TextShape 5"/>
          <p:cNvSpPr txBox="1"/>
          <p:nvPr/>
        </p:nvSpPr>
        <p:spPr>
          <a:xfrm>
            <a:off x="1863000" y="6525720"/>
            <a:ext cx="1940040" cy="195840"/>
          </a:xfrm>
          <a:prstGeom prst="rect">
            <a:avLst/>
          </a:prstGeom>
          <a:noFill/>
          <a:ln>
            <a:noFill/>
          </a:ln>
        </p:spPr>
        <p:txBody>
          <a:bodyPr lIns="0" tIns="0" rIns="0" bIns="0"/>
          <a:lstStyle/>
          <a:p>
            <a:pPr marL="12600">
              <a:lnSpc>
                <a:spcPct val="118000"/>
              </a:lnSpc>
            </a:pPr>
            <a:r>
              <a:rPr lang="en-US" sz="1200" b="0" strike="noStrike" spc="-1">
                <a:solidFill>
                  <a:srgbClr val="004C96"/>
                </a:solidFill>
                <a:uFill>
                  <a:solidFill>
                    <a:srgbClr val="FFFFFF"/>
                  </a:solidFill>
                </a:uFill>
                <a:latin typeface="Arial"/>
                <a:ea typeface="Arial"/>
              </a:rPr>
              <a:t>Dhruv Desai | Beam Echoes</a:t>
            </a:r>
            <a:endParaRPr lang="en-US" sz="1200" b="0" strike="noStrike" spc="-1">
              <a:solidFill>
                <a:srgbClr val="000000"/>
              </a:solidFill>
              <a:uFill>
                <a:solidFill>
                  <a:srgbClr val="FFFFFF"/>
                </a:solidFill>
              </a:uFill>
              <a:latin typeface="Times New Roman"/>
            </a:endParaRPr>
          </a:p>
        </p:txBody>
      </p:sp>
      <p:sp>
        <p:nvSpPr>
          <p:cNvPr id="7" name="TextShape 1">
            <a:extLst>
              <a:ext uri="{FF2B5EF4-FFF2-40B4-BE49-F238E27FC236}">
                <a16:creationId xmlns:a16="http://schemas.microsoft.com/office/drawing/2014/main" id="{D3ABEE69-30D0-476E-B9E3-A8907E17D6B8}"/>
              </a:ext>
            </a:extLst>
          </p:cNvPr>
          <p:cNvSpPr txBox="1"/>
          <p:nvPr/>
        </p:nvSpPr>
        <p:spPr>
          <a:xfrm>
            <a:off x="196920" y="3312900"/>
            <a:ext cx="8712000" cy="430560"/>
          </a:xfrm>
          <a:prstGeom prst="rect">
            <a:avLst/>
          </a:prstGeom>
          <a:noFill/>
          <a:ln>
            <a:noFill/>
          </a:ln>
        </p:spPr>
        <p:txBody>
          <a:bodyPr lIns="0" tIns="0" rIns="0" bIns="0"/>
          <a:lstStyle/>
          <a:p>
            <a:pPr>
              <a:lnSpc>
                <a:spcPct val="100000"/>
              </a:lnSpc>
            </a:pPr>
            <a:r>
              <a:rPr lang="en-US" sz="2800" b="1" strike="noStrike" spc="-1" dirty="0">
                <a:solidFill>
                  <a:srgbClr val="004C96"/>
                </a:solidFill>
                <a:uFill>
                  <a:solidFill>
                    <a:srgbClr val="FFFFFF"/>
                  </a:solidFill>
                </a:uFill>
                <a:latin typeface="Arial"/>
                <a:ea typeface="Arial"/>
              </a:rPr>
              <a:t>Acknowledgements</a:t>
            </a:r>
            <a:endParaRPr lang="en-US" sz="2800" b="1" strike="noStrike" spc="-1" dirty="0">
              <a:solidFill>
                <a:srgbClr val="000000"/>
              </a:solidFill>
              <a:uFill>
                <a:solidFill>
                  <a:srgbClr val="FFFFFF"/>
                </a:solidFill>
              </a:uFill>
              <a:latin typeface="Arial"/>
            </a:endParaRPr>
          </a:p>
        </p:txBody>
      </p:sp>
      <p:sp>
        <p:nvSpPr>
          <p:cNvPr id="8" name="CustomShape 2">
            <a:extLst>
              <a:ext uri="{FF2B5EF4-FFF2-40B4-BE49-F238E27FC236}">
                <a16:creationId xmlns:a16="http://schemas.microsoft.com/office/drawing/2014/main" id="{4C40733D-11D2-44D5-8157-C449CDBB85B6}"/>
              </a:ext>
            </a:extLst>
          </p:cNvPr>
          <p:cNvSpPr/>
          <p:nvPr/>
        </p:nvSpPr>
        <p:spPr>
          <a:xfrm>
            <a:off x="90388" y="3834900"/>
            <a:ext cx="8712000" cy="5962680"/>
          </a:xfrm>
          <a:prstGeom prst="rect">
            <a:avLst/>
          </a:prstGeom>
          <a:noFill/>
          <a:ln>
            <a:noFill/>
          </a:ln>
        </p:spPr>
        <p:style>
          <a:lnRef idx="0">
            <a:scrgbClr r="0" g="0" b="0"/>
          </a:lnRef>
          <a:fillRef idx="0">
            <a:scrgbClr r="0" g="0" b="0"/>
          </a:fillRef>
          <a:effectRef idx="0">
            <a:scrgbClr r="0" g="0" b="0"/>
          </a:effectRef>
          <a:fontRef idx="minor"/>
        </p:style>
        <p:txBody>
          <a:bodyPr/>
          <a:lstStyle/>
          <a:p>
            <a:pPr marL="432180" indent="-342900">
              <a:lnSpc>
                <a:spcPct val="100000"/>
              </a:lnSpc>
              <a:buFont typeface="Arial" panose="020B0604020202020204" pitchFamily="34" charset="0"/>
              <a:buChar char="•"/>
            </a:pPr>
            <a:endParaRPr lang="en-US" sz="2000" b="0" strike="noStrike" spc="-1" dirty="0">
              <a:solidFill>
                <a:srgbClr val="000000"/>
              </a:solidFill>
              <a:uFill>
                <a:solidFill>
                  <a:srgbClr val="FFFFFF"/>
                </a:solidFill>
              </a:uFill>
              <a:latin typeface="Arial"/>
            </a:endParaRPr>
          </a:p>
          <a:p>
            <a:pPr marL="171360" indent="-82080">
              <a:lnSpc>
                <a:spcPct val="100000"/>
              </a:lnSpc>
            </a:pPr>
            <a:endParaRPr lang="en-US" sz="2000" b="0" strike="noStrike" spc="-1" dirty="0">
              <a:solidFill>
                <a:srgbClr val="000000"/>
              </a:solidFill>
              <a:uFill>
                <a:solidFill>
                  <a:srgbClr val="FFFFFF"/>
                </a:solidFill>
              </a:uFill>
              <a:latin typeface="Arial"/>
            </a:endParaRPr>
          </a:p>
          <a:p>
            <a:pPr>
              <a:lnSpc>
                <a:spcPct val="100000"/>
              </a:lnSpc>
            </a:pPr>
            <a:endParaRPr lang="en-US" sz="20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0000"/>
                </a:solidFill>
                <a:uFill>
                  <a:solidFill>
                    <a:srgbClr val="FFFFFF"/>
                  </a:solidFill>
                </a:uFill>
                <a:latin typeface="Arial"/>
                <a:ea typeface="Arial"/>
              </a:rPr>
              <a:t> </a:t>
            </a: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a:lnSpc>
                <a:spcPct val="100000"/>
              </a:lnSpc>
            </a:pP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a:lnSpc>
                <a:spcPct val="100000"/>
              </a:lnSpc>
            </a:pP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a:lnSpc>
                <a:spcPct val="100000"/>
              </a:lnSpc>
            </a:pPr>
            <a:endParaRPr lang="en-US" sz="1400" b="0" strike="noStrike" spc="-1" dirty="0">
              <a:solidFill>
                <a:srgbClr val="000000"/>
              </a:solidFill>
              <a:uFill>
                <a:solidFill>
                  <a:srgbClr val="FFFFFF"/>
                </a:solidFill>
              </a:uFill>
              <a:latin typeface="Arial"/>
            </a:endParaRPr>
          </a:p>
          <a:p>
            <a:pPr marL="628560" indent="-104400">
              <a:lnSpc>
                <a:spcPct val="100000"/>
              </a:lnSpc>
            </a:pPr>
            <a:endParaRPr lang="en-US" sz="1400" b="0" strike="noStrike" spc="-1" dirty="0">
              <a:solidFill>
                <a:srgbClr val="000000"/>
              </a:solidFill>
              <a:uFill>
                <a:solidFill>
                  <a:srgbClr val="FFFFFF"/>
                </a:solidFill>
              </a:uFill>
              <a:latin typeface="Arial"/>
            </a:endParaRPr>
          </a:p>
          <a:p>
            <a:pPr marL="457200">
              <a:lnSpc>
                <a:spcPct val="100000"/>
              </a:lnSpc>
            </a:pPr>
            <a:endParaRPr lang="en-US" sz="1400" b="0" strike="noStrike" spc="-1" dirty="0">
              <a:solidFill>
                <a:srgbClr val="000000"/>
              </a:solidFill>
              <a:uFill>
                <a:solidFill>
                  <a:srgbClr val="FFFFFF"/>
                </a:solidFill>
              </a:uFill>
              <a:latin typeface="Arial"/>
            </a:endParaRPr>
          </a:p>
          <a:p>
            <a:pPr marL="457200">
              <a:lnSpc>
                <a:spcPct val="100000"/>
              </a:lnSpc>
            </a:pPr>
            <a:r>
              <a:rPr lang="en-US" sz="1050" b="0" strike="noStrike" spc="-1" dirty="0">
                <a:solidFill>
                  <a:srgbClr val="000000"/>
                </a:solidFill>
                <a:uFill>
                  <a:solidFill>
                    <a:srgbClr val="FFFFFF"/>
                  </a:solidFill>
                </a:uFill>
                <a:latin typeface="Arial"/>
                <a:ea typeface="Arial"/>
              </a:rPr>
              <a:t> </a:t>
            </a:r>
            <a:endParaRPr lang="en-US" sz="1050" b="0" strike="noStrike" spc="-1" dirty="0">
              <a:solidFill>
                <a:srgbClr val="000000"/>
              </a:solidFill>
              <a:uFill>
                <a:solidFill>
                  <a:srgbClr val="FFFFFF"/>
                </a:solidFill>
              </a:uFill>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TextShape 1"/>
          <p:cNvSpPr txBox="1"/>
          <p:nvPr/>
        </p:nvSpPr>
        <p:spPr>
          <a:xfrm>
            <a:off x="216000" y="240120"/>
            <a:ext cx="8712000" cy="451800"/>
          </a:xfrm>
          <a:prstGeom prst="rect">
            <a:avLst/>
          </a:prstGeom>
          <a:noFill/>
          <a:ln>
            <a:noFill/>
          </a:ln>
        </p:spPr>
        <p:txBody>
          <a:bodyPr lIns="0" tIns="0" rIns="0" bIns="0"/>
          <a:lstStyle/>
          <a:p>
            <a:endParaRPr lang="en-US" sz="1400" b="0" strike="noStrike" spc="-1">
              <a:solidFill>
                <a:srgbClr val="000000"/>
              </a:solidFill>
              <a:uFill>
                <a:solidFill>
                  <a:srgbClr val="FFFFFF"/>
                </a:solidFill>
              </a:uFill>
              <a:latin typeface="Arial"/>
            </a:endParaRPr>
          </a:p>
        </p:txBody>
      </p:sp>
      <p:sp>
        <p:nvSpPr>
          <p:cNvPr id="289" name="TextShape 2"/>
          <p:cNvSpPr txBox="1"/>
          <p:nvPr/>
        </p:nvSpPr>
        <p:spPr>
          <a:xfrm>
            <a:off x="500400" y="2959200"/>
            <a:ext cx="8142840" cy="3066120"/>
          </a:xfrm>
          <a:prstGeom prst="rect">
            <a:avLst/>
          </a:prstGeom>
          <a:noFill/>
          <a:ln>
            <a:noFill/>
          </a:ln>
        </p:spPr>
        <p:txBody>
          <a:bodyPr lIns="0" tIns="0" rIns="0" bIns="0"/>
          <a:lstStyle/>
          <a:p>
            <a:pPr>
              <a:lnSpc>
                <a:spcPct val="100000"/>
              </a:lnSpc>
            </a:pPr>
            <a:r>
              <a:rPr lang="en-US" sz="4800" b="0" strike="noStrike" spc="-1">
                <a:solidFill>
                  <a:srgbClr val="1C4587"/>
                </a:solidFill>
                <a:uFill>
                  <a:solidFill>
                    <a:srgbClr val="FFFFFF"/>
                  </a:solidFill>
                </a:uFill>
                <a:latin typeface="Arial Black"/>
                <a:ea typeface="Arial Black"/>
              </a:rPr>
              <a:t>       Backup slides</a:t>
            </a:r>
            <a:endParaRPr lang="en-US" sz="4800" b="0" strike="noStrike" spc="-1">
              <a:solidFill>
                <a:srgbClr val="000000"/>
              </a:solidFill>
              <a:uFill>
                <a:solidFill>
                  <a:srgbClr val="FFFFFF"/>
                </a:solidFill>
              </a:uFill>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 name="Google Shape;226;p20"/>
          <p:cNvPicPr/>
          <p:nvPr/>
        </p:nvPicPr>
        <p:blipFill>
          <a:blip r:embed="rId3"/>
          <a:stretch/>
        </p:blipFill>
        <p:spPr>
          <a:xfrm>
            <a:off x="4191120" y="0"/>
            <a:ext cx="4965480" cy="3428640"/>
          </a:xfrm>
          <a:prstGeom prst="rect">
            <a:avLst/>
          </a:prstGeom>
          <a:ln>
            <a:noFill/>
          </a:ln>
        </p:spPr>
      </p:pic>
      <p:pic>
        <p:nvPicPr>
          <p:cNvPr id="291" name="Google Shape;227;p20"/>
          <p:cNvPicPr/>
          <p:nvPr/>
        </p:nvPicPr>
        <p:blipFill>
          <a:blip r:embed="rId4"/>
          <a:stretch/>
        </p:blipFill>
        <p:spPr>
          <a:xfrm>
            <a:off x="-10440" y="21960"/>
            <a:ext cx="4200840" cy="3428640"/>
          </a:xfrm>
          <a:prstGeom prst="rect">
            <a:avLst/>
          </a:prstGeom>
          <a:ln>
            <a:noFill/>
          </a:ln>
        </p:spPr>
      </p:pic>
      <p:pic>
        <p:nvPicPr>
          <p:cNvPr id="292" name="Google Shape;228;p20"/>
          <p:cNvPicPr/>
          <p:nvPr/>
        </p:nvPicPr>
        <p:blipFill>
          <a:blip r:embed="rId5"/>
          <a:stretch/>
        </p:blipFill>
        <p:spPr>
          <a:xfrm>
            <a:off x="0" y="3429000"/>
            <a:ext cx="3962160" cy="2752560"/>
          </a:xfrm>
          <a:prstGeom prst="rect">
            <a:avLst/>
          </a:prstGeom>
          <a:ln>
            <a:noFill/>
          </a:ln>
        </p:spPr>
      </p:pic>
      <p:pic>
        <p:nvPicPr>
          <p:cNvPr id="293" name="Google Shape;229;p20"/>
          <p:cNvPicPr/>
          <p:nvPr/>
        </p:nvPicPr>
        <p:blipFill>
          <a:blip r:embed="rId6"/>
          <a:stretch/>
        </p:blipFill>
        <p:spPr>
          <a:xfrm>
            <a:off x="4430520" y="3800520"/>
            <a:ext cx="4486680" cy="2009520"/>
          </a:xfrm>
          <a:prstGeom prst="rect">
            <a:avLst/>
          </a:prstGeom>
          <a:ln>
            <a:noFill/>
          </a:ln>
        </p:spPr>
      </p:pic>
      <p:sp>
        <p:nvSpPr>
          <p:cNvPr id="294" name="TextShape 1"/>
          <p:cNvSpPr txBox="1"/>
          <p:nvPr/>
        </p:nvSpPr>
        <p:spPr>
          <a:xfrm>
            <a:off x="196920" y="6505560"/>
            <a:ext cx="259920" cy="179280"/>
          </a:xfrm>
          <a:prstGeom prst="rect">
            <a:avLst/>
          </a:prstGeom>
          <a:noFill/>
          <a:ln>
            <a:noFill/>
          </a:ln>
        </p:spPr>
        <p:txBody>
          <a:bodyPr lIns="0" tIns="0" rIns="0" bIns="0"/>
          <a:lstStyle/>
          <a:p>
            <a:pPr marL="25560">
              <a:lnSpc>
                <a:spcPct val="118000"/>
              </a:lnSpc>
            </a:pPr>
            <a:fld id="{24C6F465-EA92-45EE-ACF5-5C228BA70948}" type="slidenum">
              <a:rPr lang="en-US" sz="1200" b="0" strike="noStrike" spc="-1">
                <a:solidFill>
                  <a:srgbClr val="004C96"/>
                </a:solidFill>
                <a:uFill>
                  <a:solidFill>
                    <a:srgbClr val="FFFFFF"/>
                  </a:solidFill>
                </a:uFill>
                <a:latin typeface="Arial"/>
                <a:ea typeface="Arial"/>
              </a:rPr>
              <a:t>13</a:t>
            </a:fld>
            <a:endParaRPr lang="en-US" sz="1200" b="0" strike="noStrike" spc="-1">
              <a:solidFill>
                <a:srgbClr val="000000"/>
              </a:solidFill>
              <a:uFill>
                <a:solidFill>
                  <a:srgbClr val="FFFFFF"/>
                </a:solidFill>
              </a:uFill>
              <a:latin typeface="Times New Roman"/>
            </a:endParaRPr>
          </a:p>
        </p:txBody>
      </p:sp>
      <p:sp>
        <p:nvSpPr>
          <p:cNvPr id="295" name="TextShape 2"/>
          <p:cNvSpPr txBox="1"/>
          <p:nvPr/>
        </p:nvSpPr>
        <p:spPr>
          <a:xfrm>
            <a:off x="723960" y="6505560"/>
            <a:ext cx="791640" cy="179280"/>
          </a:xfrm>
          <a:prstGeom prst="rect">
            <a:avLst/>
          </a:prstGeom>
          <a:noFill/>
          <a:ln>
            <a:noFill/>
          </a:ln>
        </p:spPr>
        <p:txBody>
          <a:bodyPr lIns="0" tIns="0" rIns="0" bIns="0"/>
          <a:lstStyle/>
          <a:p>
            <a:pPr marL="12600">
              <a:lnSpc>
                <a:spcPct val="118000"/>
              </a:lnSpc>
            </a:pPr>
            <a:r>
              <a:rPr lang="en-US" sz="1200" b="0" strike="noStrike" spc="-1">
                <a:solidFill>
                  <a:srgbClr val="004C96"/>
                </a:solidFill>
                <a:uFill>
                  <a:solidFill>
                    <a:srgbClr val="FFFFFF"/>
                  </a:solidFill>
                </a:uFill>
                <a:latin typeface="Arial"/>
                <a:ea typeface="Arial"/>
              </a:rPr>
              <a:t>08/08/2018</a:t>
            </a:r>
            <a:endParaRPr lang="en-US" sz="1200" b="0" strike="noStrike" spc="-1">
              <a:solidFill>
                <a:srgbClr val="000000"/>
              </a:solidFill>
              <a:uFill>
                <a:solidFill>
                  <a:srgbClr val="FFFFFF"/>
                </a:solidFill>
              </a:uFill>
              <a:latin typeface="Times New Roman"/>
            </a:endParaRPr>
          </a:p>
        </p:txBody>
      </p:sp>
      <p:sp>
        <p:nvSpPr>
          <p:cNvPr id="296" name="TextShape 3"/>
          <p:cNvSpPr txBox="1"/>
          <p:nvPr/>
        </p:nvSpPr>
        <p:spPr>
          <a:xfrm>
            <a:off x="1863000" y="6525720"/>
            <a:ext cx="1940040" cy="195840"/>
          </a:xfrm>
          <a:prstGeom prst="rect">
            <a:avLst/>
          </a:prstGeom>
          <a:noFill/>
          <a:ln>
            <a:noFill/>
          </a:ln>
        </p:spPr>
        <p:txBody>
          <a:bodyPr lIns="0" tIns="0" rIns="0" bIns="0"/>
          <a:lstStyle/>
          <a:p>
            <a:pPr marL="12600">
              <a:lnSpc>
                <a:spcPct val="118000"/>
              </a:lnSpc>
            </a:pPr>
            <a:r>
              <a:rPr lang="en-US" sz="1200" b="0" strike="noStrike" spc="-1">
                <a:solidFill>
                  <a:srgbClr val="004C96"/>
                </a:solidFill>
                <a:uFill>
                  <a:solidFill>
                    <a:srgbClr val="FFFFFF"/>
                  </a:solidFill>
                </a:uFill>
                <a:latin typeface="Arial"/>
                <a:ea typeface="Arial"/>
              </a:rPr>
              <a:t>Dhruv Desai | Beam Echoes</a:t>
            </a:r>
            <a:endParaRPr lang="en-US" sz="1200" b="0" strike="noStrike" spc="-1">
              <a:solidFill>
                <a:srgbClr val="000000"/>
              </a:solidFill>
              <a:uFill>
                <a:solidFill>
                  <a:srgbClr val="FFFFFF"/>
                </a:solidFill>
              </a:uFill>
              <a:latin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 name="Google Shape;237;p21"/>
          <p:cNvPicPr/>
          <p:nvPr/>
        </p:nvPicPr>
        <p:blipFill>
          <a:blip r:embed="rId2"/>
          <a:stretch/>
        </p:blipFill>
        <p:spPr>
          <a:xfrm>
            <a:off x="565200" y="619200"/>
            <a:ext cx="3387960" cy="2540880"/>
          </a:xfrm>
          <a:prstGeom prst="rect">
            <a:avLst/>
          </a:prstGeom>
          <a:ln>
            <a:noFill/>
          </a:ln>
        </p:spPr>
      </p:pic>
      <p:pic>
        <p:nvPicPr>
          <p:cNvPr id="298" name="Google Shape;238;p21"/>
          <p:cNvPicPr/>
          <p:nvPr/>
        </p:nvPicPr>
        <p:blipFill>
          <a:blip r:embed="rId3"/>
          <a:stretch/>
        </p:blipFill>
        <p:spPr>
          <a:xfrm>
            <a:off x="2640960" y="3264840"/>
            <a:ext cx="3861360" cy="2895840"/>
          </a:xfrm>
          <a:prstGeom prst="rect">
            <a:avLst/>
          </a:prstGeom>
          <a:ln>
            <a:noFill/>
          </a:ln>
        </p:spPr>
      </p:pic>
      <p:pic>
        <p:nvPicPr>
          <p:cNvPr id="299" name="Google Shape;239;p21"/>
          <p:cNvPicPr/>
          <p:nvPr/>
        </p:nvPicPr>
        <p:blipFill>
          <a:blip r:embed="rId4"/>
          <a:stretch/>
        </p:blipFill>
        <p:spPr>
          <a:xfrm>
            <a:off x="5004000" y="3429000"/>
            <a:ext cx="1200960" cy="300960"/>
          </a:xfrm>
          <a:prstGeom prst="rect">
            <a:avLst/>
          </a:prstGeom>
          <a:ln>
            <a:noFill/>
          </a:ln>
        </p:spPr>
      </p:pic>
      <p:pic>
        <p:nvPicPr>
          <p:cNvPr id="300" name="Google Shape;240;p21"/>
          <p:cNvPicPr/>
          <p:nvPr/>
        </p:nvPicPr>
        <p:blipFill>
          <a:blip r:embed="rId4"/>
          <a:stretch/>
        </p:blipFill>
        <p:spPr>
          <a:xfrm>
            <a:off x="2518200" y="763560"/>
            <a:ext cx="1200960" cy="230400"/>
          </a:xfrm>
          <a:prstGeom prst="rect">
            <a:avLst/>
          </a:prstGeom>
          <a:ln>
            <a:noFill/>
          </a:ln>
        </p:spPr>
      </p:pic>
      <p:pic>
        <p:nvPicPr>
          <p:cNvPr id="301" name="Google Shape;241;p21"/>
          <p:cNvPicPr/>
          <p:nvPr/>
        </p:nvPicPr>
        <p:blipFill>
          <a:blip r:embed="rId4"/>
          <a:stretch/>
        </p:blipFill>
        <p:spPr>
          <a:xfrm>
            <a:off x="6939360" y="763560"/>
            <a:ext cx="1200960" cy="230400"/>
          </a:xfrm>
          <a:prstGeom prst="rect">
            <a:avLst/>
          </a:prstGeom>
          <a:ln>
            <a:noFill/>
          </a:ln>
        </p:spPr>
      </p:pic>
      <p:pic>
        <p:nvPicPr>
          <p:cNvPr id="302" name="Google Shape;242;p21"/>
          <p:cNvPicPr/>
          <p:nvPr/>
        </p:nvPicPr>
        <p:blipFill>
          <a:blip r:embed="rId5"/>
          <a:stretch/>
        </p:blipFill>
        <p:spPr>
          <a:xfrm>
            <a:off x="5004000" y="619200"/>
            <a:ext cx="3387960" cy="2540880"/>
          </a:xfrm>
          <a:prstGeom prst="rect">
            <a:avLst/>
          </a:prstGeom>
          <a:ln>
            <a:noFill/>
          </a:ln>
        </p:spPr>
      </p:pic>
      <p:pic>
        <p:nvPicPr>
          <p:cNvPr id="303" name="Google Shape;243;p21"/>
          <p:cNvPicPr/>
          <p:nvPr/>
        </p:nvPicPr>
        <p:blipFill>
          <a:blip r:embed="rId6"/>
          <a:stretch/>
        </p:blipFill>
        <p:spPr>
          <a:xfrm>
            <a:off x="4961160" y="967680"/>
            <a:ext cx="256680" cy="1686240"/>
          </a:xfrm>
          <a:prstGeom prst="rect">
            <a:avLst/>
          </a:prstGeom>
          <a:ln>
            <a:noFill/>
          </a:ln>
        </p:spPr>
      </p:pic>
      <p:pic>
        <p:nvPicPr>
          <p:cNvPr id="304" name="Google Shape;244;p21"/>
          <p:cNvPicPr/>
          <p:nvPr/>
        </p:nvPicPr>
        <p:blipFill>
          <a:blip r:embed="rId7"/>
          <a:stretch/>
        </p:blipFill>
        <p:spPr>
          <a:xfrm rot="16200000">
            <a:off x="4506120" y="1706760"/>
            <a:ext cx="1166760" cy="171360"/>
          </a:xfrm>
          <a:prstGeom prst="rect">
            <a:avLst/>
          </a:prstGeom>
          <a:ln>
            <a:noFill/>
          </a:ln>
        </p:spPr>
      </p:pic>
      <p:pic>
        <p:nvPicPr>
          <p:cNvPr id="305" name="Google Shape;245;p21"/>
          <p:cNvPicPr/>
          <p:nvPr/>
        </p:nvPicPr>
        <p:blipFill>
          <a:blip r:embed="rId6"/>
          <a:stretch/>
        </p:blipFill>
        <p:spPr>
          <a:xfrm>
            <a:off x="471960" y="949320"/>
            <a:ext cx="256680" cy="1686240"/>
          </a:xfrm>
          <a:prstGeom prst="rect">
            <a:avLst/>
          </a:prstGeom>
          <a:ln>
            <a:noFill/>
          </a:ln>
        </p:spPr>
      </p:pic>
      <p:pic>
        <p:nvPicPr>
          <p:cNvPr id="306" name="Google Shape;246;p21"/>
          <p:cNvPicPr/>
          <p:nvPr/>
        </p:nvPicPr>
        <p:blipFill>
          <a:blip r:embed="rId8"/>
          <a:stretch/>
        </p:blipFill>
        <p:spPr>
          <a:xfrm rot="16200000">
            <a:off x="139530" y="1634731"/>
            <a:ext cx="1078681" cy="227338"/>
          </a:xfrm>
          <a:prstGeom prst="rect">
            <a:avLst/>
          </a:prstGeom>
          <a:ln>
            <a:noFill/>
          </a:ln>
        </p:spPr>
      </p:pic>
      <p:pic>
        <p:nvPicPr>
          <p:cNvPr id="307" name="Google Shape;247;p21"/>
          <p:cNvPicPr/>
          <p:nvPr/>
        </p:nvPicPr>
        <p:blipFill>
          <a:blip r:embed="rId9"/>
          <a:stretch/>
        </p:blipFill>
        <p:spPr>
          <a:xfrm>
            <a:off x="2557080" y="3800520"/>
            <a:ext cx="228240" cy="1704960"/>
          </a:xfrm>
          <a:prstGeom prst="rect">
            <a:avLst/>
          </a:prstGeom>
          <a:ln>
            <a:noFill/>
          </a:ln>
        </p:spPr>
      </p:pic>
      <p:pic>
        <p:nvPicPr>
          <p:cNvPr id="308" name="Google Shape;248;p21"/>
          <p:cNvPicPr/>
          <p:nvPr/>
        </p:nvPicPr>
        <p:blipFill>
          <a:blip r:embed="rId10"/>
          <a:stretch/>
        </p:blipFill>
        <p:spPr>
          <a:xfrm>
            <a:off x="1616400" y="4105080"/>
            <a:ext cx="1285560" cy="742680"/>
          </a:xfrm>
          <a:prstGeom prst="rect">
            <a:avLst/>
          </a:prstGeom>
          <a:ln>
            <a:noFill/>
          </a:ln>
        </p:spPr>
      </p:pic>
      <p:sp>
        <p:nvSpPr>
          <p:cNvPr id="309" name="TextShape 1"/>
          <p:cNvSpPr txBox="1"/>
          <p:nvPr/>
        </p:nvSpPr>
        <p:spPr>
          <a:xfrm>
            <a:off x="196920" y="6505560"/>
            <a:ext cx="259920" cy="179280"/>
          </a:xfrm>
          <a:prstGeom prst="rect">
            <a:avLst/>
          </a:prstGeom>
          <a:noFill/>
          <a:ln>
            <a:noFill/>
          </a:ln>
        </p:spPr>
        <p:txBody>
          <a:bodyPr lIns="0" tIns="0" rIns="0" bIns="0"/>
          <a:lstStyle/>
          <a:p>
            <a:pPr marL="25560">
              <a:lnSpc>
                <a:spcPct val="118000"/>
              </a:lnSpc>
            </a:pPr>
            <a:fld id="{A9B33F1F-ED4E-414B-ABBE-BFF6666246F6}" type="slidenum">
              <a:rPr lang="en-US" sz="1200" b="0" strike="noStrike" spc="-1">
                <a:solidFill>
                  <a:srgbClr val="004C96"/>
                </a:solidFill>
                <a:uFill>
                  <a:solidFill>
                    <a:srgbClr val="FFFFFF"/>
                  </a:solidFill>
                </a:uFill>
                <a:latin typeface="Arial"/>
                <a:ea typeface="Arial"/>
              </a:rPr>
              <a:t>14</a:t>
            </a:fld>
            <a:endParaRPr lang="en-US" sz="1200" b="0" strike="noStrike" spc="-1">
              <a:solidFill>
                <a:srgbClr val="000000"/>
              </a:solidFill>
              <a:uFill>
                <a:solidFill>
                  <a:srgbClr val="FFFFFF"/>
                </a:solidFill>
              </a:uFill>
              <a:latin typeface="Times New Roman"/>
            </a:endParaRPr>
          </a:p>
        </p:txBody>
      </p:sp>
      <p:sp>
        <p:nvSpPr>
          <p:cNvPr id="310" name="TextShape 2"/>
          <p:cNvSpPr txBox="1"/>
          <p:nvPr/>
        </p:nvSpPr>
        <p:spPr>
          <a:xfrm>
            <a:off x="723960" y="6505560"/>
            <a:ext cx="791640" cy="179280"/>
          </a:xfrm>
          <a:prstGeom prst="rect">
            <a:avLst/>
          </a:prstGeom>
          <a:noFill/>
          <a:ln>
            <a:noFill/>
          </a:ln>
        </p:spPr>
        <p:txBody>
          <a:bodyPr lIns="0" tIns="0" rIns="0" bIns="0"/>
          <a:lstStyle/>
          <a:p>
            <a:pPr marL="12600">
              <a:lnSpc>
                <a:spcPct val="118000"/>
              </a:lnSpc>
            </a:pPr>
            <a:r>
              <a:rPr lang="en-US" sz="1200" b="0" strike="noStrike" spc="-1">
                <a:solidFill>
                  <a:srgbClr val="004C96"/>
                </a:solidFill>
                <a:uFill>
                  <a:solidFill>
                    <a:srgbClr val="FFFFFF"/>
                  </a:solidFill>
                </a:uFill>
                <a:latin typeface="Arial"/>
                <a:ea typeface="Arial"/>
              </a:rPr>
              <a:t>08/08/2018</a:t>
            </a:r>
            <a:endParaRPr lang="en-US" sz="1200" b="0" strike="noStrike" spc="-1">
              <a:solidFill>
                <a:srgbClr val="000000"/>
              </a:solidFill>
              <a:uFill>
                <a:solidFill>
                  <a:srgbClr val="FFFFFF"/>
                </a:solidFill>
              </a:uFill>
              <a:latin typeface="Times New Roman"/>
            </a:endParaRPr>
          </a:p>
        </p:txBody>
      </p:sp>
      <p:sp>
        <p:nvSpPr>
          <p:cNvPr id="311" name="TextShape 3"/>
          <p:cNvSpPr txBox="1"/>
          <p:nvPr/>
        </p:nvSpPr>
        <p:spPr>
          <a:xfrm>
            <a:off x="1863000" y="6525720"/>
            <a:ext cx="1940040" cy="195840"/>
          </a:xfrm>
          <a:prstGeom prst="rect">
            <a:avLst/>
          </a:prstGeom>
          <a:noFill/>
          <a:ln>
            <a:noFill/>
          </a:ln>
        </p:spPr>
        <p:txBody>
          <a:bodyPr lIns="0" tIns="0" rIns="0" bIns="0"/>
          <a:lstStyle/>
          <a:p>
            <a:pPr marL="12600">
              <a:lnSpc>
                <a:spcPct val="118000"/>
              </a:lnSpc>
            </a:pPr>
            <a:r>
              <a:rPr lang="en-US" sz="1200" b="0" strike="noStrike" spc="-1">
                <a:solidFill>
                  <a:srgbClr val="004C96"/>
                </a:solidFill>
                <a:uFill>
                  <a:solidFill>
                    <a:srgbClr val="FFFFFF"/>
                  </a:solidFill>
                </a:uFill>
                <a:latin typeface="Arial"/>
                <a:ea typeface="Arial"/>
              </a:rPr>
              <a:t>Dhruv Desai | Beam Echoes</a:t>
            </a:r>
            <a:endParaRPr lang="en-US" sz="1200" b="0" strike="noStrike" spc="-1">
              <a:solidFill>
                <a:srgbClr val="000000"/>
              </a:solidFill>
              <a:uFill>
                <a:solidFill>
                  <a:srgbClr val="FFFFFF"/>
                </a:solidFill>
              </a:uFill>
              <a:latin typeface="Times New Roman"/>
            </a:endParaRPr>
          </a:p>
        </p:txBody>
      </p:sp>
      <p:pic>
        <p:nvPicPr>
          <p:cNvPr id="312" name="Google Shape;252;p21"/>
          <p:cNvPicPr/>
          <p:nvPr/>
        </p:nvPicPr>
        <p:blipFill>
          <a:blip r:embed="rId4"/>
          <a:stretch/>
        </p:blipFill>
        <p:spPr>
          <a:xfrm>
            <a:off x="6939360" y="763560"/>
            <a:ext cx="1200960" cy="300960"/>
          </a:xfrm>
          <a:prstGeom prst="rect">
            <a:avLst/>
          </a:prstGeom>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TextShape 1"/>
          <p:cNvSpPr txBox="1"/>
          <p:nvPr/>
        </p:nvSpPr>
        <p:spPr>
          <a:xfrm>
            <a:off x="216000" y="240120"/>
            <a:ext cx="8712000" cy="861480"/>
          </a:xfrm>
          <a:prstGeom prst="rect">
            <a:avLst/>
          </a:prstGeom>
          <a:noFill/>
          <a:ln>
            <a:noFill/>
          </a:ln>
        </p:spPr>
        <p:txBody>
          <a:bodyPr lIns="0" tIns="0" rIns="0" bIns="0"/>
          <a:lstStyle/>
          <a:p>
            <a:pPr>
              <a:lnSpc>
                <a:spcPct val="100000"/>
              </a:lnSpc>
            </a:pPr>
            <a:r>
              <a:rPr lang="en-US" sz="2800" b="1" strike="noStrike" spc="-1">
                <a:solidFill>
                  <a:srgbClr val="004C96"/>
                </a:solidFill>
                <a:uFill>
                  <a:solidFill>
                    <a:srgbClr val="FFFFFF"/>
                  </a:solidFill>
                </a:uFill>
                <a:latin typeface="Arial"/>
                <a:ea typeface="Arial"/>
              </a:rPr>
              <a:t>Diffusion coefficient measurements applied to RHIC data</a:t>
            </a:r>
            <a:endParaRPr lang="en-US" sz="2800" b="0" strike="noStrike" spc="-1">
              <a:solidFill>
                <a:srgbClr val="000000"/>
              </a:solidFill>
              <a:uFill>
                <a:solidFill>
                  <a:srgbClr val="FFFFFF"/>
                </a:solidFill>
              </a:uFill>
              <a:latin typeface="Arial"/>
            </a:endParaRPr>
          </a:p>
        </p:txBody>
      </p:sp>
      <p:sp>
        <p:nvSpPr>
          <p:cNvPr id="314" name="CustomShape 2"/>
          <p:cNvSpPr/>
          <p:nvPr/>
        </p:nvSpPr>
        <p:spPr>
          <a:xfrm>
            <a:off x="196920" y="762120"/>
            <a:ext cx="8712000" cy="6955560"/>
          </a:xfrm>
          <a:prstGeom prst="rect">
            <a:avLst/>
          </a:prstGeom>
          <a:noFill/>
          <a:ln>
            <a:noFill/>
          </a:ln>
        </p:spPr>
        <p:style>
          <a:lnRef idx="0">
            <a:scrgbClr r="0" g="0" b="0"/>
          </a:lnRef>
          <a:fillRef idx="0">
            <a:scrgbClr r="0" g="0" b="0"/>
          </a:fillRef>
          <a:effectRef idx="0">
            <a:scrgbClr r="0" g="0" b="0"/>
          </a:effectRef>
          <a:fontRef idx="minor"/>
        </p:style>
        <p:txBody>
          <a:bodyPr/>
          <a:lstStyle/>
          <a:p>
            <a:pPr marL="171360" indent="-82080">
              <a:lnSpc>
                <a:spcPct val="100000"/>
              </a:lnSpc>
            </a:pPr>
            <a:endParaRPr lang="en-US" sz="1800" b="0" strike="noStrike" spc="-1" dirty="0">
              <a:solidFill>
                <a:srgbClr val="000000"/>
              </a:solidFill>
              <a:uFill>
                <a:solidFill>
                  <a:srgbClr val="FFFFFF"/>
                </a:solidFill>
              </a:uFill>
              <a:latin typeface="Arial"/>
            </a:endParaRPr>
          </a:p>
          <a:p>
            <a:pPr marL="171360" indent="-82080">
              <a:lnSpc>
                <a:spcPct val="100000"/>
              </a:lnSpc>
            </a:pPr>
            <a:endParaRPr lang="en-US" sz="1800" b="0" strike="noStrike" spc="-1" dirty="0">
              <a:solidFill>
                <a:srgbClr val="000000"/>
              </a:solidFill>
              <a:uFill>
                <a:solidFill>
                  <a:srgbClr val="FFFFFF"/>
                </a:solidFill>
              </a:uFill>
              <a:latin typeface="Arial"/>
            </a:endParaRPr>
          </a:p>
          <a:p>
            <a:pPr marL="171360" indent="-171000">
              <a:lnSpc>
                <a:spcPct val="100000"/>
              </a:lnSpc>
              <a:buClr>
                <a:srgbClr val="000000"/>
              </a:buClr>
              <a:buFont typeface="Arial"/>
              <a:buChar char="•"/>
            </a:pPr>
            <a:r>
              <a:rPr lang="en-US" sz="1400" b="0" strike="noStrike" spc="-1" dirty="0">
                <a:solidFill>
                  <a:srgbClr val="000000"/>
                </a:solidFill>
                <a:uFill>
                  <a:solidFill>
                    <a:srgbClr val="FFFFFF"/>
                  </a:solidFill>
                </a:uFill>
                <a:latin typeface="Arial"/>
                <a:ea typeface="Arial"/>
              </a:rPr>
              <a:t>Echo Amplitudes and pulse shapes are affected by diffusion, with the beam evolution described by the diffusion equation</a:t>
            </a:r>
            <a:r>
              <a:rPr lang="en-US" sz="1200" b="0" strike="noStrike" spc="-1" dirty="0">
                <a:solidFill>
                  <a:srgbClr val="000000"/>
                </a:solidFill>
                <a:uFill>
                  <a:solidFill>
                    <a:srgbClr val="FFFFFF"/>
                  </a:solidFill>
                </a:uFill>
                <a:latin typeface="Arial"/>
                <a:ea typeface="Arial"/>
              </a:rPr>
              <a:t>:</a:t>
            </a:r>
            <a:endParaRPr lang="en-US" sz="1200" b="0" strike="noStrike" spc="-1" dirty="0">
              <a:solidFill>
                <a:srgbClr val="000000"/>
              </a:solidFill>
              <a:uFill>
                <a:solidFill>
                  <a:srgbClr val="FFFFFF"/>
                </a:solidFill>
              </a:uFill>
              <a:latin typeface="Arial"/>
            </a:endParaRPr>
          </a:p>
          <a:p>
            <a:pPr>
              <a:lnSpc>
                <a:spcPct val="100000"/>
              </a:lnSpc>
            </a:pPr>
            <a:endParaRPr lang="en-US" sz="1200" b="0" strike="noStrike" spc="-1" dirty="0">
              <a:solidFill>
                <a:srgbClr val="000000"/>
              </a:solidFill>
              <a:uFill>
                <a:solidFill>
                  <a:srgbClr val="FFFFFF"/>
                </a:solidFill>
              </a:uFill>
              <a:latin typeface="Arial"/>
            </a:endParaRPr>
          </a:p>
          <a:p>
            <a:pPr marL="457200">
              <a:lnSpc>
                <a:spcPct val="100000"/>
              </a:lnSpc>
            </a:pPr>
            <a:endParaRPr lang="en-US" sz="1050" b="0" strike="noStrike" spc="-1" dirty="0">
              <a:solidFill>
                <a:srgbClr val="000000"/>
              </a:solidFill>
              <a:uFill>
                <a:solidFill>
                  <a:srgbClr val="FFFFFF"/>
                </a:solidFill>
              </a:uFill>
              <a:latin typeface="Arial"/>
            </a:endParaRPr>
          </a:p>
          <a:p>
            <a:pPr>
              <a:lnSpc>
                <a:spcPct val="100000"/>
              </a:lnSpc>
            </a:pPr>
            <a:r>
              <a:rPr lang="en-US" sz="1050" b="0" strike="noStrike" spc="-1" dirty="0">
                <a:solidFill>
                  <a:srgbClr val="000000"/>
                </a:solidFill>
                <a:uFill>
                  <a:solidFill>
                    <a:srgbClr val="FFFFFF"/>
                  </a:solidFill>
                </a:uFill>
                <a:latin typeface="Arial"/>
                <a:ea typeface="Arial"/>
              </a:rPr>
              <a:t>                                                                                 </a:t>
            </a:r>
            <a:endParaRPr lang="en-US" sz="1050" b="0" strike="noStrike" spc="-1" dirty="0">
              <a:solidFill>
                <a:srgbClr val="000000"/>
              </a:solidFill>
              <a:uFill>
                <a:solidFill>
                  <a:srgbClr val="FFFFFF"/>
                </a:solidFill>
              </a:uFill>
              <a:latin typeface="Arial"/>
            </a:endParaRPr>
          </a:p>
          <a:p>
            <a:pPr marL="457200">
              <a:lnSpc>
                <a:spcPct val="100000"/>
              </a:lnSpc>
            </a:pPr>
            <a:endParaRPr lang="en-US" sz="1050" b="0" strike="noStrike" spc="-1" dirty="0">
              <a:solidFill>
                <a:srgbClr val="000000"/>
              </a:solidFill>
              <a:uFill>
                <a:solidFill>
                  <a:srgbClr val="FFFFFF"/>
                </a:solidFill>
              </a:uFill>
              <a:latin typeface="Arial"/>
            </a:endParaRPr>
          </a:p>
          <a:p>
            <a:pPr marL="171360" indent="-104400">
              <a:lnSpc>
                <a:spcPct val="100000"/>
              </a:lnSpc>
            </a:pPr>
            <a:endParaRPr lang="en-US" sz="1050" b="0" strike="noStrike" spc="-1" dirty="0">
              <a:solidFill>
                <a:srgbClr val="000000"/>
              </a:solidFill>
              <a:uFill>
                <a:solidFill>
                  <a:srgbClr val="FFFFFF"/>
                </a:solidFill>
              </a:uFill>
              <a:latin typeface="Arial"/>
            </a:endParaRPr>
          </a:p>
          <a:p>
            <a:pPr>
              <a:lnSpc>
                <a:spcPct val="100000"/>
              </a:lnSpc>
            </a:pPr>
            <a:endParaRPr lang="en-US" sz="1050" b="0" strike="noStrike" spc="-1" dirty="0">
              <a:solidFill>
                <a:srgbClr val="000000"/>
              </a:solidFill>
              <a:uFill>
                <a:solidFill>
                  <a:srgbClr val="FFFFFF"/>
                </a:solidFill>
              </a:uFill>
              <a:latin typeface="Arial"/>
            </a:endParaRPr>
          </a:p>
          <a:p>
            <a:pPr marL="171360" indent="-171000">
              <a:lnSpc>
                <a:spcPct val="100000"/>
              </a:lnSpc>
              <a:buClr>
                <a:srgbClr val="000000"/>
              </a:buClr>
              <a:buFont typeface="Arial"/>
              <a:buChar char="•"/>
            </a:pPr>
            <a:r>
              <a:rPr lang="en-US" sz="1400" b="0" strike="noStrike" spc="-1" dirty="0">
                <a:solidFill>
                  <a:srgbClr val="000000"/>
                </a:solidFill>
                <a:uFill>
                  <a:solidFill>
                    <a:srgbClr val="FFFFFF"/>
                  </a:solidFill>
                </a:uFill>
                <a:latin typeface="Arial"/>
                <a:ea typeface="Arial"/>
              </a:rPr>
              <a:t>Take the simplest case,                                              ,  the centroid motion depends on tune shift and delay time.</a:t>
            </a: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marL="171360" indent="-171000">
              <a:lnSpc>
                <a:spcPct val="100000"/>
              </a:lnSpc>
              <a:buClr>
                <a:srgbClr val="000000"/>
              </a:buClr>
              <a:buFont typeface="Arial"/>
              <a:buChar char="•"/>
            </a:pPr>
            <a:r>
              <a:rPr lang="en-US" sz="1400" b="0" strike="noStrike" spc="-1" dirty="0">
                <a:solidFill>
                  <a:srgbClr val="000000"/>
                </a:solidFill>
                <a:uFill>
                  <a:solidFill>
                    <a:srgbClr val="FFFFFF"/>
                  </a:solidFill>
                </a:uFill>
                <a:latin typeface="Arial"/>
                <a:ea typeface="Arial"/>
              </a:rPr>
              <a:t>Optimize nonlinear tune shift μ and delay time 𝛕 independently of each other, to get two equations, and solve for d</a:t>
            </a:r>
            <a:r>
              <a:rPr lang="en-US" sz="1400" b="0" strike="noStrike" spc="-1" baseline="-25000" dirty="0">
                <a:solidFill>
                  <a:srgbClr val="000000"/>
                </a:solidFill>
                <a:uFill>
                  <a:solidFill>
                    <a:srgbClr val="FFFFFF"/>
                  </a:solidFill>
                </a:uFill>
                <a:latin typeface="Arial"/>
                <a:ea typeface="Arial"/>
              </a:rPr>
              <a:t>0</a:t>
            </a:r>
            <a:r>
              <a:rPr lang="en-US" sz="1400" b="0" strike="noStrike" spc="-1" dirty="0">
                <a:solidFill>
                  <a:srgbClr val="000000"/>
                </a:solidFill>
                <a:uFill>
                  <a:solidFill>
                    <a:srgbClr val="FFFFFF"/>
                  </a:solidFill>
                </a:uFill>
                <a:latin typeface="Arial"/>
                <a:ea typeface="Arial"/>
              </a:rPr>
              <a:t> and d</a:t>
            </a:r>
            <a:r>
              <a:rPr lang="en-US" sz="1400" b="0" strike="noStrike" spc="-1" baseline="-25000" dirty="0">
                <a:solidFill>
                  <a:srgbClr val="000000"/>
                </a:solidFill>
                <a:uFill>
                  <a:solidFill>
                    <a:srgbClr val="FFFFFF"/>
                  </a:solidFill>
                </a:uFill>
                <a:latin typeface="Arial"/>
                <a:ea typeface="Arial"/>
              </a:rPr>
              <a:t>1 </a:t>
            </a:r>
            <a:r>
              <a:rPr lang="en-US" sz="1400" b="0" strike="noStrike" spc="-1" dirty="0">
                <a:solidFill>
                  <a:srgbClr val="000000"/>
                </a:solidFill>
                <a:uFill>
                  <a:solidFill>
                    <a:srgbClr val="FFFFFF"/>
                  </a:solidFill>
                </a:uFill>
                <a:latin typeface="Arial"/>
                <a:ea typeface="Arial"/>
              </a:rPr>
              <a:t>(Scaled diffusion coefficients).</a:t>
            </a: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0000"/>
                </a:solidFill>
                <a:uFill>
                  <a:solidFill>
                    <a:srgbClr val="FFFFFF"/>
                  </a:solidFill>
                </a:uFill>
                <a:latin typeface="Arial"/>
                <a:ea typeface="Arial"/>
              </a:rPr>
              <a:t> </a:t>
            </a: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a:lnSpc>
                <a:spcPct val="100000"/>
              </a:lnSpc>
            </a:pP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a:lnSpc>
                <a:spcPct val="100000"/>
              </a:lnSpc>
            </a:pP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a:lnSpc>
                <a:spcPct val="100000"/>
              </a:lnSpc>
            </a:pPr>
            <a:endParaRPr lang="en-US" sz="1400" b="0" strike="noStrike" spc="-1" dirty="0">
              <a:solidFill>
                <a:srgbClr val="000000"/>
              </a:solidFill>
              <a:uFill>
                <a:solidFill>
                  <a:srgbClr val="FFFFFF"/>
                </a:solidFill>
              </a:uFill>
              <a:latin typeface="Arial"/>
            </a:endParaRPr>
          </a:p>
          <a:p>
            <a:pPr marL="628560" indent="-104400">
              <a:lnSpc>
                <a:spcPct val="100000"/>
              </a:lnSpc>
            </a:pPr>
            <a:endParaRPr lang="en-US" sz="1400" b="0" strike="noStrike" spc="-1" dirty="0">
              <a:solidFill>
                <a:srgbClr val="000000"/>
              </a:solidFill>
              <a:uFill>
                <a:solidFill>
                  <a:srgbClr val="FFFFFF"/>
                </a:solidFill>
              </a:uFill>
              <a:latin typeface="Arial"/>
            </a:endParaRPr>
          </a:p>
          <a:p>
            <a:pPr marL="457200">
              <a:lnSpc>
                <a:spcPct val="100000"/>
              </a:lnSpc>
            </a:pPr>
            <a:endParaRPr lang="en-US" sz="1400" b="0" strike="noStrike" spc="-1" dirty="0">
              <a:solidFill>
                <a:srgbClr val="000000"/>
              </a:solidFill>
              <a:uFill>
                <a:solidFill>
                  <a:srgbClr val="FFFFFF"/>
                </a:solidFill>
              </a:uFill>
              <a:latin typeface="Arial"/>
            </a:endParaRPr>
          </a:p>
          <a:p>
            <a:pPr marL="457200">
              <a:lnSpc>
                <a:spcPct val="100000"/>
              </a:lnSpc>
            </a:pPr>
            <a:r>
              <a:rPr lang="en-US" sz="1050" b="0" strike="noStrike" spc="-1" dirty="0">
                <a:solidFill>
                  <a:srgbClr val="000000"/>
                </a:solidFill>
                <a:uFill>
                  <a:solidFill>
                    <a:srgbClr val="FFFFFF"/>
                  </a:solidFill>
                </a:uFill>
                <a:latin typeface="Arial"/>
                <a:ea typeface="Arial"/>
              </a:rPr>
              <a:t> </a:t>
            </a:r>
            <a:endParaRPr lang="en-US" sz="1050" b="0" strike="noStrike" spc="-1" dirty="0">
              <a:solidFill>
                <a:srgbClr val="000000"/>
              </a:solidFill>
              <a:uFill>
                <a:solidFill>
                  <a:srgbClr val="FFFFFF"/>
                </a:solidFill>
              </a:uFill>
              <a:latin typeface="Arial"/>
            </a:endParaRPr>
          </a:p>
        </p:txBody>
      </p:sp>
      <p:pic>
        <p:nvPicPr>
          <p:cNvPr id="315" name="Google Shape;260;p22"/>
          <p:cNvPicPr/>
          <p:nvPr/>
        </p:nvPicPr>
        <p:blipFill>
          <a:blip r:embed="rId3"/>
          <a:stretch/>
        </p:blipFill>
        <p:spPr>
          <a:xfrm>
            <a:off x="830160" y="1793288"/>
            <a:ext cx="2070000" cy="544191"/>
          </a:xfrm>
          <a:prstGeom prst="rect">
            <a:avLst/>
          </a:prstGeom>
          <a:ln>
            <a:noFill/>
          </a:ln>
        </p:spPr>
      </p:pic>
      <p:pic>
        <p:nvPicPr>
          <p:cNvPr id="316" name="Google Shape;261;p22"/>
          <p:cNvPicPr/>
          <p:nvPr/>
        </p:nvPicPr>
        <p:blipFill>
          <a:blip r:embed="rId4"/>
          <a:stretch/>
        </p:blipFill>
        <p:spPr>
          <a:xfrm>
            <a:off x="3601800" y="1685160"/>
            <a:ext cx="2070000" cy="652320"/>
          </a:xfrm>
          <a:prstGeom prst="rect">
            <a:avLst/>
          </a:prstGeom>
          <a:ln>
            <a:noFill/>
          </a:ln>
        </p:spPr>
      </p:pic>
      <p:pic>
        <p:nvPicPr>
          <p:cNvPr id="317" name="Google Shape;262;p22"/>
          <p:cNvPicPr/>
          <p:nvPr/>
        </p:nvPicPr>
        <p:blipFill>
          <a:blip r:embed="rId5"/>
          <a:stretch/>
        </p:blipFill>
        <p:spPr>
          <a:xfrm>
            <a:off x="3166200" y="2069640"/>
            <a:ext cx="199800" cy="285480"/>
          </a:xfrm>
          <a:prstGeom prst="rect">
            <a:avLst/>
          </a:prstGeom>
          <a:ln>
            <a:noFill/>
          </a:ln>
        </p:spPr>
      </p:pic>
      <p:pic>
        <p:nvPicPr>
          <p:cNvPr id="318" name="Google Shape;263;p22"/>
          <p:cNvPicPr/>
          <p:nvPr/>
        </p:nvPicPr>
        <p:blipFill>
          <a:blip r:embed="rId6"/>
          <a:stretch/>
        </p:blipFill>
        <p:spPr>
          <a:xfrm>
            <a:off x="2526480" y="2462400"/>
            <a:ext cx="2090520" cy="635760"/>
          </a:xfrm>
          <a:prstGeom prst="rect">
            <a:avLst/>
          </a:prstGeom>
          <a:ln>
            <a:noFill/>
          </a:ln>
        </p:spPr>
      </p:pic>
      <p:pic>
        <p:nvPicPr>
          <p:cNvPr id="319" name="Google Shape;264;p22"/>
          <p:cNvPicPr/>
          <p:nvPr/>
        </p:nvPicPr>
        <p:blipFill>
          <a:blip r:embed="rId7"/>
          <a:stretch/>
        </p:blipFill>
        <p:spPr>
          <a:xfrm>
            <a:off x="6409800" y="3906360"/>
            <a:ext cx="2682360" cy="666360"/>
          </a:xfrm>
          <a:prstGeom prst="rect">
            <a:avLst/>
          </a:prstGeom>
          <a:ln>
            <a:noFill/>
          </a:ln>
        </p:spPr>
      </p:pic>
      <p:pic>
        <p:nvPicPr>
          <p:cNvPr id="320" name="Google Shape;265;p22"/>
          <p:cNvPicPr/>
          <p:nvPr/>
        </p:nvPicPr>
        <p:blipFill>
          <a:blip r:embed="rId8"/>
          <a:stretch/>
        </p:blipFill>
        <p:spPr>
          <a:xfrm>
            <a:off x="6409800" y="5095080"/>
            <a:ext cx="2550960" cy="670320"/>
          </a:xfrm>
          <a:prstGeom prst="rect">
            <a:avLst/>
          </a:prstGeom>
          <a:ln>
            <a:noFill/>
          </a:ln>
        </p:spPr>
      </p:pic>
      <p:pic>
        <p:nvPicPr>
          <p:cNvPr id="321" name="Google Shape;266;p22"/>
          <p:cNvPicPr/>
          <p:nvPr/>
        </p:nvPicPr>
        <p:blipFill>
          <a:blip r:embed="rId9"/>
          <a:stretch/>
        </p:blipFill>
        <p:spPr>
          <a:xfrm>
            <a:off x="88972" y="3906360"/>
            <a:ext cx="2966760" cy="2034180"/>
          </a:xfrm>
          <a:prstGeom prst="rect">
            <a:avLst/>
          </a:prstGeom>
          <a:ln>
            <a:noFill/>
          </a:ln>
        </p:spPr>
      </p:pic>
      <p:pic>
        <p:nvPicPr>
          <p:cNvPr id="322" name="Google Shape;267;p22"/>
          <p:cNvPicPr/>
          <p:nvPr/>
        </p:nvPicPr>
        <p:blipFill>
          <a:blip r:embed="rId10"/>
          <a:stretch/>
        </p:blipFill>
        <p:spPr>
          <a:xfrm>
            <a:off x="3163680" y="3906360"/>
            <a:ext cx="2966760" cy="2085061"/>
          </a:xfrm>
          <a:prstGeom prst="rect">
            <a:avLst/>
          </a:prstGeom>
          <a:ln>
            <a:noFill/>
          </a:ln>
        </p:spPr>
      </p:pic>
      <p:sp>
        <p:nvSpPr>
          <p:cNvPr id="323" name="TextShape 3"/>
          <p:cNvSpPr txBox="1"/>
          <p:nvPr/>
        </p:nvSpPr>
        <p:spPr>
          <a:xfrm>
            <a:off x="723960" y="6505560"/>
            <a:ext cx="791280" cy="178920"/>
          </a:xfrm>
          <a:prstGeom prst="rect">
            <a:avLst/>
          </a:prstGeom>
          <a:noFill/>
          <a:ln>
            <a:noFill/>
          </a:ln>
        </p:spPr>
        <p:txBody>
          <a:bodyPr lIns="0" tIns="0" rIns="0" bIns="0"/>
          <a:lstStyle/>
          <a:p>
            <a:pPr marL="12600">
              <a:lnSpc>
                <a:spcPct val="118000"/>
              </a:lnSpc>
            </a:pPr>
            <a:r>
              <a:rPr lang="en-US" sz="1200" b="0" strike="noStrike" spc="-1">
                <a:solidFill>
                  <a:srgbClr val="004C96"/>
                </a:solidFill>
                <a:uFill>
                  <a:solidFill>
                    <a:srgbClr val="FFFFFF"/>
                  </a:solidFill>
                </a:uFill>
                <a:latin typeface="Arial"/>
                <a:ea typeface="Arial"/>
              </a:rPr>
              <a:t>08/08/2018</a:t>
            </a:r>
            <a:endParaRPr lang="en-US" sz="1200" b="0" strike="noStrike" spc="-1">
              <a:solidFill>
                <a:srgbClr val="000000"/>
              </a:solidFill>
              <a:uFill>
                <a:solidFill>
                  <a:srgbClr val="FFFFFF"/>
                </a:solidFill>
              </a:uFill>
              <a:latin typeface="Times New Roman"/>
            </a:endParaRPr>
          </a:p>
        </p:txBody>
      </p:sp>
      <p:sp>
        <p:nvSpPr>
          <p:cNvPr id="324" name="TextShape 4"/>
          <p:cNvSpPr txBox="1"/>
          <p:nvPr/>
        </p:nvSpPr>
        <p:spPr>
          <a:xfrm>
            <a:off x="196920" y="6505560"/>
            <a:ext cx="327240" cy="195840"/>
          </a:xfrm>
          <a:prstGeom prst="rect">
            <a:avLst/>
          </a:prstGeom>
          <a:noFill/>
          <a:ln>
            <a:noFill/>
          </a:ln>
        </p:spPr>
        <p:txBody>
          <a:bodyPr lIns="0" tIns="0" rIns="0" bIns="0"/>
          <a:lstStyle/>
          <a:p>
            <a:pPr marL="25560">
              <a:lnSpc>
                <a:spcPct val="118000"/>
              </a:lnSpc>
            </a:pPr>
            <a:fld id="{682DC46F-BC26-4969-AB22-F8F40C34963E}" type="slidenum">
              <a:rPr lang="en-US" sz="1200" b="0" strike="noStrike" spc="-1">
                <a:solidFill>
                  <a:srgbClr val="004C96"/>
                </a:solidFill>
                <a:uFill>
                  <a:solidFill>
                    <a:srgbClr val="FFFFFF"/>
                  </a:solidFill>
                </a:uFill>
                <a:latin typeface="Arial"/>
                <a:ea typeface="Arial"/>
              </a:rPr>
              <a:t>15</a:t>
            </a:fld>
            <a:endParaRPr lang="en-US" sz="1200" b="0" strike="noStrike" spc="-1">
              <a:solidFill>
                <a:srgbClr val="000000"/>
              </a:solidFill>
              <a:uFill>
                <a:solidFill>
                  <a:srgbClr val="FFFFFF"/>
                </a:solidFill>
              </a:uFill>
              <a:latin typeface="Times New Roman"/>
            </a:endParaRPr>
          </a:p>
        </p:txBody>
      </p:sp>
      <p:sp>
        <p:nvSpPr>
          <p:cNvPr id="325" name="TextShape 5"/>
          <p:cNvSpPr txBox="1"/>
          <p:nvPr/>
        </p:nvSpPr>
        <p:spPr>
          <a:xfrm>
            <a:off x="1863000" y="6525720"/>
            <a:ext cx="1940400" cy="195840"/>
          </a:xfrm>
          <a:prstGeom prst="rect">
            <a:avLst/>
          </a:prstGeom>
          <a:noFill/>
          <a:ln>
            <a:noFill/>
          </a:ln>
        </p:spPr>
        <p:txBody>
          <a:bodyPr lIns="0" tIns="0" rIns="0" bIns="0"/>
          <a:lstStyle/>
          <a:p>
            <a:pPr marL="12600">
              <a:lnSpc>
                <a:spcPct val="118000"/>
              </a:lnSpc>
            </a:pPr>
            <a:r>
              <a:rPr lang="en-US" sz="1200" b="0" strike="noStrike" spc="-1">
                <a:solidFill>
                  <a:srgbClr val="004C96"/>
                </a:solidFill>
                <a:uFill>
                  <a:solidFill>
                    <a:srgbClr val="FFFFFF"/>
                  </a:solidFill>
                </a:uFill>
                <a:latin typeface="Arial"/>
                <a:ea typeface="Arial"/>
              </a:rPr>
              <a:t>Dhruv Desai | Beam Echoes</a:t>
            </a:r>
            <a:endParaRPr lang="en-US" sz="1200" b="0" strike="noStrike" spc="-1">
              <a:solidFill>
                <a:srgbClr val="000000"/>
              </a:solidFill>
              <a:uFill>
                <a:solidFill>
                  <a:srgbClr val="FFFFFF"/>
                </a:solidFill>
              </a:uFill>
              <a:latin typeface="Times New Roman"/>
            </a:endParaRPr>
          </a:p>
        </p:txBody>
      </p:sp>
      <p:sp>
        <p:nvSpPr>
          <p:cNvPr id="326" name="CustomShape 6"/>
          <p:cNvSpPr/>
          <p:nvPr/>
        </p:nvSpPr>
        <p:spPr>
          <a:xfrm>
            <a:off x="196920" y="6005880"/>
            <a:ext cx="8368560" cy="36900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100000"/>
              </a:lnSpc>
            </a:pPr>
            <a:r>
              <a:rPr lang="en-US" sz="1400" b="0" strike="noStrike" spc="-1">
                <a:solidFill>
                  <a:srgbClr val="000000"/>
                </a:solidFill>
                <a:uFill>
                  <a:solidFill>
                    <a:srgbClr val="FFFFFF"/>
                  </a:solidFill>
                </a:uFill>
                <a:latin typeface="Calibri"/>
                <a:ea typeface="Calibri"/>
              </a:rPr>
              <a:t>RHIC data [Tanaji Sen and Wolfram Fischer. 2017. Physical Review Accelerators and Beams 20, 011001]</a:t>
            </a:r>
            <a:endParaRPr lang="en-US" sz="1400" b="0" strike="noStrike" spc="-1">
              <a:solidFill>
                <a:srgbClr val="000000"/>
              </a:solidFill>
              <a:uFill>
                <a:solidFill>
                  <a:srgbClr val="FFFFFF"/>
                </a:solidFill>
              </a:uFill>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5063D0-C61C-48E9-BB9E-48F79EB420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381" y="575114"/>
            <a:ext cx="6095238" cy="4571429"/>
          </a:xfrm>
          <a:prstGeom prst="rect">
            <a:avLst/>
          </a:prstGeom>
        </p:spPr>
      </p:pic>
    </p:spTree>
    <p:extLst>
      <p:ext uri="{BB962C8B-B14F-4D97-AF65-F5344CB8AC3E}">
        <p14:creationId xmlns:p14="http://schemas.microsoft.com/office/powerpoint/2010/main" val="2216129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TextShape 1"/>
          <p:cNvSpPr txBox="1"/>
          <p:nvPr/>
        </p:nvSpPr>
        <p:spPr>
          <a:xfrm>
            <a:off x="216000" y="240120"/>
            <a:ext cx="7365240" cy="443520"/>
          </a:xfrm>
          <a:prstGeom prst="rect">
            <a:avLst/>
          </a:prstGeom>
          <a:noFill/>
          <a:ln>
            <a:noFill/>
          </a:ln>
        </p:spPr>
        <p:txBody>
          <a:bodyPr lIns="0" tIns="12600" rIns="0" bIns="0"/>
          <a:lstStyle/>
          <a:p>
            <a:pPr marL="12600">
              <a:lnSpc>
                <a:spcPct val="100000"/>
              </a:lnSpc>
            </a:pPr>
            <a:r>
              <a:rPr lang="en-US" sz="2800" b="1" strike="noStrike" spc="-1">
                <a:solidFill>
                  <a:srgbClr val="004C96"/>
                </a:solidFill>
                <a:uFill>
                  <a:solidFill>
                    <a:srgbClr val="FFFFFF"/>
                  </a:solidFill>
                </a:uFill>
                <a:latin typeface="Arial"/>
                <a:ea typeface="Arial"/>
              </a:rPr>
              <a:t>Beam echoes and  significance</a:t>
            </a:r>
            <a:endParaRPr lang="en-US" sz="2800" b="0" strike="noStrike" spc="-1">
              <a:solidFill>
                <a:srgbClr val="000000"/>
              </a:solidFill>
              <a:uFill>
                <a:solidFill>
                  <a:srgbClr val="FFFFFF"/>
                </a:solidFill>
              </a:uFill>
              <a:latin typeface="Arial"/>
            </a:endParaRPr>
          </a:p>
        </p:txBody>
      </p:sp>
      <p:sp>
        <p:nvSpPr>
          <p:cNvPr id="203" name="TextShape 2"/>
          <p:cNvSpPr txBox="1"/>
          <p:nvPr/>
        </p:nvSpPr>
        <p:spPr>
          <a:xfrm>
            <a:off x="196920" y="6505560"/>
            <a:ext cx="135360" cy="195840"/>
          </a:xfrm>
          <a:prstGeom prst="rect">
            <a:avLst/>
          </a:prstGeom>
          <a:noFill/>
          <a:ln>
            <a:noFill/>
          </a:ln>
        </p:spPr>
        <p:txBody>
          <a:bodyPr lIns="0" tIns="0" rIns="0" bIns="0"/>
          <a:lstStyle/>
          <a:p>
            <a:pPr marL="25560">
              <a:lnSpc>
                <a:spcPct val="118000"/>
              </a:lnSpc>
            </a:pPr>
            <a:fld id="{E0F80E3E-B676-4DAA-9D1A-EE3DF37BC609}" type="slidenum">
              <a:rPr lang="en-US" sz="1200" b="0" strike="noStrike" spc="-1">
                <a:solidFill>
                  <a:srgbClr val="004C96"/>
                </a:solidFill>
                <a:uFill>
                  <a:solidFill>
                    <a:srgbClr val="FFFFFF"/>
                  </a:solidFill>
                </a:uFill>
                <a:latin typeface="Arial"/>
                <a:ea typeface="Arial"/>
              </a:rPr>
              <a:t>2</a:t>
            </a:fld>
            <a:endParaRPr lang="en-US" sz="1200" b="0" strike="noStrike" spc="-1">
              <a:solidFill>
                <a:srgbClr val="000000"/>
              </a:solidFill>
              <a:uFill>
                <a:solidFill>
                  <a:srgbClr val="FFFFFF"/>
                </a:solidFill>
              </a:uFill>
              <a:latin typeface="Times New Roman"/>
            </a:endParaRPr>
          </a:p>
        </p:txBody>
      </p:sp>
      <p:sp>
        <p:nvSpPr>
          <p:cNvPr id="204" name="TextShape 3"/>
          <p:cNvSpPr txBox="1"/>
          <p:nvPr/>
        </p:nvSpPr>
        <p:spPr>
          <a:xfrm>
            <a:off x="723960" y="6505560"/>
            <a:ext cx="791640" cy="179280"/>
          </a:xfrm>
          <a:prstGeom prst="rect">
            <a:avLst/>
          </a:prstGeom>
          <a:noFill/>
          <a:ln>
            <a:noFill/>
          </a:ln>
        </p:spPr>
        <p:txBody>
          <a:bodyPr lIns="0" tIns="0" rIns="0" bIns="0"/>
          <a:lstStyle/>
          <a:p>
            <a:pPr marL="12600">
              <a:lnSpc>
                <a:spcPct val="118000"/>
              </a:lnSpc>
            </a:pPr>
            <a:r>
              <a:rPr lang="en-US" sz="1200" b="0" strike="noStrike" spc="-1">
                <a:solidFill>
                  <a:srgbClr val="004C96"/>
                </a:solidFill>
                <a:uFill>
                  <a:solidFill>
                    <a:srgbClr val="FFFFFF"/>
                  </a:solidFill>
                </a:uFill>
                <a:latin typeface="Arial"/>
                <a:ea typeface="Arial"/>
              </a:rPr>
              <a:t>08/08/2018</a:t>
            </a:r>
            <a:endParaRPr lang="en-US" sz="1200" b="0" strike="noStrike" spc="-1">
              <a:solidFill>
                <a:srgbClr val="000000"/>
              </a:solidFill>
              <a:uFill>
                <a:solidFill>
                  <a:srgbClr val="FFFFFF"/>
                </a:solidFill>
              </a:uFill>
              <a:latin typeface="Times New Roman"/>
            </a:endParaRPr>
          </a:p>
        </p:txBody>
      </p:sp>
      <p:sp>
        <p:nvSpPr>
          <p:cNvPr id="205" name="TextShape 4"/>
          <p:cNvSpPr txBox="1"/>
          <p:nvPr/>
        </p:nvSpPr>
        <p:spPr>
          <a:xfrm>
            <a:off x="1863000" y="6525720"/>
            <a:ext cx="1940040" cy="195840"/>
          </a:xfrm>
          <a:prstGeom prst="rect">
            <a:avLst/>
          </a:prstGeom>
          <a:noFill/>
          <a:ln>
            <a:noFill/>
          </a:ln>
        </p:spPr>
        <p:txBody>
          <a:bodyPr lIns="0" tIns="0" rIns="0" bIns="0"/>
          <a:lstStyle/>
          <a:p>
            <a:pPr marL="12600">
              <a:lnSpc>
                <a:spcPct val="118000"/>
              </a:lnSpc>
            </a:pPr>
            <a:r>
              <a:rPr lang="en-US" sz="1200" b="0" strike="noStrike" spc="-1">
                <a:solidFill>
                  <a:srgbClr val="004C96"/>
                </a:solidFill>
                <a:uFill>
                  <a:solidFill>
                    <a:srgbClr val="FFFFFF"/>
                  </a:solidFill>
                </a:uFill>
                <a:latin typeface="Arial"/>
                <a:ea typeface="Arial"/>
              </a:rPr>
              <a:t>Dhruv Desai | Beam Echoes</a:t>
            </a:r>
            <a:endParaRPr lang="en-US" sz="1200" b="0" strike="noStrike" spc="-1">
              <a:solidFill>
                <a:srgbClr val="000000"/>
              </a:solidFill>
              <a:uFill>
                <a:solidFill>
                  <a:srgbClr val="FFFFFF"/>
                </a:solidFill>
              </a:uFill>
              <a:latin typeface="Times New Roman"/>
            </a:endParaRPr>
          </a:p>
        </p:txBody>
      </p:sp>
      <p:pic>
        <p:nvPicPr>
          <p:cNvPr id="206" name="Google Shape;87;p9"/>
          <p:cNvPicPr/>
          <p:nvPr/>
        </p:nvPicPr>
        <p:blipFill>
          <a:blip r:embed="rId3"/>
          <a:stretch/>
        </p:blipFill>
        <p:spPr>
          <a:xfrm>
            <a:off x="3657600" y="692280"/>
            <a:ext cx="5409720" cy="5509440"/>
          </a:xfrm>
          <a:prstGeom prst="rect">
            <a:avLst/>
          </a:prstGeom>
          <a:ln>
            <a:noFill/>
          </a:ln>
        </p:spPr>
      </p:pic>
      <p:sp>
        <p:nvSpPr>
          <p:cNvPr id="207" name="CustomShape 5"/>
          <p:cNvSpPr/>
          <p:nvPr/>
        </p:nvSpPr>
        <p:spPr>
          <a:xfrm>
            <a:off x="196920" y="762120"/>
            <a:ext cx="3231720" cy="5439600"/>
          </a:xfrm>
          <a:prstGeom prst="rect">
            <a:avLst/>
          </a:prstGeom>
          <a:noFill/>
          <a:ln>
            <a:noFill/>
          </a:ln>
        </p:spPr>
        <p:style>
          <a:lnRef idx="0">
            <a:scrgbClr r="0" g="0" b="0"/>
          </a:lnRef>
          <a:fillRef idx="0">
            <a:scrgbClr r="0" g="0" b="0"/>
          </a:fillRef>
          <a:effectRef idx="0">
            <a:scrgbClr r="0" g="0" b="0"/>
          </a:effectRef>
          <a:fontRef idx="minor"/>
        </p:style>
        <p:txBody>
          <a:bodyPr/>
          <a:lstStyle/>
          <a:p>
            <a:pPr marL="171360" indent="-171000">
              <a:lnSpc>
                <a:spcPct val="100000"/>
              </a:lnSpc>
              <a:buClr>
                <a:srgbClr val="000000"/>
              </a:buClr>
              <a:buFont typeface="Arial"/>
              <a:buChar char="•"/>
            </a:pPr>
            <a:r>
              <a:rPr lang="en-US" sz="1400" b="0" strike="noStrike" spc="-1">
                <a:solidFill>
                  <a:srgbClr val="000000"/>
                </a:solidFill>
                <a:uFill>
                  <a:solidFill>
                    <a:srgbClr val="FFFFFF"/>
                  </a:solidFill>
                </a:uFill>
                <a:latin typeface="Arial"/>
                <a:ea typeface="Arial"/>
              </a:rPr>
              <a:t>Recoherence of particles following decoherence as a result of non linear elements in the ring (e.g. sextupoles).</a:t>
            </a:r>
            <a:endParaRPr lang="en-US" sz="1400" b="0" strike="noStrike" spc="-1">
              <a:solidFill>
                <a:srgbClr val="000000"/>
              </a:solidFill>
              <a:uFill>
                <a:solidFill>
                  <a:srgbClr val="FFFFFF"/>
                </a:solidFill>
              </a:uFill>
              <a:latin typeface="Arial"/>
            </a:endParaRPr>
          </a:p>
          <a:p>
            <a:pPr marL="171360" indent="-82080">
              <a:lnSpc>
                <a:spcPct val="100000"/>
              </a:lnSpc>
            </a:pPr>
            <a:endParaRPr lang="en-US" sz="1400" b="0" strike="noStrike" spc="-1">
              <a:solidFill>
                <a:srgbClr val="000000"/>
              </a:solidFill>
              <a:uFill>
                <a:solidFill>
                  <a:srgbClr val="FFFFFF"/>
                </a:solidFill>
              </a:uFill>
              <a:latin typeface="Arial"/>
            </a:endParaRPr>
          </a:p>
          <a:p>
            <a:pPr marL="171360" indent="-171000">
              <a:lnSpc>
                <a:spcPct val="100000"/>
              </a:lnSpc>
              <a:buClr>
                <a:srgbClr val="000000"/>
              </a:buClr>
              <a:buFont typeface="Arial"/>
              <a:buChar char="•"/>
            </a:pPr>
            <a:r>
              <a:rPr lang="en-US" sz="1400" b="0" strike="noStrike" spc="-1">
                <a:solidFill>
                  <a:srgbClr val="000000"/>
                </a:solidFill>
                <a:uFill>
                  <a:solidFill>
                    <a:srgbClr val="FFFFFF"/>
                  </a:solidFill>
                </a:uFill>
                <a:latin typeface="Arial"/>
                <a:ea typeface="Arial"/>
              </a:rPr>
              <a:t>Diffusion measurements of a ring are necessary to keep track of beam evolution in phase space and minimize loss of particles.</a:t>
            </a:r>
            <a:endParaRPr lang="en-US" sz="1400" b="0" strike="noStrike" spc="-1">
              <a:solidFill>
                <a:srgbClr val="000000"/>
              </a:solidFill>
              <a:uFill>
                <a:solidFill>
                  <a:srgbClr val="FFFFFF"/>
                </a:solidFill>
              </a:uFill>
              <a:latin typeface="Arial"/>
            </a:endParaRPr>
          </a:p>
          <a:p>
            <a:pPr marL="171360" indent="-82080">
              <a:lnSpc>
                <a:spcPct val="100000"/>
              </a:lnSpc>
            </a:pPr>
            <a:endParaRPr lang="en-US" sz="1400" b="0" strike="noStrike" spc="-1">
              <a:solidFill>
                <a:srgbClr val="000000"/>
              </a:solidFill>
              <a:uFill>
                <a:solidFill>
                  <a:srgbClr val="FFFFFF"/>
                </a:solidFill>
              </a:uFill>
              <a:latin typeface="Arial"/>
            </a:endParaRPr>
          </a:p>
          <a:p>
            <a:pPr marL="171360" indent="-171000">
              <a:lnSpc>
                <a:spcPct val="100000"/>
              </a:lnSpc>
              <a:buClr>
                <a:srgbClr val="000000"/>
              </a:buClr>
              <a:buFont typeface="Arial"/>
              <a:buChar char="•"/>
            </a:pPr>
            <a:r>
              <a:rPr lang="en-US" sz="1400" b="0" strike="noStrike" spc="-1">
                <a:solidFill>
                  <a:srgbClr val="000000"/>
                </a:solidFill>
                <a:uFill>
                  <a:solidFill>
                    <a:srgbClr val="FFFFFF"/>
                  </a:solidFill>
                </a:uFill>
                <a:latin typeface="Arial"/>
                <a:ea typeface="Arial"/>
              </a:rPr>
              <a:t>Current methods (beam scraping) take hours; transverse beam echoes take milliseconds.</a:t>
            </a:r>
            <a:br/>
            <a:r>
              <a:rPr lang="en-US" sz="1400" b="0" strike="noStrike" spc="-1">
                <a:solidFill>
                  <a:srgbClr val="000000"/>
                </a:solidFill>
                <a:uFill>
                  <a:solidFill>
                    <a:srgbClr val="FFFFFF"/>
                  </a:solidFill>
                </a:uFill>
                <a:latin typeface="Arial"/>
              </a:rPr>
              <a:t> </a:t>
            </a:r>
          </a:p>
          <a:p>
            <a:pPr marL="171360" indent="-171000">
              <a:lnSpc>
                <a:spcPct val="100000"/>
              </a:lnSpc>
              <a:buClr>
                <a:srgbClr val="000000"/>
              </a:buClr>
              <a:buFont typeface="Arial"/>
              <a:buChar char="•"/>
            </a:pPr>
            <a:r>
              <a:rPr lang="en-US" sz="1400" b="0" strike="noStrike" spc="-1">
                <a:solidFill>
                  <a:srgbClr val="000000"/>
                </a:solidFill>
                <a:uFill>
                  <a:solidFill>
                    <a:srgbClr val="FFFFFF"/>
                  </a:solidFill>
                </a:uFill>
                <a:latin typeface="Arial"/>
                <a:ea typeface="Arial"/>
              </a:rPr>
              <a:t>To observe echoes, we:</a:t>
            </a:r>
            <a:endParaRPr lang="en-US" sz="1400" b="0" strike="noStrike" spc="-1">
              <a:solidFill>
                <a:srgbClr val="000000"/>
              </a:solidFill>
              <a:uFill>
                <a:solidFill>
                  <a:srgbClr val="FFFFFF"/>
                </a:solidFill>
              </a:uFill>
              <a:latin typeface="Arial"/>
            </a:endParaRPr>
          </a:p>
          <a:p>
            <a:pPr marL="171360" indent="-82080">
              <a:lnSpc>
                <a:spcPct val="100000"/>
              </a:lnSpc>
            </a:pPr>
            <a:endParaRPr lang="en-US" sz="1400" b="0" strike="noStrike" spc="-1">
              <a:solidFill>
                <a:srgbClr val="000000"/>
              </a:solidFill>
              <a:uFill>
                <a:solidFill>
                  <a:srgbClr val="FFFFFF"/>
                </a:solidFill>
              </a:uFill>
              <a:latin typeface="Arial"/>
            </a:endParaRPr>
          </a:p>
          <a:p>
            <a:pPr marL="628560" lvl="1" indent="-171000">
              <a:lnSpc>
                <a:spcPct val="100000"/>
              </a:lnSpc>
              <a:buClr>
                <a:srgbClr val="000000"/>
              </a:buClr>
              <a:buFont typeface="Arial"/>
              <a:buChar char="•"/>
            </a:pPr>
            <a:r>
              <a:rPr lang="en-US" sz="1400" b="0" strike="noStrike" spc="-1">
                <a:solidFill>
                  <a:srgbClr val="000000"/>
                </a:solidFill>
                <a:uFill>
                  <a:solidFill>
                    <a:srgbClr val="FFFFFF"/>
                  </a:solidFill>
                </a:uFill>
                <a:latin typeface="Arial"/>
                <a:ea typeface="Arial"/>
              </a:rPr>
              <a:t>Apply a dipole kick at time t=0.</a:t>
            </a:r>
            <a:endParaRPr lang="en-US" sz="1400" b="0" strike="noStrike" spc="-1">
              <a:solidFill>
                <a:srgbClr val="000000"/>
              </a:solidFill>
              <a:uFill>
                <a:solidFill>
                  <a:srgbClr val="FFFFFF"/>
                </a:solidFill>
              </a:uFill>
              <a:latin typeface="Arial"/>
            </a:endParaRPr>
          </a:p>
          <a:p>
            <a:pPr marL="628560" lvl="1" indent="-171000">
              <a:lnSpc>
                <a:spcPct val="100000"/>
              </a:lnSpc>
              <a:buClr>
                <a:srgbClr val="000000"/>
              </a:buClr>
              <a:buFont typeface="Arial"/>
              <a:buChar char="•"/>
            </a:pPr>
            <a:r>
              <a:rPr lang="en-US" sz="1400" b="0" strike="noStrike" spc="-1">
                <a:solidFill>
                  <a:srgbClr val="000000"/>
                </a:solidFill>
                <a:uFill>
                  <a:solidFill>
                    <a:srgbClr val="FFFFFF"/>
                  </a:solidFill>
                </a:uFill>
                <a:latin typeface="Arial"/>
                <a:ea typeface="Arial"/>
              </a:rPr>
              <a:t>Apply a quadrupole kick at time t=τ, long after beam decoheres.</a:t>
            </a:r>
            <a:endParaRPr lang="en-US" sz="1400" b="0" strike="noStrike" spc="-1">
              <a:solidFill>
                <a:srgbClr val="000000"/>
              </a:solidFill>
              <a:uFill>
                <a:solidFill>
                  <a:srgbClr val="FFFFFF"/>
                </a:solidFill>
              </a:uFill>
              <a:latin typeface="Arial"/>
            </a:endParaRPr>
          </a:p>
          <a:p>
            <a:pPr marL="628560" lvl="1" indent="-171000">
              <a:lnSpc>
                <a:spcPct val="100000"/>
              </a:lnSpc>
              <a:buClr>
                <a:srgbClr val="000000"/>
              </a:buClr>
              <a:buFont typeface="Arial"/>
              <a:buChar char="•"/>
            </a:pPr>
            <a:r>
              <a:rPr lang="en-US" sz="1400" b="0" strike="noStrike" spc="-1">
                <a:solidFill>
                  <a:srgbClr val="000000"/>
                </a:solidFill>
                <a:uFill>
                  <a:solidFill>
                    <a:srgbClr val="FFFFFF"/>
                  </a:solidFill>
                </a:uFill>
                <a:latin typeface="Arial"/>
                <a:ea typeface="Arial"/>
              </a:rPr>
              <a:t>Echo observed at time t=2τ.</a:t>
            </a:r>
            <a:endParaRPr lang="en-US" sz="1400" b="0" strike="noStrike" spc="-1">
              <a:solidFill>
                <a:srgbClr val="000000"/>
              </a:solidFill>
              <a:uFill>
                <a:solidFill>
                  <a:srgbClr val="FFFFFF"/>
                </a:solidFill>
              </a:uFill>
              <a:latin typeface="Arial"/>
            </a:endParaRPr>
          </a:p>
          <a:p>
            <a:pPr marL="628560">
              <a:lnSpc>
                <a:spcPct val="100000"/>
              </a:lnSpc>
            </a:pPr>
            <a:endParaRPr lang="en-US" sz="1400" b="0" strike="noStrike" spc="-1">
              <a:solidFill>
                <a:srgbClr val="000000"/>
              </a:solidFill>
              <a:uFill>
                <a:solidFill>
                  <a:srgbClr val="FFFFFF"/>
                </a:solidFill>
              </a:uFill>
              <a:latin typeface="Arial"/>
            </a:endParaRPr>
          </a:p>
          <a:p>
            <a:pPr marL="171360" indent="-95040">
              <a:lnSpc>
                <a:spcPct val="100000"/>
              </a:lnSpc>
            </a:pPr>
            <a:endParaRPr lang="en-US" sz="1400" b="0" strike="noStrike" spc="-1">
              <a:solidFill>
                <a:srgbClr val="000000"/>
              </a:solidFill>
              <a:uFill>
                <a:solidFill>
                  <a:srgbClr val="FFFFFF"/>
                </a:solidFill>
              </a:uFill>
              <a:latin typeface="Arial"/>
            </a:endParaRPr>
          </a:p>
          <a:p>
            <a:pPr marL="457200">
              <a:lnSpc>
                <a:spcPct val="100000"/>
              </a:lnSpc>
            </a:pPr>
            <a:endParaRPr lang="en-US" sz="1400" b="0" strike="noStrike" spc="-1">
              <a:solidFill>
                <a:srgbClr val="000000"/>
              </a:solidFill>
              <a:uFill>
                <a:solidFill>
                  <a:srgbClr val="FFFFFF"/>
                </a:solidFill>
              </a:uFill>
              <a:latin typeface="Arial"/>
            </a:endParaRPr>
          </a:p>
          <a:p>
            <a:pPr marL="171360" indent="-104400">
              <a:lnSpc>
                <a:spcPct val="100000"/>
              </a:lnSpc>
            </a:pPr>
            <a:endParaRPr lang="en-US" sz="1400" b="0" strike="noStrike" spc="-1">
              <a:solidFill>
                <a:srgbClr val="000000"/>
              </a:solidFill>
              <a:uFill>
                <a:solidFill>
                  <a:srgbClr val="FFFFFF"/>
                </a:solidFill>
              </a:uFill>
              <a:latin typeface="Arial"/>
            </a:endParaRPr>
          </a:p>
          <a:p>
            <a:pPr marL="628560" indent="-104400">
              <a:lnSpc>
                <a:spcPct val="100000"/>
              </a:lnSpc>
            </a:pPr>
            <a:endParaRPr lang="en-US" sz="1400" b="0" strike="noStrike" spc="-1">
              <a:solidFill>
                <a:srgbClr val="000000"/>
              </a:solidFill>
              <a:uFill>
                <a:solidFill>
                  <a:srgbClr val="FFFFFF"/>
                </a:solidFill>
              </a:uFill>
              <a:latin typeface="Arial"/>
            </a:endParaRPr>
          </a:p>
          <a:p>
            <a:pPr marL="628560" indent="-104400">
              <a:lnSpc>
                <a:spcPct val="100000"/>
              </a:lnSpc>
            </a:pPr>
            <a:endParaRPr lang="en-US" sz="1400" b="0" strike="noStrike" spc="-1">
              <a:solidFill>
                <a:srgbClr val="000000"/>
              </a:solidFill>
              <a:uFill>
                <a:solidFill>
                  <a:srgbClr val="FFFFFF"/>
                </a:solidFill>
              </a:uFill>
              <a:latin typeface="Arial"/>
            </a:endParaRPr>
          </a:p>
          <a:p>
            <a:pPr marL="457200">
              <a:lnSpc>
                <a:spcPct val="100000"/>
              </a:lnSpc>
            </a:pPr>
            <a:endParaRPr lang="en-US" sz="1400" b="0" strike="noStrike" spc="-1">
              <a:solidFill>
                <a:srgbClr val="000000"/>
              </a:solidFill>
              <a:uFill>
                <a:solidFill>
                  <a:srgbClr val="FFFFFF"/>
                </a:solidFill>
              </a:uFill>
              <a:latin typeface="Arial"/>
            </a:endParaRPr>
          </a:p>
          <a:p>
            <a:pPr marL="457200">
              <a:lnSpc>
                <a:spcPct val="100000"/>
              </a:lnSpc>
            </a:pPr>
            <a:r>
              <a:rPr lang="en-US" sz="1050" b="0" strike="noStrike" spc="-1">
                <a:solidFill>
                  <a:srgbClr val="000000"/>
                </a:solidFill>
                <a:uFill>
                  <a:solidFill>
                    <a:srgbClr val="FFFFFF"/>
                  </a:solidFill>
                </a:uFill>
                <a:latin typeface="Arial"/>
                <a:ea typeface="Arial"/>
              </a:rPr>
              <a:t> </a:t>
            </a:r>
            <a:endParaRPr lang="en-US" sz="105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extShape 1"/>
          <p:cNvSpPr txBox="1"/>
          <p:nvPr/>
        </p:nvSpPr>
        <p:spPr>
          <a:xfrm>
            <a:off x="216000" y="240120"/>
            <a:ext cx="8712000" cy="430560"/>
          </a:xfrm>
          <a:prstGeom prst="rect">
            <a:avLst/>
          </a:prstGeom>
          <a:noFill/>
          <a:ln>
            <a:noFill/>
          </a:ln>
        </p:spPr>
        <p:txBody>
          <a:bodyPr lIns="0" tIns="0" rIns="0" bIns="0"/>
          <a:lstStyle/>
          <a:p>
            <a:pPr>
              <a:lnSpc>
                <a:spcPct val="100000"/>
              </a:lnSpc>
            </a:pPr>
            <a:r>
              <a:rPr lang="en-US" sz="2800" b="1" strike="noStrike" spc="-1">
                <a:solidFill>
                  <a:srgbClr val="004C96"/>
                </a:solidFill>
                <a:uFill>
                  <a:solidFill>
                    <a:srgbClr val="FFFFFF"/>
                  </a:solidFill>
                </a:uFill>
                <a:latin typeface="Arial"/>
                <a:ea typeface="Arial"/>
              </a:rPr>
              <a:t>Recap of Nonlinear theory</a:t>
            </a:r>
            <a:endParaRPr lang="en-US" sz="2800" b="0" strike="noStrike" spc="-1">
              <a:solidFill>
                <a:srgbClr val="000000"/>
              </a:solidFill>
              <a:uFill>
                <a:solidFill>
                  <a:srgbClr val="FFFFFF"/>
                </a:solidFill>
              </a:uFill>
              <a:latin typeface="Arial"/>
            </a:endParaRPr>
          </a:p>
        </p:txBody>
      </p:sp>
      <p:sp>
        <p:nvSpPr>
          <p:cNvPr id="209" name="TextShape 2"/>
          <p:cNvSpPr txBox="1"/>
          <p:nvPr/>
        </p:nvSpPr>
        <p:spPr>
          <a:xfrm>
            <a:off x="196920" y="6505560"/>
            <a:ext cx="135360" cy="195840"/>
          </a:xfrm>
          <a:prstGeom prst="rect">
            <a:avLst/>
          </a:prstGeom>
          <a:noFill/>
          <a:ln>
            <a:noFill/>
          </a:ln>
        </p:spPr>
        <p:txBody>
          <a:bodyPr lIns="0" tIns="0" rIns="0" bIns="0"/>
          <a:lstStyle/>
          <a:p>
            <a:pPr marL="25560">
              <a:lnSpc>
                <a:spcPct val="118000"/>
              </a:lnSpc>
            </a:pPr>
            <a:fld id="{3C022305-E312-4FCB-832F-F7331A5A8254}" type="slidenum">
              <a:rPr lang="en-US" sz="1200" b="0" strike="noStrike" spc="-1">
                <a:solidFill>
                  <a:srgbClr val="004C96"/>
                </a:solidFill>
                <a:uFill>
                  <a:solidFill>
                    <a:srgbClr val="FFFFFF"/>
                  </a:solidFill>
                </a:uFill>
                <a:latin typeface="Arial"/>
                <a:ea typeface="Arial"/>
              </a:rPr>
              <a:t>3</a:t>
            </a:fld>
            <a:endParaRPr lang="en-US" sz="1200" b="0" strike="noStrike" spc="-1">
              <a:solidFill>
                <a:srgbClr val="000000"/>
              </a:solidFill>
              <a:uFill>
                <a:solidFill>
                  <a:srgbClr val="FFFFFF"/>
                </a:solidFill>
              </a:uFill>
              <a:latin typeface="Times New Roman"/>
            </a:endParaRPr>
          </a:p>
        </p:txBody>
      </p:sp>
      <p:sp>
        <p:nvSpPr>
          <p:cNvPr id="210" name="TextShape 3"/>
          <p:cNvSpPr txBox="1"/>
          <p:nvPr/>
        </p:nvSpPr>
        <p:spPr>
          <a:xfrm>
            <a:off x="723960" y="6505560"/>
            <a:ext cx="791640" cy="179280"/>
          </a:xfrm>
          <a:prstGeom prst="rect">
            <a:avLst/>
          </a:prstGeom>
          <a:noFill/>
          <a:ln>
            <a:noFill/>
          </a:ln>
        </p:spPr>
        <p:txBody>
          <a:bodyPr lIns="0" tIns="0" rIns="0" bIns="0"/>
          <a:lstStyle/>
          <a:p>
            <a:pPr marL="12600">
              <a:lnSpc>
                <a:spcPct val="118000"/>
              </a:lnSpc>
            </a:pPr>
            <a:r>
              <a:rPr lang="en-US" sz="1200" b="0" strike="noStrike" spc="-1">
                <a:solidFill>
                  <a:srgbClr val="004C96"/>
                </a:solidFill>
                <a:uFill>
                  <a:solidFill>
                    <a:srgbClr val="FFFFFF"/>
                  </a:solidFill>
                </a:uFill>
                <a:latin typeface="Arial"/>
                <a:ea typeface="Arial"/>
              </a:rPr>
              <a:t>08/03/2018</a:t>
            </a:r>
            <a:endParaRPr lang="en-US" sz="1200" b="0" strike="noStrike" spc="-1">
              <a:solidFill>
                <a:srgbClr val="000000"/>
              </a:solidFill>
              <a:uFill>
                <a:solidFill>
                  <a:srgbClr val="FFFFFF"/>
                </a:solidFill>
              </a:uFill>
              <a:latin typeface="Times New Roman"/>
            </a:endParaRPr>
          </a:p>
        </p:txBody>
      </p:sp>
      <p:sp>
        <p:nvSpPr>
          <p:cNvPr id="211" name="TextShape 4"/>
          <p:cNvSpPr txBox="1"/>
          <p:nvPr/>
        </p:nvSpPr>
        <p:spPr>
          <a:xfrm>
            <a:off x="1863000" y="6525720"/>
            <a:ext cx="1940040" cy="195840"/>
          </a:xfrm>
          <a:prstGeom prst="rect">
            <a:avLst/>
          </a:prstGeom>
          <a:noFill/>
          <a:ln>
            <a:noFill/>
          </a:ln>
        </p:spPr>
        <p:txBody>
          <a:bodyPr lIns="0" tIns="0" rIns="0" bIns="0"/>
          <a:lstStyle/>
          <a:p>
            <a:pPr marL="12600">
              <a:lnSpc>
                <a:spcPct val="118000"/>
              </a:lnSpc>
            </a:pPr>
            <a:r>
              <a:rPr lang="en-US" sz="1200" b="0" strike="noStrike" spc="-1">
                <a:solidFill>
                  <a:srgbClr val="004C96"/>
                </a:solidFill>
                <a:uFill>
                  <a:solidFill>
                    <a:srgbClr val="FFFFFF"/>
                  </a:solidFill>
                </a:uFill>
                <a:latin typeface="Arial"/>
                <a:ea typeface="Arial"/>
              </a:rPr>
              <a:t>Dhruv Desai | Beam Echoes</a:t>
            </a:r>
            <a:endParaRPr lang="en-US" sz="1200" b="0" strike="noStrike" spc="-1">
              <a:solidFill>
                <a:srgbClr val="000000"/>
              </a:solidFill>
              <a:uFill>
                <a:solidFill>
                  <a:srgbClr val="FFFFFF"/>
                </a:solidFill>
              </a:uFill>
              <a:latin typeface="Times New Roman"/>
            </a:endParaRPr>
          </a:p>
        </p:txBody>
      </p:sp>
      <p:sp>
        <p:nvSpPr>
          <p:cNvPr id="212" name="CustomShape 5"/>
          <p:cNvSpPr/>
          <p:nvPr/>
        </p:nvSpPr>
        <p:spPr>
          <a:xfrm>
            <a:off x="196920" y="762120"/>
            <a:ext cx="8712000" cy="5101200"/>
          </a:xfrm>
          <a:prstGeom prst="rect">
            <a:avLst/>
          </a:prstGeom>
          <a:noFill/>
          <a:ln>
            <a:noFill/>
          </a:ln>
        </p:spPr>
        <p:style>
          <a:lnRef idx="0">
            <a:scrgbClr r="0" g="0" b="0"/>
          </a:lnRef>
          <a:fillRef idx="0">
            <a:scrgbClr r="0" g="0" b="0"/>
          </a:fillRef>
          <a:effectRef idx="0">
            <a:scrgbClr r="0" g="0" b="0"/>
          </a:effectRef>
          <a:fontRef idx="minor"/>
        </p:style>
        <p:txBody>
          <a:bodyPr/>
          <a:lstStyle/>
          <a:p>
            <a:pPr marL="171360" indent="-171000">
              <a:lnSpc>
                <a:spcPct val="100000"/>
              </a:lnSpc>
              <a:buClr>
                <a:srgbClr val="000000"/>
              </a:buClr>
              <a:buFont typeface="Arial"/>
              <a:buChar char="•"/>
            </a:pPr>
            <a:r>
              <a:rPr lang="en-US" sz="1400" b="0" strike="noStrike" spc="-1" dirty="0">
                <a:solidFill>
                  <a:srgbClr val="000000"/>
                </a:solidFill>
                <a:uFill>
                  <a:solidFill>
                    <a:srgbClr val="FFFFFF"/>
                  </a:solidFill>
                </a:uFill>
                <a:latin typeface="Arial"/>
                <a:ea typeface="Arial"/>
              </a:rPr>
              <a:t>Final emittance increases with dipole kicks as [2]</a:t>
            </a: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marL="171360" indent="-171000">
              <a:lnSpc>
                <a:spcPct val="100000"/>
              </a:lnSpc>
              <a:buClr>
                <a:srgbClr val="000000"/>
              </a:buClr>
              <a:buFont typeface="Arial"/>
              <a:buChar char="•"/>
            </a:pPr>
            <a:r>
              <a:rPr lang="en-US" sz="1400" b="0" u="sng" strike="noStrike" spc="-1" dirty="0">
                <a:solidFill>
                  <a:srgbClr val="000000"/>
                </a:solidFill>
                <a:uFill>
                  <a:solidFill>
                    <a:srgbClr val="FFFFFF"/>
                  </a:solidFill>
                </a:uFill>
                <a:latin typeface="Arial"/>
                <a:ea typeface="Arial"/>
              </a:rPr>
              <a:t> Relative echo amplitude</a:t>
            </a:r>
            <a:r>
              <a:rPr lang="en-US" sz="1400" b="0" strike="noStrike" spc="-1" dirty="0">
                <a:solidFill>
                  <a:srgbClr val="000000"/>
                </a:solidFill>
                <a:uFill>
                  <a:solidFill>
                    <a:srgbClr val="FFFFFF"/>
                  </a:solidFill>
                </a:uFill>
                <a:latin typeface="Arial"/>
                <a:ea typeface="Arial"/>
              </a:rPr>
              <a:t> is [2]</a:t>
            </a: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0000"/>
                </a:solidFill>
                <a:uFill>
                  <a:solidFill>
                    <a:srgbClr val="FFFFFF"/>
                  </a:solidFill>
                </a:uFill>
                <a:latin typeface="Arial"/>
                <a:ea typeface="Arial"/>
              </a:rPr>
              <a:t> </a:t>
            </a: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marL="171360" indent="-171000">
              <a:lnSpc>
                <a:spcPct val="100000"/>
              </a:lnSpc>
              <a:buClr>
                <a:srgbClr val="000000"/>
              </a:buClr>
              <a:buFont typeface="Arial"/>
              <a:buChar char="•"/>
            </a:pPr>
            <a:r>
              <a:rPr lang="en-US" sz="1400" b="0" strike="noStrike" spc="-1" dirty="0">
                <a:solidFill>
                  <a:srgbClr val="000000"/>
                </a:solidFill>
                <a:uFill>
                  <a:solidFill>
                    <a:srgbClr val="FFFFFF"/>
                  </a:solidFill>
                </a:uFill>
                <a:latin typeface="Arial"/>
                <a:ea typeface="Arial"/>
              </a:rPr>
              <a:t>  The optimum quadrupole strength can be calculated as [2]                      ,</a:t>
            </a: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0000"/>
                </a:solidFill>
                <a:uFill>
                  <a:solidFill>
                    <a:srgbClr val="FFFFFF"/>
                  </a:solidFill>
                </a:uFill>
                <a:latin typeface="Arial"/>
                <a:ea typeface="Arial"/>
              </a:rPr>
              <a:t>      for time delay τ much larger than decoherence time.</a:t>
            </a:r>
            <a:endParaRPr lang="en-US" sz="1400" b="0" strike="noStrike" spc="-1" dirty="0">
              <a:solidFill>
                <a:srgbClr val="000000"/>
              </a:solidFill>
              <a:uFill>
                <a:solidFill>
                  <a:srgbClr val="FFFFFF"/>
                </a:solidFill>
              </a:uFill>
              <a:latin typeface="Arial"/>
            </a:endParaRPr>
          </a:p>
          <a:p>
            <a:pPr>
              <a:lnSpc>
                <a:spcPct val="100000"/>
              </a:lnSpc>
            </a:pPr>
            <a:endParaRPr lang="en-US" sz="1400" b="0" strike="noStrike" spc="-1" dirty="0">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US" sz="1400" b="0" strike="noStrike" spc="-1" dirty="0">
                <a:solidFill>
                  <a:srgbClr val="000000"/>
                </a:solidFill>
                <a:uFill>
                  <a:solidFill>
                    <a:srgbClr val="FFFFFF"/>
                  </a:solidFill>
                </a:uFill>
                <a:latin typeface="Arial"/>
                <a:ea typeface="Arial"/>
              </a:rPr>
              <a:t>Relative echo amplitude saturates at A= 0.38 at typical emittances [2].</a:t>
            </a: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marL="171360" indent="-171000">
              <a:lnSpc>
                <a:spcPct val="100000"/>
              </a:lnSpc>
              <a:buClr>
                <a:srgbClr val="000000"/>
              </a:buClr>
              <a:buFont typeface="Arial"/>
              <a:buChar char="•"/>
            </a:pPr>
            <a:r>
              <a:rPr lang="en-US" sz="1400" b="0" strike="noStrike" spc="-1" dirty="0">
                <a:solidFill>
                  <a:srgbClr val="000000"/>
                </a:solidFill>
                <a:uFill>
                  <a:solidFill>
                    <a:srgbClr val="FFFFFF"/>
                  </a:solidFill>
                </a:uFill>
                <a:latin typeface="Arial"/>
                <a:ea typeface="Arial"/>
              </a:rPr>
              <a:t>  Relative echo amplitude increases at smaller emittances.</a:t>
            </a: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marL="171360" indent="-171000">
              <a:lnSpc>
                <a:spcPct val="100000"/>
              </a:lnSpc>
              <a:buClr>
                <a:srgbClr val="000000"/>
              </a:buClr>
              <a:buFont typeface="Arial"/>
              <a:buChar char="•"/>
            </a:pPr>
            <a:r>
              <a:rPr lang="en-US" sz="1400" b="0" strike="noStrike" spc="-1" dirty="0">
                <a:solidFill>
                  <a:srgbClr val="000000"/>
                </a:solidFill>
                <a:uFill>
                  <a:solidFill>
                    <a:srgbClr val="FFFFFF"/>
                  </a:solidFill>
                </a:uFill>
                <a:latin typeface="Arial"/>
                <a:ea typeface="Arial"/>
              </a:rPr>
              <a:t>  Multiple echoes are generated by large enough dipole kicks. </a:t>
            </a:r>
            <a:endParaRPr lang="en-US" sz="1400" b="0" strike="noStrike" spc="-1" dirty="0">
              <a:solidFill>
                <a:srgbClr val="000000"/>
              </a:solidFill>
              <a:uFill>
                <a:solidFill>
                  <a:srgbClr val="FFFFFF"/>
                </a:solidFill>
              </a:uFill>
              <a:latin typeface="Arial"/>
            </a:endParaRPr>
          </a:p>
          <a:p>
            <a:pPr>
              <a:lnSpc>
                <a:spcPct val="100000"/>
              </a:lnSpc>
            </a:pPr>
            <a:endParaRPr lang="en-US" sz="1400" b="0" strike="noStrike" spc="-1" dirty="0">
              <a:solidFill>
                <a:srgbClr val="000000"/>
              </a:solidFill>
              <a:uFill>
                <a:solidFill>
                  <a:srgbClr val="FFFFFF"/>
                </a:solidFill>
              </a:uFill>
              <a:latin typeface="Arial"/>
            </a:endParaRPr>
          </a:p>
          <a:p>
            <a:pPr>
              <a:lnSpc>
                <a:spcPct val="100000"/>
              </a:lnSpc>
            </a:pPr>
            <a:endParaRPr lang="en-US" sz="1400" b="0" strike="noStrike" spc="-1" dirty="0">
              <a:solidFill>
                <a:srgbClr val="000000"/>
              </a:solidFill>
              <a:uFill>
                <a:solidFill>
                  <a:srgbClr val="FFFFFF"/>
                </a:solidFill>
              </a:uFill>
              <a:latin typeface="Arial"/>
            </a:endParaRPr>
          </a:p>
          <a:p>
            <a:pPr>
              <a:lnSpc>
                <a:spcPct val="100000"/>
              </a:lnSpc>
            </a:pPr>
            <a:endParaRPr lang="en-US" sz="1400" b="0" strike="noStrike" spc="-1" dirty="0">
              <a:solidFill>
                <a:srgbClr val="000000"/>
              </a:solidFill>
              <a:uFill>
                <a:solidFill>
                  <a:srgbClr val="FFFFFF"/>
                </a:solidFill>
              </a:uFill>
              <a:latin typeface="Arial"/>
            </a:endParaRPr>
          </a:p>
          <a:p>
            <a:pPr>
              <a:lnSpc>
                <a:spcPct val="100000"/>
              </a:lnSpc>
            </a:pPr>
            <a:endParaRPr lang="en-US" sz="1400" b="0" strike="noStrike" spc="-1" dirty="0">
              <a:solidFill>
                <a:srgbClr val="000000"/>
              </a:solidFill>
              <a:uFill>
                <a:solidFill>
                  <a:srgbClr val="FFFFFF"/>
                </a:solidFill>
              </a:uFill>
              <a:latin typeface="Arial"/>
            </a:endParaRPr>
          </a:p>
          <a:p>
            <a:pPr>
              <a:lnSpc>
                <a:spcPct val="100000"/>
              </a:lnSpc>
            </a:pP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0000"/>
                </a:solidFill>
                <a:uFill>
                  <a:solidFill>
                    <a:srgbClr val="FFFFFF"/>
                  </a:solidFill>
                </a:uFill>
                <a:latin typeface="Arial"/>
                <a:ea typeface="Arial"/>
              </a:rPr>
              <a:t>[2] Tanaji Sen and Yuan Shen Li. 2018. Physical Review Accelerators and Beams 02, 021002</a:t>
            </a:r>
            <a:endParaRPr lang="en-US" sz="1400" b="0" strike="noStrike" spc="-1" dirty="0">
              <a:solidFill>
                <a:srgbClr val="000000"/>
              </a:solidFill>
              <a:uFill>
                <a:solidFill>
                  <a:srgbClr val="FFFFFF"/>
                </a:solidFill>
              </a:uFill>
              <a:latin typeface="Arial"/>
            </a:endParaRPr>
          </a:p>
          <a:p>
            <a:pPr>
              <a:lnSpc>
                <a:spcPct val="100000"/>
              </a:lnSpc>
            </a:pP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marL="457200">
              <a:lnSpc>
                <a:spcPct val="100000"/>
              </a:lnSpc>
            </a:pPr>
            <a:endParaRPr lang="en-US" sz="1400" b="0" strike="noStrike" spc="-1" dirty="0">
              <a:solidFill>
                <a:srgbClr val="000000"/>
              </a:solidFill>
              <a:uFill>
                <a:solidFill>
                  <a:srgbClr val="FFFFFF"/>
                </a:solidFill>
              </a:uFill>
              <a:latin typeface="Arial"/>
            </a:endParaRPr>
          </a:p>
        </p:txBody>
      </p:sp>
      <p:pic>
        <p:nvPicPr>
          <p:cNvPr id="213" name="Google Shape;99;p10"/>
          <p:cNvPicPr/>
          <p:nvPr/>
        </p:nvPicPr>
        <p:blipFill>
          <a:blip r:embed="rId3"/>
          <a:stretch/>
        </p:blipFill>
        <p:spPr>
          <a:xfrm>
            <a:off x="4547880" y="671040"/>
            <a:ext cx="2095560" cy="514080"/>
          </a:xfrm>
          <a:prstGeom prst="rect">
            <a:avLst/>
          </a:prstGeom>
          <a:ln>
            <a:noFill/>
          </a:ln>
        </p:spPr>
      </p:pic>
      <p:pic>
        <p:nvPicPr>
          <p:cNvPr id="214" name="Google Shape;100;p10"/>
          <p:cNvPicPr/>
          <p:nvPr/>
        </p:nvPicPr>
        <p:blipFill>
          <a:blip r:embed="rId4"/>
          <a:stretch/>
        </p:blipFill>
        <p:spPr>
          <a:xfrm>
            <a:off x="468000" y="1705320"/>
            <a:ext cx="6067080" cy="1408680"/>
          </a:xfrm>
          <a:prstGeom prst="rect">
            <a:avLst/>
          </a:prstGeom>
          <a:ln>
            <a:noFill/>
          </a:ln>
        </p:spPr>
      </p:pic>
      <p:pic>
        <p:nvPicPr>
          <p:cNvPr id="215" name="Google Shape;101;p10"/>
          <p:cNvPicPr/>
          <p:nvPr/>
        </p:nvPicPr>
        <p:blipFill>
          <a:blip r:embed="rId5"/>
          <a:stretch/>
        </p:blipFill>
        <p:spPr>
          <a:xfrm>
            <a:off x="5196240" y="3114360"/>
            <a:ext cx="1095120" cy="371160"/>
          </a:xfrm>
          <a:prstGeom prst="rect">
            <a:avLst/>
          </a:prstGeom>
          <a:ln>
            <a:noFill/>
          </a:ln>
        </p:spPr>
      </p:pic>
      <p:sp>
        <p:nvSpPr>
          <p:cNvPr id="216" name="CustomShape 6"/>
          <p:cNvSpPr/>
          <p:nvPr/>
        </p:nvSpPr>
        <p:spPr>
          <a:xfrm>
            <a:off x="723960" y="6505560"/>
            <a:ext cx="791640" cy="1792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12600">
              <a:lnSpc>
                <a:spcPct val="118000"/>
              </a:lnSpc>
            </a:pPr>
            <a:r>
              <a:rPr lang="en-US" sz="1200" b="0" strike="noStrike" spc="-1">
                <a:solidFill>
                  <a:srgbClr val="004C96"/>
                </a:solidFill>
                <a:uFill>
                  <a:solidFill>
                    <a:srgbClr val="FFFFFF"/>
                  </a:solidFill>
                </a:uFill>
                <a:latin typeface="Arial"/>
                <a:ea typeface="Arial"/>
              </a:rPr>
              <a:t>08/08/2018</a:t>
            </a:r>
            <a:endParaRPr lang="en-US" sz="1200" b="0" strike="noStrike" spc="-1">
              <a:solidFill>
                <a:srgbClr val="000000"/>
              </a:solidFill>
              <a:uFill>
                <a:solidFill>
                  <a:srgbClr val="FFFFFF"/>
                </a:solidFill>
              </a:uFill>
              <a:latin typeface="Arial"/>
            </a:endParaRPr>
          </a:p>
        </p:txBody>
      </p:sp>
      <p:sp>
        <p:nvSpPr>
          <p:cNvPr id="3" name="Oval 2">
            <a:extLst>
              <a:ext uri="{FF2B5EF4-FFF2-40B4-BE49-F238E27FC236}">
                <a16:creationId xmlns:a16="http://schemas.microsoft.com/office/drawing/2014/main" id="{9D537064-E840-41B3-B619-67B582EAC25F}"/>
              </a:ext>
            </a:extLst>
          </p:cNvPr>
          <p:cNvSpPr/>
          <p:nvPr/>
        </p:nvSpPr>
        <p:spPr>
          <a:xfrm>
            <a:off x="1038687" y="2139519"/>
            <a:ext cx="824313" cy="337351"/>
          </a:xfrm>
          <a:prstGeom prst="ellipse">
            <a:avLst/>
          </a:prstGeom>
          <a:solidFill>
            <a:schemeClr val="accent1">
              <a:alpha val="0"/>
            </a:schemeClr>
          </a:solidFill>
          <a:ln w="12700">
            <a:solidFill>
              <a:schemeClr val="accent1">
                <a:shade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2D79313-AAF7-416D-9175-35C67AA7CA05}"/>
              </a:ext>
            </a:extLst>
          </p:cNvPr>
          <p:cNvSpPr/>
          <p:nvPr/>
        </p:nvSpPr>
        <p:spPr>
          <a:xfrm>
            <a:off x="468000" y="1705320"/>
            <a:ext cx="1822439" cy="430560"/>
          </a:xfrm>
          <a:prstGeom prst="rect">
            <a:avLst/>
          </a:prstGeom>
          <a:solidFill>
            <a:schemeClr val="accent1">
              <a:alpha val="0"/>
            </a:schemeClr>
          </a:solidFill>
          <a:ln w="15875">
            <a:solidFill>
              <a:schemeClr val="accent1">
                <a:shade val="50000"/>
                <a:alpha val="7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TextShape 1"/>
          <p:cNvSpPr txBox="1"/>
          <p:nvPr/>
        </p:nvSpPr>
        <p:spPr>
          <a:xfrm>
            <a:off x="216000" y="240120"/>
            <a:ext cx="8712000" cy="430560"/>
          </a:xfrm>
          <a:prstGeom prst="rect">
            <a:avLst/>
          </a:prstGeom>
          <a:noFill/>
          <a:ln>
            <a:noFill/>
          </a:ln>
        </p:spPr>
        <p:txBody>
          <a:bodyPr lIns="0" tIns="0" rIns="0" bIns="0"/>
          <a:lstStyle/>
          <a:p>
            <a:pPr>
              <a:lnSpc>
                <a:spcPct val="100000"/>
              </a:lnSpc>
            </a:pPr>
            <a:r>
              <a:rPr lang="en-US" sz="2800" b="1" strike="noStrike" spc="-1">
                <a:solidFill>
                  <a:srgbClr val="004C96"/>
                </a:solidFill>
                <a:uFill>
                  <a:solidFill>
                    <a:srgbClr val="FFFFFF"/>
                  </a:solidFill>
                </a:uFill>
                <a:latin typeface="Arial"/>
                <a:ea typeface="Arial"/>
              </a:rPr>
              <a:t>Project Goals</a:t>
            </a:r>
            <a:endParaRPr lang="en-US" sz="2800" b="0" strike="noStrike" spc="-1">
              <a:solidFill>
                <a:srgbClr val="000000"/>
              </a:solidFill>
              <a:uFill>
                <a:solidFill>
                  <a:srgbClr val="FFFFFF"/>
                </a:solidFill>
              </a:uFill>
              <a:latin typeface="Arial"/>
            </a:endParaRPr>
          </a:p>
        </p:txBody>
      </p:sp>
      <p:sp>
        <p:nvSpPr>
          <p:cNvPr id="219" name="TextShape 2"/>
          <p:cNvSpPr txBox="1"/>
          <p:nvPr/>
        </p:nvSpPr>
        <p:spPr>
          <a:xfrm>
            <a:off x="196920" y="6505560"/>
            <a:ext cx="135360" cy="195840"/>
          </a:xfrm>
          <a:prstGeom prst="rect">
            <a:avLst/>
          </a:prstGeom>
          <a:noFill/>
          <a:ln>
            <a:noFill/>
          </a:ln>
        </p:spPr>
        <p:txBody>
          <a:bodyPr lIns="0" tIns="0" rIns="0" bIns="0"/>
          <a:lstStyle/>
          <a:p>
            <a:pPr marL="25560">
              <a:lnSpc>
                <a:spcPct val="118000"/>
              </a:lnSpc>
            </a:pPr>
            <a:fld id="{E8DE97DB-4C89-49E3-AFE5-E90EACE747B2}" type="slidenum">
              <a:rPr lang="en-US" sz="1200" b="0" strike="noStrike" spc="-1">
                <a:solidFill>
                  <a:srgbClr val="004C96"/>
                </a:solidFill>
                <a:uFill>
                  <a:solidFill>
                    <a:srgbClr val="FFFFFF"/>
                  </a:solidFill>
                </a:uFill>
                <a:latin typeface="Arial"/>
                <a:ea typeface="Arial"/>
              </a:rPr>
              <a:t>4</a:t>
            </a:fld>
            <a:endParaRPr lang="en-US" sz="1200" b="0" strike="noStrike" spc="-1">
              <a:solidFill>
                <a:srgbClr val="000000"/>
              </a:solidFill>
              <a:uFill>
                <a:solidFill>
                  <a:srgbClr val="FFFFFF"/>
                </a:solidFill>
              </a:uFill>
              <a:latin typeface="Times New Roman"/>
            </a:endParaRPr>
          </a:p>
        </p:txBody>
      </p:sp>
      <p:sp>
        <p:nvSpPr>
          <p:cNvPr id="220" name="TextShape 3"/>
          <p:cNvSpPr txBox="1"/>
          <p:nvPr/>
        </p:nvSpPr>
        <p:spPr>
          <a:xfrm>
            <a:off x="723960" y="6505560"/>
            <a:ext cx="791640" cy="179280"/>
          </a:xfrm>
          <a:prstGeom prst="rect">
            <a:avLst/>
          </a:prstGeom>
          <a:noFill/>
          <a:ln>
            <a:noFill/>
          </a:ln>
        </p:spPr>
        <p:txBody>
          <a:bodyPr lIns="0" tIns="0" rIns="0" bIns="0"/>
          <a:lstStyle/>
          <a:p>
            <a:pPr marL="12600">
              <a:lnSpc>
                <a:spcPct val="118000"/>
              </a:lnSpc>
            </a:pPr>
            <a:r>
              <a:rPr lang="en-US" sz="1200" b="0" strike="noStrike" spc="-1">
                <a:solidFill>
                  <a:srgbClr val="004C96"/>
                </a:solidFill>
                <a:uFill>
                  <a:solidFill>
                    <a:srgbClr val="FFFFFF"/>
                  </a:solidFill>
                </a:uFill>
                <a:latin typeface="Arial"/>
                <a:ea typeface="Arial"/>
              </a:rPr>
              <a:t>08/08/2018</a:t>
            </a:r>
            <a:endParaRPr lang="en-US" sz="1200" b="0" strike="noStrike" spc="-1">
              <a:solidFill>
                <a:srgbClr val="000000"/>
              </a:solidFill>
              <a:uFill>
                <a:solidFill>
                  <a:srgbClr val="FFFFFF"/>
                </a:solidFill>
              </a:uFill>
              <a:latin typeface="Times New Roman"/>
            </a:endParaRPr>
          </a:p>
        </p:txBody>
      </p:sp>
      <p:sp>
        <p:nvSpPr>
          <p:cNvPr id="221" name="TextShape 4"/>
          <p:cNvSpPr txBox="1"/>
          <p:nvPr/>
        </p:nvSpPr>
        <p:spPr>
          <a:xfrm>
            <a:off x="1863000" y="6525720"/>
            <a:ext cx="1940040" cy="195840"/>
          </a:xfrm>
          <a:prstGeom prst="rect">
            <a:avLst/>
          </a:prstGeom>
          <a:noFill/>
          <a:ln>
            <a:noFill/>
          </a:ln>
        </p:spPr>
        <p:txBody>
          <a:bodyPr lIns="0" tIns="0" rIns="0" bIns="0"/>
          <a:lstStyle/>
          <a:p>
            <a:pPr marL="12600">
              <a:lnSpc>
                <a:spcPct val="118000"/>
              </a:lnSpc>
            </a:pPr>
            <a:r>
              <a:rPr lang="en-US" sz="1200" b="0" strike="noStrike" spc="-1">
                <a:solidFill>
                  <a:srgbClr val="004C96"/>
                </a:solidFill>
                <a:uFill>
                  <a:solidFill>
                    <a:srgbClr val="FFFFFF"/>
                  </a:solidFill>
                </a:uFill>
                <a:latin typeface="Arial"/>
                <a:ea typeface="Arial"/>
              </a:rPr>
              <a:t>Dhruv Desai | Beam Echoes</a:t>
            </a:r>
            <a:endParaRPr lang="en-US" sz="1200" b="0" strike="noStrike" spc="-1">
              <a:solidFill>
                <a:srgbClr val="000000"/>
              </a:solidFill>
              <a:uFill>
                <a:solidFill>
                  <a:srgbClr val="FFFFFF"/>
                </a:solidFill>
              </a:uFill>
              <a:latin typeface="Times New Roman"/>
            </a:endParaRPr>
          </a:p>
        </p:txBody>
      </p:sp>
      <p:sp>
        <p:nvSpPr>
          <p:cNvPr id="222" name="CustomShape 5"/>
          <p:cNvSpPr/>
          <p:nvPr/>
        </p:nvSpPr>
        <p:spPr>
          <a:xfrm>
            <a:off x="196920" y="762120"/>
            <a:ext cx="8712000" cy="513180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100000"/>
              </a:lnSpc>
            </a:pPr>
            <a:r>
              <a:rPr lang="en-US" sz="1800" u="sng" strike="noStrike" spc="-1" dirty="0">
                <a:uFill>
                  <a:solidFill>
                    <a:schemeClr val="tx1"/>
                  </a:solidFill>
                </a:uFill>
                <a:latin typeface="Arial"/>
                <a:ea typeface="Arial"/>
              </a:rPr>
              <a:t>Low intensity beams </a:t>
            </a:r>
            <a:r>
              <a:rPr lang="en-US" sz="1800" b="0" strike="noStrike" spc="-1" dirty="0">
                <a:solidFill>
                  <a:srgbClr val="000000"/>
                </a:solidFill>
                <a:uFill>
                  <a:solidFill>
                    <a:srgbClr val="FFFFFF"/>
                  </a:solidFill>
                </a:uFill>
                <a:latin typeface="Arial"/>
                <a:ea typeface="Arial"/>
              </a:rPr>
              <a:t>without space charge effects can be used for testing integrability of nonlinear optics.</a:t>
            </a: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US" sz="1800" b="0" strike="noStrike" spc="-1" dirty="0">
                <a:solidFill>
                  <a:srgbClr val="000000"/>
                </a:solidFill>
                <a:uFill>
                  <a:solidFill>
                    <a:srgbClr val="FFFFFF"/>
                  </a:solidFill>
                </a:uFill>
                <a:latin typeface="Arial"/>
                <a:ea typeface="Arial"/>
              </a:rPr>
              <a:t>Study echo dependence on ring parameters, and test echo theory.</a:t>
            </a: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US" sz="1800" b="0" strike="noStrike" spc="-1" dirty="0">
                <a:solidFill>
                  <a:srgbClr val="000000"/>
                </a:solidFill>
                <a:uFill>
                  <a:solidFill>
                    <a:srgbClr val="FFFFFF"/>
                  </a:solidFill>
                </a:uFill>
                <a:latin typeface="Arial"/>
                <a:ea typeface="Arial"/>
              </a:rPr>
              <a:t>Test robustness of dynamic aperture and echoes against coupling and synchrotron oscillations with longitudinal momentum spread.</a:t>
            </a:r>
            <a:endParaRPr lang="en-US" sz="1800" b="0" strike="noStrike" spc="-1" dirty="0">
              <a:solidFill>
                <a:srgbClr val="000000"/>
              </a:solidFill>
              <a:uFill>
                <a:solidFill>
                  <a:srgbClr val="FFFFFF"/>
                </a:solidFill>
              </a:uFill>
              <a:latin typeface="Arial"/>
            </a:endParaRPr>
          </a:p>
          <a:p>
            <a:pPr marL="285840" indent="-171000">
              <a:lnSpc>
                <a:spcPct val="100000"/>
              </a:lnSpc>
            </a:pPr>
            <a:endParaRPr lang="en-US" sz="1800" b="0" strike="noStrike" spc="-1" dirty="0">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US" sz="1800" u="sng" strike="noStrike" spc="-1" dirty="0">
                <a:solidFill>
                  <a:srgbClr val="000000"/>
                </a:solidFill>
                <a:latin typeface="Arial"/>
                <a:ea typeface="Arial"/>
              </a:rPr>
              <a:t>Simulate echo generation in IOTA under realistic conditions</a:t>
            </a:r>
            <a:r>
              <a:rPr lang="en-US" sz="1800" b="0" strike="noStrike" spc="-1" dirty="0">
                <a:solidFill>
                  <a:srgbClr val="000000"/>
                </a:solidFill>
                <a:uFill>
                  <a:solidFill>
                    <a:srgbClr val="FFFFFF"/>
                  </a:solidFill>
                </a:uFill>
                <a:latin typeface="Arial"/>
                <a:ea typeface="Arial"/>
              </a:rPr>
              <a:t>. </a:t>
            </a:r>
            <a:endParaRPr lang="en-US" sz="1800" b="0" strike="noStrike" spc="-1" dirty="0">
              <a:solidFill>
                <a:srgbClr val="000000"/>
              </a:solidFill>
              <a:uFill>
                <a:solidFill>
                  <a:srgbClr val="FFFFFF"/>
                </a:solidFill>
              </a:uFill>
              <a:latin typeface="Arial"/>
            </a:endParaRPr>
          </a:p>
          <a:p>
            <a:pPr>
              <a:lnSpc>
                <a:spcPct val="100000"/>
              </a:lnSpc>
            </a:pPr>
            <a:endParaRPr lang="en-US" u="sng" spc="-1" dirty="0">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a:p>
            <a:pPr>
              <a:lnSpc>
                <a:spcPct val="100000"/>
              </a:lnSpc>
            </a:pPr>
            <a:r>
              <a:rPr lang="en-US" sz="1800" b="0" strike="noStrike" spc="-1" dirty="0">
                <a:solidFill>
                  <a:srgbClr val="000000"/>
                </a:solidFill>
                <a:uFill>
                  <a:solidFill>
                    <a:srgbClr val="FFFFFF"/>
                  </a:solidFill>
                </a:uFill>
                <a:latin typeface="Arial"/>
                <a:ea typeface="Arial"/>
              </a:rPr>
              <a:t>Tools Used:</a:t>
            </a:r>
            <a:endParaRPr lang="en-US" sz="1800" b="0" strike="noStrike" spc="-1" dirty="0">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US" sz="1800" b="0" strike="noStrike" spc="-1" dirty="0">
                <a:solidFill>
                  <a:srgbClr val="000000"/>
                </a:solidFill>
                <a:uFill>
                  <a:solidFill>
                    <a:srgbClr val="FFFFFF"/>
                  </a:solidFill>
                </a:uFill>
                <a:latin typeface="Arial"/>
                <a:ea typeface="Arial"/>
              </a:rPr>
              <a:t>MADX with IOTA lattice (without nonlinear inserts) and FODO lattice with octupoles.</a:t>
            </a:r>
            <a:endParaRPr lang="en-US" sz="1800" b="0" strike="noStrike" spc="-1" dirty="0">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US" sz="1800" b="0" strike="noStrike" spc="-1" dirty="0">
                <a:solidFill>
                  <a:srgbClr val="000000"/>
                </a:solidFill>
                <a:uFill>
                  <a:solidFill>
                    <a:srgbClr val="FFFFFF"/>
                  </a:solidFill>
                </a:uFill>
                <a:latin typeface="Arial"/>
                <a:ea typeface="Arial"/>
              </a:rPr>
              <a:t>C++ codes for data analysis.</a:t>
            </a:r>
          </a:p>
          <a:p>
            <a:pPr marL="285840" indent="-285480">
              <a:lnSpc>
                <a:spcPct val="100000"/>
              </a:lnSpc>
              <a:buClr>
                <a:srgbClr val="000000"/>
              </a:buClr>
              <a:buFont typeface="Arial"/>
              <a:buChar char="•"/>
            </a:pP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a:p>
            <a:pPr marL="171360" indent="-82080">
              <a:lnSpc>
                <a:spcPct val="100000"/>
              </a:lnSpc>
            </a:pPr>
            <a:endParaRPr lang="en-US" sz="1800" b="0" strike="noStrike" spc="-1" dirty="0">
              <a:solidFill>
                <a:srgbClr val="000000"/>
              </a:solidFill>
              <a:uFill>
                <a:solidFill>
                  <a:srgbClr val="FFFFFF"/>
                </a:solidFill>
              </a:uFill>
              <a:latin typeface="Arial"/>
            </a:endParaRPr>
          </a:p>
          <a:p>
            <a:pPr marL="171360" indent="-82080">
              <a:lnSpc>
                <a:spcPct val="100000"/>
              </a:lnSpc>
            </a:pP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a:p>
            <a:pPr marL="628560" indent="-104400">
              <a:lnSpc>
                <a:spcPct val="100000"/>
              </a:lnSpc>
            </a:pPr>
            <a:endParaRPr lang="en-US" sz="1800" b="0" strike="noStrike" spc="-1" dirty="0">
              <a:solidFill>
                <a:srgbClr val="000000"/>
              </a:solidFill>
              <a:uFill>
                <a:solidFill>
                  <a:srgbClr val="FFFFFF"/>
                </a:solidFill>
              </a:uFill>
              <a:latin typeface="Arial"/>
            </a:endParaRPr>
          </a:p>
          <a:p>
            <a:pPr marL="457200">
              <a:lnSpc>
                <a:spcPct val="100000"/>
              </a:lnSpc>
            </a:pPr>
            <a:endParaRPr lang="en-US" sz="1800" b="0" strike="noStrike" spc="-1" dirty="0">
              <a:solidFill>
                <a:srgbClr val="000000"/>
              </a:solidFill>
              <a:uFill>
                <a:solidFill>
                  <a:srgbClr val="FFFFFF"/>
                </a:solidFill>
              </a:uFill>
              <a:latin typeface="Arial"/>
            </a:endParaRPr>
          </a:p>
          <a:p>
            <a:pPr marL="457200">
              <a:lnSpc>
                <a:spcPct val="100000"/>
              </a:lnSpc>
            </a:pPr>
            <a:r>
              <a:rPr lang="en-US" sz="1050" b="0" strike="noStrike" spc="-1" dirty="0">
                <a:solidFill>
                  <a:srgbClr val="000000"/>
                </a:solidFill>
                <a:uFill>
                  <a:solidFill>
                    <a:srgbClr val="FFFFFF"/>
                  </a:solidFill>
                </a:uFill>
                <a:latin typeface="Arial"/>
                <a:ea typeface="Arial"/>
              </a:rPr>
              <a:t> </a:t>
            </a:r>
            <a:endParaRPr lang="en-US" sz="105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extShape 1"/>
          <p:cNvSpPr txBox="1"/>
          <p:nvPr/>
        </p:nvSpPr>
        <p:spPr>
          <a:xfrm>
            <a:off x="216000" y="240120"/>
            <a:ext cx="8712000" cy="430560"/>
          </a:xfrm>
          <a:prstGeom prst="rect">
            <a:avLst/>
          </a:prstGeom>
          <a:noFill/>
          <a:ln>
            <a:noFill/>
          </a:ln>
        </p:spPr>
        <p:txBody>
          <a:bodyPr lIns="0" tIns="0" rIns="0" bIns="0"/>
          <a:lstStyle/>
          <a:p>
            <a:pPr>
              <a:lnSpc>
                <a:spcPct val="100000"/>
              </a:lnSpc>
            </a:pPr>
            <a:r>
              <a:rPr lang="en-US" sz="2800" b="1" strike="noStrike" spc="-1">
                <a:solidFill>
                  <a:srgbClr val="004C96"/>
                </a:solidFill>
                <a:uFill>
                  <a:solidFill>
                    <a:srgbClr val="FFFFFF"/>
                  </a:solidFill>
                </a:uFill>
                <a:latin typeface="Arial"/>
                <a:ea typeface="Arial"/>
              </a:rPr>
              <a:t>IOTA Ring- Layout and Parameters</a:t>
            </a:r>
            <a:endParaRPr lang="en-US" sz="2800" b="0" strike="noStrike" spc="-1">
              <a:solidFill>
                <a:srgbClr val="000000"/>
              </a:solidFill>
              <a:uFill>
                <a:solidFill>
                  <a:srgbClr val="FFFFFF"/>
                </a:solidFill>
              </a:uFill>
              <a:latin typeface="Arial"/>
            </a:endParaRPr>
          </a:p>
        </p:txBody>
      </p:sp>
      <p:sp>
        <p:nvSpPr>
          <p:cNvPr id="224" name="CustomShape 2"/>
          <p:cNvSpPr/>
          <p:nvPr/>
        </p:nvSpPr>
        <p:spPr>
          <a:xfrm>
            <a:off x="196920" y="762120"/>
            <a:ext cx="8712000" cy="380844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100000"/>
              </a:lnSpc>
            </a:pPr>
            <a:endParaRPr lang="en-US" sz="1800" b="0" strike="noStrike" spc="-1" dirty="0">
              <a:solidFill>
                <a:srgbClr val="000000"/>
              </a:solidFill>
              <a:uFill>
                <a:solidFill>
                  <a:srgbClr val="FFFFFF"/>
                </a:solidFill>
              </a:uFill>
              <a:latin typeface="Arial"/>
            </a:endParaRPr>
          </a:p>
          <a:p>
            <a:pPr marL="171360" indent="-82080">
              <a:lnSpc>
                <a:spcPct val="100000"/>
              </a:lnSpc>
            </a:pP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0000"/>
                </a:solidFill>
                <a:uFill>
                  <a:solidFill>
                    <a:srgbClr val="FFFFFF"/>
                  </a:solidFill>
                </a:uFill>
                <a:latin typeface="Arial"/>
                <a:ea typeface="Arial"/>
              </a:rPr>
              <a:t> </a:t>
            </a: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a:lnSpc>
                <a:spcPct val="100000"/>
              </a:lnSpc>
            </a:pP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a:lnSpc>
                <a:spcPct val="100000"/>
              </a:lnSpc>
            </a:pP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a:lnSpc>
                <a:spcPct val="100000"/>
              </a:lnSpc>
            </a:pPr>
            <a:endParaRPr lang="en-US" sz="1400" b="0" strike="noStrike" spc="-1" dirty="0">
              <a:solidFill>
                <a:srgbClr val="000000"/>
              </a:solidFill>
              <a:uFill>
                <a:solidFill>
                  <a:srgbClr val="FFFFFF"/>
                </a:solidFill>
              </a:uFill>
              <a:latin typeface="Arial"/>
            </a:endParaRPr>
          </a:p>
          <a:p>
            <a:pPr marL="628560" indent="-104400">
              <a:lnSpc>
                <a:spcPct val="100000"/>
              </a:lnSpc>
            </a:pPr>
            <a:endParaRPr lang="en-US" sz="1400" b="0" strike="noStrike" spc="-1" dirty="0">
              <a:solidFill>
                <a:srgbClr val="000000"/>
              </a:solidFill>
              <a:uFill>
                <a:solidFill>
                  <a:srgbClr val="FFFFFF"/>
                </a:solidFill>
              </a:uFill>
              <a:latin typeface="Arial"/>
            </a:endParaRPr>
          </a:p>
          <a:p>
            <a:pPr>
              <a:lnSpc>
                <a:spcPct val="100000"/>
              </a:lnSpc>
            </a:pPr>
            <a:endParaRPr lang="en-US" sz="1400" b="0" strike="noStrike" spc="-1" dirty="0">
              <a:solidFill>
                <a:srgbClr val="000000"/>
              </a:solidFill>
              <a:uFill>
                <a:solidFill>
                  <a:srgbClr val="FFFFFF"/>
                </a:solidFill>
              </a:uFill>
              <a:latin typeface="Arial"/>
            </a:endParaRPr>
          </a:p>
          <a:p>
            <a:pPr>
              <a:lnSpc>
                <a:spcPct val="100000"/>
              </a:lnSpc>
            </a:pPr>
            <a:r>
              <a:rPr lang="en-US" sz="1050" b="0" strike="noStrike" spc="-1" dirty="0">
                <a:solidFill>
                  <a:srgbClr val="000000"/>
                </a:solidFill>
                <a:uFill>
                  <a:solidFill>
                    <a:srgbClr val="FFFFFF"/>
                  </a:solidFill>
                </a:uFill>
                <a:latin typeface="Arial"/>
                <a:ea typeface="Arial"/>
              </a:rPr>
              <a:t> </a:t>
            </a:r>
            <a:endParaRPr lang="en-US" sz="1050" b="0" strike="noStrike" spc="-1" dirty="0">
              <a:solidFill>
                <a:srgbClr val="000000"/>
              </a:solidFill>
              <a:uFill>
                <a:solidFill>
                  <a:srgbClr val="FFFFFF"/>
                </a:solidFill>
              </a:uFill>
              <a:latin typeface="Arial"/>
            </a:endParaRPr>
          </a:p>
        </p:txBody>
      </p:sp>
      <p:pic>
        <p:nvPicPr>
          <p:cNvPr id="225" name="Google Shape;121;p12"/>
          <p:cNvPicPr/>
          <p:nvPr/>
        </p:nvPicPr>
        <p:blipFill>
          <a:blip r:embed="rId3"/>
          <a:stretch/>
        </p:blipFill>
        <p:spPr>
          <a:xfrm>
            <a:off x="264960" y="762120"/>
            <a:ext cx="5025600" cy="2856960"/>
          </a:xfrm>
          <a:prstGeom prst="rect">
            <a:avLst/>
          </a:prstGeom>
          <a:ln>
            <a:noFill/>
          </a:ln>
        </p:spPr>
      </p:pic>
      <p:sp>
        <p:nvSpPr>
          <p:cNvPr id="226" name="TextShape 3"/>
          <p:cNvSpPr txBox="1"/>
          <p:nvPr/>
        </p:nvSpPr>
        <p:spPr>
          <a:xfrm>
            <a:off x="723960" y="6505560"/>
            <a:ext cx="791640" cy="179280"/>
          </a:xfrm>
          <a:prstGeom prst="rect">
            <a:avLst/>
          </a:prstGeom>
          <a:noFill/>
          <a:ln>
            <a:noFill/>
          </a:ln>
        </p:spPr>
        <p:txBody>
          <a:bodyPr lIns="0" tIns="0" rIns="0" bIns="0"/>
          <a:lstStyle/>
          <a:p>
            <a:pPr marL="12600">
              <a:lnSpc>
                <a:spcPct val="118000"/>
              </a:lnSpc>
            </a:pPr>
            <a:r>
              <a:rPr lang="en-US" sz="1200" b="0" strike="noStrike" spc="-1">
                <a:solidFill>
                  <a:srgbClr val="004C96"/>
                </a:solidFill>
                <a:uFill>
                  <a:solidFill>
                    <a:srgbClr val="FFFFFF"/>
                  </a:solidFill>
                </a:uFill>
                <a:latin typeface="Arial"/>
                <a:ea typeface="Arial"/>
              </a:rPr>
              <a:t>08/08/2018</a:t>
            </a:r>
            <a:endParaRPr lang="en-US" sz="1200" b="0" strike="noStrike" spc="-1">
              <a:solidFill>
                <a:srgbClr val="000000"/>
              </a:solidFill>
              <a:uFill>
                <a:solidFill>
                  <a:srgbClr val="FFFFFF"/>
                </a:solidFill>
              </a:uFill>
              <a:latin typeface="Times New Roman"/>
            </a:endParaRPr>
          </a:p>
        </p:txBody>
      </p:sp>
      <p:sp>
        <p:nvSpPr>
          <p:cNvPr id="227" name="TextShape 4"/>
          <p:cNvSpPr txBox="1"/>
          <p:nvPr/>
        </p:nvSpPr>
        <p:spPr>
          <a:xfrm>
            <a:off x="196920" y="6505560"/>
            <a:ext cx="135360" cy="195840"/>
          </a:xfrm>
          <a:prstGeom prst="rect">
            <a:avLst/>
          </a:prstGeom>
          <a:noFill/>
          <a:ln>
            <a:noFill/>
          </a:ln>
        </p:spPr>
        <p:txBody>
          <a:bodyPr lIns="0" tIns="0" rIns="0" bIns="0"/>
          <a:lstStyle/>
          <a:p>
            <a:pPr marL="25560">
              <a:lnSpc>
                <a:spcPct val="118000"/>
              </a:lnSpc>
            </a:pPr>
            <a:fld id="{B3438920-D2BA-4205-B17A-23F53E5717BB}" type="slidenum">
              <a:rPr lang="en-US" sz="1200" b="0" strike="noStrike" spc="-1">
                <a:solidFill>
                  <a:srgbClr val="004C96"/>
                </a:solidFill>
                <a:uFill>
                  <a:solidFill>
                    <a:srgbClr val="FFFFFF"/>
                  </a:solidFill>
                </a:uFill>
                <a:latin typeface="Arial"/>
                <a:ea typeface="Arial"/>
              </a:rPr>
              <a:t>5</a:t>
            </a:fld>
            <a:endParaRPr lang="en-US" sz="1200" b="0" strike="noStrike" spc="-1">
              <a:solidFill>
                <a:srgbClr val="000000"/>
              </a:solidFill>
              <a:uFill>
                <a:solidFill>
                  <a:srgbClr val="FFFFFF"/>
                </a:solidFill>
              </a:uFill>
              <a:latin typeface="Times New Roman"/>
            </a:endParaRPr>
          </a:p>
        </p:txBody>
      </p:sp>
      <p:sp>
        <p:nvSpPr>
          <p:cNvPr id="228" name="TextShape 5"/>
          <p:cNvSpPr txBox="1"/>
          <p:nvPr/>
        </p:nvSpPr>
        <p:spPr>
          <a:xfrm>
            <a:off x="1863000" y="6525720"/>
            <a:ext cx="1940040" cy="195840"/>
          </a:xfrm>
          <a:prstGeom prst="rect">
            <a:avLst/>
          </a:prstGeom>
          <a:noFill/>
          <a:ln>
            <a:noFill/>
          </a:ln>
        </p:spPr>
        <p:txBody>
          <a:bodyPr lIns="0" tIns="0" rIns="0" bIns="0"/>
          <a:lstStyle/>
          <a:p>
            <a:pPr marL="12600">
              <a:lnSpc>
                <a:spcPct val="118000"/>
              </a:lnSpc>
            </a:pPr>
            <a:r>
              <a:rPr lang="en-US" sz="1200" b="0" strike="noStrike" spc="-1">
                <a:solidFill>
                  <a:srgbClr val="004C96"/>
                </a:solidFill>
                <a:uFill>
                  <a:solidFill>
                    <a:srgbClr val="FFFFFF"/>
                  </a:solidFill>
                </a:uFill>
                <a:latin typeface="Arial"/>
                <a:ea typeface="Arial"/>
              </a:rPr>
              <a:t>Dhruv Desai | Beam Echoes</a:t>
            </a:r>
            <a:endParaRPr lang="en-US" sz="1200" b="0" strike="noStrike" spc="-1">
              <a:solidFill>
                <a:srgbClr val="000000"/>
              </a:solidFill>
              <a:uFill>
                <a:solidFill>
                  <a:srgbClr val="FFFFFF"/>
                </a:solidFill>
              </a:uFill>
              <a:latin typeface="Times New Roman"/>
            </a:endParaRPr>
          </a:p>
        </p:txBody>
      </p:sp>
      <p:sp>
        <p:nvSpPr>
          <p:cNvPr id="229" name="CustomShape 6"/>
          <p:cNvSpPr/>
          <p:nvPr/>
        </p:nvSpPr>
        <p:spPr>
          <a:xfrm rot="10800000">
            <a:off x="1862640" y="3524041"/>
            <a:ext cx="360" cy="456840"/>
          </a:xfrm>
          <a:custGeom>
            <a:avLst/>
            <a:gdLst/>
            <a:ahLst/>
            <a:cxnLst/>
            <a:rect l="l" t="t" r="r" b="b"/>
            <a:pathLst>
              <a:path w="21600" h="21600">
                <a:moveTo>
                  <a:pt x="0" y="0"/>
                </a:moveTo>
                <a:lnTo>
                  <a:pt x="21600" y="21600"/>
                </a:lnTo>
              </a:path>
            </a:pathLst>
          </a:custGeom>
          <a:noFill/>
          <a:ln w="9360">
            <a:solidFill>
              <a:srgbClr val="4A7DBA"/>
            </a:solidFill>
            <a:round/>
            <a:tailEnd type="triangle" w="lg" len="lg"/>
          </a:ln>
        </p:spPr>
        <p:style>
          <a:lnRef idx="0">
            <a:scrgbClr r="0" g="0" b="0"/>
          </a:lnRef>
          <a:fillRef idx="0">
            <a:scrgbClr r="0" g="0" b="0"/>
          </a:fillRef>
          <a:effectRef idx="0">
            <a:scrgbClr r="0" g="0" b="0"/>
          </a:effectRef>
          <a:fontRef idx="minor"/>
        </p:style>
      </p:sp>
      <p:sp>
        <p:nvSpPr>
          <p:cNvPr id="230" name="CustomShape 7"/>
          <p:cNvSpPr/>
          <p:nvPr/>
        </p:nvSpPr>
        <p:spPr>
          <a:xfrm rot="10800000">
            <a:off x="3663720" y="3526813"/>
            <a:ext cx="360" cy="456840"/>
          </a:xfrm>
          <a:custGeom>
            <a:avLst/>
            <a:gdLst/>
            <a:ahLst/>
            <a:cxnLst/>
            <a:rect l="l" t="t" r="r" b="b"/>
            <a:pathLst>
              <a:path w="21600" h="21600">
                <a:moveTo>
                  <a:pt x="0" y="0"/>
                </a:moveTo>
                <a:lnTo>
                  <a:pt x="21600" y="21600"/>
                </a:lnTo>
              </a:path>
            </a:pathLst>
          </a:custGeom>
          <a:noFill/>
          <a:ln w="9360">
            <a:solidFill>
              <a:srgbClr val="4A7DBA"/>
            </a:solidFill>
            <a:round/>
            <a:tailEnd type="triangle" w="lg" len="lg"/>
          </a:ln>
        </p:spPr>
        <p:style>
          <a:lnRef idx="0">
            <a:scrgbClr r="0" g="0" b="0"/>
          </a:lnRef>
          <a:fillRef idx="0">
            <a:scrgbClr r="0" g="0" b="0"/>
          </a:fillRef>
          <a:effectRef idx="0">
            <a:scrgbClr r="0" g="0" b="0"/>
          </a:effectRef>
          <a:fontRef idx="minor"/>
        </p:style>
      </p:sp>
      <p:sp>
        <p:nvSpPr>
          <p:cNvPr id="231" name="CustomShape 8"/>
          <p:cNvSpPr/>
          <p:nvPr/>
        </p:nvSpPr>
        <p:spPr>
          <a:xfrm>
            <a:off x="1371600" y="3886200"/>
            <a:ext cx="1294920" cy="64584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100000"/>
              </a:lnSpc>
            </a:pPr>
            <a:r>
              <a:rPr lang="en-US" sz="1400" b="0" strike="noStrike" spc="-1">
                <a:solidFill>
                  <a:srgbClr val="000000"/>
                </a:solidFill>
                <a:uFill>
                  <a:solidFill>
                    <a:srgbClr val="FFFFFF"/>
                  </a:solidFill>
                </a:uFill>
                <a:latin typeface="Arial"/>
                <a:ea typeface="Arial"/>
              </a:rPr>
              <a:t>Dipole Kicker</a:t>
            </a:r>
            <a:endParaRPr lang="en-US" sz="1400" b="0" strike="noStrike" spc="-1">
              <a:solidFill>
                <a:srgbClr val="000000"/>
              </a:solidFill>
              <a:uFill>
                <a:solidFill>
                  <a:srgbClr val="FFFFFF"/>
                </a:solidFill>
              </a:uFill>
              <a:latin typeface="Arial"/>
            </a:endParaRPr>
          </a:p>
        </p:txBody>
      </p:sp>
      <p:sp>
        <p:nvSpPr>
          <p:cNvPr id="232" name="CustomShape 9"/>
          <p:cNvSpPr/>
          <p:nvPr/>
        </p:nvSpPr>
        <p:spPr>
          <a:xfrm>
            <a:off x="3283200" y="3886200"/>
            <a:ext cx="761760" cy="64584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100000"/>
              </a:lnSpc>
            </a:pPr>
            <a:r>
              <a:rPr lang="en-US" sz="1400" b="0" strike="noStrike" spc="-1">
                <a:solidFill>
                  <a:srgbClr val="000000"/>
                </a:solidFill>
                <a:uFill>
                  <a:solidFill>
                    <a:srgbClr val="FFFFFF"/>
                  </a:solidFill>
                </a:uFill>
                <a:latin typeface="Arial"/>
                <a:ea typeface="Arial"/>
              </a:rPr>
              <a:t>Quad. Kicker</a:t>
            </a:r>
            <a:endParaRPr lang="en-US" sz="1400" b="0" strike="noStrike" spc="-1">
              <a:solidFill>
                <a:srgbClr val="000000"/>
              </a:solidFill>
              <a:uFill>
                <a:solidFill>
                  <a:srgbClr val="FFFFFF"/>
                </a:solidFill>
              </a:uFill>
              <a:latin typeface="Arial"/>
            </a:endParaRPr>
          </a:p>
        </p:txBody>
      </p:sp>
      <p:sp>
        <p:nvSpPr>
          <p:cNvPr id="233" name="CustomShape 10"/>
          <p:cNvSpPr/>
          <p:nvPr/>
        </p:nvSpPr>
        <p:spPr>
          <a:xfrm>
            <a:off x="5369040" y="1633680"/>
            <a:ext cx="3588120" cy="92304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100000"/>
              </a:lnSpc>
            </a:pPr>
            <a:r>
              <a:rPr lang="en-US" sz="1400" b="0" strike="noStrike" spc="-1">
                <a:solidFill>
                  <a:srgbClr val="000000"/>
                </a:solidFill>
                <a:uFill>
                  <a:solidFill>
                    <a:srgbClr val="FFFFFF"/>
                  </a:solidFill>
                </a:uFill>
                <a:latin typeface="Arial"/>
                <a:ea typeface="Arial"/>
              </a:rPr>
              <a:t>Current Pulse width of both kickers should be less than one revolution period (2µs) to avoid multiple kicks</a:t>
            </a:r>
            <a:endParaRPr lang="en-US" sz="1400" b="0" strike="noStrike" spc="-1">
              <a:solidFill>
                <a:srgbClr val="000000"/>
              </a:solidFill>
              <a:uFill>
                <a:solidFill>
                  <a:srgbClr val="FFFFFF"/>
                </a:solidFill>
              </a:uFill>
              <a:latin typeface="Arial"/>
            </a:endParaRPr>
          </a:p>
        </p:txBody>
      </p:sp>
      <p:pic>
        <p:nvPicPr>
          <p:cNvPr id="234" name="Google Shape;130;p12"/>
          <p:cNvPicPr/>
          <p:nvPr/>
        </p:nvPicPr>
        <p:blipFill>
          <a:blip r:embed="rId4"/>
          <a:stretch/>
        </p:blipFill>
        <p:spPr>
          <a:xfrm>
            <a:off x="3902400" y="5026680"/>
            <a:ext cx="285480" cy="209160"/>
          </a:xfrm>
          <a:prstGeom prst="rect">
            <a:avLst/>
          </a:prstGeom>
          <a:ln>
            <a:noFill/>
          </a:ln>
        </p:spPr>
      </p:pic>
      <p:pic>
        <p:nvPicPr>
          <p:cNvPr id="235" name="Google Shape;131;p12"/>
          <p:cNvPicPr/>
          <p:nvPr/>
        </p:nvPicPr>
        <p:blipFill>
          <a:blip r:embed="rId5"/>
          <a:stretch/>
        </p:blipFill>
        <p:spPr>
          <a:xfrm>
            <a:off x="332640" y="4659480"/>
            <a:ext cx="4239000" cy="1238040"/>
          </a:xfrm>
          <a:prstGeom prst="rect">
            <a:avLst/>
          </a:prstGeom>
          <a:ln>
            <a:noFill/>
          </a:ln>
        </p:spPr>
      </p:pic>
      <p:pic>
        <p:nvPicPr>
          <p:cNvPr id="236" name="Google Shape;132;p12"/>
          <p:cNvPicPr/>
          <p:nvPr/>
        </p:nvPicPr>
        <p:blipFill>
          <a:blip r:embed="rId6"/>
          <a:stretch/>
        </p:blipFill>
        <p:spPr>
          <a:xfrm>
            <a:off x="6063448" y="3886200"/>
            <a:ext cx="2883271" cy="21848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TextShape 1"/>
          <p:cNvSpPr txBox="1"/>
          <p:nvPr/>
        </p:nvSpPr>
        <p:spPr>
          <a:xfrm>
            <a:off x="216000" y="240120"/>
            <a:ext cx="8712000" cy="430560"/>
          </a:xfrm>
          <a:prstGeom prst="rect">
            <a:avLst/>
          </a:prstGeom>
          <a:noFill/>
          <a:ln>
            <a:noFill/>
          </a:ln>
        </p:spPr>
        <p:txBody>
          <a:bodyPr lIns="0" tIns="0" rIns="0" bIns="0"/>
          <a:lstStyle/>
          <a:p>
            <a:pPr>
              <a:lnSpc>
                <a:spcPct val="100000"/>
              </a:lnSpc>
            </a:pPr>
            <a:r>
              <a:rPr lang="en-US" sz="2800" b="1" strike="noStrike" spc="-1">
                <a:solidFill>
                  <a:srgbClr val="004C96"/>
                </a:solidFill>
                <a:uFill>
                  <a:solidFill>
                    <a:srgbClr val="FFFFFF"/>
                  </a:solidFill>
                </a:uFill>
                <a:latin typeface="Arial"/>
                <a:ea typeface="Arial"/>
              </a:rPr>
              <a:t>IOTA ring- Verification of 1-D theory  </a:t>
            </a:r>
            <a:endParaRPr lang="en-US" sz="2800" b="0" strike="noStrike" spc="-1">
              <a:solidFill>
                <a:srgbClr val="000000"/>
              </a:solidFill>
              <a:uFill>
                <a:solidFill>
                  <a:srgbClr val="FFFFFF"/>
                </a:solidFill>
              </a:uFill>
              <a:latin typeface="Arial"/>
            </a:endParaRPr>
          </a:p>
        </p:txBody>
      </p:sp>
      <p:pic>
        <p:nvPicPr>
          <p:cNvPr id="238" name="Google Shape;139;p13"/>
          <p:cNvPicPr/>
          <p:nvPr/>
        </p:nvPicPr>
        <p:blipFill>
          <a:blip r:embed="rId3"/>
          <a:stretch/>
        </p:blipFill>
        <p:spPr>
          <a:xfrm>
            <a:off x="609480" y="990720"/>
            <a:ext cx="3758760" cy="2590560"/>
          </a:xfrm>
          <a:prstGeom prst="rect">
            <a:avLst/>
          </a:prstGeom>
          <a:ln>
            <a:noFill/>
          </a:ln>
        </p:spPr>
      </p:pic>
      <p:pic>
        <p:nvPicPr>
          <p:cNvPr id="239" name="Google Shape;140;p13"/>
          <p:cNvPicPr/>
          <p:nvPr/>
        </p:nvPicPr>
        <p:blipFill>
          <a:blip r:embed="rId4"/>
          <a:stretch/>
        </p:blipFill>
        <p:spPr>
          <a:xfrm>
            <a:off x="4960800" y="991080"/>
            <a:ext cx="3573000" cy="2590200"/>
          </a:xfrm>
          <a:prstGeom prst="rect">
            <a:avLst/>
          </a:prstGeom>
          <a:ln>
            <a:noFill/>
          </a:ln>
        </p:spPr>
      </p:pic>
      <p:pic>
        <p:nvPicPr>
          <p:cNvPr id="240" name="Google Shape;141;p13"/>
          <p:cNvPicPr/>
          <p:nvPr/>
        </p:nvPicPr>
        <p:blipFill>
          <a:blip r:embed="rId5"/>
          <a:stretch/>
        </p:blipFill>
        <p:spPr>
          <a:xfrm>
            <a:off x="609480" y="3798720"/>
            <a:ext cx="3758760" cy="2449440"/>
          </a:xfrm>
          <a:prstGeom prst="rect">
            <a:avLst/>
          </a:prstGeom>
          <a:ln>
            <a:noFill/>
          </a:ln>
        </p:spPr>
      </p:pic>
      <p:sp>
        <p:nvSpPr>
          <p:cNvPr id="241" name="TextShape 2"/>
          <p:cNvSpPr txBox="1"/>
          <p:nvPr/>
        </p:nvSpPr>
        <p:spPr>
          <a:xfrm>
            <a:off x="723960" y="6505560"/>
            <a:ext cx="791640" cy="179280"/>
          </a:xfrm>
          <a:prstGeom prst="rect">
            <a:avLst/>
          </a:prstGeom>
          <a:noFill/>
          <a:ln>
            <a:noFill/>
          </a:ln>
        </p:spPr>
        <p:txBody>
          <a:bodyPr lIns="0" tIns="0" rIns="0" bIns="0"/>
          <a:lstStyle/>
          <a:p>
            <a:pPr marL="12600">
              <a:lnSpc>
                <a:spcPct val="118000"/>
              </a:lnSpc>
            </a:pPr>
            <a:r>
              <a:rPr lang="en-US" sz="1200" b="0" strike="noStrike" spc="-1">
                <a:solidFill>
                  <a:srgbClr val="004C96"/>
                </a:solidFill>
                <a:uFill>
                  <a:solidFill>
                    <a:srgbClr val="FFFFFF"/>
                  </a:solidFill>
                </a:uFill>
                <a:latin typeface="Arial"/>
                <a:ea typeface="Arial"/>
              </a:rPr>
              <a:t>08/08/2018</a:t>
            </a:r>
            <a:endParaRPr lang="en-US" sz="1200" b="0" strike="noStrike" spc="-1">
              <a:solidFill>
                <a:srgbClr val="000000"/>
              </a:solidFill>
              <a:uFill>
                <a:solidFill>
                  <a:srgbClr val="FFFFFF"/>
                </a:solidFill>
              </a:uFill>
              <a:latin typeface="Times New Roman"/>
            </a:endParaRPr>
          </a:p>
        </p:txBody>
      </p:sp>
      <p:sp>
        <p:nvSpPr>
          <p:cNvPr id="242" name="TextShape 3"/>
          <p:cNvSpPr txBox="1"/>
          <p:nvPr/>
        </p:nvSpPr>
        <p:spPr>
          <a:xfrm>
            <a:off x="196920" y="6505560"/>
            <a:ext cx="354240" cy="195840"/>
          </a:xfrm>
          <a:prstGeom prst="rect">
            <a:avLst/>
          </a:prstGeom>
          <a:noFill/>
          <a:ln>
            <a:noFill/>
          </a:ln>
        </p:spPr>
        <p:txBody>
          <a:bodyPr lIns="0" tIns="0" rIns="0" bIns="0"/>
          <a:lstStyle/>
          <a:p>
            <a:pPr marL="25560">
              <a:lnSpc>
                <a:spcPct val="118000"/>
              </a:lnSpc>
            </a:pPr>
            <a:fld id="{473AD309-7862-4463-942F-81DF2C315427}" type="slidenum">
              <a:rPr lang="en-US" sz="1200" b="0" strike="noStrike" spc="-1">
                <a:solidFill>
                  <a:srgbClr val="004C96"/>
                </a:solidFill>
                <a:uFill>
                  <a:solidFill>
                    <a:srgbClr val="FFFFFF"/>
                  </a:solidFill>
                </a:uFill>
                <a:latin typeface="Arial"/>
                <a:ea typeface="Arial"/>
              </a:rPr>
              <a:t>6</a:t>
            </a:fld>
            <a:endParaRPr lang="en-US" sz="1200" b="0" strike="noStrike" spc="-1">
              <a:solidFill>
                <a:srgbClr val="000000"/>
              </a:solidFill>
              <a:uFill>
                <a:solidFill>
                  <a:srgbClr val="FFFFFF"/>
                </a:solidFill>
              </a:uFill>
              <a:latin typeface="Times New Roman"/>
            </a:endParaRPr>
          </a:p>
        </p:txBody>
      </p:sp>
      <p:sp>
        <p:nvSpPr>
          <p:cNvPr id="243" name="TextShape 4"/>
          <p:cNvSpPr txBox="1"/>
          <p:nvPr/>
        </p:nvSpPr>
        <p:spPr>
          <a:xfrm>
            <a:off x="1863000" y="6525720"/>
            <a:ext cx="1940040" cy="195840"/>
          </a:xfrm>
          <a:prstGeom prst="rect">
            <a:avLst/>
          </a:prstGeom>
          <a:noFill/>
          <a:ln>
            <a:noFill/>
          </a:ln>
        </p:spPr>
        <p:txBody>
          <a:bodyPr lIns="0" tIns="0" rIns="0" bIns="0"/>
          <a:lstStyle/>
          <a:p>
            <a:pPr marL="12600">
              <a:lnSpc>
                <a:spcPct val="118000"/>
              </a:lnSpc>
            </a:pPr>
            <a:r>
              <a:rPr lang="en-US" sz="1200" b="0" strike="noStrike" spc="-1">
                <a:solidFill>
                  <a:srgbClr val="004C96"/>
                </a:solidFill>
                <a:uFill>
                  <a:solidFill>
                    <a:srgbClr val="FFFFFF"/>
                  </a:solidFill>
                </a:uFill>
                <a:latin typeface="Arial"/>
                <a:ea typeface="Arial"/>
              </a:rPr>
              <a:t>Dhruv Desai | Beam Echoes</a:t>
            </a:r>
            <a:endParaRPr lang="en-US" sz="1200" b="0" strike="noStrike" spc="-1">
              <a:solidFill>
                <a:srgbClr val="000000"/>
              </a:solidFill>
              <a:uFill>
                <a:solidFill>
                  <a:srgbClr val="FFFFFF"/>
                </a:solidFill>
              </a:uFill>
              <a:latin typeface="Times New Roman"/>
            </a:endParaRPr>
          </a:p>
        </p:txBody>
      </p:sp>
      <p:sp>
        <p:nvSpPr>
          <p:cNvPr id="244" name="CustomShape 5"/>
          <p:cNvSpPr/>
          <p:nvPr/>
        </p:nvSpPr>
        <p:spPr>
          <a:xfrm>
            <a:off x="5131080" y="3665555"/>
            <a:ext cx="3402720" cy="2461680"/>
          </a:xfrm>
          <a:prstGeom prst="rect">
            <a:avLst/>
          </a:prstGeom>
          <a:noFill/>
          <a:ln>
            <a:noFill/>
          </a:ln>
        </p:spPr>
        <p:style>
          <a:lnRef idx="0">
            <a:scrgbClr r="0" g="0" b="0"/>
          </a:lnRef>
          <a:fillRef idx="0">
            <a:scrgbClr r="0" g="0" b="0"/>
          </a:fillRef>
          <a:effectRef idx="0">
            <a:scrgbClr r="0" g="0" b="0"/>
          </a:effectRef>
          <a:fontRef idx="minor"/>
        </p:style>
        <p:txBody>
          <a:bodyPr/>
          <a:lstStyle/>
          <a:p>
            <a:pPr marL="285840" indent="-285480">
              <a:lnSpc>
                <a:spcPct val="100000"/>
              </a:lnSpc>
              <a:buClr>
                <a:srgbClr val="000000"/>
              </a:buClr>
              <a:buFont typeface="Arial"/>
              <a:buChar char="•"/>
            </a:pPr>
            <a:r>
              <a:rPr lang="en-US" sz="1300" b="0" strike="noStrike" spc="-1" dirty="0">
                <a:solidFill>
                  <a:srgbClr val="000000"/>
                </a:solidFill>
                <a:uFill>
                  <a:solidFill>
                    <a:srgbClr val="FFFFFF"/>
                  </a:solidFill>
                </a:uFill>
                <a:latin typeface="Arial"/>
                <a:ea typeface="Arial"/>
              </a:rPr>
              <a:t>Small tune split suppresses echo amplitude, hence simulated value less than 0.38.</a:t>
            </a:r>
          </a:p>
          <a:p>
            <a:pPr marL="360">
              <a:lnSpc>
                <a:spcPct val="100000"/>
              </a:lnSpc>
              <a:buClr>
                <a:srgbClr val="000000"/>
              </a:buClr>
            </a:pPr>
            <a:endParaRPr lang="en-US" sz="1300" b="0" strike="noStrike" spc="-1" dirty="0">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US" sz="1300" b="0" strike="noStrike" spc="-1" dirty="0">
                <a:solidFill>
                  <a:srgbClr val="000000"/>
                </a:solidFill>
                <a:uFill>
                  <a:solidFill>
                    <a:srgbClr val="FFFFFF"/>
                  </a:solidFill>
                </a:uFill>
                <a:latin typeface="Arial"/>
                <a:ea typeface="Arial"/>
              </a:rPr>
              <a:t>Final x emittance does not agree with theory because of coupling, however the determinant of the covariance matrix does.</a:t>
            </a:r>
          </a:p>
          <a:p>
            <a:pPr marL="360">
              <a:lnSpc>
                <a:spcPct val="100000"/>
              </a:lnSpc>
              <a:buClr>
                <a:srgbClr val="000000"/>
              </a:buClr>
            </a:pPr>
            <a:endParaRPr lang="en-US" sz="1300" b="0" strike="noStrike" spc="-1" dirty="0">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US" sz="1300" b="0" strike="noStrike" spc="-1" dirty="0">
                <a:solidFill>
                  <a:srgbClr val="000000"/>
                </a:solidFill>
                <a:uFill>
                  <a:solidFill>
                    <a:srgbClr val="FFFFFF"/>
                  </a:solidFill>
                </a:uFill>
                <a:latin typeface="Arial"/>
                <a:ea typeface="Arial"/>
              </a:rPr>
              <a:t>Relative echo amplitude attains values higher than 0.38 at lower emittances; decreases as emittance increases.</a:t>
            </a:r>
            <a:endParaRPr lang="en-US" sz="13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TextShape 1"/>
          <p:cNvSpPr txBox="1"/>
          <p:nvPr/>
        </p:nvSpPr>
        <p:spPr>
          <a:xfrm>
            <a:off x="216000" y="240120"/>
            <a:ext cx="8712000" cy="762840"/>
          </a:xfrm>
          <a:prstGeom prst="rect">
            <a:avLst/>
          </a:prstGeom>
          <a:noFill/>
          <a:ln>
            <a:noFill/>
          </a:ln>
        </p:spPr>
        <p:txBody>
          <a:bodyPr lIns="0" tIns="0" rIns="0" bIns="0"/>
          <a:lstStyle/>
          <a:p>
            <a:pPr>
              <a:lnSpc>
                <a:spcPct val="100000"/>
              </a:lnSpc>
            </a:pPr>
            <a:r>
              <a:rPr lang="en-US" sz="2800" b="1" strike="noStrike" spc="-1">
                <a:solidFill>
                  <a:srgbClr val="004C96"/>
                </a:solidFill>
                <a:uFill>
                  <a:solidFill>
                    <a:srgbClr val="FFFFFF"/>
                  </a:solidFill>
                </a:uFill>
                <a:latin typeface="Arial"/>
                <a:ea typeface="Arial"/>
              </a:rPr>
              <a:t>Dynamic Aperture and resonances</a:t>
            </a:r>
            <a:br/>
            <a:br/>
            <a:endParaRPr lang="en-US" sz="2800" b="0" strike="noStrike" spc="-1">
              <a:solidFill>
                <a:srgbClr val="000000"/>
              </a:solidFill>
              <a:uFill>
                <a:solidFill>
                  <a:srgbClr val="FFFFFF"/>
                </a:solidFill>
              </a:uFill>
              <a:latin typeface="Arial"/>
            </a:endParaRPr>
          </a:p>
        </p:txBody>
      </p:sp>
      <p:pic>
        <p:nvPicPr>
          <p:cNvPr id="246" name="Google Shape;152;p14"/>
          <p:cNvPicPr/>
          <p:nvPr/>
        </p:nvPicPr>
        <p:blipFill>
          <a:blip r:embed="rId3"/>
          <a:stretch/>
        </p:blipFill>
        <p:spPr>
          <a:xfrm>
            <a:off x="380880" y="1003320"/>
            <a:ext cx="3450960" cy="2425320"/>
          </a:xfrm>
          <a:prstGeom prst="rect">
            <a:avLst/>
          </a:prstGeom>
          <a:ln>
            <a:noFill/>
          </a:ln>
        </p:spPr>
      </p:pic>
      <p:pic>
        <p:nvPicPr>
          <p:cNvPr id="247" name="Google Shape;153;p14"/>
          <p:cNvPicPr/>
          <p:nvPr/>
        </p:nvPicPr>
        <p:blipFill>
          <a:blip r:embed="rId4"/>
          <a:stretch/>
        </p:blipFill>
        <p:spPr>
          <a:xfrm>
            <a:off x="5181480" y="1005120"/>
            <a:ext cx="3450960" cy="2423520"/>
          </a:xfrm>
          <a:prstGeom prst="rect">
            <a:avLst/>
          </a:prstGeom>
          <a:ln>
            <a:noFill/>
          </a:ln>
        </p:spPr>
      </p:pic>
      <p:pic>
        <p:nvPicPr>
          <p:cNvPr id="248" name="Google Shape;154;p14"/>
          <p:cNvPicPr/>
          <p:nvPr/>
        </p:nvPicPr>
        <p:blipFill>
          <a:blip r:embed="rId5"/>
          <a:stretch/>
        </p:blipFill>
        <p:spPr>
          <a:xfrm>
            <a:off x="5303880" y="3581280"/>
            <a:ext cx="3328560" cy="2530080"/>
          </a:xfrm>
          <a:prstGeom prst="rect">
            <a:avLst/>
          </a:prstGeom>
          <a:ln>
            <a:noFill/>
          </a:ln>
        </p:spPr>
      </p:pic>
      <p:sp>
        <p:nvSpPr>
          <p:cNvPr id="249" name="TextShape 2"/>
          <p:cNvSpPr txBox="1"/>
          <p:nvPr/>
        </p:nvSpPr>
        <p:spPr>
          <a:xfrm>
            <a:off x="723960" y="6505560"/>
            <a:ext cx="791640" cy="179280"/>
          </a:xfrm>
          <a:prstGeom prst="rect">
            <a:avLst/>
          </a:prstGeom>
          <a:noFill/>
          <a:ln>
            <a:noFill/>
          </a:ln>
        </p:spPr>
        <p:txBody>
          <a:bodyPr lIns="0" tIns="0" rIns="0" bIns="0"/>
          <a:lstStyle/>
          <a:p>
            <a:pPr marL="12600">
              <a:lnSpc>
                <a:spcPct val="118000"/>
              </a:lnSpc>
            </a:pPr>
            <a:r>
              <a:rPr lang="en-US" sz="1200" b="0" strike="noStrike" spc="-1">
                <a:solidFill>
                  <a:srgbClr val="004C96"/>
                </a:solidFill>
                <a:uFill>
                  <a:solidFill>
                    <a:srgbClr val="FFFFFF"/>
                  </a:solidFill>
                </a:uFill>
                <a:latin typeface="Arial"/>
                <a:ea typeface="Arial"/>
              </a:rPr>
              <a:t>08/08/2018</a:t>
            </a:r>
            <a:endParaRPr lang="en-US" sz="1200" b="0" strike="noStrike" spc="-1">
              <a:solidFill>
                <a:srgbClr val="000000"/>
              </a:solidFill>
              <a:uFill>
                <a:solidFill>
                  <a:srgbClr val="FFFFFF"/>
                </a:solidFill>
              </a:uFill>
              <a:latin typeface="Times New Roman"/>
            </a:endParaRPr>
          </a:p>
        </p:txBody>
      </p:sp>
      <p:sp>
        <p:nvSpPr>
          <p:cNvPr id="250" name="TextShape 3"/>
          <p:cNvSpPr txBox="1"/>
          <p:nvPr/>
        </p:nvSpPr>
        <p:spPr>
          <a:xfrm>
            <a:off x="196920" y="6505560"/>
            <a:ext cx="526680" cy="179280"/>
          </a:xfrm>
          <a:prstGeom prst="rect">
            <a:avLst/>
          </a:prstGeom>
          <a:noFill/>
          <a:ln>
            <a:noFill/>
          </a:ln>
        </p:spPr>
        <p:txBody>
          <a:bodyPr lIns="0" tIns="0" rIns="0" bIns="0"/>
          <a:lstStyle/>
          <a:p>
            <a:pPr marL="25560">
              <a:lnSpc>
                <a:spcPct val="118000"/>
              </a:lnSpc>
            </a:pPr>
            <a:fld id="{63EC15A0-207E-4BCE-9A83-557AE77CE600}" type="slidenum">
              <a:rPr lang="en-US" sz="1200" b="0" strike="noStrike" spc="-1">
                <a:solidFill>
                  <a:srgbClr val="004C96"/>
                </a:solidFill>
                <a:uFill>
                  <a:solidFill>
                    <a:srgbClr val="FFFFFF"/>
                  </a:solidFill>
                </a:uFill>
                <a:latin typeface="Arial"/>
                <a:ea typeface="Arial"/>
              </a:rPr>
              <a:t>7</a:t>
            </a:fld>
            <a:endParaRPr lang="en-US" sz="1200" b="0" strike="noStrike" spc="-1">
              <a:solidFill>
                <a:srgbClr val="000000"/>
              </a:solidFill>
              <a:uFill>
                <a:solidFill>
                  <a:srgbClr val="FFFFFF"/>
                </a:solidFill>
              </a:uFill>
              <a:latin typeface="Times New Roman"/>
            </a:endParaRPr>
          </a:p>
        </p:txBody>
      </p:sp>
      <p:sp>
        <p:nvSpPr>
          <p:cNvPr id="251" name="TextShape 4"/>
          <p:cNvSpPr txBox="1"/>
          <p:nvPr/>
        </p:nvSpPr>
        <p:spPr>
          <a:xfrm>
            <a:off x="1863000" y="6525720"/>
            <a:ext cx="1940040" cy="195840"/>
          </a:xfrm>
          <a:prstGeom prst="rect">
            <a:avLst/>
          </a:prstGeom>
          <a:noFill/>
          <a:ln>
            <a:noFill/>
          </a:ln>
        </p:spPr>
        <p:txBody>
          <a:bodyPr lIns="0" tIns="0" rIns="0" bIns="0"/>
          <a:lstStyle/>
          <a:p>
            <a:pPr marL="12600">
              <a:lnSpc>
                <a:spcPct val="118000"/>
              </a:lnSpc>
            </a:pPr>
            <a:r>
              <a:rPr lang="en-US" sz="1200" b="0" strike="noStrike" spc="-1">
                <a:solidFill>
                  <a:srgbClr val="004C96"/>
                </a:solidFill>
                <a:uFill>
                  <a:solidFill>
                    <a:srgbClr val="FFFFFF"/>
                  </a:solidFill>
                </a:uFill>
                <a:latin typeface="Arial"/>
                <a:ea typeface="Arial"/>
              </a:rPr>
              <a:t>Dhruv Desai | Beam Echoes</a:t>
            </a:r>
            <a:endParaRPr lang="en-US" sz="1200" b="0" strike="noStrike" spc="-1">
              <a:solidFill>
                <a:srgbClr val="000000"/>
              </a:solidFill>
              <a:uFill>
                <a:solidFill>
                  <a:srgbClr val="FFFFFF"/>
                </a:solidFill>
              </a:uFill>
              <a:latin typeface="Times New Roman"/>
            </a:endParaRPr>
          </a:p>
        </p:txBody>
      </p:sp>
      <p:pic>
        <p:nvPicPr>
          <p:cNvPr id="252" name="Google Shape;158;p14"/>
          <p:cNvPicPr/>
          <p:nvPr/>
        </p:nvPicPr>
        <p:blipFill>
          <a:blip r:embed="rId6"/>
          <a:stretch/>
        </p:blipFill>
        <p:spPr>
          <a:xfrm rot="16200000">
            <a:off x="4332240" y="2055600"/>
            <a:ext cx="1942920" cy="270360"/>
          </a:xfrm>
          <a:prstGeom prst="rect">
            <a:avLst/>
          </a:prstGeom>
          <a:ln>
            <a:noFill/>
          </a:ln>
        </p:spPr>
      </p:pic>
      <p:pic>
        <p:nvPicPr>
          <p:cNvPr id="253" name="Google Shape;159;p14"/>
          <p:cNvPicPr/>
          <p:nvPr/>
        </p:nvPicPr>
        <p:blipFill>
          <a:blip r:embed="rId7"/>
          <a:stretch/>
        </p:blipFill>
        <p:spPr>
          <a:xfrm>
            <a:off x="723600" y="3496320"/>
            <a:ext cx="3447720" cy="475920"/>
          </a:xfrm>
          <a:prstGeom prst="rect">
            <a:avLst/>
          </a:prstGeom>
          <a:ln>
            <a:noFill/>
          </a:ln>
        </p:spPr>
      </p:pic>
      <p:sp>
        <p:nvSpPr>
          <p:cNvPr id="254" name="CustomShape 5"/>
          <p:cNvSpPr/>
          <p:nvPr/>
        </p:nvSpPr>
        <p:spPr>
          <a:xfrm>
            <a:off x="723960" y="4039920"/>
            <a:ext cx="3924000" cy="2307960"/>
          </a:xfrm>
          <a:prstGeom prst="rect">
            <a:avLst/>
          </a:prstGeom>
          <a:noFill/>
          <a:ln>
            <a:noFill/>
          </a:ln>
        </p:spPr>
        <p:style>
          <a:lnRef idx="0">
            <a:scrgbClr r="0" g="0" b="0"/>
          </a:lnRef>
          <a:fillRef idx="0">
            <a:scrgbClr r="0" g="0" b="0"/>
          </a:fillRef>
          <a:effectRef idx="0">
            <a:scrgbClr r="0" g="0" b="0"/>
          </a:effectRef>
          <a:fontRef idx="minor"/>
        </p:style>
        <p:txBody>
          <a:bodyPr/>
          <a:lstStyle/>
          <a:p>
            <a:pPr marL="285840" indent="-285480">
              <a:lnSpc>
                <a:spcPct val="100000"/>
              </a:lnSpc>
              <a:buClr>
                <a:srgbClr val="000000"/>
              </a:buClr>
              <a:buFont typeface="Arial"/>
              <a:buChar char="•"/>
            </a:pPr>
            <a:r>
              <a:rPr lang="en-US" sz="1400" b="0" strike="noStrike" spc="-1" dirty="0">
                <a:solidFill>
                  <a:srgbClr val="000000"/>
                </a:solidFill>
                <a:uFill>
                  <a:solidFill>
                    <a:srgbClr val="FFFFFF"/>
                  </a:solidFill>
                </a:uFill>
                <a:latin typeface="Arial"/>
                <a:ea typeface="Arial"/>
              </a:rPr>
              <a:t>Chromaticity corrected to 0, and tunes were split equally between x-y planes.</a:t>
            </a:r>
          </a:p>
          <a:p>
            <a:pPr marL="360">
              <a:lnSpc>
                <a:spcPct val="100000"/>
              </a:lnSpc>
              <a:buClr>
                <a:srgbClr val="000000"/>
              </a:buClr>
            </a:pPr>
            <a:endParaRPr lang="en-US" sz="1400" b="0" strike="noStrike" spc="-1" dirty="0">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US" sz="1400" b="0" strike="noStrike" spc="-1" dirty="0">
                <a:solidFill>
                  <a:srgbClr val="000000"/>
                </a:solidFill>
                <a:uFill>
                  <a:solidFill>
                    <a:srgbClr val="FFFFFF"/>
                  </a:solidFill>
                </a:uFill>
                <a:latin typeface="Arial"/>
                <a:ea typeface="Arial"/>
              </a:rPr>
              <a:t>Plots show that </a:t>
            </a:r>
            <a:r>
              <a:rPr lang="en-US" sz="1400" b="0" u="sng" strike="noStrike" spc="-1" dirty="0">
                <a:solidFill>
                  <a:srgbClr val="000000"/>
                </a:solidFill>
                <a:latin typeface="Arial"/>
                <a:ea typeface="Arial"/>
              </a:rPr>
              <a:t>beam can be kicked to 3σ</a:t>
            </a:r>
            <a:r>
              <a:rPr lang="en-US" sz="1400" b="0" u="sng" strike="noStrike" spc="-1" baseline="-25000" dirty="0">
                <a:solidFill>
                  <a:srgbClr val="000000"/>
                </a:solidFill>
                <a:latin typeface="Arial"/>
                <a:ea typeface="Arial"/>
              </a:rPr>
              <a:t>x</a:t>
            </a:r>
            <a:r>
              <a:rPr lang="en-US" sz="1400" b="0" u="sng" strike="noStrike" spc="-1" dirty="0">
                <a:solidFill>
                  <a:srgbClr val="000000"/>
                </a:solidFill>
                <a:latin typeface="Arial"/>
                <a:ea typeface="Arial"/>
              </a:rPr>
              <a:t> without particles loss</a:t>
            </a:r>
            <a:r>
              <a:rPr lang="en-US" sz="1400" b="0" strike="noStrike" spc="-1" dirty="0">
                <a:solidFill>
                  <a:srgbClr val="000000"/>
                </a:solidFill>
                <a:uFill>
                  <a:solidFill>
                    <a:srgbClr val="FFFFFF"/>
                  </a:solidFill>
                </a:uFill>
                <a:latin typeface="Arial"/>
                <a:ea typeface="Arial"/>
              </a:rPr>
              <a:t>.</a:t>
            </a:r>
          </a:p>
          <a:p>
            <a:pPr marL="285840" indent="-285480">
              <a:lnSpc>
                <a:spcPct val="100000"/>
              </a:lnSpc>
              <a:buClr>
                <a:srgbClr val="000000"/>
              </a:buClr>
              <a:buFont typeface="Arial"/>
              <a:buChar char="•"/>
            </a:pPr>
            <a:endParaRPr lang="en-US" sz="1400" b="0" strike="noStrike" spc="-1" dirty="0">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US" sz="1400" b="0" strike="noStrike" spc="-1" dirty="0">
                <a:solidFill>
                  <a:srgbClr val="000000"/>
                </a:solidFill>
                <a:uFill>
                  <a:solidFill>
                    <a:srgbClr val="FFFFFF"/>
                  </a:solidFill>
                </a:uFill>
                <a:latin typeface="Arial"/>
                <a:ea typeface="Arial"/>
              </a:rPr>
              <a:t>10</a:t>
            </a:r>
            <a:r>
              <a:rPr lang="en-US" sz="1400" b="0" strike="noStrike" spc="-1" baseline="30000" dirty="0">
                <a:solidFill>
                  <a:srgbClr val="000000"/>
                </a:solidFill>
                <a:uFill>
                  <a:solidFill>
                    <a:srgbClr val="FFFFFF"/>
                  </a:solidFill>
                </a:uFill>
                <a:latin typeface="Arial"/>
                <a:ea typeface="Arial"/>
              </a:rPr>
              <a:t>th</a:t>
            </a:r>
            <a:r>
              <a:rPr lang="en-US" sz="1400" b="0" strike="noStrike" spc="-1" dirty="0">
                <a:solidFill>
                  <a:srgbClr val="000000"/>
                </a:solidFill>
                <a:uFill>
                  <a:solidFill>
                    <a:srgbClr val="FFFFFF"/>
                  </a:solidFill>
                </a:uFill>
                <a:latin typeface="Arial"/>
                <a:ea typeface="Arial"/>
              </a:rPr>
              <a:t> order resonances not driven by </a:t>
            </a:r>
            <a:r>
              <a:rPr lang="en-US" sz="1400" b="0" strike="noStrike" spc="-1" dirty="0" err="1">
                <a:solidFill>
                  <a:srgbClr val="000000"/>
                </a:solidFill>
                <a:uFill>
                  <a:solidFill>
                    <a:srgbClr val="FFFFFF"/>
                  </a:solidFill>
                </a:uFill>
                <a:latin typeface="Arial"/>
                <a:ea typeface="Arial"/>
              </a:rPr>
              <a:t>sextupoles</a:t>
            </a:r>
            <a:r>
              <a:rPr lang="en-US" sz="1400" b="0" strike="noStrike" spc="-1" dirty="0">
                <a:solidFill>
                  <a:srgbClr val="000000"/>
                </a:solidFill>
                <a:uFill>
                  <a:solidFill>
                    <a:srgbClr val="FFFFFF"/>
                  </a:solidFill>
                </a:uFill>
                <a:latin typeface="Arial"/>
                <a:ea typeface="Arial"/>
              </a:rPr>
              <a:t>; could change with other nonlinearities.</a:t>
            </a:r>
            <a:endParaRPr lang="en-US" sz="1400" b="0" strike="noStrike" spc="-1" dirty="0">
              <a:solidFill>
                <a:srgbClr val="000000"/>
              </a:solidFill>
              <a:uFill>
                <a:solidFill>
                  <a:srgbClr val="FFFFFF"/>
                </a:solidFill>
              </a:uFill>
              <a:latin typeface="Arial"/>
            </a:endParaRPr>
          </a:p>
          <a:p>
            <a:pPr marL="285840">
              <a:lnSpc>
                <a:spcPct val="100000"/>
              </a:lnSpc>
            </a:pPr>
            <a:r>
              <a:rPr lang="en-US" sz="1800" b="0" strike="noStrike" spc="-1" dirty="0">
                <a:solidFill>
                  <a:srgbClr val="000000"/>
                </a:solidFill>
                <a:uFill>
                  <a:solidFill>
                    <a:srgbClr val="FFFFFF"/>
                  </a:solidFill>
                </a:uFill>
                <a:latin typeface="Calibri"/>
                <a:ea typeface="Calibri"/>
              </a:rPr>
              <a:t> </a:t>
            </a:r>
            <a:endParaRPr lang="en-US" sz="1800" b="0" strike="noStrike" spc="-1" dirty="0">
              <a:solidFill>
                <a:srgbClr val="000000"/>
              </a:solidFill>
              <a:uFill>
                <a:solidFill>
                  <a:srgbClr val="FFFFFF"/>
                </a:solidFill>
              </a:uFill>
              <a:latin typeface="Arial"/>
            </a:endParaRPr>
          </a:p>
        </p:txBody>
      </p:sp>
      <p:sp>
        <p:nvSpPr>
          <p:cNvPr id="255" name="CustomShape 6"/>
          <p:cNvSpPr/>
          <p:nvPr/>
        </p:nvSpPr>
        <p:spPr>
          <a:xfrm>
            <a:off x="216000" y="692280"/>
            <a:ext cx="8927640" cy="31032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100000"/>
              </a:lnSpc>
            </a:pPr>
            <a:r>
              <a:rPr lang="en-US" sz="1400" b="0" strike="noStrike" spc="-1" dirty="0">
                <a:solidFill>
                  <a:srgbClr val="000000"/>
                </a:solidFill>
                <a:uFill>
                  <a:solidFill>
                    <a:srgbClr val="FFFFFF"/>
                  </a:solidFill>
                </a:uFill>
                <a:latin typeface="Arial"/>
                <a:ea typeface="Arial"/>
              </a:rPr>
              <a:t>Dynamic Aperture is the maximum phase space limit beyond which particles get lost due to nonlinear fields</a:t>
            </a:r>
            <a:r>
              <a:rPr lang="en-US" sz="1200" b="0" strike="noStrike" spc="-1" dirty="0">
                <a:solidFill>
                  <a:srgbClr val="000000"/>
                </a:solidFill>
                <a:uFill>
                  <a:solidFill>
                    <a:srgbClr val="FFFFFF"/>
                  </a:solidFill>
                </a:uFill>
                <a:latin typeface="Arial"/>
                <a:ea typeface="Arial"/>
              </a:rPr>
              <a:t>.</a:t>
            </a:r>
            <a:endParaRPr lang="en-US" sz="1200" b="0" strike="noStrike" spc="-1" dirty="0">
              <a:solidFill>
                <a:srgbClr val="000000"/>
              </a:solidFill>
              <a:uFill>
                <a:solidFill>
                  <a:srgbClr val="FFFFFF"/>
                </a:solidFill>
              </a:uFill>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TextShape 1"/>
          <p:cNvSpPr txBox="1"/>
          <p:nvPr/>
        </p:nvSpPr>
        <p:spPr>
          <a:xfrm>
            <a:off x="216000" y="240120"/>
            <a:ext cx="8712000" cy="430560"/>
          </a:xfrm>
          <a:prstGeom prst="rect">
            <a:avLst/>
          </a:prstGeom>
          <a:noFill/>
          <a:ln>
            <a:noFill/>
          </a:ln>
        </p:spPr>
        <p:txBody>
          <a:bodyPr lIns="0" tIns="0" rIns="0" bIns="0"/>
          <a:lstStyle/>
          <a:p>
            <a:pPr>
              <a:lnSpc>
                <a:spcPct val="100000"/>
              </a:lnSpc>
            </a:pPr>
            <a:r>
              <a:rPr lang="en-US" sz="2800" b="1" strike="noStrike" spc="-1">
                <a:solidFill>
                  <a:srgbClr val="004C96"/>
                </a:solidFill>
                <a:uFill>
                  <a:solidFill>
                    <a:srgbClr val="FFFFFF"/>
                  </a:solidFill>
                </a:uFill>
                <a:latin typeface="Arial"/>
                <a:ea typeface="Arial"/>
              </a:rPr>
              <a:t>Effects of coupling on echoes</a:t>
            </a:r>
            <a:endParaRPr lang="en-US" sz="2800" b="0" strike="noStrike" spc="-1">
              <a:solidFill>
                <a:srgbClr val="000000"/>
              </a:solidFill>
              <a:uFill>
                <a:solidFill>
                  <a:srgbClr val="FFFFFF"/>
                </a:solidFill>
              </a:uFill>
              <a:latin typeface="Arial"/>
            </a:endParaRPr>
          </a:p>
        </p:txBody>
      </p:sp>
      <p:sp>
        <p:nvSpPr>
          <p:cNvPr id="257" name="CustomShape 2"/>
          <p:cNvSpPr/>
          <p:nvPr/>
        </p:nvSpPr>
        <p:spPr>
          <a:xfrm>
            <a:off x="196920" y="762120"/>
            <a:ext cx="8712000" cy="4885560"/>
          </a:xfrm>
          <a:prstGeom prst="rect">
            <a:avLst/>
          </a:prstGeom>
          <a:noFill/>
          <a:ln>
            <a:noFill/>
          </a:ln>
        </p:spPr>
        <p:style>
          <a:lnRef idx="0">
            <a:scrgbClr r="0" g="0" b="0"/>
          </a:lnRef>
          <a:fillRef idx="0">
            <a:scrgbClr r="0" g="0" b="0"/>
          </a:fillRef>
          <a:effectRef idx="0">
            <a:scrgbClr r="0" g="0" b="0"/>
          </a:effectRef>
          <a:fontRef idx="minor"/>
        </p:style>
        <p:txBody>
          <a:bodyPr/>
          <a:lstStyle/>
          <a:p>
            <a:pPr marL="171360" indent="-164880">
              <a:lnSpc>
                <a:spcPct val="100000"/>
              </a:lnSpc>
              <a:buClr>
                <a:srgbClr val="000000"/>
              </a:buClr>
              <a:buFont typeface="Arial"/>
              <a:buChar char="•"/>
            </a:pPr>
            <a:r>
              <a:rPr lang="en-US" sz="1300" b="0" strike="noStrike" spc="-1" dirty="0">
                <a:solidFill>
                  <a:srgbClr val="000000"/>
                </a:solidFill>
                <a:uFill>
                  <a:solidFill>
                    <a:srgbClr val="FFFFFF"/>
                  </a:solidFill>
                </a:uFill>
                <a:latin typeface="Arial"/>
                <a:ea typeface="Arial"/>
              </a:rPr>
              <a:t>Echo amplitudes stable over large range of tunes.</a:t>
            </a:r>
            <a:endParaRPr lang="en-US" sz="1300" b="0" strike="noStrike" spc="-1" dirty="0">
              <a:solidFill>
                <a:srgbClr val="000000"/>
              </a:solidFill>
              <a:uFill>
                <a:solidFill>
                  <a:srgbClr val="FFFFFF"/>
                </a:solidFill>
              </a:uFill>
              <a:latin typeface="Arial"/>
            </a:endParaRPr>
          </a:p>
          <a:p>
            <a:pPr marL="171360" indent="-164880">
              <a:lnSpc>
                <a:spcPct val="100000"/>
              </a:lnSpc>
              <a:buClr>
                <a:srgbClr val="000000"/>
              </a:buClr>
              <a:buFont typeface="Arial"/>
              <a:buChar char="•"/>
            </a:pPr>
            <a:r>
              <a:rPr lang="en-US" sz="1300" b="0" strike="noStrike" spc="-1" dirty="0">
                <a:solidFill>
                  <a:srgbClr val="000000"/>
                </a:solidFill>
                <a:uFill>
                  <a:solidFill>
                    <a:srgbClr val="FFFFFF"/>
                  </a:solidFill>
                </a:uFill>
                <a:latin typeface="Arial"/>
                <a:ea typeface="Arial"/>
              </a:rPr>
              <a:t>Echo amplitude suppressed at lower tune splits due to stronger coupling.</a:t>
            </a:r>
            <a:endParaRPr lang="en-US" sz="1300" b="0" strike="noStrike" spc="-1" dirty="0">
              <a:solidFill>
                <a:srgbClr val="000000"/>
              </a:solidFill>
              <a:uFill>
                <a:solidFill>
                  <a:srgbClr val="FFFFFF"/>
                </a:solidFill>
              </a:uFill>
              <a:latin typeface="Arial"/>
            </a:endParaRPr>
          </a:p>
          <a:p>
            <a:pPr marL="171360" indent="-164880">
              <a:lnSpc>
                <a:spcPct val="100000"/>
              </a:lnSpc>
              <a:buClr>
                <a:srgbClr val="000000"/>
              </a:buClr>
              <a:buFont typeface="Arial"/>
              <a:buChar char="•"/>
            </a:pPr>
            <a:r>
              <a:rPr lang="en-US" sz="1300" b="0" strike="noStrike" spc="-1" dirty="0">
                <a:solidFill>
                  <a:srgbClr val="000000"/>
                </a:solidFill>
                <a:uFill>
                  <a:solidFill>
                    <a:srgbClr val="FFFFFF"/>
                  </a:solidFill>
                </a:uFill>
                <a:latin typeface="Arial"/>
                <a:ea typeface="Arial"/>
              </a:rPr>
              <a:t>Decoherence time increases with stronger coupling.</a:t>
            </a:r>
            <a:endParaRPr lang="en-US" sz="1300" b="0" strike="noStrike" spc="-1" dirty="0">
              <a:solidFill>
                <a:srgbClr val="000000"/>
              </a:solidFill>
              <a:uFill>
                <a:solidFill>
                  <a:srgbClr val="FFFFFF"/>
                </a:solidFill>
              </a:uFill>
              <a:latin typeface="Arial"/>
            </a:endParaRPr>
          </a:p>
          <a:p>
            <a:pPr marL="171360" indent="-164880">
              <a:lnSpc>
                <a:spcPct val="100000"/>
              </a:lnSpc>
              <a:buClr>
                <a:srgbClr val="000000"/>
              </a:buClr>
              <a:buFont typeface="Arial"/>
              <a:buChar char="•"/>
            </a:pPr>
            <a:r>
              <a:rPr lang="en-US" sz="1300" b="0" strike="noStrike" spc="-1" dirty="0">
                <a:solidFill>
                  <a:srgbClr val="000000"/>
                </a:solidFill>
                <a:uFill>
                  <a:solidFill>
                    <a:srgbClr val="FFFFFF"/>
                  </a:solidFill>
                </a:uFill>
                <a:latin typeface="Arial"/>
                <a:ea typeface="Arial"/>
              </a:rPr>
              <a:t>At stronger coupling, more energy from the kick in x plane transferred to the y plane. </a:t>
            </a:r>
            <a:endParaRPr lang="en-US" sz="1300" b="0" strike="noStrike" spc="-1" dirty="0">
              <a:solidFill>
                <a:srgbClr val="000000"/>
              </a:solidFill>
              <a:uFill>
                <a:solidFill>
                  <a:srgbClr val="FFFFFF"/>
                </a:solidFill>
              </a:uFill>
              <a:latin typeface="Arial"/>
            </a:endParaRPr>
          </a:p>
          <a:p>
            <a:pPr marL="171360" indent="-82080">
              <a:lnSpc>
                <a:spcPct val="100000"/>
              </a:lnSpc>
            </a:pPr>
            <a:endParaRPr lang="en-US" sz="1300" b="0" strike="noStrike" spc="-1" dirty="0">
              <a:solidFill>
                <a:srgbClr val="000000"/>
              </a:solidFill>
              <a:uFill>
                <a:solidFill>
                  <a:srgbClr val="FFFFFF"/>
                </a:solidFill>
              </a:uFill>
              <a:latin typeface="Arial"/>
            </a:endParaRPr>
          </a:p>
          <a:p>
            <a:pPr marL="171360" indent="-82080">
              <a:lnSpc>
                <a:spcPct val="100000"/>
              </a:lnSpc>
            </a:pPr>
            <a:endParaRPr lang="en-US" sz="1300" b="0" strike="noStrike" spc="-1" dirty="0">
              <a:solidFill>
                <a:srgbClr val="000000"/>
              </a:solidFill>
              <a:uFill>
                <a:solidFill>
                  <a:srgbClr val="FFFFFF"/>
                </a:solidFill>
              </a:uFill>
              <a:latin typeface="Arial"/>
            </a:endParaRPr>
          </a:p>
          <a:p>
            <a:pPr marL="171360" indent="-82080">
              <a:lnSpc>
                <a:spcPct val="100000"/>
              </a:lnSpc>
            </a:pPr>
            <a:endParaRPr lang="en-US" sz="1300" b="0" strike="noStrike" spc="-1" dirty="0">
              <a:solidFill>
                <a:srgbClr val="000000"/>
              </a:solidFill>
              <a:uFill>
                <a:solidFill>
                  <a:srgbClr val="FFFFFF"/>
                </a:solidFill>
              </a:uFill>
              <a:latin typeface="Arial"/>
            </a:endParaRPr>
          </a:p>
          <a:p>
            <a:pPr>
              <a:lnSpc>
                <a:spcPct val="100000"/>
              </a:lnSpc>
            </a:pPr>
            <a:endParaRPr lang="en-US" sz="13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0000"/>
                </a:solidFill>
                <a:uFill>
                  <a:solidFill>
                    <a:srgbClr val="FFFFFF"/>
                  </a:solidFill>
                </a:uFill>
                <a:latin typeface="Arial"/>
                <a:ea typeface="Arial"/>
              </a:rPr>
              <a:t> </a:t>
            </a: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a:lnSpc>
                <a:spcPct val="100000"/>
              </a:lnSpc>
            </a:pP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a:lnSpc>
                <a:spcPct val="100000"/>
              </a:lnSpc>
            </a:pP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a:lnSpc>
                <a:spcPct val="100000"/>
              </a:lnSpc>
            </a:pPr>
            <a:endParaRPr lang="en-US" sz="1400" b="0" strike="noStrike" spc="-1" dirty="0">
              <a:solidFill>
                <a:srgbClr val="000000"/>
              </a:solidFill>
              <a:uFill>
                <a:solidFill>
                  <a:srgbClr val="FFFFFF"/>
                </a:solidFill>
              </a:uFill>
              <a:latin typeface="Arial"/>
            </a:endParaRPr>
          </a:p>
          <a:p>
            <a:pPr marL="628560" indent="-104400">
              <a:lnSpc>
                <a:spcPct val="100000"/>
              </a:lnSpc>
            </a:pPr>
            <a:endParaRPr lang="en-US" sz="1400" b="0" strike="noStrike" spc="-1" dirty="0">
              <a:solidFill>
                <a:srgbClr val="000000"/>
              </a:solidFill>
              <a:uFill>
                <a:solidFill>
                  <a:srgbClr val="FFFFFF"/>
                </a:solidFill>
              </a:uFill>
              <a:latin typeface="Arial"/>
            </a:endParaRPr>
          </a:p>
          <a:p>
            <a:pPr marL="457200">
              <a:lnSpc>
                <a:spcPct val="100000"/>
              </a:lnSpc>
            </a:pPr>
            <a:endParaRPr lang="en-US" sz="1400" b="0" strike="noStrike" spc="-1" dirty="0">
              <a:solidFill>
                <a:srgbClr val="000000"/>
              </a:solidFill>
              <a:uFill>
                <a:solidFill>
                  <a:srgbClr val="FFFFFF"/>
                </a:solidFill>
              </a:uFill>
              <a:latin typeface="Arial"/>
            </a:endParaRPr>
          </a:p>
          <a:p>
            <a:pPr marL="457200">
              <a:lnSpc>
                <a:spcPct val="100000"/>
              </a:lnSpc>
            </a:pPr>
            <a:r>
              <a:rPr lang="en-US" sz="1050" b="0" strike="noStrike" spc="-1" dirty="0">
                <a:solidFill>
                  <a:srgbClr val="000000"/>
                </a:solidFill>
                <a:uFill>
                  <a:solidFill>
                    <a:srgbClr val="FFFFFF"/>
                  </a:solidFill>
                </a:uFill>
                <a:latin typeface="Arial"/>
                <a:ea typeface="Arial"/>
              </a:rPr>
              <a:t> </a:t>
            </a:r>
            <a:endParaRPr lang="en-US" sz="1050" b="0" strike="noStrike" spc="-1" dirty="0">
              <a:solidFill>
                <a:srgbClr val="000000"/>
              </a:solidFill>
              <a:uFill>
                <a:solidFill>
                  <a:srgbClr val="FFFFFF"/>
                </a:solidFill>
              </a:uFill>
              <a:latin typeface="Arial"/>
            </a:endParaRPr>
          </a:p>
        </p:txBody>
      </p:sp>
      <p:pic>
        <p:nvPicPr>
          <p:cNvPr id="258" name="Google Shape;169;p15"/>
          <p:cNvPicPr/>
          <p:nvPr/>
        </p:nvPicPr>
        <p:blipFill>
          <a:blip r:embed="rId3"/>
          <a:stretch/>
        </p:blipFill>
        <p:spPr>
          <a:xfrm>
            <a:off x="259560" y="1905120"/>
            <a:ext cx="4293360" cy="3306960"/>
          </a:xfrm>
          <a:prstGeom prst="rect">
            <a:avLst/>
          </a:prstGeom>
          <a:ln>
            <a:noFill/>
          </a:ln>
        </p:spPr>
      </p:pic>
      <p:pic>
        <p:nvPicPr>
          <p:cNvPr id="259" name="Google Shape;170;p15"/>
          <p:cNvPicPr/>
          <p:nvPr/>
        </p:nvPicPr>
        <p:blipFill>
          <a:blip r:embed="rId4"/>
          <a:stretch/>
        </p:blipFill>
        <p:spPr>
          <a:xfrm>
            <a:off x="4911840" y="3847320"/>
            <a:ext cx="3520800" cy="2350440"/>
          </a:xfrm>
          <a:prstGeom prst="rect">
            <a:avLst/>
          </a:prstGeom>
          <a:ln>
            <a:noFill/>
          </a:ln>
        </p:spPr>
      </p:pic>
      <p:sp>
        <p:nvSpPr>
          <p:cNvPr id="260" name="TextShape 3"/>
          <p:cNvSpPr txBox="1"/>
          <p:nvPr/>
        </p:nvSpPr>
        <p:spPr>
          <a:xfrm>
            <a:off x="723960" y="6505560"/>
            <a:ext cx="791640" cy="179280"/>
          </a:xfrm>
          <a:prstGeom prst="rect">
            <a:avLst/>
          </a:prstGeom>
          <a:noFill/>
          <a:ln>
            <a:noFill/>
          </a:ln>
        </p:spPr>
        <p:txBody>
          <a:bodyPr lIns="0" tIns="0" rIns="0" bIns="0"/>
          <a:lstStyle/>
          <a:p>
            <a:pPr marL="12600">
              <a:lnSpc>
                <a:spcPct val="118000"/>
              </a:lnSpc>
            </a:pPr>
            <a:r>
              <a:rPr lang="en-US" sz="1200" b="0" strike="noStrike" spc="-1">
                <a:solidFill>
                  <a:srgbClr val="004C96"/>
                </a:solidFill>
                <a:uFill>
                  <a:solidFill>
                    <a:srgbClr val="FFFFFF"/>
                  </a:solidFill>
                </a:uFill>
                <a:latin typeface="Arial"/>
                <a:ea typeface="Arial"/>
              </a:rPr>
              <a:t>08/08/2018</a:t>
            </a:r>
            <a:endParaRPr lang="en-US" sz="1200" b="0" strike="noStrike" spc="-1">
              <a:solidFill>
                <a:srgbClr val="000000"/>
              </a:solidFill>
              <a:uFill>
                <a:solidFill>
                  <a:srgbClr val="FFFFFF"/>
                </a:solidFill>
              </a:uFill>
              <a:latin typeface="Times New Roman"/>
            </a:endParaRPr>
          </a:p>
        </p:txBody>
      </p:sp>
      <p:sp>
        <p:nvSpPr>
          <p:cNvPr id="261" name="TextShape 4"/>
          <p:cNvSpPr txBox="1"/>
          <p:nvPr/>
        </p:nvSpPr>
        <p:spPr>
          <a:xfrm>
            <a:off x="196920" y="6522120"/>
            <a:ext cx="259920" cy="179280"/>
          </a:xfrm>
          <a:prstGeom prst="rect">
            <a:avLst/>
          </a:prstGeom>
          <a:noFill/>
          <a:ln>
            <a:noFill/>
          </a:ln>
        </p:spPr>
        <p:txBody>
          <a:bodyPr lIns="0" tIns="0" rIns="0" bIns="0"/>
          <a:lstStyle/>
          <a:p>
            <a:pPr marL="25560">
              <a:lnSpc>
                <a:spcPct val="118000"/>
              </a:lnSpc>
            </a:pPr>
            <a:fld id="{1EBC0A46-DF1E-474F-9855-FE0E6F87DCC8}" type="slidenum">
              <a:rPr lang="en-US" sz="1200" b="0" strike="noStrike" spc="-1">
                <a:solidFill>
                  <a:srgbClr val="004C96"/>
                </a:solidFill>
                <a:uFill>
                  <a:solidFill>
                    <a:srgbClr val="FFFFFF"/>
                  </a:solidFill>
                </a:uFill>
                <a:latin typeface="Arial"/>
                <a:ea typeface="Arial"/>
              </a:rPr>
              <a:t>8</a:t>
            </a:fld>
            <a:endParaRPr lang="en-US" sz="1200" b="0" strike="noStrike" spc="-1">
              <a:solidFill>
                <a:srgbClr val="000000"/>
              </a:solidFill>
              <a:uFill>
                <a:solidFill>
                  <a:srgbClr val="FFFFFF"/>
                </a:solidFill>
              </a:uFill>
              <a:latin typeface="Times New Roman"/>
            </a:endParaRPr>
          </a:p>
        </p:txBody>
      </p:sp>
      <p:sp>
        <p:nvSpPr>
          <p:cNvPr id="262" name="TextShape 5"/>
          <p:cNvSpPr txBox="1"/>
          <p:nvPr/>
        </p:nvSpPr>
        <p:spPr>
          <a:xfrm>
            <a:off x="1863000" y="6525720"/>
            <a:ext cx="1940040" cy="195840"/>
          </a:xfrm>
          <a:prstGeom prst="rect">
            <a:avLst/>
          </a:prstGeom>
          <a:noFill/>
          <a:ln>
            <a:noFill/>
          </a:ln>
        </p:spPr>
        <p:txBody>
          <a:bodyPr lIns="0" tIns="0" rIns="0" bIns="0"/>
          <a:lstStyle/>
          <a:p>
            <a:pPr marL="12600">
              <a:lnSpc>
                <a:spcPct val="118000"/>
              </a:lnSpc>
            </a:pPr>
            <a:r>
              <a:rPr lang="en-US" sz="1200" b="0" strike="noStrike" spc="-1">
                <a:solidFill>
                  <a:srgbClr val="004C96"/>
                </a:solidFill>
                <a:uFill>
                  <a:solidFill>
                    <a:srgbClr val="FFFFFF"/>
                  </a:solidFill>
                </a:uFill>
                <a:latin typeface="Arial"/>
                <a:ea typeface="Arial"/>
              </a:rPr>
              <a:t>Dhruv Desai | Beam Echoes</a:t>
            </a:r>
            <a:endParaRPr lang="en-US" sz="1200" b="0" strike="noStrike" spc="-1">
              <a:solidFill>
                <a:srgbClr val="000000"/>
              </a:solidFill>
              <a:uFill>
                <a:solidFill>
                  <a:srgbClr val="FFFFFF"/>
                </a:solidFill>
              </a:uFill>
              <a:latin typeface="Times New Roman"/>
            </a:endParaRPr>
          </a:p>
        </p:txBody>
      </p:sp>
      <p:sp>
        <p:nvSpPr>
          <p:cNvPr id="263" name="CustomShape 6"/>
          <p:cNvSpPr/>
          <p:nvPr/>
        </p:nvSpPr>
        <p:spPr>
          <a:xfrm>
            <a:off x="4572000" y="1837304"/>
            <a:ext cx="4456080" cy="4360456"/>
          </a:xfrm>
          <a:prstGeom prst="rect">
            <a:avLst/>
          </a:prstGeom>
          <a:noFill/>
          <a:ln w="25560">
            <a:solidFill>
              <a:srgbClr val="395E89"/>
            </a:solidFill>
            <a:round/>
          </a:ln>
        </p:spPr>
        <p:style>
          <a:lnRef idx="0">
            <a:scrgbClr r="0" g="0" b="0"/>
          </a:lnRef>
          <a:fillRef idx="0">
            <a:scrgbClr r="0" g="0" b="0"/>
          </a:fillRef>
          <a:effectRef idx="0">
            <a:scrgbClr r="0" g="0" b="0"/>
          </a:effectRef>
          <a:fontRef idx="minor"/>
        </p:style>
      </p:sp>
      <p:pic>
        <p:nvPicPr>
          <p:cNvPr id="264" name="Google Shape;175;p15"/>
          <p:cNvPicPr/>
          <p:nvPr/>
        </p:nvPicPr>
        <p:blipFill>
          <a:blip r:embed="rId5"/>
          <a:stretch/>
        </p:blipFill>
        <p:spPr>
          <a:xfrm>
            <a:off x="1340110" y="5027400"/>
            <a:ext cx="2197080" cy="459720"/>
          </a:xfrm>
          <a:prstGeom prst="rect">
            <a:avLst/>
          </a:prstGeom>
          <a:ln>
            <a:noFill/>
          </a:ln>
        </p:spPr>
      </p:pic>
      <p:pic>
        <p:nvPicPr>
          <p:cNvPr id="265" name="Google Shape;176;p15"/>
          <p:cNvPicPr/>
          <p:nvPr/>
        </p:nvPicPr>
        <p:blipFill>
          <a:blip r:embed="rId6"/>
          <a:stretch/>
        </p:blipFill>
        <p:spPr>
          <a:xfrm>
            <a:off x="1773815" y="5022540"/>
            <a:ext cx="1514160" cy="235080"/>
          </a:xfrm>
          <a:prstGeom prst="rect">
            <a:avLst/>
          </a:prstGeom>
          <a:ln>
            <a:noFill/>
          </a:ln>
        </p:spPr>
      </p:pic>
      <p:sp>
        <p:nvSpPr>
          <p:cNvPr id="2" name="Oval 1">
            <a:extLst>
              <a:ext uri="{FF2B5EF4-FFF2-40B4-BE49-F238E27FC236}">
                <a16:creationId xmlns:a16="http://schemas.microsoft.com/office/drawing/2014/main" id="{F67C26D0-CD05-4CFB-88F8-E4713FA428EE}"/>
              </a:ext>
            </a:extLst>
          </p:cNvPr>
          <p:cNvSpPr/>
          <p:nvPr/>
        </p:nvSpPr>
        <p:spPr>
          <a:xfrm>
            <a:off x="1791114" y="2319553"/>
            <a:ext cx="2219646" cy="57106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70135156-0726-42D9-A4D3-4D0516045AC2}"/>
              </a:ext>
            </a:extLst>
          </p:cNvPr>
          <p:cNvCxnSpPr>
            <a:cxnSpLocks/>
          </p:cNvCxnSpPr>
          <p:nvPr/>
        </p:nvCxnSpPr>
        <p:spPr>
          <a:xfrm rot="10800000">
            <a:off x="2697120" y="2890620"/>
            <a:ext cx="0" cy="4296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95DACC7-7A16-41B1-AC88-A033F0B1A0A3}"/>
              </a:ext>
            </a:extLst>
          </p:cNvPr>
          <p:cNvSpPr txBox="1"/>
          <p:nvPr/>
        </p:nvSpPr>
        <p:spPr>
          <a:xfrm>
            <a:off x="2140442" y="3290500"/>
            <a:ext cx="1309073" cy="276999"/>
          </a:xfrm>
          <a:prstGeom prst="rect">
            <a:avLst/>
          </a:prstGeom>
          <a:noFill/>
        </p:spPr>
        <p:txBody>
          <a:bodyPr wrap="square" rtlCol="0">
            <a:spAutoFit/>
          </a:bodyPr>
          <a:lstStyle/>
          <a:p>
            <a:r>
              <a:rPr lang="en-US" sz="1200" b="1" dirty="0"/>
              <a:t>Stable region</a:t>
            </a:r>
          </a:p>
        </p:txBody>
      </p:sp>
      <p:pic>
        <p:nvPicPr>
          <p:cNvPr id="7" name="Picture 6">
            <a:extLst>
              <a:ext uri="{FF2B5EF4-FFF2-40B4-BE49-F238E27FC236}">
                <a16:creationId xmlns:a16="http://schemas.microsoft.com/office/drawing/2014/main" id="{D45BCF14-7037-4305-A8A3-4342FC1384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64983" y="1837304"/>
            <a:ext cx="3146820" cy="203881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TextShape 1"/>
          <p:cNvSpPr txBox="1"/>
          <p:nvPr/>
        </p:nvSpPr>
        <p:spPr>
          <a:xfrm>
            <a:off x="216000" y="240120"/>
            <a:ext cx="8712000" cy="430560"/>
          </a:xfrm>
          <a:prstGeom prst="rect">
            <a:avLst/>
          </a:prstGeom>
          <a:noFill/>
          <a:ln>
            <a:noFill/>
          </a:ln>
        </p:spPr>
        <p:txBody>
          <a:bodyPr lIns="0" tIns="0" rIns="0" bIns="0"/>
          <a:lstStyle/>
          <a:p>
            <a:pPr>
              <a:lnSpc>
                <a:spcPct val="100000"/>
              </a:lnSpc>
            </a:pPr>
            <a:r>
              <a:rPr lang="en-US" sz="2800" b="1" strike="noStrike" spc="-1">
                <a:solidFill>
                  <a:srgbClr val="004C96"/>
                </a:solidFill>
                <a:uFill>
                  <a:solidFill>
                    <a:srgbClr val="FFFFFF"/>
                  </a:solidFill>
                </a:uFill>
                <a:latin typeface="Arial"/>
                <a:ea typeface="Arial"/>
              </a:rPr>
              <a:t>Impact of orbit errors</a:t>
            </a:r>
            <a:endParaRPr lang="en-US" sz="2800" b="0" strike="noStrike" spc="-1">
              <a:solidFill>
                <a:srgbClr val="000000"/>
              </a:solidFill>
              <a:uFill>
                <a:solidFill>
                  <a:srgbClr val="FFFFFF"/>
                </a:solidFill>
              </a:uFill>
              <a:latin typeface="Arial"/>
            </a:endParaRPr>
          </a:p>
        </p:txBody>
      </p:sp>
      <p:sp>
        <p:nvSpPr>
          <p:cNvPr id="268" name="CustomShape 2"/>
          <p:cNvSpPr/>
          <p:nvPr/>
        </p:nvSpPr>
        <p:spPr>
          <a:xfrm>
            <a:off x="196920" y="762120"/>
            <a:ext cx="8712000" cy="4239360"/>
          </a:xfrm>
          <a:prstGeom prst="rect">
            <a:avLst/>
          </a:prstGeom>
          <a:noFill/>
          <a:ln>
            <a:noFill/>
          </a:ln>
        </p:spPr>
        <p:style>
          <a:lnRef idx="0">
            <a:scrgbClr r="0" g="0" b="0"/>
          </a:lnRef>
          <a:fillRef idx="0">
            <a:scrgbClr r="0" g="0" b="0"/>
          </a:fillRef>
          <a:effectRef idx="0">
            <a:scrgbClr r="0" g="0" b="0"/>
          </a:effectRef>
          <a:fontRef idx="minor"/>
        </p:style>
        <p:txBody>
          <a:bodyPr/>
          <a:lstStyle/>
          <a:p>
            <a:pPr marL="285840" indent="-285480">
              <a:lnSpc>
                <a:spcPct val="100000"/>
              </a:lnSpc>
              <a:buClr>
                <a:srgbClr val="000000"/>
              </a:buClr>
              <a:buFont typeface="Arial"/>
              <a:buChar char="•"/>
            </a:pPr>
            <a:r>
              <a:rPr lang="en-US" sz="1400" b="0" strike="noStrike" spc="-1" dirty="0">
                <a:solidFill>
                  <a:srgbClr val="000000"/>
                </a:solidFill>
                <a:uFill>
                  <a:solidFill>
                    <a:srgbClr val="FFFFFF"/>
                  </a:solidFill>
                </a:uFill>
                <a:latin typeface="Arial"/>
                <a:ea typeface="Arial"/>
              </a:rPr>
              <a:t>Echo amplitudes stable against orbit errors of RMS 0.4 mm.</a:t>
            </a:r>
            <a:endParaRPr lang="en-US" sz="1400" b="0" strike="noStrike" spc="-1" dirty="0">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US" sz="1400" b="0" strike="noStrike" spc="-1" dirty="0">
                <a:solidFill>
                  <a:srgbClr val="000000"/>
                </a:solidFill>
                <a:uFill>
                  <a:solidFill>
                    <a:srgbClr val="FFFFFF"/>
                  </a:solidFill>
                </a:uFill>
                <a:latin typeface="Arial"/>
                <a:ea typeface="Arial"/>
              </a:rPr>
              <a:t>Echo amplitude is reduced for orbit errors larger than RMS 0.4 mm. </a:t>
            </a:r>
            <a:endParaRPr lang="en-US" sz="1400" b="0" strike="noStrike" spc="-1" dirty="0">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US" sz="1400" b="0" strike="noStrike" spc="-1" dirty="0">
                <a:solidFill>
                  <a:srgbClr val="000000"/>
                </a:solidFill>
                <a:uFill>
                  <a:solidFill>
                    <a:srgbClr val="FFFFFF"/>
                  </a:solidFill>
                </a:uFill>
                <a:latin typeface="Arial"/>
                <a:ea typeface="Arial"/>
              </a:rPr>
              <a:t>Even in the presence of these errors, echo amplitude sufficient enough for diffusion measurements. </a:t>
            </a:r>
            <a:endParaRPr lang="en-US" sz="1400" b="0" strike="noStrike" spc="-1" dirty="0">
              <a:solidFill>
                <a:srgbClr val="000000"/>
              </a:solidFill>
              <a:uFill>
                <a:solidFill>
                  <a:srgbClr val="FFFFFF"/>
                </a:solidFill>
              </a:uFill>
              <a:latin typeface="Arial"/>
            </a:endParaRPr>
          </a:p>
          <a:p>
            <a:pPr marL="285840" indent="-196560">
              <a:lnSpc>
                <a:spcPct val="100000"/>
              </a:lnSpc>
            </a:pPr>
            <a:endParaRPr lang="en-US" sz="1400" b="0" strike="noStrike" spc="-1" dirty="0">
              <a:solidFill>
                <a:srgbClr val="000000"/>
              </a:solidFill>
              <a:uFill>
                <a:solidFill>
                  <a:srgbClr val="FFFFFF"/>
                </a:solidFill>
              </a:uFill>
              <a:latin typeface="Arial"/>
            </a:endParaRPr>
          </a:p>
          <a:p>
            <a:pPr marL="171360" indent="-82080">
              <a:lnSpc>
                <a:spcPct val="100000"/>
              </a:lnSpc>
            </a:pPr>
            <a:r>
              <a:rPr lang="en-US" sz="1100" b="1" strike="noStrike" spc="-1" dirty="0">
                <a:solidFill>
                  <a:srgbClr val="000000"/>
                </a:solidFill>
                <a:uFill>
                  <a:solidFill>
                    <a:srgbClr val="FFFFFF"/>
                  </a:solidFill>
                </a:uFill>
                <a:latin typeface="Arial"/>
              </a:rPr>
              <a:t>                       Stable Region</a:t>
            </a:r>
          </a:p>
          <a:p>
            <a:pPr>
              <a:lnSpc>
                <a:spcPct val="100000"/>
              </a:lnSpc>
            </a:pP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0000"/>
                </a:solidFill>
                <a:uFill>
                  <a:solidFill>
                    <a:srgbClr val="FFFFFF"/>
                  </a:solidFill>
                </a:uFill>
                <a:latin typeface="Arial"/>
                <a:ea typeface="Arial"/>
              </a:rPr>
              <a:t> </a:t>
            </a: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a:lnSpc>
                <a:spcPct val="100000"/>
              </a:lnSpc>
            </a:pP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a:lnSpc>
                <a:spcPct val="100000"/>
              </a:lnSpc>
            </a:pP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a:lnSpc>
                <a:spcPct val="100000"/>
              </a:lnSpc>
            </a:pP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marL="171360" indent="-82080">
              <a:lnSpc>
                <a:spcPct val="100000"/>
              </a:lnSpc>
            </a:pPr>
            <a:endParaRPr lang="en-US" sz="1400" b="0" strike="noStrike" spc="-1" dirty="0">
              <a:solidFill>
                <a:srgbClr val="000000"/>
              </a:solidFill>
              <a:uFill>
                <a:solidFill>
                  <a:srgbClr val="FFFFFF"/>
                </a:solidFill>
              </a:uFill>
              <a:latin typeface="Arial"/>
            </a:endParaRPr>
          </a:p>
          <a:p>
            <a:pPr>
              <a:lnSpc>
                <a:spcPct val="100000"/>
              </a:lnSpc>
            </a:pPr>
            <a:endParaRPr lang="en-US" sz="1400" b="0" strike="noStrike" spc="-1" dirty="0">
              <a:solidFill>
                <a:srgbClr val="000000"/>
              </a:solidFill>
              <a:uFill>
                <a:solidFill>
                  <a:srgbClr val="FFFFFF"/>
                </a:solidFill>
              </a:uFill>
              <a:latin typeface="Arial"/>
            </a:endParaRPr>
          </a:p>
          <a:p>
            <a:pPr marL="628560" indent="-104400">
              <a:lnSpc>
                <a:spcPct val="100000"/>
              </a:lnSpc>
            </a:pPr>
            <a:endParaRPr lang="en-US" sz="1400" b="0" strike="noStrike" spc="-1" dirty="0">
              <a:solidFill>
                <a:srgbClr val="000000"/>
              </a:solidFill>
              <a:uFill>
                <a:solidFill>
                  <a:srgbClr val="FFFFFF"/>
                </a:solidFill>
              </a:uFill>
              <a:latin typeface="Arial"/>
            </a:endParaRPr>
          </a:p>
          <a:p>
            <a:pPr marL="457200">
              <a:lnSpc>
                <a:spcPct val="100000"/>
              </a:lnSpc>
            </a:pPr>
            <a:endParaRPr lang="en-US" sz="1400" b="0" strike="noStrike" spc="-1" dirty="0">
              <a:solidFill>
                <a:srgbClr val="000000"/>
              </a:solidFill>
              <a:uFill>
                <a:solidFill>
                  <a:srgbClr val="FFFFFF"/>
                </a:solidFill>
              </a:uFill>
              <a:latin typeface="Arial"/>
            </a:endParaRPr>
          </a:p>
          <a:p>
            <a:pPr marL="457200">
              <a:lnSpc>
                <a:spcPct val="100000"/>
              </a:lnSpc>
            </a:pPr>
            <a:r>
              <a:rPr lang="en-US" sz="1050" b="0" strike="noStrike" spc="-1" dirty="0">
                <a:solidFill>
                  <a:srgbClr val="000000"/>
                </a:solidFill>
                <a:uFill>
                  <a:solidFill>
                    <a:srgbClr val="FFFFFF"/>
                  </a:solidFill>
                </a:uFill>
                <a:latin typeface="Arial"/>
                <a:ea typeface="Arial"/>
              </a:rPr>
              <a:t> </a:t>
            </a:r>
            <a:endParaRPr lang="en-US" sz="1050" b="0" strike="noStrike" spc="-1" dirty="0">
              <a:solidFill>
                <a:srgbClr val="000000"/>
              </a:solidFill>
              <a:uFill>
                <a:solidFill>
                  <a:srgbClr val="FFFFFF"/>
                </a:solidFill>
              </a:uFill>
              <a:latin typeface="Arial"/>
            </a:endParaRPr>
          </a:p>
        </p:txBody>
      </p:sp>
      <p:pic>
        <p:nvPicPr>
          <p:cNvPr id="269" name="Google Shape;185;p16"/>
          <p:cNvPicPr/>
          <p:nvPr/>
        </p:nvPicPr>
        <p:blipFill>
          <a:blip r:embed="rId3"/>
          <a:stretch/>
        </p:blipFill>
        <p:spPr>
          <a:xfrm>
            <a:off x="235080" y="2133720"/>
            <a:ext cx="4342680" cy="3256920"/>
          </a:xfrm>
          <a:prstGeom prst="rect">
            <a:avLst/>
          </a:prstGeom>
          <a:ln>
            <a:noFill/>
          </a:ln>
        </p:spPr>
      </p:pic>
      <p:pic>
        <p:nvPicPr>
          <p:cNvPr id="270" name="Google Shape;186;p16"/>
          <p:cNvPicPr/>
          <p:nvPr/>
        </p:nvPicPr>
        <p:blipFill>
          <a:blip r:embed="rId4"/>
          <a:stretch/>
        </p:blipFill>
        <p:spPr>
          <a:xfrm>
            <a:off x="4020840" y="2352960"/>
            <a:ext cx="285480" cy="180720"/>
          </a:xfrm>
          <a:prstGeom prst="rect">
            <a:avLst/>
          </a:prstGeom>
          <a:ln>
            <a:noFill/>
          </a:ln>
        </p:spPr>
      </p:pic>
      <p:sp>
        <p:nvSpPr>
          <p:cNvPr id="271" name="TextShape 3"/>
          <p:cNvSpPr txBox="1"/>
          <p:nvPr/>
        </p:nvSpPr>
        <p:spPr>
          <a:xfrm>
            <a:off x="196920" y="6522120"/>
            <a:ext cx="259920" cy="179280"/>
          </a:xfrm>
          <a:prstGeom prst="rect">
            <a:avLst/>
          </a:prstGeom>
          <a:noFill/>
          <a:ln>
            <a:noFill/>
          </a:ln>
        </p:spPr>
        <p:txBody>
          <a:bodyPr lIns="0" tIns="0" rIns="0" bIns="0"/>
          <a:lstStyle/>
          <a:p>
            <a:pPr marL="25560">
              <a:lnSpc>
                <a:spcPct val="118000"/>
              </a:lnSpc>
            </a:pPr>
            <a:fld id="{0772A9FC-9520-4A6F-A1FD-98757433CD91}" type="slidenum">
              <a:rPr lang="en-US" sz="1200" b="0" strike="noStrike" spc="-1">
                <a:solidFill>
                  <a:srgbClr val="004C96"/>
                </a:solidFill>
                <a:uFill>
                  <a:solidFill>
                    <a:srgbClr val="FFFFFF"/>
                  </a:solidFill>
                </a:uFill>
                <a:latin typeface="Arial"/>
                <a:ea typeface="Arial"/>
              </a:rPr>
              <a:t>9</a:t>
            </a:fld>
            <a:endParaRPr lang="en-US" sz="1200" b="0" strike="noStrike" spc="-1">
              <a:solidFill>
                <a:srgbClr val="000000"/>
              </a:solidFill>
              <a:uFill>
                <a:solidFill>
                  <a:srgbClr val="FFFFFF"/>
                </a:solidFill>
              </a:uFill>
              <a:latin typeface="Times New Roman"/>
            </a:endParaRPr>
          </a:p>
        </p:txBody>
      </p:sp>
      <p:sp>
        <p:nvSpPr>
          <p:cNvPr id="272" name="TextShape 4"/>
          <p:cNvSpPr txBox="1"/>
          <p:nvPr/>
        </p:nvSpPr>
        <p:spPr>
          <a:xfrm>
            <a:off x="723960" y="6505560"/>
            <a:ext cx="791640" cy="179280"/>
          </a:xfrm>
          <a:prstGeom prst="rect">
            <a:avLst/>
          </a:prstGeom>
          <a:noFill/>
          <a:ln>
            <a:noFill/>
          </a:ln>
        </p:spPr>
        <p:txBody>
          <a:bodyPr lIns="0" tIns="0" rIns="0" bIns="0"/>
          <a:lstStyle/>
          <a:p>
            <a:pPr marL="12600">
              <a:lnSpc>
                <a:spcPct val="118000"/>
              </a:lnSpc>
            </a:pPr>
            <a:r>
              <a:rPr lang="en-US" sz="1200" b="0" strike="noStrike" spc="-1">
                <a:solidFill>
                  <a:srgbClr val="004C96"/>
                </a:solidFill>
                <a:uFill>
                  <a:solidFill>
                    <a:srgbClr val="FFFFFF"/>
                  </a:solidFill>
                </a:uFill>
                <a:latin typeface="Arial"/>
                <a:ea typeface="Arial"/>
              </a:rPr>
              <a:t>08/08/2018</a:t>
            </a:r>
            <a:endParaRPr lang="en-US" sz="1200" b="0" strike="noStrike" spc="-1">
              <a:solidFill>
                <a:srgbClr val="000000"/>
              </a:solidFill>
              <a:uFill>
                <a:solidFill>
                  <a:srgbClr val="FFFFFF"/>
                </a:solidFill>
              </a:uFill>
              <a:latin typeface="Times New Roman"/>
            </a:endParaRPr>
          </a:p>
        </p:txBody>
      </p:sp>
      <p:sp>
        <p:nvSpPr>
          <p:cNvPr id="273" name="TextShape 5"/>
          <p:cNvSpPr txBox="1"/>
          <p:nvPr/>
        </p:nvSpPr>
        <p:spPr>
          <a:xfrm>
            <a:off x="1863000" y="6525720"/>
            <a:ext cx="1940040" cy="195840"/>
          </a:xfrm>
          <a:prstGeom prst="rect">
            <a:avLst/>
          </a:prstGeom>
          <a:noFill/>
          <a:ln>
            <a:noFill/>
          </a:ln>
        </p:spPr>
        <p:txBody>
          <a:bodyPr lIns="0" tIns="0" rIns="0" bIns="0"/>
          <a:lstStyle/>
          <a:p>
            <a:pPr marL="12600">
              <a:lnSpc>
                <a:spcPct val="118000"/>
              </a:lnSpc>
            </a:pPr>
            <a:r>
              <a:rPr lang="en-US" sz="1200" b="0" strike="noStrike" spc="-1">
                <a:solidFill>
                  <a:srgbClr val="004C96"/>
                </a:solidFill>
                <a:uFill>
                  <a:solidFill>
                    <a:srgbClr val="FFFFFF"/>
                  </a:solidFill>
                </a:uFill>
                <a:latin typeface="Arial"/>
                <a:ea typeface="Arial"/>
              </a:rPr>
              <a:t>Dhruv Desai | Beam Echoes</a:t>
            </a:r>
            <a:endParaRPr lang="en-US" sz="1200" b="0" strike="noStrike" spc="-1">
              <a:solidFill>
                <a:srgbClr val="000000"/>
              </a:solidFill>
              <a:uFill>
                <a:solidFill>
                  <a:srgbClr val="FFFFFF"/>
                </a:solidFill>
              </a:uFill>
              <a:latin typeface="Times New Roman"/>
            </a:endParaRPr>
          </a:p>
        </p:txBody>
      </p:sp>
      <p:pic>
        <p:nvPicPr>
          <p:cNvPr id="274" name="Google Shape;190;p16"/>
          <p:cNvPicPr/>
          <p:nvPr/>
        </p:nvPicPr>
        <p:blipFill>
          <a:blip r:embed="rId5"/>
          <a:stretch/>
        </p:blipFill>
        <p:spPr>
          <a:xfrm rot="16200000">
            <a:off x="2415960" y="4478040"/>
            <a:ext cx="228240" cy="1704960"/>
          </a:xfrm>
          <a:prstGeom prst="rect">
            <a:avLst/>
          </a:prstGeom>
          <a:ln>
            <a:noFill/>
          </a:ln>
        </p:spPr>
      </p:pic>
      <p:sp>
        <p:nvSpPr>
          <p:cNvPr id="275" name="CustomShape 6"/>
          <p:cNvSpPr/>
          <p:nvPr/>
        </p:nvSpPr>
        <p:spPr>
          <a:xfrm>
            <a:off x="1677600" y="5144760"/>
            <a:ext cx="2157120" cy="24588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100000"/>
              </a:lnSpc>
            </a:pPr>
            <a:r>
              <a:rPr lang="en-US" sz="1000" b="0" strike="noStrike" spc="-1">
                <a:solidFill>
                  <a:srgbClr val="000000"/>
                </a:solidFill>
                <a:uFill>
                  <a:solidFill>
                    <a:srgbClr val="FFFFFF"/>
                  </a:solidFill>
                </a:uFill>
                <a:latin typeface="Arial"/>
                <a:ea typeface="Arial"/>
              </a:rPr>
              <a:t>Closed orbit error in x, rms [mm]</a:t>
            </a:r>
            <a:endParaRPr lang="en-US" sz="1000" b="0" strike="noStrike" spc="-1">
              <a:solidFill>
                <a:srgbClr val="000000"/>
              </a:solidFill>
              <a:uFill>
                <a:solidFill>
                  <a:srgbClr val="FFFFFF"/>
                </a:solidFill>
              </a:uFill>
              <a:latin typeface="Arial"/>
            </a:endParaRPr>
          </a:p>
        </p:txBody>
      </p:sp>
      <p:pic>
        <p:nvPicPr>
          <p:cNvPr id="276" name="Google Shape;192;p16"/>
          <p:cNvPicPr/>
          <p:nvPr/>
        </p:nvPicPr>
        <p:blipFill>
          <a:blip r:embed="rId6"/>
          <a:stretch/>
        </p:blipFill>
        <p:spPr>
          <a:xfrm>
            <a:off x="4940640" y="2133720"/>
            <a:ext cx="4078440" cy="3256920"/>
          </a:xfrm>
          <a:prstGeom prst="rect">
            <a:avLst/>
          </a:prstGeom>
          <a:ln>
            <a:noFill/>
          </a:ln>
        </p:spPr>
      </p:pic>
      <p:sp>
        <p:nvSpPr>
          <p:cNvPr id="2" name="Oval 1">
            <a:extLst>
              <a:ext uri="{FF2B5EF4-FFF2-40B4-BE49-F238E27FC236}">
                <a16:creationId xmlns:a16="http://schemas.microsoft.com/office/drawing/2014/main" id="{5787730E-B5A1-4213-8B35-E6BAF724CA2B}"/>
              </a:ext>
            </a:extLst>
          </p:cNvPr>
          <p:cNvSpPr/>
          <p:nvPr/>
        </p:nvSpPr>
        <p:spPr>
          <a:xfrm rot="436847">
            <a:off x="798990" y="2133720"/>
            <a:ext cx="1926455" cy="573969"/>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8BD70E8B-93DC-41A4-8B62-AB0E033C1A65}"/>
              </a:ext>
            </a:extLst>
          </p:cNvPr>
          <p:cNvCxnSpPr>
            <a:cxnSpLocks/>
          </p:cNvCxnSpPr>
          <p:nvPr/>
        </p:nvCxnSpPr>
        <p:spPr>
          <a:xfrm rot="5400000">
            <a:off x="1305017" y="1828800"/>
            <a:ext cx="284086" cy="304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467</TotalTime>
  <Words>1888</Words>
  <Application>Microsoft Office PowerPoint</Application>
  <PresentationFormat>On-screen Show (4:3)</PresentationFormat>
  <Paragraphs>409</Paragraphs>
  <Slides>16</Slides>
  <Notes>14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16</vt:i4>
      </vt:variant>
    </vt:vector>
  </HeadingPairs>
  <TitlesOfParts>
    <vt:vector size="27" baseType="lpstr">
      <vt:lpstr>Arial</vt:lpstr>
      <vt:lpstr>Arial Black</vt:lpstr>
      <vt:lpstr>Calibri</vt:lpstr>
      <vt:lpstr>DejaVu Sans</vt:lpstr>
      <vt:lpstr>Symbol</vt:lpstr>
      <vt:lpstr>Times New Roman</vt:lpstr>
      <vt:lpstr>Wingdings</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Dhruv C. Desai x 36192N</dc:creator>
  <dc:description/>
  <cp:lastModifiedBy>Desai, Dhruv Chimanbhai</cp:lastModifiedBy>
  <cp:revision>26</cp:revision>
  <dcterms:modified xsi:type="dcterms:W3CDTF">2018-08-07T19:34:40Z</dcterms:modified>
  <dc:language>en-US</dc:language>
</cp:coreProperties>
</file>