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8" r:id="rId4"/>
    <p:sldId id="305" r:id="rId5"/>
    <p:sldId id="325" r:id="rId6"/>
    <p:sldId id="309" r:id="rId7"/>
    <p:sldId id="310" r:id="rId8"/>
    <p:sldId id="312" r:id="rId9"/>
    <p:sldId id="317" r:id="rId10"/>
    <p:sldId id="319" r:id="rId11"/>
    <p:sldId id="320" r:id="rId12"/>
    <p:sldId id="313" r:id="rId13"/>
    <p:sldId id="321" r:id="rId14"/>
    <p:sldId id="324" r:id="rId15"/>
    <p:sldId id="322" r:id="rId16"/>
    <p:sldId id="323" r:id="rId17"/>
    <p:sldId id="316" r:id="rId18"/>
    <p:sldId id="30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4FD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3FAC5-B660-433E-B166-D262D00E6C0A}" v="7917" dt="2018-08-08T01:10:15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6" autoAdjust="0"/>
    <p:restoredTop sz="86998" autoAdjust="0"/>
  </p:normalViewPr>
  <p:slideViewPr>
    <p:cSldViewPr>
      <p:cViewPr varScale="1">
        <p:scale>
          <a:sx n="71" d="100"/>
          <a:sy n="71" d="100"/>
        </p:scale>
        <p:origin x="9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01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chen Han" userId="5e306f15fc1a1fbc" providerId="LiveId" clId="{FE26D61C-3244-498A-BCC1-9234819676DC}"/>
    <pc:docChg chg="undo custSel modSld">
      <pc:chgData name="Yuchen Han" userId="5e306f15fc1a1fbc" providerId="LiveId" clId="{FE26D61C-3244-498A-BCC1-9234819676DC}" dt="2018-06-29T14:12:59.548" v="1075" actId="20577"/>
      <pc:docMkLst>
        <pc:docMk/>
      </pc:docMkLst>
      <pc:sldChg chg="modSp modNotesTx">
        <pc:chgData name="Yuchen Han" userId="5e306f15fc1a1fbc" providerId="LiveId" clId="{FE26D61C-3244-498A-BCC1-9234819676DC}" dt="2018-06-29T01:13:42.110" v="959" actId="14100"/>
        <pc:sldMkLst>
          <pc:docMk/>
          <pc:sldMk cId="0" sldId="256"/>
        </pc:sldMkLst>
        <pc:spChg chg="mod">
          <ac:chgData name="Yuchen Han" userId="5e306f15fc1a1fbc" providerId="LiveId" clId="{FE26D61C-3244-498A-BCC1-9234819676DC}" dt="2018-06-29T01:13:42.110" v="959" actId="14100"/>
          <ac:spMkLst>
            <pc:docMk/>
            <pc:sldMk cId="0" sldId="256"/>
            <ac:spMk id="4098" creationId="{00000000-0000-0000-0000-000000000000}"/>
          </ac:spMkLst>
        </pc:spChg>
      </pc:sldChg>
      <pc:sldChg chg="addSp delSp modSp modNotesTx">
        <pc:chgData name="Yuchen Han" userId="5e306f15fc1a1fbc" providerId="LiveId" clId="{FE26D61C-3244-498A-BCC1-9234819676DC}" dt="2018-06-29T14:12:59.548" v="1075" actId="20577"/>
        <pc:sldMkLst>
          <pc:docMk/>
          <pc:sldMk cId="4048566105" sldId="305"/>
        </pc:sldMkLst>
        <pc:spChg chg="mod">
          <ac:chgData name="Yuchen Han" userId="5e306f15fc1a1fbc" providerId="LiveId" clId="{FE26D61C-3244-498A-BCC1-9234819676DC}" dt="2018-06-29T01:24:08.488" v="966" actId="20577"/>
          <ac:spMkLst>
            <pc:docMk/>
            <pc:sldMk cId="4048566105" sldId="305"/>
            <ac:spMk id="4" creationId="{00000000-0000-0000-0000-000000000000}"/>
          </ac:spMkLst>
        </pc:spChg>
        <pc:picChg chg="mod">
          <ac:chgData name="Yuchen Han" userId="5e306f15fc1a1fbc" providerId="LiveId" clId="{FE26D61C-3244-498A-BCC1-9234819676DC}" dt="2018-06-29T01:24:11.013" v="968" actId="1035"/>
          <ac:picMkLst>
            <pc:docMk/>
            <pc:sldMk cId="4048566105" sldId="305"/>
            <ac:picMk id="5" creationId="{CBD111C3-F88F-4B3B-9E27-9E8881983B95}"/>
          </ac:picMkLst>
        </pc:picChg>
        <pc:picChg chg="add del mod">
          <ac:chgData name="Yuchen Han" userId="5e306f15fc1a1fbc" providerId="LiveId" clId="{FE26D61C-3244-498A-BCC1-9234819676DC}" dt="2018-06-29T01:16:08.931" v="960" actId="478"/>
          <ac:picMkLst>
            <pc:docMk/>
            <pc:sldMk cId="4048566105" sldId="305"/>
            <ac:picMk id="6" creationId="{E4F51C19-1AAE-47D6-B309-595088673474}"/>
          </ac:picMkLst>
        </pc:picChg>
      </pc:sldChg>
    </pc:docChg>
  </pc:docChgLst>
  <pc:docChgLst>
    <pc:chgData name="Yuchen Han" userId="5e306f15fc1a1fbc" providerId="LiveId" clId="{29B3FAC5-B660-433E-B166-D262D00E6C0A}"/>
    <pc:docChg chg="undo redo custSel addSld delSld modSld sldOrd">
      <pc:chgData name="Yuchen Han" userId="5e306f15fc1a1fbc" providerId="LiveId" clId="{29B3FAC5-B660-433E-B166-D262D00E6C0A}" dt="2018-08-08T01:10:15.761" v="7875" actId="20577"/>
      <pc:docMkLst>
        <pc:docMk/>
      </pc:docMkLst>
      <pc:sldChg chg="modSp">
        <pc:chgData name="Yuchen Han" userId="5e306f15fc1a1fbc" providerId="LiveId" clId="{29B3FAC5-B660-433E-B166-D262D00E6C0A}" dt="2018-07-30T20:41:13.689" v="10" actId="20577"/>
        <pc:sldMkLst>
          <pc:docMk/>
          <pc:sldMk cId="0" sldId="256"/>
        </pc:sldMkLst>
        <pc:spChg chg="mod">
          <ac:chgData name="Yuchen Han" userId="5e306f15fc1a1fbc" providerId="LiveId" clId="{29B3FAC5-B660-433E-B166-D262D00E6C0A}" dt="2018-07-30T20:41:13.689" v="10" actId="20577"/>
          <ac:spMkLst>
            <pc:docMk/>
            <pc:sldMk cId="0" sldId="256"/>
            <ac:spMk id="4099" creationId="{00000000-0000-0000-0000-000000000000}"/>
          </ac:spMkLst>
        </pc:spChg>
      </pc:sldChg>
      <pc:sldChg chg="addSp modSp">
        <pc:chgData name="Yuchen Han" userId="5e306f15fc1a1fbc" providerId="LiveId" clId="{29B3FAC5-B660-433E-B166-D262D00E6C0A}" dt="2018-08-08T00:53:11.049" v="7599" actId="1036"/>
        <pc:sldMkLst>
          <pc:docMk/>
          <pc:sldMk cId="4048566105" sldId="305"/>
        </pc:sldMkLst>
        <pc:spChg chg="mod">
          <ac:chgData name="Yuchen Han" userId="5e306f15fc1a1fbc" providerId="LiveId" clId="{29B3FAC5-B660-433E-B166-D262D00E6C0A}" dt="2018-08-08T00:37:27.631" v="7314" actId="20577"/>
          <ac:spMkLst>
            <pc:docMk/>
            <pc:sldMk cId="4048566105" sldId="305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8T00:51:38.271" v="7569"/>
          <ac:spMkLst>
            <pc:docMk/>
            <pc:sldMk cId="4048566105" sldId="305"/>
            <ac:spMk id="4" creationId="{00000000-0000-0000-0000-000000000000}"/>
          </ac:spMkLst>
        </pc:spChg>
        <pc:spChg chg="mod">
          <ac:chgData name="Yuchen Han" userId="5e306f15fc1a1fbc" providerId="LiveId" clId="{29B3FAC5-B660-433E-B166-D262D00E6C0A}" dt="2018-07-30T20:48:33.924" v="404" actId="20577"/>
          <ac:spMkLst>
            <pc:docMk/>
            <pc:sldMk cId="4048566105" sldId="305"/>
            <ac:spMk id="8" creationId="{00000000-0000-0000-0000-000000000000}"/>
          </ac:spMkLst>
        </pc:spChg>
        <pc:picChg chg="mod">
          <ac:chgData name="Yuchen Han" userId="5e306f15fc1a1fbc" providerId="LiveId" clId="{29B3FAC5-B660-433E-B166-D262D00E6C0A}" dt="2018-08-08T00:53:11.049" v="7599" actId="1036"/>
          <ac:picMkLst>
            <pc:docMk/>
            <pc:sldMk cId="4048566105" sldId="305"/>
            <ac:picMk id="5" creationId="{CBD111C3-F88F-4B3B-9E27-9E8881983B95}"/>
          </ac:picMkLst>
        </pc:picChg>
        <pc:picChg chg="add mod">
          <ac:chgData name="Yuchen Han" userId="5e306f15fc1a1fbc" providerId="LiveId" clId="{29B3FAC5-B660-433E-B166-D262D00E6C0A}" dt="2018-07-30T21:11:14.323" v="732" actId="14100"/>
          <ac:picMkLst>
            <pc:docMk/>
            <pc:sldMk cId="4048566105" sldId="305"/>
            <ac:picMk id="11" creationId="{C0DC0E34-732D-44BD-9F3A-44D1BF931D6E}"/>
          </ac:picMkLst>
        </pc:picChg>
      </pc:sldChg>
      <pc:sldChg chg="modSp add del ord modTransition">
        <pc:chgData name="Yuchen Han" userId="5e306f15fc1a1fbc" providerId="LiveId" clId="{29B3FAC5-B660-433E-B166-D262D00E6C0A}" dt="2018-08-07T17:01:10.752" v="4013" actId="2696"/>
        <pc:sldMkLst>
          <pc:docMk/>
          <pc:sldMk cId="2339244641" sldId="306"/>
        </pc:sldMkLst>
        <pc:spChg chg="mod">
          <ac:chgData name="Yuchen Han" userId="5e306f15fc1a1fbc" providerId="LiveId" clId="{29B3FAC5-B660-433E-B166-D262D00E6C0A}" dt="2018-08-07T14:32:21.595" v="1592" actId="113"/>
          <ac:spMkLst>
            <pc:docMk/>
            <pc:sldMk cId="2339244641" sldId="306"/>
            <ac:spMk id="4" creationId="{00000000-0000-0000-0000-000000000000}"/>
          </ac:spMkLst>
        </pc:spChg>
        <pc:spChg chg="mod">
          <ac:chgData name="Yuchen Han" userId="5e306f15fc1a1fbc" providerId="LiveId" clId="{29B3FAC5-B660-433E-B166-D262D00E6C0A}" dt="2018-07-30T20:48:49.273" v="416" actId="20577"/>
          <ac:spMkLst>
            <pc:docMk/>
            <pc:sldMk cId="2339244641" sldId="306"/>
            <ac:spMk id="8" creationId="{00000000-0000-0000-0000-000000000000}"/>
          </ac:spMkLst>
        </pc:spChg>
      </pc:sldChg>
      <pc:sldChg chg="addSp delSp modSp add ord modNotesTx">
        <pc:chgData name="Yuchen Han" userId="5e306f15fc1a1fbc" providerId="LiveId" clId="{29B3FAC5-B660-433E-B166-D262D00E6C0A}" dt="2018-08-07T18:18:38.477" v="4621" actId="20577"/>
        <pc:sldMkLst>
          <pc:docMk/>
          <pc:sldMk cId="29639041" sldId="308"/>
        </pc:sldMkLst>
        <pc:spChg chg="mod">
          <ac:chgData name="Yuchen Han" userId="5e306f15fc1a1fbc" providerId="LiveId" clId="{29B3FAC5-B660-433E-B166-D262D00E6C0A}" dt="2018-08-07T18:17:00.561" v="4500" actId="1037"/>
          <ac:spMkLst>
            <pc:docMk/>
            <pc:sldMk cId="29639041" sldId="308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8:14:24.267" v="4475" actId="1037"/>
          <ac:spMkLst>
            <pc:docMk/>
            <pc:sldMk cId="29639041" sldId="308"/>
            <ac:spMk id="4" creationId="{00000000-0000-0000-0000-000000000000}"/>
          </ac:spMkLst>
        </pc:spChg>
        <pc:spChg chg="del">
          <ac:chgData name="Yuchen Han" userId="5e306f15fc1a1fbc" providerId="LiveId" clId="{29B3FAC5-B660-433E-B166-D262D00E6C0A}" dt="2018-07-30T20:42:30.783" v="24" actId="478"/>
          <ac:spMkLst>
            <pc:docMk/>
            <pc:sldMk cId="29639041" sldId="308"/>
            <ac:spMk id="7" creationId="{A251118C-FAD1-4FB7-BFCD-386AA3891868}"/>
          </ac:spMkLst>
        </pc:spChg>
        <pc:spChg chg="mod">
          <ac:chgData name="Yuchen Han" userId="5e306f15fc1a1fbc" providerId="LiveId" clId="{29B3FAC5-B660-433E-B166-D262D00E6C0A}" dt="2018-07-30T20:48:26.938" v="398" actId="20577"/>
          <ac:spMkLst>
            <pc:docMk/>
            <pc:sldMk cId="29639041" sldId="308"/>
            <ac:spMk id="8" creationId="{00000000-0000-0000-0000-000000000000}"/>
          </ac:spMkLst>
        </pc:spChg>
        <pc:picChg chg="del">
          <ac:chgData name="Yuchen Han" userId="5e306f15fc1a1fbc" providerId="LiveId" clId="{29B3FAC5-B660-433E-B166-D262D00E6C0A}" dt="2018-07-30T20:42:27.874" v="23" actId="478"/>
          <ac:picMkLst>
            <pc:docMk/>
            <pc:sldMk cId="29639041" sldId="308"/>
            <ac:picMk id="5" creationId="{CBD111C3-F88F-4B3B-9E27-9E8881983B95}"/>
          </ac:picMkLst>
        </pc:picChg>
        <pc:picChg chg="add mod ord modCrop">
          <ac:chgData name="Yuchen Han" userId="5e306f15fc1a1fbc" providerId="LiveId" clId="{29B3FAC5-B660-433E-B166-D262D00E6C0A}" dt="2018-08-07T18:16:02.067" v="4487" actId="732"/>
          <ac:picMkLst>
            <pc:docMk/>
            <pc:sldMk cId="29639041" sldId="308"/>
            <ac:picMk id="11" creationId="{D8A3DD2B-3AA6-4630-A40F-9A1B86739C91}"/>
          </ac:picMkLst>
        </pc:picChg>
        <pc:cxnChg chg="add del mod">
          <ac:chgData name="Yuchen Han" userId="5e306f15fc1a1fbc" providerId="LiveId" clId="{29B3FAC5-B660-433E-B166-D262D00E6C0A}" dt="2018-08-07T18:16:41.660" v="4490" actId="478"/>
          <ac:cxnSpMkLst>
            <pc:docMk/>
            <pc:sldMk cId="29639041" sldId="308"/>
            <ac:cxnSpMk id="6" creationId="{9AB9B2BB-E57B-407B-BCA0-D80ABB8B6335}"/>
          </ac:cxnSpMkLst>
        </pc:cxnChg>
      </pc:sldChg>
      <pc:sldChg chg="addSp delSp modSp add modNotesTx">
        <pc:chgData name="Yuchen Han" userId="5e306f15fc1a1fbc" providerId="LiveId" clId="{29B3FAC5-B660-433E-B166-D262D00E6C0A}" dt="2018-08-07T18:22:21.582" v="4899" actId="20577"/>
        <pc:sldMkLst>
          <pc:docMk/>
          <pc:sldMk cId="624152475" sldId="309"/>
        </pc:sldMkLst>
        <pc:spChg chg="mod">
          <ac:chgData name="Yuchen Han" userId="5e306f15fc1a1fbc" providerId="LiveId" clId="{29B3FAC5-B660-433E-B166-D262D00E6C0A}" dt="2018-07-30T20:45:38.752" v="291" actId="20577"/>
          <ac:spMkLst>
            <pc:docMk/>
            <pc:sldMk cId="624152475" sldId="309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8:09:24.588" v="4310" actId="20577"/>
          <ac:spMkLst>
            <pc:docMk/>
            <pc:sldMk cId="624152475" sldId="309"/>
            <ac:spMk id="4" creationId="{00000000-0000-0000-0000-000000000000}"/>
          </ac:spMkLst>
        </pc:spChg>
        <pc:spChg chg="mod">
          <ac:chgData name="Yuchen Han" userId="5e306f15fc1a1fbc" providerId="LiveId" clId="{29B3FAC5-B660-433E-B166-D262D00E6C0A}" dt="2018-07-30T20:48:41.410" v="410" actId="20577"/>
          <ac:spMkLst>
            <pc:docMk/>
            <pc:sldMk cId="624152475" sldId="309"/>
            <ac:spMk id="8" creationId="{00000000-0000-0000-0000-000000000000}"/>
          </ac:spMkLst>
        </pc:spChg>
        <pc:picChg chg="add del mod">
          <ac:chgData name="Yuchen Han" userId="5e306f15fc1a1fbc" providerId="LiveId" clId="{29B3FAC5-B660-433E-B166-D262D00E6C0A}" dt="2018-08-07T14:15:36.097" v="924"/>
          <ac:picMkLst>
            <pc:docMk/>
            <pc:sldMk cId="624152475" sldId="309"/>
            <ac:picMk id="6" creationId="{C3C00557-55B4-48A5-91E2-C7C00574507E}"/>
          </ac:picMkLst>
        </pc:picChg>
        <pc:picChg chg="add del mod">
          <ac:chgData name="Yuchen Han" userId="5e306f15fc1a1fbc" providerId="LiveId" clId="{29B3FAC5-B660-433E-B166-D262D00E6C0A}" dt="2018-08-07T14:15:47.954" v="927" actId="478"/>
          <ac:picMkLst>
            <pc:docMk/>
            <pc:sldMk cId="624152475" sldId="309"/>
            <ac:picMk id="9" creationId="{D536C6CE-6093-48A0-A30C-22ABE2D54F0A}"/>
          </ac:picMkLst>
        </pc:picChg>
        <pc:picChg chg="add del mod">
          <ac:chgData name="Yuchen Han" userId="5e306f15fc1a1fbc" providerId="LiveId" clId="{29B3FAC5-B660-433E-B166-D262D00E6C0A}" dt="2018-08-07T14:15:47.954" v="927" actId="478"/>
          <ac:picMkLst>
            <pc:docMk/>
            <pc:sldMk cId="624152475" sldId="309"/>
            <ac:picMk id="11" creationId="{FDC5026F-4207-45F7-AE31-2FB548498979}"/>
          </ac:picMkLst>
        </pc:picChg>
        <pc:picChg chg="add mod">
          <ac:chgData name="Yuchen Han" userId="5e306f15fc1a1fbc" providerId="LiveId" clId="{29B3FAC5-B660-433E-B166-D262D00E6C0A}" dt="2018-08-07T17:52:13.089" v="4143" actId="1036"/>
          <ac:picMkLst>
            <pc:docMk/>
            <pc:sldMk cId="624152475" sldId="309"/>
            <ac:picMk id="12" creationId="{6F74768C-9322-434A-B0A6-22E3C1B81EBC}"/>
          </ac:picMkLst>
        </pc:picChg>
      </pc:sldChg>
      <pc:sldChg chg="addSp delSp modSp add modNotesTx">
        <pc:chgData name="Yuchen Han" userId="5e306f15fc1a1fbc" providerId="LiveId" clId="{29B3FAC5-B660-433E-B166-D262D00E6C0A}" dt="2018-08-07T18:34:24.584" v="5986" actId="20577"/>
        <pc:sldMkLst>
          <pc:docMk/>
          <pc:sldMk cId="2962041784" sldId="310"/>
        </pc:sldMkLst>
        <pc:spChg chg="mod">
          <ac:chgData name="Yuchen Han" userId="5e306f15fc1a1fbc" providerId="LiveId" clId="{29B3FAC5-B660-433E-B166-D262D00E6C0A}" dt="2018-07-30T20:51:53.725" v="505" actId="20577"/>
          <ac:spMkLst>
            <pc:docMk/>
            <pc:sldMk cId="2962041784" sldId="310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4:31:58.899" v="1590" actId="1036"/>
          <ac:spMkLst>
            <pc:docMk/>
            <pc:sldMk cId="2962041784" sldId="310"/>
            <ac:spMk id="4" creationId="{00000000-0000-0000-0000-000000000000}"/>
          </ac:spMkLst>
        </pc:spChg>
        <pc:picChg chg="add del mod">
          <ac:chgData name="Yuchen Han" userId="5e306f15fc1a1fbc" providerId="LiveId" clId="{29B3FAC5-B660-433E-B166-D262D00E6C0A}" dt="2018-08-07T14:20:56.536" v="1061" actId="478"/>
          <ac:picMkLst>
            <pc:docMk/>
            <pc:sldMk cId="2962041784" sldId="310"/>
            <ac:picMk id="6" creationId="{9C5D334B-CC6F-4241-A54B-4F6DB927771F}"/>
          </ac:picMkLst>
        </pc:picChg>
        <pc:picChg chg="del">
          <ac:chgData name="Yuchen Han" userId="5e306f15fc1a1fbc" providerId="LiveId" clId="{29B3FAC5-B660-433E-B166-D262D00E6C0A}" dt="2018-07-30T20:51:58.989" v="506" actId="478"/>
          <ac:picMkLst>
            <pc:docMk/>
            <pc:sldMk cId="2962041784" sldId="310"/>
            <ac:picMk id="9" creationId="{D536C6CE-6093-48A0-A30C-22ABE2D54F0A}"/>
          </ac:picMkLst>
        </pc:picChg>
        <pc:picChg chg="del">
          <ac:chgData name="Yuchen Han" userId="5e306f15fc1a1fbc" providerId="LiveId" clId="{29B3FAC5-B660-433E-B166-D262D00E6C0A}" dt="2018-07-30T20:51:58.989" v="506" actId="478"/>
          <ac:picMkLst>
            <pc:docMk/>
            <pc:sldMk cId="2962041784" sldId="310"/>
            <ac:picMk id="11" creationId="{FDC5026F-4207-45F7-AE31-2FB548498979}"/>
          </ac:picMkLst>
        </pc:picChg>
        <pc:picChg chg="add del mod">
          <ac:chgData name="Yuchen Han" userId="5e306f15fc1a1fbc" providerId="LiveId" clId="{29B3FAC5-B660-433E-B166-D262D00E6C0A}" dt="2018-08-07T14:20:55.789" v="1058" actId="478"/>
          <ac:picMkLst>
            <pc:docMk/>
            <pc:sldMk cId="2962041784" sldId="310"/>
            <ac:picMk id="12" creationId="{C8E33D30-5960-4329-A69E-984D7F3B292F}"/>
          </ac:picMkLst>
        </pc:picChg>
        <pc:picChg chg="add del mod">
          <ac:chgData name="Yuchen Han" userId="5e306f15fc1a1fbc" providerId="LiveId" clId="{29B3FAC5-B660-433E-B166-D262D00E6C0A}" dt="2018-08-07T14:20:56.896" v="1062" actId="478"/>
          <ac:picMkLst>
            <pc:docMk/>
            <pc:sldMk cId="2962041784" sldId="310"/>
            <ac:picMk id="13" creationId="{C4FB0E09-671D-4CD4-B466-57C12AEF95EE}"/>
          </ac:picMkLst>
        </pc:picChg>
        <pc:picChg chg="add del mod">
          <ac:chgData name="Yuchen Han" userId="5e306f15fc1a1fbc" providerId="LiveId" clId="{29B3FAC5-B660-433E-B166-D262D00E6C0A}" dt="2018-08-07T14:20:55.630" v="1057" actId="478"/>
          <ac:picMkLst>
            <pc:docMk/>
            <pc:sldMk cId="2962041784" sldId="310"/>
            <ac:picMk id="14" creationId="{2075CC6C-58E2-4751-8E60-287AB7BB3342}"/>
          </ac:picMkLst>
        </pc:picChg>
        <pc:picChg chg="add mod ord">
          <ac:chgData name="Yuchen Han" userId="5e306f15fc1a1fbc" providerId="LiveId" clId="{29B3FAC5-B660-433E-B166-D262D00E6C0A}" dt="2018-08-07T17:58:26.567" v="4153" actId="1036"/>
          <ac:picMkLst>
            <pc:docMk/>
            <pc:sldMk cId="2962041784" sldId="310"/>
            <ac:picMk id="15" creationId="{44F4224A-4414-4ABD-95A4-E64671CB8251}"/>
          </ac:picMkLst>
        </pc:picChg>
      </pc:sldChg>
      <pc:sldChg chg="addSp delSp modSp add del modTransition">
        <pc:chgData name="Yuchen Han" userId="5e306f15fc1a1fbc" providerId="LiveId" clId="{29B3FAC5-B660-433E-B166-D262D00E6C0A}" dt="2018-08-07T17:01:13.634" v="4014" actId="2696"/>
        <pc:sldMkLst>
          <pc:docMk/>
          <pc:sldMk cId="2053642946" sldId="311"/>
        </pc:sldMkLst>
        <pc:spChg chg="mod">
          <ac:chgData name="Yuchen Han" userId="5e306f15fc1a1fbc" providerId="LiveId" clId="{29B3FAC5-B660-433E-B166-D262D00E6C0A}" dt="2018-07-30T21:00:08.169" v="683" actId="20577"/>
          <ac:spMkLst>
            <pc:docMk/>
            <pc:sldMk cId="2053642946" sldId="311"/>
            <ac:spMk id="2" creationId="{00000000-0000-0000-0000-000000000000}"/>
          </ac:spMkLst>
        </pc:spChg>
        <pc:spChg chg="del mod">
          <ac:chgData name="Yuchen Han" userId="5e306f15fc1a1fbc" providerId="LiveId" clId="{29B3FAC5-B660-433E-B166-D262D00E6C0A}" dt="2018-08-07T14:22:00.779" v="1068" actId="478"/>
          <ac:spMkLst>
            <pc:docMk/>
            <pc:sldMk cId="2053642946" sldId="311"/>
            <ac:spMk id="4" creationId="{00000000-0000-0000-0000-000000000000}"/>
          </ac:spMkLst>
        </pc:spChg>
        <pc:graphicFrameChg chg="add mod modGraphic">
          <ac:chgData name="Yuchen Han" userId="5e306f15fc1a1fbc" providerId="LiveId" clId="{29B3FAC5-B660-433E-B166-D262D00E6C0A}" dt="2018-07-30T21:01:07.965" v="694" actId="1076"/>
          <ac:graphicFrameMkLst>
            <pc:docMk/>
            <pc:sldMk cId="2053642946" sldId="311"/>
            <ac:graphicFrameMk id="9" creationId="{9857D8A5-7013-481B-A55B-3BF3CF781F79}"/>
          </ac:graphicFrameMkLst>
        </pc:graphicFrameChg>
        <pc:picChg chg="add del mod">
          <ac:chgData name="Yuchen Han" userId="5e306f15fc1a1fbc" providerId="LiveId" clId="{29B3FAC5-B660-433E-B166-D262D00E6C0A}" dt="2018-08-07T14:28:22.289" v="1409"/>
          <ac:picMkLst>
            <pc:docMk/>
            <pc:sldMk cId="2053642946" sldId="311"/>
            <ac:picMk id="6" creationId="{00CCA39F-0899-4FA6-98EA-9423CAFCC786}"/>
          </ac:picMkLst>
        </pc:picChg>
      </pc:sldChg>
      <pc:sldChg chg="addSp delSp modSp add modNotesTx">
        <pc:chgData name="Yuchen Han" userId="5e306f15fc1a1fbc" providerId="LiveId" clId="{29B3FAC5-B660-433E-B166-D262D00E6C0A}" dt="2018-08-07T18:21:57.001" v="4831" actId="20577"/>
        <pc:sldMkLst>
          <pc:docMk/>
          <pc:sldMk cId="3505732211" sldId="312"/>
        </pc:sldMkLst>
        <pc:spChg chg="mod">
          <ac:chgData name="Yuchen Han" userId="5e306f15fc1a1fbc" providerId="LiveId" clId="{29B3FAC5-B660-433E-B166-D262D00E6C0A}" dt="2018-07-30T21:01:54.905" v="713" actId="20577"/>
          <ac:spMkLst>
            <pc:docMk/>
            <pc:sldMk cId="3505732211" sldId="312"/>
            <ac:spMk id="2" creationId="{00000000-0000-0000-0000-000000000000}"/>
          </ac:spMkLst>
        </pc:spChg>
        <pc:spChg chg="add del mod">
          <ac:chgData name="Yuchen Han" userId="5e306f15fc1a1fbc" providerId="LiveId" clId="{29B3FAC5-B660-433E-B166-D262D00E6C0A}" dt="2018-08-07T14:40:43.544" v="1957" actId="20577"/>
          <ac:spMkLst>
            <pc:docMk/>
            <pc:sldMk cId="3505732211" sldId="312"/>
            <ac:spMk id="4" creationId="{00000000-0000-0000-0000-000000000000}"/>
          </ac:spMkLst>
        </pc:spChg>
        <pc:picChg chg="add del mod">
          <ac:chgData name="Yuchen Han" userId="5e306f15fc1a1fbc" providerId="LiveId" clId="{29B3FAC5-B660-433E-B166-D262D00E6C0A}" dt="2018-08-07T14:25:42.984" v="1273"/>
          <ac:picMkLst>
            <pc:docMk/>
            <pc:sldMk cId="3505732211" sldId="312"/>
            <ac:picMk id="6" creationId="{CD9DE696-1266-4D88-B775-190B262A41DD}"/>
          </ac:picMkLst>
        </pc:picChg>
        <pc:picChg chg="add del mod">
          <ac:chgData name="Yuchen Han" userId="5e306f15fc1a1fbc" providerId="LiveId" clId="{29B3FAC5-B660-433E-B166-D262D00E6C0A}" dt="2018-08-07T14:27:50.198" v="1391"/>
          <ac:picMkLst>
            <pc:docMk/>
            <pc:sldMk cId="3505732211" sldId="312"/>
            <ac:picMk id="9" creationId="{77EC1868-71DA-4D7D-874A-50D5F8B78ABE}"/>
          </ac:picMkLst>
        </pc:picChg>
        <pc:picChg chg="add del mod">
          <ac:chgData name="Yuchen Han" userId="5e306f15fc1a1fbc" providerId="LiveId" clId="{29B3FAC5-B660-433E-B166-D262D00E6C0A}" dt="2018-08-07T14:27:58.859" v="1396"/>
          <ac:picMkLst>
            <pc:docMk/>
            <pc:sldMk cId="3505732211" sldId="312"/>
            <ac:picMk id="12" creationId="{8E7C985A-932A-4E04-8D31-8983FBE6041C}"/>
          </ac:picMkLst>
        </pc:picChg>
        <pc:picChg chg="add del mod">
          <ac:chgData name="Yuchen Han" userId="5e306f15fc1a1fbc" providerId="LiveId" clId="{29B3FAC5-B660-433E-B166-D262D00E6C0A}" dt="2018-08-07T14:28:05.199" v="1398"/>
          <ac:picMkLst>
            <pc:docMk/>
            <pc:sldMk cId="3505732211" sldId="312"/>
            <ac:picMk id="14" creationId="{36C76943-1BEC-4845-8DAD-5B01A4663108}"/>
          </ac:picMkLst>
        </pc:picChg>
        <pc:picChg chg="add del mod">
          <ac:chgData name="Yuchen Han" userId="5e306f15fc1a1fbc" providerId="LiveId" clId="{29B3FAC5-B660-433E-B166-D262D00E6C0A}" dt="2018-08-07T14:28:20.982" v="1406"/>
          <ac:picMkLst>
            <pc:docMk/>
            <pc:sldMk cId="3505732211" sldId="312"/>
            <ac:picMk id="16" creationId="{0EFBEA7D-97A6-445D-85E4-1C8661290F3F}"/>
          </ac:picMkLst>
        </pc:picChg>
        <pc:picChg chg="add mod ord">
          <ac:chgData name="Yuchen Han" userId="5e306f15fc1a1fbc" providerId="LiveId" clId="{29B3FAC5-B660-433E-B166-D262D00E6C0A}" dt="2018-08-07T14:33:25.210" v="1619" actId="1036"/>
          <ac:picMkLst>
            <pc:docMk/>
            <pc:sldMk cId="3505732211" sldId="312"/>
            <ac:picMk id="17" creationId="{DB21891E-A7B5-457F-B423-937026D3A660}"/>
          </ac:picMkLst>
        </pc:picChg>
      </pc:sldChg>
      <pc:sldChg chg="addSp modSp add modNotesTx">
        <pc:chgData name="Yuchen Han" userId="5e306f15fc1a1fbc" providerId="LiveId" clId="{29B3FAC5-B660-433E-B166-D262D00E6C0A}" dt="2018-08-07T18:39:19.518" v="6212" actId="20577"/>
        <pc:sldMkLst>
          <pc:docMk/>
          <pc:sldMk cId="3697525592" sldId="313"/>
        </pc:sldMkLst>
        <pc:spChg chg="mod">
          <ac:chgData name="Yuchen Han" userId="5e306f15fc1a1fbc" providerId="LiveId" clId="{29B3FAC5-B660-433E-B166-D262D00E6C0A}" dt="2018-07-30T21:02:25.761" v="723" actId="5793"/>
          <ac:spMkLst>
            <pc:docMk/>
            <pc:sldMk cId="3697525592" sldId="313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8:39:19.518" v="6212" actId="20577"/>
          <ac:spMkLst>
            <pc:docMk/>
            <pc:sldMk cId="3697525592" sldId="313"/>
            <ac:spMk id="4" creationId="{00000000-0000-0000-0000-000000000000}"/>
          </ac:spMkLst>
        </pc:spChg>
        <pc:spChg chg="add mod">
          <ac:chgData name="Yuchen Han" userId="5e306f15fc1a1fbc" providerId="LiveId" clId="{29B3FAC5-B660-433E-B166-D262D00E6C0A}" dt="2018-08-07T16:29:12.279" v="2865" actId="1038"/>
          <ac:spMkLst>
            <pc:docMk/>
            <pc:sldMk cId="3697525592" sldId="313"/>
            <ac:spMk id="7" creationId="{52906A34-F5D1-4FE1-96CA-0B88BD86815A}"/>
          </ac:spMkLst>
        </pc:spChg>
        <pc:picChg chg="add mod">
          <ac:chgData name="Yuchen Han" userId="5e306f15fc1a1fbc" providerId="LiveId" clId="{29B3FAC5-B660-433E-B166-D262D00E6C0A}" dt="2018-08-07T16:27:37.129" v="2828" actId="1076"/>
          <ac:picMkLst>
            <pc:docMk/>
            <pc:sldMk cId="3697525592" sldId="313"/>
            <ac:picMk id="6" creationId="{68092575-4877-40F2-8695-4C30CAAE3087}"/>
          </ac:picMkLst>
        </pc:picChg>
      </pc:sldChg>
      <pc:sldChg chg="addSp delSp modSp add del">
        <pc:chgData name="Yuchen Han" userId="5e306f15fc1a1fbc" providerId="LiveId" clId="{29B3FAC5-B660-433E-B166-D262D00E6C0A}" dt="2018-08-07T15:36:32.024" v="2621" actId="2696"/>
        <pc:sldMkLst>
          <pc:docMk/>
          <pc:sldMk cId="2392643869" sldId="314"/>
        </pc:sldMkLst>
        <pc:spChg chg="mod">
          <ac:chgData name="Yuchen Han" userId="5e306f15fc1a1fbc" providerId="LiveId" clId="{29B3FAC5-B660-433E-B166-D262D00E6C0A}" dt="2018-08-07T14:51:08.317" v="2300" actId="20577"/>
          <ac:spMkLst>
            <pc:docMk/>
            <pc:sldMk cId="2392643869" sldId="314"/>
            <ac:spMk id="2" creationId="{00000000-0000-0000-0000-000000000000}"/>
          </ac:spMkLst>
        </pc:spChg>
        <pc:spChg chg="add del">
          <ac:chgData name="Yuchen Han" userId="5e306f15fc1a1fbc" providerId="LiveId" clId="{29B3FAC5-B660-433E-B166-D262D00E6C0A}" dt="2018-08-07T05:39:12.081" v="765" actId="3680"/>
          <ac:spMkLst>
            <pc:docMk/>
            <pc:sldMk cId="2392643869" sldId="314"/>
            <ac:spMk id="4" creationId="{00000000-0000-0000-0000-000000000000}"/>
          </ac:spMkLst>
        </pc:spChg>
        <pc:spChg chg="add del mod">
          <ac:chgData name="Yuchen Han" userId="5e306f15fc1a1fbc" providerId="LiveId" clId="{29B3FAC5-B660-433E-B166-D262D00E6C0A}" dt="2018-08-07T14:34:05.980" v="1622"/>
          <ac:spMkLst>
            <pc:docMk/>
            <pc:sldMk cId="2392643869" sldId="314"/>
            <ac:spMk id="4" creationId="{55DEF2E3-5CBC-4654-8900-000864B6DF87}"/>
          </ac:spMkLst>
        </pc:spChg>
        <pc:spChg chg="add del mod">
          <ac:chgData name="Yuchen Han" userId="5e306f15fc1a1fbc" providerId="LiveId" clId="{29B3FAC5-B660-433E-B166-D262D00E6C0A}" dt="2018-08-07T05:38:41.040" v="757" actId="478"/>
          <ac:spMkLst>
            <pc:docMk/>
            <pc:sldMk cId="2392643869" sldId="314"/>
            <ac:spMk id="7" creationId="{54B4AE4A-E978-4AA3-A0CF-950A2899EAA5}"/>
          </ac:spMkLst>
        </pc:spChg>
        <pc:spChg chg="add del mod">
          <ac:chgData name="Yuchen Han" userId="5e306f15fc1a1fbc" providerId="LiveId" clId="{29B3FAC5-B660-433E-B166-D262D00E6C0A}" dt="2018-08-07T05:38:46.492" v="759" actId="478"/>
          <ac:spMkLst>
            <pc:docMk/>
            <pc:sldMk cId="2392643869" sldId="314"/>
            <ac:spMk id="11" creationId="{7722D5CA-E1F7-4F35-BE54-D778D03BE8EA}"/>
          </ac:spMkLst>
        </pc:spChg>
        <pc:graphicFrameChg chg="add del mod modGraphic">
          <ac:chgData name="Yuchen Han" userId="5e306f15fc1a1fbc" providerId="LiveId" clId="{29B3FAC5-B660-433E-B166-D262D00E6C0A}" dt="2018-08-07T05:38:52.320" v="764"/>
          <ac:graphicFrameMkLst>
            <pc:docMk/>
            <pc:sldMk cId="2392643869" sldId="314"/>
            <ac:graphicFrameMk id="5" creationId="{3E7EF5DF-AA0B-4AEC-BB07-D5663041A1DA}"/>
          </ac:graphicFrameMkLst>
        </pc:graphicFrameChg>
        <pc:graphicFrameChg chg="del mod">
          <ac:chgData name="Yuchen Han" userId="5e306f15fc1a1fbc" providerId="LiveId" clId="{29B3FAC5-B660-433E-B166-D262D00E6C0A}" dt="2018-08-07T05:39:12.081" v="765" actId="3680"/>
          <ac:graphicFrameMkLst>
            <pc:docMk/>
            <pc:sldMk cId="2392643869" sldId="314"/>
            <ac:graphicFrameMk id="12" creationId="{BEE58410-0658-4722-B314-DF9327C17686}"/>
          </ac:graphicFrameMkLst>
        </pc:graphicFrameChg>
        <pc:graphicFrameChg chg="add del mod modGraphic">
          <ac:chgData name="Yuchen Han" userId="5e306f15fc1a1fbc" providerId="LiveId" clId="{29B3FAC5-B660-433E-B166-D262D00E6C0A}" dt="2018-08-07T15:16:35.048" v="2301" actId="1076"/>
          <ac:graphicFrameMkLst>
            <pc:docMk/>
            <pc:sldMk cId="2392643869" sldId="314"/>
            <ac:graphicFrameMk id="13" creationId="{DDB9F4A4-7BCE-48B7-804F-7745B60C6430}"/>
          </ac:graphicFrameMkLst>
        </pc:graphicFrameChg>
      </pc:sldChg>
      <pc:sldChg chg="modSp add del">
        <pc:chgData name="Yuchen Han" userId="5e306f15fc1a1fbc" providerId="LiveId" clId="{29B3FAC5-B660-433E-B166-D262D00E6C0A}" dt="2018-08-07T16:53:45.839" v="3703" actId="2696"/>
        <pc:sldMkLst>
          <pc:docMk/>
          <pc:sldMk cId="4040323356" sldId="315"/>
        </pc:sldMkLst>
        <pc:spChg chg="mod">
          <ac:chgData name="Yuchen Han" userId="5e306f15fc1a1fbc" providerId="LiveId" clId="{29B3FAC5-B660-433E-B166-D262D00E6C0A}" dt="2018-07-30T21:02:44.184" v="726" actId="5793"/>
          <ac:spMkLst>
            <pc:docMk/>
            <pc:sldMk cId="4040323356" sldId="315"/>
            <ac:spMk id="2" creationId="{00000000-0000-0000-0000-000000000000}"/>
          </ac:spMkLst>
        </pc:spChg>
      </pc:sldChg>
      <pc:sldChg chg="modSp add modNotesTx">
        <pc:chgData name="Yuchen Han" userId="5e306f15fc1a1fbc" providerId="LiveId" clId="{29B3FAC5-B660-433E-B166-D262D00E6C0A}" dt="2018-08-07T18:58:37.811" v="6842" actId="20577"/>
        <pc:sldMkLst>
          <pc:docMk/>
          <pc:sldMk cId="2927306956" sldId="316"/>
        </pc:sldMkLst>
        <pc:spChg chg="mod">
          <ac:chgData name="Yuchen Han" userId="5e306f15fc1a1fbc" providerId="LiveId" clId="{29B3FAC5-B660-433E-B166-D262D00E6C0A}" dt="2018-08-07T17:03:48.123" v="4048" actId="403"/>
          <ac:spMkLst>
            <pc:docMk/>
            <pc:sldMk cId="2927306956" sldId="316"/>
            <ac:spMk id="4" creationId="{00000000-0000-0000-0000-000000000000}"/>
          </ac:spMkLst>
        </pc:spChg>
      </pc:sldChg>
      <pc:sldChg chg="addSp delSp modSp add modNotesTx">
        <pc:chgData name="Yuchen Han" userId="5e306f15fc1a1fbc" providerId="LiveId" clId="{29B3FAC5-B660-433E-B166-D262D00E6C0A}" dt="2018-08-07T18:25:18.672" v="5135" actId="20577"/>
        <pc:sldMkLst>
          <pc:docMk/>
          <pc:sldMk cId="1240982360" sldId="317"/>
        </pc:sldMkLst>
        <pc:spChg chg="mod">
          <ac:chgData name="Yuchen Han" userId="5e306f15fc1a1fbc" providerId="LiveId" clId="{29B3FAC5-B660-433E-B166-D262D00E6C0A}" dt="2018-08-07T14:34:24.426" v="1631" actId="20577"/>
          <ac:spMkLst>
            <pc:docMk/>
            <pc:sldMk cId="1240982360" sldId="317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4:39:06.764" v="1875" actId="20577"/>
          <ac:spMkLst>
            <pc:docMk/>
            <pc:sldMk cId="1240982360" sldId="317"/>
            <ac:spMk id="4" creationId="{00000000-0000-0000-0000-000000000000}"/>
          </ac:spMkLst>
        </pc:spChg>
        <pc:picChg chg="add mod">
          <ac:chgData name="Yuchen Han" userId="5e306f15fc1a1fbc" providerId="LiveId" clId="{29B3FAC5-B660-433E-B166-D262D00E6C0A}" dt="2018-08-07T14:36:50.683" v="1691" actId="1035"/>
          <ac:picMkLst>
            <pc:docMk/>
            <pc:sldMk cId="1240982360" sldId="317"/>
            <ac:picMk id="6" creationId="{9A1B7EBD-AC0B-419C-B14E-3F3EFA76703C}"/>
          </ac:picMkLst>
        </pc:picChg>
        <pc:picChg chg="del mod">
          <ac:chgData name="Yuchen Han" userId="5e306f15fc1a1fbc" providerId="LiveId" clId="{29B3FAC5-B660-433E-B166-D262D00E6C0A}" dt="2018-08-07T14:35:30.641" v="1634" actId="478"/>
          <ac:picMkLst>
            <pc:docMk/>
            <pc:sldMk cId="1240982360" sldId="317"/>
            <ac:picMk id="17" creationId="{DB21891E-A7B5-457F-B423-937026D3A660}"/>
          </ac:picMkLst>
        </pc:picChg>
      </pc:sldChg>
      <pc:sldChg chg="modSp add del">
        <pc:chgData name="Yuchen Han" userId="5e306f15fc1a1fbc" providerId="LiveId" clId="{29B3FAC5-B660-433E-B166-D262D00E6C0A}" dt="2018-08-07T17:20:19.893" v="4119" actId="2696"/>
        <pc:sldMkLst>
          <pc:docMk/>
          <pc:sldMk cId="146713250" sldId="318"/>
        </pc:sldMkLst>
        <pc:spChg chg="mod">
          <ac:chgData name="Yuchen Han" userId="5e306f15fc1a1fbc" providerId="LiveId" clId="{29B3FAC5-B660-433E-B166-D262D00E6C0A}" dt="2018-08-07T14:43:08.501" v="2109" actId="20577"/>
          <ac:spMkLst>
            <pc:docMk/>
            <pc:sldMk cId="146713250" sldId="318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4:50:23.900" v="2269" actId="20577"/>
          <ac:spMkLst>
            <pc:docMk/>
            <pc:sldMk cId="146713250" sldId="318"/>
            <ac:spMk id="4" creationId="{00000000-0000-0000-0000-000000000000}"/>
          </ac:spMkLst>
        </pc:spChg>
        <pc:picChg chg="mod">
          <ac:chgData name="Yuchen Han" userId="5e306f15fc1a1fbc" providerId="LiveId" clId="{29B3FAC5-B660-433E-B166-D262D00E6C0A}" dt="2018-08-07T15:35:51.425" v="2620" actId="14826"/>
          <ac:picMkLst>
            <pc:docMk/>
            <pc:sldMk cId="146713250" sldId="318"/>
            <ac:picMk id="17" creationId="{DB21891E-A7B5-457F-B423-937026D3A660}"/>
          </ac:picMkLst>
        </pc:picChg>
      </pc:sldChg>
      <pc:sldChg chg="modSp add modNotesTx">
        <pc:chgData name="Yuchen Han" userId="5e306f15fc1a1fbc" providerId="LiveId" clId="{29B3FAC5-B660-433E-B166-D262D00E6C0A}" dt="2018-08-07T18:25:58.096" v="5263" actId="20577"/>
        <pc:sldMkLst>
          <pc:docMk/>
          <pc:sldMk cId="1045186180" sldId="319"/>
        </pc:sldMkLst>
        <pc:spChg chg="mod">
          <ac:chgData name="Yuchen Han" userId="5e306f15fc1a1fbc" providerId="LiveId" clId="{29B3FAC5-B660-433E-B166-D262D00E6C0A}" dt="2018-08-07T14:43:16.110" v="2124" actId="20577"/>
          <ac:spMkLst>
            <pc:docMk/>
            <pc:sldMk cId="1045186180" sldId="319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8:23:46.668" v="5029" actId="20577"/>
          <ac:spMkLst>
            <pc:docMk/>
            <pc:sldMk cId="1045186180" sldId="319"/>
            <ac:spMk id="4" creationId="{00000000-0000-0000-0000-000000000000}"/>
          </ac:spMkLst>
        </pc:spChg>
        <pc:picChg chg="mod">
          <ac:chgData name="Yuchen Han" userId="5e306f15fc1a1fbc" providerId="LiveId" clId="{29B3FAC5-B660-433E-B166-D262D00E6C0A}" dt="2018-08-07T17:22:48.243" v="4139" actId="1035"/>
          <ac:picMkLst>
            <pc:docMk/>
            <pc:sldMk cId="1045186180" sldId="319"/>
            <ac:picMk id="17" creationId="{DB21891E-A7B5-457F-B423-937026D3A660}"/>
          </ac:picMkLst>
        </pc:picChg>
      </pc:sldChg>
      <pc:sldChg chg="addSp delSp modSp add modNotesTx">
        <pc:chgData name="Yuchen Han" userId="5e306f15fc1a1fbc" providerId="LiveId" clId="{29B3FAC5-B660-433E-B166-D262D00E6C0A}" dt="2018-08-07T18:31:57.767" v="5705" actId="20577"/>
        <pc:sldMkLst>
          <pc:docMk/>
          <pc:sldMk cId="4240132058" sldId="320"/>
        </pc:sldMkLst>
        <pc:spChg chg="mod">
          <ac:chgData name="Yuchen Han" userId="5e306f15fc1a1fbc" providerId="LiveId" clId="{29B3FAC5-B660-433E-B166-D262D00E6C0A}" dt="2018-08-07T15:16:47.733" v="2313" actId="20577"/>
          <ac:spMkLst>
            <pc:docMk/>
            <pc:sldMk cId="4240132058" sldId="320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7T18:29:39.188" v="5391" actId="5793"/>
          <ac:spMkLst>
            <pc:docMk/>
            <pc:sldMk cId="4240132058" sldId="320"/>
            <ac:spMk id="4" creationId="{00000000-0000-0000-0000-000000000000}"/>
          </ac:spMkLst>
        </pc:spChg>
        <pc:graphicFrameChg chg="mod modGraphic">
          <ac:chgData name="Yuchen Han" userId="5e306f15fc1a1fbc" providerId="LiveId" clId="{29B3FAC5-B660-433E-B166-D262D00E6C0A}" dt="2018-08-07T17:53:10.167" v="4146" actId="1035"/>
          <ac:graphicFrameMkLst>
            <pc:docMk/>
            <pc:sldMk cId="4240132058" sldId="320"/>
            <ac:graphicFrameMk id="5" creationId="{1418341B-CF94-403D-A499-8CDB97952DDF}"/>
          </ac:graphicFrameMkLst>
        </pc:graphicFrameChg>
        <pc:picChg chg="add mod modCrop">
          <ac:chgData name="Yuchen Han" userId="5e306f15fc1a1fbc" providerId="LiveId" clId="{29B3FAC5-B660-433E-B166-D262D00E6C0A}" dt="2018-08-07T18:27:55.576" v="5331" actId="14100"/>
          <ac:picMkLst>
            <pc:docMk/>
            <pc:sldMk cId="4240132058" sldId="320"/>
            <ac:picMk id="7" creationId="{6A39D827-4C14-43AA-BBC8-3A23B8769818}"/>
          </ac:picMkLst>
        </pc:picChg>
        <pc:picChg chg="del">
          <ac:chgData name="Yuchen Han" userId="5e306f15fc1a1fbc" providerId="LiveId" clId="{29B3FAC5-B660-433E-B166-D262D00E6C0A}" dt="2018-08-07T15:18:15.637" v="2380" actId="478"/>
          <ac:picMkLst>
            <pc:docMk/>
            <pc:sldMk cId="4240132058" sldId="320"/>
            <ac:picMk id="17" creationId="{DB21891E-A7B5-457F-B423-937026D3A660}"/>
          </ac:picMkLst>
        </pc:picChg>
      </pc:sldChg>
      <pc:sldChg chg="addSp delSp modSp add modNotesTx">
        <pc:chgData name="Yuchen Han" userId="5e306f15fc1a1fbc" providerId="LiveId" clId="{29B3FAC5-B660-433E-B166-D262D00E6C0A}" dt="2018-08-07T18:42:23.976" v="6487" actId="20577"/>
        <pc:sldMkLst>
          <pc:docMk/>
          <pc:sldMk cId="3903288657" sldId="321"/>
        </pc:sldMkLst>
        <pc:spChg chg="mod">
          <ac:chgData name="Yuchen Han" userId="5e306f15fc1a1fbc" providerId="LiveId" clId="{29B3FAC5-B660-433E-B166-D262D00E6C0A}" dt="2018-08-07T16:53:21.074" v="3699" actId="20577"/>
          <ac:spMkLst>
            <pc:docMk/>
            <pc:sldMk cId="3903288657" sldId="321"/>
            <ac:spMk id="2" creationId="{00000000-0000-0000-0000-000000000000}"/>
          </ac:spMkLst>
        </pc:spChg>
        <pc:spChg chg="add del mod">
          <ac:chgData name="Yuchen Han" userId="5e306f15fc1a1fbc" providerId="LiveId" clId="{29B3FAC5-B660-433E-B166-D262D00E6C0A}" dt="2018-08-07T18:39:11.768" v="6209" actId="20577"/>
          <ac:spMkLst>
            <pc:docMk/>
            <pc:sldMk cId="3903288657" sldId="321"/>
            <ac:spMk id="4" creationId="{00000000-0000-0000-0000-000000000000}"/>
          </ac:spMkLst>
        </pc:spChg>
        <pc:spChg chg="del">
          <ac:chgData name="Yuchen Han" userId="5e306f15fc1a1fbc" providerId="LiveId" clId="{29B3FAC5-B660-433E-B166-D262D00E6C0A}" dt="2018-08-07T16:35:47.424" v="3099" actId="478"/>
          <ac:spMkLst>
            <pc:docMk/>
            <pc:sldMk cId="3903288657" sldId="321"/>
            <ac:spMk id="7" creationId="{52906A34-F5D1-4FE1-96CA-0B88BD86815A}"/>
          </ac:spMkLst>
        </pc:spChg>
        <pc:picChg chg="del">
          <ac:chgData name="Yuchen Han" userId="5e306f15fc1a1fbc" providerId="LiveId" clId="{29B3FAC5-B660-433E-B166-D262D00E6C0A}" dt="2018-08-07T16:35:31.031" v="3095" actId="478"/>
          <ac:picMkLst>
            <pc:docMk/>
            <pc:sldMk cId="3903288657" sldId="321"/>
            <ac:picMk id="6" creationId="{68092575-4877-40F2-8695-4C30CAAE3087}"/>
          </ac:picMkLst>
        </pc:picChg>
        <pc:picChg chg="add del mod">
          <ac:chgData name="Yuchen Han" userId="5e306f15fc1a1fbc" providerId="LiveId" clId="{29B3FAC5-B660-433E-B166-D262D00E6C0A}" dt="2018-08-07T16:35:53.390" v="3104"/>
          <ac:picMkLst>
            <pc:docMk/>
            <pc:sldMk cId="3903288657" sldId="321"/>
            <ac:picMk id="9" creationId="{CAE3C2F0-ACD3-4E1D-B4A8-DD39EF5A1030}"/>
          </ac:picMkLst>
        </pc:picChg>
        <pc:picChg chg="add mod">
          <ac:chgData name="Yuchen Han" userId="5e306f15fc1a1fbc" providerId="LiveId" clId="{29B3FAC5-B660-433E-B166-D262D00E6C0A}" dt="2018-08-07T16:49:30.328" v="3507" actId="1036"/>
          <ac:picMkLst>
            <pc:docMk/>
            <pc:sldMk cId="3903288657" sldId="321"/>
            <ac:picMk id="12" creationId="{E6A76595-6C8B-49D2-B623-FF95C9908680}"/>
          </ac:picMkLst>
        </pc:picChg>
      </pc:sldChg>
      <pc:sldChg chg="addSp delSp modSp add modNotesTx">
        <pc:chgData name="Yuchen Han" userId="5e306f15fc1a1fbc" providerId="LiveId" clId="{29B3FAC5-B660-433E-B166-D262D00E6C0A}" dt="2018-08-08T01:03:56.038" v="7870" actId="20577"/>
        <pc:sldMkLst>
          <pc:docMk/>
          <pc:sldMk cId="849463805" sldId="322"/>
        </pc:sldMkLst>
        <pc:spChg chg="mod">
          <ac:chgData name="Yuchen Han" userId="5e306f15fc1a1fbc" providerId="LiveId" clId="{29B3FAC5-B660-433E-B166-D262D00E6C0A}" dt="2018-08-07T16:53:13.948" v="3697" actId="20577"/>
          <ac:spMkLst>
            <pc:docMk/>
            <pc:sldMk cId="849463805" sldId="322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8T00:37:06.261" v="7306" actId="20577"/>
          <ac:spMkLst>
            <pc:docMk/>
            <pc:sldMk cId="849463805" sldId="322"/>
            <ac:spMk id="4" creationId="{00000000-0000-0000-0000-000000000000}"/>
          </ac:spMkLst>
        </pc:spChg>
        <pc:picChg chg="add mod">
          <ac:chgData name="Yuchen Han" userId="5e306f15fc1a1fbc" providerId="LiveId" clId="{29B3FAC5-B660-433E-B166-D262D00E6C0A}" dt="2018-08-07T16:52:14.605" v="3668" actId="1035"/>
          <ac:picMkLst>
            <pc:docMk/>
            <pc:sldMk cId="849463805" sldId="322"/>
            <ac:picMk id="6" creationId="{BC115CC2-36F0-4906-8B74-138136EB32DE}"/>
          </ac:picMkLst>
        </pc:picChg>
        <pc:picChg chg="del">
          <ac:chgData name="Yuchen Han" userId="5e306f15fc1a1fbc" providerId="LiveId" clId="{29B3FAC5-B660-433E-B166-D262D00E6C0A}" dt="2018-08-07T16:50:04.726" v="3535" actId="478"/>
          <ac:picMkLst>
            <pc:docMk/>
            <pc:sldMk cId="849463805" sldId="322"/>
            <ac:picMk id="12" creationId="{E6A76595-6C8B-49D2-B623-FF95C9908680}"/>
          </ac:picMkLst>
        </pc:picChg>
      </pc:sldChg>
      <pc:sldChg chg="add del">
        <pc:chgData name="Yuchen Han" userId="5e306f15fc1a1fbc" providerId="LiveId" clId="{29B3FAC5-B660-433E-B166-D262D00E6C0A}" dt="2018-08-07T16:49:47.443" v="3509"/>
        <pc:sldMkLst>
          <pc:docMk/>
          <pc:sldMk cId="1402377330" sldId="322"/>
        </pc:sldMkLst>
      </pc:sldChg>
      <pc:sldChg chg="delSp modSp add modNotesTx">
        <pc:chgData name="Yuchen Han" userId="5e306f15fc1a1fbc" providerId="LiveId" clId="{29B3FAC5-B660-433E-B166-D262D00E6C0A}" dt="2018-08-08T01:10:15.761" v="7875" actId="20577"/>
        <pc:sldMkLst>
          <pc:docMk/>
          <pc:sldMk cId="2113284803" sldId="323"/>
        </pc:sldMkLst>
        <pc:spChg chg="mod">
          <ac:chgData name="Yuchen Han" userId="5e306f15fc1a1fbc" providerId="LiveId" clId="{29B3FAC5-B660-433E-B166-D262D00E6C0A}" dt="2018-08-07T16:52:52.992" v="3670"/>
          <ac:spMkLst>
            <pc:docMk/>
            <pc:sldMk cId="2113284803" sldId="323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8T01:10:15.761" v="7875" actId="20577"/>
          <ac:spMkLst>
            <pc:docMk/>
            <pc:sldMk cId="2113284803" sldId="323"/>
            <ac:spMk id="4" creationId="{00000000-0000-0000-0000-000000000000}"/>
          </ac:spMkLst>
        </pc:spChg>
        <pc:picChg chg="del">
          <ac:chgData name="Yuchen Han" userId="5e306f15fc1a1fbc" providerId="LiveId" clId="{29B3FAC5-B660-433E-B166-D262D00E6C0A}" dt="2018-08-07T16:53:35.274" v="3700" actId="478"/>
          <ac:picMkLst>
            <pc:docMk/>
            <pc:sldMk cId="2113284803" sldId="323"/>
            <ac:picMk id="6" creationId="{BC115CC2-36F0-4906-8B74-138136EB32DE}"/>
          </ac:picMkLst>
        </pc:picChg>
      </pc:sldChg>
      <pc:sldChg chg="addSp delSp modSp add">
        <pc:chgData name="Yuchen Han" userId="5e306f15fc1a1fbc" providerId="LiveId" clId="{29B3FAC5-B660-433E-B166-D262D00E6C0A}" dt="2018-08-08T01:00:50.319" v="7656" actId="164"/>
        <pc:sldMkLst>
          <pc:docMk/>
          <pc:sldMk cId="2890933827" sldId="324"/>
        </pc:sldMkLst>
        <pc:spChg chg="add del mod">
          <ac:chgData name="Yuchen Han" userId="5e306f15fc1a1fbc" providerId="LiveId" clId="{29B3FAC5-B660-433E-B166-D262D00E6C0A}" dt="2018-08-08T00:56:25.621" v="7649" actId="767"/>
          <ac:spMkLst>
            <pc:docMk/>
            <pc:sldMk cId="2890933827" sldId="324"/>
            <ac:spMk id="4" creationId="{9F0BE201-B0A4-426B-BD18-D280FF8C5151}"/>
          </ac:spMkLst>
        </pc:spChg>
        <pc:spChg chg="del mod">
          <ac:chgData name="Yuchen Han" userId="5e306f15fc1a1fbc" providerId="LiveId" clId="{29B3FAC5-B660-433E-B166-D262D00E6C0A}" dt="2018-08-07T18:48:38.517" v="6694" actId="478"/>
          <ac:spMkLst>
            <pc:docMk/>
            <pc:sldMk cId="2890933827" sldId="324"/>
            <ac:spMk id="4" creationId="{00000000-0000-0000-0000-000000000000}"/>
          </ac:spMkLst>
        </pc:spChg>
        <pc:spChg chg="add mod">
          <ac:chgData name="Yuchen Han" userId="5e306f15fc1a1fbc" providerId="LiveId" clId="{29B3FAC5-B660-433E-B166-D262D00E6C0A}" dt="2018-08-08T00:55:10.793" v="7611" actId="1076"/>
          <ac:spMkLst>
            <pc:docMk/>
            <pc:sldMk cId="2890933827" sldId="324"/>
            <ac:spMk id="7" creationId="{52A1645D-CC0C-41C6-87E7-D12D68A7E9E3}"/>
          </ac:spMkLst>
        </pc:spChg>
        <pc:spChg chg="add mod">
          <ac:chgData name="Yuchen Han" userId="5e306f15fc1a1fbc" providerId="LiveId" clId="{29B3FAC5-B660-433E-B166-D262D00E6C0A}" dt="2018-08-07T19:48:30.902" v="6890" actId="14100"/>
          <ac:spMkLst>
            <pc:docMk/>
            <pc:sldMk cId="2890933827" sldId="324"/>
            <ac:spMk id="14" creationId="{682D971D-F28C-469F-9192-BDD622913468}"/>
          </ac:spMkLst>
        </pc:spChg>
        <pc:spChg chg="add del mod">
          <ac:chgData name="Yuchen Han" userId="5e306f15fc1a1fbc" providerId="LiveId" clId="{29B3FAC5-B660-433E-B166-D262D00E6C0A}" dt="2018-08-07T18:59:36.389" v="6845" actId="478"/>
          <ac:spMkLst>
            <pc:docMk/>
            <pc:sldMk cId="2890933827" sldId="324"/>
            <ac:spMk id="15" creationId="{DA2EBE2F-21DF-4C45-A888-8AB06446ACD8}"/>
          </ac:spMkLst>
        </pc:spChg>
        <pc:spChg chg="add mod">
          <ac:chgData name="Yuchen Han" userId="5e306f15fc1a1fbc" providerId="LiveId" clId="{29B3FAC5-B660-433E-B166-D262D00E6C0A}" dt="2018-08-08T00:55:12.999" v="7612" actId="1076"/>
          <ac:spMkLst>
            <pc:docMk/>
            <pc:sldMk cId="2890933827" sldId="324"/>
            <ac:spMk id="16" creationId="{EE34B788-492C-4EFE-B0EE-F4403B68C9C3}"/>
          </ac:spMkLst>
        </pc:spChg>
        <pc:grpChg chg="add mod">
          <ac:chgData name="Yuchen Han" userId="5e306f15fc1a1fbc" providerId="LiveId" clId="{29B3FAC5-B660-433E-B166-D262D00E6C0A}" dt="2018-08-08T01:00:50.319" v="7656" actId="164"/>
          <ac:grpSpMkLst>
            <pc:docMk/>
            <pc:sldMk cId="2890933827" sldId="324"/>
            <ac:grpSpMk id="12" creationId="{1FF0B7D3-7C74-4732-9D06-EA2581B47FC7}"/>
          </ac:grpSpMkLst>
        </pc:grpChg>
        <pc:grpChg chg="add del mod">
          <ac:chgData name="Yuchen Han" userId="5e306f15fc1a1fbc" providerId="LiveId" clId="{29B3FAC5-B660-433E-B166-D262D00E6C0A}" dt="2018-08-07T18:57:09.099" v="6749" actId="165"/>
          <ac:grpSpMkLst>
            <pc:docMk/>
            <pc:sldMk cId="2890933827" sldId="324"/>
            <ac:grpSpMk id="14" creationId="{D0316F91-1212-4847-8863-A53015535AA7}"/>
          </ac:grpSpMkLst>
        </pc:grpChg>
        <pc:picChg chg="add mod">
          <ac:chgData name="Yuchen Han" userId="5e306f15fc1a1fbc" providerId="LiveId" clId="{29B3FAC5-B660-433E-B166-D262D00E6C0A}" dt="2018-08-07T19:48:00.131" v="6849" actId="1036"/>
          <ac:picMkLst>
            <pc:docMk/>
            <pc:sldMk cId="2890933827" sldId="324"/>
            <ac:picMk id="5" creationId="{6063E6CE-5226-4CA4-A39B-C5F729E3C6AB}"/>
          </ac:picMkLst>
        </pc:picChg>
        <pc:picChg chg="add mod">
          <ac:chgData name="Yuchen Han" userId="5e306f15fc1a1fbc" providerId="LiveId" clId="{29B3FAC5-B660-433E-B166-D262D00E6C0A}" dt="2018-08-08T00:55:07.973" v="7610" actId="14100"/>
          <ac:picMkLst>
            <pc:docMk/>
            <pc:sldMk cId="2890933827" sldId="324"/>
            <ac:picMk id="6" creationId="{3598F7B8-24D4-4328-9016-72DB3C952EA7}"/>
          </ac:picMkLst>
        </pc:picChg>
        <pc:picChg chg="add mod">
          <ac:chgData name="Yuchen Han" userId="5e306f15fc1a1fbc" providerId="LiveId" clId="{29B3FAC5-B660-433E-B166-D262D00E6C0A}" dt="2018-08-08T01:00:50.319" v="7656" actId="164"/>
          <ac:picMkLst>
            <pc:docMk/>
            <pc:sldMk cId="2890933827" sldId="324"/>
            <ac:picMk id="9" creationId="{413ABB03-1FA6-4FC3-B162-1DA0BDA6006D}"/>
          </ac:picMkLst>
        </pc:picChg>
        <pc:picChg chg="add del mod">
          <ac:chgData name="Yuchen Han" userId="5e306f15fc1a1fbc" providerId="LiveId" clId="{29B3FAC5-B660-433E-B166-D262D00E6C0A}" dt="2018-08-07T18:51:47.390" v="6718" actId="478"/>
          <ac:picMkLst>
            <pc:docMk/>
            <pc:sldMk cId="2890933827" sldId="324"/>
            <ac:picMk id="9" creationId="{F9EF58D9-7A75-4019-8955-CAC57C964736}"/>
          </ac:picMkLst>
        </pc:picChg>
        <pc:picChg chg="add mod topLvl modCrop">
          <ac:chgData name="Yuchen Han" userId="5e306f15fc1a1fbc" providerId="LiveId" clId="{29B3FAC5-B660-433E-B166-D262D00E6C0A}" dt="2018-08-08T01:00:50.319" v="7656" actId="164"/>
          <ac:picMkLst>
            <pc:docMk/>
            <pc:sldMk cId="2890933827" sldId="324"/>
            <ac:picMk id="11" creationId="{AB842F42-0A08-44C9-B1C6-B15F57A9DBA1}"/>
          </ac:picMkLst>
        </pc:picChg>
        <pc:picChg chg="del">
          <ac:chgData name="Yuchen Han" userId="5e306f15fc1a1fbc" providerId="LiveId" clId="{29B3FAC5-B660-433E-B166-D262D00E6C0A}" dt="2018-08-07T18:45:55.868" v="6617" actId="478"/>
          <ac:picMkLst>
            <pc:docMk/>
            <pc:sldMk cId="2890933827" sldId="324"/>
            <ac:picMk id="12" creationId="{E6A76595-6C8B-49D2-B623-FF95C9908680}"/>
          </ac:picMkLst>
        </pc:picChg>
        <pc:picChg chg="add mod topLvl modCrop">
          <ac:chgData name="Yuchen Han" userId="5e306f15fc1a1fbc" providerId="LiveId" clId="{29B3FAC5-B660-433E-B166-D262D00E6C0A}" dt="2018-08-08T01:00:50.319" v="7656" actId="164"/>
          <ac:picMkLst>
            <pc:docMk/>
            <pc:sldMk cId="2890933827" sldId="324"/>
            <ac:picMk id="13" creationId="{735E3718-72E8-4C78-BDD6-E7372CFC64BA}"/>
          </ac:picMkLst>
        </pc:picChg>
      </pc:sldChg>
      <pc:sldChg chg="addSp delSp modSp add">
        <pc:chgData name="Yuchen Han" userId="5e306f15fc1a1fbc" providerId="LiveId" clId="{29B3FAC5-B660-433E-B166-D262D00E6C0A}" dt="2018-08-08T01:02:15.411" v="7733" actId="1036"/>
        <pc:sldMkLst>
          <pc:docMk/>
          <pc:sldMk cId="3973745540" sldId="325"/>
        </pc:sldMkLst>
        <pc:spChg chg="mod">
          <ac:chgData name="Yuchen Han" userId="5e306f15fc1a1fbc" providerId="LiveId" clId="{29B3FAC5-B660-433E-B166-D262D00E6C0A}" dt="2018-08-08T00:52:40.482" v="7590" actId="20577"/>
          <ac:spMkLst>
            <pc:docMk/>
            <pc:sldMk cId="3973745540" sldId="325"/>
            <ac:spMk id="2" creationId="{00000000-0000-0000-0000-000000000000}"/>
          </ac:spMkLst>
        </pc:spChg>
        <pc:spChg chg="mod">
          <ac:chgData name="Yuchen Han" userId="5e306f15fc1a1fbc" providerId="LiveId" clId="{29B3FAC5-B660-433E-B166-D262D00E6C0A}" dt="2018-08-08T01:02:15.411" v="7733" actId="1036"/>
          <ac:spMkLst>
            <pc:docMk/>
            <pc:sldMk cId="3973745540" sldId="325"/>
            <ac:spMk id="4" creationId="{00000000-0000-0000-0000-000000000000}"/>
          </ac:spMkLst>
        </pc:spChg>
        <pc:spChg chg="del">
          <ac:chgData name="Yuchen Han" userId="5e306f15fc1a1fbc" providerId="LiveId" clId="{29B3FAC5-B660-433E-B166-D262D00E6C0A}" dt="2018-08-08T00:38:00.559" v="7346" actId="478"/>
          <ac:spMkLst>
            <pc:docMk/>
            <pc:sldMk cId="3973745540" sldId="325"/>
            <ac:spMk id="7" creationId="{A251118C-FAD1-4FB7-BFCD-386AA3891868}"/>
          </ac:spMkLst>
        </pc:spChg>
        <pc:picChg chg="del">
          <ac:chgData name="Yuchen Han" userId="5e306f15fc1a1fbc" providerId="LiveId" clId="{29B3FAC5-B660-433E-B166-D262D00E6C0A}" dt="2018-08-08T00:37:52.610" v="7345" actId="478"/>
          <ac:picMkLst>
            <pc:docMk/>
            <pc:sldMk cId="3973745540" sldId="325"/>
            <ac:picMk id="5" creationId="{CBD111C3-F88F-4B3B-9E27-9E8881983B95}"/>
          </ac:picMkLst>
        </pc:picChg>
        <pc:picChg chg="del mod">
          <ac:chgData name="Yuchen Han" userId="5e306f15fc1a1fbc" providerId="LiveId" clId="{29B3FAC5-B660-433E-B166-D262D00E6C0A}" dt="2018-08-08T00:37:50.926" v="7344" actId="478"/>
          <ac:picMkLst>
            <pc:docMk/>
            <pc:sldMk cId="3973745540" sldId="325"/>
            <ac:picMk id="11" creationId="{C0DC0E34-732D-44BD-9F3A-44D1BF931D6E}"/>
          </ac:picMkLst>
        </pc:picChg>
        <pc:picChg chg="add mod">
          <ac:chgData name="Yuchen Han" userId="5e306f15fc1a1fbc" providerId="LiveId" clId="{29B3FAC5-B660-433E-B166-D262D00E6C0A}" dt="2018-08-08T01:02:15.411" v="7733" actId="1036"/>
          <ac:picMkLst>
            <pc:docMk/>
            <pc:sldMk cId="3973745540" sldId="325"/>
            <ac:picMk id="12" creationId="{AF178BB9-D73C-45D6-8238-96ABEE4A2355}"/>
          </ac:picMkLst>
        </pc:picChg>
      </pc:sldChg>
    </pc:docChg>
  </pc:docChgLst>
  <pc:docChgLst>
    <pc:chgData name="Yuchen Han" userId="5e306f15fc1a1fbc" providerId="LiveId" clId="{DD7B364F-6809-45CF-92D2-C1AFE2F1F681}"/>
    <pc:docChg chg="undo custSel addSld delSld modSld sldOrd">
      <pc:chgData name="Yuchen Han" userId="5e306f15fc1a1fbc" providerId="LiveId" clId="{DD7B364F-6809-45CF-92D2-C1AFE2F1F681}" dt="2018-06-28T20:38:45.483" v="1753" actId="20577"/>
      <pc:docMkLst>
        <pc:docMk/>
      </pc:docMkLst>
      <pc:sldChg chg="addSp delSp modSp">
        <pc:chgData name="Yuchen Han" userId="5e306f15fc1a1fbc" providerId="LiveId" clId="{DD7B364F-6809-45CF-92D2-C1AFE2F1F681}" dt="2018-06-28T18:54:29.687" v="1447" actId="14100"/>
        <pc:sldMkLst>
          <pc:docMk/>
          <pc:sldMk cId="0" sldId="256"/>
        </pc:sldMkLst>
        <pc:spChg chg="add del mod">
          <ac:chgData name="Yuchen Han" userId="5e306f15fc1a1fbc" providerId="LiveId" clId="{DD7B364F-6809-45CF-92D2-C1AFE2F1F681}" dt="2018-06-26T19:29:59.163" v="91" actId="478"/>
          <ac:spMkLst>
            <pc:docMk/>
            <pc:sldMk cId="0" sldId="256"/>
            <ac:spMk id="2" creationId="{6270EF12-73B5-4F08-A1A3-6A635763FCFE}"/>
          </ac:spMkLst>
        </pc:spChg>
        <pc:spChg chg="mod">
          <ac:chgData name="Yuchen Han" userId="5e306f15fc1a1fbc" providerId="LiveId" clId="{DD7B364F-6809-45CF-92D2-C1AFE2F1F681}" dt="2018-06-26T19:41:06.747" v="200" actId="20577"/>
          <ac:spMkLst>
            <pc:docMk/>
            <pc:sldMk cId="0" sldId="256"/>
            <ac:spMk id="4098" creationId="{00000000-0000-0000-0000-000000000000}"/>
          </ac:spMkLst>
        </pc:spChg>
        <pc:spChg chg="mod">
          <ac:chgData name="Yuchen Han" userId="5e306f15fc1a1fbc" providerId="LiveId" clId="{DD7B364F-6809-45CF-92D2-C1AFE2F1F681}" dt="2018-06-26T20:47:59.949" v="964" actId="20577"/>
          <ac:spMkLst>
            <pc:docMk/>
            <pc:sldMk cId="0" sldId="256"/>
            <ac:spMk id="4099" creationId="{00000000-0000-0000-0000-000000000000}"/>
          </ac:spMkLst>
        </pc:spChg>
        <pc:picChg chg="add del mod">
          <ac:chgData name="Yuchen Han" userId="5e306f15fc1a1fbc" providerId="LiveId" clId="{DD7B364F-6809-45CF-92D2-C1AFE2F1F681}" dt="2018-06-26T19:33:16.146" v="94" actId="478"/>
          <ac:picMkLst>
            <pc:docMk/>
            <pc:sldMk cId="0" sldId="256"/>
            <ac:picMk id="4" creationId="{917D3CF5-5CA6-49B0-ADDA-C4A58F4E9A29}"/>
          </ac:picMkLst>
        </pc:picChg>
        <pc:picChg chg="add mod modCrop">
          <ac:chgData name="Yuchen Han" userId="5e306f15fc1a1fbc" providerId="LiveId" clId="{DD7B364F-6809-45CF-92D2-C1AFE2F1F681}" dt="2018-06-28T18:54:29.687" v="1447" actId="14100"/>
          <ac:picMkLst>
            <pc:docMk/>
            <pc:sldMk cId="0" sldId="256"/>
            <ac:picMk id="1028" creationId="{10F1C929-5FE6-4199-9BFF-EAD117100099}"/>
          </ac:picMkLst>
        </pc:picChg>
      </pc:sldChg>
      <pc:sldChg chg="addSp delSp modSp modNotesTx">
        <pc:chgData name="Yuchen Han" userId="5e306f15fc1a1fbc" providerId="LiveId" clId="{DD7B364F-6809-45CF-92D2-C1AFE2F1F681}" dt="2018-06-28T20:38:45.483" v="1753" actId="20577"/>
        <pc:sldMkLst>
          <pc:docMk/>
          <pc:sldMk cId="4048566105" sldId="305"/>
        </pc:sldMkLst>
        <pc:spChg chg="mod">
          <ac:chgData name="Yuchen Han" userId="5e306f15fc1a1fbc" providerId="LiveId" clId="{DD7B364F-6809-45CF-92D2-C1AFE2F1F681}" dt="2018-06-28T16:49:22.212" v="1184" actId="1035"/>
          <ac:spMkLst>
            <pc:docMk/>
            <pc:sldMk cId="4048566105" sldId="305"/>
            <ac:spMk id="2" creationId="{00000000-0000-0000-0000-000000000000}"/>
          </ac:spMkLst>
        </pc:spChg>
        <pc:spChg chg="mod">
          <ac:chgData name="Yuchen Han" userId="5e306f15fc1a1fbc" providerId="LiveId" clId="{DD7B364F-6809-45CF-92D2-C1AFE2F1F681}" dt="2018-06-28T20:21:46.775" v="1725" actId="20577"/>
          <ac:spMkLst>
            <pc:docMk/>
            <pc:sldMk cId="4048566105" sldId="305"/>
            <ac:spMk id="4" creationId="{00000000-0000-0000-0000-000000000000}"/>
          </ac:spMkLst>
        </pc:spChg>
        <pc:spChg chg="add mod">
          <ac:chgData name="Yuchen Han" userId="5e306f15fc1a1fbc" providerId="LiveId" clId="{DD7B364F-6809-45CF-92D2-C1AFE2F1F681}" dt="2018-06-28T19:46:41.901" v="1581" actId="14100"/>
          <ac:spMkLst>
            <pc:docMk/>
            <pc:sldMk cId="4048566105" sldId="305"/>
            <ac:spMk id="7" creationId="{A251118C-FAD1-4FB7-BFCD-386AA3891868}"/>
          </ac:spMkLst>
        </pc:spChg>
        <pc:spChg chg="mod">
          <ac:chgData name="Yuchen Han" userId="5e306f15fc1a1fbc" providerId="LiveId" clId="{DD7B364F-6809-45CF-92D2-C1AFE2F1F681}" dt="2018-06-26T19:40:39.837" v="193" actId="1036"/>
          <ac:spMkLst>
            <pc:docMk/>
            <pc:sldMk cId="4048566105" sldId="305"/>
            <ac:spMk id="8" creationId="{00000000-0000-0000-0000-000000000000}"/>
          </ac:spMkLst>
        </pc:spChg>
        <pc:spChg chg="add mod">
          <ac:chgData name="Yuchen Han" userId="5e306f15fc1a1fbc" providerId="LiveId" clId="{DD7B364F-6809-45CF-92D2-C1AFE2F1F681}" dt="2018-06-26T20:49:53.779" v="970" actId="571"/>
          <ac:spMkLst>
            <pc:docMk/>
            <pc:sldMk cId="4048566105" sldId="305"/>
            <ac:spMk id="13" creationId="{FF4F3E9C-C331-4343-A408-1C5F128D5DCA}"/>
          </ac:spMkLst>
        </pc:spChg>
        <pc:spChg chg="add mod">
          <ac:chgData name="Yuchen Han" userId="5e306f15fc1a1fbc" providerId="LiveId" clId="{DD7B364F-6809-45CF-92D2-C1AFE2F1F681}" dt="2018-06-26T20:49:53.779" v="970" actId="571"/>
          <ac:spMkLst>
            <pc:docMk/>
            <pc:sldMk cId="4048566105" sldId="305"/>
            <ac:spMk id="14" creationId="{B0948B4E-A3B4-44DE-B20B-0F6BD3D90115}"/>
          </ac:spMkLst>
        </pc:spChg>
        <pc:picChg chg="add mod ord modCrop">
          <ac:chgData name="Yuchen Han" userId="5e306f15fc1a1fbc" providerId="LiveId" clId="{DD7B364F-6809-45CF-92D2-C1AFE2F1F681}" dt="2018-06-28T16:53:37.907" v="1223" actId="14100"/>
          <ac:picMkLst>
            <pc:docMk/>
            <pc:sldMk cId="4048566105" sldId="305"/>
            <ac:picMk id="5" creationId="{CBD111C3-F88F-4B3B-9E27-9E8881983B95}"/>
          </ac:picMkLst>
        </pc:picChg>
        <pc:picChg chg="add del mod">
          <ac:chgData name="Yuchen Han" userId="5e306f15fc1a1fbc" providerId="LiveId" clId="{DD7B364F-6809-45CF-92D2-C1AFE2F1F681}" dt="2018-06-26T19:51:48.463" v="217" actId="478"/>
          <ac:picMkLst>
            <pc:docMk/>
            <pc:sldMk cId="4048566105" sldId="305"/>
            <ac:picMk id="5" creationId="{826DB657-CF11-437A-9097-FFF3DC0F68F4}"/>
          </ac:picMkLst>
        </pc:picChg>
        <pc:picChg chg="add mod modCrop">
          <ac:chgData name="Yuchen Han" userId="5e306f15fc1a1fbc" providerId="LiveId" clId="{DD7B364F-6809-45CF-92D2-C1AFE2F1F681}" dt="2018-06-28T19:46:38.295" v="1580" actId="14100"/>
          <ac:picMkLst>
            <pc:docMk/>
            <pc:sldMk cId="4048566105" sldId="305"/>
            <ac:picMk id="6" creationId="{E4F51C19-1AAE-47D6-B309-595088673474}"/>
          </ac:picMkLst>
        </pc:picChg>
        <pc:picChg chg="add del mod">
          <ac:chgData name="Yuchen Han" userId="5e306f15fc1a1fbc" providerId="LiveId" clId="{DD7B364F-6809-45CF-92D2-C1AFE2F1F681}" dt="2018-06-26T19:52:52.292" v="221" actId="478"/>
          <ac:picMkLst>
            <pc:docMk/>
            <pc:sldMk cId="4048566105" sldId="305"/>
            <ac:picMk id="6" creationId="{A9FA2AE6-CB35-4D00-97EB-08817A69C20C}"/>
          </ac:picMkLst>
        </pc:picChg>
        <pc:picChg chg="add del mod modCrop">
          <ac:chgData name="Yuchen Han" userId="5e306f15fc1a1fbc" providerId="LiveId" clId="{DD7B364F-6809-45CF-92D2-C1AFE2F1F681}" dt="2018-06-26T19:58:34.415" v="227" actId="478"/>
          <ac:picMkLst>
            <pc:docMk/>
            <pc:sldMk cId="4048566105" sldId="305"/>
            <ac:picMk id="7" creationId="{3E21BCFE-888E-45FB-A637-B2DA0DD79887}"/>
          </ac:picMkLst>
        </pc:picChg>
        <pc:picChg chg="add del mod modCrop">
          <ac:chgData name="Yuchen Han" userId="5e306f15fc1a1fbc" providerId="LiveId" clId="{DD7B364F-6809-45CF-92D2-C1AFE2F1F681}" dt="2018-06-28T16:36:28.339" v="1148" actId="478"/>
          <ac:picMkLst>
            <pc:docMk/>
            <pc:sldMk cId="4048566105" sldId="305"/>
            <ac:picMk id="9" creationId="{2EDEC45B-5931-4EE7-9815-A456E8B2CCAA}"/>
          </ac:picMkLst>
        </pc:picChg>
        <pc:picChg chg="add del mod modCrop">
          <ac:chgData name="Yuchen Han" userId="5e306f15fc1a1fbc" providerId="LiveId" clId="{DD7B364F-6809-45CF-92D2-C1AFE2F1F681}" dt="2018-06-26T19:59:32.794" v="240" actId="478"/>
          <ac:picMkLst>
            <pc:docMk/>
            <pc:sldMk cId="4048566105" sldId="305"/>
            <ac:picMk id="9" creationId="{612DBE6D-744A-40A0-AF64-9E10FA2F7FC8}"/>
          </ac:picMkLst>
        </pc:picChg>
        <pc:picChg chg="del">
          <ac:chgData name="Yuchen Han" userId="5e306f15fc1a1fbc" providerId="LiveId" clId="{DD7B364F-6809-45CF-92D2-C1AFE2F1F681}" dt="2018-06-26T19:41:48.233" v="214" actId="478"/>
          <ac:picMkLst>
            <pc:docMk/>
            <pc:sldMk cId="4048566105" sldId="305"/>
            <ac:picMk id="10" creationId="{00000000-0000-0000-0000-000000000000}"/>
          </ac:picMkLst>
        </pc:picChg>
        <pc:picChg chg="add mod">
          <ac:chgData name="Yuchen Han" userId="5e306f15fc1a1fbc" providerId="LiveId" clId="{DD7B364F-6809-45CF-92D2-C1AFE2F1F681}" dt="2018-06-28T19:01:00.162" v="1517" actId="1038"/>
          <ac:picMkLst>
            <pc:docMk/>
            <pc:sldMk cId="4048566105" sldId="305"/>
            <ac:picMk id="10" creationId="{363FBB3A-2A9C-4834-947A-CDF82AE60851}"/>
          </ac:picMkLst>
        </pc:picChg>
        <pc:picChg chg="add del mod ord">
          <ac:chgData name="Yuchen Han" userId="5e306f15fc1a1fbc" providerId="LiveId" clId="{DD7B364F-6809-45CF-92D2-C1AFE2F1F681}" dt="2018-06-28T16:43:25.684" v="1156" actId="478"/>
          <ac:picMkLst>
            <pc:docMk/>
            <pc:sldMk cId="4048566105" sldId="305"/>
            <ac:picMk id="12" creationId="{85AC33AE-4E33-46B3-A79E-A49E2111964F}"/>
          </ac:picMkLst>
        </pc:picChg>
      </pc:sldChg>
      <pc:sldChg chg="addSp delSp modSp add ord">
        <pc:chgData name="Yuchen Han" userId="5e306f15fc1a1fbc" providerId="LiveId" clId="{DD7B364F-6809-45CF-92D2-C1AFE2F1F681}" dt="2018-06-28T18:54:34.133" v="1448" actId="14100"/>
        <pc:sldMkLst>
          <pc:docMk/>
          <pc:sldMk cId="797430478" sldId="307"/>
        </pc:sldMkLst>
        <pc:spChg chg="add mod">
          <ac:chgData name="Yuchen Han" userId="5e306f15fc1a1fbc" providerId="LiveId" clId="{DD7B364F-6809-45CF-92D2-C1AFE2F1F681}" dt="2018-06-26T20:46:47.889" v="957" actId="20577"/>
          <ac:spMkLst>
            <pc:docMk/>
            <pc:sldMk cId="797430478" sldId="307"/>
            <ac:spMk id="3" creationId="{F08E2BC2-B79F-461C-93B4-AC03102417F0}"/>
          </ac:spMkLst>
        </pc:spChg>
        <pc:spChg chg="mod">
          <ac:chgData name="Yuchen Han" userId="5e306f15fc1a1fbc" providerId="LiveId" clId="{DD7B364F-6809-45CF-92D2-C1AFE2F1F681}" dt="2018-06-28T16:50:49.527" v="1199" actId="20577"/>
          <ac:spMkLst>
            <pc:docMk/>
            <pc:sldMk cId="797430478" sldId="307"/>
            <ac:spMk id="4098" creationId="{00000000-0000-0000-0000-000000000000}"/>
          </ac:spMkLst>
        </pc:spChg>
        <pc:spChg chg="del">
          <ac:chgData name="Yuchen Han" userId="5e306f15fc1a1fbc" providerId="LiveId" clId="{DD7B364F-6809-45CF-92D2-C1AFE2F1F681}" dt="2018-06-26T20:46:31.459" v="932" actId="478"/>
          <ac:spMkLst>
            <pc:docMk/>
            <pc:sldMk cId="797430478" sldId="307"/>
            <ac:spMk id="4099" creationId="{00000000-0000-0000-0000-000000000000}"/>
          </ac:spMkLst>
        </pc:spChg>
        <pc:picChg chg="mod">
          <ac:chgData name="Yuchen Han" userId="5e306f15fc1a1fbc" providerId="LiveId" clId="{DD7B364F-6809-45CF-92D2-C1AFE2F1F681}" dt="2018-06-28T18:54:34.133" v="1448" actId="14100"/>
          <ac:picMkLst>
            <pc:docMk/>
            <pc:sldMk cId="797430478" sldId="307"/>
            <ac:picMk id="1028" creationId="{10F1C929-5FE6-4199-9BFF-EAD117100099}"/>
          </ac:picMkLst>
        </pc:picChg>
      </pc:sldChg>
      <pc:sldMasterChg chg="delSldLayout">
        <pc:chgData name="Yuchen Han" userId="5e306f15fc1a1fbc" providerId="LiveId" clId="{DD7B364F-6809-45CF-92D2-C1AFE2F1F681}" dt="2018-06-26T19:24:07.729" v="1" actId="2696"/>
        <pc:sldMasterMkLst>
          <pc:docMk/>
          <pc:sldMasterMk cId="0" sldId="2147483649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78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71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78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78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780">
              <a:defRPr sz="1300"/>
            </a:lvl1pPr>
          </a:lstStyle>
          <a:p>
            <a:pPr>
              <a:defRPr/>
            </a:pPr>
            <a:fld id="{EE53C889-2297-429C-AC8C-1C8739016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2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578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0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578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0901"/>
            <a:ext cx="5851490" cy="43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5780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20149"/>
            <a:ext cx="3170255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5780">
              <a:defRPr sz="1300"/>
            </a:lvl1pPr>
          </a:lstStyle>
          <a:p>
            <a:pPr>
              <a:defRPr/>
            </a:pPr>
            <a:fld id="{3E0F4340-C771-4AC0-8EA5-6B75B20AB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15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Lee Teng Intern @ Argonne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Mentor</a:t>
            </a:r>
            <a:endParaRPr lang="en-US" dirty="0"/>
          </a:p>
          <a:p>
            <a:r>
              <a:rPr lang="en-US" dirty="0"/>
              <a:t>Title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4D93D-485E-4840-ADEB-A7801ABC788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Tuning – try and error</a:t>
            </a:r>
          </a:p>
          <a:p>
            <a:r>
              <a:rPr lang="en-US" dirty="0"/>
              <a:t>	</a:t>
            </a:r>
            <a:r>
              <a:rPr lang="en-US" dirty="0" err="1"/>
              <a:t>freq</a:t>
            </a:r>
            <a:r>
              <a:rPr lang="en-US" dirty="0"/>
              <a:t> lowered – push more in</a:t>
            </a:r>
          </a:p>
          <a:p>
            <a:r>
              <a:rPr lang="en-US" dirty="0"/>
              <a:t>	left lower than right – push more on the right</a:t>
            </a:r>
          </a:p>
          <a:p>
            <a:r>
              <a:rPr lang="en-US" dirty="0"/>
              <a:t>Flatness – not as good as the ideal structure but approximately the same order of magnitude</a:t>
            </a:r>
          </a:p>
          <a:p>
            <a:r>
              <a:rPr lang="en-US" dirty="0"/>
              <a:t>With the response function – possible to develop a more detailed, systematic way of tuning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8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that I started pretty late into the project – the part that I really wish I had spent more time on</a:t>
            </a:r>
          </a:p>
          <a:p>
            <a:r>
              <a:rPr lang="en-US" dirty="0"/>
              <a:t>Interesting – strong attachment to SHM – you know what I mean if you took quantum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cell – figure – full coupling cell sandwiched between 2 half-acc-cell</a:t>
            </a:r>
          </a:p>
          <a:p>
            <a:r>
              <a:rPr lang="en-US" dirty="0"/>
              <a:t>PEC termination</a:t>
            </a:r>
          </a:p>
          <a:p>
            <a:r>
              <a:rPr lang="en-US" dirty="0"/>
              <a:t>Half-cell – image charge – similar to periodic condition</a:t>
            </a:r>
          </a:p>
          <a:p>
            <a:r>
              <a:rPr lang="en-US" dirty="0"/>
              <a:t>If full cell – not periodic (like our 15 cell structure) troublesome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cell – figure – full coupling cell sandwiched between 2 half-acc-cell</a:t>
            </a:r>
          </a:p>
          <a:p>
            <a:r>
              <a:rPr lang="en-US" dirty="0"/>
              <a:t>PEC termination</a:t>
            </a:r>
          </a:p>
          <a:p>
            <a:r>
              <a:rPr lang="en-US" dirty="0"/>
              <a:t>Half-cell – image charge – similar to periodic condition</a:t>
            </a:r>
          </a:p>
          <a:p>
            <a:r>
              <a:rPr lang="en-US" dirty="0"/>
              <a:t>If full cell – not periodic (like our 15 cell structure) troublesome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0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Figured out stopband not closed – future projects can look into closing the stopband – could improve </a:t>
            </a:r>
            <a:r>
              <a:rPr lang="en-US"/>
              <a:t>mode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4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41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Books, papers, presentations that helped me a lot in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32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4D93D-485E-4840-ADEB-A7801ABC788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8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– the structure that I’ve been playing with basically for the entire summer</a:t>
            </a:r>
          </a:p>
          <a:p>
            <a:r>
              <a:rPr lang="en-US" dirty="0"/>
              <a:t>Highlighted – three main part of my research this summer</a:t>
            </a:r>
          </a:p>
          <a:p>
            <a:r>
              <a:rPr lang="en-US" dirty="0"/>
              <a:t>Future work – parts that I wish I had more time to work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9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3D imaging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Radiotherapy 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bragg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peak -&gt; carbon ion)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the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linac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looks like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Compact -&gt; *only* 45m long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Most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part -&gt; CCL -&gt; what I’ll be working on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Compact -&gt; high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freq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~ 3 GHz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Higher breakdown limit ~f^2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Effective shunt impedance/length scales with ~sqrt(f)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-&gt; high gradient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CCL – coupled cavity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linac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HIMAC @ NIRS (Japan) : </a:t>
            </a:r>
            <a:r>
              <a:rPr lang="en-US" altLang="zh-CN" dirty="0"/>
              <a:t>Size: 7200 m2 (60 x 120 m)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Heidelberg Ion Therapy Facility (HIT) : 5,027 square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0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3D imaging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Radiotherapy 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bragg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peak -&gt; carbon ion)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the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linac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looks like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Compact -&gt; *only* 45m long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Most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part -&gt; CCL -&gt; what I’ll be working on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Compact -&gt; high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freq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~ 3 GHz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Higher breakdown limit ~f^2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Effective shunt impedance/length scales with ~sqrt(f)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-&gt; high gradient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CCL – coupled cavity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linac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HIMAC @ NIRS (Japan) : </a:t>
            </a:r>
            <a:r>
              <a:rPr lang="en-US" altLang="zh-CN" dirty="0"/>
              <a:t>Size: 7200 m2 (60 x 120 m)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Heidelberg Ion Therapy Facility (HIT) : 5,027 square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6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TM01 mode – Nicole talked about in her lecture in USPAS</a:t>
            </a:r>
          </a:p>
          <a:p>
            <a:r>
              <a:rPr lang="en-US" dirty="0"/>
              <a:t>LHS - E field; RHS – B field</a:t>
            </a:r>
          </a:p>
          <a:p>
            <a:r>
              <a:rPr lang="en-US" dirty="0"/>
              <a:t>Will be seeing them again throughout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plot – </a:t>
            </a:r>
            <a:r>
              <a:rPr lang="en-US" dirty="0" err="1"/>
              <a:t>E_z</a:t>
            </a:r>
            <a:endParaRPr lang="en-US" dirty="0"/>
          </a:p>
          <a:p>
            <a:r>
              <a:rPr lang="en-US" dirty="0"/>
              <a:t>Distribution really uniform – can imagine how happy I was seeing this</a:t>
            </a:r>
          </a:p>
          <a:p>
            <a:r>
              <a:rPr lang="en-US" dirty="0"/>
              <a:t>Cell gap – related to capacitance – narrower -&gt; stronger field</a:t>
            </a:r>
          </a:p>
          <a:p>
            <a:r>
              <a:rPr lang="en-US" dirty="0"/>
              <a:t>Coupling window length – the fact that field in second cell not behaving – control how much coupling from end cell to second-to-last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1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Range obtained by comparing all cells \pm 25 micron</a:t>
            </a:r>
          </a:p>
          <a:p>
            <a:r>
              <a:rPr lang="en-US" dirty="0"/>
              <a:t>Frequency range ~ \pm 2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2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Said will be seeing this again</a:t>
            </a:r>
          </a:p>
          <a:p>
            <a:r>
              <a:rPr lang="en-US" dirty="0"/>
              <a:t>Strongest = 45 deg =&gt; can put max 4 tuners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2-tuner tuning range – [-1, 3.5] – lower bound not enough to tune the cavity</a:t>
            </a:r>
          </a:p>
          <a:p>
            <a:r>
              <a:rPr lang="en-US" dirty="0"/>
              <a:t>Pulling out - similar effect as +</a:t>
            </a:r>
            <a:r>
              <a:rPr lang="en-US" dirty="0" err="1"/>
              <a:t>ve</a:t>
            </a:r>
            <a:r>
              <a:rPr lang="en-US" dirty="0"/>
              <a:t> cell radius error</a:t>
            </a:r>
          </a:p>
          <a:p>
            <a:r>
              <a:rPr lang="en-US" dirty="0"/>
              <a:t>All 4 tuners having the same depth – can exploit symmetry in simulation – less computationally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F4340-C771-4AC0-8EA5-6B75B20AB8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4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16 September 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International Conference on RF Superconductivity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8D1FCBA0-CA58-4EEE-A3FB-1CD9E0132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itle header_Blue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doe_bl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title footer_Blue_6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lide footer_blue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8D1FCBA0-CA58-4EEE-A3FB-1CD9E0132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7" descr="slide header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16 September 2015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International Conference on RF Superconductivity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altLang="zh-CN" dirty="0"/>
              <a:t>Electromagnetic (EM) Design </a:t>
            </a:r>
            <a:br>
              <a:rPr lang="en-US" altLang="zh-CN" dirty="0"/>
            </a:br>
            <a:r>
              <a:rPr lang="en-US" altLang="zh-CN" dirty="0"/>
              <a:t>of an Annular Coupled Accelerating Structure</a:t>
            </a:r>
            <a:br>
              <a:rPr lang="en-US" altLang="zh-CN" dirty="0"/>
            </a:br>
            <a:r>
              <a:rPr lang="en-US" altLang="zh-CN" dirty="0"/>
              <a:t>for the Advanced Compact Carbon Ion </a:t>
            </a:r>
            <a:r>
              <a:rPr lang="en-US" altLang="zh-CN" dirty="0" err="1"/>
              <a:t>Linac</a:t>
            </a:r>
            <a:r>
              <a:rPr lang="en-US" altLang="zh-CN" dirty="0"/>
              <a:t> (ACCIL)</a:t>
            </a:r>
            <a:br>
              <a:rPr lang="en-US" altLang="zh-CN" sz="3200" dirty="0"/>
            </a:br>
            <a:endParaRPr lang="en-US" sz="3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620000" cy="2514600"/>
          </a:xfrm>
        </p:spPr>
        <p:txBody>
          <a:bodyPr/>
          <a:lstStyle/>
          <a:p>
            <a:pPr algn="l" eaLnBrk="1" hangingPunct="1"/>
            <a:endParaRPr lang="en-US" sz="2400" b="1" dirty="0">
              <a:solidFill>
                <a:srgbClr val="000000"/>
              </a:solidFill>
            </a:endParaRPr>
          </a:p>
          <a:p>
            <a:pPr algn="l" eaLnBrk="1" hangingPunct="1"/>
            <a:r>
              <a:rPr lang="en-US" sz="2400" b="1" dirty="0">
                <a:solidFill>
                  <a:srgbClr val="000000"/>
                </a:solidFill>
              </a:rPr>
              <a:t>Yuchen Han, Cornell University</a:t>
            </a:r>
          </a:p>
          <a:p>
            <a:pPr algn="l" eaLnBrk="1" hangingPunct="1"/>
            <a:r>
              <a:rPr lang="en-US" sz="2400" b="1" dirty="0">
                <a:solidFill>
                  <a:srgbClr val="000000"/>
                </a:solidFill>
              </a:rPr>
              <a:t>Mentor: Dr. </a:t>
            </a:r>
            <a:r>
              <a:rPr lang="en-US" altLang="en-US" sz="2400" b="1" dirty="0" err="1">
                <a:solidFill>
                  <a:srgbClr val="000000"/>
                </a:solidFill>
              </a:rPr>
              <a:t>Brahim</a:t>
            </a:r>
            <a:r>
              <a:rPr lang="en-US" altLang="en-US" sz="2400" b="1" dirty="0">
                <a:solidFill>
                  <a:srgbClr val="000000"/>
                </a:solidFill>
              </a:rPr>
              <a:t> Mustapha</a:t>
            </a:r>
          </a:p>
          <a:p>
            <a:pPr algn="l" eaLnBrk="1" hangingPunct="1"/>
            <a:r>
              <a:rPr lang="en-US" sz="2400" b="1" dirty="0">
                <a:solidFill>
                  <a:srgbClr val="000000"/>
                </a:solidFill>
              </a:rPr>
              <a:t>Lee </a:t>
            </a:r>
            <a:r>
              <a:rPr lang="en-US" sz="2400" b="1" dirty="0" err="1">
                <a:solidFill>
                  <a:srgbClr val="000000"/>
                </a:solidFill>
              </a:rPr>
              <a:t>Teng</a:t>
            </a:r>
            <a:r>
              <a:rPr lang="en-US" sz="2400" b="1" dirty="0">
                <a:solidFill>
                  <a:srgbClr val="000000"/>
                </a:solidFill>
              </a:rPr>
              <a:t> Internship Presentation</a:t>
            </a:r>
          </a:p>
          <a:p>
            <a:pPr algn="l" eaLnBrk="1" hangingPunct="1"/>
            <a:r>
              <a:rPr lang="en-US" sz="2400" b="1" dirty="0">
                <a:solidFill>
                  <a:srgbClr val="000000"/>
                </a:solidFill>
              </a:rPr>
              <a:t>8 August 2018</a:t>
            </a:r>
          </a:p>
        </p:txBody>
      </p:sp>
      <p:pic>
        <p:nvPicPr>
          <p:cNvPr id="1028" name="Picture 4" descr="cornell logo">
            <a:extLst>
              <a:ext uri="{FF2B5EF4-FFF2-40B4-BE49-F238E27FC236}">
                <a16:creationId xmlns:a16="http://schemas.microsoft.com/office/drawing/2014/main" id="{10F1C929-5FE6-4199-9BFF-EAD117100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11016" r="8385" b="11875"/>
          <a:stretch/>
        </p:blipFill>
        <p:spPr bwMode="auto">
          <a:xfrm>
            <a:off x="457201" y="6372225"/>
            <a:ext cx="1142999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Sensitivity and Tuning –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01741" y="1371600"/>
                <a:ext cx="7785850" cy="50292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Random errors in cell radius (generated with MATLAB)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endParaRPr lang="en-US" altLang="zh-CN" sz="2000" b="0" dirty="0"/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Frequency: </a:t>
                </a:r>
              </a:p>
              <a:p>
                <a:pPr marL="457200" lvl="1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sz="1800" b="0" dirty="0"/>
                  <a:t>2856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b="0" dirty="0"/>
                  <a:t> 2855.5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b="0" dirty="0"/>
                  <a:t> 2856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E-field variance:</a:t>
                </a:r>
              </a:p>
              <a:p>
                <a:pPr marL="457200" lvl="1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sz="1800" b="0" dirty="0"/>
                  <a:t>Ideal structure: 0.0004106 </a:t>
                </a:r>
              </a:p>
              <a:p>
                <a:pPr marL="457200" lvl="1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sz="1800" b="0" dirty="0"/>
                  <a:t>With errors: 0.2014</a:t>
                </a:r>
              </a:p>
              <a:p>
                <a:pPr marL="457200" lvl="1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sz="1800" b="0" dirty="0"/>
                  <a:t>After tuning: 0.001069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741" y="1371600"/>
                <a:ext cx="7785850" cy="5029200"/>
              </a:xfrm>
              <a:blipFill>
                <a:blip r:embed="rId3"/>
                <a:stretch>
                  <a:fillRect l="-705" t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10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418341B-CF94-403D-A499-8CDB97952D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965769"/>
                  </p:ext>
                </p:extLst>
              </p:nvPr>
            </p:nvGraphicFramePr>
            <p:xfrm>
              <a:off x="701741" y="1828800"/>
              <a:ext cx="7908859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454">
                      <a:extLst>
                        <a:ext uri="{9D8B030D-6E8A-4147-A177-3AD203B41FA5}">
                          <a16:colId xmlns:a16="http://schemas.microsoft.com/office/drawing/2014/main" val="2502830332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1396424164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66879520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849371738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621479589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523683967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871162843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260337545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204862420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54886845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1257911958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656581160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420630623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18187088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698114771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149167335"/>
                        </a:ext>
                      </a:extLst>
                    </a:gridCol>
                  </a:tblGrid>
                  <a:tr h="3759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Cell No.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3113941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Error/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070620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Tune/mm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-0.3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2545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418341B-CF94-403D-A499-8CDB97952D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965769"/>
                  </p:ext>
                </p:extLst>
              </p:nvPr>
            </p:nvGraphicFramePr>
            <p:xfrm>
              <a:off x="701741" y="1828800"/>
              <a:ext cx="7908859" cy="112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454">
                      <a:extLst>
                        <a:ext uri="{9D8B030D-6E8A-4147-A177-3AD203B41FA5}">
                          <a16:colId xmlns:a16="http://schemas.microsoft.com/office/drawing/2014/main" val="2502830332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1396424164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66879520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849371738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621479589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523683967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871162843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260337545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204862420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54886845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1257911958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656581160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420630623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218187088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698114771"/>
                        </a:ext>
                      </a:extLst>
                    </a:gridCol>
                    <a:gridCol w="465227">
                      <a:extLst>
                        <a:ext uri="{9D8B030D-6E8A-4147-A177-3AD203B41FA5}">
                          <a16:colId xmlns:a16="http://schemas.microsoft.com/office/drawing/2014/main" val="3149167335"/>
                        </a:ext>
                      </a:extLst>
                    </a:gridCol>
                  </a:tblGrid>
                  <a:tr h="3759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Cell No.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3113941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654" t="-106557" r="-75098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16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-19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-20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-17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23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070620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Tune/mm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-0.3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-0.5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1.0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0.3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42545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6A39D827-4C14-43AA-BBC8-3A23B8769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r="7317"/>
          <a:stretch/>
        </p:blipFill>
        <p:spPr>
          <a:xfrm>
            <a:off x="3733800" y="3152557"/>
            <a:ext cx="5029200" cy="29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Coupled Resonator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3886200" cy="48006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Useful model to describe an accelerating cavity consisting of a chain of periodic cells [8]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Accelerating + coupling cell</a:t>
                </a: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sz="20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000" b="0" dirty="0"/>
                  <a:t> biperiodic structure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Parameters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Accelerating and coupling cell resonant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1800" b="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Nearest neighbor coupling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1800" b="0" dirty="0"/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Second nearest neighbor coupling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b="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800" b="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dirty="0"/>
                  <a:t>between accelerating cells and coupling cells respectively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3886200" cy="4800600"/>
              </a:xfrm>
              <a:blipFill>
                <a:blip r:embed="rId3"/>
                <a:stretch>
                  <a:fillRect l="-1413" t="-762" r="-942" b="-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11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8092575-4877-40F2-8695-4C30CAAE3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33" y="1069791"/>
            <a:ext cx="3423867" cy="4980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906A34-F5D1-4FE1-96CA-0B88BD86815A}"/>
              </a:ext>
            </a:extLst>
          </p:cNvPr>
          <p:cNvSpPr/>
          <p:nvPr/>
        </p:nvSpPr>
        <p:spPr>
          <a:xfrm>
            <a:off x="5478083" y="5982078"/>
            <a:ext cx="328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CMR9"/>
              </a:rPr>
              <a:t>Figure from: T.P. </a:t>
            </a:r>
            <a:r>
              <a:rPr lang="en-US" altLang="zh-CN" sz="1200" dirty="0" err="1">
                <a:solidFill>
                  <a:srgbClr val="000000"/>
                </a:solidFill>
                <a:latin typeface="CMR9"/>
              </a:rPr>
              <a:t>Wangler</a:t>
            </a:r>
            <a:r>
              <a:rPr lang="en-US" altLang="zh-CN" sz="1200" dirty="0">
                <a:solidFill>
                  <a:srgbClr val="000000"/>
                </a:solidFill>
                <a:latin typeface="CMR9"/>
              </a:rPr>
              <a:t>. </a:t>
            </a:r>
            <a:r>
              <a:rPr lang="en-US" altLang="zh-CN" sz="1200" i="1" dirty="0">
                <a:solidFill>
                  <a:srgbClr val="000000"/>
                </a:solidFill>
                <a:latin typeface="CMTI9"/>
              </a:rPr>
              <a:t>RF Linear Accelerators</a:t>
            </a:r>
            <a:r>
              <a:rPr lang="en-US" altLang="zh-CN" sz="1200" dirty="0">
                <a:solidFill>
                  <a:srgbClr val="000000"/>
                </a:solidFill>
                <a:latin typeface="CMR9"/>
              </a:rPr>
              <a:t>. Physics textbook. Wiley, 2008.</a:t>
            </a:r>
            <a:r>
              <a:rPr lang="en-US" altLang="zh-CN" sz="1200" dirty="0"/>
              <a:t>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9752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Coupled Resonator – Parametric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7785850" cy="25908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Parametric study on a “unit cell” [1] [7]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Obtain the parameters by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b="0" dirty="0"/>
                  <a:t>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Plot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altLang="zh-CN" sz="2000" b="0" dirty="0"/>
                  <a:t> 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2000" b="0" dirty="0"/>
                  <a:t>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Radius of the accelerating cell: 35 - 43 mm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Height of the coupling cell gap: 5 - 9 mm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785850" cy="2590800"/>
              </a:xfrm>
              <a:blipFill>
                <a:blip r:embed="rId3"/>
                <a:stretch>
                  <a:fillRect l="-705" t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12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6A76595-6C8B-49D2-B623-FF95C9908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6400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Coupled Resonator – Parametric Study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13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3E6CE-5226-4CA4-A39B-C5F729E3C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905000"/>
            <a:ext cx="3956934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98F7B8-24D4-4328-9016-72DB3C952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691" y="1905000"/>
            <a:ext cx="2735709" cy="19811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2A1645D-CC0C-41C6-87E7-D12D68A7E9E3}"/>
              </a:ext>
            </a:extLst>
          </p:cNvPr>
          <p:cNvSpPr/>
          <p:nvPr/>
        </p:nvSpPr>
        <p:spPr>
          <a:xfrm>
            <a:off x="4358217" y="274319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E34B788-492C-4EFE-B0EE-F4403B68C9C3}"/>
              </a:ext>
            </a:extLst>
          </p:cNvPr>
          <p:cNvSpPr/>
          <p:nvPr/>
        </p:nvSpPr>
        <p:spPr>
          <a:xfrm rot="5400000">
            <a:off x="6261850" y="395533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82D971D-F28C-469F-9192-BDD62291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85850" cy="503313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1800" b="0" dirty="0"/>
              <a:t>For detailed math, see [1] [5] [7]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0B7D3-7C74-4732-9D06-EA2581B47FC7}"/>
              </a:ext>
            </a:extLst>
          </p:cNvPr>
          <p:cNvGrpSpPr/>
          <p:nvPr/>
        </p:nvGrpSpPr>
        <p:grpSpPr>
          <a:xfrm>
            <a:off x="4815417" y="4191000"/>
            <a:ext cx="3656233" cy="1506070"/>
            <a:chOff x="4815417" y="4191000"/>
            <a:chExt cx="3656233" cy="15060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842F42-0A08-44C9-B1C6-B15F57A9D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-1" r="75930" b="-7232"/>
            <a:stretch/>
          </p:blipFill>
          <p:spPr>
            <a:xfrm>
              <a:off x="4815417" y="4191000"/>
              <a:ext cx="1128183" cy="6043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5E3718-72E8-4C78-BDD6-E7372CFC6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70"/>
            <a:stretch/>
          </p:blipFill>
          <p:spPr>
            <a:xfrm>
              <a:off x="4899206" y="4720070"/>
              <a:ext cx="3558994" cy="5635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3ABB03-1FA6-4FC3-B162-1DA0BDA60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09362" y="5306545"/>
              <a:ext cx="3062288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93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Coupled Resonator – Compare with Simulation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7785850" cy="1190093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Captures general shape of dispersion relations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Model assumed closed stopband, but simulation data suggests that the stopband might not be closed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14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BC115CC2-36F0-4906-8B74-138136EB3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20382" cy="38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6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Conclusion and Future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7785850" cy="50292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Optimization of a 15-cell cavity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Effect of geometric errors on frequency and field distribution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Tuning capabilities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Application of coupled </a:t>
            </a:r>
            <a:r>
              <a:rPr lang="en-US" altLang="zh-CN" sz="2000" b="0"/>
              <a:t>resonator model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altLang="zh-CN" sz="2000" b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000" b="0" dirty="0"/>
              <a:t>Future projects can look into: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Engineering design and mechanical simulation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>
                <a:ea typeface="+mn-ea"/>
                <a:cs typeface="+mn-cs"/>
              </a:rPr>
              <a:t>E.g., the exact cell deformation during tuning and the effects on frequency and field flatness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Detailed tuning algorithm to automate the tuning process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Further tuning to close the stopband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>
                <a:ea typeface="+mn-ea"/>
                <a:cs typeface="+mn-cs"/>
              </a:rPr>
              <a:t>May also help to improve the mode separation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15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8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dirty="0"/>
              <a:t>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066800"/>
            <a:ext cx="7785850" cy="5334000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b="0" dirty="0"/>
              <a:t>[1] V. G. Vaccaro A. </a:t>
            </a:r>
            <a:r>
              <a:rPr lang="en-US" altLang="zh-CN" b="0" dirty="0" err="1"/>
              <a:t>DElia</a:t>
            </a:r>
            <a:r>
              <a:rPr lang="en-US" altLang="zh-CN" b="0" dirty="0"/>
              <a:t>, M. R. </a:t>
            </a:r>
            <a:r>
              <a:rPr lang="en-US" altLang="zh-CN" b="0" dirty="0" err="1"/>
              <a:t>Masullo</a:t>
            </a:r>
            <a:r>
              <a:rPr lang="en-US" altLang="zh-CN" b="0" dirty="0"/>
              <a:t>. An analysis of lumped circuit equation for side coupled </a:t>
            </a:r>
            <a:r>
              <a:rPr lang="en-US" altLang="zh-CN" b="0" dirty="0" err="1"/>
              <a:t>linac</a:t>
            </a:r>
            <a:r>
              <a:rPr lang="en-US" altLang="zh-CN" b="0" dirty="0"/>
              <a:t> (</a:t>
            </a:r>
            <a:r>
              <a:rPr lang="en-US" altLang="zh-CN" b="0" dirty="0" err="1"/>
              <a:t>scl</a:t>
            </a:r>
            <a:r>
              <a:rPr lang="en-US" altLang="zh-CN" b="0" dirty="0"/>
              <a:t>). </a:t>
            </a:r>
            <a:r>
              <a:rPr lang="en-US" altLang="zh-CN" b="0" i="1" dirty="0"/>
              <a:t>Proceedings of EPAC 2006, Edinburgh, Scotland</a:t>
            </a:r>
            <a:r>
              <a:rPr lang="en-US" altLang="zh-CN" b="0" dirty="0"/>
              <a:t>, pages 1600{1602, 2006.</a:t>
            </a:r>
            <a:br>
              <a:rPr lang="en-US" altLang="zh-CN" b="0" dirty="0"/>
            </a:br>
            <a:r>
              <a:rPr lang="en-US" altLang="zh-CN" b="0" dirty="0"/>
              <a:t>[2] N </a:t>
            </a:r>
            <a:r>
              <a:rPr lang="en-US" altLang="zh-CN" b="0" dirty="0" err="1"/>
              <a:t>Hayashizaki</a:t>
            </a:r>
            <a:r>
              <a:rPr lang="en-US" altLang="zh-CN" b="0" dirty="0"/>
              <a:t>, H </a:t>
            </a:r>
            <a:r>
              <a:rPr lang="en-US" altLang="zh-CN" b="0" dirty="0" err="1"/>
              <a:t>Ao</a:t>
            </a:r>
            <a:r>
              <a:rPr lang="en-US" altLang="zh-CN" b="0" dirty="0"/>
              <a:t>, K Hasegawa, Y Yamazaki, and T Kato. Structure design of the annular coupled structure </a:t>
            </a:r>
            <a:r>
              <a:rPr lang="en-US" altLang="zh-CN" b="0" dirty="0" err="1"/>
              <a:t>linac</a:t>
            </a:r>
            <a:r>
              <a:rPr lang="en-US" altLang="zh-CN" b="0" dirty="0"/>
              <a:t> for the </a:t>
            </a:r>
            <a:r>
              <a:rPr lang="en-US" altLang="zh-CN" b="0" dirty="0" err="1"/>
              <a:t>jaeri</a:t>
            </a:r>
            <a:r>
              <a:rPr lang="en-US" altLang="zh-CN" b="0" dirty="0"/>
              <a:t>/</a:t>
            </a:r>
            <a:r>
              <a:rPr lang="en-US" altLang="zh-CN" b="0" dirty="0" err="1"/>
              <a:t>kek</a:t>
            </a:r>
            <a:r>
              <a:rPr lang="en-US" altLang="zh-CN" b="0" dirty="0"/>
              <a:t> joint project. 08 2018.</a:t>
            </a:r>
            <a:br>
              <a:rPr lang="en-US" altLang="zh-CN" b="0" dirty="0"/>
            </a:br>
            <a:r>
              <a:rPr lang="en-US" altLang="zh-CN" b="0" dirty="0"/>
              <a:t>[3] </a:t>
            </a:r>
            <a:r>
              <a:rPr lang="en-US" altLang="zh-CN" b="0" dirty="0" err="1"/>
              <a:t>Brahim</a:t>
            </a:r>
            <a:r>
              <a:rPr lang="en-US" altLang="zh-CN" b="0" dirty="0"/>
              <a:t> Mustapha. Prospects for a </a:t>
            </a:r>
            <a:r>
              <a:rPr lang="en-US" altLang="zh-CN" b="0" dirty="0" err="1"/>
              <a:t>linac</a:t>
            </a:r>
            <a:r>
              <a:rPr lang="en-US" altLang="zh-CN" b="0" dirty="0"/>
              <a:t>-based carbon ion therapy facility in the </a:t>
            </a:r>
            <a:r>
              <a:rPr lang="en-US" altLang="zh-CN" b="0" dirty="0" err="1"/>
              <a:t>chicago</a:t>
            </a:r>
            <a:r>
              <a:rPr lang="en-US" altLang="zh-CN" b="0" dirty="0"/>
              <a:t> area. 8 2017.</a:t>
            </a:r>
            <a:br>
              <a:rPr lang="en-US" altLang="zh-CN" b="0" dirty="0"/>
            </a:br>
            <a:r>
              <a:rPr lang="en-US" altLang="zh-CN" b="0" dirty="0"/>
              <a:t>[4] P N </a:t>
            </a:r>
            <a:r>
              <a:rPr lang="en-US" altLang="zh-CN" b="0" dirty="0" err="1"/>
              <a:t>Ostroumov</a:t>
            </a:r>
            <a:r>
              <a:rPr lang="en-US" altLang="zh-CN" b="0" dirty="0"/>
              <a:t>, A Goel, </a:t>
            </a:r>
            <a:r>
              <a:rPr lang="en-US" altLang="zh-CN" b="0" dirty="0" err="1"/>
              <a:t>Brahim</a:t>
            </a:r>
            <a:r>
              <a:rPr lang="en-US" altLang="zh-CN" b="0" dirty="0"/>
              <a:t> Mustapha, A </a:t>
            </a:r>
            <a:r>
              <a:rPr lang="en-US" altLang="zh-CN" b="0" dirty="0" err="1"/>
              <a:t>Nassiri</a:t>
            </a:r>
            <a:r>
              <a:rPr lang="en-US" altLang="zh-CN" b="0" dirty="0"/>
              <a:t>, Alexander </a:t>
            </a:r>
            <a:r>
              <a:rPr lang="en-US" altLang="zh-CN" b="0" dirty="0" err="1"/>
              <a:t>Plastun</a:t>
            </a:r>
            <a:r>
              <a:rPr lang="en-US" altLang="zh-CN" b="0" dirty="0"/>
              <a:t>, Luigi </a:t>
            </a:r>
            <a:r>
              <a:rPr lang="en-US" altLang="zh-CN" b="0" dirty="0" err="1"/>
              <a:t>Faillace</a:t>
            </a:r>
            <a:r>
              <a:rPr lang="en-US" altLang="zh-CN" b="0" dirty="0"/>
              <a:t>, Sergey </a:t>
            </a:r>
            <a:r>
              <a:rPr lang="en-US" altLang="zh-CN" b="0" dirty="0" err="1"/>
              <a:t>Kutsaev</a:t>
            </a:r>
            <a:r>
              <a:rPr lang="en-US" altLang="zh-CN" b="0" dirty="0"/>
              <a:t>, and </a:t>
            </a:r>
            <a:r>
              <a:rPr lang="en-US" altLang="zh-CN" b="0" dirty="0" err="1"/>
              <a:t>Evgeny</a:t>
            </a:r>
            <a:r>
              <a:rPr lang="en-US" altLang="zh-CN" b="0" dirty="0"/>
              <a:t> </a:t>
            </a:r>
            <a:r>
              <a:rPr lang="en-US" altLang="zh-CN" b="0" dirty="0" err="1"/>
              <a:t>Savin</a:t>
            </a:r>
            <a:r>
              <a:rPr lang="en-US" altLang="zh-CN" b="0" dirty="0"/>
              <a:t>. Compact carbon ion </a:t>
            </a:r>
            <a:r>
              <a:rPr lang="en-US" altLang="zh-CN" b="0" dirty="0" err="1"/>
              <a:t>linac</a:t>
            </a:r>
            <a:r>
              <a:rPr lang="en-US" altLang="zh-CN" b="0" dirty="0"/>
              <a:t>. 10 2016.</a:t>
            </a:r>
            <a:br>
              <a:rPr lang="en-US" altLang="zh-CN" b="0" dirty="0"/>
            </a:br>
            <a:r>
              <a:rPr lang="en-US" altLang="zh-CN" b="0" dirty="0"/>
              <a:t>[5] D. E. Nagle, E. A. Knapp, and B. C. Knapp. Coupled resonator model for standing wave accelerator tanks. </a:t>
            </a:r>
            <a:r>
              <a:rPr lang="en-US" altLang="zh-CN" b="0" i="1" dirty="0"/>
              <a:t>Review of Scientific Instruments</a:t>
            </a:r>
            <a:r>
              <a:rPr lang="en-US" altLang="zh-CN" b="0" dirty="0"/>
              <a:t>, 38(11):1583-1587, 1967.</a:t>
            </a:r>
            <a:br>
              <a:rPr lang="en-US" altLang="zh-CN" b="0" dirty="0"/>
            </a:br>
            <a:r>
              <a:rPr lang="en-US" altLang="zh-CN" b="0" dirty="0"/>
              <a:t>[6] R. Wegner P. </a:t>
            </a:r>
            <a:r>
              <a:rPr lang="en-US" altLang="zh-CN" b="0" dirty="0" err="1"/>
              <a:t>Ugena</a:t>
            </a:r>
            <a:r>
              <a:rPr lang="en-US" altLang="zh-CN" b="0" dirty="0"/>
              <a:t> Tirado, F. </a:t>
            </a:r>
            <a:r>
              <a:rPr lang="en-US" altLang="zh-CN" b="0" dirty="0" err="1"/>
              <a:t>Gerigk</a:t>
            </a:r>
            <a:r>
              <a:rPr lang="en-US" altLang="zh-CN" b="0" dirty="0"/>
              <a:t>. Tuning procedure for the linac4 pi mode structure (</a:t>
            </a:r>
            <a:r>
              <a:rPr lang="en-US" altLang="zh-CN" b="0" dirty="0" err="1"/>
              <a:t>pims</a:t>
            </a:r>
            <a:r>
              <a:rPr lang="en-US" altLang="zh-CN" b="0" dirty="0"/>
              <a:t>). 7 2012.</a:t>
            </a:r>
            <a:br>
              <a:rPr lang="en-US" altLang="zh-CN" b="0" dirty="0"/>
            </a:br>
            <a:r>
              <a:rPr lang="en-US" altLang="zh-CN" b="0" dirty="0"/>
              <a:t>[7] V. G. Vaccaro, A. </a:t>
            </a:r>
            <a:r>
              <a:rPr lang="en-US" altLang="zh-CN" b="0" dirty="0" err="1"/>
              <a:t>D’Elia</a:t>
            </a:r>
            <a:r>
              <a:rPr lang="en-US" altLang="zh-CN" b="0" dirty="0"/>
              <a:t>, and M. R. </a:t>
            </a:r>
            <a:r>
              <a:rPr lang="en-US" altLang="zh-CN" b="0" dirty="0" err="1"/>
              <a:t>Masullo</a:t>
            </a:r>
            <a:r>
              <a:rPr lang="en-US" altLang="zh-CN" b="0" dirty="0"/>
              <a:t>. A rationale to design Side Coupled </a:t>
            </a:r>
            <a:r>
              <a:rPr lang="en-US" altLang="zh-CN" b="0" dirty="0" err="1"/>
              <a:t>Linac</a:t>
            </a:r>
            <a:r>
              <a:rPr lang="en-US" altLang="zh-CN" b="0" dirty="0"/>
              <a:t> (SCL): A faster and more reliable tool. </a:t>
            </a:r>
            <a:r>
              <a:rPr lang="en-US" altLang="zh-CN" b="0" i="1" dirty="0"/>
              <a:t>Conf. Proc.</a:t>
            </a:r>
            <a:r>
              <a:rPr lang="en-US" altLang="zh-CN" b="0" dirty="0"/>
              <a:t>, C060626:1606-1608, 2006. [,1606(2006)].</a:t>
            </a:r>
            <a:br>
              <a:rPr lang="en-US" altLang="zh-CN" b="0" dirty="0"/>
            </a:br>
            <a:r>
              <a:rPr lang="en-US" altLang="zh-CN" b="0" dirty="0"/>
              <a:t>[8] T.P. </a:t>
            </a:r>
            <a:r>
              <a:rPr lang="en-US" altLang="zh-CN" b="0" dirty="0" err="1"/>
              <a:t>Wangler</a:t>
            </a:r>
            <a:r>
              <a:rPr lang="en-US" altLang="zh-CN" b="0" dirty="0"/>
              <a:t>. </a:t>
            </a:r>
            <a:r>
              <a:rPr lang="en-US" altLang="zh-CN" b="0" i="1" dirty="0"/>
              <a:t>RF Linear Accelerators</a:t>
            </a:r>
            <a:r>
              <a:rPr lang="en-US" altLang="zh-CN" b="0" dirty="0"/>
              <a:t>. Physics textbook. Wiley, 2008</a:t>
            </a:r>
            <a:r>
              <a:rPr lang="en-US" altLang="zh-CN" dirty="0"/>
              <a:t> </a:t>
            </a:r>
            <a:endParaRPr lang="en-US" altLang="zh-CN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16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0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zh-CN" dirty="0"/>
              <a:t>Questions?</a:t>
            </a:r>
            <a:br>
              <a:rPr lang="en-US" altLang="zh-CN" sz="3200" dirty="0"/>
            </a:br>
            <a:endParaRPr lang="en-US" sz="3000" dirty="0"/>
          </a:p>
        </p:txBody>
      </p:sp>
      <p:pic>
        <p:nvPicPr>
          <p:cNvPr id="1028" name="Picture 4" descr="cornell logo">
            <a:extLst>
              <a:ext uri="{FF2B5EF4-FFF2-40B4-BE49-F238E27FC236}">
                <a16:creationId xmlns:a16="http://schemas.microsoft.com/office/drawing/2014/main" id="{10F1C929-5FE6-4199-9BFF-EAD117100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11016" r="8385" b="11875"/>
          <a:stretch/>
        </p:blipFill>
        <p:spPr bwMode="auto">
          <a:xfrm>
            <a:off x="457200" y="6372225"/>
            <a:ext cx="1143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8E2BC2-B79F-461C-93B4-AC0310241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(END)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43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D8A3DD2B-3AA6-4630-A40F-9A1B86739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7" r="42316" b="3293"/>
          <a:stretch/>
        </p:blipFill>
        <p:spPr>
          <a:xfrm rot="16200000">
            <a:off x="2678945" y="-915672"/>
            <a:ext cx="3772988" cy="8858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162798" cy="56356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dirty="0"/>
              <a:t>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2288" y="1371600"/>
            <a:ext cx="6201159" cy="44958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Introduction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Optimization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1800" b="0" dirty="0"/>
              <a:t>Frequency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1800" b="0" dirty="0"/>
              <a:t>Field Flatness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Sensitivity and Tuning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1800" b="0" dirty="0"/>
              <a:t>Sensitivity Analysis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1800" b="0" dirty="0"/>
              <a:t>Tuning Capabilities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/>
              <a:t>Coupled Resonator Model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Conclusion and Future Work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Reference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Q&amp;A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2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111C3-F88F-4B3B-9E27-9E8881983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"/>
          <a:stretch/>
        </p:blipFill>
        <p:spPr>
          <a:xfrm>
            <a:off x="685800" y="2849276"/>
            <a:ext cx="7862050" cy="3399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dirty="0"/>
              <a:t>Introduction - ACCIL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066800"/>
            <a:ext cx="4191000" cy="53340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Advanced Compact Carbon Ion </a:t>
            </a:r>
            <a:r>
              <a:rPr lang="en-US" altLang="zh-CN" sz="2000" b="0" dirty="0" err="1"/>
              <a:t>Linac</a:t>
            </a:r>
            <a:r>
              <a:rPr lang="en-US" altLang="zh-CN" sz="2000" b="0" dirty="0"/>
              <a:t> (ACCIL)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3D scanning of tumor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Radiotherapy treatment of cancer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000" b="0" dirty="0"/>
              <a:t>Compact: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000" b="0" dirty="0"/>
              <a:t>High gradient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3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51118C-FAD1-4FB7-BFCD-386AA3891868}"/>
              </a:ext>
            </a:extLst>
          </p:cNvPr>
          <p:cNvSpPr/>
          <p:nvPr/>
        </p:nvSpPr>
        <p:spPr>
          <a:xfrm>
            <a:off x="5109585" y="5867399"/>
            <a:ext cx="3272414" cy="41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B. Mustapha, ANS AccApp’17 Topical Meeting 2017, Quebec City, Canada</a:t>
            </a:r>
            <a:endParaRPr lang="zh-CN" altLang="en-US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DC0E34-732D-44BD-9F3A-44D1BF931D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17"/>
          <a:stretch/>
        </p:blipFill>
        <p:spPr>
          <a:xfrm>
            <a:off x="5109585" y="1081598"/>
            <a:ext cx="3272414" cy="20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dirty="0"/>
              <a:t>Introduction – 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3581400" cy="48006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Annular Coupled Structure (ACS)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Standing wave,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b="0" dirty="0"/>
                  <a:t>/2-mode accelerating coupled cavity structure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TM01 mode in each accelerating cell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4 coupling windows between adjacent accelerating and coupling cells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Coupling cells placed off-axis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>
                    <a:ea typeface="+mn-ea"/>
                    <a:cs typeface="+mn-cs"/>
                  </a:rPr>
                  <a:t>Compact!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3581400" cy="4800600"/>
              </a:xfrm>
              <a:blipFill>
                <a:blip r:embed="rId3"/>
                <a:stretch>
                  <a:fillRect l="-1533" t="-635" r="-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4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ode 5 E-Fie1d &#10;Component Z &#10;Frequency 2748.49 MHz &#10;Phase &#10;Cross section A &#10;Cutplaneat X 0.000 &#10;Maximum 111545e+08 V/ m ">
            <a:extLst>
              <a:ext uri="{FF2B5EF4-FFF2-40B4-BE49-F238E27FC236}">
                <a16:creationId xmlns:a16="http://schemas.microsoft.com/office/drawing/2014/main" id="{AF178BB9-D73C-45D6-8238-96ABEE4A2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244" r="55833" b="16397"/>
          <a:stretch/>
        </p:blipFill>
        <p:spPr bwMode="auto">
          <a:xfrm>
            <a:off x="4343838" y="1301876"/>
            <a:ext cx="4061448" cy="41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4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dirty="0"/>
              <a:t>Optimization -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7785850" cy="53340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972 MHz (J-PARC Linac)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b="0" dirty="0"/>
                  <a:t> 2856 MHz (ACCIL)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TM01 mode in each accelerating cell</a:t>
                </a: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=2.405×</m:t>
                      </m:r>
                      <m:f>
                        <m:f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000" b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Optimized accelerating cell radius</a:t>
                </a: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38.853 </m:t>
                      </m:r>
                      <m:r>
                        <m:rPr>
                          <m:nor/>
                        </m:rPr>
                        <a:rPr lang="en-US" altLang="zh-CN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mm</m:t>
                      </m:r>
                    </m:oMath>
                  </m:oMathPara>
                </a14:m>
                <a:endParaRPr lang="en-US" altLang="zh-CN" sz="2000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7785850" cy="5334000"/>
              </a:xfrm>
              <a:blipFill>
                <a:blip r:embed="rId3"/>
                <a:stretch>
                  <a:fillRect l="-705" t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5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F74768C-9322-434A-B0A6-22E3C1B81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7" y="2409077"/>
            <a:ext cx="4883525" cy="28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F4224A-4414-4ABD-95A4-E64671CB8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63" y="2043277"/>
            <a:ext cx="3889037" cy="3290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2800" dirty="0"/>
              <a:t>Optimization – Field Flatness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295400"/>
                <a:ext cx="4343401" cy="53340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Only vary the geometry of the end cells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Sufficient to achieve a flat field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Simplify the manufacture process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Cell gap + Coupling window length</a:t>
                </a:r>
                <a:endParaRPr lang="en-US" altLang="zh-CN" sz="2000" b="0" dirty="0"/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Optimum parameters: </a:t>
                </a:r>
              </a:p>
              <a:p>
                <a:pPr marL="35560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Cell gap = </a:t>
                </a:r>
                <a14:m>
                  <m:oMath xmlns:m="http://schemas.openxmlformats.org/officeDocument/2006/math">
                    <m:r>
                      <a:rPr lang="en-US" altLang="zh-CN" sz="1800" b="0">
                        <a:latin typeface="Cambria Math" panose="02040503050406030204" pitchFamily="18" charset="0"/>
                      </a:rPr>
                      <m:t>0.4096×</m:t>
                    </m:r>
                  </m:oMath>
                </a14:m>
                <a:r>
                  <a:rPr lang="en-US" altLang="zh-CN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drift tube length</a:t>
                </a:r>
              </a:p>
              <a:p>
                <a:pPr marL="35560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Coupling window length = 28.17 mm.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Variance of the peak E-field in each cell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is</a:t>
                </a:r>
                <a:endParaRPr lang="en-US" altLang="zh-CN" sz="2000" b="0" dirty="0"/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=∑</m:t>
                      </m:r>
                      <m:sSup>
                        <m:sSup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𝑝𝑒𝑎𝑘</m:t>
                                      </m:r>
                                    </m:sub>
                                  </m:sSub>
                                  <m:r>
                                    <a:rPr lang="en-US" altLang="zh-CN" sz="2000" b="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000" b="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𝑝𝑒𝑎𝑘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000" b="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𝑝𝑒𝑎𝑘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40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4.1060</m:t>
                      </m:r>
                      <m:r>
                        <a:rPr lang="en-US" altLang="zh-CN" sz="2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altLang="zh-CN" sz="2000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295400"/>
                <a:ext cx="4343401" cy="5334000"/>
              </a:xfrm>
              <a:blipFill>
                <a:blip r:embed="rId4"/>
                <a:stretch>
                  <a:fillRect l="-1122" t="-686" r="-1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6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4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B21891E-A7B5-457F-B423-937026D3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813585"/>
            <a:ext cx="7862050" cy="23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Sensitivity and Tuning -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01741" y="1371600"/>
                <a:ext cx="7785850" cy="23622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Assuming a machining precision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±25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000" b="0" dirty="0"/>
                  <a:t> in cell radius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Frequency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Larger radius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b="0" dirty="0"/>
                  <a:t> lower frequency, vice versa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Frequency variation range = [2854.09, 2857.88] MHz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Electric field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Larger radius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b="0" dirty="0"/>
                  <a:t> concentrate electric field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741" y="1371600"/>
                <a:ext cx="7785850" cy="2362200"/>
              </a:xfrm>
              <a:blipFill>
                <a:blip r:embed="rId4"/>
                <a:stretch>
                  <a:fillRect l="-705" t="-1289" b="-3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7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3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Sensitivity and Tuning - Tuning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741" y="3886200"/>
            <a:ext cx="7785850" cy="23622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sz="2000" b="0" dirty="0"/>
              <a:t>Tuner dimensions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b="0" dirty="0"/>
              <a:t>Radius = 3.2 mm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b="0" dirty="0"/>
              <a:t>Maximum depth = 2 mm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b="0" dirty="0"/>
              <a:t>Placed where B-field is the strongest 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en-US" altLang="zh-CN" b="0" dirty="0"/>
              <a:t>Greater perturbation to frequency and field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8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able, plate, food&#10;&#10;Description generated with very high confidence">
            <a:extLst>
              <a:ext uri="{FF2B5EF4-FFF2-40B4-BE49-F238E27FC236}">
                <a16:creationId xmlns:a16="http://schemas.microsoft.com/office/drawing/2014/main" id="{9A1B7EBD-AC0B-419C-B14E-3F3EFA767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5" y="12954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8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21891E-A7B5-457F-B423-937026D3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810000"/>
            <a:ext cx="7862050" cy="23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2050" cy="5635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zh-CN" sz="2800" dirty="0"/>
              <a:t>Sensitivity and Tuning – Tuning with 4 Tuners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01741" y="1066800"/>
                <a:ext cx="7785850" cy="3429000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Tried 2 tuners/cell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Tuning range = [2855.03, 2859.47] MHz 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Greater effect pushing in than pulling out – limitation in modeling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Need a greater tuning range to correct frequency perturbation</a:t>
                </a:r>
              </a:p>
              <a:p>
                <a:pPr lvl="1"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1800" b="0" dirty="0"/>
                  <a:t>4 tuners/cell: tuning range = [2853.85, 2863.11] MHz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Frequency: tuner pulling out </a:t>
                </a:r>
                <a14:m>
                  <m:oMath xmlns:m="http://schemas.openxmlformats.org/officeDocument/2006/math">
                    <m:r>
                      <a:rPr lang="en-US" altLang="zh-CN" sz="2000" b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b="0" dirty="0"/>
                  <a:t> lower frequency, vice versa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0" dirty="0"/>
                  <a:t>Electric field: tuner pulling out </a:t>
                </a:r>
                <a14:m>
                  <m:oMath xmlns:m="http://schemas.openxmlformats.org/officeDocument/2006/math">
                    <m:r>
                      <a:rPr lang="en-US" altLang="zh-CN" sz="2000" b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b="0" dirty="0"/>
                  <a:t> concentrate electric field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741" y="1066800"/>
                <a:ext cx="7785850" cy="3429000"/>
              </a:xfrm>
              <a:blipFill>
                <a:blip r:embed="rId4"/>
                <a:stretch>
                  <a:fillRect l="-705" t="-888" r="-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E070B8-16AF-452A-9BD7-9B8B58411A8F}" type="slidenum">
              <a:rPr lang="en-US" sz="800" smtClean="0"/>
              <a:pPr>
                <a:defRPr/>
              </a:pPr>
              <a:t>9</a:t>
            </a:fld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0450" y="6492951"/>
            <a:ext cx="1981200" cy="3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Yuchen Han    8 Aug 2018</a:t>
            </a:r>
          </a:p>
        </p:txBody>
      </p:sp>
      <p:pic>
        <p:nvPicPr>
          <p:cNvPr id="10" name="Picture 4" descr="cornell logo">
            <a:extLst>
              <a:ext uri="{FF2B5EF4-FFF2-40B4-BE49-F238E27FC236}">
                <a16:creationId xmlns:a16="http://schemas.microsoft.com/office/drawing/2014/main" id="{363FBB3A-2A9C-4834-947A-CDF82AE60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29" b="82839" l="13742" r="32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10040" r="65645" b="9072"/>
          <a:stretch/>
        </p:blipFill>
        <p:spPr bwMode="auto">
          <a:xfrm>
            <a:off x="8271935" y="6502027"/>
            <a:ext cx="266700" cy="2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861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design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FFFFFF"/>
      </a:accent3>
      <a:accent4>
        <a:srgbClr val="525252"/>
      </a:accent4>
      <a:accent5>
        <a:srgbClr val="D0DEEC"/>
      </a:accent5>
      <a:accent6>
        <a:srgbClr val="C49B23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design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FFFFFF"/>
      </a:accent3>
      <a:accent4>
        <a:srgbClr val="525252"/>
      </a:accent4>
      <a:accent5>
        <a:srgbClr val="D0DEEC"/>
      </a:accent5>
      <a:accent6>
        <a:srgbClr val="C49B23"/>
      </a:accent6>
      <a:hlink>
        <a:srgbClr val="4D8ABE"/>
      </a:hlink>
      <a:folHlink>
        <a:srgbClr val="4D8ABE"/>
      </a:folHlink>
    </a:clrScheme>
    <a:fontScheme name="1_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1000"/>
          </a:spcAft>
          <a:buClr>
            <a:srgbClr val="1F497D"/>
          </a:buClr>
          <a:buSzTx/>
          <a:buFont typeface="Wingdings" pitchFamily="2" charset="2"/>
          <a:buChar char="§"/>
          <a:tabLst/>
          <a:defRPr sz="2000" kern="0" dirty="0" smtClean="0">
            <a:solidFill>
              <a:schemeClr val="bg2">
                <a:lumMod val="10000"/>
              </a:schemeClr>
            </a:solidFill>
            <a:latin typeface="+mn-lt"/>
          </a:defRPr>
        </a:defPPr>
      </a:lstStyle>
    </a:txDef>
  </a:objectDefaults>
  <a:extraClrSchemeLst>
    <a:extraClrScheme>
      <a:clrScheme name="1_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blue_2007</Template>
  <TotalTime>30149</TotalTime>
  <Words>1399</Words>
  <Application>Microsoft Office PowerPoint</Application>
  <PresentationFormat>On-screen Show (4:3)</PresentationFormat>
  <Paragraphs>289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CMR9</vt:lpstr>
      <vt:lpstr>CMTI9</vt:lpstr>
      <vt:lpstr>宋体</vt:lpstr>
      <vt:lpstr>Arial</vt:lpstr>
      <vt:lpstr>Calibri</vt:lpstr>
      <vt:lpstr>Cambria Math</vt:lpstr>
      <vt:lpstr>Trebuchet MS</vt:lpstr>
      <vt:lpstr>Wingdings</vt:lpstr>
      <vt:lpstr>Blue design</vt:lpstr>
      <vt:lpstr>1_Blue design</vt:lpstr>
      <vt:lpstr>Electromagnetic (EM) Design  of an Annular Coupled Accelerating Structure for the Advanced Compact Carbon Ion Linac (ACCIL) </vt:lpstr>
      <vt:lpstr>Content</vt:lpstr>
      <vt:lpstr>Introduction - ACCIL</vt:lpstr>
      <vt:lpstr>Introduction – ACS</vt:lpstr>
      <vt:lpstr>Optimization - Frequency</vt:lpstr>
      <vt:lpstr>Optimization – Field Flatness</vt:lpstr>
      <vt:lpstr>Sensitivity and Tuning - Sensitivity</vt:lpstr>
      <vt:lpstr>Sensitivity and Tuning - Tuning</vt:lpstr>
      <vt:lpstr>Sensitivity and Tuning – Tuning with 4 Tuners</vt:lpstr>
      <vt:lpstr>Sensitivity and Tuning – Application</vt:lpstr>
      <vt:lpstr>Coupled Resonator Model</vt:lpstr>
      <vt:lpstr>Coupled Resonator – Parametric Study</vt:lpstr>
      <vt:lpstr>Coupled Resonator – Parametric Study</vt:lpstr>
      <vt:lpstr>Coupled Resonator – Compare with Simulation</vt:lpstr>
      <vt:lpstr>Conclusion and Future Work</vt:lpstr>
      <vt:lpstr>Reference</vt:lpstr>
      <vt:lpstr>Questions? 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SRF2015</dc:title>
  <dc:creator>Z. Conway</dc:creator>
  <cp:keywords>HWR</cp:keywords>
  <cp:lastModifiedBy>Yuchen Han</cp:lastModifiedBy>
  <cp:revision>846</cp:revision>
  <dcterms:created xsi:type="dcterms:W3CDTF">2010-01-21T17:25:30Z</dcterms:created>
  <dcterms:modified xsi:type="dcterms:W3CDTF">2018-08-08T01:10:17Z</dcterms:modified>
</cp:coreProperties>
</file>