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38404800" cy="43891200"/>
  <p:notesSz cx="6858000" cy="9144000"/>
  <p:defaultTextStyle>
    <a:defPPr>
      <a:defRPr lang="en-US"/>
    </a:defPPr>
    <a:lvl1pPr marL="0" algn="l" defTabSz="2351288" rtl="0" eaLnBrk="1" latinLnBrk="0" hangingPunct="1">
      <a:defRPr sz="9300" kern="1200">
        <a:solidFill>
          <a:schemeClr val="tx1"/>
        </a:solidFill>
        <a:latin typeface="+mn-lt"/>
        <a:ea typeface="+mn-ea"/>
        <a:cs typeface="+mn-cs"/>
      </a:defRPr>
    </a:lvl1pPr>
    <a:lvl2pPr marL="2351288" algn="l" defTabSz="2351288" rtl="0" eaLnBrk="1" latinLnBrk="0" hangingPunct="1">
      <a:defRPr sz="9300" kern="1200">
        <a:solidFill>
          <a:schemeClr val="tx1"/>
        </a:solidFill>
        <a:latin typeface="+mn-lt"/>
        <a:ea typeface="+mn-ea"/>
        <a:cs typeface="+mn-cs"/>
      </a:defRPr>
    </a:lvl2pPr>
    <a:lvl3pPr marL="4702576" algn="l" defTabSz="2351288" rtl="0" eaLnBrk="1" latinLnBrk="0" hangingPunct="1">
      <a:defRPr sz="9300" kern="1200">
        <a:solidFill>
          <a:schemeClr val="tx1"/>
        </a:solidFill>
        <a:latin typeface="+mn-lt"/>
        <a:ea typeface="+mn-ea"/>
        <a:cs typeface="+mn-cs"/>
      </a:defRPr>
    </a:lvl3pPr>
    <a:lvl4pPr marL="7053864" algn="l" defTabSz="2351288" rtl="0" eaLnBrk="1" latinLnBrk="0" hangingPunct="1">
      <a:defRPr sz="9300" kern="1200">
        <a:solidFill>
          <a:schemeClr val="tx1"/>
        </a:solidFill>
        <a:latin typeface="+mn-lt"/>
        <a:ea typeface="+mn-ea"/>
        <a:cs typeface="+mn-cs"/>
      </a:defRPr>
    </a:lvl4pPr>
    <a:lvl5pPr marL="9405153" algn="l" defTabSz="2351288" rtl="0" eaLnBrk="1" latinLnBrk="0" hangingPunct="1">
      <a:defRPr sz="9300" kern="1200">
        <a:solidFill>
          <a:schemeClr val="tx1"/>
        </a:solidFill>
        <a:latin typeface="+mn-lt"/>
        <a:ea typeface="+mn-ea"/>
        <a:cs typeface="+mn-cs"/>
      </a:defRPr>
    </a:lvl5pPr>
    <a:lvl6pPr marL="11756441" algn="l" defTabSz="2351288" rtl="0" eaLnBrk="1" latinLnBrk="0" hangingPunct="1">
      <a:defRPr sz="9300" kern="1200">
        <a:solidFill>
          <a:schemeClr val="tx1"/>
        </a:solidFill>
        <a:latin typeface="+mn-lt"/>
        <a:ea typeface="+mn-ea"/>
        <a:cs typeface="+mn-cs"/>
      </a:defRPr>
    </a:lvl6pPr>
    <a:lvl7pPr marL="14107729" algn="l" defTabSz="2351288" rtl="0" eaLnBrk="1" latinLnBrk="0" hangingPunct="1">
      <a:defRPr sz="9300" kern="1200">
        <a:solidFill>
          <a:schemeClr val="tx1"/>
        </a:solidFill>
        <a:latin typeface="+mn-lt"/>
        <a:ea typeface="+mn-ea"/>
        <a:cs typeface="+mn-cs"/>
      </a:defRPr>
    </a:lvl7pPr>
    <a:lvl8pPr marL="16459017" algn="l" defTabSz="2351288" rtl="0" eaLnBrk="1" latinLnBrk="0" hangingPunct="1">
      <a:defRPr sz="9300" kern="1200">
        <a:solidFill>
          <a:schemeClr val="tx1"/>
        </a:solidFill>
        <a:latin typeface="+mn-lt"/>
        <a:ea typeface="+mn-ea"/>
        <a:cs typeface="+mn-cs"/>
      </a:defRPr>
    </a:lvl8pPr>
    <a:lvl9pPr marL="18810305" algn="l" defTabSz="2351288" rtl="0" eaLnBrk="1" latinLnBrk="0" hangingPunct="1">
      <a:defRPr sz="9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14"/>
    <p:restoredTop sz="94592"/>
  </p:normalViewPr>
  <p:slideViewPr>
    <p:cSldViewPr snapToGrid="0" snapToObjects="1">
      <p:cViewPr>
        <p:scale>
          <a:sx n="33" d="100"/>
          <a:sy n="33" d="100"/>
        </p:scale>
        <p:origin x="1640" y="168"/>
      </p:cViewPr>
      <p:guideLst>
        <p:guide orient="horz" pos="13824"/>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0106C4-FCA1-4889-A2D3-377B87FA3085}" type="datetimeFigureOut">
              <a:rPr lang="en-US" smtClean="0"/>
              <a:t>7/31/18</a:t>
            </a:fld>
            <a:endParaRPr lang="en-US"/>
          </a:p>
        </p:txBody>
      </p:sp>
      <p:sp>
        <p:nvSpPr>
          <p:cNvPr id="4" name="Slide Image Placeholder 3"/>
          <p:cNvSpPr>
            <a:spLocks noGrp="1" noRot="1" noChangeAspect="1"/>
          </p:cNvSpPr>
          <p:nvPr>
            <p:ph type="sldImg" idx="2"/>
          </p:nvPr>
        </p:nvSpPr>
        <p:spPr>
          <a:xfrm>
            <a:off x="2078038" y="1143000"/>
            <a:ext cx="27019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BBD8BA-43B1-492C-B622-6797ECE94D3D}" type="slidenum">
              <a:rPr lang="en-US" smtClean="0"/>
              <a:t>‹#›</a:t>
            </a:fld>
            <a:endParaRPr lang="en-US"/>
          </a:p>
        </p:txBody>
      </p:sp>
    </p:spTree>
    <p:extLst>
      <p:ext uri="{BB962C8B-B14F-4D97-AF65-F5344CB8AC3E}">
        <p14:creationId xmlns:p14="http://schemas.microsoft.com/office/powerpoint/2010/main" val="4210577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BBD8BA-43B1-492C-B622-6797ECE94D3D}" type="slidenum">
              <a:rPr lang="en-US" smtClean="0"/>
              <a:t>1</a:t>
            </a:fld>
            <a:endParaRPr lang="en-US"/>
          </a:p>
        </p:txBody>
      </p:sp>
    </p:spTree>
    <p:extLst>
      <p:ext uri="{BB962C8B-B14F-4D97-AF65-F5344CB8AC3E}">
        <p14:creationId xmlns:p14="http://schemas.microsoft.com/office/powerpoint/2010/main" val="131383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13634723"/>
            <a:ext cx="32644080" cy="9408160"/>
          </a:xfrm>
        </p:spPr>
        <p:txBody>
          <a:bodyPr/>
          <a:lstStyle/>
          <a:p>
            <a:r>
              <a:rPr lang="en-US"/>
              <a:t>Click to edit Master title style</a:t>
            </a:r>
          </a:p>
        </p:txBody>
      </p:sp>
      <p:sp>
        <p:nvSpPr>
          <p:cNvPr id="3" name="Subtitle 2"/>
          <p:cNvSpPr>
            <a:spLocks noGrp="1"/>
          </p:cNvSpPr>
          <p:nvPr>
            <p:ph type="subTitle" idx="1"/>
          </p:nvPr>
        </p:nvSpPr>
        <p:spPr>
          <a:xfrm>
            <a:off x="5760720" y="24871680"/>
            <a:ext cx="26883360" cy="11216640"/>
          </a:xfrm>
        </p:spPr>
        <p:txBody>
          <a:bodyPr/>
          <a:lstStyle>
            <a:lvl1pPr marL="0" indent="0" algn="ctr">
              <a:buNone/>
              <a:defRPr>
                <a:solidFill>
                  <a:schemeClr val="tx1">
                    <a:tint val="75000"/>
                  </a:schemeClr>
                </a:solidFill>
              </a:defRPr>
            </a:lvl1pPr>
            <a:lvl2pPr marL="2351288" indent="0" algn="ctr">
              <a:buNone/>
              <a:defRPr>
                <a:solidFill>
                  <a:schemeClr val="tx1">
                    <a:tint val="75000"/>
                  </a:schemeClr>
                </a:solidFill>
              </a:defRPr>
            </a:lvl2pPr>
            <a:lvl3pPr marL="4702576" indent="0" algn="ctr">
              <a:buNone/>
              <a:defRPr>
                <a:solidFill>
                  <a:schemeClr val="tx1">
                    <a:tint val="75000"/>
                  </a:schemeClr>
                </a:solidFill>
              </a:defRPr>
            </a:lvl3pPr>
            <a:lvl4pPr marL="7053864" indent="0" algn="ctr">
              <a:buNone/>
              <a:defRPr>
                <a:solidFill>
                  <a:schemeClr val="tx1">
                    <a:tint val="75000"/>
                  </a:schemeClr>
                </a:solidFill>
              </a:defRPr>
            </a:lvl4pPr>
            <a:lvl5pPr marL="9405153" indent="0" algn="ctr">
              <a:buNone/>
              <a:defRPr>
                <a:solidFill>
                  <a:schemeClr val="tx1">
                    <a:tint val="75000"/>
                  </a:schemeClr>
                </a:solidFill>
              </a:defRPr>
            </a:lvl5pPr>
            <a:lvl6pPr marL="11756441" indent="0" algn="ctr">
              <a:buNone/>
              <a:defRPr>
                <a:solidFill>
                  <a:schemeClr val="tx1">
                    <a:tint val="75000"/>
                  </a:schemeClr>
                </a:solidFill>
              </a:defRPr>
            </a:lvl6pPr>
            <a:lvl7pPr marL="14107729" indent="0" algn="ctr">
              <a:buNone/>
              <a:defRPr>
                <a:solidFill>
                  <a:schemeClr val="tx1">
                    <a:tint val="75000"/>
                  </a:schemeClr>
                </a:solidFill>
              </a:defRPr>
            </a:lvl7pPr>
            <a:lvl8pPr marL="16459017" indent="0" algn="ctr">
              <a:buNone/>
              <a:defRPr>
                <a:solidFill>
                  <a:schemeClr val="tx1">
                    <a:tint val="75000"/>
                  </a:schemeClr>
                </a:solidFill>
              </a:defRPr>
            </a:lvl8pPr>
            <a:lvl9pPr marL="18810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698CBB-0E10-F84B-A0FF-C30558B6F093}" type="datetimeFigureOut">
              <a:rPr lang="en-US" smtClean="0"/>
              <a:t>7/31/18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2324902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698CBB-0E10-F84B-A0FF-C30558B6F093}" type="datetimeFigureOut">
              <a:rPr lang="en-US" smtClean="0"/>
              <a:t>7/31/18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188779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757686"/>
            <a:ext cx="8641080" cy="374497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0240" y="1757686"/>
            <a:ext cx="25283160" cy="37449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698CBB-0E10-F84B-A0FF-C30558B6F093}" type="datetimeFigureOut">
              <a:rPr lang="en-US" smtClean="0"/>
              <a:t>7/31/18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3406852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698CBB-0E10-F84B-A0FF-C30558B6F093}" type="datetimeFigureOut">
              <a:rPr lang="en-US" smtClean="0"/>
              <a:t>7/31/18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1954209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28204163"/>
            <a:ext cx="32644080" cy="8717280"/>
          </a:xfrm>
        </p:spPr>
        <p:txBody>
          <a:bodyPr anchor="t"/>
          <a:lstStyle>
            <a:lvl1pPr algn="l">
              <a:defRPr sz="20600" b="1" cap="all"/>
            </a:lvl1pPr>
          </a:lstStyle>
          <a:p>
            <a:r>
              <a:rPr lang="en-US"/>
              <a:t>Click to edit Master title style</a:t>
            </a:r>
          </a:p>
        </p:txBody>
      </p:sp>
      <p:sp>
        <p:nvSpPr>
          <p:cNvPr id="3" name="Text Placeholder 2"/>
          <p:cNvSpPr>
            <a:spLocks noGrp="1"/>
          </p:cNvSpPr>
          <p:nvPr>
            <p:ph type="body" idx="1"/>
          </p:nvPr>
        </p:nvSpPr>
        <p:spPr>
          <a:xfrm>
            <a:off x="3033715" y="18602966"/>
            <a:ext cx="32644080" cy="9601197"/>
          </a:xfrm>
        </p:spPr>
        <p:txBody>
          <a:bodyPr anchor="b"/>
          <a:lstStyle>
            <a:lvl1pPr marL="0" indent="0">
              <a:buNone/>
              <a:defRPr sz="10300">
                <a:solidFill>
                  <a:schemeClr val="tx1">
                    <a:tint val="75000"/>
                  </a:schemeClr>
                </a:solidFill>
              </a:defRPr>
            </a:lvl1pPr>
            <a:lvl2pPr marL="2351288" indent="0">
              <a:buNone/>
              <a:defRPr sz="9300">
                <a:solidFill>
                  <a:schemeClr val="tx1">
                    <a:tint val="75000"/>
                  </a:schemeClr>
                </a:solidFill>
              </a:defRPr>
            </a:lvl2pPr>
            <a:lvl3pPr marL="4702576" indent="0">
              <a:buNone/>
              <a:defRPr sz="8200">
                <a:solidFill>
                  <a:schemeClr val="tx1">
                    <a:tint val="75000"/>
                  </a:schemeClr>
                </a:solidFill>
              </a:defRPr>
            </a:lvl3pPr>
            <a:lvl4pPr marL="7053864" indent="0">
              <a:buNone/>
              <a:defRPr sz="7200">
                <a:solidFill>
                  <a:schemeClr val="tx1">
                    <a:tint val="75000"/>
                  </a:schemeClr>
                </a:solidFill>
              </a:defRPr>
            </a:lvl4pPr>
            <a:lvl5pPr marL="9405153" indent="0">
              <a:buNone/>
              <a:defRPr sz="7200">
                <a:solidFill>
                  <a:schemeClr val="tx1">
                    <a:tint val="75000"/>
                  </a:schemeClr>
                </a:solidFill>
              </a:defRPr>
            </a:lvl5pPr>
            <a:lvl6pPr marL="11756441" indent="0">
              <a:buNone/>
              <a:defRPr sz="7200">
                <a:solidFill>
                  <a:schemeClr val="tx1">
                    <a:tint val="75000"/>
                  </a:schemeClr>
                </a:solidFill>
              </a:defRPr>
            </a:lvl6pPr>
            <a:lvl7pPr marL="14107729" indent="0">
              <a:buNone/>
              <a:defRPr sz="7200">
                <a:solidFill>
                  <a:schemeClr val="tx1">
                    <a:tint val="75000"/>
                  </a:schemeClr>
                </a:solidFill>
              </a:defRPr>
            </a:lvl7pPr>
            <a:lvl8pPr marL="16459017" indent="0">
              <a:buNone/>
              <a:defRPr sz="7200">
                <a:solidFill>
                  <a:schemeClr val="tx1">
                    <a:tint val="75000"/>
                  </a:schemeClr>
                </a:solidFill>
              </a:defRPr>
            </a:lvl8pPr>
            <a:lvl9pPr marL="18810305" indent="0">
              <a:buNone/>
              <a:defRPr sz="7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698CBB-0E10-F84B-A0FF-C30558B6F093}" type="datetimeFigureOut">
              <a:rPr lang="en-US" smtClean="0"/>
              <a:t>7/31/18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45272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0240" y="10241283"/>
            <a:ext cx="16962120" cy="28966163"/>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522440" y="10241283"/>
            <a:ext cx="16962120" cy="28966163"/>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698CBB-0E10-F84B-A0FF-C30558B6F093}" type="datetimeFigureOut">
              <a:rPr lang="en-US" smtClean="0"/>
              <a:t>7/31/18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89547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0" y="9824723"/>
            <a:ext cx="16968790" cy="4094477"/>
          </a:xfrm>
        </p:spPr>
        <p:txBody>
          <a:bodyPr anchor="b"/>
          <a:lstStyle>
            <a:lvl1pPr marL="0" indent="0">
              <a:buNone/>
              <a:defRPr sz="12300" b="1"/>
            </a:lvl1pPr>
            <a:lvl2pPr marL="2351288" indent="0">
              <a:buNone/>
              <a:defRPr sz="10300" b="1"/>
            </a:lvl2pPr>
            <a:lvl3pPr marL="4702576" indent="0">
              <a:buNone/>
              <a:defRPr sz="9300" b="1"/>
            </a:lvl3pPr>
            <a:lvl4pPr marL="7053864" indent="0">
              <a:buNone/>
              <a:defRPr sz="8200" b="1"/>
            </a:lvl4pPr>
            <a:lvl5pPr marL="9405153" indent="0">
              <a:buNone/>
              <a:defRPr sz="8200" b="1"/>
            </a:lvl5pPr>
            <a:lvl6pPr marL="11756441" indent="0">
              <a:buNone/>
              <a:defRPr sz="8200" b="1"/>
            </a:lvl6pPr>
            <a:lvl7pPr marL="14107729" indent="0">
              <a:buNone/>
              <a:defRPr sz="8200" b="1"/>
            </a:lvl7pPr>
            <a:lvl8pPr marL="16459017" indent="0">
              <a:buNone/>
              <a:defRPr sz="8200" b="1"/>
            </a:lvl8pPr>
            <a:lvl9pPr marL="18810305" indent="0">
              <a:buNone/>
              <a:defRPr sz="8200" b="1"/>
            </a:lvl9pPr>
          </a:lstStyle>
          <a:p>
            <a:pPr lvl="0"/>
            <a:r>
              <a:rPr lang="en-US"/>
              <a:t>Click to edit Master text styles</a:t>
            </a:r>
          </a:p>
        </p:txBody>
      </p:sp>
      <p:sp>
        <p:nvSpPr>
          <p:cNvPr id="4" name="Content Placeholder 3"/>
          <p:cNvSpPr>
            <a:spLocks noGrp="1"/>
          </p:cNvSpPr>
          <p:nvPr>
            <p:ph sz="half" idx="2"/>
          </p:nvPr>
        </p:nvSpPr>
        <p:spPr>
          <a:xfrm>
            <a:off x="1920240" y="13919200"/>
            <a:ext cx="16968790" cy="25288243"/>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7" y="9824723"/>
            <a:ext cx="16975455" cy="4094477"/>
          </a:xfrm>
        </p:spPr>
        <p:txBody>
          <a:bodyPr anchor="b"/>
          <a:lstStyle>
            <a:lvl1pPr marL="0" indent="0">
              <a:buNone/>
              <a:defRPr sz="12300" b="1"/>
            </a:lvl1pPr>
            <a:lvl2pPr marL="2351288" indent="0">
              <a:buNone/>
              <a:defRPr sz="10300" b="1"/>
            </a:lvl2pPr>
            <a:lvl3pPr marL="4702576" indent="0">
              <a:buNone/>
              <a:defRPr sz="9300" b="1"/>
            </a:lvl3pPr>
            <a:lvl4pPr marL="7053864" indent="0">
              <a:buNone/>
              <a:defRPr sz="8200" b="1"/>
            </a:lvl4pPr>
            <a:lvl5pPr marL="9405153" indent="0">
              <a:buNone/>
              <a:defRPr sz="8200" b="1"/>
            </a:lvl5pPr>
            <a:lvl6pPr marL="11756441" indent="0">
              <a:buNone/>
              <a:defRPr sz="8200" b="1"/>
            </a:lvl6pPr>
            <a:lvl7pPr marL="14107729" indent="0">
              <a:buNone/>
              <a:defRPr sz="8200" b="1"/>
            </a:lvl7pPr>
            <a:lvl8pPr marL="16459017" indent="0">
              <a:buNone/>
              <a:defRPr sz="8200" b="1"/>
            </a:lvl8pPr>
            <a:lvl9pPr marL="18810305" indent="0">
              <a:buNone/>
              <a:defRPr sz="8200" b="1"/>
            </a:lvl9pPr>
          </a:lstStyle>
          <a:p>
            <a:pPr lvl="0"/>
            <a:r>
              <a:rPr lang="en-US"/>
              <a:t>Click to edit Master text styles</a:t>
            </a:r>
          </a:p>
        </p:txBody>
      </p:sp>
      <p:sp>
        <p:nvSpPr>
          <p:cNvPr id="6" name="Content Placeholder 5"/>
          <p:cNvSpPr>
            <a:spLocks noGrp="1"/>
          </p:cNvSpPr>
          <p:nvPr>
            <p:ph sz="quarter" idx="4"/>
          </p:nvPr>
        </p:nvSpPr>
        <p:spPr>
          <a:xfrm>
            <a:off x="19509107" y="13919200"/>
            <a:ext cx="16975455" cy="25288243"/>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698CBB-0E10-F84B-A0FF-C30558B6F093}" type="datetimeFigureOut">
              <a:rPr lang="en-US" smtClean="0"/>
              <a:t>7/31/18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1364841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698CBB-0E10-F84B-A0FF-C30558B6F093}" type="datetimeFigureOut">
              <a:rPr lang="en-US" smtClean="0"/>
              <a:t>7/31/18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2986973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698CBB-0E10-F84B-A0FF-C30558B6F093}" type="datetimeFigureOut">
              <a:rPr lang="en-US" smtClean="0"/>
              <a:t>7/31/18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78703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2" y="1747520"/>
            <a:ext cx="12634915" cy="7437120"/>
          </a:xfrm>
        </p:spPr>
        <p:txBody>
          <a:bodyPr anchor="b"/>
          <a:lstStyle>
            <a:lvl1pPr algn="l">
              <a:defRPr sz="10300" b="1"/>
            </a:lvl1pPr>
          </a:lstStyle>
          <a:p>
            <a:r>
              <a:rPr lang="en-US"/>
              <a:t>Click to edit Master title style</a:t>
            </a:r>
          </a:p>
        </p:txBody>
      </p:sp>
      <p:sp>
        <p:nvSpPr>
          <p:cNvPr id="3" name="Content Placeholder 2"/>
          <p:cNvSpPr>
            <a:spLocks noGrp="1"/>
          </p:cNvSpPr>
          <p:nvPr>
            <p:ph idx="1"/>
          </p:nvPr>
        </p:nvSpPr>
        <p:spPr>
          <a:xfrm>
            <a:off x="15015210" y="1747523"/>
            <a:ext cx="21469350" cy="37459923"/>
          </a:xfrm>
        </p:spPr>
        <p:txBody>
          <a:bodyPr/>
          <a:lstStyle>
            <a:lvl1pPr>
              <a:defRPr sz="16500"/>
            </a:lvl1pPr>
            <a:lvl2pPr>
              <a:defRPr sz="14400"/>
            </a:lvl2pPr>
            <a:lvl3pPr>
              <a:defRPr sz="123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2" y="9184643"/>
            <a:ext cx="12634915" cy="30022803"/>
          </a:xfrm>
        </p:spPr>
        <p:txBody>
          <a:bodyPr/>
          <a:lstStyle>
            <a:lvl1pPr marL="0" indent="0">
              <a:buNone/>
              <a:defRPr sz="7200"/>
            </a:lvl1pPr>
            <a:lvl2pPr marL="2351288" indent="0">
              <a:buNone/>
              <a:defRPr sz="6200"/>
            </a:lvl2pPr>
            <a:lvl3pPr marL="4702576" indent="0">
              <a:buNone/>
              <a:defRPr sz="5100"/>
            </a:lvl3pPr>
            <a:lvl4pPr marL="7053864" indent="0">
              <a:buNone/>
              <a:defRPr sz="4600"/>
            </a:lvl4pPr>
            <a:lvl5pPr marL="9405153" indent="0">
              <a:buNone/>
              <a:defRPr sz="4600"/>
            </a:lvl5pPr>
            <a:lvl6pPr marL="11756441" indent="0">
              <a:buNone/>
              <a:defRPr sz="4600"/>
            </a:lvl6pPr>
            <a:lvl7pPr marL="14107729" indent="0">
              <a:buNone/>
              <a:defRPr sz="4600"/>
            </a:lvl7pPr>
            <a:lvl8pPr marL="16459017" indent="0">
              <a:buNone/>
              <a:defRPr sz="4600"/>
            </a:lvl8pPr>
            <a:lvl9pPr marL="18810305" indent="0">
              <a:buNone/>
              <a:defRPr sz="4600"/>
            </a:lvl9pPr>
          </a:lstStyle>
          <a:p>
            <a:pPr lvl="0"/>
            <a:r>
              <a:rPr lang="en-US"/>
              <a:t>Click to edit Master text styles</a:t>
            </a:r>
          </a:p>
        </p:txBody>
      </p:sp>
      <p:sp>
        <p:nvSpPr>
          <p:cNvPr id="5" name="Date Placeholder 4"/>
          <p:cNvSpPr>
            <a:spLocks noGrp="1"/>
          </p:cNvSpPr>
          <p:nvPr>
            <p:ph type="dt" sz="half" idx="10"/>
          </p:nvPr>
        </p:nvSpPr>
        <p:spPr/>
        <p:txBody>
          <a:bodyPr/>
          <a:lstStyle/>
          <a:p>
            <a:fld id="{E3698CBB-0E10-F84B-A0FF-C30558B6F093}" type="datetimeFigureOut">
              <a:rPr lang="en-US" smtClean="0"/>
              <a:t>7/31/18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1735787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30723840"/>
            <a:ext cx="23042880" cy="3627123"/>
          </a:xfrm>
        </p:spPr>
        <p:txBody>
          <a:bodyPr anchor="b"/>
          <a:lstStyle>
            <a:lvl1pPr algn="l">
              <a:defRPr sz="10300" b="1"/>
            </a:lvl1pPr>
          </a:lstStyle>
          <a:p>
            <a:r>
              <a:rPr lang="en-US"/>
              <a:t>Click to edit Master title style</a:t>
            </a:r>
          </a:p>
        </p:txBody>
      </p:sp>
      <p:sp>
        <p:nvSpPr>
          <p:cNvPr id="3" name="Picture Placeholder 2"/>
          <p:cNvSpPr>
            <a:spLocks noGrp="1"/>
          </p:cNvSpPr>
          <p:nvPr>
            <p:ph type="pic" idx="1"/>
          </p:nvPr>
        </p:nvSpPr>
        <p:spPr>
          <a:xfrm>
            <a:off x="7527610" y="3921760"/>
            <a:ext cx="23042880" cy="26334720"/>
          </a:xfrm>
        </p:spPr>
        <p:txBody>
          <a:bodyPr/>
          <a:lstStyle>
            <a:lvl1pPr marL="0" indent="0">
              <a:buNone/>
              <a:defRPr sz="16500"/>
            </a:lvl1pPr>
            <a:lvl2pPr marL="2351288" indent="0">
              <a:buNone/>
              <a:defRPr sz="14400"/>
            </a:lvl2pPr>
            <a:lvl3pPr marL="4702576" indent="0">
              <a:buNone/>
              <a:defRPr sz="12300"/>
            </a:lvl3pPr>
            <a:lvl4pPr marL="7053864" indent="0">
              <a:buNone/>
              <a:defRPr sz="10300"/>
            </a:lvl4pPr>
            <a:lvl5pPr marL="9405153" indent="0">
              <a:buNone/>
              <a:defRPr sz="10300"/>
            </a:lvl5pPr>
            <a:lvl6pPr marL="11756441" indent="0">
              <a:buNone/>
              <a:defRPr sz="10300"/>
            </a:lvl6pPr>
            <a:lvl7pPr marL="14107729" indent="0">
              <a:buNone/>
              <a:defRPr sz="10300"/>
            </a:lvl7pPr>
            <a:lvl8pPr marL="16459017" indent="0">
              <a:buNone/>
              <a:defRPr sz="10300"/>
            </a:lvl8pPr>
            <a:lvl9pPr marL="18810305" indent="0">
              <a:buNone/>
              <a:defRPr sz="10300"/>
            </a:lvl9pPr>
          </a:lstStyle>
          <a:p>
            <a:endParaRPr lang="en-US" dirty="0"/>
          </a:p>
        </p:txBody>
      </p:sp>
      <p:sp>
        <p:nvSpPr>
          <p:cNvPr id="4" name="Text Placeholder 3"/>
          <p:cNvSpPr>
            <a:spLocks noGrp="1"/>
          </p:cNvSpPr>
          <p:nvPr>
            <p:ph type="body" sz="half" idx="2"/>
          </p:nvPr>
        </p:nvSpPr>
        <p:spPr>
          <a:xfrm>
            <a:off x="7527610" y="34350963"/>
            <a:ext cx="23042880" cy="5151117"/>
          </a:xfrm>
        </p:spPr>
        <p:txBody>
          <a:bodyPr/>
          <a:lstStyle>
            <a:lvl1pPr marL="0" indent="0">
              <a:buNone/>
              <a:defRPr sz="7200"/>
            </a:lvl1pPr>
            <a:lvl2pPr marL="2351288" indent="0">
              <a:buNone/>
              <a:defRPr sz="6200"/>
            </a:lvl2pPr>
            <a:lvl3pPr marL="4702576" indent="0">
              <a:buNone/>
              <a:defRPr sz="5100"/>
            </a:lvl3pPr>
            <a:lvl4pPr marL="7053864" indent="0">
              <a:buNone/>
              <a:defRPr sz="4600"/>
            </a:lvl4pPr>
            <a:lvl5pPr marL="9405153" indent="0">
              <a:buNone/>
              <a:defRPr sz="4600"/>
            </a:lvl5pPr>
            <a:lvl6pPr marL="11756441" indent="0">
              <a:buNone/>
              <a:defRPr sz="4600"/>
            </a:lvl6pPr>
            <a:lvl7pPr marL="14107729" indent="0">
              <a:buNone/>
              <a:defRPr sz="4600"/>
            </a:lvl7pPr>
            <a:lvl8pPr marL="16459017" indent="0">
              <a:buNone/>
              <a:defRPr sz="4600"/>
            </a:lvl8pPr>
            <a:lvl9pPr marL="18810305" indent="0">
              <a:buNone/>
              <a:defRPr sz="4600"/>
            </a:lvl9pPr>
          </a:lstStyle>
          <a:p>
            <a:pPr lvl="0"/>
            <a:r>
              <a:rPr lang="en-US"/>
              <a:t>Click to edit Master text styles</a:t>
            </a:r>
          </a:p>
        </p:txBody>
      </p:sp>
      <p:sp>
        <p:nvSpPr>
          <p:cNvPr id="5" name="Date Placeholder 4"/>
          <p:cNvSpPr>
            <a:spLocks noGrp="1"/>
          </p:cNvSpPr>
          <p:nvPr>
            <p:ph type="dt" sz="half" idx="10"/>
          </p:nvPr>
        </p:nvSpPr>
        <p:spPr/>
        <p:txBody>
          <a:bodyPr/>
          <a:lstStyle/>
          <a:p>
            <a:fld id="{E3698CBB-0E10-F84B-A0FF-C30558B6F093}" type="datetimeFigureOut">
              <a:rPr lang="en-US" smtClean="0"/>
              <a:t>7/31/18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92D9D4-3F1A-EF45-8DD7-48867FD310B8}" type="slidenum">
              <a:rPr lang="en-US" smtClean="0"/>
              <a:t>‹#›</a:t>
            </a:fld>
            <a:endParaRPr lang="en-US" dirty="0"/>
          </a:p>
        </p:txBody>
      </p:sp>
    </p:spTree>
    <p:extLst>
      <p:ext uri="{BB962C8B-B14F-4D97-AF65-F5344CB8AC3E}">
        <p14:creationId xmlns:p14="http://schemas.microsoft.com/office/powerpoint/2010/main" val="30234241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757683"/>
            <a:ext cx="34564320" cy="7315200"/>
          </a:xfrm>
          <a:prstGeom prst="rect">
            <a:avLst/>
          </a:prstGeom>
        </p:spPr>
        <p:txBody>
          <a:bodyPr vert="horz" lIns="470258" tIns="235129" rIns="470258" bIns="235129" rtlCol="0" anchor="ctr">
            <a:normAutofit/>
          </a:bodyPr>
          <a:lstStyle/>
          <a:p>
            <a:r>
              <a:rPr lang="en-US"/>
              <a:t>Click to edit Master title style</a:t>
            </a:r>
          </a:p>
        </p:txBody>
      </p:sp>
      <p:sp>
        <p:nvSpPr>
          <p:cNvPr id="3" name="Text Placeholder 2"/>
          <p:cNvSpPr>
            <a:spLocks noGrp="1"/>
          </p:cNvSpPr>
          <p:nvPr>
            <p:ph type="body" idx="1"/>
          </p:nvPr>
        </p:nvSpPr>
        <p:spPr>
          <a:xfrm>
            <a:off x="1920240" y="10241283"/>
            <a:ext cx="34564320" cy="28966163"/>
          </a:xfrm>
          <a:prstGeom prst="rect">
            <a:avLst/>
          </a:prstGeom>
        </p:spPr>
        <p:txBody>
          <a:bodyPr vert="horz" lIns="470258" tIns="235129" rIns="470258" bIns="2351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20240" y="40680643"/>
            <a:ext cx="8961120" cy="2336800"/>
          </a:xfrm>
          <a:prstGeom prst="rect">
            <a:avLst/>
          </a:prstGeom>
        </p:spPr>
        <p:txBody>
          <a:bodyPr vert="horz" lIns="470258" tIns="235129" rIns="470258" bIns="235129" rtlCol="0" anchor="ctr"/>
          <a:lstStyle>
            <a:lvl1pPr algn="l">
              <a:defRPr sz="6200">
                <a:solidFill>
                  <a:schemeClr val="tx1">
                    <a:tint val="75000"/>
                  </a:schemeClr>
                </a:solidFill>
              </a:defRPr>
            </a:lvl1pPr>
          </a:lstStyle>
          <a:p>
            <a:fld id="{E3698CBB-0E10-F84B-A0FF-C30558B6F093}" type="datetimeFigureOut">
              <a:rPr lang="en-US" smtClean="0"/>
              <a:t>7/31/18</a:t>
            </a:fld>
            <a:endParaRPr lang="en-US" dirty="0"/>
          </a:p>
        </p:txBody>
      </p:sp>
      <p:sp>
        <p:nvSpPr>
          <p:cNvPr id="5" name="Footer Placeholder 4"/>
          <p:cNvSpPr>
            <a:spLocks noGrp="1"/>
          </p:cNvSpPr>
          <p:nvPr>
            <p:ph type="ftr" sz="quarter" idx="3"/>
          </p:nvPr>
        </p:nvSpPr>
        <p:spPr>
          <a:xfrm>
            <a:off x="13121640" y="40680643"/>
            <a:ext cx="12161520" cy="2336800"/>
          </a:xfrm>
          <a:prstGeom prst="rect">
            <a:avLst/>
          </a:prstGeom>
        </p:spPr>
        <p:txBody>
          <a:bodyPr vert="horz" lIns="470258" tIns="235129" rIns="470258" bIns="235129" rtlCol="0" anchor="ctr"/>
          <a:lstStyle>
            <a:lvl1pPr algn="ctr">
              <a:defRPr sz="6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7523440" y="40680643"/>
            <a:ext cx="8961120" cy="2336800"/>
          </a:xfrm>
          <a:prstGeom prst="rect">
            <a:avLst/>
          </a:prstGeom>
        </p:spPr>
        <p:txBody>
          <a:bodyPr vert="horz" lIns="470258" tIns="235129" rIns="470258" bIns="235129" rtlCol="0" anchor="ctr"/>
          <a:lstStyle>
            <a:lvl1pPr algn="r">
              <a:defRPr sz="6200">
                <a:solidFill>
                  <a:schemeClr val="tx1">
                    <a:tint val="75000"/>
                  </a:schemeClr>
                </a:solidFill>
              </a:defRPr>
            </a:lvl1pPr>
          </a:lstStyle>
          <a:p>
            <a:fld id="{E992D9D4-3F1A-EF45-8DD7-48867FD310B8}" type="slidenum">
              <a:rPr lang="en-US" smtClean="0"/>
              <a:t>‹#›</a:t>
            </a:fld>
            <a:endParaRPr lang="en-US" dirty="0"/>
          </a:p>
        </p:txBody>
      </p:sp>
    </p:spTree>
    <p:extLst>
      <p:ext uri="{BB962C8B-B14F-4D97-AF65-F5344CB8AC3E}">
        <p14:creationId xmlns:p14="http://schemas.microsoft.com/office/powerpoint/2010/main" val="1792956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351288" rtl="0" eaLnBrk="1" latinLnBrk="0" hangingPunct="1">
        <a:spcBef>
          <a:spcPct val="0"/>
        </a:spcBef>
        <a:buNone/>
        <a:defRPr sz="22600" kern="1200">
          <a:solidFill>
            <a:schemeClr val="tx1"/>
          </a:solidFill>
          <a:latin typeface="+mj-lt"/>
          <a:ea typeface="+mj-ea"/>
          <a:cs typeface="+mj-cs"/>
        </a:defRPr>
      </a:lvl1pPr>
    </p:titleStyle>
    <p:bodyStyle>
      <a:lvl1pPr marL="1763466" indent="-1763466" algn="l" defTabSz="2351288" rtl="0" eaLnBrk="1" latinLnBrk="0" hangingPunct="1">
        <a:spcBef>
          <a:spcPct val="20000"/>
        </a:spcBef>
        <a:buFont typeface="Arial"/>
        <a:buChar char="•"/>
        <a:defRPr sz="16500" kern="1200">
          <a:solidFill>
            <a:schemeClr val="tx1"/>
          </a:solidFill>
          <a:latin typeface="+mn-lt"/>
          <a:ea typeface="+mn-ea"/>
          <a:cs typeface="+mn-cs"/>
        </a:defRPr>
      </a:lvl1pPr>
      <a:lvl2pPr marL="3820843" indent="-1469555" algn="l" defTabSz="2351288" rtl="0" eaLnBrk="1" latinLnBrk="0" hangingPunct="1">
        <a:spcBef>
          <a:spcPct val="20000"/>
        </a:spcBef>
        <a:buFont typeface="Arial"/>
        <a:buChar char="–"/>
        <a:defRPr sz="14400" kern="1200">
          <a:solidFill>
            <a:schemeClr val="tx1"/>
          </a:solidFill>
          <a:latin typeface="+mn-lt"/>
          <a:ea typeface="+mn-ea"/>
          <a:cs typeface="+mn-cs"/>
        </a:defRPr>
      </a:lvl2pPr>
      <a:lvl3pPr marL="5878220" indent="-1175644" algn="l" defTabSz="2351288" rtl="0" eaLnBrk="1" latinLnBrk="0" hangingPunct="1">
        <a:spcBef>
          <a:spcPct val="20000"/>
        </a:spcBef>
        <a:buFont typeface="Arial"/>
        <a:buChar char="•"/>
        <a:defRPr sz="12300" kern="1200">
          <a:solidFill>
            <a:schemeClr val="tx1"/>
          </a:solidFill>
          <a:latin typeface="+mn-lt"/>
          <a:ea typeface="+mn-ea"/>
          <a:cs typeface="+mn-cs"/>
        </a:defRPr>
      </a:lvl3pPr>
      <a:lvl4pPr marL="8229509" indent="-1175644" algn="l" defTabSz="2351288" rtl="0" eaLnBrk="1" latinLnBrk="0" hangingPunct="1">
        <a:spcBef>
          <a:spcPct val="20000"/>
        </a:spcBef>
        <a:buFont typeface="Arial"/>
        <a:buChar char="–"/>
        <a:defRPr sz="10300" kern="1200">
          <a:solidFill>
            <a:schemeClr val="tx1"/>
          </a:solidFill>
          <a:latin typeface="+mn-lt"/>
          <a:ea typeface="+mn-ea"/>
          <a:cs typeface="+mn-cs"/>
        </a:defRPr>
      </a:lvl4pPr>
      <a:lvl5pPr marL="10580797" indent="-1175644" algn="l" defTabSz="2351288" rtl="0" eaLnBrk="1" latinLnBrk="0" hangingPunct="1">
        <a:spcBef>
          <a:spcPct val="20000"/>
        </a:spcBef>
        <a:buFont typeface="Arial"/>
        <a:buChar char="»"/>
        <a:defRPr sz="10300" kern="1200">
          <a:solidFill>
            <a:schemeClr val="tx1"/>
          </a:solidFill>
          <a:latin typeface="+mn-lt"/>
          <a:ea typeface="+mn-ea"/>
          <a:cs typeface="+mn-cs"/>
        </a:defRPr>
      </a:lvl5pPr>
      <a:lvl6pPr marL="12932085" indent="-1175644" algn="l" defTabSz="2351288" rtl="0" eaLnBrk="1" latinLnBrk="0" hangingPunct="1">
        <a:spcBef>
          <a:spcPct val="20000"/>
        </a:spcBef>
        <a:buFont typeface="Arial"/>
        <a:buChar char="•"/>
        <a:defRPr sz="10300" kern="1200">
          <a:solidFill>
            <a:schemeClr val="tx1"/>
          </a:solidFill>
          <a:latin typeface="+mn-lt"/>
          <a:ea typeface="+mn-ea"/>
          <a:cs typeface="+mn-cs"/>
        </a:defRPr>
      </a:lvl6pPr>
      <a:lvl7pPr marL="15283373" indent="-1175644" algn="l" defTabSz="2351288" rtl="0" eaLnBrk="1" latinLnBrk="0" hangingPunct="1">
        <a:spcBef>
          <a:spcPct val="20000"/>
        </a:spcBef>
        <a:buFont typeface="Arial"/>
        <a:buChar char="•"/>
        <a:defRPr sz="10300" kern="1200">
          <a:solidFill>
            <a:schemeClr val="tx1"/>
          </a:solidFill>
          <a:latin typeface="+mn-lt"/>
          <a:ea typeface="+mn-ea"/>
          <a:cs typeface="+mn-cs"/>
        </a:defRPr>
      </a:lvl7pPr>
      <a:lvl8pPr marL="17634661" indent="-1175644" algn="l" defTabSz="2351288" rtl="0" eaLnBrk="1" latinLnBrk="0" hangingPunct="1">
        <a:spcBef>
          <a:spcPct val="20000"/>
        </a:spcBef>
        <a:buFont typeface="Arial"/>
        <a:buChar char="•"/>
        <a:defRPr sz="10300" kern="1200">
          <a:solidFill>
            <a:schemeClr val="tx1"/>
          </a:solidFill>
          <a:latin typeface="+mn-lt"/>
          <a:ea typeface="+mn-ea"/>
          <a:cs typeface="+mn-cs"/>
        </a:defRPr>
      </a:lvl8pPr>
      <a:lvl9pPr marL="19985949" indent="-1175644" algn="l" defTabSz="2351288" rtl="0" eaLnBrk="1" latinLnBrk="0" hangingPunct="1">
        <a:spcBef>
          <a:spcPct val="20000"/>
        </a:spcBef>
        <a:buFont typeface="Arial"/>
        <a:buChar char="•"/>
        <a:defRPr sz="10300" kern="1200">
          <a:solidFill>
            <a:schemeClr val="tx1"/>
          </a:solidFill>
          <a:latin typeface="+mn-lt"/>
          <a:ea typeface="+mn-ea"/>
          <a:cs typeface="+mn-cs"/>
        </a:defRPr>
      </a:lvl9pPr>
    </p:bodyStyle>
    <p:otherStyle>
      <a:defPPr>
        <a:defRPr lang="en-US"/>
      </a:defPPr>
      <a:lvl1pPr marL="0" algn="l" defTabSz="2351288" rtl="0" eaLnBrk="1" latinLnBrk="0" hangingPunct="1">
        <a:defRPr sz="9300" kern="1200">
          <a:solidFill>
            <a:schemeClr val="tx1"/>
          </a:solidFill>
          <a:latin typeface="+mn-lt"/>
          <a:ea typeface="+mn-ea"/>
          <a:cs typeface="+mn-cs"/>
        </a:defRPr>
      </a:lvl1pPr>
      <a:lvl2pPr marL="2351288" algn="l" defTabSz="2351288" rtl="0" eaLnBrk="1" latinLnBrk="0" hangingPunct="1">
        <a:defRPr sz="9300" kern="1200">
          <a:solidFill>
            <a:schemeClr val="tx1"/>
          </a:solidFill>
          <a:latin typeface="+mn-lt"/>
          <a:ea typeface="+mn-ea"/>
          <a:cs typeface="+mn-cs"/>
        </a:defRPr>
      </a:lvl2pPr>
      <a:lvl3pPr marL="4702576" algn="l" defTabSz="2351288" rtl="0" eaLnBrk="1" latinLnBrk="0" hangingPunct="1">
        <a:defRPr sz="9300" kern="1200">
          <a:solidFill>
            <a:schemeClr val="tx1"/>
          </a:solidFill>
          <a:latin typeface="+mn-lt"/>
          <a:ea typeface="+mn-ea"/>
          <a:cs typeface="+mn-cs"/>
        </a:defRPr>
      </a:lvl3pPr>
      <a:lvl4pPr marL="7053864" algn="l" defTabSz="2351288" rtl="0" eaLnBrk="1" latinLnBrk="0" hangingPunct="1">
        <a:defRPr sz="9300" kern="1200">
          <a:solidFill>
            <a:schemeClr val="tx1"/>
          </a:solidFill>
          <a:latin typeface="+mn-lt"/>
          <a:ea typeface="+mn-ea"/>
          <a:cs typeface="+mn-cs"/>
        </a:defRPr>
      </a:lvl4pPr>
      <a:lvl5pPr marL="9405153" algn="l" defTabSz="2351288" rtl="0" eaLnBrk="1" latinLnBrk="0" hangingPunct="1">
        <a:defRPr sz="9300" kern="1200">
          <a:solidFill>
            <a:schemeClr val="tx1"/>
          </a:solidFill>
          <a:latin typeface="+mn-lt"/>
          <a:ea typeface="+mn-ea"/>
          <a:cs typeface="+mn-cs"/>
        </a:defRPr>
      </a:lvl5pPr>
      <a:lvl6pPr marL="11756441" algn="l" defTabSz="2351288" rtl="0" eaLnBrk="1" latinLnBrk="0" hangingPunct="1">
        <a:defRPr sz="9300" kern="1200">
          <a:solidFill>
            <a:schemeClr val="tx1"/>
          </a:solidFill>
          <a:latin typeface="+mn-lt"/>
          <a:ea typeface="+mn-ea"/>
          <a:cs typeface="+mn-cs"/>
        </a:defRPr>
      </a:lvl6pPr>
      <a:lvl7pPr marL="14107729" algn="l" defTabSz="2351288" rtl="0" eaLnBrk="1" latinLnBrk="0" hangingPunct="1">
        <a:defRPr sz="9300" kern="1200">
          <a:solidFill>
            <a:schemeClr val="tx1"/>
          </a:solidFill>
          <a:latin typeface="+mn-lt"/>
          <a:ea typeface="+mn-ea"/>
          <a:cs typeface="+mn-cs"/>
        </a:defRPr>
      </a:lvl7pPr>
      <a:lvl8pPr marL="16459017" algn="l" defTabSz="2351288" rtl="0" eaLnBrk="1" latinLnBrk="0" hangingPunct="1">
        <a:defRPr sz="9300" kern="1200">
          <a:solidFill>
            <a:schemeClr val="tx1"/>
          </a:solidFill>
          <a:latin typeface="+mn-lt"/>
          <a:ea typeface="+mn-ea"/>
          <a:cs typeface="+mn-cs"/>
        </a:defRPr>
      </a:lvl8pPr>
      <a:lvl9pPr marL="18810305" algn="l" defTabSz="2351288" rtl="0" eaLnBrk="1" latinLnBrk="0" hangingPunct="1">
        <a:defRPr sz="9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7.png"/><Relationship Id="rId20" Type="http://schemas.openxmlformats.org/officeDocument/2006/relationships/image" Target="../media/image17.png"/><Relationship Id="rId21" Type="http://schemas.openxmlformats.org/officeDocument/2006/relationships/image" Target="../media/image18.png"/><Relationship Id="rId10" Type="http://schemas.openxmlformats.org/officeDocument/2006/relationships/image" Target="../media/image7.jpeg"/><Relationship Id="rId11" Type="http://schemas.openxmlformats.org/officeDocument/2006/relationships/image" Target="../media/image8.png"/><Relationship Id="rId12" Type="http://schemas.openxmlformats.org/officeDocument/2006/relationships/image" Target="../media/image9.png"/><Relationship Id="rId13" Type="http://schemas.openxmlformats.org/officeDocument/2006/relationships/image" Target="../media/image10.png"/><Relationship Id="rId14" Type="http://schemas.openxmlformats.org/officeDocument/2006/relationships/image" Target="../media/image11.png"/><Relationship Id="rId15" Type="http://schemas.openxmlformats.org/officeDocument/2006/relationships/image" Target="../media/image12.png"/><Relationship Id="rId16" Type="http://schemas.openxmlformats.org/officeDocument/2006/relationships/image" Target="../media/image13.png"/><Relationship Id="rId17" Type="http://schemas.openxmlformats.org/officeDocument/2006/relationships/image" Target="../media/image14.png"/><Relationship Id="rId18" Type="http://schemas.openxmlformats.org/officeDocument/2006/relationships/image" Target="../media/image15.png"/><Relationship Id="rId19" Type="http://schemas.openxmlformats.org/officeDocument/2006/relationships/image" Target="../media/image16.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emf"/><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PNG"/><Relationship Id="rId7" Type="http://schemas.openxmlformats.org/officeDocument/2006/relationships/image" Target="../media/image5.jpe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38404800" cy="4581332"/>
          </a:xfrm>
          <a:prstGeom prst="rect">
            <a:avLst/>
          </a:prstGeom>
          <a:solidFill>
            <a:srgbClr val="003087"/>
          </a:solidFill>
          <a:ln>
            <a:solidFill>
              <a:srgbClr val="00308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0" y="41141266"/>
            <a:ext cx="38404800" cy="2749933"/>
          </a:xfrm>
          <a:prstGeom prst="rect">
            <a:avLst/>
          </a:prstGeom>
          <a:solidFill>
            <a:srgbClr val="00308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latin typeface="Arial"/>
              <a:cs typeface="Arial"/>
            </a:endParaRPr>
          </a:p>
        </p:txBody>
      </p:sp>
      <p:sp>
        <p:nvSpPr>
          <p:cNvPr id="8" name="TextBox 7"/>
          <p:cNvSpPr txBox="1"/>
          <p:nvPr/>
        </p:nvSpPr>
        <p:spPr>
          <a:xfrm>
            <a:off x="1060186" y="274729"/>
            <a:ext cx="36284428" cy="4031873"/>
          </a:xfrm>
          <a:prstGeom prst="rect">
            <a:avLst/>
          </a:prstGeom>
          <a:noFill/>
        </p:spPr>
        <p:txBody>
          <a:bodyPr wrap="square" rtlCol="0">
            <a:spAutoFit/>
          </a:bodyPr>
          <a:lstStyle/>
          <a:p>
            <a:r>
              <a:rPr lang="en-US" sz="11200" b="1" dirty="0">
                <a:solidFill>
                  <a:schemeClr val="bg1"/>
                </a:solidFill>
                <a:latin typeface="Arial"/>
                <a:cs typeface="Arial"/>
              </a:rPr>
              <a:t>LCLS-II Cryomodules Performance Characterization</a:t>
            </a:r>
          </a:p>
          <a:p>
            <a:r>
              <a:rPr lang="en-US" sz="7200" i="1" dirty="0" err="1">
                <a:solidFill>
                  <a:schemeClr val="bg1"/>
                </a:solidFill>
                <a:latin typeface="Arial"/>
                <a:cs typeface="Arial"/>
              </a:rPr>
              <a:t>Hieu</a:t>
            </a:r>
            <a:r>
              <a:rPr lang="en-US" sz="7200" i="1" dirty="0">
                <a:solidFill>
                  <a:schemeClr val="bg1"/>
                </a:solidFill>
                <a:latin typeface="Arial"/>
                <a:cs typeface="Arial"/>
              </a:rPr>
              <a:t> Le, Dickinson College, Carlisle, </a:t>
            </a:r>
            <a:r>
              <a:rPr lang="en-US" sz="7200" i="1" dirty="0" smtClean="0">
                <a:solidFill>
                  <a:schemeClr val="bg1"/>
                </a:solidFill>
                <a:latin typeface="Arial"/>
                <a:cs typeface="Arial"/>
              </a:rPr>
              <a:t>PA </a:t>
            </a:r>
            <a:r>
              <a:rPr lang="mr-IN" sz="7200" i="1" dirty="0" smtClean="0">
                <a:solidFill>
                  <a:schemeClr val="bg1"/>
                </a:solidFill>
                <a:latin typeface="Arial"/>
                <a:cs typeface="Arial"/>
              </a:rPr>
              <a:t>–</a:t>
            </a:r>
            <a:r>
              <a:rPr lang="en-US" sz="7200" i="1" dirty="0" smtClean="0">
                <a:solidFill>
                  <a:schemeClr val="bg1"/>
                </a:solidFill>
                <a:latin typeface="Arial"/>
                <a:cs typeface="Arial"/>
              </a:rPr>
              <a:t> Lee </a:t>
            </a:r>
            <a:r>
              <a:rPr lang="en-US" sz="7200" i="1" dirty="0" err="1" smtClean="0">
                <a:solidFill>
                  <a:schemeClr val="bg1"/>
                </a:solidFill>
                <a:latin typeface="Arial"/>
                <a:cs typeface="Arial"/>
              </a:rPr>
              <a:t>Teng</a:t>
            </a:r>
            <a:r>
              <a:rPr lang="en-US" sz="7200" i="1" dirty="0" smtClean="0">
                <a:solidFill>
                  <a:schemeClr val="bg1"/>
                </a:solidFill>
                <a:latin typeface="Arial"/>
                <a:cs typeface="Arial"/>
              </a:rPr>
              <a:t> Internship Program</a:t>
            </a:r>
            <a:endParaRPr lang="en-US" sz="7200" i="1" dirty="0">
              <a:solidFill>
                <a:schemeClr val="bg1"/>
              </a:solidFill>
              <a:latin typeface="Arial"/>
              <a:cs typeface="Arial"/>
            </a:endParaRPr>
          </a:p>
          <a:p>
            <a:r>
              <a:rPr lang="en-US" sz="7200" i="1" dirty="0">
                <a:solidFill>
                  <a:schemeClr val="bg1"/>
                </a:solidFill>
                <a:latin typeface="Arial"/>
                <a:cs typeface="Arial"/>
              </a:rPr>
              <a:t>Elvin Harms, Accelerator Division, </a:t>
            </a:r>
            <a:r>
              <a:rPr lang="en-US" sz="7200" i="1" dirty="0" err="1">
                <a:solidFill>
                  <a:schemeClr val="bg1"/>
                </a:solidFill>
                <a:latin typeface="Arial"/>
                <a:cs typeface="Arial"/>
              </a:rPr>
              <a:t>Fermilab</a:t>
            </a:r>
            <a:r>
              <a:rPr lang="en-US" sz="7200" i="1" dirty="0">
                <a:solidFill>
                  <a:schemeClr val="bg1"/>
                </a:solidFill>
                <a:latin typeface="Arial"/>
                <a:cs typeface="Arial"/>
              </a:rPr>
              <a:t>, Batavia, IL</a:t>
            </a:r>
          </a:p>
        </p:txBody>
      </p:sp>
      <p:pic>
        <p:nvPicPr>
          <p:cNvPr id="2" name="Picture 1" descr="Fermilab_DOE_Logos_White copy.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90004" y="41792640"/>
            <a:ext cx="17092246" cy="1371600"/>
          </a:xfrm>
          <a:prstGeom prst="rect">
            <a:avLst/>
          </a:prstGeom>
        </p:spPr>
      </p:pic>
      <p:sp>
        <p:nvSpPr>
          <p:cNvPr id="3" name="TextBox 2"/>
          <p:cNvSpPr txBox="1"/>
          <p:nvPr/>
        </p:nvSpPr>
        <p:spPr>
          <a:xfrm>
            <a:off x="997822" y="41792640"/>
            <a:ext cx="9570018" cy="1200329"/>
          </a:xfrm>
          <a:prstGeom prst="rect">
            <a:avLst/>
          </a:prstGeom>
          <a:noFill/>
        </p:spPr>
        <p:txBody>
          <a:bodyPr wrap="square" rtlCol="0">
            <a:spAutoFit/>
          </a:bodyPr>
          <a:lstStyle/>
          <a:p>
            <a:r>
              <a:rPr lang="en-US" sz="7200">
                <a:solidFill>
                  <a:srgbClr val="FFFFFF"/>
                </a:solidFill>
                <a:latin typeface="Arial"/>
                <a:cs typeface="Arial"/>
              </a:rPr>
              <a:t>August 9, 2018</a:t>
            </a:r>
            <a:endParaRPr lang="en-US" sz="7200" dirty="0">
              <a:solidFill>
                <a:srgbClr val="FFFFFF"/>
              </a:solidFill>
              <a:latin typeface="Arial"/>
              <a:cs typeface="Arial"/>
            </a:endParaRPr>
          </a:p>
        </p:txBody>
      </p:sp>
      <p:grpSp>
        <p:nvGrpSpPr>
          <p:cNvPr id="5" name="Group 4">
            <a:extLst>
              <a:ext uri="{FF2B5EF4-FFF2-40B4-BE49-F238E27FC236}">
                <a16:creationId xmlns:a16="http://schemas.microsoft.com/office/drawing/2014/main" xmlns="" id="{504D4815-D653-4635-AEA2-6B24FD864D31}"/>
              </a:ext>
            </a:extLst>
          </p:cNvPr>
          <p:cNvGrpSpPr/>
          <p:nvPr/>
        </p:nvGrpSpPr>
        <p:grpSpPr>
          <a:xfrm>
            <a:off x="997821" y="5669962"/>
            <a:ext cx="11588626" cy="5433371"/>
            <a:chOff x="997817" y="5669962"/>
            <a:chExt cx="34269634" cy="5433371"/>
          </a:xfrm>
        </p:grpSpPr>
        <p:sp>
          <p:nvSpPr>
            <p:cNvPr id="4" name="TextBox 3"/>
            <p:cNvSpPr txBox="1"/>
            <p:nvPr/>
          </p:nvSpPr>
          <p:spPr>
            <a:xfrm>
              <a:off x="997820" y="5669962"/>
              <a:ext cx="34269631" cy="1021556"/>
            </a:xfrm>
            <a:prstGeom prst="roundRect">
              <a:avLst/>
            </a:prstGeom>
            <a:solidFill>
              <a:srgbClr val="00308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5400" dirty="0">
                  <a:latin typeface="Arial"/>
                  <a:cs typeface="Arial"/>
                </a:rPr>
                <a:t>Introduction</a:t>
              </a:r>
              <a:endParaRPr lang="en-US" sz="4800" dirty="0">
                <a:latin typeface="Arial"/>
                <a:cs typeface="Arial"/>
              </a:endParaRPr>
            </a:p>
          </p:txBody>
        </p:sp>
        <p:sp>
          <p:nvSpPr>
            <p:cNvPr id="10" name="TextBox 9">
              <a:extLst>
                <a:ext uri="{FF2B5EF4-FFF2-40B4-BE49-F238E27FC236}">
                  <a16:creationId xmlns:a16="http://schemas.microsoft.com/office/drawing/2014/main" xmlns="" id="{A0609652-2F2E-4F04-885F-50AC8F9306BD}"/>
                </a:ext>
              </a:extLst>
            </p:cNvPr>
            <p:cNvSpPr txBox="1"/>
            <p:nvPr/>
          </p:nvSpPr>
          <p:spPr>
            <a:xfrm>
              <a:off x="997817" y="7240737"/>
              <a:ext cx="34269631" cy="3862596"/>
            </a:xfrm>
            <a:prstGeom prst="rect">
              <a:avLst/>
            </a:prstGeom>
            <a:noFill/>
          </p:spPr>
          <p:txBody>
            <a:bodyPr wrap="square" rtlCol="0">
              <a:spAutoFit/>
            </a:bodyPr>
            <a:lstStyle/>
            <a:p>
              <a:pPr marL="685800" indent="-685800" algn="just">
                <a:spcBef>
                  <a:spcPts val="600"/>
                </a:spcBef>
                <a:buFont typeface="Wingdings" panose="05000000000000000000" pitchFamily="2" charset="2"/>
                <a:buChar char="Ø"/>
              </a:pPr>
              <a:r>
                <a:rPr lang="en-US" sz="4000" dirty="0" err="1" smtClean="0">
                  <a:latin typeface="Arial"/>
                  <a:cs typeface="Arial"/>
                </a:rPr>
                <a:t>Linac</a:t>
              </a:r>
              <a:r>
                <a:rPr lang="en-US" sz="4000" dirty="0" smtClean="0">
                  <a:latin typeface="Arial"/>
                  <a:cs typeface="Arial"/>
                </a:rPr>
                <a:t> </a:t>
              </a:r>
              <a:r>
                <a:rPr lang="en-US" sz="4000" dirty="0">
                  <a:latin typeface="Arial"/>
                  <a:cs typeface="Arial"/>
                </a:rPr>
                <a:t>Coherent Light </a:t>
              </a:r>
              <a:r>
                <a:rPr lang="en-US" sz="4000" dirty="0">
                  <a:latin typeface="Arial"/>
                  <a:cs typeface="Arial"/>
                </a:rPr>
                <a:t>Source (LCLS-II </a:t>
              </a:r>
              <a:r>
                <a:rPr lang="en-US" sz="4000" dirty="0" smtClean="0">
                  <a:latin typeface="Arial"/>
                  <a:cs typeface="Arial"/>
                </a:rPr>
                <a:t>) is </a:t>
              </a:r>
              <a:r>
                <a:rPr lang="en-US" sz="4000" dirty="0">
                  <a:latin typeface="Arial"/>
                  <a:cs typeface="Arial"/>
                </a:rPr>
                <a:t>a </a:t>
              </a:r>
              <a:r>
                <a:rPr lang="en-US" sz="4000" dirty="0" smtClean="0">
                  <a:latin typeface="Arial"/>
                  <a:cs typeface="Arial"/>
                </a:rPr>
                <a:t>second-generation </a:t>
              </a:r>
              <a:r>
                <a:rPr lang="en-US" sz="4000" dirty="0">
                  <a:latin typeface="Arial"/>
                  <a:cs typeface="Arial"/>
                </a:rPr>
                <a:t>X-ray </a:t>
              </a:r>
              <a:r>
                <a:rPr lang="en-US" sz="4000" dirty="0" smtClean="0">
                  <a:latin typeface="Arial"/>
                  <a:cs typeface="Arial"/>
                </a:rPr>
                <a:t>free-electron </a:t>
              </a:r>
              <a:r>
                <a:rPr lang="en-US" sz="4000" dirty="0">
                  <a:latin typeface="Arial"/>
                  <a:cs typeface="Arial"/>
                </a:rPr>
                <a:t>laser currently being constructed at SLAC. </a:t>
              </a:r>
            </a:p>
            <a:p>
              <a:pPr marL="685800" indent="-685800" algn="just">
                <a:spcBef>
                  <a:spcPts val="600"/>
                </a:spcBef>
                <a:buFont typeface="Wingdings" panose="05000000000000000000" pitchFamily="2" charset="2"/>
                <a:buChar char="Ø"/>
              </a:pPr>
              <a:r>
                <a:rPr lang="en-US" sz="4000" dirty="0" err="1">
                  <a:latin typeface="Arial"/>
                  <a:cs typeface="Arial"/>
                </a:rPr>
                <a:t>Fermilab</a:t>
              </a:r>
              <a:r>
                <a:rPr lang="en-US" sz="4000" dirty="0">
                  <a:latin typeface="Arial"/>
                  <a:cs typeface="Arial"/>
                </a:rPr>
                <a:t> is responsible for the design, construction and testing of seventeen 1.3 GHz and two 3.9 GHz cryomodules for the LCLS-II. </a:t>
              </a:r>
            </a:p>
          </p:txBody>
        </p:sp>
      </p:grpSp>
      <p:grpSp>
        <p:nvGrpSpPr>
          <p:cNvPr id="11" name="Group 10">
            <a:extLst>
              <a:ext uri="{FF2B5EF4-FFF2-40B4-BE49-F238E27FC236}">
                <a16:creationId xmlns:a16="http://schemas.microsoft.com/office/drawing/2014/main" xmlns="" id="{D0DDCEBA-3BC8-45CC-846A-EAEBA7870E6C}"/>
              </a:ext>
            </a:extLst>
          </p:cNvPr>
          <p:cNvGrpSpPr/>
          <p:nvPr/>
        </p:nvGrpSpPr>
        <p:grpSpPr>
          <a:xfrm>
            <a:off x="13408087" y="5641324"/>
            <a:ext cx="11588625" cy="35518530"/>
            <a:chOff x="997822" y="5669962"/>
            <a:chExt cx="18204578" cy="35518530"/>
          </a:xfrm>
        </p:grpSpPr>
        <p:sp>
          <p:nvSpPr>
            <p:cNvPr id="12" name="TextBox 11">
              <a:extLst>
                <a:ext uri="{FF2B5EF4-FFF2-40B4-BE49-F238E27FC236}">
                  <a16:creationId xmlns:a16="http://schemas.microsoft.com/office/drawing/2014/main" xmlns="" id="{FEC525D8-AD5B-4802-9BFC-97125CC20B56}"/>
                </a:ext>
              </a:extLst>
            </p:cNvPr>
            <p:cNvSpPr txBox="1"/>
            <p:nvPr/>
          </p:nvSpPr>
          <p:spPr>
            <a:xfrm>
              <a:off x="997822" y="5669962"/>
              <a:ext cx="18204578" cy="1021556"/>
            </a:xfrm>
            <a:prstGeom prst="roundRect">
              <a:avLst/>
            </a:prstGeom>
            <a:solidFill>
              <a:srgbClr val="00308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5400" dirty="0">
                  <a:latin typeface="Arial"/>
                  <a:cs typeface="Arial"/>
                </a:rPr>
                <a:t>Analysis</a:t>
              </a:r>
              <a:r>
                <a:rPr lang="en-US" sz="4800" dirty="0">
                  <a:latin typeface="Arial"/>
                  <a:cs typeface="Arial"/>
                </a:rPr>
                <a:t> Tools</a:t>
              </a:r>
            </a:p>
          </p:txBody>
        </p:sp>
        <p:sp>
          <p:nvSpPr>
            <p:cNvPr id="13" name="TextBox 12">
              <a:extLst>
                <a:ext uri="{FF2B5EF4-FFF2-40B4-BE49-F238E27FC236}">
                  <a16:creationId xmlns:a16="http://schemas.microsoft.com/office/drawing/2014/main" xmlns="" id="{D4A2698A-F1CC-4857-A1F1-0F9C4F6D4C85}"/>
                </a:ext>
              </a:extLst>
            </p:cNvPr>
            <p:cNvSpPr txBox="1"/>
            <p:nvPr/>
          </p:nvSpPr>
          <p:spPr>
            <a:xfrm>
              <a:off x="997822" y="7240737"/>
              <a:ext cx="18204578" cy="33947755"/>
            </a:xfrm>
            <a:prstGeom prst="rect">
              <a:avLst/>
            </a:prstGeom>
            <a:noFill/>
          </p:spPr>
          <p:txBody>
            <a:bodyPr wrap="square" rtlCol="0">
              <a:spAutoFit/>
            </a:bodyPr>
            <a:lstStyle/>
            <a:p>
              <a:pPr marL="685800" indent="-685800" algn="just">
                <a:buFont typeface="Wingdings" panose="05000000000000000000" pitchFamily="2" charset="2"/>
                <a:buChar char="Ø"/>
              </a:pPr>
              <a:r>
                <a:rPr lang="en-US" sz="4000" dirty="0">
                  <a:latin typeface="Arial"/>
                  <a:cs typeface="Arial"/>
                </a:rPr>
                <a:t>Test data is collected and stored via ACNET. We developed tools in R that analyze data exported from ACNET including:</a:t>
              </a:r>
            </a:p>
            <a:p>
              <a:pPr marL="685800" indent="-685800" algn="just">
                <a:buFont typeface="Arial" panose="020B0604020202020204" pitchFamily="34" charset="0"/>
                <a:buChar char="•"/>
              </a:pPr>
              <a:r>
                <a:rPr lang="en-US" sz="4000" dirty="0" smtClean="0">
                  <a:latin typeface="Arial"/>
                  <a:cs typeface="Arial"/>
                </a:rPr>
                <a:t>Preprocessing </a:t>
              </a:r>
              <a:r>
                <a:rPr lang="en-US" sz="4000" dirty="0">
                  <a:latin typeface="Arial"/>
                  <a:cs typeface="Arial"/>
                </a:rPr>
                <a:t>and </a:t>
              </a:r>
              <a:r>
                <a:rPr lang="en-US" sz="4000" dirty="0" smtClean="0">
                  <a:latin typeface="Arial"/>
                  <a:cs typeface="Arial"/>
                </a:rPr>
                <a:t>outputting </a:t>
              </a:r>
              <a:r>
                <a:rPr lang="en-US" sz="4000" dirty="0">
                  <a:latin typeface="Arial"/>
                  <a:cs typeface="Arial"/>
                </a:rPr>
                <a:t>a data table in an </a:t>
              </a:r>
              <a:r>
                <a:rPr lang="en-US" sz="4000" dirty="0" smtClean="0">
                  <a:latin typeface="Arial"/>
                  <a:cs typeface="Arial"/>
                </a:rPr>
                <a:t>easy-to-manipulate </a:t>
              </a:r>
              <a:r>
                <a:rPr lang="en-US" sz="4000" dirty="0">
                  <a:latin typeface="Arial"/>
                  <a:cs typeface="Arial"/>
                </a:rPr>
                <a:t>format (data wrangling).</a:t>
              </a:r>
            </a:p>
            <a:p>
              <a:pPr marL="685800" indent="-685800" algn="just">
                <a:buFont typeface="Arial" panose="020B0604020202020204" pitchFamily="34" charset="0"/>
                <a:buChar char="•"/>
              </a:pPr>
              <a:r>
                <a:rPr lang="en-US" sz="4000" dirty="0" smtClean="0">
                  <a:latin typeface="Arial"/>
                  <a:cs typeface="Arial"/>
                </a:rPr>
                <a:t>Producing </a:t>
              </a:r>
              <a:r>
                <a:rPr lang="en-US" sz="4000" dirty="0">
                  <a:latin typeface="Arial"/>
                  <a:cs typeface="Arial"/>
                </a:rPr>
                <a:t>interactive time series plots or scatter plots of arbitrary devices for quick preliminary analysis.</a:t>
              </a: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Arial" panose="020B0604020202020204" pitchFamily="34" charset="0"/>
                <a:buChar char="•"/>
              </a:pPr>
              <a:endParaRPr lang="en-US" sz="4000" dirty="0">
                <a:latin typeface="Arial"/>
                <a:cs typeface="Arial"/>
              </a:endParaRPr>
            </a:p>
            <a:p>
              <a:pPr algn="just"/>
              <a:endParaRPr lang="en-US" sz="4000" dirty="0">
                <a:latin typeface="Arial"/>
                <a:cs typeface="Arial"/>
              </a:endParaRPr>
            </a:p>
            <a:p>
              <a:pPr marL="685800" indent="-685800" algn="just">
                <a:buFont typeface="Arial" panose="020B0604020202020204" pitchFamily="34" charset="0"/>
                <a:buChar char="•"/>
              </a:pPr>
              <a:r>
                <a:rPr lang="en-US" sz="4000" dirty="0" smtClean="0">
                  <a:latin typeface="Arial"/>
                  <a:cs typeface="Arial"/>
                </a:rPr>
                <a:t>Fitting </a:t>
              </a:r>
              <a:r>
                <a:rPr lang="en-US" sz="4000" dirty="0">
                  <a:latin typeface="Arial"/>
                  <a:cs typeface="Arial"/>
                </a:rPr>
                <a:t>a log-linear transform model to FE data. This model allows us to determine onset of FE for a cavity. With the addition of a radiation detection scheme with different reading scales, we quantile normalize the data in order to obtain a better onset prediction from the model.</a:t>
              </a:r>
            </a:p>
            <a:p>
              <a:pPr marL="685800" indent="-685800" algn="just">
                <a:buFont typeface="Arial" panose="020B0604020202020204" pitchFamily="34" charset="0"/>
                <a:buChar char="•"/>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algn="just"/>
              <a:endParaRPr lang="en-US" sz="4000" dirty="0">
                <a:latin typeface="Arial"/>
                <a:cs typeface="Arial"/>
              </a:endParaRPr>
            </a:p>
            <a:p>
              <a:pPr marL="571500" indent="-571500" algn="just">
                <a:buFont typeface="Arial" panose="020B0604020202020204" pitchFamily="34" charset="0"/>
                <a:buChar char="•"/>
              </a:pPr>
              <a:r>
                <a:rPr lang="en-US" sz="4000" dirty="0" smtClean="0">
                  <a:latin typeface="Arial"/>
                  <a:cs typeface="Arial"/>
                </a:rPr>
                <a:t>Fitting </a:t>
              </a:r>
              <a:r>
                <a:rPr lang="en-US" sz="4000" dirty="0">
                  <a:latin typeface="Arial"/>
                  <a:cs typeface="Arial"/>
                </a:rPr>
                <a:t>the Fowler-</a:t>
              </a:r>
              <a:r>
                <a:rPr lang="en-US" sz="4000" dirty="0" err="1">
                  <a:latin typeface="Arial"/>
                  <a:cs typeface="Arial"/>
                </a:rPr>
                <a:t>Nordheim</a:t>
              </a:r>
              <a:r>
                <a:rPr lang="en-US" sz="4000" dirty="0">
                  <a:latin typeface="Arial"/>
                  <a:cs typeface="Arial"/>
                </a:rPr>
                <a:t> equation governing FE current to dark current data. The model is fitted using nonlinear least square method. For the algorithm to converge, initial guesses are calculated from linear regression of the FN equation’s series expansion.</a:t>
              </a:r>
            </a:p>
            <a:p>
              <a:pPr marL="571500" indent="-571500" algn="just">
                <a:buFont typeface="Arial" panose="020B0604020202020204" pitchFamily="34" charset="0"/>
                <a:buChar char="•"/>
              </a:pPr>
              <a:endParaRPr lang="en-US" sz="4000" dirty="0">
                <a:latin typeface="Arial"/>
                <a:cs typeface="Arial"/>
              </a:endParaRPr>
            </a:p>
            <a:p>
              <a:pPr marL="571500" indent="-571500" algn="just">
                <a:buFont typeface="Arial" panose="020B0604020202020204" pitchFamily="34" charset="0"/>
                <a:buChar char="•"/>
              </a:pPr>
              <a:endParaRPr lang="en-US" sz="4000" dirty="0">
                <a:latin typeface="Arial"/>
                <a:cs typeface="Arial"/>
              </a:endParaRPr>
            </a:p>
            <a:p>
              <a:pPr marL="571500" indent="-571500" algn="just">
                <a:buFont typeface="Arial" panose="020B0604020202020204" pitchFamily="34" charset="0"/>
                <a:buChar char="•"/>
              </a:pPr>
              <a:endParaRPr lang="en-US" sz="4000" dirty="0">
                <a:latin typeface="Arial"/>
                <a:cs typeface="Arial"/>
              </a:endParaRPr>
            </a:p>
            <a:p>
              <a:pPr marL="571500" indent="-571500" algn="just">
                <a:buFont typeface="Arial" panose="020B0604020202020204" pitchFamily="34" charset="0"/>
                <a:buChar char="•"/>
              </a:pPr>
              <a:endParaRPr lang="en-US" sz="4000" dirty="0">
                <a:latin typeface="Arial"/>
                <a:cs typeface="Arial"/>
              </a:endParaRPr>
            </a:p>
            <a:p>
              <a:pPr marL="571500" indent="-571500" algn="just">
                <a:buFont typeface="Arial" panose="020B0604020202020204" pitchFamily="34" charset="0"/>
                <a:buChar char="•"/>
              </a:pPr>
              <a:endParaRPr lang="en-US" sz="4000" dirty="0">
                <a:latin typeface="Arial"/>
                <a:cs typeface="Arial"/>
              </a:endParaRPr>
            </a:p>
            <a:p>
              <a:pPr marL="571500" indent="-571500" algn="just">
                <a:buFont typeface="Arial" panose="020B0604020202020204" pitchFamily="34" charset="0"/>
                <a:buChar char="•"/>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algn="just"/>
              <a:endParaRPr lang="en-US" sz="4000" dirty="0">
                <a:latin typeface="Arial"/>
                <a:cs typeface="Arial"/>
              </a:endParaRPr>
            </a:p>
            <a:p>
              <a:pPr marL="685800" indent="-685800" algn="just">
                <a:buFont typeface="Wingdings" panose="05000000000000000000" pitchFamily="2" charset="2"/>
                <a:buChar char="Ø"/>
              </a:pPr>
              <a:r>
                <a:rPr lang="en-US" sz="4000" dirty="0">
                  <a:latin typeface="Arial"/>
                  <a:cs typeface="Arial"/>
                </a:rPr>
                <a:t>All tools developed above had been used </a:t>
              </a:r>
              <a:r>
                <a:rPr lang="en-US" sz="4000" dirty="0" smtClean="0">
                  <a:latin typeface="Arial"/>
                  <a:cs typeface="Arial"/>
                </a:rPr>
                <a:t>to </a:t>
              </a:r>
              <a:r>
                <a:rPr lang="en-US" sz="4000" dirty="0">
                  <a:latin typeface="Arial"/>
                  <a:cs typeface="Arial"/>
                </a:rPr>
                <a:t>analyze testing data and characterize performance for cryomodules F1.3-08, F1.3-10 and retrospectively F1.3-09, F1.3-07.</a:t>
              </a:r>
            </a:p>
          </p:txBody>
        </p:sp>
      </p:grpSp>
      <p:grpSp>
        <p:nvGrpSpPr>
          <p:cNvPr id="14" name="Group 13">
            <a:extLst>
              <a:ext uri="{FF2B5EF4-FFF2-40B4-BE49-F238E27FC236}">
                <a16:creationId xmlns:a16="http://schemas.microsoft.com/office/drawing/2014/main" xmlns="" id="{E52D8320-A6B3-49F1-BCE8-8EEE4329CCE9}"/>
              </a:ext>
            </a:extLst>
          </p:cNvPr>
          <p:cNvGrpSpPr/>
          <p:nvPr/>
        </p:nvGrpSpPr>
        <p:grpSpPr>
          <a:xfrm>
            <a:off x="960314" y="19723056"/>
            <a:ext cx="11588625" cy="21976361"/>
            <a:chOff x="997822" y="5669962"/>
            <a:chExt cx="18204578" cy="21976361"/>
          </a:xfrm>
        </p:grpSpPr>
        <p:sp>
          <p:nvSpPr>
            <p:cNvPr id="15" name="TextBox 14">
              <a:extLst>
                <a:ext uri="{FF2B5EF4-FFF2-40B4-BE49-F238E27FC236}">
                  <a16:creationId xmlns:a16="http://schemas.microsoft.com/office/drawing/2014/main" xmlns="" id="{827346B3-917C-431E-86D6-FA7EB4631770}"/>
                </a:ext>
              </a:extLst>
            </p:cNvPr>
            <p:cNvSpPr txBox="1"/>
            <p:nvPr/>
          </p:nvSpPr>
          <p:spPr>
            <a:xfrm>
              <a:off x="997822" y="5669962"/>
              <a:ext cx="18204578" cy="1021556"/>
            </a:xfrm>
            <a:prstGeom prst="roundRect">
              <a:avLst/>
            </a:prstGeom>
            <a:solidFill>
              <a:srgbClr val="00308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4800" dirty="0">
                  <a:latin typeface="Arial"/>
                  <a:cs typeface="Arial"/>
                </a:rPr>
                <a:t>Acceptance </a:t>
              </a:r>
              <a:r>
                <a:rPr lang="en-US" sz="5400" dirty="0">
                  <a:latin typeface="Arial"/>
                  <a:cs typeface="Arial"/>
                </a:rPr>
                <a:t>Testing</a:t>
              </a:r>
              <a:r>
                <a:rPr lang="en-US" sz="4800" dirty="0">
                  <a:latin typeface="Arial"/>
                  <a:cs typeface="Arial"/>
                </a:rPr>
                <a:t> </a:t>
              </a:r>
              <a:r>
                <a:rPr lang="en-US" sz="4800" dirty="0" smtClean="0">
                  <a:latin typeface="Arial"/>
                  <a:cs typeface="Arial"/>
                </a:rPr>
                <a:t>and </a:t>
              </a:r>
              <a:r>
                <a:rPr lang="en-US" sz="4800" dirty="0">
                  <a:latin typeface="Arial"/>
                  <a:cs typeface="Arial"/>
                </a:rPr>
                <a:t>Purpose</a:t>
              </a:r>
            </a:p>
          </p:txBody>
        </p:sp>
        <p:sp>
          <p:nvSpPr>
            <p:cNvPr id="16" name="TextBox 15">
              <a:extLst>
                <a:ext uri="{FF2B5EF4-FFF2-40B4-BE49-F238E27FC236}">
                  <a16:creationId xmlns:a16="http://schemas.microsoft.com/office/drawing/2014/main" xmlns="" id="{375376E1-017E-4723-B0C4-2B440CED4745}"/>
                </a:ext>
              </a:extLst>
            </p:cNvPr>
            <p:cNvSpPr txBox="1"/>
            <p:nvPr/>
          </p:nvSpPr>
          <p:spPr>
            <a:xfrm>
              <a:off x="997822" y="7240737"/>
              <a:ext cx="18204578" cy="20405586"/>
            </a:xfrm>
            <a:prstGeom prst="rect">
              <a:avLst/>
            </a:prstGeom>
            <a:noFill/>
          </p:spPr>
          <p:txBody>
            <a:bodyPr wrap="square" rtlCol="0">
              <a:spAutoFit/>
            </a:bodyPr>
            <a:lstStyle/>
            <a:p>
              <a:pPr marL="685800" indent="-685800" algn="just">
                <a:buFont typeface="Wingdings" panose="05000000000000000000" pitchFamily="2" charset="2"/>
                <a:buChar char="Ø"/>
              </a:pPr>
              <a:r>
                <a:rPr lang="en-US" sz="4000" dirty="0">
                  <a:latin typeface="Arial"/>
                  <a:cs typeface="Arial"/>
                </a:rPr>
                <a:t>Each cryomodule undergoes rigorous testing at </a:t>
              </a:r>
              <a:r>
                <a:rPr lang="en-US" sz="4000" dirty="0" err="1">
                  <a:latin typeface="Arial"/>
                  <a:cs typeface="Arial"/>
                </a:rPr>
                <a:t>Fermilab</a:t>
              </a:r>
              <a:r>
                <a:rPr lang="en-US" sz="4000" dirty="0">
                  <a:latin typeface="Arial"/>
                  <a:cs typeface="Arial"/>
                </a:rPr>
                <a:t> to ensure that it meets stringent performance criteria. An important part of testing is monitoring for cavity field emission.</a:t>
              </a:r>
            </a:p>
            <a:p>
              <a:pPr algn="just"/>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algn="just"/>
              <a:endParaRPr lang="en-US" sz="4000" dirty="0">
                <a:latin typeface="Arial"/>
                <a:cs typeface="Arial"/>
              </a:endParaRPr>
            </a:p>
            <a:p>
              <a:pPr marL="685800" indent="-685800" algn="just">
                <a:buFont typeface="Wingdings" panose="05000000000000000000" pitchFamily="2" charset="2"/>
                <a:buChar char="Ø"/>
              </a:pPr>
              <a:r>
                <a:rPr lang="en-US" sz="4000" dirty="0">
                  <a:latin typeface="Arial"/>
                  <a:cs typeface="Arial"/>
                </a:rPr>
                <a:t>Field emission (FE) can be observed from bremsstrahlung radiation and dark current. Dark current is caused by the accelerating emitted electrons inside the cavity, while radiation is produced when emitted electrons get deflected by the cavity wall.</a:t>
              </a: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algn="just"/>
              <a:endParaRPr lang="en-US" sz="4000" dirty="0">
                <a:latin typeface="Arial"/>
                <a:cs typeface="Arial"/>
              </a:endParaRPr>
            </a:p>
            <a:p>
              <a:pPr algn="just"/>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r>
                <a:rPr lang="en-US" sz="4000" dirty="0">
                  <a:latin typeface="Arial"/>
                  <a:cs typeface="Arial"/>
                </a:rPr>
                <a:t>Using radiation detectors and cavity gradient data, it is possible to determine onset, intensity, location and range of FE.</a:t>
              </a:r>
            </a:p>
            <a:p>
              <a:pPr marL="685800" indent="-685800" algn="just">
                <a:buFont typeface="Wingdings" panose="05000000000000000000" pitchFamily="2" charset="2"/>
                <a:buChar char="Ø"/>
              </a:pPr>
              <a:endParaRPr lang="en-US" sz="4000" dirty="0">
                <a:latin typeface="Arial"/>
                <a:cs typeface="Arial"/>
              </a:endParaRPr>
            </a:p>
            <a:p>
              <a:pPr marL="685800" indent="-685800" algn="just">
                <a:buFont typeface="Wingdings" panose="05000000000000000000" pitchFamily="2" charset="2"/>
                <a:buChar char="Ø"/>
              </a:pPr>
              <a:endParaRPr lang="en-US" sz="4000" dirty="0">
                <a:latin typeface="Arial"/>
                <a:cs typeface="Arial"/>
              </a:endParaRPr>
            </a:p>
          </p:txBody>
        </p:sp>
      </p:grpSp>
      <p:grpSp>
        <p:nvGrpSpPr>
          <p:cNvPr id="17" name="Group 16">
            <a:extLst>
              <a:ext uri="{FF2B5EF4-FFF2-40B4-BE49-F238E27FC236}">
                <a16:creationId xmlns:a16="http://schemas.microsoft.com/office/drawing/2014/main" xmlns="" id="{27FEB537-D185-4A62-B098-7720D6E399C8}"/>
              </a:ext>
            </a:extLst>
          </p:cNvPr>
          <p:cNvGrpSpPr/>
          <p:nvPr/>
        </p:nvGrpSpPr>
        <p:grpSpPr>
          <a:xfrm>
            <a:off x="25755989" y="37681013"/>
            <a:ext cx="11526261" cy="2623359"/>
            <a:chOff x="21488399" y="37143210"/>
            <a:chExt cx="16359190" cy="3723326"/>
          </a:xfrm>
        </p:grpSpPr>
        <p:pic>
          <p:nvPicPr>
            <p:cNvPr id="1026" name="Picture 2" descr="https://www.illinoisacceleratorinstitute.org/img/iai_logo_small.png">
              <a:extLst>
                <a:ext uri="{FF2B5EF4-FFF2-40B4-BE49-F238E27FC236}">
                  <a16:creationId xmlns:a16="http://schemas.microsoft.com/office/drawing/2014/main" xmlns="" id="{593D075C-5187-4664-B348-51A5E4ACDD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01227" y="37664374"/>
              <a:ext cx="11346362" cy="27499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odk.org/wp-content/uploads/2016/02/dickinson.jpg">
              <a:extLst>
                <a:ext uri="{FF2B5EF4-FFF2-40B4-BE49-F238E27FC236}">
                  <a16:creationId xmlns:a16="http://schemas.microsoft.com/office/drawing/2014/main" xmlns="" id="{669C4391-E02D-4086-BB48-6C8552EC86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88399" y="37143210"/>
              <a:ext cx="5012827" cy="3723326"/>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a:extLst>
              <a:ext uri="{FF2B5EF4-FFF2-40B4-BE49-F238E27FC236}">
                <a16:creationId xmlns:a16="http://schemas.microsoft.com/office/drawing/2014/main" xmlns="" id="{71CAF3D9-80E9-4738-847E-C0F14D99924C}"/>
              </a:ext>
            </a:extLst>
          </p:cNvPr>
          <p:cNvSpPr txBox="1"/>
          <p:nvPr/>
        </p:nvSpPr>
        <p:spPr>
          <a:xfrm>
            <a:off x="8229600" y="16588341"/>
            <a:ext cx="4331084" cy="954107"/>
          </a:xfrm>
          <a:prstGeom prst="rect">
            <a:avLst/>
          </a:prstGeom>
          <a:noFill/>
        </p:spPr>
        <p:txBody>
          <a:bodyPr wrap="square" rtlCol="0">
            <a:spAutoFit/>
          </a:bodyPr>
          <a:lstStyle/>
          <a:p>
            <a:pPr algn="ctr"/>
            <a:r>
              <a:rPr lang="en-US" sz="2800" i="1" dirty="0"/>
              <a:t>Fig. 1: LCLS-II cryomodule in the CMTS1 test cave.</a:t>
            </a:r>
          </a:p>
        </p:txBody>
      </p:sp>
      <p:grpSp>
        <p:nvGrpSpPr>
          <p:cNvPr id="23" name="Group 22">
            <a:extLst>
              <a:ext uri="{FF2B5EF4-FFF2-40B4-BE49-F238E27FC236}">
                <a16:creationId xmlns:a16="http://schemas.microsoft.com/office/drawing/2014/main" xmlns="" id="{3C5416EC-DE00-42E0-8017-4DCBFD231414}"/>
              </a:ext>
            </a:extLst>
          </p:cNvPr>
          <p:cNvGrpSpPr/>
          <p:nvPr/>
        </p:nvGrpSpPr>
        <p:grpSpPr>
          <a:xfrm>
            <a:off x="14032725" y="12365093"/>
            <a:ext cx="11014011" cy="7512847"/>
            <a:chOff x="13787876" y="12936094"/>
            <a:chExt cx="11869722" cy="8096541"/>
          </a:xfrm>
        </p:grpSpPr>
        <p:pic>
          <p:nvPicPr>
            <p:cNvPr id="24" name="Picture 23">
              <a:extLst>
                <a:ext uri="{FF2B5EF4-FFF2-40B4-BE49-F238E27FC236}">
                  <a16:creationId xmlns:a16="http://schemas.microsoft.com/office/drawing/2014/main" xmlns="" id="{42B66CCF-DC2F-4916-A802-E6D447541D08}"/>
                </a:ext>
              </a:extLst>
            </p:cNvPr>
            <p:cNvPicPr>
              <a:picLocks noChangeAspect="1"/>
            </p:cNvPicPr>
            <p:nvPr/>
          </p:nvPicPr>
          <p:blipFill>
            <a:blip r:embed="rId6"/>
            <a:stretch>
              <a:fillRect/>
            </a:stretch>
          </p:blipFill>
          <p:spPr>
            <a:xfrm>
              <a:off x="15006234" y="12936094"/>
              <a:ext cx="8380679" cy="6857718"/>
            </a:xfrm>
            <a:prstGeom prst="rect">
              <a:avLst/>
            </a:prstGeom>
          </p:spPr>
        </p:pic>
        <p:sp>
          <p:nvSpPr>
            <p:cNvPr id="29" name="TextBox 28">
              <a:extLst>
                <a:ext uri="{FF2B5EF4-FFF2-40B4-BE49-F238E27FC236}">
                  <a16:creationId xmlns:a16="http://schemas.microsoft.com/office/drawing/2014/main" xmlns="" id="{6D32CEBA-954F-4DE2-84BF-53874B9857CA}"/>
                </a:ext>
              </a:extLst>
            </p:cNvPr>
            <p:cNvSpPr txBox="1"/>
            <p:nvPr/>
          </p:nvSpPr>
          <p:spPr>
            <a:xfrm>
              <a:off x="13787876" y="20004401"/>
              <a:ext cx="11869722" cy="1028234"/>
            </a:xfrm>
            <a:prstGeom prst="rect">
              <a:avLst/>
            </a:prstGeom>
            <a:noFill/>
          </p:spPr>
          <p:txBody>
            <a:bodyPr wrap="square" rtlCol="0">
              <a:spAutoFit/>
            </a:bodyPr>
            <a:lstStyle/>
            <a:p>
              <a:pPr algn="ctr"/>
              <a:r>
                <a:rPr lang="en-US" sz="2800" i="1" dirty="0"/>
                <a:t>Fig. 4: Web application for quick analysis. The interactive graph output is feature-rich, including zooming, selecting certain data points, etc. </a:t>
              </a:r>
            </a:p>
          </p:txBody>
        </p:sp>
      </p:grpSp>
      <p:sp>
        <p:nvSpPr>
          <p:cNvPr id="40" name="TextBox 39">
            <a:extLst>
              <a:ext uri="{FF2B5EF4-FFF2-40B4-BE49-F238E27FC236}">
                <a16:creationId xmlns:a16="http://schemas.microsoft.com/office/drawing/2014/main" xmlns="" id="{D1F81AE0-742A-4CEF-AD01-E84562DCEEE5}"/>
              </a:ext>
            </a:extLst>
          </p:cNvPr>
          <p:cNvSpPr txBox="1"/>
          <p:nvPr/>
        </p:nvSpPr>
        <p:spPr>
          <a:xfrm>
            <a:off x="972059" y="11131309"/>
            <a:ext cx="11588625" cy="3170099"/>
          </a:xfrm>
          <a:prstGeom prst="rect">
            <a:avLst/>
          </a:prstGeom>
          <a:noFill/>
        </p:spPr>
        <p:txBody>
          <a:bodyPr wrap="square" rtlCol="0">
            <a:spAutoFit/>
          </a:bodyPr>
          <a:lstStyle/>
          <a:p>
            <a:pPr marL="685800" indent="-685800" algn="just">
              <a:buFont typeface="Wingdings" panose="05000000000000000000" pitchFamily="2" charset="2"/>
              <a:buChar char="Ø"/>
            </a:pPr>
            <a:r>
              <a:rPr lang="en-US" sz="4000" dirty="0" smtClean="0">
                <a:latin typeface="Arial"/>
                <a:cs typeface="Arial"/>
              </a:rPr>
              <a:t>We developed tools in R (a statistical computing language) to analyze the recorded testing data and utilized them to assess the performance of </a:t>
            </a:r>
            <a:r>
              <a:rPr lang="en-US" sz="4000" dirty="0" err="1" smtClean="0">
                <a:latin typeface="Arial"/>
                <a:cs typeface="Arial"/>
              </a:rPr>
              <a:t>cryomodules</a:t>
            </a:r>
            <a:r>
              <a:rPr lang="en-US" sz="4000" dirty="0" smtClean="0">
                <a:latin typeface="Arial"/>
                <a:cs typeface="Arial"/>
              </a:rPr>
              <a:t> in an efficient and reproducible way.</a:t>
            </a:r>
            <a:endParaRPr lang="en-US" sz="4000" dirty="0">
              <a:latin typeface="Arial"/>
              <a:cs typeface="Arial"/>
            </a:endParaRPr>
          </a:p>
        </p:txBody>
      </p:sp>
      <p:pic>
        <p:nvPicPr>
          <p:cNvPr id="18" name="Picture 4" descr="https://home.slac.stanford.edu/news/2018/01-19-superconducting-x-ray-laser-takes-shape-in-silicon-valley/images/16-0227-14.jpg">
            <a:extLst>
              <a:ext uri="{FF2B5EF4-FFF2-40B4-BE49-F238E27FC236}">
                <a16:creationId xmlns:a16="http://schemas.microsoft.com/office/drawing/2014/main" xmlns="" id="{973DEFF3-9279-4C18-B1B6-2ABAFCBC71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0186" y="14620791"/>
            <a:ext cx="6961762" cy="4641175"/>
          </a:xfrm>
          <a:prstGeom prst="rect">
            <a:avLst/>
          </a:prstGeom>
          <a:noFill/>
          <a:extLst>
            <a:ext uri="{909E8E84-426E-40DD-AFC4-6F175D3DCCD1}">
              <a14:hiddenFill xmlns:a14="http://schemas.microsoft.com/office/drawing/2010/main">
                <a:solidFill>
                  <a:srgbClr val="FFFFFF"/>
                </a:solidFill>
              </a14:hiddenFill>
            </a:ext>
          </a:extLst>
        </p:spPr>
      </p:pic>
      <p:grpSp>
        <p:nvGrpSpPr>
          <p:cNvPr id="41" name="Group 40">
            <a:extLst>
              <a:ext uri="{FF2B5EF4-FFF2-40B4-BE49-F238E27FC236}">
                <a16:creationId xmlns:a16="http://schemas.microsoft.com/office/drawing/2014/main" xmlns="" id="{F944C32B-66ED-47A4-8F5B-35894EA9B7F3}"/>
              </a:ext>
            </a:extLst>
          </p:cNvPr>
          <p:cNvGrpSpPr/>
          <p:nvPr/>
        </p:nvGrpSpPr>
        <p:grpSpPr>
          <a:xfrm>
            <a:off x="13408087" y="32336667"/>
            <a:ext cx="11801512" cy="5273654"/>
            <a:chOff x="13042368" y="32599220"/>
            <a:chExt cx="11801512" cy="5273654"/>
          </a:xfrm>
        </p:grpSpPr>
        <p:pic>
          <p:nvPicPr>
            <p:cNvPr id="30" name="Picture 29">
              <a:extLst>
                <a:ext uri="{FF2B5EF4-FFF2-40B4-BE49-F238E27FC236}">
                  <a16:creationId xmlns:a16="http://schemas.microsoft.com/office/drawing/2014/main" xmlns="" id="{198CF387-AA9A-4BAA-9001-73CBB188D11E}"/>
                </a:ext>
              </a:extLst>
            </p:cNvPr>
            <p:cNvPicPr>
              <a:picLocks noChangeAspect="1"/>
            </p:cNvPicPr>
            <p:nvPr/>
          </p:nvPicPr>
          <p:blipFill>
            <a:blip r:embed="rId8"/>
            <a:stretch>
              <a:fillRect/>
            </a:stretch>
          </p:blipFill>
          <p:spPr>
            <a:xfrm>
              <a:off x="15034631" y="32599220"/>
              <a:ext cx="8335538" cy="4058216"/>
            </a:xfrm>
            <a:prstGeom prst="rect">
              <a:avLst/>
            </a:prstGeom>
          </p:spPr>
        </p:pic>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xmlns="" id="{25F3854A-ECB3-47D1-B3EC-F981E5B5C376}"/>
                    </a:ext>
                  </a:extLst>
                </p:cNvPr>
                <p:cNvSpPr txBox="1"/>
                <p:nvPr/>
              </p:nvSpPr>
              <p:spPr>
                <a:xfrm>
                  <a:off x="13042368" y="36744745"/>
                  <a:ext cx="11801512" cy="1128129"/>
                </a:xfrm>
                <a:prstGeom prst="rect">
                  <a:avLst/>
                </a:prstGeom>
                <a:noFill/>
              </p:spPr>
              <p:txBody>
                <a:bodyPr wrap="square" rtlCol="0">
                  <a:spAutoFit/>
                </a:bodyPr>
                <a:lstStyle/>
                <a:p>
                  <a:pPr algn="ctr"/>
                  <a:r>
                    <a:rPr lang="en-US" sz="2800" i="1" dirty="0"/>
                    <a:t>Fig. 6: Fowler-</a:t>
                  </a:r>
                  <a:r>
                    <a:rPr lang="en-US" sz="2800" i="1" dirty="0" err="1"/>
                    <a:t>Nordheim</a:t>
                  </a:r>
                  <a:r>
                    <a:rPr lang="en-US" sz="2800" i="1" dirty="0"/>
                    <a:t> model </a:t>
                  </a:r>
                  <a14:m>
                    <m:oMath xmlns:m="http://schemas.openxmlformats.org/officeDocument/2006/math">
                      <m:r>
                        <a:rPr lang="en-US" sz="2800" b="0" i="1" smtClean="0">
                          <a:latin typeface="Cambria Math" panose="02040503050406030204" pitchFamily="18" charset="0"/>
                        </a:rPr>
                        <m:t>𝐴</m:t>
                      </m:r>
                      <m:sSup>
                        <m:sSupPr>
                          <m:ctrlPr>
                            <a:rPr lang="en-US" sz="2800" b="0" i="1" smtClean="0">
                              <a:latin typeface="Cambria Math" charset="0"/>
                            </a:rPr>
                          </m:ctrlPr>
                        </m:sSupPr>
                        <m:e>
                          <m:r>
                            <a:rPr lang="en-US" sz="2800" b="0" i="1" smtClean="0">
                              <a:latin typeface="Cambria Math" panose="02040503050406030204" pitchFamily="18" charset="0"/>
                            </a:rPr>
                            <m:t>𝑥</m:t>
                          </m:r>
                        </m:e>
                        <m:sup>
                          <m:r>
                            <a:rPr lang="en-US" sz="2800" b="0" i="1" smtClean="0">
                              <a:latin typeface="Cambria Math" panose="02040503050406030204" pitchFamily="18" charset="0"/>
                            </a:rPr>
                            <m:t>2.5</m:t>
                          </m:r>
                        </m:sup>
                      </m:sSup>
                      <m:sSup>
                        <m:sSupPr>
                          <m:ctrlPr>
                            <a:rPr lang="en-US" sz="2800" b="0" i="1" smtClean="0">
                              <a:latin typeface="Cambria Math" charset="0"/>
                            </a:rPr>
                          </m:ctrlPr>
                        </m:sSupPr>
                        <m:e>
                          <m:r>
                            <a:rPr lang="en-US" sz="2800" b="0" i="1" smtClean="0">
                              <a:latin typeface="Cambria Math" panose="02040503050406030204" pitchFamily="18" charset="0"/>
                            </a:rPr>
                            <m:t>𝑒</m:t>
                          </m:r>
                        </m:e>
                        <m:sup>
                          <m:r>
                            <a:rPr lang="en-US" sz="2800" b="0" i="1" smtClean="0">
                              <a:latin typeface="Cambria Math" panose="02040503050406030204" pitchFamily="18" charset="0"/>
                            </a:rPr>
                            <m:t>−</m:t>
                          </m:r>
                          <m:f>
                            <m:fPr>
                              <m:ctrlPr>
                                <a:rPr lang="en-US" sz="2800" b="0" i="1" smtClean="0">
                                  <a:latin typeface="Cambria Math" charset="0"/>
                                </a:rPr>
                              </m:ctrlPr>
                            </m:fPr>
                            <m:num>
                              <m:r>
                                <a:rPr lang="en-US" sz="2800" b="0" i="1" smtClean="0">
                                  <a:latin typeface="Cambria Math" panose="02040503050406030204" pitchFamily="18" charset="0"/>
                                </a:rPr>
                                <m:t>𝐵</m:t>
                              </m:r>
                            </m:num>
                            <m:den>
                              <m:r>
                                <a:rPr lang="en-US" sz="2800" b="0" i="1" smtClean="0">
                                  <a:latin typeface="Cambria Math" panose="02040503050406030204" pitchFamily="18" charset="0"/>
                                </a:rPr>
                                <m:t>𝑥</m:t>
                              </m:r>
                            </m:den>
                          </m:f>
                        </m:sup>
                      </m:sSup>
                      <m:r>
                        <a:rPr lang="en-US" sz="2800" b="0" i="1" smtClean="0">
                          <a:latin typeface="Cambria Math" panose="02040503050406030204" pitchFamily="18" charset="0"/>
                        </a:rPr>
                        <m:t>+</m:t>
                      </m:r>
                      <m:r>
                        <a:rPr lang="en-US" sz="2800" b="0" i="1" smtClean="0">
                          <a:latin typeface="Cambria Math" panose="02040503050406030204" pitchFamily="18" charset="0"/>
                        </a:rPr>
                        <m:t>𝐶</m:t>
                      </m:r>
                    </m:oMath>
                  </a14:m>
                  <a:r>
                    <a:rPr lang="en-US" sz="2800" i="1" dirty="0"/>
                    <a:t>. Horizontal lines represent average background, while vertical lines represent predicted onset values.</a:t>
                  </a:r>
                </a:p>
              </p:txBody>
            </p:sp>
          </mc:Choice>
          <mc:Fallback xmlns="">
            <p:sp>
              <p:nvSpPr>
                <p:cNvPr id="44" name="TextBox 43">
                  <a:extLst>
                    <a:ext uri="{FF2B5EF4-FFF2-40B4-BE49-F238E27FC236}">
                      <a16:creationId xmlns:a16="http://schemas.microsoft.com/office/drawing/2014/main" id="{25F3854A-ECB3-47D1-B3EC-F981E5B5C376}"/>
                    </a:ext>
                  </a:extLst>
                </p:cNvPr>
                <p:cNvSpPr txBox="1">
                  <a:spLocks noRot="1" noChangeAspect="1" noMove="1" noResize="1" noEditPoints="1" noAdjustHandles="1" noChangeArrowheads="1" noChangeShapeType="1" noTextEdit="1"/>
                </p:cNvSpPr>
                <p:nvPr/>
              </p:nvSpPr>
              <p:spPr>
                <a:xfrm>
                  <a:off x="13042368" y="36744745"/>
                  <a:ext cx="11801512" cy="1128129"/>
                </a:xfrm>
                <a:prstGeom prst="rect">
                  <a:avLst/>
                </a:prstGeom>
                <a:blipFill>
                  <a:blip r:embed="rId9"/>
                  <a:stretch>
                    <a:fillRect b="-14595"/>
                  </a:stretch>
                </a:blipFill>
              </p:spPr>
              <p:txBody>
                <a:bodyPr/>
                <a:lstStyle/>
                <a:p>
                  <a:r>
                    <a:rPr lang="en-US">
                      <a:noFill/>
                    </a:rPr>
                    <a:t> </a:t>
                  </a:r>
                </a:p>
              </p:txBody>
            </p:sp>
          </mc:Fallback>
        </mc:AlternateContent>
      </p:grpSp>
      <p:grpSp>
        <p:nvGrpSpPr>
          <p:cNvPr id="118" name="Group 117">
            <a:extLst>
              <a:ext uri="{FF2B5EF4-FFF2-40B4-BE49-F238E27FC236}">
                <a16:creationId xmlns:a16="http://schemas.microsoft.com/office/drawing/2014/main" xmlns="" id="{167E60BB-F062-449D-A3B3-61986ED3A500}"/>
              </a:ext>
            </a:extLst>
          </p:cNvPr>
          <p:cNvGrpSpPr/>
          <p:nvPr/>
        </p:nvGrpSpPr>
        <p:grpSpPr>
          <a:xfrm>
            <a:off x="7298889" y="23843891"/>
            <a:ext cx="5252337" cy="5331109"/>
            <a:chOff x="7308347" y="23687781"/>
            <a:chExt cx="5252337" cy="5331109"/>
          </a:xfrm>
        </p:grpSpPr>
        <p:pic>
          <p:nvPicPr>
            <p:cNvPr id="1030" name="Picture 6" descr="https://img.tfd.com/mgh/cep/thumb/Diagram-of-the-energylevel-scheme-for-field-emission-from-a-metal.jpg">
              <a:extLst>
                <a:ext uri="{FF2B5EF4-FFF2-40B4-BE49-F238E27FC236}">
                  <a16:creationId xmlns:a16="http://schemas.microsoft.com/office/drawing/2014/main" xmlns="" id="{E2A1EF0F-34C3-4AD6-B718-64320FEFA14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08347" y="23687781"/>
              <a:ext cx="5141586" cy="3290615"/>
            </a:xfrm>
            <a:prstGeom prst="rect">
              <a:avLst/>
            </a:prstGeom>
            <a:noFill/>
            <a:extLst>
              <a:ext uri="{909E8E84-426E-40DD-AFC4-6F175D3DCCD1}">
                <a14:hiddenFill xmlns:a14="http://schemas.microsoft.com/office/drawing/2010/main">
                  <a:solidFill>
                    <a:srgbClr val="FFFFFF"/>
                  </a:solidFill>
                </a14:hiddenFill>
              </a:ext>
            </a:extLst>
          </p:spPr>
        </p:pic>
        <p:sp>
          <p:nvSpPr>
            <p:cNvPr id="115" name="TextBox 114">
              <a:extLst>
                <a:ext uri="{FF2B5EF4-FFF2-40B4-BE49-F238E27FC236}">
                  <a16:creationId xmlns:a16="http://schemas.microsoft.com/office/drawing/2014/main" xmlns="" id="{E18BD50D-FC34-4E60-817D-3016B94F6A8F}"/>
                </a:ext>
              </a:extLst>
            </p:cNvPr>
            <p:cNvSpPr txBox="1"/>
            <p:nvPr/>
          </p:nvSpPr>
          <p:spPr>
            <a:xfrm>
              <a:off x="7308347" y="27203008"/>
              <a:ext cx="5252337" cy="1815882"/>
            </a:xfrm>
            <a:prstGeom prst="rect">
              <a:avLst/>
            </a:prstGeom>
            <a:noFill/>
          </p:spPr>
          <p:txBody>
            <a:bodyPr wrap="square" rtlCol="0">
              <a:spAutoFit/>
            </a:bodyPr>
            <a:lstStyle/>
            <a:p>
              <a:pPr algn="ctr"/>
              <a:r>
                <a:rPr lang="en-US" sz="2800" i="1" dirty="0"/>
                <a:t>Fig. 2</a:t>
              </a:r>
              <a:r>
                <a:rPr lang="en-US" sz="2800" i="1" dirty="0" smtClean="0"/>
                <a:t>: </a:t>
              </a:r>
              <a:r>
                <a:rPr lang="en-US" sz="2800" i="1" dirty="0"/>
                <a:t>Fowler-</a:t>
              </a:r>
              <a:r>
                <a:rPr lang="en-US" sz="2800" i="1" dirty="0" err="1"/>
                <a:t>Nordheim</a:t>
              </a:r>
              <a:r>
                <a:rPr lang="en-US" sz="2800" i="1" dirty="0"/>
                <a:t> tunneling governing electron field emission. High electric field decreases the vacuum potential barrier.</a:t>
              </a:r>
            </a:p>
          </p:txBody>
        </p:sp>
      </p:grpSp>
      <p:sp>
        <p:nvSpPr>
          <p:cNvPr id="116" name="TextBox 115">
            <a:extLst>
              <a:ext uri="{FF2B5EF4-FFF2-40B4-BE49-F238E27FC236}">
                <a16:creationId xmlns:a16="http://schemas.microsoft.com/office/drawing/2014/main" xmlns="" id="{56206B3F-4A41-4DD8-BC6C-05E1DA019087}"/>
              </a:ext>
            </a:extLst>
          </p:cNvPr>
          <p:cNvSpPr txBox="1"/>
          <p:nvPr/>
        </p:nvSpPr>
        <p:spPr>
          <a:xfrm>
            <a:off x="1056705" y="24018688"/>
            <a:ext cx="5932014" cy="5016758"/>
          </a:xfrm>
          <a:prstGeom prst="rect">
            <a:avLst/>
          </a:prstGeom>
          <a:noFill/>
        </p:spPr>
        <p:txBody>
          <a:bodyPr wrap="square" rtlCol="0">
            <a:spAutoFit/>
          </a:bodyPr>
          <a:lstStyle/>
          <a:p>
            <a:pPr marL="571500" indent="-571500" algn="just">
              <a:buFont typeface="Wingdings" panose="05000000000000000000" pitchFamily="2" charset="2"/>
              <a:buChar char="Ø"/>
            </a:pPr>
            <a:r>
              <a:rPr lang="en-US" sz="4000" dirty="0">
                <a:latin typeface="Arial"/>
                <a:cs typeface="Arial"/>
              </a:rPr>
              <a:t>In a high electric field, electrons tunnel out of the cavity wall at localized points. This field electron emission scales exponentially with the cavity gradient.</a:t>
            </a:r>
          </a:p>
        </p:txBody>
      </p:sp>
      <p:grpSp>
        <p:nvGrpSpPr>
          <p:cNvPr id="123" name="Group 122">
            <a:extLst>
              <a:ext uri="{FF2B5EF4-FFF2-40B4-BE49-F238E27FC236}">
                <a16:creationId xmlns:a16="http://schemas.microsoft.com/office/drawing/2014/main" xmlns="" id="{80268133-DE63-4225-B97D-CE5A837683DE}"/>
              </a:ext>
            </a:extLst>
          </p:cNvPr>
          <p:cNvGrpSpPr/>
          <p:nvPr/>
        </p:nvGrpSpPr>
        <p:grpSpPr>
          <a:xfrm>
            <a:off x="25837957" y="5669962"/>
            <a:ext cx="11588626" cy="23361356"/>
            <a:chOff x="997817" y="5669962"/>
            <a:chExt cx="34269633" cy="23361356"/>
          </a:xfrm>
        </p:grpSpPr>
        <p:sp>
          <p:nvSpPr>
            <p:cNvPr id="124" name="TextBox 123">
              <a:extLst>
                <a:ext uri="{FF2B5EF4-FFF2-40B4-BE49-F238E27FC236}">
                  <a16:creationId xmlns:a16="http://schemas.microsoft.com/office/drawing/2014/main" xmlns="" id="{37E34536-B388-48D8-A297-7C9865E5FF64}"/>
                </a:ext>
              </a:extLst>
            </p:cNvPr>
            <p:cNvSpPr txBox="1"/>
            <p:nvPr/>
          </p:nvSpPr>
          <p:spPr>
            <a:xfrm>
              <a:off x="997820" y="5669962"/>
              <a:ext cx="34269630" cy="1021556"/>
            </a:xfrm>
            <a:prstGeom prst="roundRect">
              <a:avLst/>
            </a:prstGeom>
            <a:solidFill>
              <a:srgbClr val="00308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5400" dirty="0">
                  <a:latin typeface="Arial"/>
                  <a:cs typeface="Arial"/>
                </a:rPr>
                <a:t>Examples</a:t>
              </a:r>
              <a:endParaRPr lang="en-US" sz="4800" dirty="0">
                <a:latin typeface="Arial"/>
                <a:cs typeface="Arial"/>
              </a:endParaRPr>
            </a:p>
          </p:txBody>
        </p:sp>
        <p:sp>
          <p:nvSpPr>
            <p:cNvPr id="125" name="TextBox 124">
              <a:extLst>
                <a:ext uri="{FF2B5EF4-FFF2-40B4-BE49-F238E27FC236}">
                  <a16:creationId xmlns:a16="http://schemas.microsoft.com/office/drawing/2014/main" xmlns="" id="{21A0841F-B805-4269-AFF8-764D3D34792C}"/>
                </a:ext>
              </a:extLst>
            </p:cNvPr>
            <p:cNvSpPr txBox="1"/>
            <p:nvPr/>
          </p:nvSpPr>
          <p:spPr>
            <a:xfrm>
              <a:off x="997817" y="7240737"/>
              <a:ext cx="34269630" cy="21790581"/>
            </a:xfrm>
            <a:prstGeom prst="rect">
              <a:avLst/>
            </a:prstGeom>
            <a:noFill/>
          </p:spPr>
          <p:txBody>
            <a:bodyPr wrap="square" rtlCol="0">
              <a:spAutoFit/>
            </a:bodyPr>
            <a:lstStyle/>
            <a:p>
              <a:pPr marL="685800" indent="-685800" algn="just">
                <a:spcBef>
                  <a:spcPts val="600"/>
                </a:spcBef>
                <a:buFont typeface="Wingdings" panose="05000000000000000000" pitchFamily="2" charset="2"/>
                <a:buChar char="Ø"/>
              </a:pPr>
              <a:r>
                <a:rPr lang="en-US" sz="4000" dirty="0">
                  <a:latin typeface="Arial"/>
                  <a:cs typeface="Arial"/>
                </a:rPr>
                <a:t>During the testing of cryomodule F1.3-08, heavy FE was observed on cavity #7 during initial gradient (~10 MV/m) operation, which peaked at 15 MV/m. The FE distribution across detectors seem to follow a Gaussian distribution, peaking at G:RD3101 (compared to other chipmunks). FE was processed away during </a:t>
              </a:r>
              <a:r>
                <a:rPr lang="en-US" sz="4000" dirty="0" smtClean="0">
                  <a:latin typeface="Arial"/>
                  <a:cs typeface="Arial"/>
                </a:rPr>
                <a:t>high-power </a:t>
              </a:r>
              <a:r>
                <a:rPr lang="en-US" sz="4000" dirty="0">
                  <a:latin typeface="Arial"/>
                  <a:cs typeface="Arial"/>
                </a:rPr>
                <a:t>pulsed processing, with no FE detected up to 20 MV/m afterwards.</a:t>
              </a: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r>
                <a:rPr lang="en-US" sz="4000" dirty="0">
                  <a:latin typeface="Arial"/>
                  <a:cs typeface="Arial"/>
                </a:rPr>
                <a:t>We also analyzed FE data for cryomodule F1.3-09 in March for cavity #5 and #6 to test the fitting model. Using a log-linear transform model, emission onset was determined to be at a gradient of 13 MV/m and 13.4 MV/m respectively. This agrees well with empirically obtained data.</a:t>
              </a: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p:txBody>
        </p:sp>
      </p:grpSp>
      <p:grpSp>
        <p:nvGrpSpPr>
          <p:cNvPr id="126" name="Group 125">
            <a:extLst>
              <a:ext uri="{FF2B5EF4-FFF2-40B4-BE49-F238E27FC236}">
                <a16:creationId xmlns:a16="http://schemas.microsoft.com/office/drawing/2014/main" xmlns="" id="{4F8417FD-7992-4BA8-9445-6256B48F2195}"/>
              </a:ext>
            </a:extLst>
          </p:cNvPr>
          <p:cNvGrpSpPr/>
          <p:nvPr/>
        </p:nvGrpSpPr>
        <p:grpSpPr>
          <a:xfrm>
            <a:off x="25818353" y="30265026"/>
            <a:ext cx="11588626" cy="8741969"/>
            <a:chOff x="997817" y="5669962"/>
            <a:chExt cx="34269634" cy="8741969"/>
          </a:xfrm>
        </p:grpSpPr>
        <p:sp>
          <p:nvSpPr>
            <p:cNvPr id="127" name="TextBox 126">
              <a:extLst>
                <a:ext uri="{FF2B5EF4-FFF2-40B4-BE49-F238E27FC236}">
                  <a16:creationId xmlns:a16="http://schemas.microsoft.com/office/drawing/2014/main" xmlns="" id="{653F11C7-7D8B-4BB6-A6AF-2785A1C39DDC}"/>
                </a:ext>
              </a:extLst>
            </p:cNvPr>
            <p:cNvSpPr txBox="1"/>
            <p:nvPr/>
          </p:nvSpPr>
          <p:spPr>
            <a:xfrm>
              <a:off x="997820" y="5669962"/>
              <a:ext cx="34269631" cy="1021556"/>
            </a:xfrm>
            <a:prstGeom prst="roundRect">
              <a:avLst/>
            </a:prstGeom>
            <a:solidFill>
              <a:srgbClr val="00308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5400" dirty="0">
                  <a:latin typeface="Arial"/>
                  <a:cs typeface="Arial"/>
                </a:rPr>
                <a:t>Conclusion</a:t>
              </a:r>
              <a:endParaRPr lang="en-US" sz="4800" dirty="0">
                <a:latin typeface="Arial"/>
                <a:cs typeface="Arial"/>
              </a:endParaRPr>
            </a:p>
          </p:txBody>
        </p:sp>
        <p:sp>
          <p:nvSpPr>
            <p:cNvPr id="128" name="TextBox 127">
              <a:extLst>
                <a:ext uri="{FF2B5EF4-FFF2-40B4-BE49-F238E27FC236}">
                  <a16:creationId xmlns:a16="http://schemas.microsoft.com/office/drawing/2014/main" xmlns="" id="{D3969794-EC27-4035-BDCD-8EED0BE781A3}"/>
                </a:ext>
              </a:extLst>
            </p:cNvPr>
            <p:cNvSpPr txBox="1"/>
            <p:nvPr/>
          </p:nvSpPr>
          <p:spPr>
            <a:xfrm>
              <a:off x="997817" y="7240737"/>
              <a:ext cx="34269631" cy="7171194"/>
            </a:xfrm>
            <a:prstGeom prst="rect">
              <a:avLst/>
            </a:prstGeom>
            <a:noFill/>
          </p:spPr>
          <p:txBody>
            <a:bodyPr wrap="square" rtlCol="0">
              <a:spAutoFit/>
            </a:bodyPr>
            <a:lstStyle/>
            <a:p>
              <a:pPr marL="685800" indent="-685800" algn="just">
                <a:spcBef>
                  <a:spcPts val="600"/>
                </a:spcBef>
                <a:buFont typeface="Wingdings" panose="05000000000000000000" pitchFamily="2" charset="2"/>
                <a:buChar char="Ø"/>
              </a:pPr>
              <a:r>
                <a:rPr lang="en-US" sz="4000" dirty="0">
                  <a:latin typeface="Arial"/>
                  <a:cs typeface="Arial"/>
                </a:rPr>
                <a:t>ACNET data output can be preprocessed in a way that allows for easy manipulation for any purpose.</a:t>
              </a:r>
            </a:p>
            <a:p>
              <a:pPr marL="685800" indent="-685800" algn="just">
                <a:spcBef>
                  <a:spcPts val="600"/>
                </a:spcBef>
                <a:buFont typeface="Wingdings" panose="05000000000000000000" pitchFamily="2" charset="2"/>
                <a:buChar char="Ø"/>
              </a:pPr>
              <a:r>
                <a:rPr lang="en-US" sz="4000" dirty="0">
                  <a:latin typeface="Arial"/>
                  <a:cs typeface="Arial"/>
                </a:rPr>
                <a:t>Field emission data can be easily visualized and analyzed using developed tools. This data can help with reactive troubleshooting and logging data travelers for each cryomodule.</a:t>
              </a:r>
            </a:p>
            <a:p>
              <a:pPr marL="685800" indent="-685800" algn="just">
                <a:spcBef>
                  <a:spcPts val="600"/>
                </a:spcBef>
                <a:buFont typeface="Wingdings" panose="05000000000000000000" pitchFamily="2" charset="2"/>
                <a:buChar char="Ø"/>
              </a:pPr>
              <a:r>
                <a:rPr lang="en-US" sz="4000" dirty="0">
                  <a:latin typeface="Arial"/>
                  <a:cs typeface="Arial"/>
                </a:rPr>
                <a:t>These tools can also be applied to analyze data outside of cryomodule testing.</a:t>
              </a:r>
            </a:p>
            <a:p>
              <a:pPr marL="685800" indent="-685800" algn="just">
                <a:spcBef>
                  <a:spcPts val="600"/>
                </a:spcBef>
                <a:buFont typeface="Wingdings" panose="05000000000000000000" pitchFamily="2" charset="2"/>
                <a:buChar char="Ø"/>
              </a:pPr>
              <a:endParaRPr lang="en-US" sz="4000" dirty="0">
                <a:latin typeface="Arial"/>
                <a:cs typeface="Arial"/>
              </a:endParaRPr>
            </a:p>
            <a:p>
              <a:pPr marL="685800" indent="-685800" algn="just">
                <a:spcBef>
                  <a:spcPts val="600"/>
                </a:spcBef>
                <a:buFont typeface="Wingdings" panose="05000000000000000000" pitchFamily="2" charset="2"/>
                <a:buChar char="Ø"/>
              </a:pPr>
              <a:endParaRPr lang="en-US" sz="4000" dirty="0">
                <a:latin typeface="Arial"/>
                <a:cs typeface="Arial"/>
              </a:endParaRPr>
            </a:p>
          </p:txBody>
        </p:sp>
      </p:grpSp>
      <p:grpSp>
        <p:nvGrpSpPr>
          <p:cNvPr id="122" name="Group 121">
            <a:extLst>
              <a:ext uri="{FF2B5EF4-FFF2-40B4-BE49-F238E27FC236}">
                <a16:creationId xmlns:a16="http://schemas.microsoft.com/office/drawing/2014/main" xmlns="" id="{5B8B0040-EE83-4CB0-89C9-BF130C44CCD1}"/>
              </a:ext>
            </a:extLst>
          </p:cNvPr>
          <p:cNvGrpSpPr/>
          <p:nvPr/>
        </p:nvGrpSpPr>
        <p:grpSpPr>
          <a:xfrm>
            <a:off x="26079877" y="13405500"/>
            <a:ext cx="11345655" cy="3873730"/>
            <a:chOff x="26079877" y="13155368"/>
            <a:chExt cx="11345655" cy="3873730"/>
          </a:xfrm>
        </p:grpSpPr>
        <p:grpSp>
          <p:nvGrpSpPr>
            <p:cNvPr id="121" name="Group 120">
              <a:extLst>
                <a:ext uri="{FF2B5EF4-FFF2-40B4-BE49-F238E27FC236}">
                  <a16:creationId xmlns:a16="http://schemas.microsoft.com/office/drawing/2014/main" xmlns="" id="{8016103A-6587-4ACF-9771-120533AD8E4E}"/>
                </a:ext>
              </a:extLst>
            </p:cNvPr>
            <p:cNvGrpSpPr/>
            <p:nvPr/>
          </p:nvGrpSpPr>
          <p:grpSpPr>
            <a:xfrm>
              <a:off x="26079877" y="13155368"/>
              <a:ext cx="11345655" cy="2856872"/>
              <a:chOff x="26325920" y="13770386"/>
              <a:chExt cx="11096544" cy="2794145"/>
            </a:xfrm>
          </p:grpSpPr>
          <p:pic>
            <p:nvPicPr>
              <p:cNvPr id="131" name="Picture 130">
                <a:extLst>
                  <a:ext uri="{FF2B5EF4-FFF2-40B4-BE49-F238E27FC236}">
                    <a16:creationId xmlns:a16="http://schemas.microsoft.com/office/drawing/2014/main" xmlns="" id="{8D7A511E-83EE-4D46-BCF0-896845FE7957}"/>
                  </a:ext>
                </a:extLst>
              </p:cNvPr>
              <p:cNvPicPr/>
              <p:nvPr/>
            </p:nvPicPr>
            <p:blipFill>
              <a:blip r:embed="rId11">
                <a:extLst>
                  <a:ext uri="{28A0092B-C50C-407E-A947-70E740481C1C}">
                    <a14:useLocalDpi xmlns:a14="http://schemas.microsoft.com/office/drawing/2010/main" val="0"/>
                  </a:ext>
                </a:extLst>
              </a:blip>
              <a:srcRect/>
              <a:stretch>
                <a:fillRect/>
              </a:stretch>
            </p:blipFill>
            <p:spPr bwMode="auto">
              <a:xfrm>
                <a:off x="26325920" y="13770386"/>
                <a:ext cx="5411380" cy="2794145"/>
              </a:xfrm>
              <a:prstGeom prst="rect">
                <a:avLst/>
              </a:prstGeom>
              <a:noFill/>
              <a:ln>
                <a:noFill/>
              </a:ln>
            </p:spPr>
          </p:pic>
          <p:pic>
            <p:nvPicPr>
              <p:cNvPr id="132" name="Picture 131">
                <a:extLst>
                  <a:ext uri="{FF2B5EF4-FFF2-40B4-BE49-F238E27FC236}">
                    <a16:creationId xmlns:a16="http://schemas.microsoft.com/office/drawing/2014/main" xmlns="" id="{2F457DAE-8359-483C-A329-25FB7B87BA46}"/>
                  </a:ext>
                </a:extLst>
              </p:cNvPr>
              <p:cNvPicPr/>
              <p:nvPr/>
            </p:nvPicPr>
            <p:blipFill>
              <a:blip r:embed="rId12">
                <a:extLst>
                  <a:ext uri="{28A0092B-C50C-407E-A947-70E740481C1C}">
                    <a14:useLocalDpi xmlns:a14="http://schemas.microsoft.com/office/drawing/2010/main" val="0"/>
                  </a:ext>
                </a:extLst>
              </a:blip>
              <a:srcRect/>
              <a:stretch>
                <a:fillRect/>
              </a:stretch>
            </p:blipFill>
            <p:spPr bwMode="auto">
              <a:xfrm>
                <a:off x="31996909" y="13785849"/>
                <a:ext cx="5425555" cy="2643219"/>
              </a:xfrm>
              <a:prstGeom prst="rect">
                <a:avLst/>
              </a:prstGeom>
              <a:noFill/>
              <a:ln>
                <a:noFill/>
              </a:ln>
            </p:spPr>
          </p:pic>
        </p:grpSp>
        <p:sp>
          <p:nvSpPr>
            <p:cNvPr id="135" name="TextBox 134">
              <a:extLst>
                <a:ext uri="{FF2B5EF4-FFF2-40B4-BE49-F238E27FC236}">
                  <a16:creationId xmlns:a16="http://schemas.microsoft.com/office/drawing/2014/main" xmlns="" id="{59F10655-7BF4-49B1-B6D5-C8C69614E90D}"/>
                </a:ext>
              </a:extLst>
            </p:cNvPr>
            <p:cNvSpPr txBox="1"/>
            <p:nvPr/>
          </p:nvSpPr>
          <p:spPr>
            <a:xfrm>
              <a:off x="26079878" y="16074991"/>
              <a:ext cx="11264736" cy="954107"/>
            </a:xfrm>
            <a:prstGeom prst="rect">
              <a:avLst/>
            </a:prstGeom>
            <a:noFill/>
          </p:spPr>
          <p:txBody>
            <a:bodyPr wrap="square" rtlCol="0">
              <a:spAutoFit/>
            </a:bodyPr>
            <a:lstStyle/>
            <a:p>
              <a:pPr algn="ctr"/>
              <a:r>
                <a:rPr lang="en-US" sz="2800" i="1" dirty="0"/>
                <a:t>Fig. 7: FE data for cryomodule F1.3-08. The FE distribution across detectors allows for the determination of exact FE location.</a:t>
              </a:r>
            </a:p>
          </p:txBody>
        </p:sp>
      </p:grpSp>
      <p:grpSp>
        <p:nvGrpSpPr>
          <p:cNvPr id="1054" name="Group 1053">
            <a:extLst>
              <a:ext uri="{FF2B5EF4-FFF2-40B4-BE49-F238E27FC236}">
                <a16:creationId xmlns:a16="http://schemas.microsoft.com/office/drawing/2014/main" xmlns="" id="{5F2F0A3C-475B-48EB-B7EB-A6D9BF18F53E}"/>
              </a:ext>
            </a:extLst>
          </p:cNvPr>
          <p:cNvGrpSpPr/>
          <p:nvPr/>
        </p:nvGrpSpPr>
        <p:grpSpPr>
          <a:xfrm>
            <a:off x="25999901" y="22325387"/>
            <a:ext cx="11425631" cy="7478858"/>
            <a:chOff x="25999901" y="22893936"/>
            <a:chExt cx="11425631" cy="7478858"/>
          </a:xfrm>
        </p:grpSpPr>
        <p:grpSp>
          <p:nvGrpSpPr>
            <p:cNvPr id="1049" name="Group 1048">
              <a:extLst>
                <a:ext uri="{FF2B5EF4-FFF2-40B4-BE49-F238E27FC236}">
                  <a16:creationId xmlns:a16="http://schemas.microsoft.com/office/drawing/2014/main" xmlns="" id="{C134E3DE-2099-4886-953C-42ED0582D096}"/>
                </a:ext>
              </a:extLst>
            </p:cNvPr>
            <p:cNvGrpSpPr/>
            <p:nvPr/>
          </p:nvGrpSpPr>
          <p:grpSpPr>
            <a:xfrm>
              <a:off x="25999901" y="22893936"/>
              <a:ext cx="11417794" cy="7478858"/>
              <a:chOff x="25999901" y="22228683"/>
              <a:chExt cx="11417794" cy="7478858"/>
            </a:xfrm>
          </p:grpSpPr>
          <p:grpSp>
            <p:nvGrpSpPr>
              <p:cNvPr id="1037" name="Group 1036">
                <a:extLst>
                  <a:ext uri="{FF2B5EF4-FFF2-40B4-BE49-F238E27FC236}">
                    <a16:creationId xmlns:a16="http://schemas.microsoft.com/office/drawing/2014/main" xmlns="" id="{9EFDB6BA-F812-4600-8522-3912B2F65504}"/>
                  </a:ext>
                </a:extLst>
              </p:cNvPr>
              <p:cNvGrpSpPr/>
              <p:nvPr/>
            </p:nvGrpSpPr>
            <p:grpSpPr>
              <a:xfrm>
                <a:off x="26050844" y="22228683"/>
                <a:ext cx="11366851" cy="6225350"/>
                <a:chOff x="25944725" y="19381678"/>
                <a:chExt cx="11366851" cy="6225350"/>
              </a:xfrm>
            </p:grpSpPr>
            <p:grpSp>
              <p:nvGrpSpPr>
                <p:cNvPr id="1027" name="Group 1026">
                  <a:extLst>
                    <a:ext uri="{FF2B5EF4-FFF2-40B4-BE49-F238E27FC236}">
                      <a16:creationId xmlns:a16="http://schemas.microsoft.com/office/drawing/2014/main" xmlns="" id="{305C8668-B229-48B8-9D8E-F61A3BE0F2CC}"/>
                    </a:ext>
                  </a:extLst>
                </p:cNvPr>
                <p:cNvGrpSpPr/>
                <p:nvPr/>
              </p:nvGrpSpPr>
              <p:grpSpPr>
                <a:xfrm>
                  <a:off x="25944725" y="19381678"/>
                  <a:ext cx="11366851" cy="3159302"/>
                  <a:chOff x="26038717" y="13685854"/>
                  <a:chExt cx="11366851" cy="2720313"/>
                </a:xfrm>
              </p:grpSpPr>
              <p:pic>
                <p:nvPicPr>
                  <p:cNvPr id="142" name="Picture 141">
                    <a:extLst>
                      <a:ext uri="{FF2B5EF4-FFF2-40B4-BE49-F238E27FC236}">
                        <a16:creationId xmlns:a16="http://schemas.microsoft.com/office/drawing/2014/main" xmlns="" id="{A4766BB8-2D46-4800-979A-CBC66C52282A}"/>
                      </a:ext>
                    </a:extLst>
                  </p:cNvPr>
                  <p:cNvPicPr/>
                  <p:nvPr/>
                </p:nvPicPr>
                <p:blipFill>
                  <a:blip r:embed="rId13">
                    <a:extLst>
                      <a:ext uri="{28A0092B-C50C-407E-A947-70E740481C1C}">
                        <a14:useLocalDpi xmlns:a14="http://schemas.microsoft.com/office/drawing/2010/main" val="0"/>
                      </a:ext>
                    </a:extLst>
                  </a:blip>
                  <a:srcRect/>
                  <a:stretch>
                    <a:fillRect/>
                  </a:stretch>
                </p:blipFill>
                <p:spPr bwMode="auto">
                  <a:xfrm>
                    <a:off x="31872706" y="13685854"/>
                    <a:ext cx="5532862" cy="2700226"/>
                  </a:xfrm>
                  <a:prstGeom prst="rect">
                    <a:avLst/>
                  </a:prstGeom>
                  <a:noFill/>
                  <a:ln>
                    <a:noFill/>
                  </a:ln>
                </p:spPr>
              </p:pic>
              <p:pic>
                <p:nvPicPr>
                  <p:cNvPr id="143" name="Picture 142">
                    <a:extLst>
                      <a:ext uri="{FF2B5EF4-FFF2-40B4-BE49-F238E27FC236}">
                        <a16:creationId xmlns:a16="http://schemas.microsoft.com/office/drawing/2014/main" xmlns="" id="{01876598-367F-48EB-A3B7-65A649F92A5D}"/>
                      </a:ext>
                    </a:extLst>
                  </p:cNvPr>
                  <p:cNvPicPr/>
                  <p:nvPr/>
                </p:nvPicPr>
                <p:blipFill>
                  <a:blip r:embed="rId14">
                    <a:extLst>
                      <a:ext uri="{28A0092B-C50C-407E-A947-70E740481C1C}">
                        <a14:useLocalDpi xmlns:a14="http://schemas.microsoft.com/office/drawing/2010/main" val="0"/>
                      </a:ext>
                    </a:extLst>
                  </a:blip>
                  <a:srcRect/>
                  <a:stretch>
                    <a:fillRect/>
                  </a:stretch>
                </p:blipFill>
                <p:spPr bwMode="auto">
                  <a:xfrm>
                    <a:off x="26038717" y="13685854"/>
                    <a:ext cx="5574022" cy="2720313"/>
                  </a:xfrm>
                  <a:prstGeom prst="rect">
                    <a:avLst/>
                  </a:prstGeom>
                  <a:noFill/>
                  <a:ln>
                    <a:noFill/>
                  </a:ln>
                </p:spPr>
              </p:pic>
            </p:grpSp>
            <p:grpSp>
              <p:nvGrpSpPr>
                <p:cNvPr id="1035" name="Group 1034">
                  <a:extLst>
                    <a:ext uri="{FF2B5EF4-FFF2-40B4-BE49-F238E27FC236}">
                      <a16:creationId xmlns:a16="http://schemas.microsoft.com/office/drawing/2014/main" xmlns="" id="{749DADC1-8B66-462D-8C9C-1F6C53098B03}"/>
                    </a:ext>
                  </a:extLst>
                </p:cNvPr>
                <p:cNvGrpSpPr/>
                <p:nvPr/>
              </p:nvGrpSpPr>
              <p:grpSpPr>
                <a:xfrm>
                  <a:off x="25944725" y="22907979"/>
                  <a:ext cx="11332765" cy="2699049"/>
                  <a:chOff x="26093818" y="15129996"/>
                  <a:chExt cx="11332765" cy="2699049"/>
                </a:xfrm>
              </p:grpSpPr>
              <p:pic>
                <p:nvPicPr>
                  <p:cNvPr id="1031" name="Picture 1030">
                    <a:extLst>
                      <a:ext uri="{FF2B5EF4-FFF2-40B4-BE49-F238E27FC236}">
                        <a16:creationId xmlns:a16="http://schemas.microsoft.com/office/drawing/2014/main" xmlns="" id="{1B6B3AE2-C3A3-4EE0-A8B7-AC72D5BED3D6}"/>
                      </a:ext>
                    </a:extLst>
                  </p:cNvPr>
                  <p:cNvPicPr>
                    <a:picLocks noChangeAspect="1"/>
                  </p:cNvPicPr>
                  <p:nvPr/>
                </p:nvPicPr>
                <p:blipFill>
                  <a:blip r:embed="rId15"/>
                  <a:stretch>
                    <a:fillRect/>
                  </a:stretch>
                </p:blipFill>
                <p:spPr>
                  <a:xfrm>
                    <a:off x="26093818" y="15129997"/>
                    <a:ext cx="5518921" cy="2686926"/>
                  </a:xfrm>
                  <a:prstGeom prst="rect">
                    <a:avLst/>
                  </a:prstGeom>
                </p:spPr>
              </p:pic>
              <p:pic>
                <p:nvPicPr>
                  <p:cNvPr id="1034" name="Picture 1033">
                    <a:extLst>
                      <a:ext uri="{FF2B5EF4-FFF2-40B4-BE49-F238E27FC236}">
                        <a16:creationId xmlns:a16="http://schemas.microsoft.com/office/drawing/2014/main" xmlns="" id="{6FB42CBA-51D2-47EF-925D-E24FA950F52F}"/>
                      </a:ext>
                    </a:extLst>
                  </p:cNvPr>
                  <p:cNvPicPr>
                    <a:picLocks noChangeAspect="1"/>
                  </p:cNvPicPr>
                  <p:nvPr/>
                </p:nvPicPr>
                <p:blipFill>
                  <a:blip r:embed="rId16"/>
                  <a:stretch>
                    <a:fillRect/>
                  </a:stretch>
                </p:blipFill>
                <p:spPr>
                  <a:xfrm>
                    <a:off x="31882761" y="15129996"/>
                    <a:ext cx="5543822" cy="2699049"/>
                  </a:xfrm>
                  <a:prstGeom prst="rect">
                    <a:avLst/>
                  </a:prstGeom>
                </p:spPr>
              </p:pic>
            </p:grpSp>
          </p:grpSp>
          <p:sp>
            <p:nvSpPr>
              <p:cNvPr id="195" name="TextBox 194">
                <a:extLst>
                  <a:ext uri="{FF2B5EF4-FFF2-40B4-BE49-F238E27FC236}">
                    <a16:creationId xmlns:a16="http://schemas.microsoft.com/office/drawing/2014/main" xmlns="" id="{0CD79673-3C1A-4370-A4A7-E7AC462FD590}"/>
                  </a:ext>
                </a:extLst>
              </p:cNvPr>
              <p:cNvSpPr txBox="1"/>
              <p:nvPr/>
            </p:nvSpPr>
            <p:spPr>
              <a:xfrm>
                <a:off x="25999901" y="28753434"/>
                <a:ext cx="11264736" cy="954107"/>
              </a:xfrm>
              <a:prstGeom prst="rect">
                <a:avLst/>
              </a:prstGeom>
              <a:noFill/>
            </p:spPr>
            <p:txBody>
              <a:bodyPr wrap="square" rtlCol="0">
                <a:spAutoFit/>
              </a:bodyPr>
              <a:lstStyle/>
              <a:p>
                <a:pPr algn="ctr"/>
                <a:r>
                  <a:rPr lang="en-US" sz="2800" i="1" dirty="0"/>
                  <a:t>Fig. 8: FE data for cryomodule F1.3-09. Predicted FE onset agrees with empirical data, thus showing that the fitted model works well.</a:t>
                </a:r>
              </a:p>
            </p:txBody>
          </p:sp>
        </p:grpSp>
        <p:pic>
          <p:nvPicPr>
            <p:cNvPr id="1051" name="Picture 1050">
              <a:extLst>
                <a:ext uri="{FF2B5EF4-FFF2-40B4-BE49-F238E27FC236}">
                  <a16:creationId xmlns:a16="http://schemas.microsoft.com/office/drawing/2014/main" xmlns="" id="{F214C5D0-5D4B-4A10-A599-EC4B03C41BC0}"/>
                </a:ext>
              </a:extLst>
            </p:cNvPr>
            <p:cNvPicPr>
              <a:picLocks noChangeAspect="1"/>
            </p:cNvPicPr>
            <p:nvPr/>
          </p:nvPicPr>
          <p:blipFill>
            <a:blip r:embed="rId17"/>
            <a:stretch>
              <a:fillRect/>
            </a:stretch>
          </p:blipFill>
          <p:spPr>
            <a:xfrm>
              <a:off x="31841112" y="26422031"/>
              <a:ext cx="5584420" cy="2792209"/>
            </a:xfrm>
            <a:prstGeom prst="rect">
              <a:avLst/>
            </a:prstGeom>
          </p:spPr>
        </p:pic>
        <p:pic>
          <p:nvPicPr>
            <p:cNvPr id="1053" name="Picture 1052">
              <a:extLst>
                <a:ext uri="{FF2B5EF4-FFF2-40B4-BE49-F238E27FC236}">
                  <a16:creationId xmlns:a16="http://schemas.microsoft.com/office/drawing/2014/main" xmlns="" id="{1292C702-FC7F-406F-8B60-9773D00BB724}"/>
                </a:ext>
              </a:extLst>
            </p:cNvPr>
            <p:cNvPicPr>
              <a:picLocks noChangeAspect="1"/>
            </p:cNvPicPr>
            <p:nvPr/>
          </p:nvPicPr>
          <p:blipFill>
            <a:blip r:embed="rId18"/>
            <a:stretch>
              <a:fillRect/>
            </a:stretch>
          </p:blipFill>
          <p:spPr>
            <a:xfrm>
              <a:off x="26050844" y="26411447"/>
              <a:ext cx="5688894" cy="2844447"/>
            </a:xfrm>
            <a:prstGeom prst="rect">
              <a:avLst/>
            </a:prstGeom>
          </p:spPr>
        </p:pic>
      </p:grpSp>
      <p:grpSp>
        <p:nvGrpSpPr>
          <p:cNvPr id="26" name="Group 25">
            <a:extLst>
              <a:ext uri="{FF2B5EF4-FFF2-40B4-BE49-F238E27FC236}">
                <a16:creationId xmlns:a16="http://schemas.microsoft.com/office/drawing/2014/main" xmlns="" id="{7FBC9AF1-5481-43C1-804A-C90A322F71B1}"/>
              </a:ext>
            </a:extLst>
          </p:cNvPr>
          <p:cNvGrpSpPr/>
          <p:nvPr/>
        </p:nvGrpSpPr>
        <p:grpSpPr>
          <a:xfrm>
            <a:off x="13509253" y="24220929"/>
            <a:ext cx="11700346" cy="4294610"/>
            <a:chOff x="13509253" y="24585440"/>
            <a:chExt cx="11700346" cy="4294610"/>
          </a:xfrm>
        </p:grpSpPr>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xmlns="" id="{26AEAFEB-9F42-44D1-A122-FD0EBF6714A5}"/>
                    </a:ext>
                  </a:extLst>
                </p:cNvPr>
                <p:cNvSpPr txBox="1"/>
                <p:nvPr/>
              </p:nvSpPr>
              <p:spPr>
                <a:xfrm>
                  <a:off x="13509253" y="27495055"/>
                  <a:ext cx="11700346" cy="1384995"/>
                </a:xfrm>
                <a:prstGeom prst="rect">
                  <a:avLst/>
                </a:prstGeom>
                <a:noFill/>
              </p:spPr>
              <p:txBody>
                <a:bodyPr wrap="square" rtlCol="0">
                  <a:spAutoFit/>
                </a:bodyPr>
                <a:lstStyle/>
                <a:p>
                  <a:pPr algn="ctr"/>
                  <a:r>
                    <a:rPr lang="en-US" sz="2800" i="1" dirty="0"/>
                    <a:t>Fig. 5: Log-linear transform model </a:t>
                  </a:r>
                  <a14:m>
                    <m:oMath xmlns:m="http://schemas.openxmlformats.org/officeDocument/2006/math">
                      <m:func>
                        <m:funcPr>
                          <m:ctrlPr>
                            <a:rPr lang="en-US" sz="2800" b="0" i="1" smtClean="0">
                              <a:latin typeface="Cambria Math" charset="0"/>
                            </a:rPr>
                          </m:ctrlPr>
                        </m:funcPr>
                        <m:fName>
                          <m:r>
                            <m:rPr>
                              <m:sty m:val="p"/>
                            </m:rPr>
                            <a:rPr lang="en-US" sz="2800" b="0" i="0" smtClean="0">
                              <a:latin typeface="Cambria Math" panose="02040503050406030204" pitchFamily="18" charset="0"/>
                            </a:rPr>
                            <m:t>ln</m:t>
                          </m:r>
                        </m:fName>
                        <m:e>
                          <m:r>
                            <a:rPr lang="en-US" sz="2800" b="0" i="1" smtClean="0">
                              <a:latin typeface="Cambria Math" panose="02040503050406030204" pitchFamily="18" charset="0"/>
                            </a:rPr>
                            <m:t>𝑦</m:t>
                          </m:r>
                        </m:e>
                      </m:func>
                      <m:r>
                        <a:rPr lang="en-US" sz="2800" b="0" i="1" smtClean="0">
                          <a:latin typeface="Cambria Math" panose="02040503050406030204" pitchFamily="18" charset="0"/>
                        </a:rPr>
                        <m:t>=</m:t>
                      </m:r>
                      <m:r>
                        <a:rPr lang="en-US" sz="2800" b="0" i="1" smtClean="0">
                          <a:latin typeface="Cambria Math" panose="02040503050406030204" pitchFamily="18" charset="0"/>
                        </a:rPr>
                        <m:t>𝐴𝑥</m:t>
                      </m:r>
                      <m:r>
                        <a:rPr lang="en-US" sz="2800" b="0" i="1" smtClean="0">
                          <a:latin typeface="Cambria Math" panose="02040503050406030204" pitchFamily="18" charset="0"/>
                        </a:rPr>
                        <m:t>+</m:t>
                      </m:r>
                      <m:r>
                        <a:rPr lang="en-US" sz="2800" b="0" i="1" smtClean="0">
                          <a:latin typeface="Cambria Math" panose="02040503050406030204" pitchFamily="18" charset="0"/>
                        </a:rPr>
                        <m:t>𝐵</m:t>
                      </m:r>
                    </m:oMath>
                  </a14:m>
                  <a:r>
                    <a:rPr lang="en-US" sz="2800" i="1" dirty="0"/>
                    <a:t>. Onset of FE can be located by determining when predicted values deviate majorly from background count. </a:t>
                  </a:r>
                </a:p>
                <a:p>
                  <a:pPr algn="ctr"/>
                  <a:r>
                    <a:rPr lang="en-US" sz="2800" i="1" dirty="0"/>
                    <a:t>a) Unnormalized data and b) Normalized data</a:t>
                  </a:r>
                </a:p>
              </p:txBody>
            </p:sp>
          </mc:Choice>
          <mc:Fallback xmlns="">
            <p:sp>
              <p:nvSpPr>
                <p:cNvPr id="36" name="TextBox 35">
                  <a:extLst>
                    <a:ext uri="{FF2B5EF4-FFF2-40B4-BE49-F238E27FC236}">
                      <a16:creationId xmlns:a16="http://schemas.microsoft.com/office/drawing/2014/main" id="{26AEAFEB-9F42-44D1-A122-FD0EBF6714A5}"/>
                    </a:ext>
                  </a:extLst>
                </p:cNvPr>
                <p:cNvSpPr txBox="1">
                  <a:spLocks noRot="1" noChangeAspect="1" noMove="1" noResize="1" noEditPoints="1" noAdjustHandles="1" noChangeArrowheads="1" noChangeShapeType="1" noTextEdit="1"/>
                </p:cNvSpPr>
                <p:nvPr/>
              </p:nvSpPr>
              <p:spPr>
                <a:xfrm>
                  <a:off x="13509253" y="27495055"/>
                  <a:ext cx="11700346" cy="1384995"/>
                </a:xfrm>
                <a:prstGeom prst="rect">
                  <a:avLst/>
                </a:prstGeom>
                <a:blipFill>
                  <a:blip r:embed="rId19"/>
                  <a:stretch>
                    <a:fillRect l="-886" t="-4405" r="-1615" b="-11894"/>
                  </a:stretch>
                </a:blipFill>
              </p:spPr>
              <p:txBody>
                <a:bodyPr/>
                <a:lstStyle/>
                <a:p>
                  <a:r>
                    <a:rPr lang="en-US">
                      <a:noFill/>
                    </a:rPr>
                    <a:t> </a:t>
                  </a:r>
                </a:p>
              </p:txBody>
            </p:sp>
          </mc:Fallback>
        </mc:AlternateContent>
        <p:grpSp>
          <p:nvGrpSpPr>
            <p:cNvPr id="25" name="Group 24">
              <a:extLst>
                <a:ext uri="{FF2B5EF4-FFF2-40B4-BE49-F238E27FC236}">
                  <a16:creationId xmlns:a16="http://schemas.microsoft.com/office/drawing/2014/main" xmlns="" id="{DC273EF2-DA9C-4D3D-B0DA-163EFF7541B1}"/>
                </a:ext>
              </a:extLst>
            </p:cNvPr>
            <p:cNvGrpSpPr/>
            <p:nvPr/>
          </p:nvGrpSpPr>
          <p:grpSpPr>
            <a:xfrm>
              <a:off x="13857716" y="24585440"/>
              <a:ext cx="11342666" cy="2773678"/>
              <a:chOff x="26124857" y="13529788"/>
              <a:chExt cx="11342666" cy="2773678"/>
            </a:xfrm>
          </p:grpSpPr>
          <p:pic>
            <p:nvPicPr>
              <p:cNvPr id="20" name="Picture 19">
                <a:extLst>
                  <a:ext uri="{FF2B5EF4-FFF2-40B4-BE49-F238E27FC236}">
                    <a16:creationId xmlns:a16="http://schemas.microsoft.com/office/drawing/2014/main" xmlns="" id="{DDDDA2FC-7793-4C04-B09A-420D9FDC339B}"/>
                  </a:ext>
                </a:extLst>
              </p:cNvPr>
              <p:cNvPicPr>
                <a:picLocks noChangeAspect="1"/>
              </p:cNvPicPr>
              <p:nvPr/>
            </p:nvPicPr>
            <p:blipFill>
              <a:blip r:embed="rId20"/>
              <a:stretch>
                <a:fillRect/>
              </a:stretch>
            </p:blipFill>
            <p:spPr>
              <a:xfrm>
                <a:off x="26124857" y="13529788"/>
                <a:ext cx="5547357" cy="2773678"/>
              </a:xfrm>
              <a:prstGeom prst="rect">
                <a:avLst/>
              </a:prstGeom>
            </p:spPr>
          </p:pic>
          <p:pic>
            <p:nvPicPr>
              <p:cNvPr id="22" name="Picture 21">
                <a:extLst>
                  <a:ext uri="{FF2B5EF4-FFF2-40B4-BE49-F238E27FC236}">
                    <a16:creationId xmlns:a16="http://schemas.microsoft.com/office/drawing/2014/main" xmlns="" id="{3CE72A9E-430E-4E8A-A984-AF66121BE864}"/>
                  </a:ext>
                </a:extLst>
              </p:cNvPr>
              <p:cNvPicPr>
                <a:picLocks noChangeAspect="1"/>
              </p:cNvPicPr>
              <p:nvPr/>
            </p:nvPicPr>
            <p:blipFill>
              <a:blip r:embed="rId21"/>
              <a:stretch>
                <a:fillRect/>
              </a:stretch>
            </p:blipFill>
            <p:spPr>
              <a:xfrm>
                <a:off x="31934661" y="13529788"/>
                <a:ext cx="5532862" cy="2766431"/>
              </a:xfrm>
              <a:prstGeom prst="rect">
                <a:avLst/>
              </a:prstGeom>
            </p:spPr>
          </p:pic>
        </p:grpSp>
      </p:grpSp>
      <p:sp>
        <p:nvSpPr>
          <p:cNvPr id="27" name="TextBox 26">
            <a:extLst>
              <a:ext uri="{FF2B5EF4-FFF2-40B4-BE49-F238E27FC236}">
                <a16:creationId xmlns:a16="http://schemas.microsoft.com/office/drawing/2014/main" xmlns="" id="{B9F11AAA-28D4-44B6-B203-2F3AB68F2E28}"/>
              </a:ext>
            </a:extLst>
          </p:cNvPr>
          <p:cNvSpPr txBox="1"/>
          <p:nvPr/>
        </p:nvSpPr>
        <p:spPr>
          <a:xfrm>
            <a:off x="14070668" y="23671710"/>
            <a:ext cx="847110" cy="523220"/>
          </a:xfrm>
          <a:prstGeom prst="rect">
            <a:avLst/>
          </a:prstGeom>
          <a:noFill/>
        </p:spPr>
        <p:txBody>
          <a:bodyPr wrap="square" rtlCol="0">
            <a:spAutoFit/>
          </a:bodyPr>
          <a:lstStyle/>
          <a:p>
            <a:r>
              <a:rPr lang="en-US" sz="2800" dirty="0"/>
              <a:t>a)</a:t>
            </a:r>
          </a:p>
        </p:txBody>
      </p:sp>
      <p:sp>
        <p:nvSpPr>
          <p:cNvPr id="129" name="TextBox 128">
            <a:extLst>
              <a:ext uri="{FF2B5EF4-FFF2-40B4-BE49-F238E27FC236}">
                <a16:creationId xmlns:a16="http://schemas.microsoft.com/office/drawing/2014/main" xmlns="" id="{37DB2670-3D23-4FD1-94B8-874B734C0174}"/>
              </a:ext>
            </a:extLst>
          </p:cNvPr>
          <p:cNvSpPr txBox="1"/>
          <p:nvPr/>
        </p:nvSpPr>
        <p:spPr>
          <a:xfrm>
            <a:off x="19880362" y="23664545"/>
            <a:ext cx="847110" cy="523220"/>
          </a:xfrm>
          <a:prstGeom prst="rect">
            <a:avLst/>
          </a:prstGeom>
          <a:noFill/>
        </p:spPr>
        <p:txBody>
          <a:bodyPr wrap="square" rtlCol="0">
            <a:spAutoFit/>
          </a:bodyPr>
          <a:lstStyle/>
          <a:p>
            <a:r>
              <a:rPr lang="en-US" sz="2800" dirty="0"/>
              <a:t>b)</a:t>
            </a:r>
          </a:p>
        </p:txBody>
      </p:sp>
      <p:grpSp>
        <p:nvGrpSpPr>
          <p:cNvPr id="9" name="Group 8">
            <a:extLst>
              <a:ext uri="{FF2B5EF4-FFF2-40B4-BE49-F238E27FC236}">
                <a16:creationId xmlns:a16="http://schemas.microsoft.com/office/drawing/2014/main" xmlns="" id="{B1CBFF73-F3E2-4196-BAA7-4952ED7E876C}"/>
              </a:ext>
            </a:extLst>
          </p:cNvPr>
          <p:cNvGrpSpPr/>
          <p:nvPr/>
        </p:nvGrpSpPr>
        <p:grpSpPr>
          <a:xfrm>
            <a:off x="958027" y="33195163"/>
            <a:ext cx="11446871" cy="4881494"/>
            <a:chOff x="958027" y="33195163"/>
            <a:chExt cx="11446871" cy="4881494"/>
          </a:xfrm>
        </p:grpSpPr>
        <p:grpSp>
          <p:nvGrpSpPr>
            <p:cNvPr id="1042" name="Group 1041">
              <a:extLst>
                <a:ext uri="{FF2B5EF4-FFF2-40B4-BE49-F238E27FC236}">
                  <a16:creationId xmlns:a16="http://schemas.microsoft.com/office/drawing/2014/main" xmlns="" id="{12256F6E-06BF-4A6F-8D0D-F5C0FFC4A421}"/>
                </a:ext>
              </a:extLst>
            </p:cNvPr>
            <p:cNvGrpSpPr/>
            <p:nvPr/>
          </p:nvGrpSpPr>
          <p:grpSpPr>
            <a:xfrm>
              <a:off x="958027" y="33195163"/>
              <a:ext cx="11446871" cy="4881494"/>
              <a:chOff x="982948" y="34338646"/>
              <a:chExt cx="11446871" cy="4881494"/>
            </a:xfrm>
          </p:grpSpPr>
          <p:grpSp>
            <p:nvGrpSpPr>
              <p:cNvPr id="112" name="Group 111">
                <a:extLst>
                  <a:ext uri="{FF2B5EF4-FFF2-40B4-BE49-F238E27FC236}">
                    <a16:creationId xmlns:a16="http://schemas.microsoft.com/office/drawing/2014/main" xmlns="" id="{DE849B8F-D3B8-48CB-AC0B-5C57027927CB}"/>
                  </a:ext>
                </a:extLst>
              </p:cNvPr>
              <p:cNvGrpSpPr/>
              <p:nvPr/>
            </p:nvGrpSpPr>
            <p:grpSpPr>
              <a:xfrm>
                <a:off x="982948" y="34338646"/>
                <a:ext cx="11446871" cy="4881494"/>
                <a:chOff x="1066887" y="26110053"/>
                <a:chExt cx="11446871" cy="4881494"/>
              </a:xfrm>
            </p:grpSpPr>
            <p:grpSp>
              <p:nvGrpSpPr>
                <p:cNvPr id="108" name="Group 107">
                  <a:extLst>
                    <a:ext uri="{FF2B5EF4-FFF2-40B4-BE49-F238E27FC236}">
                      <a16:creationId xmlns:a16="http://schemas.microsoft.com/office/drawing/2014/main" xmlns="" id="{6E4114D7-D52F-4ED8-B20C-93FC36444C9E}"/>
                    </a:ext>
                  </a:extLst>
                </p:cNvPr>
                <p:cNvGrpSpPr/>
                <p:nvPr/>
              </p:nvGrpSpPr>
              <p:grpSpPr>
                <a:xfrm>
                  <a:off x="1066887" y="26110053"/>
                  <a:ext cx="11446871" cy="4881494"/>
                  <a:chOff x="1066887" y="25903448"/>
                  <a:chExt cx="11446871" cy="4881494"/>
                </a:xfrm>
              </p:grpSpPr>
              <p:grpSp>
                <p:nvGrpSpPr>
                  <p:cNvPr id="107" name="Group 106">
                    <a:extLst>
                      <a:ext uri="{FF2B5EF4-FFF2-40B4-BE49-F238E27FC236}">
                        <a16:creationId xmlns:a16="http://schemas.microsoft.com/office/drawing/2014/main" xmlns="" id="{07AFE208-7322-45C4-A6F5-16BECB533A46}"/>
                      </a:ext>
                    </a:extLst>
                  </p:cNvPr>
                  <p:cNvGrpSpPr/>
                  <p:nvPr/>
                </p:nvGrpSpPr>
                <p:grpSpPr>
                  <a:xfrm>
                    <a:off x="1196667" y="25903448"/>
                    <a:ext cx="11118847" cy="3673848"/>
                    <a:chOff x="1060186" y="25903448"/>
                    <a:chExt cx="11118847" cy="3673848"/>
                  </a:xfrm>
                </p:grpSpPr>
                <p:grpSp>
                  <p:nvGrpSpPr>
                    <p:cNvPr id="90" name="Group 89">
                      <a:extLst>
                        <a:ext uri="{FF2B5EF4-FFF2-40B4-BE49-F238E27FC236}">
                          <a16:creationId xmlns:a16="http://schemas.microsoft.com/office/drawing/2014/main" xmlns="" id="{DA244A01-2F59-4CD9-8651-E6E9EF7BB14B}"/>
                        </a:ext>
                      </a:extLst>
                    </p:cNvPr>
                    <p:cNvGrpSpPr/>
                    <p:nvPr/>
                  </p:nvGrpSpPr>
                  <p:grpSpPr>
                    <a:xfrm>
                      <a:off x="1060186" y="25903448"/>
                      <a:ext cx="7747707" cy="3673848"/>
                      <a:chOff x="5859741" y="24237474"/>
                      <a:chExt cx="17990859" cy="8530999"/>
                    </a:xfrm>
                  </p:grpSpPr>
                  <p:sp>
                    <p:nvSpPr>
                      <p:cNvPr id="91" name="Rectangle 90">
                        <a:extLst>
                          <a:ext uri="{FF2B5EF4-FFF2-40B4-BE49-F238E27FC236}">
                            <a16:creationId xmlns:a16="http://schemas.microsoft.com/office/drawing/2014/main" xmlns="" id="{B6F8C903-DA75-41A7-8608-5EA31DB23918}"/>
                          </a:ext>
                        </a:extLst>
                      </p:cNvPr>
                      <p:cNvSpPr/>
                      <p:nvPr/>
                    </p:nvSpPr>
                    <p:spPr>
                      <a:xfrm>
                        <a:off x="5859742" y="24237474"/>
                        <a:ext cx="17990858" cy="8528998"/>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2" name="Rectangle: Rounded Corners 91">
                        <a:extLst>
                          <a:ext uri="{FF2B5EF4-FFF2-40B4-BE49-F238E27FC236}">
                            <a16:creationId xmlns:a16="http://schemas.microsoft.com/office/drawing/2014/main" xmlns="" id="{CE338D5A-5A27-4909-B64E-A93E1422D7F1}"/>
                          </a:ext>
                        </a:extLst>
                      </p:cNvPr>
                      <p:cNvSpPr/>
                      <p:nvPr/>
                    </p:nvSpPr>
                    <p:spPr>
                      <a:xfrm>
                        <a:off x="7266637" y="25805009"/>
                        <a:ext cx="15174898" cy="4302815"/>
                      </a:xfrm>
                      <a:prstGeom prst="roundRect">
                        <a:avLst/>
                      </a:prstGeom>
                      <a:solidFill>
                        <a:srgbClr val="FFC000"/>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dirty="0">
                          <a:solidFill>
                            <a:schemeClr val="tx1"/>
                          </a:solidFill>
                        </a:endParaRPr>
                      </a:p>
                    </p:txBody>
                  </p:sp>
                  <p:sp>
                    <p:nvSpPr>
                      <p:cNvPr id="93" name="Rectangle 92">
                        <a:extLst>
                          <a:ext uri="{FF2B5EF4-FFF2-40B4-BE49-F238E27FC236}">
                            <a16:creationId xmlns:a16="http://schemas.microsoft.com/office/drawing/2014/main" xmlns="" id="{51936F7A-F48C-4D83-81AC-7606E7D04582}"/>
                          </a:ext>
                        </a:extLst>
                      </p:cNvPr>
                      <p:cNvSpPr/>
                      <p:nvPr/>
                    </p:nvSpPr>
                    <p:spPr>
                      <a:xfrm>
                        <a:off x="7684899"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xmlns="" id="{54B78923-63E4-4AC0-AE01-09E79D7CA9CB}"/>
                          </a:ext>
                        </a:extLst>
                      </p:cNvPr>
                      <p:cNvSpPr/>
                      <p:nvPr/>
                    </p:nvSpPr>
                    <p:spPr>
                      <a:xfrm>
                        <a:off x="13395040" y="31791968"/>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xmlns="" id="{75BA05EE-82D2-4FA5-8983-273393A1D472}"/>
                          </a:ext>
                        </a:extLst>
                      </p:cNvPr>
                      <p:cNvSpPr/>
                      <p:nvPr/>
                    </p:nvSpPr>
                    <p:spPr>
                      <a:xfrm>
                        <a:off x="15288640"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xmlns="" id="{7421CBFA-6173-410B-B6CA-408AB42DA8A5}"/>
                          </a:ext>
                        </a:extLst>
                      </p:cNvPr>
                      <p:cNvSpPr/>
                      <p:nvPr/>
                    </p:nvSpPr>
                    <p:spPr>
                      <a:xfrm>
                        <a:off x="20973639"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xmlns="" id="{205E42B8-E1E7-4EF8-8750-4CA7628801D5}"/>
                          </a:ext>
                        </a:extLst>
                      </p:cNvPr>
                      <p:cNvSpPr/>
                      <p:nvPr/>
                    </p:nvSpPr>
                    <p:spPr>
                      <a:xfrm rot="5400000">
                        <a:off x="5386284" y="28092544"/>
                        <a:ext cx="1579202" cy="632287"/>
                      </a:xfrm>
                      <a:prstGeom prst="rect">
                        <a:avLst/>
                      </a:prstGeom>
                      <a:solidFill>
                        <a:srgbClr val="FF00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xmlns="" id="{0DBDE14F-E6FF-4480-91B2-67F56E50FF73}"/>
                          </a:ext>
                        </a:extLst>
                      </p:cNvPr>
                      <p:cNvSpPr/>
                      <p:nvPr/>
                    </p:nvSpPr>
                    <p:spPr>
                      <a:xfrm rot="5400000">
                        <a:off x="22742685" y="28092545"/>
                        <a:ext cx="1579202" cy="632287"/>
                      </a:xfrm>
                      <a:prstGeom prst="rect">
                        <a:avLst/>
                      </a:prstGeom>
                      <a:solidFill>
                        <a:srgbClr val="FF00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xmlns="" id="{94EB37A9-B616-4532-BD2D-E548823919B1}"/>
                          </a:ext>
                        </a:extLst>
                      </p:cNvPr>
                      <p:cNvSpPr/>
                      <p:nvPr/>
                    </p:nvSpPr>
                    <p:spPr>
                      <a:xfrm rot="13500000">
                        <a:off x="22050357" y="25032967"/>
                        <a:ext cx="1579202" cy="632287"/>
                      </a:xfrm>
                      <a:prstGeom prst="rect">
                        <a:avLst/>
                      </a:prstGeom>
                      <a:solidFill>
                        <a:srgbClr val="0070C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xmlns="" id="{BAF1E402-233F-436B-A461-DFF7E7DAA69E}"/>
                          </a:ext>
                        </a:extLst>
                      </p:cNvPr>
                      <p:cNvSpPr/>
                      <p:nvPr/>
                    </p:nvSpPr>
                    <p:spPr>
                      <a:xfrm rot="8100000">
                        <a:off x="6089731" y="25032969"/>
                        <a:ext cx="1579202" cy="632288"/>
                      </a:xfrm>
                      <a:prstGeom prst="rect">
                        <a:avLst/>
                      </a:prstGeom>
                      <a:solidFill>
                        <a:srgbClr val="0070C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xmlns="" id="{461AD191-F562-4A9B-BDA2-940648C73D2B}"/>
                          </a:ext>
                        </a:extLst>
                      </p:cNvPr>
                      <p:cNvSpPr/>
                      <p:nvPr/>
                    </p:nvSpPr>
                    <p:spPr>
                      <a:xfrm rot="10800000">
                        <a:off x="17897630" y="32136186"/>
                        <a:ext cx="1579202" cy="632287"/>
                      </a:xfrm>
                      <a:prstGeom prst="rect">
                        <a:avLst/>
                      </a:prstGeom>
                      <a:solidFill>
                        <a:srgbClr val="0070C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xmlns="" id="{E9317AA6-3BF7-4C5C-BDFB-5A8DD7BB67E9}"/>
                          </a:ext>
                        </a:extLst>
                      </p:cNvPr>
                      <p:cNvSpPr/>
                      <p:nvPr/>
                    </p:nvSpPr>
                    <p:spPr>
                      <a:xfrm>
                        <a:off x="19087956"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xmlns="" id="{60776B95-020D-4660-9ABF-ED425F4C6A7D}"/>
                          </a:ext>
                        </a:extLst>
                      </p:cNvPr>
                      <p:cNvSpPr/>
                      <p:nvPr/>
                    </p:nvSpPr>
                    <p:spPr>
                      <a:xfrm>
                        <a:off x="17184799"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xmlns="" id="{D7969B9A-31CA-4F2B-9424-3F1E1353EF5A}"/>
                          </a:ext>
                        </a:extLst>
                      </p:cNvPr>
                      <p:cNvSpPr/>
                      <p:nvPr/>
                    </p:nvSpPr>
                    <p:spPr>
                      <a:xfrm rot="10800000">
                        <a:off x="10329580" y="32129188"/>
                        <a:ext cx="1579202" cy="632287"/>
                      </a:xfrm>
                      <a:prstGeom prst="rect">
                        <a:avLst/>
                      </a:prstGeom>
                      <a:solidFill>
                        <a:srgbClr val="0070C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xmlns="" id="{FE1A8214-859A-4050-A1E9-2FC69DDFA2C3}"/>
                          </a:ext>
                        </a:extLst>
                      </p:cNvPr>
                      <p:cNvSpPr/>
                      <p:nvPr/>
                    </p:nvSpPr>
                    <p:spPr>
                      <a:xfrm>
                        <a:off x="9688387"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xmlns="" id="{0F8009D5-B49F-4793-8533-D6EE7E66964B}"/>
                          </a:ext>
                        </a:extLst>
                      </p:cNvPr>
                      <p:cNvSpPr/>
                      <p:nvPr/>
                    </p:nvSpPr>
                    <p:spPr>
                      <a:xfrm>
                        <a:off x="11547065" y="31796966"/>
                        <a:ext cx="1029914" cy="969507"/>
                      </a:xfrm>
                      <a:prstGeom prst="rect">
                        <a:avLst/>
                      </a:prstGeom>
                      <a:solidFill>
                        <a:srgbClr val="FFFF00"/>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xmlns="" id="{DBC3B073-12E1-49FD-BADA-77B9AFC412AA}"/>
                        </a:ext>
                      </a:extLst>
                    </p:cNvPr>
                    <p:cNvGrpSpPr/>
                    <p:nvPr/>
                  </p:nvGrpSpPr>
                  <p:grpSpPr>
                    <a:xfrm>
                      <a:off x="9098414" y="26031726"/>
                      <a:ext cx="3080619" cy="3460947"/>
                      <a:chOff x="9452012" y="26025090"/>
                      <a:chExt cx="3080619" cy="3460947"/>
                    </a:xfrm>
                  </p:grpSpPr>
                  <p:sp>
                    <p:nvSpPr>
                      <p:cNvPr id="42" name="TextBox 41">
                        <a:extLst>
                          <a:ext uri="{FF2B5EF4-FFF2-40B4-BE49-F238E27FC236}">
                            <a16:creationId xmlns:a16="http://schemas.microsoft.com/office/drawing/2014/main" xmlns="" id="{7E0094FE-85C1-4180-B9E6-3A84ADE751E9}"/>
                          </a:ext>
                        </a:extLst>
                      </p:cNvPr>
                      <p:cNvSpPr txBox="1"/>
                      <p:nvPr/>
                    </p:nvSpPr>
                    <p:spPr>
                      <a:xfrm>
                        <a:off x="9452012" y="26025090"/>
                        <a:ext cx="3080619" cy="3460947"/>
                      </a:xfrm>
                      <a:prstGeom prst="rect">
                        <a:avLst/>
                      </a:prstGeom>
                      <a:noFill/>
                      <a:ln>
                        <a:solidFill>
                          <a:schemeClr val="tx1"/>
                        </a:solidFill>
                      </a:ln>
                    </p:spPr>
                    <p:txBody>
                      <a:bodyPr wrap="square" rtlCol="0">
                        <a:spAutoFit/>
                      </a:bodyPr>
                      <a:lstStyle/>
                      <a:p>
                        <a:pPr algn="ctr">
                          <a:lnSpc>
                            <a:spcPct val="150000"/>
                          </a:lnSpc>
                        </a:pPr>
                        <a:r>
                          <a:rPr lang="en-US" sz="2800" dirty="0"/>
                          <a:t>Legend</a:t>
                        </a:r>
                      </a:p>
                      <a:p>
                        <a:pPr algn="r">
                          <a:lnSpc>
                            <a:spcPct val="150000"/>
                          </a:lnSpc>
                        </a:pPr>
                        <a:r>
                          <a:rPr lang="en-US" sz="2000" dirty="0"/>
                          <a:t>Total loss monitor</a:t>
                        </a:r>
                      </a:p>
                      <a:p>
                        <a:pPr algn="r">
                          <a:lnSpc>
                            <a:spcPct val="150000"/>
                          </a:lnSpc>
                        </a:pPr>
                        <a:r>
                          <a:rPr lang="en-US" sz="2000" dirty="0"/>
                          <a:t>Chipmunk</a:t>
                        </a:r>
                      </a:p>
                      <a:p>
                        <a:pPr algn="r">
                          <a:lnSpc>
                            <a:spcPct val="150000"/>
                          </a:lnSpc>
                        </a:pPr>
                        <a:r>
                          <a:rPr lang="en-US" sz="2000" dirty="0"/>
                          <a:t>Scarecrow</a:t>
                        </a:r>
                      </a:p>
                      <a:p>
                        <a:pPr algn="r">
                          <a:lnSpc>
                            <a:spcPct val="150000"/>
                          </a:lnSpc>
                        </a:pPr>
                        <a:r>
                          <a:rPr lang="en-US" sz="2000" dirty="0"/>
                          <a:t>FOX</a:t>
                        </a:r>
                      </a:p>
                      <a:p>
                        <a:pPr algn="r">
                          <a:lnSpc>
                            <a:spcPct val="150000"/>
                          </a:lnSpc>
                        </a:pPr>
                        <a:r>
                          <a:rPr lang="en-US" sz="2000" dirty="0"/>
                          <a:t>Additional detectors</a:t>
                        </a:r>
                      </a:p>
                      <a:p>
                        <a:pPr algn="r">
                          <a:lnSpc>
                            <a:spcPct val="150000"/>
                          </a:lnSpc>
                        </a:pPr>
                        <a:r>
                          <a:rPr lang="en-US" sz="2000" dirty="0"/>
                          <a:t> Cavity</a:t>
                        </a:r>
                      </a:p>
                    </p:txBody>
                  </p:sp>
                  <p:sp>
                    <p:nvSpPr>
                      <p:cNvPr id="43" name="Rectangle 42">
                        <a:extLst>
                          <a:ext uri="{FF2B5EF4-FFF2-40B4-BE49-F238E27FC236}">
                            <a16:creationId xmlns:a16="http://schemas.microsoft.com/office/drawing/2014/main" xmlns="" id="{71D5AE56-964C-4775-A4F4-EDB122550F08}"/>
                          </a:ext>
                        </a:extLst>
                      </p:cNvPr>
                      <p:cNvSpPr/>
                      <p:nvPr/>
                    </p:nvSpPr>
                    <p:spPr>
                      <a:xfrm>
                        <a:off x="9659197" y="27313985"/>
                        <a:ext cx="487122" cy="209145"/>
                      </a:xfrm>
                      <a:prstGeom prst="rect">
                        <a:avLst/>
                      </a:prstGeom>
                      <a:solidFill>
                        <a:srgbClr val="FFFF00"/>
                      </a:solidFill>
                      <a:ln w="1270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xmlns="" id="{CEEFF259-E1D3-4939-B091-D1E398C8FAD1}"/>
                          </a:ext>
                        </a:extLst>
                      </p:cNvPr>
                      <p:cNvSpPr/>
                      <p:nvPr/>
                    </p:nvSpPr>
                    <p:spPr>
                      <a:xfrm>
                        <a:off x="9659197" y="27761642"/>
                        <a:ext cx="487122" cy="209145"/>
                      </a:xfrm>
                      <a:prstGeom prst="rect">
                        <a:avLst/>
                      </a:prstGeom>
                      <a:solidFill>
                        <a:srgbClr val="FF0000"/>
                      </a:solidFill>
                      <a:ln w="1270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xmlns="" id="{F60C85C7-8ABD-4F9A-BB68-2AA832013241}"/>
                          </a:ext>
                        </a:extLst>
                      </p:cNvPr>
                      <p:cNvSpPr/>
                      <p:nvPr/>
                    </p:nvSpPr>
                    <p:spPr>
                      <a:xfrm>
                        <a:off x="9659197" y="28209299"/>
                        <a:ext cx="487122" cy="209145"/>
                      </a:xfrm>
                      <a:prstGeom prst="rect">
                        <a:avLst/>
                      </a:prstGeom>
                      <a:solidFill>
                        <a:srgbClr val="0070C0"/>
                      </a:solidFill>
                      <a:ln w="1270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grpSp>
              </p:grpSp>
              <p:sp>
                <p:nvSpPr>
                  <p:cNvPr id="114" name="TextBox 113">
                    <a:extLst>
                      <a:ext uri="{FF2B5EF4-FFF2-40B4-BE49-F238E27FC236}">
                        <a16:creationId xmlns:a16="http://schemas.microsoft.com/office/drawing/2014/main" xmlns="" id="{3D8FD288-2CB4-462B-AA6B-A7991D058E2B}"/>
                      </a:ext>
                    </a:extLst>
                  </p:cNvPr>
                  <p:cNvSpPr txBox="1"/>
                  <p:nvPr/>
                </p:nvSpPr>
                <p:spPr>
                  <a:xfrm>
                    <a:off x="1066887" y="29830835"/>
                    <a:ext cx="11446871" cy="954107"/>
                  </a:xfrm>
                  <a:prstGeom prst="rect">
                    <a:avLst/>
                  </a:prstGeom>
                  <a:noFill/>
                </p:spPr>
                <p:txBody>
                  <a:bodyPr wrap="square" rtlCol="0">
                    <a:spAutoFit/>
                  </a:bodyPr>
                  <a:lstStyle/>
                  <a:p>
                    <a:pPr algn="ctr"/>
                    <a:r>
                      <a:rPr lang="en-US" sz="2800" i="1" dirty="0"/>
                      <a:t>Fig. 3: Layout within the test cave with ACNET device names. TLM, </a:t>
                    </a:r>
                    <a:r>
                      <a:rPr lang="en-US" sz="2800" i="1" dirty="0" smtClean="0"/>
                      <a:t>chipmunk, scarecrow, and FOX </a:t>
                    </a:r>
                    <a:r>
                      <a:rPr lang="en-US" sz="2800" i="1" dirty="0"/>
                      <a:t>are all different types of radiation detectors.</a:t>
                    </a:r>
                  </a:p>
                </p:txBody>
              </p:sp>
            </p:grpSp>
            <p:sp>
              <p:nvSpPr>
                <p:cNvPr id="111" name="Rectangle 110">
                  <a:extLst>
                    <a:ext uri="{FF2B5EF4-FFF2-40B4-BE49-F238E27FC236}">
                      <a16:creationId xmlns:a16="http://schemas.microsoft.com/office/drawing/2014/main" xmlns="" id="{3720F230-8427-40B5-8DD5-EDD9B1D58AD1}"/>
                    </a:ext>
                  </a:extLst>
                </p:cNvPr>
                <p:cNvSpPr/>
                <p:nvPr/>
              </p:nvSpPr>
              <p:spPr>
                <a:xfrm>
                  <a:off x="1978991" y="27581032"/>
                  <a:ext cx="6189764" cy="229650"/>
                </a:xfrm>
                <a:prstGeom prst="rect">
                  <a:avLst/>
                </a:prstGeom>
                <a:solidFill>
                  <a:srgbClr val="00B050"/>
                </a:solidFill>
                <a:ln w="38100">
                  <a:solidFill>
                    <a:schemeClr val="tx1"/>
                  </a:solidFill>
                  <a:prstDash val="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xmlns="" id="{F3F52F96-194B-4F00-AEB6-E659F5E8BDA3}"/>
                    </a:ext>
                  </a:extLst>
                </p:cNvPr>
                <p:cNvSpPr/>
                <p:nvPr/>
              </p:nvSpPr>
              <p:spPr>
                <a:xfrm>
                  <a:off x="9447339" y="27087912"/>
                  <a:ext cx="487122" cy="209145"/>
                </a:xfrm>
                <a:prstGeom prst="rect">
                  <a:avLst/>
                </a:prstGeom>
                <a:solidFill>
                  <a:srgbClr val="00B050"/>
                </a:solidFill>
                <a:ln w="1270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
            <p:nvSpPr>
              <p:cNvPr id="1038" name="TextBox 1037">
                <a:extLst>
                  <a:ext uri="{FF2B5EF4-FFF2-40B4-BE49-F238E27FC236}">
                    <a16:creationId xmlns:a16="http://schemas.microsoft.com/office/drawing/2014/main" xmlns="" id="{7508E7CD-019A-4996-9D46-C92AB35BBCE8}"/>
                  </a:ext>
                </a:extLst>
              </p:cNvPr>
              <p:cNvSpPr txBox="1"/>
              <p:nvPr/>
            </p:nvSpPr>
            <p:spPr>
              <a:xfrm>
                <a:off x="1685924" y="37323853"/>
                <a:ext cx="861432" cy="276999"/>
              </a:xfrm>
              <a:prstGeom prst="rect">
                <a:avLst/>
              </a:prstGeom>
              <a:noFill/>
            </p:spPr>
            <p:txBody>
              <a:bodyPr wrap="square" rtlCol="0">
                <a:spAutoFit/>
              </a:bodyPr>
              <a:lstStyle/>
              <a:p>
                <a:r>
                  <a:rPr lang="en-US" sz="1200" dirty="0"/>
                  <a:t>G:RD3096</a:t>
                </a:r>
              </a:p>
            </p:txBody>
          </p:sp>
          <p:sp>
            <p:nvSpPr>
              <p:cNvPr id="154" name="TextBox 153">
                <a:extLst>
                  <a:ext uri="{FF2B5EF4-FFF2-40B4-BE49-F238E27FC236}">
                    <a16:creationId xmlns:a16="http://schemas.microsoft.com/office/drawing/2014/main" xmlns="" id="{E526982E-1538-41D4-86FF-4C78CA088504}"/>
                  </a:ext>
                </a:extLst>
              </p:cNvPr>
              <p:cNvSpPr txBox="1"/>
              <p:nvPr/>
            </p:nvSpPr>
            <p:spPr>
              <a:xfrm>
                <a:off x="2547356" y="37317119"/>
                <a:ext cx="861432" cy="276999"/>
              </a:xfrm>
              <a:prstGeom prst="rect">
                <a:avLst/>
              </a:prstGeom>
              <a:noFill/>
            </p:spPr>
            <p:txBody>
              <a:bodyPr wrap="square" rtlCol="0">
                <a:spAutoFit/>
              </a:bodyPr>
              <a:lstStyle/>
              <a:p>
                <a:r>
                  <a:rPr lang="en-US" sz="1200" dirty="0"/>
                  <a:t>G:RD3097</a:t>
                </a:r>
              </a:p>
            </p:txBody>
          </p:sp>
          <p:sp>
            <p:nvSpPr>
              <p:cNvPr id="155" name="TextBox 154">
                <a:extLst>
                  <a:ext uri="{FF2B5EF4-FFF2-40B4-BE49-F238E27FC236}">
                    <a16:creationId xmlns:a16="http://schemas.microsoft.com/office/drawing/2014/main" xmlns="" id="{F8422CF0-4648-44DB-9CFC-BE80C793DAA3}"/>
                  </a:ext>
                </a:extLst>
              </p:cNvPr>
              <p:cNvSpPr txBox="1"/>
              <p:nvPr/>
            </p:nvSpPr>
            <p:spPr>
              <a:xfrm>
                <a:off x="3354131" y="37317119"/>
                <a:ext cx="861432" cy="276999"/>
              </a:xfrm>
              <a:prstGeom prst="rect">
                <a:avLst/>
              </a:prstGeom>
              <a:noFill/>
            </p:spPr>
            <p:txBody>
              <a:bodyPr wrap="square" rtlCol="0">
                <a:spAutoFit/>
              </a:bodyPr>
              <a:lstStyle/>
              <a:p>
                <a:r>
                  <a:rPr lang="en-US" sz="1200" dirty="0"/>
                  <a:t>G:RD3098</a:t>
                </a:r>
              </a:p>
            </p:txBody>
          </p:sp>
          <p:sp>
            <p:nvSpPr>
              <p:cNvPr id="156" name="TextBox 155">
                <a:extLst>
                  <a:ext uri="{FF2B5EF4-FFF2-40B4-BE49-F238E27FC236}">
                    <a16:creationId xmlns:a16="http://schemas.microsoft.com/office/drawing/2014/main" xmlns="" id="{25600127-4627-442C-B43B-871CA5622EA7}"/>
                  </a:ext>
                </a:extLst>
              </p:cNvPr>
              <p:cNvSpPr txBox="1"/>
              <p:nvPr/>
            </p:nvSpPr>
            <p:spPr>
              <a:xfrm>
                <a:off x="4181051" y="37312814"/>
                <a:ext cx="861432" cy="276999"/>
              </a:xfrm>
              <a:prstGeom prst="rect">
                <a:avLst/>
              </a:prstGeom>
              <a:noFill/>
            </p:spPr>
            <p:txBody>
              <a:bodyPr wrap="square" rtlCol="0">
                <a:spAutoFit/>
              </a:bodyPr>
              <a:lstStyle/>
              <a:p>
                <a:r>
                  <a:rPr lang="en-US" sz="1200" dirty="0"/>
                  <a:t>G:RD3099</a:t>
                </a:r>
              </a:p>
            </p:txBody>
          </p:sp>
          <p:sp>
            <p:nvSpPr>
              <p:cNvPr id="157" name="TextBox 156">
                <a:extLst>
                  <a:ext uri="{FF2B5EF4-FFF2-40B4-BE49-F238E27FC236}">
                    <a16:creationId xmlns:a16="http://schemas.microsoft.com/office/drawing/2014/main" xmlns="" id="{9E65A3DB-5282-43BD-8F38-A37B165D5948}"/>
                  </a:ext>
                </a:extLst>
              </p:cNvPr>
              <p:cNvSpPr txBox="1"/>
              <p:nvPr/>
            </p:nvSpPr>
            <p:spPr>
              <a:xfrm>
                <a:off x="4981282" y="37312814"/>
                <a:ext cx="861432" cy="276999"/>
              </a:xfrm>
              <a:prstGeom prst="rect">
                <a:avLst/>
              </a:prstGeom>
              <a:noFill/>
            </p:spPr>
            <p:txBody>
              <a:bodyPr wrap="square" rtlCol="0">
                <a:spAutoFit/>
              </a:bodyPr>
              <a:lstStyle/>
              <a:p>
                <a:r>
                  <a:rPr lang="en-US" sz="1200" dirty="0"/>
                  <a:t>G:RD3100</a:t>
                </a:r>
              </a:p>
            </p:txBody>
          </p:sp>
          <p:sp>
            <p:nvSpPr>
              <p:cNvPr id="158" name="TextBox 157">
                <a:extLst>
                  <a:ext uri="{FF2B5EF4-FFF2-40B4-BE49-F238E27FC236}">
                    <a16:creationId xmlns:a16="http://schemas.microsoft.com/office/drawing/2014/main" xmlns="" id="{88C96952-2A63-4956-84B0-283BF93B57FC}"/>
                  </a:ext>
                </a:extLst>
              </p:cNvPr>
              <p:cNvSpPr txBox="1"/>
              <p:nvPr/>
            </p:nvSpPr>
            <p:spPr>
              <a:xfrm>
                <a:off x="5790724" y="37312814"/>
                <a:ext cx="861432" cy="276999"/>
              </a:xfrm>
              <a:prstGeom prst="rect">
                <a:avLst/>
              </a:prstGeom>
              <a:noFill/>
            </p:spPr>
            <p:txBody>
              <a:bodyPr wrap="square" rtlCol="0">
                <a:spAutoFit/>
              </a:bodyPr>
              <a:lstStyle/>
              <a:p>
                <a:r>
                  <a:rPr lang="en-US" sz="1200" dirty="0"/>
                  <a:t>G:RD3101</a:t>
                </a:r>
              </a:p>
            </p:txBody>
          </p:sp>
          <p:sp>
            <p:nvSpPr>
              <p:cNvPr id="159" name="TextBox 158">
                <a:extLst>
                  <a:ext uri="{FF2B5EF4-FFF2-40B4-BE49-F238E27FC236}">
                    <a16:creationId xmlns:a16="http://schemas.microsoft.com/office/drawing/2014/main" xmlns="" id="{196E6CE3-A60D-4228-8F9C-F0ADF5D45A59}"/>
                  </a:ext>
                </a:extLst>
              </p:cNvPr>
              <p:cNvSpPr txBox="1"/>
              <p:nvPr/>
            </p:nvSpPr>
            <p:spPr>
              <a:xfrm>
                <a:off x="6606197" y="37320609"/>
                <a:ext cx="893362" cy="276999"/>
              </a:xfrm>
              <a:prstGeom prst="rect">
                <a:avLst/>
              </a:prstGeom>
              <a:noFill/>
            </p:spPr>
            <p:txBody>
              <a:bodyPr wrap="square" rtlCol="0">
                <a:spAutoFit/>
              </a:bodyPr>
              <a:lstStyle/>
              <a:p>
                <a:r>
                  <a:rPr lang="en-US" sz="1200" dirty="0"/>
                  <a:t>G:RD3102</a:t>
                </a:r>
              </a:p>
            </p:txBody>
          </p:sp>
          <p:sp>
            <p:nvSpPr>
              <p:cNvPr id="160" name="TextBox 159">
                <a:extLst>
                  <a:ext uri="{FF2B5EF4-FFF2-40B4-BE49-F238E27FC236}">
                    <a16:creationId xmlns:a16="http://schemas.microsoft.com/office/drawing/2014/main" xmlns="" id="{F9FD99AF-AD37-41B7-A452-77FB538A282D}"/>
                  </a:ext>
                </a:extLst>
              </p:cNvPr>
              <p:cNvSpPr txBox="1"/>
              <p:nvPr/>
            </p:nvSpPr>
            <p:spPr>
              <a:xfrm>
                <a:off x="7429708" y="37312814"/>
                <a:ext cx="861432" cy="276999"/>
              </a:xfrm>
              <a:prstGeom prst="rect">
                <a:avLst/>
              </a:prstGeom>
              <a:noFill/>
            </p:spPr>
            <p:txBody>
              <a:bodyPr wrap="square" rtlCol="0">
                <a:spAutoFit/>
              </a:bodyPr>
              <a:lstStyle/>
              <a:p>
                <a:r>
                  <a:rPr lang="en-US" sz="1200" dirty="0"/>
                  <a:t>G:RD3103</a:t>
                </a:r>
              </a:p>
            </p:txBody>
          </p:sp>
          <p:sp>
            <p:nvSpPr>
              <p:cNvPr id="1039" name="TextBox 1038">
                <a:extLst>
                  <a:ext uri="{FF2B5EF4-FFF2-40B4-BE49-F238E27FC236}">
                    <a16:creationId xmlns:a16="http://schemas.microsoft.com/office/drawing/2014/main" xmlns="" id="{A0DC6C18-F097-4C14-BA85-B150CA74E53D}"/>
                  </a:ext>
                </a:extLst>
              </p:cNvPr>
              <p:cNvSpPr txBox="1"/>
              <p:nvPr/>
            </p:nvSpPr>
            <p:spPr>
              <a:xfrm rot="10800000">
                <a:off x="1355895" y="35764566"/>
                <a:ext cx="369332" cy="748184"/>
              </a:xfrm>
              <a:prstGeom prst="rect">
                <a:avLst/>
              </a:prstGeom>
              <a:noFill/>
            </p:spPr>
            <p:txBody>
              <a:bodyPr vert="eaVert" wrap="square" rtlCol="0">
                <a:spAutoFit/>
              </a:bodyPr>
              <a:lstStyle/>
              <a:p>
                <a:r>
                  <a:rPr lang="en-US" sz="1200" dirty="0"/>
                  <a:t>G:RD3105</a:t>
                </a:r>
              </a:p>
            </p:txBody>
          </p:sp>
          <p:sp>
            <p:nvSpPr>
              <p:cNvPr id="162" name="TextBox 161">
                <a:extLst>
                  <a:ext uri="{FF2B5EF4-FFF2-40B4-BE49-F238E27FC236}">
                    <a16:creationId xmlns:a16="http://schemas.microsoft.com/office/drawing/2014/main" xmlns="" id="{9D2CF999-5146-491C-914B-9E6DFC5DA05F}"/>
                  </a:ext>
                </a:extLst>
              </p:cNvPr>
              <p:cNvSpPr txBox="1"/>
              <p:nvPr/>
            </p:nvSpPr>
            <p:spPr>
              <a:xfrm rot="10800000">
                <a:off x="8253625" y="35771671"/>
                <a:ext cx="369332" cy="748184"/>
              </a:xfrm>
              <a:prstGeom prst="rect">
                <a:avLst/>
              </a:prstGeom>
              <a:noFill/>
            </p:spPr>
            <p:txBody>
              <a:bodyPr vert="eaVert" wrap="square" rtlCol="0">
                <a:spAutoFit/>
              </a:bodyPr>
              <a:lstStyle/>
              <a:p>
                <a:r>
                  <a:rPr lang="en-US" sz="1200" dirty="0"/>
                  <a:t>G:RD3106</a:t>
                </a:r>
              </a:p>
            </p:txBody>
          </p:sp>
          <p:sp>
            <p:nvSpPr>
              <p:cNvPr id="163" name="TextBox 162">
                <a:extLst>
                  <a:ext uri="{FF2B5EF4-FFF2-40B4-BE49-F238E27FC236}">
                    <a16:creationId xmlns:a16="http://schemas.microsoft.com/office/drawing/2014/main" xmlns="" id="{49A19884-079F-4285-85BF-125CE194E964}"/>
                  </a:ext>
                </a:extLst>
              </p:cNvPr>
              <p:cNvSpPr txBox="1"/>
              <p:nvPr/>
            </p:nvSpPr>
            <p:spPr>
              <a:xfrm>
                <a:off x="4613069" y="35779494"/>
                <a:ext cx="861432" cy="276999"/>
              </a:xfrm>
              <a:prstGeom prst="rect">
                <a:avLst/>
              </a:prstGeom>
              <a:noFill/>
            </p:spPr>
            <p:txBody>
              <a:bodyPr wrap="square" rtlCol="0">
                <a:spAutoFit/>
              </a:bodyPr>
              <a:lstStyle/>
              <a:p>
                <a:r>
                  <a:rPr lang="en-US" sz="1200" dirty="0"/>
                  <a:t>G:RD3112</a:t>
                </a:r>
              </a:p>
            </p:txBody>
          </p:sp>
          <p:sp>
            <p:nvSpPr>
              <p:cNvPr id="164" name="TextBox 163">
                <a:extLst>
                  <a:ext uri="{FF2B5EF4-FFF2-40B4-BE49-F238E27FC236}">
                    <a16:creationId xmlns:a16="http://schemas.microsoft.com/office/drawing/2014/main" xmlns="" id="{19FB81C7-3460-43FA-A882-63E24BE0683D}"/>
                  </a:ext>
                </a:extLst>
              </p:cNvPr>
              <p:cNvSpPr txBox="1"/>
              <p:nvPr/>
            </p:nvSpPr>
            <p:spPr>
              <a:xfrm rot="13500000">
                <a:off x="1559706" y="34636241"/>
                <a:ext cx="369332" cy="748184"/>
              </a:xfrm>
              <a:prstGeom prst="rect">
                <a:avLst/>
              </a:prstGeom>
              <a:noFill/>
            </p:spPr>
            <p:txBody>
              <a:bodyPr vert="eaVert" wrap="square" rtlCol="0">
                <a:spAutoFit/>
              </a:bodyPr>
              <a:lstStyle/>
              <a:p>
                <a:r>
                  <a:rPr lang="en-US" sz="1200" dirty="0"/>
                  <a:t>G:RD3110</a:t>
                </a:r>
              </a:p>
            </p:txBody>
          </p:sp>
          <p:sp>
            <p:nvSpPr>
              <p:cNvPr id="165" name="TextBox 164">
                <a:extLst>
                  <a:ext uri="{FF2B5EF4-FFF2-40B4-BE49-F238E27FC236}">
                    <a16:creationId xmlns:a16="http://schemas.microsoft.com/office/drawing/2014/main" xmlns="" id="{2195A074-2FD6-4FA4-9B0B-E279A1B566FF}"/>
                  </a:ext>
                </a:extLst>
              </p:cNvPr>
              <p:cNvSpPr txBox="1"/>
              <p:nvPr/>
            </p:nvSpPr>
            <p:spPr>
              <a:xfrm rot="18900000">
                <a:off x="8072237" y="34639608"/>
                <a:ext cx="369332" cy="748184"/>
              </a:xfrm>
              <a:prstGeom prst="rect">
                <a:avLst/>
              </a:prstGeom>
              <a:noFill/>
            </p:spPr>
            <p:txBody>
              <a:bodyPr vert="eaVert" wrap="square" rtlCol="0">
                <a:spAutoFit/>
              </a:bodyPr>
              <a:lstStyle/>
              <a:p>
                <a:r>
                  <a:rPr lang="en-US" sz="1200" dirty="0"/>
                  <a:t>G:RD3111</a:t>
                </a:r>
              </a:p>
            </p:txBody>
          </p:sp>
          <p:sp>
            <p:nvSpPr>
              <p:cNvPr id="166" name="TextBox 165">
                <a:extLst>
                  <a:ext uri="{FF2B5EF4-FFF2-40B4-BE49-F238E27FC236}">
                    <a16:creationId xmlns:a16="http://schemas.microsoft.com/office/drawing/2014/main" xmlns="" id="{930CA3CB-6323-4A17-A5FD-2EC47B732442}"/>
                  </a:ext>
                </a:extLst>
              </p:cNvPr>
              <p:cNvSpPr txBox="1"/>
              <p:nvPr/>
            </p:nvSpPr>
            <p:spPr>
              <a:xfrm>
                <a:off x="2946973" y="37998308"/>
                <a:ext cx="861432" cy="276999"/>
              </a:xfrm>
              <a:prstGeom prst="rect">
                <a:avLst/>
              </a:prstGeom>
              <a:noFill/>
            </p:spPr>
            <p:txBody>
              <a:bodyPr wrap="square" rtlCol="0">
                <a:spAutoFit/>
              </a:bodyPr>
              <a:lstStyle/>
              <a:p>
                <a:r>
                  <a:rPr lang="en-US" sz="1200" dirty="0"/>
                  <a:t>G:RD3113</a:t>
                </a:r>
              </a:p>
            </p:txBody>
          </p:sp>
          <p:sp>
            <p:nvSpPr>
              <p:cNvPr id="167" name="TextBox 166">
                <a:extLst>
                  <a:ext uri="{FF2B5EF4-FFF2-40B4-BE49-F238E27FC236}">
                    <a16:creationId xmlns:a16="http://schemas.microsoft.com/office/drawing/2014/main" xmlns="" id="{EE52C45D-DC4F-498E-BD8A-1846F78D5275}"/>
                  </a:ext>
                </a:extLst>
              </p:cNvPr>
              <p:cNvSpPr txBox="1"/>
              <p:nvPr/>
            </p:nvSpPr>
            <p:spPr>
              <a:xfrm>
                <a:off x="6218917" y="37995220"/>
                <a:ext cx="861432" cy="276999"/>
              </a:xfrm>
              <a:prstGeom prst="rect">
                <a:avLst/>
              </a:prstGeom>
              <a:noFill/>
            </p:spPr>
            <p:txBody>
              <a:bodyPr wrap="square" rtlCol="0">
                <a:spAutoFit/>
              </a:bodyPr>
              <a:lstStyle/>
              <a:p>
                <a:r>
                  <a:rPr lang="en-US" sz="1200" dirty="0"/>
                  <a:t>G:RD3114</a:t>
                </a:r>
              </a:p>
            </p:txBody>
          </p:sp>
          <p:grpSp>
            <p:nvGrpSpPr>
              <p:cNvPr id="1041" name="Group 1040">
                <a:extLst>
                  <a:ext uri="{FF2B5EF4-FFF2-40B4-BE49-F238E27FC236}">
                    <a16:creationId xmlns:a16="http://schemas.microsoft.com/office/drawing/2014/main" xmlns="" id="{137E1246-C2D0-4456-B2B6-CC19437C1415}"/>
                  </a:ext>
                </a:extLst>
              </p:cNvPr>
              <p:cNvGrpSpPr/>
              <p:nvPr/>
            </p:nvGrpSpPr>
            <p:grpSpPr>
              <a:xfrm>
                <a:off x="1685924" y="36363420"/>
                <a:ext cx="6605216" cy="288038"/>
                <a:chOff x="1685924" y="36363420"/>
                <a:chExt cx="6605216" cy="288038"/>
              </a:xfrm>
            </p:grpSpPr>
            <p:sp>
              <p:nvSpPr>
                <p:cNvPr id="168" name="TextBox 167">
                  <a:extLst>
                    <a:ext uri="{FF2B5EF4-FFF2-40B4-BE49-F238E27FC236}">
                      <a16:creationId xmlns:a16="http://schemas.microsoft.com/office/drawing/2014/main" xmlns="" id="{A1724990-4AD0-4D69-8709-3A691228B93F}"/>
                    </a:ext>
                  </a:extLst>
                </p:cNvPr>
                <p:cNvSpPr txBox="1"/>
                <p:nvPr/>
              </p:nvSpPr>
              <p:spPr>
                <a:xfrm>
                  <a:off x="1685924" y="36374459"/>
                  <a:ext cx="861432" cy="276999"/>
                </a:xfrm>
                <a:prstGeom prst="rect">
                  <a:avLst/>
                </a:prstGeom>
                <a:noFill/>
              </p:spPr>
              <p:txBody>
                <a:bodyPr wrap="square" rtlCol="0">
                  <a:spAutoFit/>
                </a:bodyPr>
                <a:lstStyle/>
                <a:p>
                  <a:r>
                    <a:rPr lang="en-US" sz="1200" dirty="0"/>
                    <a:t>T:1LCVMV</a:t>
                  </a:r>
                </a:p>
              </p:txBody>
            </p:sp>
            <p:sp>
              <p:nvSpPr>
                <p:cNvPr id="169" name="TextBox 168">
                  <a:extLst>
                    <a:ext uri="{FF2B5EF4-FFF2-40B4-BE49-F238E27FC236}">
                      <a16:creationId xmlns:a16="http://schemas.microsoft.com/office/drawing/2014/main" xmlns="" id="{C4E5650C-C121-4FB5-ADA6-9AAAEE2A2623}"/>
                    </a:ext>
                  </a:extLst>
                </p:cNvPr>
                <p:cNvSpPr txBox="1"/>
                <p:nvPr/>
              </p:nvSpPr>
              <p:spPr>
                <a:xfrm>
                  <a:off x="2547356" y="36367725"/>
                  <a:ext cx="861432" cy="276999"/>
                </a:xfrm>
                <a:prstGeom prst="rect">
                  <a:avLst/>
                </a:prstGeom>
                <a:noFill/>
              </p:spPr>
              <p:txBody>
                <a:bodyPr wrap="square" rtlCol="0">
                  <a:spAutoFit/>
                </a:bodyPr>
                <a:lstStyle/>
                <a:p>
                  <a:r>
                    <a:rPr lang="en-US" sz="1200" dirty="0"/>
                    <a:t>T:2LCVMV</a:t>
                  </a:r>
                </a:p>
              </p:txBody>
            </p:sp>
            <p:sp>
              <p:nvSpPr>
                <p:cNvPr id="170" name="TextBox 169">
                  <a:extLst>
                    <a:ext uri="{FF2B5EF4-FFF2-40B4-BE49-F238E27FC236}">
                      <a16:creationId xmlns:a16="http://schemas.microsoft.com/office/drawing/2014/main" xmlns="" id="{D1F983EC-76D9-4009-8E79-6A3FBABA6F26}"/>
                    </a:ext>
                  </a:extLst>
                </p:cNvPr>
                <p:cNvSpPr txBox="1"/>
                <p:nvPr/>
              </p:nvSpPr>
              <p:spPr>
                <a:xfrm>
                  <a:off x="3354131" y="36367725"/>
                  <a:ext cx="861432" cy="276999"/>
                </a:xfrm>
                <a:prstGeom prst="rect">
                  <a:avLst/>
                </a:prstGeom>
                <a:noFill/>
              </p:spPr>
              <p:txBody>
                <a:bodyPr wrap="square" rtlCol="0">
                  <a:spAutoFit/>
                </a:bodyPr>
                <a:lstStyle/>
                <a:p>
                  <a:r>
                    <a:rPr lang="en-US" sz="1200" dirty="0"/>
                    <a:t>T:3LCVMV</a:t>
                  </a:r>
                </a:p>
              </p:txBody>
            </p:sp>
            <p:sp>
              <p:nvSpPr>
                <p:cNvPr id="171" name="TextBox 170">
                  <a:extLst>
                    <a:ext uri="{FF2B5EF4-FFF2-40B4-BE49-F238E27FC236}">
                      <a16:creationId xmlns:a16="http://schemas.microsoft.com/office/drawing/2014/main" xmlns="" id="{8FCD77B8-E68D-4A77-8015-D021374478D4}"/>
                    </a:ext>
                  </a:extLst>
                </p:cNvPr>
                <p:cNvSpPr txBox="1"/>
                <p:nvPr/>
              </p:nvSpPr>
              <p:spPr>
                <a:xfrm>
                  <a:off x="4181051" y="36363420"/>
                  <a:ext cx="861432" cy="276999"/>
                </a:xfrm>
                <a:prstGeom prst="rect">
                  <a:avLst/>
                </a:prstGeom>
                <a:noFill/>
              </p:spPr>
              <p:txBody>
                <a:bodyPr wrap="square" rtlCol="0">
                  <a:spAutoFit/>
                </a:bodyPr>
                <a:lstStyle/>
                <a:p>
                  <a:r>
                    <a:rPr lang="en-US" sz="1200" dirty="0"/>
                    <a:t>T:4LCVMV</a:t>
                  </a:r>
                </a:p>
              </p:txBody>
            </p:sp>
            <p:sp>
              <p:nvSpPr>
                <p:cNvPr id="172" name="TextBox 171">
                  <a:extLst>
                    <a:ext uri="{FF2B5EF4-FFF2-40B4-BE49-F238E27FC236}">
                      <a16:creationId xmlns:a16="http://schemas.microsoft.com/office/drawing/2014/main" xmlns="" id="{DFCBF2FE-C241-4C3C-BA40-C1DD1133F2F1}"/>
                    </a:ext>
                  </a:extLst>
                </p:cNvPr>
                <p:cNvSpPr txBox="1"/>
                <p:nvPr/>
              </p:nvSpPr>
              <p:spPr>
                <a:xfrm>
                  <a:off x="4981282" y="36363420"/>
                  <a:ext cx="861432" cy="276999"/>
                </a:xfrm>
                <a:prstGeom prst="rect">
                  <a:avLst/>
                </a:prstGeom>
                <a:noFill/>
              </p:spPr>
              <p:txBody>
                <a:bodyPr wrap="square" rtlCol="0">
                  <a:spAutoFit/>
                </a:bodyPr>
                <a:lstStyle/>
                <a:p>
                  <a:r>
                    <a:rPr lang="en-US" sz="1200" dirty="0"/>
                    <a:t>T:5LCVMV</a:t>
                  </a:r>
                </a:p>
              </p:txBody>
            </p:sp>
            <p:sp>
              <p:nvSpPr>
                <p:cNvPr id="173" name="TextBox 172">
                  <a:extLst>
                    <a:ext uri="{FF2B5EF4-FFF2-40B4-BE49-F238E27FC236}">
                      <a16:creationId xmlns:a16="http://schemas.microsoft.com/office/drawing/2014/main" xmlns="" id="{43A0064A-E86E-431C-86B8-2D0133091DA8}"/>
                    </a:ext>
                  </a:extLst>
                </p:cNvPr>
                <p:cNvSpPr txBox="1"/>
                <p:nvPr/>
              </p:nvSpPr>
              <p:spPr>
                <a:xfrm>
                  <a:off x="5790724" y="36363420"/>
                  <a:ext cx="861432" cy="276999"/>
                </a:xfrm>
                <a:prstGeom prst="rect">
                  <a:avLst/>
                </a:prstGeom>
                <a:noFill/>
              </p:spPr>
              <p:txBody>
                <a:bodyPr wrap="square" rtlCol="0">
                  <a:spAutoFit/>
                </a:bodyPr>
                <a:lstStyle/>
                <a:p>
                  <a:r>
                    <a:rPr lang="en-US" sz="1200" dirty="0"/>
                    <a:t>T:6LCVMV</a:t>
                  </a:r>
                </a:p>
              </p:txBody>
            </p:sp>
            <p:sp>
              <p:nvSpPr>
                <p:cNvPr id="174" name="TextBox 173">
                  <a:extLst>
                    <a:ext uri="{FF2B5EF4-FFF2-40B4-BE49-F238E27FC236}">
                      <a16:creationId xmlns:a16="http://schemas.microsoft.com/office/drawing/2014/main" xmlns="" id="{9B6566ED-A640-467F-8253-C4178FF57FA7}"/>
                    </a:ext>
                  </a:extLst>
                </p:cNvPr>
                <p:cNvSpPr txBox="1"/>
                <p:nvPr/>
              </p:nvSpPr>
              <p:spPr>
                <a:xfrm>
                  <a:off x="6606197" y="36371215"/>
                  <a:ext cx="893362" cy="276999"/>
                </a:xfrm>
                <a:prstGeom prst="rect">
                  <a:avLst/>
                </a:prstGeom>
                <a:noFill/>
              </p:spPr>
              <p:txBody>
                <a:bodyPr wrap="square" rtlCol="0">
                  <a:spAutoFit/>
                </a:bodyPr>
                <a:lstStyle/>
                <a:p>
                  <a:r>
                    <a:rPr lang="en-US" sz="1200" dirty="0"/>
                    <a:t>T:7LCVMV</a:t>
                  </a:r>
                </a:p>
              </p:txBody>
            </p:sp>
            <p:sp>
              <p:nvSpPr>
                <p:cNvPr id="175" name="TextBox 174">
                  <a:extLst>
                    <a:ext uri="{FF2B5EF4-FFF2-40B4-BE49-F238E27FC236}">
                      <a16:creationId xmlns:a16="http://schemas.microsoft.com/office/drawing/2014/main" xmlns="" id="{DB069D09-AB39-460B-AEFE-02EF6EC493DE}"/>
                    </a:ext>
                  </a:extLst>
                </p:cNvPr>
                <p:cNvSpPr txBox="1"/>
                <p:nvPr/>
              </p:nvSpPr>
              <p:spPr>
                <a:xfrm>
                  <a:off x="7429708" y="36363420"/>
                  <a:ext cx="861432" cy="276999"/>
                </a:xfrm>
                <a:prstGeom prst="rect">
                  <a:avLst/>
                </a:prstGeom>
                <a:noFill/>
              </p:spPr>
              <p:txBody>
                <a:bodyPr wrap="square" rtlCol="0">
                  <a:spAutoFit/>
                </a:bodyPr>
                <a:lstStyle/>
                <a:p>
                  <a:r>
                    <a:rPr lang="en-US" sz="1200" dirty="0"/>
                    <a:t>T:8LCVMV</a:t>
                  </a:r>
                </a:p>
              </p:txBody>
            </p:sp>
          </p:grpSp>
          <p:sp>
            <p:nvSpPr>
              <p:cNvPr id="1040" name="TextBox 1039">
                <a:extLst>
                  <a:ext uri="{FF2B5EF4-FFF2-40B4-BE49-F238E27FC236}">
                    <a16:creationId xmlns:a16="http://schemas.microsoft.com/office/drawing/2014/main" xmlns="" id="{2CD38BF5-F57E-4AC9-821E-7250AEA54757}"/>
                  </a:ext>
                </a:extLst>
              </p:cNvPr>
              <p:cNvSpPr txBox="1"/>
              <p:nvPr/>
            </p:nvSpPr>
            <p:spPr>
              <a:xfrm>
                <a:off x="4002942" y="35077787"/>
                <a:ext cx="2488124" cy="523220"/>
              </a:xfrm>
              <a:prstGeom prst="rect">
                <a:avLst/>
              </a:prstGeom>
              <a:noFill/>
            </p:spPr>
            <p:txBody>
              <a:bodyPr wrap="square" rtlCol="0">
                <a:spAutoFit/>
              </a:bodyPr>
              <a:lstStyle/>
              <a:p>
                <a:r>
                  <a:rPr lang="en-US" sz="2800" dirty="0"/>
                  <a:t>Cryomodule</a:t>
                </a:r>
              </a:p>
            </p:txBody>
          </p:sp>
          <p:sp>
            <p:nvSpPr>
              <p:cNvPr id="178" name="Rectangle 177">
                <a:extLst>
                  <a:ext uri="{FF2B5EF4-FFF2-40B4-BE49-F238E27FC236}">
                    <a16:creationId xmlns:a16="http://schemas.microsoft.com/office/drawing/2014/main" xmlns="" id="{9F5286C6-031C-407C-96D4-F4AD439D735E}"/>
                  </a:ext>
                </a:extLst>
              </p:cNvPr>
              <p:cNvSpPr/>
              <p:nvPr/>
            </p:nvSpPr>
            <p:spPr>
              <a:xfrm>
                <a:off x="1912884"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79" name="Rectangle 178">
                <a:extLst>
                  <a:ext uri="{FF2B5EF4-FFF2-40B4-BE49-F238E27FC236}">
                    <a16:creationId xmlns:a16="http://schemas.microsoft.com/office/drawing/2014/main" xmlns="" id="{AF501063-878D-4543-9AB8-B8C9C3851790}"/>
                  </a:ext>
                </a:extLst>
              </p:cNvPr>
              <p:cNvSpPr/>
              <p:nvPr/>
            </p:nvSpPr>
            <p:spPr>
              <a:xfrm>
                <a:off x="4371938" y="36637399"/>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xmlns="" id="{A56EB0CD-14E7-424F-9E8A-807196614BD5}"/>
                  </a:ext>
                </a:extLst>
              </p:cNvPr>
              <p:cNvSpPr/>
              <p:nvPr/>
            </p:nvSpPr>
            <p:spPr>
              <a:xfrm>
                <a:off x="5187411"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xmlns="" id="{79D176F2-85D0-4AA9-8AA9-9A78913C1A44}"/>
                  </a:ext>
                </a:extLst>
              </p:cNvPr>
              <p:cNvSpPr/>
              <p:nvPr/>
            </p:nvSpPr>
            <p:spPr>
              <a:xfrm>
                <a:off x="7635638"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xmlns="" id="{B22D0CF4-B05E-4260-814B-F64484AF0E3E}"/>
                  </a:ext>
                </a:extLst>
              </p:cNvPr>
              <p:cNvSpPr/>
              <p:nvPr/>
            </p:nvSpPr>
            <p:spPr>
              <a:xfrm>
                <a:off x="6823574"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xmlns="" id="{B25EB970-6673-40AF-A75A-301056A2FCDE}"/>
                  </a:ext>
                </a:extLst>
              </p:cNvPr>
              <p:cNvSpPr/>
              <p:nvPr/>
            </p:nvSpPr>
            <p:spPr>
              <a:xfrm>
                <a:off x="6003986"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xmlns="" id="{4A38FB00-0DA6-470B-AEBD-2FEDE9E4FDD7}"/>
                  </a:ext>
                </a:extLst>
              </p:cNvPr>
              <p:cNvSpPr/>
              <p:nvPr/>
            </p:nvSpPr>
            <p:spPr>
              <a:xfrm>
                <a:off x="2775679"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xmlns="" id="{C6678591-D023-4899-A21A-072B82AB427C}"/>
                  </a:ext>
                </a:extLst>
              </p:cNvPr>
              <p:cNvSpPr/>
              <p:nvPr/>
            </p:nvSpPr>
            <p:spPr>
              <a:xfrm>
                <a:off x="3576113" y="36639552"/>
                <a:ext cx="443529" cy="159154"/>
              </a:xfrm>
              <a:prstGeom prst="rect">
                <a:avLst/>
              </a:prstGeom>
              <a:solidFill>
                <a:schemeClr val="bg1">
                  <a:lumMod val="75000"/>
                </a:schemeClr>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6" name="Rectangle 185">
                <a:extLst>
                  <a:ext uri="{FF2B5EF4-FFF2-40B4-BE49-F238E27FC236}">
                    <a16:creationId xmlns:a16="http://schemas.microsoft.com/office/drawing/2014/main" xmlns="" id="{176638CC-5163-4239-8493-FB13929C5DF7}"/>
                  </a:ext>
                </a:extLst>
              </p:cNvPr>
              <p:cNvSpPr/>
              <p:nvPr/>
            </p:nvSpPr>
            <p:spPr>
              <a:xfrm>
                <a:off x="9368313" y="37125576"/>
                <a:ext cx="487122" cy="209145"/>
              </a:xfrm>
              <a:prstGeom prst="rect">
                <a:avLst/>
              </a:prstGeom>
              <a:solidFill>
                <a:schemeClr val="tx1"/>
              </a:solidFill>
              <a:ln w="1270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grpSp>
        <p:sp>
          <p:nvSpPr>
            <p:cNvPr id="130" name="Rectangle 129">
              <a:extLst>
                <a:ext uri="{FF2B5EF4-FFF2-40B4-BE49-F238E27FC236}">
                  <a16:creationId xmlns:a16="http://schemas.microsoft.com/office/drawing/2014/main" xmlns="" id="{D2A4B22A-ED12-48D1-A1E4-EAAAC98A462F}"/>
                </a:ext>
              </a:extLst>
            </p:cNvPr>
            <p:cNvSpPr/>
            <p:nvPr/>
          </p:nvSpPr>
          <p:spPr>
            <a:xfrm>
              <a:off x="2013162"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33" name="Rectangle 132">
              <a:extLst>
                <a:ext uri="{FF2B5EF4-FFF2-40B4-BE49-F238E27FC236}">
                  <a16:creationId xmlns:a16="http://schemas.microsoft.com/office/drawing/2014/main" xmlns="" id="{3F037F5F-2E7C-4E4D-9003-336F034E25E9}"/>
                </a:ext>
              </a:extLst>
            </p:cNvPr>
            <p:cNvSpPr/>
            <p:nvPr/>
          </p:nvSpPr>
          <p:spPr>
            <a:xfrm>
              <a:off x="4472216" y="35721058"/>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xmlns="" id="{CAF0457D-C980-4F43-8834-5571664CC755}"/>
                </a:ext>
              </a:extLst>
            </p:cNvPr>
            <p:cNvSpPr/>
            <p:nvPr/>
          </p:nvSpPr>
          <p:spPr>
            <a:xfrm>
              <a:off x="5287689"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xmlns="" id="{027AFCF0-F60F-4FF6-8F15-F8A24844C5B7}"/>
                </a:ext>
              </a:extLst>
            </p:cNvPr>
            <p:cNvSpPr/>
            <p:nvPr/>
          </p:nvSpPr>
          <p:spPr>
            <a:xfrm>
              <a:off x="7735916"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xmlns="" id="{F0B25767-8947-401C-AAAF-927C09274640}"/>
                </a:ext>
              </a:extLst>
            </p:cNvPr>
            <p:cNvSpPr/>
            <p:nvPr/>
          </p:nvSpPr>
          <p:spPr>
            <a:xfrm>
              <a:off x="6923852"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xmlns="" id="{3AAB2243-0B5F-48C8-9FF0-372EA4D9108A}"/>
                </a:ext>
              </a:extLst>
            </p:cNvPr>
            <p:cNvSpPr/>
            <p:nvPr/>
          </p:nvSpPr>
          <p:spPr>
            <a:xfrm>
              <a:off x="6104264"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xmlns="" id="{BAB5AC3F-8491-4D7B-AD7D-44AFE7464A5D}"/>
                </a:ext>
              </a:extLst>
            </p:cNvPr>
            <p:cNvSpPr/>
            <p:nvPr/>
          </p:nvSpPr>
          <p:spPr>
            <a:xfrm>
              <a:off x="2875957"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xmlns="" id="{32A94509-35F4-4C50-BEA5-33CDC1BA4227}"/>
                </a:ext>
              </a:extLst>
            </p:cNvPr>
            <p:cNvSpPr/>
            <p:nvPr/>
          </p:nvSpPr>
          <p:spPr>
            <a:xfrm>
              <a:off x="3676391" y="35723211"/>
              <a:ext cx="202782" cy="149887"/>
            </a:xfrm>
            <a:prstGeom prst="rect">
              <a:avLst/>
            </a:prstGeom>
            <a:solidFill>
              <a:schemeClr val="tx1"/>
            </a:solidFill>
            <a:ln>
              <a:solidFill>
                <a:schemeClr val="tx1"/>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xmlns="" id="{DC0AAB57-67B6-4317-A4FD-7CF0A5338232}"/>
                </a:ext>
              </a:extLst>
            </p:cNvPr>
            <p:cNvSpPr txBox="1"/>
            <p:nvPr/>
          </p:nvSpPr>
          <p:spPr>
            <a:xfrm>
              <a:off x="1662305" y="35863771"/>
              <a:ext cx="861432" cy="276999"/>
            </a:xfrm>
            <a:prstGeom prst="rect">
              <a:avLst/>
            </a:prstGeom>
            <a:noFill/>
          </p:spPr>
          <p:txBody>
            <a:bodyPr wrap="square" rtlCol="0">
              <a:spAutoFit/>
            </a:bodyPr>
            <a:lstStyle/>
            <a:p>
              <a:r>
                <a:rPr lang="en-US" sz="1200" dirty="0"/>
                <a:t>G:RDCR01</a:t>
              </a:r>
            </a:p>
          </p:txBody>
        </p:sp>
        <p:sp>
          <p:nvSpPr>
            <p:cNvPr id="144" name="TextBox 143">
              <a:extLst>
                <a:ext uri="{FF2B5EF4-FFF2-40B4-BE49-F238E27FC236}">
                  <a16:creationId xmlns:a16="http://schemas.microsoft.com/office/drawing/2014/main" xmlns="" id="{5EE51925-49BA-4A01-B601-7106C04C8180}"/>
                </a:ext>
              </a:extLst>
            </p:cNvPr>
            <p:cNvSpPr txBox="1"/>
            <p:nvPr/>
          </p:nvSpPr>
          <p:spPr>
            <a:xfrm>
              <a:off x="2523737" y="35857037"/>
              <a:ext cx="861432" cy="276999"/>
            </a:xfrm>
            <a:prstGeom prst="rect">
              <a:avLst/>
            </a:prstGeom>
            <a:noFill/>
          </p:spPr>
          <p:txBody>
            <a:bodyPr wrap="square" rtlCol="0">
              <a:spAutoFit/>
            </a:bodyPr>
            <a:lstStyle/>
            <a:p>
              <a:r>
                <a:rPr lang="en-US" sz="1200" dirty="0"/>
                <a:t>G:RDCR02</a:t>
              </a:r>
            </a:p>
          </p:txBody>
        </p:sp>
        <p:sp>
          <p:nvSpPr>
            <p:cNvPr id="145" name="TextBox 144">
              <a:extLst>
                <a:ext uri="{FF2B5EF4-FFF2-40B4-BE49-F238E27FC236}">
                  <a16:creationId xmlns:a16="http://schemas.microsoft.com/office/drawing/2014/main" xmlns="" id="{4FAF5F3E-5C7E-477B-A5BE-9B498DC09F94}"/>
                </a:ext>
              </a:extLst>
            </p:cNvPr>
            <p:cNvSpPr txBox="1"/>
            <p:nvPr/>
          </p:nvSpPr>
          <p:spPr>
            <a:xfrm>
              <a:off x="3330512" y="35857037"/>
              <a:ext cx="861432" cy="276999"/>
            </a:xfrm>
            <a:prstGeom prst="rect">
              <a:avLst/>
            </a:prstGeom>
            <a:noFill/>
          </p:spPr>
          <p:txBody>
            <a:bodyPr wrap="square" rtlCol="0">
              <a:spAutoFit/>
            </a:bodyPr>
            <a:lstStyle/>
            <a:p>
              <a:r>
                <a:rPr lang="en-US" sz="1200" dirty="0"/>
                <a:t>G:RDCR03</a:t>
              </a:r>
            </a:p>
          </p:txBody>
        </p:sp>
        <p:sp>
          <p:nvSpPr>
            <p:cNvPr id="146" name="TextBox 145">
              <a:extLst>
                <a:ext uri="{FF2B5EF4-FFF2-40B4-BE49-F238E27FC236}">
                  <a16:creationId xmlns:a16="http://schemas.microsoft.com/office/drawing/2014/main" xmlns="" id="{4A6B80C6-2D7E-49F7-9ADD-5F008CB83720}"/>
                </a:ext>
              </a:extLst>
            </p:cNvPr>
            <p:cNvSpPr txBox="1"/>
            <p:nvPr/>
          </p:nvSpPr>
          <p:spPr>
            <a:xfrm>
              <a:off x="4157432" y="35852732"/>
              <a:ext cx="861432" cy="276999"/>
            </a:xfrm>
            <a:prstGeom prst="rect">
              <a:avLst/>
            </a:prstGeom>
            <a:noFill/>
          </p:spPr>
          <p:txBody>
            <a:bodyPr wrap="square" rtlCol="0">
              <a:spAutoFit/>
            </a:bodyPr>
            <a:lstStyle/>
            <a:p>
              <a:r>
                <a:rPr lang="en-US" sz="1200" dirty="0"/>
                <a:t>G:RDCR04</a:t>
              </a:r>
            </a:p>
          </p:txBody>
        </p:sp>
        <p:sp>
          <p:nvSpPr>
            <p:cNvPr id="147" name="TextBox 146">
              <a:extLst>
                <a:ext uri="{FF2B5EF4-FFF2-40B4-BE49-F238E27FC236}">
                  <a16:creationId xmlns:a16="http://schemas.microsoft.com/office/drawing/2014/main" xmlns="" id="{4AEBA7A1-BC20-42D4-830A-342A69BE73CB}"/>
                </a:ext>
              </a:extLst>
            </p:cNvPr>
            <p:cNvSpPr txBox="1"/>
            <p:nvPr/>
          </p:nvSpPr>
          <p:spPr>
            <a:xfrm>
              <a:off x="4957663" y="35852732"/>
              <a:ext cx="861432" cy="276999"/>
            </a:xfrm>
            <a:prstGeom prst="rect">
              <a:avLst/>
            </a:prstGeom>
            <a:noFill/>
          </p:spPr>
          <p:txBody>
            <a:bodyPr wrap="square" rtlCol="0">
              <a:spAutoFit/>
            </a:bodyPr>
            <a:lstStyle/>
            <a:p>
              <a:r>
                <a:rPr lang="en-US" sz="1200" dirty="0"/>
                <a:t>G:RDCR05</a:t>
              </a:r>
            </a:p>
          </p:txBody>
        </p:sp>
        <p:sp>
          <p:nvSpPr>
            <p:cNvPr id="148" name="TextBox 147">
              <a:extLst>
                <a:ext uri="{FF2B5EF4-FFF2-40B4-BE49-F238E27FC236}">
                  <a16:creationId xmlns:a16="http://schemas.microsoft.com/office/drawing/2014/main" xmlns="" id="{6F0AB521-C80A-48BF-A7DC-72BE64882F92}"/>
                </a:ext>
              </a:extLst>
            </p:cNvPr>
            <p:cNvSpPr txBox="1"/>
            <p:nvPr/>
          </p:nvSpPr>
          <p:spPr>
            <a:xfrm>
              <a:off x="5767105" y="35852732"/>
              <a:ext cx="861432" cy="276999"/>
            </a:xfrm>
            <a:prstGeom prst="rect">
              <a:avLst/>
            </a:prstGeom>
            <a:noFill/>
          </p:spPr>
          <p:txBody>
            <a:bodyPr wrap="square" rtlCol="0">
              <a:spAutoFit/>
            </a:bodyPr>
            <a:lstStyle/>
            <a:p>
              <a:r>
                <a:rPr lang="en-US" sz="1200" dirty="0"/>
                <a:t>G:RDCR06</a:t>
              </a:r>
            </a:p>
          </p:txBody>
        </p:sp>
        <p:sp>
          <p:nvSpPr>
            <p:cNvPr id="149" name="TextBox 148">
              <a:extLst>
                <a:ext uri="{FF2B5EF4-FFF2-40B4-BE49-F238E27FC236}">
                  <a16:creationId xmlns:a16="http://schemas.microsoft.com/office/drawing/2014/main" xmlns="" id="{5FEC537E-A58E-4270-917C-7EFC6AE4DFAA}"/>
                </a:ext>
              </a:extLst>
            </p:cNvPr>
            <p:cNvSpPr txBox="1"/>
            <p:nvPr/>
          </p:nvSpPr>
          <p:spPr>
            <a:xfrm>
              <a:off x="6582578" y="35860527"/>
              <a:ext cx="893362" cy="276999"/>
            </a:xfrm>
            <a:prstGeom prst="rect">
              <a:avLst/>
            </a:prstGeom>
            <a:noFill/>
          </p:spPr>
          <p:txBody>
            <a:bodyPr wrap="square" rtlCol="0">
              <a:spAutoFit/>
            </a:bodyPr>
            <a:lstStyle/>
            <a:p>
              <a:r>
                <a:rPr lang="en-US" sz="1200" dirty="0"/>
                <a:t>G:RDCR07</a:t>
              </a:r>
            </a:p>
          </p:txBody>
        </p:sp>
        <p:sp>
          <p:nvSpPr>
            <p:cNvPr id="150" name="TextBox 149">
              <a:extLst>
                <a:ext uri="{FF2B5EF4-FFF2-40B4-BE49-F238E27FC236}">
                  <a16:creationId xmlns:a16="http://schemas.microsoft.com/office/drawing/2014/main" xmlns="" id="{F4C50634-270A-4077-9371-82D7F4109689}"/>
                </a:ext>
              </a:extLst>
            </p:cNvPr>
            <p:cNvSpPr txBox="1"/>
            <p:nvPr/>
          </p:nvSpPr>
          <p:spPr>
            <a:xfrm>
              <a:off x="7406089" y="35852732"/>
              <a:ext cx="861432" cy="276999"/>
            </a:xfrm>
            <a:prstGeom prst="rect">
              <a:avLst/>
            </a:prstGeom>
            <a:noFill/>
          </p:spPr>
          <p:txBody>
            <a:bodyPr wrap="square" rtlCol="0">
              <a:spAutoFit/>
            </a:bodyPr>
            <a:lstStyle/>
            <a:p>
              <a:r>
                <a:rPr lang="en-US" sz="1200" dirty="0"/>
                <a:t>G:RDCR08</a:t>
              </a:r>
            </a:p>
          </p:txBody>
        </p:sp>
      </p:grpSp>
      <p:sp>
        <p:nvSpPr>
          <p:cNvPr id="151" name="Rectangle 150">
            <a:extLst>
              <a:ext uri="{FF2B5EF4-FFF2-40B4-BE49-F238E27FC236}">
                <a16:creationId xmlns:a16="http://schemas.microsoft.com/office/drawing/2014/main" xmlns="" id="{9B0C9000-3E76-4470-9393-0A8411B67FC2}"/>
              </a:ext>
            </a:extLst>
          </p:cNvPr>
          <p:cNvSpPr/>
          <p:nvPr/>
        </p:nvSpPr>
        <p:spPr>
          <a:xfrm>
            <a:off x="9341850" y="36453698"/>
            <a:ext cx="487122" cy="209145"/>
          </a:xfrm>
          <a:prstGeom prst="rect">
            <a:avLst/>
          </a:prstGeom>
          <a:solidFill>
            <a:schemeClr val="bg1">
              <a:lumMod val="75000"/>
            </a:schemeClr>
          </a:solidFill>
          <a:ln w="1270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247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5600</TotalTime>
  <Words>795</Words>
  <Application>Microsoft Macintosh PowerPoint</Application>
  <PresentationFormat>Custom</PresentationFormat>
  <Paragraphs>141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Cambria Math</vt:lpstr>
      <vt:lpstr>Wingdings</vt:lpstr>
      <vt:lpstr>Arial</vt:lpstr>
      <vt:lpstr>Office Theme</vt:lpstr>
      <vt:lpstr>PowerPoint Presentation</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88</cp:revision>
  <cp:lastPrinted>2018-07-31T18:47:12Z</cp:lastPrinted>
  <dcterms:created xsi:type="dcterms:W3CDTF">2015-07-14T13:53:43Z</dcterms:created>
  <dcterms:modified xsi:type="dcterms:W3CDTF">2018-07-31T20:11:04Z</dcterms:modified>
</cp:coreProperties>
</file>