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7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7/31/2018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27B98C17-9238-4FE9-AE1F-D4165BA9F85E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EAAB1A5-B19D-48CF-88BE-19DF2535DAE2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BE4BBA1-6016-4E89-BECA-273F369844D3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76C10C2-DC97-4993-BCF2-7BFE0EB547B5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7EEB437-79C8-427F-830F-2F4AF920E217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5E6C4FC-0C03-41B6-B757-8FBB2DFA7653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2218604-1476-4AB9-8D56-C3BFF302FE38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6094F85-5E45-4A45-999C-A5E4B1F85B23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9E9DF8D6-123A-4B8E-AD9E-78B530065D2D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46971AF2-2652-4DC6-B272-91E0B1429604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F1.3-05 IL Road Test – Cav 1 Laser Displacement Data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J. Holzbaue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 on behalf of the Transportation Working Group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Investigation Meeting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Tuesday, July 31, 2018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985636"/>
            <a:ext cx="5003801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Keyence laser displacement sensors were purchased to directly measure differential measurement of the 50K coupler shroud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Mounting was designed on cavity 1 and cavity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Cavity 1 was mounted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X-Axis from cavity beamline flange to coupler shroud (shown on the right)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Y-Axis from K-Flange frame down onto top of the shroud thermal mounting bar (vacuum vessel to 50K shroud)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Z-Axis from upstream cavity 1 vacuum vessel onto the side of the thermal shroud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Cavity 4 was mounted similarly to Cavity 1 in the X-Axis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This laser was aimed at reflective tape and produced unreliable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300323" y="1042988"/>
            <a:ext cx="3745706" cy="499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Sensor Overview</a:t>
            </a:r>
            <a:endParaRPr lang="en-US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730EBDE9-E05D-407F-B92E-D85D6DED31D9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7/31/2018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J. Holzbauer | F1.3-05 Final IL Road Test Laser Displacement Data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7633" y="5496476"/>
            <a:ext cx="150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Sensor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157029" y="4274457"/>
            <a:ext cx="464457" cy="122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0323" y="2288819"/>
            <a:ext cx="150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Intercavity</a:t>
            </a:r>
            <a:r>
              <a:rPr lang="en-US" dirty="0" smtClean="0">
                <a:solidFill>
                  <a:schemeClr val="bg1"/>
                </a:solidFill>
              </a:rPr>
              <a:t> Bellows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53506" y="1661886"/>
            <a:ext cx="1029465" cy="706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43356" y="5029686"/>
            <a:ext cx="186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Laser Spot on 50K Shroud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496448" y="4179758"/>
            <a:ext cx="676728" cy="859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2957286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X and Y displacement are significantly smaller than Z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Overall capture process and data quality is high, and the mounting was solid with no internal resonances below 100 Hz (and only in 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X-Axis shows clear evidence of shift from loss of beamline 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Peak displacements on US-80,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6963"/>
          <a:stretch/>
        </p:blipFill>
        <p:spPr>
          <a:xfrm>
            <a:off x="3418114" y="992029"/>
            <a:ext cx="5497285" cy="49283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Displacement Data – Cavity 1</a:t>
            </a:r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1F36F9B2-2930-4A3F-A924-13030EB30FAD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7/31/2018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7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J. Holzbauer | F1.3-05 Final IL Road Test Laser Displacement Data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8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Significant energy in Y and Z at 2 Hz (air ride), 10/12 Hz (frame resonance?), and 15 Hz (coupler resonance)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Typical example of large impulse with 15 Hz response in Z-Axis with typical ring down.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9338"/>
            <a:ext cx="4251325" cy="3255999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95691"/>
            <a:ext cx="4260850" cy="32632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Spectrum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9F2154A-A798-45FE-99F1-3A9FDAE0093F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Again, Z-Axis has clearly larger displacement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Notable asymmetry in Y-Axis motion presumed to be from G-10 block preventing large downward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Again, remember Y-Axis measurement is from vacuum vessel to shroud, not cavity to shroud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Distribution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B1D6F8-22DA-4B90-A060-E1321335A659}" type="datetime1">
              <a:rPr lang="en-US" altLang="en-US" smtClean="0"/>
              <a:t>7/31/2018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Holzbauer | F1.3-05 Final IL Road Test Laser Displacement Data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sz="half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70275" y="1464699"/>
            <a:ext cx="5419725" cy="4150852"/>
          </a:xfrm>
        </p:spPr>
      </p:pic>
      <p:sp>
        <p:nvSpPr>
          <p:cNvPr id="15" name="TextBox 14"/>
          <p:cNvSpPr txBox="1"/>
          <p:nvPr/>
        </p:nvSpPr>
        <p:spPr>
          <a:xfrm>
            <a:off x="4572000" y="2049567"/>
            <a:ext cx="1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HPF at 0.1 Hz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6797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</TotalTime>
  <Words>346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F1.3-05 IL Road Test – Cav 1 Laser Displacement Data</vt:lpstr>
      <vt:lpstr>Displacement Sensor Overview</vt:lpstr>
      <vt:lpstr>Trip Displacement Data – Cavity 1</vt:lpstr>
      <vt:lpstr>Displacement Spectrum</vt:lpstr>
      <vt:lpstr>Displacement Distribution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F1.3-05 IL Road Test – Cav 1 Laser Displacement Data</dc:title>
  <dc:creator>Jeremiah P. Holzbauer x 16365N</dc:creator>
  <cp:lastModifiedBy>Jeremiah P. Holzbauer x 16365N</cp:lastModifiedBy>
  <cp:revision>5</cp:revision>
  <cp:lastPrinted>2014-01-20T19:40:21Z</cp:lastPrinted>
  <dcterms:created xsi:type="dcterms:W3CDTF">2018-08-01T03:09:55Z</dcterms:created>
  <dcterms:modified xsi:type="dcterms:W3CDTF">2018-08-01T03:53:58Z</dcterms:modified>
</cp:coreProperties>
</file>