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81" r:id="rId5"/>
    <p:sldId id="378" r:id="rId6"/>
    <p:sldId id="379" r:id="rId7"/>
    <p:sldId id="380" r:id="rId8"/>
    <p:sldId id="382" r:id="rId9"/>
    <p:sldId id="373" r:id="rId10"/>
    <p:sldId id="372" r:id="rId11"/>
    <p:sldId id="374" r:id="rId12"/>
    <p:sldId id="3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7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9CA1D-2FD8-4C80-9158-3D4C8DB69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DDCBF9-21E4-4AFB-83A3-421F9C3CA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BD6FD1-F937-4CF3-9675-C6843336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24863-59F6-436A-8CD9-9C2554E8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834D56-527C-4F03-9639-DC7715EF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9D339-2990-4F06-8A15-A3CD6336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A4E1C9-C006-42CD-A2A8-5F34FC2D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048DA4-A7C0-4B24-996B-11D0E5C4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E5BE9B-B91D-4317-A44A-32E1643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F857E-92F3-4EA1-8200-49247F95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618B7B-8698-45E6-B63D-F1008A923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1082F9-3C99-43D5-815C-B1D87E4D4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13A221-1A4D-4BA3-BFB7-D90BB8FA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5D0B25-4492-48B9-9F8D-8DB27665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3E0EE-F090-4CCF-BC72-3702C66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9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0F69B-E569-4DA4-B847-5177F840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BD4313-4573-45A2-9C71-A4F2A5E1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B9718-3B8F-4494-B692-5E2BA040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1C17BF-26EB-40C4-BA08-DEE98C69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5466F-ADF6-41D4-9E19-46708F1F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780AC-C31B-4F74-BA5C-06B9062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14DE25-5D7E-4696-AC8F-34B2762F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241D4-1D81-4810-967D-914D0853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BFE587-5930-4D85-8A8A-C2786A9E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FDAE65-0AA0-44EF-8FCF-EF4442AA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4FDC0-9994-4507-AD2F-EF5193C6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F21D3-54C9-4A32-AD8A-DA5BAA895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2B40C8-CF0C-448C-8DBC-EA5CA385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F0293-5666-49FF-A051-814BA901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C8CAB9-330A-4BFF-99D7-CA9FAEC3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310CBA-B1DC-4CC7-9A6A-8D265A0C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66A6A-9E9C-43D9-B5B4-C24AB625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395C5C-0AA6-4FA8-A013-6F6DA215F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48FB4F-F8EB-4B7A-A05C-9B255CBF1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D2E300-192B-4A15-9BA3-E6E542BC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5ED307-0FB5-4CFD-A3A5-F32AFC054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367DBF-BDDE-4D25-9348-9D174D52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48C0C9-298B-4D75-A8C0-9B1F625D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4052BF-EAB5-4DE5-AFDB-1C06F0E1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45F67-53DF-4B69-B0BB-034A6AF1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8CA12F-FAC2-4941-9EE0-56535AC8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CF0A3D-143A-43FF-94B5-031B0B05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0454F8-AA5B-42EA-BD6C-B098F9DE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1BD45-20B3-4C95-8DE9-48A6EEE8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B318C1-630F-43D0-B32B-58CFF38F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51A721-CAA2-4332-A84C-A7F338D9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47C43-3299-42CC-980A-5665B949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53100-A0CE-40C1-8F99-04F1F6E6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DE4831-0112-4B2D-B12B-C011BF062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FC052B-01C0-4460-B215-83FC6A4F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5BB8CD-D3D4-4FD9-A231-B1A437C6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A4E60D-EC72-4CCA-A89B-EE8CBB05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C4350-ADDF-4B54-AA51-C06B48D7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66B4F1-D743-4C05-AD75-101413ADB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21E81A-6B1A-45A6-9C61-31F4BC25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7AB69E-28AE-436C-B2BD-2094962B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6B89CA-B888-4737-B992-2EBEDC89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5F9975-757F-42CC-B0E0-975910BE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BB38FF-CE11-4296-823C-C07766CE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79DAAD-9718-4D4C-BEC3-E3B022ED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9EB5C-1698-48E0-8C15-2B824A0D4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DBDD-23B3-4CC9-81A8-3D936DE68C9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531A6D-8ACD-448A-A91D-418D58FB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9DEF0-9CD4-49C8-8762-C1F55170E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A401-2E9D-46CF-B872-D5792F1B7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ABD1B-4602-4909-978F-C14AF447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17" y="3408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F05 Illinois Road Trip 7/24/18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970FB-AA09-4BE4-B148-E484B6E0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Compared Files SSX8_002.mat (</a:t>
            </a:r>
            <a:r>
              <a:rPr lang="en-US" sz="2000" dirty="0">
                <a:solidFill>
                  <a:srgbClr val="C00000"/>
                </a:solidFill>
              </a:rPr>
              <a:t>Axle side base frame</a:t>
            </a:r>
            <a:r>
              <a:rPr lang="en-US" sz="2000" dirty="0"/>
              <a:t>) and SSX9_002.mat (</a:t>
            </a:r>
            <a:r>
              <a:rPr lang="en-US" sz="2000" dirty="0">
                <a:solidFill>
                  <a:srgbClr val="C00000"/>
                </a:solidFill>
              </a:rPr>
              <a:t>Axle side isolation frame</a:t>
            </a:r>
            <a:r>
              <a:rPr lang="en-US" sz="2000" dirty="0"/>
              <a:t>) which includes interval when the beamline vacuum pressure began to rise (see next slide)</a:t>
            </a:r>
          </a:p>
          <a:p>
            <a:pPr lvl="1"/>
            <a:r>
              <a:rPr lang="en-US" sz="1600" dirty="0"/>
              <a:t>Swap X and Z data</a:t>
            </a:r>
          </a:p>
          <a:p>
            <a:pPr lvl="1"/>
            <a:r>
              <a:rPr lang="en-US" sz="1600" dirty="0"/>
              <a:t>Next three slides show largest shock (slice 238.2) near start of pressure rise – this slice has only a 1 g peak shock but about 70 mm peak to peak vertical motion</a:t>
            </a:r>
          </a:p>
          <a:p>
            <a:r>
              <a:rPr lang="en-US" sz="2000" dirty="0"/>
              <a:t>Compared Files SSX8_003.mat (</a:t>
            </a:r>
            <a:r>
              <a:rPr lang="en-US" sz="2000" dirty="0">
                <a:solidFill>
                  <a:srgbClr val="C00000"/>
                </a:solidFill>
              </a:rPr>
              <a:t>Axle side base frame</a:t>
            </a:r>
            <a:r>
              <a:rPr lang="en-US" sz="2000" dirty="0"/>
              <a:t>) and SSX9_003.mat (</a:t>
            </a:r>
            <a:r>
              <a:rPr lang="en-US" sz="2000" dirty="0">
                <a:solidFill>
                  <a:srgbClr val="C00000"/>
                </a:solidFill>
              </a:rPr>
              <a:t>Axle side isolation frame</a:t>
            </a:r>
            <a:r>
              <a:rPr lang="en-US" sz="2000" dirty="0"/>
              <a:t>) which is the start of the rough road region</a:t>
            </a:r>
          </a:p>
          <a:p>
            <a:pPr lvl="1"/>
            <a:r>
              <a:rPr lang="en-US" sz="1600" dirty="0"/>
              <a:t>Swap X and Z data</a:t>
            </a:r>
          </a:p>
          <a:p>
            <a:pPr lvl="1"/>
            <a:r>
              <a:rPr lang="en-US" sz="1600" dirty="0"/>
              <a:t>Remaining slides show statistics on 10 sec slice data during this one hour period</a:t>
            </a:r>
          </a:p>
          <a:p>
            <a:pPr lvl="1"/>
            <a:r>
              <a:rPr lang="en-US" sz="1600" dirty="0"/>
              <a:t>Do not see the large Y differences as occurred with the X2 sensors in the first IL Road Trip in this region on 7/3/18 – i.e.,  the base and isolation frame motion track very well</a:t>
            </a:r>
          </a:p>
          <a:p>
            <a:pPr lvl="1"/>
            <a:r>
              <a:rPr lang="en-US" sz="1600" dirty="0"/>
              <a:t>Still see 12 Hz Z resonance, but as usual, no resonance in X or Y – do not see low frequency rise in Y transfer function as did with the X2 sensors.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697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A15AA-8718-4F00-83B8-24C58767D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1" y="514067"/>
            <a:ext cx="8002881" cy="61292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16F2A4E-F2E5-4BBE-BB6F-CF34F3B254B8}"/>
              </a:ext>
            </a:extLst>
          </p:cNvPr>
          <p:cNvCxnSpPr/>
          <p:nvPr/>
        </p:nvCxnSpPr>
        <p:spPr>
          <a:xfrm>
            <a:off x="7751927" y="373038"/>
            <a:ext cx="0" cy="61687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D4309E-F2CA-4E7C-8AEB-38B24E176CC7}"/>
              </a:ext>
            </a:extLst>
          </p:cNvPr>
          <p:cNvSpPr txBox="1"/>
          <p:nvPr/>
        </p:nvSpPr>
        <p:spPr>
          <a:xfrm>
            <a:off x="6842076" y="309348"/>
            <a:ext cx="93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SSX-002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636D2A-0AD6-40C9-A568-257BB6E93661}"/>
              </a:ext>
            </a:extLst>
          </p:cNvPr>
          <p:cNvSpPr txBox="1"/>
          <p:nvPr/>
        </p:nvSpPr>
        <p:spPr>
          <a:xfrm>
            <a:off x="7770125" y="309348"/>
            <a:ext cx="93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SSX-003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CB474B-6D33-4FC6-8C03-6522C5AAE790}"/>
              </a:ext>
            </a:extLst>
          </p:cNvPr>
          <p:cNvSpPr txBox="1"/>
          <p:nvPr/>
        </p:nvSpPr>
        <p:spPr>
          <a:xfrm>
            <a:off x="4044284" y="560468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Slice 238.2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03628A4-350A-42F5-BD27-69EE97B0E77E}"/>
              </a:ext>
            </a:extLst>
          </p:cNvPr>
          <p:cNvCxnSpPr>
            <a:cxnSpLocks/>
          </p:cNvCxnSpPr>
          <p:nvPr/>
        </p:nvCxnSpPr>
        <p:spPr>
          <a:xfrm flipV="1">
            <a:off x="4576548" y="5354470"/>
            <a:ext cx="0" cy="254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2B2D0E-1C43-42DF-92A9-1995E7C1B66A}"/>
              </a:ext>
            </a:extLst>
          </p:cNvPr>
          <p:cNvSpPr txBox="1"/>
          <p:nvPr/>
        </p:nvSpPr>
        <p:spPr>
          <a:xfrm>
            <a:off x="9462447" y="6455164"/>
            <a:ext cx="26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Courtesy J Holzbauer</a:t>
            </a:r>
          </a:p>
        </p:txBody>
      </p:sp>
    </p:spTree>
    <p:extLst>
      <p:ext uri="{BB962C8B-B14F-4D97-AF65-F5344CB8AC3E}">
        <p14:creationId xmlns:p14="http://schemas.microsoft.com/office/powerpoint/2010/main" val="320818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6E1C33-1A7E-41D5-A9A7-9CF7A92B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99"/>
            <a:ext cx="12192000" cy="6642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DF1E6B-0F27-4568-9C59-310D3C10F441}"/>
              </a:ext>
            </a:extLst>
          </p:cNvPr>
          <p:cNvSpPr txBox="1"/>
          <p:nvPr/>
        </p:nvSpPr>
        <p:spPr>
          <a:xfrm>
            <a:off x="36393" y="7278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Slice 238.2</a:t>
            </a:r>
          </a:p>
        </p:txBody>
      </p:sp>
    </p:spTree>
    <p:extLst>
      <p:ext uri="{BB962C8B-B14F-4D97-AF65-F5344CB8AC3E}">
        <p14:creationId xmlns:p14="http://schemas.microsoft.com/office/powerpoint/2010/main" val="254183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F0A240-C9E6-459B-ACEE-6CECDDA6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2" y="36394"/>
            <a:ext cx="110611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77E48E-9919-4123-80C9-24719F3B3A9A}"/>
              </a:ext>
            </a:extLst>
          </p:cNvPr>
          <p:cNvSpPr txBox="1"/>
          <p:nvPr/>
        </p:nvSpPr>
        <p:spPr>
          <a:xfrm>
            <a:off x="36393" y="7278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Slice 238.2</a:t>
            </a:r>
          </a:p>
        </p:txBody>
      </p:sp>
    </p:spTree>
    <p:extLst>
      <p:ext uri="{BB962C8B-B14F-4D97-AF65-F5344CB8AC3E}">
        <p14:creationId xmlns:p14="http://schemas.microsoft.com/office/powerpoint/2010/main" val="298767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C58D67-3A1D-4535-9722-2BAF5C65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10" y="127379"/>
            <a:ext cx="1098748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B09E05-ADE6-419B-AB8A-86900E3D3674}"/>
              </a:ext>
            </a:extLst>
          </p:cNvPr>
          <p:cNvSpPr txBox="1"/>
          <p:nvPr/>
        </p:nvSpPr>
        <p:spPr>
          <a:xfrm>
            <a:off x="36393" y="7278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Slice 238.2</a:t>
            </a:r>
          </a:p>
        </p:txBody>
      </p:sp>
    </p:spTree>
    <p:extLst>
      <p:ext uri="{BB962C8B-B14F-4D97-AF65-F5344CB8AC3E}">
        <p14:creationId xmlns:p14="http://schemas.microsoft.com/office/powerpoint/2010/main" val="159583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DD6AA7-D93F-4091-92E5-7C1009BB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5" y="63690"/>
            <a:ext cx="1193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3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B39DDA-8AF2-49A7-AE48-6B8C0ECF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94" y="170636"/>
            <a:ext cx="12192000" cy="66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4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8C31B3-F56F-4759-B6EC-9B4203AC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49"/>
            <a:ext cx="12192000" cy="6597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DCD8E4-0DED-408F-8416-F57B08B22B25}"/>
              </a:ext>
            </a:extLst>
          </p:cNvPr>
          <p:cNvSpPr txBox="1"/>
          <p:nvPr/>
        </p:nvSpPr>
        <p:spPr>
          <a:xfrm>
            <a:off x="4980026" y="6488668"/>
            <a:ext cx="721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see large Y differences as with the X2 sensors in the first IL Road Test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3AE0CAE-CA71-4195-AEED-183E83C6D709}"/>
              </a:ext>
            </a:extLst>
          </p:cNvPr>
          <p:cNvCxnSpPr/>
          <p:nvPr/>
        </p:nvCxnSpPr>
        <p:spPr>
          <a:xfrm flipV="1">
            <a:off x="5204346" y="5923128"/>
            <a:ext cx="445827" cy="6096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7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6E428E-0D2C-4E5B-BA64-1814F0CC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7" y="159224"/>
            <a:ext cx="1115094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45FFE7-4737-4DEB-84C7-1FF492C2CF0B}"/>
              </a:ext>
            </a:extLst>
          </p:cNvPr>
          <p:cNvSpPr txBox="1"/>
          <p:nvPr/>
        </p:nvSpPr>
        <p:spPr>
          <a:xfrm>
            <a:off x="8173323" y="4803497"/>
            <a:ext cx="1149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= 12 Hz,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= 3.3 Resonance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DC2D8F-F92C-494B-87CE-317B6DC526FC}"/>
              </a:ext>
            </a:extLst>
          </p:cNvPr>
          <p:cNvSpPr txBox="1"/>
          <p:nvPr/>
        </p:nvSpPr>
        <p:spPr>
          <a:xfrm>
            <a:off x="5057085" y="4867186"/>
            <a:ext cx="866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 remains flat at low freq</a:t>
            </a:r>
          </a:p>
        </p:txBody>
      </p:sp>
    </p:spTree>
    <p:extLst>
      <p:ext uri="{BB962C8B-B14F-4D97-AF65-F5344CB8AC3E}">
        <p14:creationId xmlns:p14="http://schemas.microsoft.com/office/powerpoint/2010/main" val="70620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47bdbd9-e991-4679-855f-b21123883648">2018</Year>
    <Meeting xmlns="347bdbd9-e991-4679-855f-b21123883648">Joint FNAL - JLab</Meeting>
    <Upcoming_x0020_Meeting xmlns="347bdbd9-e991-4679-855f-b21123883648">Yes</Upcoming_x0020_Meet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A0587004F8949AEC5F38F9A1EDF4F" ma:contentTypeVersion="5" ma:contentTypeDescription="Create a new document." ma:contentTypeScope="" ma:versionID="aadfcd2046df132e074b06fa1da52872">
  <xsd:schema xmlns:xsd="http://www.w3.org/2001/XMLSchema" xmlns:xs="http://www.w3.org/2001/XMLSchema" xmlns:p="http://schemas.microsoft.com/office/2006/metadata/properties" xmlns:ns2="347bdbd9-e991-4679-855f-b21123883648" targetNamespace="http://schemas.microsoft.com/office/2006/metadata/properties" ma:root="true" ma:fieldsID="7840bd76877127382c37651d016d841a" ns2:_="">
    <xsd:import namespace="347bdbd9-e991-4679-855f-b21123883648"/>
    <xsd:element name="properties">
      <xsd:complexType>
        <xsd:sequence>
          <xsd:element name="documentManagement">
            <xsd:complexType>
              <xsd:all>
                <xsd:element ref="ns2:Meeting"/>
                <xsd:element ref="ns2:Upcoming_x0020_Meeting"/>
                <xsd:element ref="ns2:Ye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bdbd9-e991-4679-855f-b21123883648" elementFormDefault="qualified">
    <xsd:import namespace="http://schemas.microsoft.com/office/2006/documentManagement/types"/>
    <xsd:import namespace="http://schemas.microsoft.com/office/infopath/2007/PartnerControls"/>
    <xsd:element name="Meeting" ma:index="2" ma:displayName="Meeting" ma:format="Dropdown" ma:internalName="Meeting">
      <xsd:simpleType>
        <xsd:restriction base="dms:Choice">
          <xsd:enumeration value="Cryo System CAM"/>
          <xsd:enumeration value="Cryogenic Systems Controls Coordination"/>
          <xsd:enumeration value="Cryogenic Systems Installation"/>
          <xsd:enumeration value="Cryogenic Systems Monthly Reports"/>
          <xsd:enumeration value="Cryoplant Weekly"/>
          <xsd:enumeration value="High-Q0"/>
          <xsd:enumeration value="Joint FNAL - JLab"/>
          <xsd:enumeration value="ODH Seminar"/>
          <xsd:enumeration value="Production Cavity Coordination"/>
          <xsd:enumeration value="SLAC Cryo Group Weekly"/>
          <xsd:enumeration value="SRF Weekly"/>
          <xsd:enumeration value="SRF-pCM Updates"/>
        </xsd:restriction>
      </xsd:simpleType>
    </xsd:element>
    <xsd:element name="Upcoming_x0020_Meeting" ma:index="3" ma:displayName="File for Upcoming Meeting" ma:default="Yes" ma:format="Dropdown" ma:internalName="Upcoming_x0020_Meeting">
      <xsd:simpleType>
        <xsd:restriction base="dms:Choice">
          <xsd:enumeration value="Yes"/>
          <xsd:enumeration value="No"/>
        </xsd:restriction>
      </xsd:simpleType>
    </xsd:element>
    <xsd:element name="Year" ma:index="4" ma:displayName="Year" ma:default="2018" ma:format="Dropdown" ma:internalName="Year">
      <xsd:simpleType>
        <xsd:union memberTypes="dms:Text">
          <xsd:simpleType>
            <xsd:restriction base="dms:Choice">
              <xsd:enumeration value="2018"/>
              <xsd:enumeration value="2017"/>
              <xsd:enumeration value="2016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0A0689-2B48-4929-8DE9-4274F75234B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347bdbd9-e991-4679-855f-b21123883648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3F6B9A-EC18-4C57-9930-035A77637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bdbd9-e991-4679-855f-b211238836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CD278-2A5F-4CCD-B08F-896991DF6C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240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F05 Illinois Road Trip 7/24/18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F05 Illinois Road Trip 7/24/18</dc:title>
  <dc:creator>Chris Adolphsen</dc:creator>
  <cp:lastModifiedBy>Peterson, Thomas J</cp:lastModifiedBy>
  <cp:revision>1</cp:revision>
  <dcterms:created xsi:type="dcterms:W3CDTF">2018-08-01T06:23:12Z</dcterms:created>
  <dcterms:modified xsi:type="dcterms:W3CDTF">2018-08-01T11:35:16Z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0x010100F0FA0587004F8949AEC5F38F9A1EDF4F</vt:lpwstr>
  </property>
</Properties>
</file>