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07D4-2A75-41DA-AD52-C3723364C54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95A5-39B9-4B85-A16D-EA63BB76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B7A9-2728-4EAB-B6BE-875AF3370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FB171-AA3A-407B-9B5D-023267360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574D7-EA9A-4FF3-B80E-284ADFD3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439B-FD0D-485C-8A60-0E0A7C3174EA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B9454-AFDA-436A-967E-4E20C944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3AF49-EBBE-470E-88E4-96C64310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BEA7-6779-4B7B-8D2E-16BF358C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D0003-57F5-4D8C-92FC-76DF5A95F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AF923-0CF8-4E87-BF4C-9F056B29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55E-9AFE-44ED-A4F9-669F3FD7427B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2C3D1-5A87-4F34-8D0A-1BA7E3EA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A3F30-CE35-404F-9EC9-1F7820DD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CF66A-C0D4-4688-AB59-87BD79F9A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632CB-2C60-4471-A900-73DD4C325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C7AFF-2419-4AFE-A0CC-B79FBF43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A8E3-2000-44F0-9593-27BB7FE18F04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F4EF3-2E92-4CB7-9686-4236CB535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A634-FFFD-44A1-99AD-19B7DE9C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87E9-76F0-4930-A99F-6B43F662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8583A-F2DB-4793-AFC5-9C2125450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4894B-B60A-4F62-BA59-E0184CBA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BC69-B166-479B-8A70-0A220FF13E24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A31F-2C1B-44A1-ABE5-1201F99E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439C3-A0BD-42F2-8CB8-5506A6B7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2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7279-01EB-44FA-8168-1A9E782E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23D13-EEF7-4869-AA1D-DA50ED19C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C3ACE-992F-41C0-A874-3BD7C9A2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52D-33CA-46AE-B550-ADD905F2F5E2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9A7A7-882C-4000-99DD-40A7F80B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5E8B-8292-483E-AA0A-85354299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0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D843-4702-4758-8386-768DE758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5B417-B794-413A-B5C0-61B38FD2C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AEFC7-5FDD-4B36-88CF-28909BAD2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385C5-C3E4-4FBF-BB2D-47FC99DA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CDC6-75DD-42EE-9631-181BBCB41D18}" type="datetime1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CEC05-B24D-42FD-A6D5-74A3D6F4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DF7D4-4CA2-4303-A30C-B1F33B82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8C37-DDA0-4A88-8AFC-CB569BA3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5B22-3436-43B0-90CD-E13B6F88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72C9-7800-454A-B770-C646813E1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EB8F9-72B1-41E1-8290-7E919FA39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062AE-C9AA-4D8D-B17D-E2CEAD6D2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6C082-D97C-462E-8AFE-803D67BA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60F4-3B39-4FC5-AA3C-65BFF5849B78}" type="datetime1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55923-89CC-46AB-B523-9553C14C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0C481F-8027-496E-8DB6-882569A8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5B37-8CD7-4C15-9816-CFDD2030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30F4D-0C33-4DB4-AE18-6E57B5B9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9E73-A21D-4E00-ABD9-AA5BC35B8B5D}" type="datetime1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355FF-C41E-46DE-914F-17C25B41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CE0B3-F89C-41FA-9396-B51E2358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4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A90DA-2662-47F5-8D61-F5805BD0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CD75-7391-4A37-A371-D1219D760CFD}" type="datetime1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779CD-AC6C-4208-A3E4-03C8D35F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4F5A4-FA01-4478-B05D-DEAB706A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4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D6D7D-6603-4313-802E-6B941097A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5AED7-2C5B-49CD-8BAA-7504B088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4E64F-5122-4826-91CD-0E1574BD0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4C541-855D-4F68-B568-B5DB800C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7E9A-8349-4A24-8334-FCBE10EF2A91}" type="datetime1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BFF27-55BC-4D6D-B459-F65AA03E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A81BA-F372-434A-8C86-9C2395AB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E7D9-029D-4ED2-ABB7-8A401FFF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37963-042F-4959-9162-DB8C31F20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25AE-EF3C-455F-8104-3D71DFD3B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A004A-53AE-4928-AF80-D368FD29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312D-31C7-4E77-8826-B29796F864DA}" type="datetime1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9FB11-F67D-41BE-8A51-FE3BD390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Berrutti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F6B58-CA75-4C24-B3F4-595EC74C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6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06190-C60C-4FF7-95B1-43D9CA37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35E1-9EE7-4B44-9D53-495DDB3F8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0F5EF-7C0E-42D7-BB58-AB0A83F44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C5C8-0B09-44CC-B885-1A961FB10B17}" type="datetime1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43F06-5AE2-4ACD-AC00-E42DC4E9F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P. Berrutti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DF16-A3E1-4D9C-81CC-4BB341B3A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785A-C8AF-42E6-9C95-432ABB5E6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DFC781-B91A-4C3C-B611-CDCDC39F8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6" y="0"/>
            <a:ext cx="6111024" cy="3043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8FA1C1-1C13-4636-A40A-ACBBE44DD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888" y="3043715"/>
            <a:ext cx="5695950" cy="3362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D3D36F-C98C-462E-AD91-B7DC428F7AFD}"/>
              </a:ext>
            </a:extLst>
          </p:cNvPr>
          <p:cNvSpPr txBox="1"/>
          <p:nvPr/>
        </p:nvSpPr>
        <p:spPr>
          <a:xfrm>
            <a:off x="706494" y="136525"/>
            <a:ext cx="42917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   Nominal value of </a:t>
            </a:r>
            <a:r>
              <a:rPr lang="en-US" sz="2000" dirty="0" err="1"/>
              <a:t>Qext</a:t>
            </a:r>
            <a:r>
              <a:rPr lang="en-US" sz="2000" dirty="0"/>
              <a:t> is 4E7.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Before shipping all couplers were within specs (see blue curve).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After transport all couplers seem to be at a different position with respect to the cavity.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Consistently lower for cavities 4 to 8 (IN), higher for cavities 1-3 (OUT).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No obvious responsible for leak has been identified.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Cavity #5 has the coupler with lowest </a:t>
            </a:r>
            <a:r>
              <a:rPr lang="en-US" sz="2000" dirty="0" err="1"/>
              <a:t>Qext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4A9803A-D82F-4DD5-B850-29CCE302A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4FF-FFC9-417B-B8F2-7C49AFBFA892}" type="datetime1">
              <a:rPr lang="en-US" sz="1600" smtClean="0"/>
              <a:t>7/31/2018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AB3CC1E-BEAF-4720-B8B7-0B4EDC00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P. Berrutti - FNAL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8CF95E-4BF9-4535-87C0-ABDAE20F4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108" y="3969841"/>
            <a:ext cx="3846918" cy="227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5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Paolo Berrutti</dc:creator>
  <cp:lastModifiedBy>Paolo Berrutti</cp:lastModifiedBy>
  <cp:revision>3</cp:revision>
  <dcterms:created xsi:type="dcterms:W3CDTF">2018-07-30T21:56:09Z</dcterms:created>
  <dcterms:modified xsi:type="dcterms:W3CDTF">2018-07-31T14:24:32Z</dcterms:modified>
</cp:coreProperties>
</file>