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8"/>
  </p:notesMasterIdLst>
  <p:handoutMasterIdLst>
    <p:handoutMasterId r:id="rId9"/>
  </p:handoutMasterIdLst>
  <p:sldIdLst>
    <p:sldId id="265" r:id="rId3"/>
    <p:sldId id="268" r:id="rId4"/>
    <p:sldId id="266" r:id="rId5"/>
    <p:sldId id="269" r:id="rId6"/>
    <p:sldId id="267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3" autoAdjust="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fa Wu" userId="9eb4ed8f995fdd0d" providerId="LiveId" clId="{B946CDBE-F22F-4BCA-9E7E-6001E79CD2CC}"/>
    <pc:docChg chg="undo custSel addSld modSld">
      <pc:chgData name="Genfa Wu" userId="9eb4ed8f995fdd0d" providerId="LiveId" clId="{B946CDBE-F22F-4BCA-9E7E-6001E79CD2CC}" dt="2018-07-31T22:27:33.075" v="621" actId="478"/>
      <pc:docMkLst>
        <pc:docMk/>
      </pc:docMkLst>
      <pc:sldChg chg="delSp modSp">
        <pc:chgData name="Genfa Wu" userId="9eb4ed8f995fdd0d" providerId="LiveId" clId="{B946CDBE-F22F-4BCA-9E7E-6001E79CD2CC}" dt="2018-07-31T22:27:33.075" v="621" actId="478"/>
        <pc:sldMkLst>
          <pc:docMk/>
          <pc:sldMk cId="0" sldId="265"/>
        </pc:sldMkLst>
        <pc:spChg chg="del mod">
          <ac:chgData name="Genfa Wu" userId="9eb4ed8f995fdd0d" providerId="LiveId" clId="{B946CDBE-F22F-4BCA-9E7E-6001E79CD2CC}" dt="2018-07-31T22:27:33.075" v="621" actId="478"/>
          <ac:spMkLst>
            <pc:docMk/>
            <pc:sldMk cId="0" sldId="265"/>
            <ac:spMk id="14338" creationId="{00000000-0000-0000-0000-000000000000}"/>
          </ac:spMkLst>
        </pc:spChg>
      </pc:sldChg>
      <pc:sldChg chg="modSp">
        <pc:chgData name="Genfa Wu" userId="9eb4ed8f995fdd0d" providerId="LiveId" clId="{B946CDBE-F22F-4BCA-9E7E-6001E79CD2CC}" dt="2018-07-31T22:26:21.875" v="620" actId="20577"/>
        <pc:sldMkLst>
          <pc:docMk/>
          <pc:sldMk cId="0" sldId="266"/>
        </pc:sldMkLst>
        <pc:spChg chg="mod">
          <ac:chgData name="Genfa Wu" userId="9eb4ed8f995fdd0d" providerId="LiveId" clId="{B946CDBE-F22F-4BCA-9E7E-6001E79CD2CC}" dt="2018-07-31T22:26:21.875" v="620" actId="20577"/>
          <ac:spMkLst>
            <pc:docMk/>
            <pc:sldMk cId="0" sldId="266"/>
            <ac:spMk id="4" creationId="{37336C0B-0B3D-44AB-BD1C-F9BD74F4A7DD}"/>
          </ac:spMkLst>
        </pc:spChg>
        <pc:graphicFrameChg chg="mod modGraphic">
          <ac:chgData name="Genfa Wu" userId="9eb4ed8f995fdd0d" providerId="LiveId" clId="{B946CDBE-F22F-4BCA-9E7E-6001E79CD2CC}" dt="2018-07-31T22:16:31.640" v="148" actId="14734"/>
          <ac:graphicFrameMkLst>
            <pc:docMk/>
            <pc:sldMk cId="0" sldId="266"/>
            <ac:graphicFrameMk id="3" creationId="{58F54161-A53B-4105-945E-FF6F932BB4C7}"/>
          </ac:graphicFrameMkLst>
        </pc:graphicFrameChg>
      </pc:sldChg>
      <pc:sldChg chg="addSp modSp">
        <pc:chgData name="Genfa Wu" userId="9eb4ed8f995fdd0d" providerId="LiveId" clId="{B946CDBE-F22F-4BCA-9E7E-6001E79CD2CC}" dt="2018-07-31T22:25:44.872" v="579" actId="20577"/>
        <pc:sldMkLst>
          <pc:docMk/>
          <pc:sldMk cId="0" sldId="267"/>
        </pc:sldMkLst>
        <pc:picChg chg="add mod">
          <ac:chgData name="Genfa Wu" userId="9eb4ed8f995fdd0d" providerId="LiveId" clId="{B946CDBE-F22F-4BCA-9E7E-6001E79CD2CC}" dt="2018-07-31T22:25:44.872" v="579" actId="20577"/>
          <ac:picMkLst>
            <pc:docMk/>
            <pc:sldMk cId="0" sldId="267"/>
            <ac:picMk id="3" creationId="{1E2BE6F7-8A2A-4EF5-96AE-8AB2131CC438}"/>
          </ac:picMkLst>
        </pc:picChg>
      </pc:sldChg>
      <pc:sldChg chg="addSp delSp modSp add">
        <pc:chgData name="Genfa Wu" userId="9eb4ed8f995fdd0d" providerId="LiveId" clId="{B946CDBE-F22F-4BCA-9E7E-6001E79CD2CC}" dt="2018-07-31T21:21:38.236" v="61" actId="20577"/>
        <pc:sldMkLst>
          <pc:docMk/>
          <pc:sldMk cId="2295410951" sldId="268"/>
        </pc:sldMkLst>
        <pc:spChg chg="mod">
          <ac:chgData name="Genfa Wu" userId="9eb4ed8f995fdd0d" providerId="LiveId" clId="{B946CDBE-F22F-4BCA-9E7E-6001E79CD2CC}" dt="2018-07-31T21:20:47.567" v="36" actId="20577"/>
          <ac:spMkLst>
            <pc:docMk/>
            <pc:sldMk cId="2295410951" sldId="268"/>
            <ac:spMk id="2" creationId="{BB9E74BD-B8AB-428F-B4A7-16F8C3FC05A7}"/>
          </ac:spMkLst>
        </pc:spChg>
        <pc:spChg chg="del">
          <ac:chgData name="Genfa Wu" userId="9eb4ed8f995fdd0d" providerId="LiveId" clId="{B946CDBE-F22F-4BCA-9E7E-6001E79CD2CC}" dt="2018-07-31T21:20:50.796" v="37" actId="478"/>
          <ac:spMkLst>
            <pc:docMk/>
            <pc:sldMk cId="2295410951" sldId="268"/>
            <ac:spMk id="3" creationId="{C30062A2-1E88-4154-846B-32457B64D5FF}"/>
          </ac:spMkLst>
        </pc:spChg>
        <pc:spChg chg="add mod">
          <ac:chgData name="Genfa Wu" userId="9eb4ed8f995fdd0d" providerId="LiveId" clId="{B946CDBE-F22F-4BCA-9E7E-6001E79CD2CC}" dt="2018-07-31T21:21:29.625" v="53" actId="20577"/>
          <ac:spMkLst>
            <pc:docMk/>
            <pc:sldMk cId="2295410951" sldId="268"/>
            <ac:spMk id="9" creationId="{3132BA10-91DC-4D34-9240-930C58D786B0}"/>
          </ac:spMkLst>
        </pc:spChg>
        <pc:spChg chg="add mod">
          <ac:chgData name="Genfa Wu" userId="9eb4ed8f995fdd0d" providerId="LiveId" clId="{B946CDBE-F22F-4BCA-9E7E-6001E79CD2CC}" dt="2018-07-31T21:21:38.236" v="61" actId="20577"/>
          <ac:spMkLst>
            <pc:docMk/>
            <pc:sldMk cId="2295410951" sldId="268"/>
            <ac:spMk id="10" creationId="{73AC2585-A2F8-43BC-99F6-8D86890E6D98}"/>
          </ac:spMkLst>
        </pc:spChg>
        <pc:picChg chg="add mod">
          <ac:chgData name="Genfa Wu" userId="9eb4ed8f995fdd0d" providerId="LiveId" clId="{B946CDBE-F22F-4BCA-9E7E-6001E79CD2CC}" dt="2018-07-31T21:21:00.234" v="41" actId="1076"/>
          <ac:picMkLst>
            <pc:docMk/>
            <pc:sldMk cId="2295410951" sldId="268"/>
            <ac:picMk id="7" creationId="{D912AA5E-6C84-4E64-ABDE-78B001EBCCF5}"/>
          </ac:picMkLst>
        </pc:picChg>
        <pc:picChg chg="add mod">
          <ac:chgData name="Genfa Wu" userId="9eb4ed8f995fdd0d" providerId="LiveId" clId="{B946CDBE-F22F-4BCA-9E7E-6001E79CD2CC}" dt="2018-07-31T21:21:23.354" v="46" actId="1076"/>
          <ac:picMkLst>
            <pc:docMk/>
            <pc:sldMk cId="2295410951" sldId="268"/>
            <ac:picMk id="8" creationId="{407851C4-5036-4AC5-9D05-BE3B477C4627}"/>
          </ac:picMkLst>
        </pc:picChg>
      </pc:sldChg>
      <pc:sldChg chg="modSp add">
        <pc:chgData name="Genfa Wu" userId="9eb4ed8f995fdd0d" providerId="LiveId" clId="{B946CDBE-F22F-4BCA-9E7E-6001E79CD2CC}" dt="2018-07-31T22:20:09.525" v="578" actId="20577"/>
        <pc:sldMkLst>
          <pc:docMk/>
          <pc:sldMk cId="250466347" sldId="269"/>
        </pc:sldMkLst>
        <pc:spChg chg="mod">
          <ac:chgData name="Genfa Wu" userId="9eb4ed8f995fdd0d" providerId="LiveId" clId="{B946CDBE-F22F-4BCA-9E7E-6001E79CD2CC}" dt="2018-07-31T22:17:02.107" v="152" actId="20577"/>
          <ac:spMkLst>
            <pc:docMk/>
            <pc:sldMk cId="250466347" sldId="269"/>
            <ac:spMk id="2" creationId="{8BA353A0-B066-4CD0-B497-6ACAAEC3C461}"/>
          </ac:spMkLst>
        </pc:spChg>
        <pc:spChg chg="mod">
          <ac:chgData name="Genfa Wu" userId="9eb4ed8f995fdd0d" providerId="LiveId" clId="{B946CDBE-F22F-4BCA-9E7E-6001E79CD2CC}" dt="2018-07-31T22:20:09.525" v="578" actId="20577"/>
          <ac:spMkLst>
            <pc:docMk/>
            <pc:sldMk cId="250466347" sldId="269"/>
            <ac:spMk id="3" creationId="{585436D3-863C-47CC-9B04-314B783B83A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7/31/2018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7/31/2018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7/31/2018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7/31/2018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7/31/2018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7/31/2018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7/31/2018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7/31/2018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7/31/2018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7/31/2018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7/31/2018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7/31/2018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F1.3-05 Beam Line Leak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E74BD-B8AB-428F-B4A7-16F8C3FC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Line Vacuum During Shipping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33E52-6749-4EE8-8C60-7731D2C16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7/31/2018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4F20F-6039-4B47-90BF-FCA76762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2CC6F-2AA3-4313-B9D3-13FCD88C3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12AA5E-6C84-4E64-ABDE-78B001EBC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7" y="1787161"/>
            <a:ext cx="4224457" cy="2841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7851C4-5036-4AC5-9D05-BE3B477C4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737" y="1787161"/>
            <a:ext cx="4192628" cy="28983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32BA10-91DC-4D34-9240-930C58D786B0}"/>
              </a:ext>
            </a:extLst>
          </p:cNvPr>
          <p:cNvSpPr txBox="1"/>
          <p:nvPr/>
        </p:nvSpPr>
        <p:spPr>
          <a:xfrm>
            <a:off x="1534886" y="4685482"/>
            <a:ext cx="1649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AC2585-A2F8-43BC-99F6-8D86890E6D98}"/>
              </a:ext>
            </a:extLst>
          </p:cNvPr>
          <p:cNvSpPr txBox="1"/>
          <p:nvPr/>
        </p:nvSpPr>
        <p:spPr>
          <a:xfrm>
            <a:off x="6389914" y="4710900"/>
            <a:ext cx="1649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Scaled</a:t>
            </a:r>
          </a:p>
        </p:txBody>
      </p:sp>
    </p:spTree>
    <p:extLst>
      <p:ext uri="{BB962C8B-B14F-4D97-AF65-F5344CB8AC3E}">
        <p14:creationId xmlns:p14="http://schemas.microsoft.com/office/powerpoint/2010/main" val="229541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Beam Line Vacuum Leak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58F54161-A53B-4105-945E-FF6F932BB4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042790"/>
              </p:ext>
            </p:extLst>
          </p:nvPr>
        </p:nvGraphicFramePr>
        <p:xfrm>
          <a:off x="228600" y="1042988"/>
          <a:ext cx="8672514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314">
                  <a:extLst>
                    <a:ext uri="{9D8B030D-6E8A-4147-A177-3AD203B41FA5}">
                      <a16:colId xmlns:a16="http://schemas.microsoft.com/office/drawing/2014/main" val="3295681475"/>
                    </a:ext>
                  </a:extLst>
                </a:gridCol>
                <a:gridCol w="2710543">
                  <a:extLst>
                    <a:ext uri="{9D8B030D-6E8A-4147-A177-3AD203B41FA5}">
                      <a16:colId xmlns:a16="http://schemas.microsoft.com/office/drawing/2014/main" val="3096678082"/>
                    </a:ext>
                  </a:extLst>
                </a:gridCol>
                <a:gridCol w="4753657">
                  <a:extLst>
                    <a:ext uri="{9D8B030D-6E8A-4147-A177-3AD203B41FA5}">
                      <a16:colId xmlns:a16="http://schemas.microsoft.com/office/drawing/2014/main" val="1978945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Sound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01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Apparent leaking sound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Coupler Bellows area sounded louder than cavity bellows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525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999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517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941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804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148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074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878736"/>
                  </a:ext>
                </a:extLst>
              </a:tr>
            </a:tbl>
          </a:graphicData>
        </a:graphic>
      </p:graphicFrame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7/31/2018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Presenter | Presentation Title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36C0B-0B3D-44AB-BD1C-F9BD74F4A7DD}"/>
              </a:ext>
            </a:extLst>
          </p:cNvPr>
          <p:cNvSpPr txBox="1"/>
          <p:nvPr/>
        </p:nvSpPr>
        <p:spPr>
          <a:xfrm>
            <a:off x="676275" y="4767943"/>
            <a:ext cx="8051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Down stream manifold has background sound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Vacuum pressure was ~86 torr when sound detection was conducted.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Pumping was through downstream shipping manifold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Vacuum pressure was stalled at 86 torr.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53A0-B066-4CD0-B497-6ACAAEC3C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Beam Line Vacuum Leak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436D3-863C-47CC-9B04-314B783B8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CAV1 </a:t>
            </a:r>
          </a:p>
          <a:p>
            <a:pPr lvl="1"/>
            <a:r>
              <a:rPr lang="en-US" dirty="0"/>
              <a:t>When coupler antenna was pulled out ~2.5 mm (2 full turns), pressure started to increase. Sound level increased also.</a:t>
            </a:r>
          </a:p>
          <a:p>
            <a:pPr lvl="1"/>
            <a:r>
              <a:rPr lang="en-US" dirty="0"/>
              <a:t>When coupler antenna was restored to original position, pressure resumed normal decreasing at a slow rate.</a:t>
            </a:r>
          </a:p>
          <a:p>
            <a:r>
              <a:rPr lang="en-US" dirty="0"/>
              <a:t>CAV5</a:t>
            </a:r>
          </a:p>
          <a:p>
            <a:pPr lvl="1"/>
            <a:r>
              <a:rPr lang="en-US" dirty="0"/>
              <a:t>When coupler antenna was moved out and back in three full turns, pressure did not register any change as in CAV1.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55147-DBCF-425C-BA23-72613ACC4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7/31/2018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B93F5-CE46-4969-B22D-6DC01BA75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CD811-669E-4A8C-956A-412B7E8D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6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9"/>
          <p:cNvSpPr>
            <a:spLocks noGrp="1"/>
          </p:cNvSpPr>
          <p:nvPr>
            <p:ph sz="half" idx="13"/>
          </p:nvPr>
        </p:nvSpPr>
        <p:spPr bwMode="auto">
          <a:xfrm>
            <a:off x="228600" y="361950"/>
            <a:ext cx="8675688" cy="566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Picture from Rich Motill</a:t>
            </a:r>
          </a:p>
        </p:txBody>
      </p:sp>
      <p:sp>
        <p:nvSpPr>
          <p:cNvPr id="25602" name="Date Placeholder 6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FC989388-6A8B-4527-A0DF-C8A7637E0C2C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7/31/2018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Presenter | Presentation Title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2BE6F7-8A2A-4EF5-96AE-8AB2131CC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</TotalTime>
  <Words>177</Words>
  <Application>Microsoft Office PowerPoint</Application>
  <PresentationFormat>On-screen Show (4:3)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ＭＳ Ｐゴシック</vt:lpstr>
      <vt:lpstr>ＭＳ Ｐゴシック</vt:lpstr>
      <vt:lpstr>Arial</vt:lpstr>
      <vt:lpstr>Calibri</vt:lpstr>
      <vt:lpstr>Geneva</vt:lpstr>
      <vt:lpstr>Helvetica</vt:lpstr>
      <vt:lpstr>FNAL_TemplateMac_060514</vt:lpstr>
      <vt:lpstr>Fermilab: Footer Only</vt:lpstr>
      <vt:lpstr>F1.3-05 Beam Line Leak</vt:lpstr>
      <vt:lpstr>Beam Line Vacuum During Shipping</vt:lpstr>
      <vt:lpstr>Beam Line Vacuum Leak</vt:lpstr>
      <vt:lpstr>Beam Line Vacuum Leak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F1.3-05 Beam Line Leak</dc:title>
  <dc:creator>Genfa Wu</dc:creator>
  <cp:lastModifiedBy>Genfa Wu</cp:lastModifiedBy>
  <cp:revision>2</cp:revision>
  <cp:lastPrinted>2014-01-20T19:40:21Z</cp:lastPrinted>
  <dcterms:created xsi:type="dcterms:W3CDTF">2018-07-31T21:12:07Z</dcterms:created>
  <dcterms:modified xsi:type="dcterms:W3CDTF">2018-07-31T22:27:36Z</dcterms:modified>
</cp:coreProperties>
</file>