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8"/>
  </p:notesMasterIdLst>
  <p:handoutMasterIdLst>
    <p:handoutMasterId r:id="rId9"/>
  </p:handoutMasterIdLst>
  <p:sldIdLst>
    <p:sldId id="294" r:id="rId2"/>
    <p:sldId id="299" r:id="rId3"/>
    <p:sldId id="301" r:id="rId4"/>
    <p:sldId id="302" r:id="rId5"/>
    <p:sldId id="297" r:id="rId6"/>
    <p:sldId id="300" r:id="rId7"/>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EBC6"/>
    <a:srgbClr val="007400"/>
    <a:srgbClr val="ECEFEE"/>
    <a:srgbClr val="4DD392"/>
    <a:srgbClr val="0432FF"/>
    <a:srgbClr val="63666A"/>
    <a:srgbClr val="404040"/>
    <a:srgbClr val="FFFFE6"/>
    <a:srgbClr val="9E5817"/>
    <a:srgbClr val="5050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FD7B7-6439-CA4F-97E9-D16471E9E29A}" v="5713" dt="2018-08-14T13:29:43.26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85" autoAdjust="0"/>
    <p:restoredTop sz="94541"/>
  </p:normalViewPr>
  <p:slideViewPr>
    <p:cSldViewPr snapToGrid="0" snapToObjects="1" showGuides="1">
      <p:cViewPr varScale="1">
        <p:scale>
          <a:sx n="165" d="100"/>
          <a:sy n="165" d="100"/>
        </p:scale>
        <p:origin x="1208" y="1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H Green" userId="1c6f51af-04d7-4020-8957-3d36c66c3230" providerId="ADAL" clId="{3A8FD7B7-6439-CA4F-97E9-D16471E9E29A}"/>
    <pc:docChg chg="undo custSel addSld delSld modSld">
      <pc:chgData name="Christopher H Green" userId="1c6f51af-04d7-4020-8957-3d36c66c3230" providerId="ADAL" clId="{3A8FD7B7-6439-CA4F-97E9-D16471E9E29A}" dt="2018-08-14T13:29:43.269" v="5709" actId="20577"/>
      <pc:docMkLst>
        <pc:docMk/>
      </pc:docMkLst>
      <pc:sldChg chg="modSp">
        <pc:chgData name="Christopher H Green" userId="1c6f51af-04d7-4020-8957-3d36c66c3230" providerId="ADAL" clId="{3A8FD7B7-6439-CA4F-97E9-D16471E9E29A}" dt="2018-08-13T20:14:14.619" v="7" actId="20577"/>
        <pc:sldMkLst>
          <pc:docMk/>
          <pc:sldMk cId="1989597527" sldId="294"/>
        </pc:sldMkLst>
        <pc:spChg chg="mod">
          <ac:chgData name="Christopher H Green" userId="1c6f51af-04d7-4020-8957-3d36c66c3230" providerId="ADAL" clId="{3A8FD7B7-6439-CA4F-97E9-D16471E9E29A}" dt="2018-08-13T20:14:14.619" v="7" actId="20577"/>
          <ac:spMkLst>
            <pc:docMk/>
            <pc:sldMk cId="1989597527" sldId="294"/>
            <ac:spMk id="3" creationId="{00000000-0000-0000-0000-000000000000}"/>
          </ac:spMkLst>
        </pc:spChg>
      </pc:sldChg>
      <pc:sldChg chg="del">
        <pc:chgData name="Christopher H Green" userId="1c6f51af-04d7-4020-8957-3d36c66c3230" providerId="ADAL" clId="{3A8FD7B7-6439-CA4F-97E9-D16471E9E29A}" dt="2018-08-13T21:31:58.259" v="93" actId="2696"/>
        <pc:sldMkLst>
          <pc:docMk/>
          <pc:sldMk cId="466778936" sldId="296"/>
        </pc:sldMkLst>
      </pc:sldChg>
      <pc:sldChg chg="modSp">
        <pc:chgData name="Christopher H Green" userId="1c6f51af-04d7-4020-8957-3d36c66c3230" providerId="ADAL" clId="{3A8FD7B7-6439-CA4F-97E9-D16471E9E29A}" dt="2018-08-14T13:29:43.269" v="5709" actId="20577"/>
        <pc:sldMkLst>
          <pc:docMk/>
          <pc:sldMk cId="447908592" sldId="297"/>
        </pc:sldMkLst>
        <pc:spChg chg="mod">
          <ac:chgData name="Christopher H Green" userId="1c6f51af-04d7-4020-8957-3d36c66c3230" providerId="ADAL" clId="{3A8FD7B7-6439-CA4F-97E9-D16471E9E29A}" dt="2018-08-14T13:29:43.269" v="5709" actId="20577"/>
          <ac:spMkLst>
            <pc:docMk/>
            <pc:sldMk cId="447908592" sldId="297"/>
            <ac:spMk id="2" creationId="{B6173E2E-5FB5-F246-9D09-256928B64329}"/>
          </ac:spMkLst>
        </pc:spChg>
        <pc:spChg chg="mod">
          <ac:chgData name="Christopher H Green" userId="1c6f51af-04d7-4020-8957-3d36c66c3230" providerId="ADAL" clId="{3A8FD7B7-6439-CA4F-97E9-D16471E9E29A}" dt="2018-08-13T22:21:53.708" v="2172" actId="20577"/>
          <ac:spMkLst>
            <pc:docMk/>
            <pc:sldMk cId="447908592" sldId="297"/>
            <ac:spMk id="3" creationId="{E29039B9-F356-AD44-8AD8-F77B570F1A24}"/>
          </ac:spMkLst>
        </pc:spChg>
      </pc:sldChg>
      <pc:sldChg chg="del">
        <pc:chgData name="Christopher H Green" userId="1c6f51af-04d7-4020-8957-3d36c66c3230" providerId="ADAL" clId="{3A8FD7B7-6439-CA4F-97E9-D16471E9E29A}" dt="2018-08-13T22:58:18.835" v="4010" actId="2696"/>
        <pc:sldMkLst>
          <pc:docMk/>
          <pc:sldMk cId="882062157" sldId="298"/>
        </pc:sldMkLst>
      </pc:sldChg>
      <pc:sldChg chg="modSp add del">
        <pc:chgData name="Christopher H Green" userId="1c6f51af-04d7-4020-8957-3d36c66c3230" providerId="ADAL" clId="{3A8FD7B7-6439-CA4F-97E9-D16471E9E29A}" dt="2018-08-13T23:19:16.908" v="5586" actId="20577"/>
        <pc:sldMkLst>
          <pc:docMk/>
          <pc:sldMk cId="1568854098" sldId="299"/>
        </pc:sldMkLst>
        <pc:spChg chg="mod">
          <ac:chgData name="Christopher H Green" userId="1c6f51af-04d7-4020-8957-3d36c66c3230" providerId="ADAL" clId="{3A8FD7B7-6439-CA4F-97E9-D16471E9E29A}" dt="2018-08-13T23:19:16.908" v="5586" actId="20577"/>
          <ac:spMkLst>
            <pc:docMk/>
            <pc:sldMk cId="1568854098" sldId="299"/>
            <ac:spMk id="2" creationId="{0D49F5DE-73B0-8F46-BE47-690D44E3B833}"/>
          </ac:spMkLst>
        </pc:spChg>
        <pc:spChg chg="mod">
          <ac:chgData name="Christopher H Green" userId="1c6f51af-04d7-4020-8957-3d36c66c3230" providerId="ADAL" clId="{3A8FD7B7-6439-CA4F-97E9-D16471E9E29A}" dt="2018-08-13T22:38:15.479" v="3160" actId="5793"/>
          <ac:spMkLst>
            <pc:docMk/>
            <pc:sldMk cId="1568854098" sldId="299"/>
            <ac:spMk id="3" creationId="{AA036429-319A-9D44-8EBC-B821589DCFA6}"/>
          </ac:spMkLst>
        </pc:spChg>
      </pc:sldChg>
      <pc:sldChg chg="add del">
        <pc:chgData name="Christopher H Green" userId="1c6f51af-04d7-4020-8957-3d36c66c3230" providerId="ADAL" clId="{3A8FD7B7-6439-CA4F-97E9-D16471E9E29A}" dt="2018-08-13T20:20:15.771" v="69" actId="2696"/>
        <pc:sldMkLst>
          <pc:docMk/>
          <pc:sldMk cId="3125408971" sldId="300"/>
        </pc:sldMkLst>
      </pc:sldChg>
      <pc:sldChg chg="modSp add">
        <pc:chgData name="Christopher H Green" userId="1c6f51af-04d7-4020-8957-3d36c66c3230" providerId="ADAL" clId="{3A8FD7B7-6439-CA4F-97E9-D16471E9E29A}" dt="2018-08-13T22:58:24.279" v="4018" actId="20577"/>
        <pc:sldMkLst>
          <pc:docMk/>
          <pc:sldMk cId="4217272156" sldId="300"/>
        </pc:sldMkLst>
        <pc:spChg chg="mod">
          <ac:chgData name="Christopher H Green" userId="1c6f51af-04d7-4020-8957-3d36c66c3230" providerId="ADAL" clId="{3A8FD7B7-6439-CA4F-97E9-D16471E9E29A}" dt="2018-08-13T22:58:06.814" v="4009" actId="20577"/>
          <ac:spMkLst>
            <pc:docMk/>
            <pc:sldMk cId="4217272156" sldId="300"/>
            <ac:spMk id="2" creationId="{B6173E2E-5FB5-F246-9D09-256928B64329}"/>
          </ac:spMkLst>
        </pc:spChg>
        <pc:spChg chg="mod">
          <ac:chgData name="Christopher H Green" userId="1c6f51af-04d7-4020-8957-3d36c66c3230" providerId="ADAL" clId="{3A8FD7B7-6439-CA4F-97E9-D16471E9E29A}" dt="2018-08-13T22:58:24.279" v="4018" actId="20577"/>
          <ac:spMkLst>
            <pc:docMk/>
            <pc:sldMk cId="4217272156" sldId="300"/>
            <ac:spMk id="3" creationId="{E29039B9-F356-AD44-8AD8-F77B570F1A24}"/>
          </ac:spMkLst>
        </pc:spChg>
      </pc:sldChg>
      <pc:sldChg chg="modSp add">
        <pc:chgData name="Christopher H Green" userId="1c6f51af-04d7-4020-8957-3d36c66c3230" providerId="ADAL" clId="{3A8FD7B7-6439-CA4F-97E9-D16471E9E29A}" dt="2018-08-14T13:11:16.734" v="5599" actId="20577"/>
        <pc:sldMkLst>
          <pc:docMk/>
          <pc:sldMk cId="410222267" sldId="301"/>
        </pc:sldMkLst>
        <pc:spChg chg="mod">
          <ac:chgData name="Christopher H Green" userId="1c6f51af-04d7-4020-8957-3d36c66c3230" providerId="ADAL" clId="{3A8FD7B7-6439-CA4F-97E9-D16471E9E29A}" dt="2018-08-14T13:11:16.734" v="5599" actId="20577"/>
          <ac:spMkLst>
            <pc:docMk/>
            <pc:sldMk cId="410222267" sldId="301"/>
            <ac:spMk id="2" creationId="{0D49F5DE-73B0-8F46-BE47-690D44E3B833}"/>
          </ac:spMkLst>
        </pc:spChg>
        <pc:spChg chg="mod">
          <ac:chgData name="Christopher H Green" userId="1c6f51af-04d7-4020-8957-3d36c66c3230" providerId="ADAL" clId="{3A8FD7B7-6439-CA4F-97E9-D16471E9E29A}" dt="2018-08-13T22:38:09.958" v="3156" actId="5793"/>
          <ac:spMkLst>
            <pc:docMk/>
            <pc:sldMk cId="410222267" sldId="301"/>
            <ac:spMk id="3" creationId="{AA036429-319A-9D44-8EBC-B821589DCFA6}"/>
          </ac:spMkLst>
        </pc:spChg>
      </pc:sldChg>
      <pc:sldChg chg="modSp add del">
        <pc:chgData name="Christopher H Green" userId="1c6f51af-04d7-4020-8957-3d36c66c3230" providerId="ADAL" clId="{3A8FD7B7-6439-CA4F-97E9-D16471E9E29A}" dt="2018-08-13T20:20:15.799" v="70" actId="2696"/>
        <pc:sldMkLst>
          <pc:docMk/>
          <pc:sldMk cId="971177116" sldId="301"/>
        </pc:sldMkLst>
        <pc:spChg chg="mod">
          <ac:chgData name="Christopher H Green" userId="1c6f51af-04d7-4020-8957-3d36c66c3230" providerId="ADAL" clId="{3A8FD7B7-6439-CA4F-97E9-D16471E9E29A}" dt="2018-08-13T20:16:53.320" v="11" actId="20577"/>
          <ac:spMkLst>
            <pc:docMk/>
            <pc:sldMk cId="971177116" sldId="301"/>
            <ac:spMk id="2" creationId="{D62E6799-59C6-D341-8C5C-194B26AC6018}"/>
          </ac:spMkLst>
        </pc:spChg>
      </pc:sldChg>
      <pc:sldChg chg="modSp add">
        <pc:chgData name="Christopher H Green" userId="1c6f51af-04d7-4020-8957-3d36c66c3230" providerId="ADAL" clId="{3A8FD7B7-6439-CA4F-97E9-D16471E9E29A}" dt="2018-08-14T13:28:08.205" v="5706" actId="20577"/>
        <pc:sldMkLst>
          <pc:docMk/>
          <pc:sldMk cId="1383646599" sldId="302"/>
        </pc:sldMkLst>
        <pc:spChg chg="mod">
          <ac:chgData name="Christopher H Green" userId="1c6f51af-04d7-4020-8957-3d36c66c3230" providerId="ADAL" clId="{3A8FD7B7-6439-CA4F-97E9-D16471E9E29A}" dt="2018-08-14T13:28:08.205" v="5706" actId="20577"/>
          <ac:spMkLst>
            <pc:docMk/>
            <pc:sldMk cId="1383646599" sldId="302"/>
            <ac:spMk id="2" creationId="{0D49F5DE-73B0-8F46-BE47-690D44E3B833}"/>
          </ac:spMkLst>
        </pc:spChg>
        <pc:spChg chg="mod">
          <ac:chgData name="Christopher H Green" userId="1c6f51af-04d7-4020-8957-3d36c66c3230" providerId="ADAL" clId="{3A8FD7B7-6439-CA4F-97E9-D16471E9E29A}" dt="2018-08-13T23:08:55.006" v="4649" actId="20577"/>
          <ac:spMkLst>
            <pc:docMk/>
            <pc:sldMk cId="1383646599" sldId="302"/>
            <ac:spMk id="3" creationId="{AA036429-319A-9D44-8EBC-B821589DCFA6}"/>
          </ac:spMkLst>
        </pc:spChg>
      </pc:sldChg>
    </pc:docChg>
  </pc:docChgLst>
  <pc:docChgLst>
    <pc:chgData name="Christopher H Green" userId="1c6f51af-04d7-4020-8957-3d36c66c3230" providerId="ADAL" clId="{61A2250A-C2E9-3C4B-B1EF-A13D3DC0089F}"/>
    <pc:docChg chg="modSld">
      <pc:chgData name="Christopher H Green" userId="1c6f51af-04d7-4020-8957-3d36c66c3230" providerId="ADAL" clId="{61A2250A-C2E9-3C4B-B1EF-A13D3DC0089F}" dt="2018-05-22T13:43:56.673" v="286" actId="20577"/>
      <pc:docMkLst>
        <pc:docMk/>
      </pc:docMkLst>
    </pc:docChg>
  </pc:docChgLst>
  <pc:docChgLst>
    <pc:chgData name="Christopher H Green" userId="1c6f51af-04d7-4020-8957-3d36c66c3230" providerId="ADAL" clId="{A1ED3680-0A22-1846-A48F-CBEAC23F91BA}"/>
    <pc:docChg chg="undo custSel addSld modSld sldOrd modMainMaster">
      <pc:chgData name="Christopher H Green" userId="1c6f51af-04d7-4020-8957-3d36c66c3230" providerId="ADAL" clId="{A1ED3680-0A22-1846-A48F-CBEAC23F91BA}" dt="2018-05-21T23:58:48.410" v="4122" actId="20577"/>
      <pc:docMkLst>
        <pc:docMk/>
      </pc:docMkLst>
      <pc:sldChg chg="addSp modSp">
        <pc:chgData name="Christopher H Green" userId="1c6f51af-04d7-4020-8957-3d36c66c3230" providerId="ADAL" clId="{A1ED3680-0A22-1846-A48F-CBEAC23F91BA}" dt="2018-05-21T22:40:20.815" v="111" actId="1076"/>
        <pc:sldMkLst>
          <pc:docMk/>
          <pc:sldMk cId="1989597527" sldId="294"/>
        </pc:sldMkLst>
        <pc:spChg chg="mod">
          <ac:chgData name="Christopher H Green" userId="1c6f51af-04d7-4020-8957-3d36c66c3230" providerId="ADAL" clId="{A1ED3680-0A22-1846-A48F-CBEAC23F91BA}" dt="2018-05-21T22:40:20.815" v="111" actId="1076"/>
          <ac:spMkLst>
            <pc:docMk/>
            <pc:sldMk cId="1989597527" sldId="294"/>
            <ac:spMk id="3" creationId="{00000000-0000-0000-0000-000000000000}"/>
          </ac:spMkLst>
        </pc:spChg>
        <pc:spChg chg="mod">
          <ac:chgData name="Christopher H Green" userId="1c6f51af-04d7-4020-8957-3d36c66c3230" providerId="ADAL" clId="{A1ED3680-0A22-1846-A48F-CBEAC23F91BA}" dt="2018-05-21T22:40:20.815" v="111" actId="1076"/>
          <ac:spMkLst>
            <pc:docMk/>
            <pc:sldMk cId="1989597527" sldId="294"/>
            <ac:spMk id="4" creationId="{00000000-0000-0000-0000-000000000000}"/>
          </ac:spMkLst>
        </pc:spChg>
        <pc:spChg chg="add mod">
          <ac:chgData name="Christopher H Green" userId="1c6f51af-04d7-4020-8957-3d36c66c3230" providerId="ADAL" clId="{A1ED3680-0A22-1846-A48F-CBEAC23F91BA}" dt="2018-05-21T22:40:20.815" v="111" actId="1076"/>
          <ac:spMkLst>
            <pc:docMk/>
            <pc:sldMk cId="1989597527" sldId="294"/>
            <ac:spMk id="5" creationId="{A2423F4C-52C1-7344-BB2B-C46F45AD872C}"/>
          </ac:spMkLst>
        </pc:spChg>
      </pc:sldChg>
      <pc:sldChg chg="modSp">
        <pc:chgData name="Christopher H Green" userId="1c6f51af-04d7-4020-8957-3d36c66c3230" providerId="ADAL" clId="{A1ED3680-0A22-1846-A48F-CBEAC23F91BA}" dt="2018-05-21T23:58:48.410" v="4122" actId="20577"/>
        <pc:sldMkLst>
          <pc:docMk/>
          <pc:sldMk cId="447908592" sldId="297"/>
        </pc:sldMkLst>
        <pc:spChg chg="mod">
          <ac:chgData name="Christopher H Green" userId="1c6f51af-04d7-4020-8957-3d36c66c3230" providerId="ADAL" clId="{A1ED3680-0A22-1846-A48F-CBEAC23F91BA}" dt="2018-05-21T23:58:48.410" v="4122" actId="20577"/>
          <ac:spMkLst>
            <pc:docMk/>
            <pc:sldMk cId="447908592" sldId="297"/>
            <ac:spMk id="2" creationId="{B6173E2E-5FB5-F246-9D09-256928B64329}"/>
          </ac:spMkLst>
        </pc:spChg>
        <pc:spChg chg="mod">
          <ac:chgData name="Christopher H Green" userId="1c6f51af-04d7-4020-8957-3d36c66c3230" providerId="ADAL" clId="{A1ED3680-0A22-1846-A48F-CBEAC23F91BA}" dt="2018-05-21T23:42:55.276" v="3265" actId="20577"/>
          <ac:spMkLst>
            <pc:docMk/>
            <pc:sldMk cId="447908592" sldId="297"/>
            <ac:spMk id="3" creationId="{E29039B9-F356-AD44-8AD8-F77B570F1A24}"/>
          </ac:spMkLst>
        </pc:spChg>
        <pc:spChg chg="mod">
          <ac:chgData name="Christopher H Green" userId="1c6f51af-04d7-4020-8957-3d36c66c3230" providerId="ADAL" clId="{A1ED3680-0A22-1846-A48F-CBEAC23F91BA}" dt="2018-05-21T22:42:46.203" v="152" actId="20577"/>
          <ac:spMkLst>
            <pc:docMk/>
            <pc:sldMk cId="447908592" sldId="297"/>
            <ac:spMk id="4" creationId="{3475B5BA-51B3-E649-8E2F-06C4626C59AA}"/>
          </ac:spMkLst>
        </pc:spChg>
        <pc:spChg chg="mod">
          <ac:chgData name="Christopher H Green" userId="1c6f51af-04d7-4020-8957-3d36c66c3230" providerId="ADAL" clId="{A1ED3680-0A22-1846-A48F-CBEAC23F91BA}" dt="2018-05-21T22:43:04.806" v="156" actId="20577"/>
          <ac:spMkLst>
            <pc:docMk/>
            <pc:sldMk cId="447908592" sldId="297"/>
            <ac:spMk id="5" creationId="{F4BAA821-8ADB-F243-A3ED-439771787187}"/>
          </ac:spMkLst>
        </pc:spChg>
      </pc:sldChg>
      <pc:sldChg chg="modSp add ord">
        <pc:chgData name="Christopher H Green" userId="1c6f51af-04d7-4020-8957-3d36c66c3230" providerId="ADAL" clId="{A1ED3680-0A22-1846-A48F-CBEAC23F91BA}" dt="2018-05-21T23:27:05.420" v="2394" actId="113"/>
        <pc:sldMkLst>
          <pc:docMk/>
          <pc:sldMk cId="1568854098" sldId="299"/>
        </pc:sldMkLst>
        <pc:spChg chg="mod">
          <ac:chgData name="Christopher H Green" userId="1c6f51af-04d7-4020-8957-3d36c66c3230" providerId="ADAL" clId="{A1ED3680-0A22-1846-A48F-CBEAC23F91BA}" dt="2018-05-21T23:27:05.420" v="2394" actId="113"/>
          <ac:spMkLst>
            <pc:docMk/>
            <pc:sldMk cId="1568854098" sldId="299"/>
            <ac:spMk id="2" creationId="{0D49F5DE-73B0-8F46-BE47-690D44E3B833}"/>
          </ac:spMkLst>
        </pc:spChg>
        <pc:spChg chg="mod">
          <ac:chgData name="Christopher H Green" userId="1c6f51af-04d7-4020-8957-3d36c66c3230" providerId="ADAL" clId="{A1ED3680-0A22-1846-A48F-CBEAC23F91BA}" dt="2018-05-21T22:44:17.143" v="163" actId="20577"/>
          <ac:spMkLst>
            <pc:docMk/>
            <pc:sldMk cId="1568854098" sldId="299"/>
            <ac:spMk id="3" creationId="{AA036429-319A-9D44-8EBC-B821589DCFA6}"/>
          </ac:spMkLst>
        </pc:spChg>
      </pc:sldChg>
      <pc:sldMasterChg chg="modSldLayout">
        <pc:chgData name="Christopher H Green" userId="1c6f51af-04d7-4020-8957-3d36c66c3230" providerId="ADAL" clId="{A1ED3680-0A22-1846-A48F-CBEAC23F91BA}" dt="2018-05-21T22:41:25.938" v="149" actId="20577"/>
        <pc:sldMasterMkLst>
          <pc:docMk/>
          <pc:sldMasterMk cId="0" sldId="2147483682"/>
        </pc:sldMasterMkLst>
        <pc:sldLayoutChg chg="modSp">
          <pc:chgData name="Christopher H Green" userId="1c6f51af-04d7-4020-8957-3d36c66c3230" providerId="ADAL" clId="{A1ED3680-0A22-1846-A48F-CBEAC23F91BA}" dt="2018-05-21T22:41:25.938" v="149" actId="20577"/>
          <pc:sldLayoutMkLst>
            <pc:docMk/>
            <pc:sldMasterMk cId="0" sldId="2147483682"/>
            <pc:sldLayoutMk cId="3439226953" sldId="2147484104"/>
          </pc:sldLayoutMkLst>
          <pc:spChg chg="mod">
            <ac:chgData name="Christopher H Green" userId="1c6f51af-04d7-4020-8957-3d36c66c3230" providerId="ADAL" clId="{A1ED3680-0A22-1846-A48F-CBEAC23F91BA}" dt="2018-05-21T22:41:25.938" v="149" actId="20577"/>
            <ac:spMkLst>
              <pc:docMk/>
              <pc:sldMasterMk cId="0" sldId="2147483682"/>
              <pc:sldLayoutMk cId="3439226953" sldId="2147484104"/>
              <ac:spMk id="8" creationId="{00000000-0000-0000-0000-000000000000}"/>
            </ac:spMkLst>
          </pc:spChg>
          <pc:spChg chg="mod">
            <ac:chgData name="Christopher H Green" userId="1c6f51af-04d7-4020-8957-3d36c66c3230" providerId="ADAL" clId="{A1ED3680-0A22-1846-A48F-CBEAC23F91BA}" dt="2018-05-21T22:41:17.333" v="139" actId="20577"/>
            <ac:spMkLst>
              <pc:docMk/>
              <pc:sldMasterMk cId="0" sldId="2147483682"/>
              <pc:sldLayoutMk cId="3439226953" sldId="2147484104"/>
              <ac:spMk id="9"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8/14/18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8/14/18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2551606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2018-08-14</a:t>
            </a:r>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err="1"/>
              <a:t>LArSoft</a:t>
            </a:r>
            <a:r>
              <a:rPr lang="en-US" dirty="0"/>
              <a:t> Coordination Meeting</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2018-08-14</a:t>
            </a:r>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LArSoft Coordination Meeting</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r>
              <a:rPr lang="en-US"/>
              <a:t>2018-08-14</a:t>
            </a:r>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LArSoft Coordination Meeting</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2018-08-14</a:t>
            </a:r>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LArSoft Coordination Meeting</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r>
              <a:rPr lang="en-US"/>
              <a:t>2018-08-14</a:t>
            </a:r>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LArSoft Coordination Meeting</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2018-08-14</a:t>
            </a:r>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LArSoft Coordination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2018-08-14</a:t>
            </a:r>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LArSoft Coordination Meeting</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indico.fnal.gov/event/17180/contribution/1/material/slides/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61850" y="3897596"/>
            <a:ext cx="6275852" cy="567213"/>
          </a:xfrm>
        </p:spPr>
        <p:txBody>
          <a:bodyPr>
            <a:noAutofit/>
          </a:bodyPr>
          <a:lstStyle/>
          <a:p>
            <a:r>
              <a:rPr lang="en-US" sz="2000" dirty="0" err="1"/>
              <a:t>LArSoft</a:t>
            </a:r>
            <a:r>
              <a:rPr lang="en-US" sz="2000" dirty="0"/>
              <a:t> Coordination Meeting 2018-08-14</a:t>
            </a:r>
          </a:p>
        </p:txBody>
      </p:sp>
      <p:sp>
        <p:nvSpPr>
          <p:cNvPr id="4" name="Text Placeholder 3"/>
          <p:cNvSpPr>
            <a:spLocks noGrp="1"/>
          </p:cNvSpPr>
          <p:nvPr>
            <p:ph type="body" sz="quarter" idx="10"/>
          </p:nvPr>
        </p:nvSpPr>
        <p:spPr>
          <a:xfrm>
            <a:off x="261850" y="4489114"/>
            <a:ext cx="8499231" cy="399110"/>
          </a:xfrm>
        </p:spPr>
        <p:txBody>
          <a:bodyPr/>
          <a:lstStyle/>
          <a:p>
            <a:r>
              <a:rPr lang="en-US" dirty="0"/>
              <a:t>Chris Green, FNAL.</a:t>
            </a:r>
          </a:p>
        </p:txBody>
      </p:sp>
      <p:pic>
        <p:nvPicPr>
          <p:cNvPr id="2" name="Picture 1"/>
          <p:cNvPicPr>
            <a:picLocks noChangeAspect="1"/>
          </p:cNvPicPr>
          <p:nvPr/>
        </p:nvPicPr>
        <p:blipFill>
          <a:blip r:embed="rId3"/>
          <a:stretch>
            <a:fillRect/>
          </a:stretch>
        </p:blipFill>
        <p:spPr>
          <a:xfrm>
            <a:off x="7314435" y="3321576"/>
            <a:ext cx="1664577" cy="1664577"/>
          </a:xfrm>
          <a:prstGeom prst="rect">
            <a:avLst/>
          </a:prstGeom>
          <a:ln>
            <a:solidFill>
              <a:srgbClr val="002060"/>
            </a:solidFill>
          </a:ln>
        </p:spPr>
      </p:pic>
      <p:sp>
        <p:nvSpPr>
          <p:cNvPr id="5" name="Text Placeholder 2">
            <a:extLst>
              <a:ext uri="{FF2B5EF4-FFF2-40B4-BE49-F238E27FC236}">
                <a16:creationId xmlns:a16="http://schemas.microsoft.com/office/drawing/2014/main" id="{A2423F4C-52C1-7344-BB2B-C46F45AD872C}"/>
              </a:ext>
            </a:extLst>
          </p:cNvPr>
          <p:cNvSpPr txBox="1">
            <a:spLocks/>
          </p:cNvSpPr>
          <p:nvPr/>
        </p:nvSpPr>
        <p:spPr>
          <a:xfrm>
            <a:off x="261850" y="3321576"/>
            <a:ext cx="6275852" cy="567213"/>
          </a:xfrm>
          <a:prstGeom prst="rect">
            <a:avLst/>
          </a:prstGeom>
        </p:spPr>
        <p:txBody>
          <a:bodyPr vert="horz" wrap="square" lIns="0" tIns="45720" anchor="ctr" anchorCtr="0">
            <a:noAutofit/>
          </a:bodyPr>
          <a:lstStyle>
            <a:lvl1pPr marL="0" indent="0" algn="l" defTabSz="457200" rtl="0" eaLnBrk="1" fontAlgn="base" hangingPunct="1">
              <a:lnSpc>
                <a:spcPct val="100000"/>
              </a:lnSpc>
              <a:spcBef>
                <a:spcPts val="700"/>
              </a:spcBef>
              <a:spcAft>
                <a:spcPts val="0"/>
              </a:spcAft>
              <a:buFontTx/>
              <a:buNone/>
              <a:defRPr sz="2400" b="1" i="0" kern="1200">
                <a:solidFill>
                  <a:srgbClr val="004C97"/>
                </a:solidFill>
                <a:latin typeface="Helvetica"/>
                <a:ea typeface="Geneva" charset="0"/>
                <a:cs typeface="ＭＳ Ｐゴシック" charset="0"/>
              </a:defRPr>
            </a:lvl1pPr>
            <a:lvl2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2pPr>
            <a:lvl3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3pPr>
            <a:lvl4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4pPr>
            <a:lvl5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Status of </a:t>
            </a:r>
            <a:r>
              <a:rPr lang="en-US" dirty="0" err="1"/>
              <a:t>Spack</a:t>
            </a:r>
            <a:r>
              <a:rPr lang="en-US" dirty="0"/>
              <a:t> Development / Migration</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49F5DE-73B0-8F46-BE47-690D44E3B833}"/>
              </a:ext>
            </a:extLst>
          </p:cNvPr>
          <p:cNvSpPr>
            <a:spLocks noGrp="1"/>
          </p:cNvSpPr>
          <p:nvPr>
            <p:ph idx="1"/>
          </p:nvPr>
        </p:nvSpPr>
        <p:spPr>
          <a:xfrm>
            <a:off x="228603" y="728664"/>
            <a:ext cx="8672513" cy="3794522"/>
          </a:xfrm>
        </p:spPr>
        <p:txBody>
          <a:bodyPr/>
          <a:lstStyle/>
          <a:p>
            <a:r>
              <a:rPr lang="en-US" dirty="0"/>
              <a:t>Previous status report (2018-05-22): </a:t>
            </a:r>
            <a:r>
              <a:rPr lang="en-US" dirty="0">
                <a:hlinkClick r:id="rId2"/>
              </a:rPr>
              <a:t>https://indico.fnal.gov/event/17180/contribution/1/material/slides/1.pdf</a:t>
            </a:r>
            <a:endParaRPr lang="en-US" dirty="0"/>
          </a:p>
          <a:p>
            <a:r>
              <a:rPr lang="en-US" dirty="0"/>
              <a:t>Quick recap:</a:t>
            </a:r>
          </a:p>
          <a:p>
            <a:pPr lvl="1"/>
            <a:r>
              <a:rPr lang="en-US" dirty="0"/>
              <a:t>Looking for a long term replacement to the elderly UPS-based ecosystem with wide applicability for HEP experiments.</a:t>
            </a:r>
          </a:p>
          <a:p>
            <a:pPr lvl="1"/>
            <a:r>
              <a:rPr lang="en-US" dirty="0" err="1"/>
              <a:t>Spack</a:t>
            </a:r>
            <a:r>
              <a:rPr lang="en-US" dirty="0"/>
              <a:t> (recent development from the HPC realm) looks like a viable tool upon which to base a package management, build and release system.</a:t>
            </a:r>
          </a:p>
          <a:p>
            <a:pPr lvl="1"/>
            <a:r>
              <a:rPr lang="en-US" dirty="0"/>
              <a:t>Also need a system to </a:t>
            </a:r>
            <a:r>
              <a:rPr lang="en-US"/>
              <a:t>facilitate multi-package development </a:t>
            </a:r>
            <a:r>
              <a:rPr lang="en-US" dirty="0"/>
              <a:t>and user-level analysis operations (</a:t>
            </a:r>
            <a:r>
              <a:rPr lang="en-US" i="1" dirty="0"/>
              <a:t>a la</a:t>
            </a:r>
            <a:r>
              <a:rPr lang="en-US" dirty="0"/>
              <a:t> </a:t>
            </a:r>
            <a:r>
              <a:rPr lang="en-US" dirty="0" err="1"/>
              <a:t>SoftRelTools</a:t>
            </a:r>
            <a:r>
              <a:rPr lang="en-US" dirty="0"/>
              <a:t>, MRB, </a:t>
            </a:r>
            <a:r>
              <a:rPr lang="en-US" i="1" dirty="0"/>
              <a:t>etc.</a:t>
            </a:r>
            <a:r>
              <a:rPr lang="en-US" dirty="0"/>
              <a:t>): </a:t>
            </a:r>
            <a:r>
              <a:rPr lang="en-US" dirty="0" err="1"/>
              <a:t>SpackDev</a:t>
            </a:r>
            <a:r>
              <a:rPr lang="en-US" dirty="0"/>
              <a:t>.</a:t>
            </a:r>
          </a:p>
          <a:p>
            <a:pPr lvl="1"/>
            <a:r>
              <a:rPr lang="en-US" dirty="0"/>
              <a:t>Putting together a Minimum Viable Product to provide a first look.</a:t>
            </a:r>
          </a:p>
          <a:p>
            <a:pPr lvl="1"/>
            <a:r>
              <a:rPr lang="en-US" dirty="0"/>
              <a:t>External dependencies satisfied, preliminary “UPS-free” </a:t>
            </a:r>
            <a:r>
              <a:rPr lang="en-US" dirty="0" err="1"/>
              <a:t>CMake</a:t>
            </a:r>
            <a:r>
              <a:rPr lang="en-US" dirty="0"/>
              <a:t>-based build system (</a:t>
            </a:r>
            <a:r>
              <a:rPr lang="en-US" dirty="0" err="1">
                <a:latin typeface="Courier New" panose="02070309020205020404" pitchFamily="49" charset="0"/>
                <a:cs typeface="Courier New" panose="02070309020205020404" pitchFamily="49" charset="0"/>
              </a:rPr>
              <a:t>cetmodules</a:t>
            </a:r>
            <a:r>
              <a:rPr lang="en-US" dirty="0"/>
              <a:t>), working up the art suite to produce standalone builds of each package with </a:t>
            </a:r>
            <a:r>
              <a:rPr lang="en-US" dirty="0" err="1"/>
              <a:t>Spack</a:t>
            </a:r>
            <a:r>
              <a:rPr lang="en-US" dirty="0"/>
              <a:t>.</a:t>
            </a:r>
          </a:p>
          <a:p>
            <a:pPr lvl="1"/>
            <a:endParaRPr lang="en-US" dirty="0"/>
          </a:p>
          <a:p>
            <a:endParaRPr lang="en-US" dirty="0"/>
          </a:p>
          <a:p>
            <a:pPr lvl="1"/>
            <a:endParaRPr lang="en-US" dirty="0"/>
          </a:p>
        </p:txBody>
      </p:sp>
      <p:sp>
        <p:nvSpPr>
          <p:cNvPr id="3" name="Title 2">
            <a:extLst>
              <a:ext uri="{FF2B5EF4-FFF2-40B4-BE49-F238E27FC236}">
                <a16:creationId xmlns:a16="http://schemas.microsoft.com/office/drawing/2014/main" id="{AA036429-319A-9D44-8EBC-B821589DCFA6}"/>
              </a:ext>
            </a:extLst>
          </p:cNvPr>
          <p:cNvSpPr>
            <a:spLocks noGrp="1"/>
          </p:cNvSpPr>
          <p:nvPr>
            <p:ph type="title"/>
          </p:nvPr>
        </p:nvSpPr>
        <p:spPr/>
        <p:txBody>
          <a:bodyPr/>
          <a:lstStyle/>
          <a:p>
            <a:r>
              <a:rPr lang="en-US" dirty="0"/>
              <a:t>Then …</a:t>
            </a:r>
          </a:p>
        </p:txBody>
      </p:sp>
      <p:sp>
        <p:nvSpPr>
          <p:cNvPr id="4" name="Date Placeholder 3">
            <a:extLst>
              <a:ext uri="{FF2B5EF4-FFF2-40B4-BE49-F238E27FC236}">
                <a16:creationId xmlns:a16="http://schemas.microsoft.com/office/drawing/2014/main" id="{61936264-00DA-B646-83D0-0ADA2BBB264F}"/>
              </a:ext>
            </a:extLst>
          </p:cNvPr>
          <p:cNvSpPr>
            <a:spLocks noGrp="1"/>
          </p:cNvSpPr>
          <p:nvPr>
            <p:ph type="dt" sz="half" idx="2"/>
          </p:nvPr>
        </p:nvSpPr>
        <p:spPr/>
        <p:txBody>
          <a:bodyPr/>
          <a:lstStyle/>
          <a:p>
            <a:pPr>
              <a:defRPr/>
            </a:pPr>
            <a:r>
              <a:rPr lang="en-US" dirty="0"/>
              <a:t>2018-08-14</a:t>
            </a:r>
          </a:p>
        </p:txBody>
      </p:sp>
      <p:sp>
        <p:nvSpPr>
          <p:cNvPr id="5" name="Footer Placeholder 4">
            <a:extLst>
              <a:ext uri="{FF2B5EF4-FFF2-40B4-BE49-F238E27FC236}">
                <a16:creationId xmlns:a16="http://schemas.microsoft.com/office/drawing/2014/main" id="{0B23B2DC-5F31-B042-A156-79E5FA611DB4}"/>
              </a:ext>
            </a:extLst>
          </p:cNvPr>
          <p:cNvSpPr>
            <a:spLocks noGrp="1"/>
          </p:cNvSpPr>
          <p:nvPr>
            <p:ph type="ftr" sz="quarter" idx="3"/>
          </p:nvPr>
        </p:nvSpPr>
        <p:spPr/>
        <p:txBody>
          <a:bodyPr/>
          <a:lstStyle/>
          <a:p>
            <a:pPr>
              <a:defRPr/>
            </a:pPr>
            <a:r>
              <a:rPr lang="en-US" dirty="0" err="1"/>
              <a:t>LArSoft</a:t>
            </a:r>
            <a:r>
              <a:rPr lang="en-US" dirty="0"/>
              <a:t> Coordination Meeting</a:t>
            </a:r>
            <a:endParaRPr lang="en-US" b="1" dirty="0"/>
          </a:p>
        </p:txBody>
      </p:sp>
      <p:sp>
        <p:nvSpPr>
          <p:cNvPr id="6" name="Slide Number Placeholder 5">
            <a:extLst>
              <a:ext uri="{FF2B5EF4-FFF2-40B4-BE49-F238E27FC236}">
                <a16:creationId xmlns:a16="http://schemas.microsoft.com/office/drawing/2014/main" id="{38D12815-56BB-2645-9FD3-645B41B8C89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56885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49F5DE-73B0-8F46-BE47-690D44E3B833}"/>
              </a:ext>
            </a:extLst>
          </p:cNvPr>
          <p:cNvSpPr>
            <a:spLocks noGrp="1"/>
          </p:cNvSpPr>
          <p:nvPr>
            <p:ph idx="1"/>
          </p:nvPr>
        </p:nvSpPr>
        <p:spPr>
          <a:xfrm>
            <a:off x="228603" y="728664"/>
            <a:ext cx="8672513" cy="3794522"/>
          </a:xfrm>
        </p:spPr>
        <p:txBody>
          <a:bodyPr/>
          <a:lstStyle/>
          <a:p>
            <a:r>
              <a:rPr lang="en-US" dirty="0"/>
              <a:t>Since then:</a:t>
            </a:r>
          </a:p>
          <a:p>
            <a:pPr lvl="1"/>
            <a:r>
              <a:rPr lang="en-US" dirty="0"/>
              <a:t>Successful build of all art suite packages as individual recipes with </a:t>
            </a:r>
            <a:r>
              <a:rPr lang="en-US" dirty="0" err="1"/>
              <a:t>Spack</a:t>
            </a:r>
            <a:r>
              <a:rPr lang="en-US" dirty="0"/>
              <a:t>.</a:t>
            </a:r>
          </a:p>
          <a:p>
            <a:pPr lvl="1"/>
            <a:r>
              <a:rPr lang="en-US" dirty="0"/>
              <a:t>Overhaul of </a:t>
            </a:r>
            <a:r>
              <a:rPr lang="en-US" dirty="0" err="1">
                <a:latin typeface="Courier New" panose="02070309020205020404" pitchFamily="49" charset="0"/>
                <a:cs typeface="Courier New" panose="02070309020205020404" pitchFamily="49" charset="0"/>
              </a:rPr>
              <a:t>cetmodules</a:t>
            </a:r>
            <a:r>
              <a:rPr lang="en-US" dirty="0"/>
              <a:t> to enhance facilities for configuration of non-compiled installation products (data, </a:t>
            </a:r>
            <a:r>
              <a:rPr lang="en-US" dirty="0" err="1"/>
              <a:t>FHiCL</a:t>
            </a:r>
            <a:r>
              <a:rPr lang="en-US" dirty="0"/>
              <a:t>, GDML, Perl files, </a:t>
            </a:r>
            <a:r>
              <a:rPr lang="en-US" i="1" dirty="0"/>
              <a:t>etc.</a:t>
            </a:r>
            <a:r>
              <a:rPr lang="en-US" dirty="0"/>
              <a:t>) and automatic location thereof by dependent packages.</a:t>
            </a:r>
          </a:p>
          <a:p>
            <a:pPr lvl="1"/>
            <a:r>
              <a:rPr lang="en-US" dirty="0"/>
              <a:t>Significant improvements to </a:t>
            </a:r>
            <a:r>
              <a:rPr lang="en-US" dirty="0" err="1"/>
              <a:t>SpackDev</a:t>
            </a:r>
            <a:r>
              <a:rPr lang="en-US" dirty="0"/>
              <a:t> to account for more demanding requirements of art suite and other packages versus the ones against which it was developed:</a:t>
            </a:r>
          </a:p>
          <a:p>
            <a:pPr lvl="2"/>
            <a:r>
              <a:rPr lang="en-US" dirty="0"/>
              <a:t>Non-default package configurations (both development-level and dependencies): versions, variants, </a:t>
            </a:r>
            <a:r>
              <a:rPr lang="en-US" i="1" dirty="0"/>
              <a:t>etc.</a:t>
            </a:r>
          </a:p>
          <a:p>
            <a:pPr lvl="2"/>
            <a:r>
              <a:rPr lang="en-US" dirty="0"/>
              <a:t>Non-default development packages builds (</a:t>
            </a:r>
            <a:r>
              <a:rPr lang="en-US" dirty="0" err="1"/>
              <a:t>CMake</a:t>
            </a:r>
            <a:r>
              <a:rPr lang="en-US" dirty="0"/>
              <a:t> arguments, </a:t>
            </a:r>
            <a:r>
              <a:rPr lang="en-US" i="1" dirty="0"/>
              <a:t>etc.</a:t>
            </a:r>
            <a:r>
              <a:rPr lang="en-US" dirty="0"/>
              <a:t>)</a:t>
            </a:r>
          </a:p>
          <a:p>
            <a:pPr lvl="2"/>
            <a:r>
              <a:rPr lang="en-US" dirty="0"/>
              <a:t>Environments and testing.</a:t>
            </a:r>
          </a:p>
          <a:p>
            <a:pPr lvl="2"/>
            <a:r>
              <a:rPr lang="en-US" dirty="0"/>
              <a:t>VC systems other than git for package checkouts.</a:t>
            </a:r>
          </a:p>
        </p:txBody>
      </p:sp>
      <p:sp>
        <p:nvSpPr>
          <p:cNvPr id="3" name="Title 2">
            <a:extLst>
              <a:ext uri="{FF2B5EF4-FFF2-40B4-BE49-F238E27FC236}">
                <a16:creationId xmlns:a16="http://schemas.microsoft.com/office/drawing/2014/main" id="{AA036429-319A-9D44-8EBC-B821589DCFA6}"/>
              </a:ext>
            </a:extLst>
          </p:cNvPr>
          <p:cNvSpPr>
            <a:spLocks noGrp="1"/>
          </p:cNvSpPr>
          <p:nvPr>
            <p:ph type="title"/>
          </p:nvPr>
        </p:nvSpPr>
        <p:spPr/>
        <p:txBody>
          <a:bodyPr/>
          <a:lstStyle/>
          <a:p>
            <a:r>
              <a:rPr lang="en-US" dirty="0"/>
              <a:t>… and now</a:t>
            </a:r>
          </a:p>
        </p:txBody>
      </p:sp>
      <p:sp>
        <p:nvSpPr>
          <p:cNvPr id="4" name="Date Placeholder 3">
            <a:extLst>
              <a:ext uri="{FF2B5EF4-FFF2-40B4-BE49-F238E27FC236}">
                <a16:creationId xmlns:a16="http://schemas.microsoft.com/office/drawing/2014/main" id="{61936264-00DA-B646-83D0-0ADA2BBB264F}"/>
              </a:ext>
            </a:extLst>
          </p:cNvPr>
          <p:cNvSpPr>
            <a:spLocks noGrp="1"/>
          </p:cNvSpPr>
          <p:nvPr>
            <p:ph type="dt" sz="half" idx="2"/>
          </p:nvPr>
        </p:nvSpPr>
        <p:spPr/>
        <p:txBody>
          <a:bodyPr/>
          <a:lstStyle/>
          <a:p>
            <a:pPr>
              <a:defRPr/>
            </a:pPr>
            <a:r>
              <a:rPr lang="en-US" dirty="0"/>
              <a:t>2018-08-14</a:t>
            </a:r>
          </a:p>
        </p:txBody>
      </p:sp>
      <p:sp>
        <p:nvSpPr>
          <p:cNvPr id="5" name="Footer Placeholder 4">
            <a:extLst>
              <a:ext uri="{FF2B5EF4-FFF2-40B4-BE49-F238E27FC236}">
                <a16:creationId xmlns:a16="http://schemas.microsoft.com/office/drawing/2014/main" id="{0B23B2DC-5F31-B042-A156-79E5FA611DB4}"/>
              </a:ext>
            </a:extLst>
          </p:cNvPr>
          <p:cNvSpPr>
            <a:spLocks noGrp="1"/>
          </p:cNvSpPr>
          <p:nvPr>
            <p:ph type="ftr" sz="quarter" idx="3"/>
          </p:nvPr>
        </p:nvSpPr>
        <p:spPr/>
        <p:txBody>
          <a:bodyPr/>
          <a:lstStyle/>
          <a:p>
            <a:pPr>
              <a:defRPr/>
            </a:pPr>
            <a:r>
              <a:rPr lang="en-US" dirty="0" err="1"/>
              <a:t>LArSoft</a:t>
            </a:r>
            <a:r>
              <a:rPr lang="en-US" dirty="0"/>
              <a:t> Coordination Meeting</a:t>
            </a:r>
            <a:endParaRPr lang="en-US" b="1" dirty="0"/>
          </a:p>
        </p:txBody>
      </p:sp>
      <p:sp>
        <p:nvSpPr>
          <p:cNvPr id="6" name="Slide Number Placeholder 5">
            <a:extLst>
              <a:ext uri="{FF2B5EF4-FFF2-40B4-BE49-F238E27FC236}">
                <a16:creationId xmlns:a16="http://schemas.microsoft.com/office/drawing/2014/main" id="{38D12815-56BB-2645-9FD3-645B41B8C89C}"/>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41022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49F5DE-73B0-8F46-BE47-690D44E3B833}"/>
              </a:ext>
            </a:extLst>
          </p:cNvPr>
          <p:cNvSpPr>
            <a:spLocks noGrp="1"/>
          </p:cNvSpPr>
          <p:nvPr>
            <p:ph idx="1"/>
          </p:nvPr>
        </p:nvSpPr>
        <p:spPr>
          <a:xfrm>
            <a:off x="228603" y="728663"/>
            <a:ext cx="8672513" cy="3944075"/>
          </a:xfrm>
        </p:spPr>
        <p:txBody>
          <a:bodyPr/>
          <a:lstStyle/>
          <a:p>
            <a:r>
              <a:rPr lang="en-US" dirty="0"/>
              <a:t>“Tired:” multiple packages are combined for an integrated build.</a:t>
            </a:r>
          </a:p>
          <a:p>
            <a:pPr lvl="1"/>
            <a:r>
              <a:rPr lang="en-US" dirty="0"/>
              <a:t>If managed correctly, maximum parallelism can be achieved.</a:t>
            </a:r>
          </a:p>
          <a:p>
            <a:pPr lvl="1"/>
            <a:r>
              <a:rPr lang="en-US" dirty="0"/>
              <a:t>Natural development / analysis-level environment.</a:t>
            </a:r>
          </a:p>
          <a:p>
            <a:pPr lvl="1"/>
            <a:r>
              <a:rPr lang="en-US" dirty="0"/>
              <a:t>Strong requirements on coupling between individual package build systems and the overall build system: “special knowledge,” ongoing requirements on package developers, enforced common environment.</a:t>
            </a:r>
          </a:p>
          <a:p>
            <a:pPr lvl="1"/>
            <a:r>
              <a:rPr lang="en-US" dirty="0"/>
              <a:t>Some classes of problem can go unnoticed until after release.</a:t>
            </a:r>
          </a:p>
          <a:p>
            <a:r>
              <a:rPr lang="en-US" dirty="0"/>
              <a:t>“Wired:” packages are developed, “together but separately.”</a:t>
            </a:r>
          </a:p>
          <a:p>
            <a:pPr lvl="1"/>
            <a:r>
              <a:rPr lang="en-US" dirty="0"/>
              <a:t>Packages can use their own build systems without coupling to the wider system.</a:t>
            </a:r>
          </a:p>
          <a:p>
            <a:pPr lvl="1"/>
            <a:r>
              <a:rPr lang="en-US" dirty="0"/>
              <a:t>More classes of problem are caught at development time.</a:t>
            </a:r>
          </a:p>
          <a:p>
            <a:pPr lvl="1"/>
            <a:r>
              <a:rPr lang="en-US" dirty="0"/>
              <a:t>Developer works in one package development environment at a time, executing global builds less frequently.</a:t>
            </a:r>
          </a:p>
          <a:p>
            <a:pPr lvl="1"/>
            <a:r>
              <a:rPr lang="en-US" dirty="0"/>
              <a:t>“Global build” includes installation of each package for use by dependents.</a:t>
            </a:r>
          </a:p>
        </p:txBody>
      </p:sp>
      <p:sp>
        <p:nvSpPr>
          <p:cNvPr id="3" name="Title 2">
            <a:extLst>
              <a:ext uri="{FF2B5EF4-FFF2-40B4-BE49-F238E27FC236}">
                <a16:creationId xmlns:a16="http://schemas.microsoft.com/office/drawing/2014/main" id="{AA036429-319A-9D44-8EBC-B821589DCFA6}"/>
              </a:ext>
            </a:extLst>
          </p:cNvPr>
          <p:cNvSpPr>
            <a:spLocks noGrp="1"/>
          </p:cNvSpPr>
          <p:nvPr>
            <p:ph type="title"/>
          </p:nvPr>
        </p:nvSpPr>
        <p:spPr/>
        <p:txBody>
          <a:bodyPr/>
          <a:lstStyle/>
          <a:p>
            <a:r>
              <a:rPr lang="en-US" dirty="0"/>
              <a:t>An excursion: the "</a:t>
            </a:r>
            <a:r>
              <a:rPr lang="en-US" dirty="0" err="1"/>
              <a:t>SpackDev</a:t>
            </a:r>
            <a:r>
              <a:rPr lang="en-US" dirty="0"/>
              <a:t> way” vs the “MRB (or SRT) way”</a:t>
            </a:r>
          </a:p>
        </p:txBody>
      </p:sp>
      <p:sp>
        <p:nvSpPr>
          <p:cNvPr id="4" name="Date Placeholder 3">
            <a:extLst>
              <a:ext uri="{FF2B5EF4-FFF2-40B4-BE49-F238E27FC236}">
                <a16:creationId xmlns:a16="http://schemas.microsoft.com/office/drawing/2014/main" id="{61936264-00DA-B646-83D0-0ADA2BBB264F}"/>
              </a:ext>
            </a:extLst>
          </p:cNvPr>
          <p:cNvSpPr>
            <a:spLocks noGrp="1"/>
          </p:cNvSpPr>
          <p:nvPr>
            <p:ph type="dt" sz="half" idx="2"/>
          </p:nvPr>
        </p:nvSpPr>
        <p:spPr/>
        <p:txBody>
          <a:bodyPr/>
          <a:lstStyle/>
          <a:p>
            <a:pPr>
              <a:defRPr/>
            </a:pPr>
            <a:r>
              <a:rPr lang="en-US" dirty="0"/>
              <a:t>2018-08-14</a:t>
            </a:r>
          </a:p>
        </p:txBody>
      </p:sp>
      <p:sp>
        <p:nvSpPr>
          <p:cNvPr id="5" name="Footer Placeholder 4">
            <a:extLst>
              <a:ext uri="{FF2B5EF4-FFF2-40B4-BE49-F238E27FC236}">
                <a16:creationId xmlns:a16="http://schemas.microsoft.com/office/drawing/2014/main" id="{0B23B2DC-5F31-B042-A156-79E5FA611DB4}"/>
              </a:ext>
            </a:extLst>
          </p:cNvPr>
          <p:cNvSpPr>
            <a:spLocks noGrp="1"/>
          </p:cNvSpPr>
          <p:nvPr>
            <p:ph type="ftr" sz="quarter" idx="3"/>
          </p:nvPr>
        </p:nvSpPr>
        <p:spPr/>
        <p:txBody>
          <a:bodyPr/>
          <a:lstStyle/>
          <a:p>
            <a:pPr>
              <a:defRPr/>
            </a:pPr>
            <a:r>
              <a:rPr lang="en-US" dirty="0" err="1"/>
              <a:t>LArSoft</a:t>
            </a:r>
            <a:r>
              <a:rPr lang="en-US" dirty="0"/>
              <a:t> Coordination Meeting</a:t>
            </a:r>
            <a:endParaRPr lang="en-US" b="1" dirty="0"/>
          </a:p>
        </p:txBody>
      </p:sp>
      <p:sp>
        <p:nvSpPr>
          <p:cNvPr id="6" name="Slide Number Placeholder 5">
            <a:extLst>
              <a:ext uri="{FF2B5EF4-FFF2-40B4-BE49-F238E27FC236}">
                <a16:creationId xmlns:a16="http://schemas.microsoft.com/office/drawing/2014/main" id="{38D12815-56BB-2645-9FD3-645B41B8C89C}"/>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138364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73E2E-5FB5-F246-9D09-256928B64329}"/>
              </a:ext>
            </a:extLst>
          </p:cNvPr>
          <p:cNvSpPr>
            <a:spLocks noGrp="1"/>
          </p:cNvSpPr>
          <p:nvPr>
            <p:ph idx="1"/>
          </p:nvPr>
        </p:nvSpPr>
        <p:spPr/>
        <p:txBody>
          <a:bodyPr/>
          <a:lstStyle/>
          <a:p>
            <a:r>
              <a:rPr lang="en-US" dirty="0"/>
              <a:t>One can make a </a:t>
            </a:r>
            <a:r>
              <a:rPr lang="en-US" dirty="0" err="1"/>
              <a:t>SpackDev</a:t>
            </a:r>
            <a:r>
              <a:rPr lang="en-US" dirty="0"/>
              <a:t> development area and populate it with packages to develop from any source that </a:t>
            </a:r>
            <a:r>
              <a:rPr lang="en-US" dirty="0" err="1"/>
              <a:t>Spack</a:t>
            </a:r>
            <a:r>
              <a:rPr lang="en-US" dirty="0"/>
              <a:t> understands.</a:t>
            </a:r>
          </a:p>
          <a:p>
            <a:r>
              <a:rPr lang="en-US" dirty="0"/>
              <a:t>Additional packages required for a consistent development build are identified and downloaded.</a:t>
            </a:r>
          </a:p>
          <a:p>
            <a:r>
              <a:rPr lang="en-US" dirty="0"/>
              <a:t>Dependencies are identified and built to the required configuration as necessary.</a:t>
            </a:r>
          </a:p>
          <a:p>
            <a:r>
              <a:rPr lang="en-US" dirty="0"/>
              <a:t>A top-level </a:t>
            </a:r>
            <a:r>
              <a:rPr lang="en-US" dirty="0" err="1">
                <a:latin typeface="Courier New" panose="02070309020205020404" pitchFamily="49" charset="0"/>
                <a:cs typeface="Courier New" panose="02070309020205020404" pitchFamily="49" charset="0"/>
              </a:rPr>
              <a:t>CMakeLists.txt</a:t>
            </a:r>
            <a:r>
              <a:rPr lang="en-US" dirty="0"/>
              <a:t> is generated, treating each package to be developed as an external package with its own build system.</a:t>
            </a:r>
          </a:p>
          <a:p>
            <a:r>
              <a:rPr lang="en-US" dirty="0"/>
              <a:t>Parallel global build: intra-package parallelism, and inter-package parallelism at package level (subject to inter-package dependencies).</a:t>
            </a:r>
          </a:p>
          <a:p>
            <a:endParaRPr lang="en-US" dirty="0"/>
          </a:p>
          <a:p>
            <a:endParaRPr lang="en-US" dirty="0"/>
          </a:p>
        </p:txBody>
      </p:sp>
      <p:sp>
        <p:nvSpPr>
          <p:cNvPr id="3" name="Title 2">
            <a:extLst>
              <a:ext uri="{FF2B5EF4-FFF2-40B4-BE49-F238E27FC236}">
                <a16:creationId xmlns:a16="http://schemas.microsoft.com/office/drawing/2014/main" id="{E29039B9-F356-AD44-8AD8-F77B570F1A24}"/>
              </a:ext>
            </a:extLst>
          </p:cNvPr>
          <p:cNvSpPr>
            <a:spLocks noGrp="1"/>
          </p:cNvSpPr>
          <p:nvPr>
            <p:ph type="title"/>
          </p:nvPr>
        </p:nvSpPr>
        <p:spPr/>
        <p:txBody>
          <a:bodyPr/>
          <a:lstStyle/>
          <a:p>
            <a:r>
              <a:rPr lang="en-US" dirty="0" err="1"/>
              <a:t>SpackDev</a:t>
            </a:r>
            <a:r>
              <a:rPr lang="en-US" dirty="0"/>
              <a:t>: details</a:t>
            </a:r>
          </a:p>
        </p:txBody>
      </p:sp>
      <p:sp>
        <p:nvSpPr>
          <p:cNvPr id="4" name="Date Placeholder 3">
            <a:extLst>
              <a:ext uri="{FF2B5EF4-FFF2-40B4-BE49-F238E27FC236}">
                <a16:creationId xmlns:a16="http://schemas.microsoft.com/office/drawing/2014/main" id="{3475B5BA-51B3-E649-8E2F-06C4626C59AA}"/>
              </a:ext>
            </a:extLst>
          </p:cNvPr>
          <p:cNvSpPr>
            <a:spLocks noGrp="1"/>
          </p:cNvSpPr>
          <p:nvPr>
            <p:ph type="dt" sz="half" idx="2"/>
          </p:nvPr>
        </p:nvSpPr>
        <p:spPr/>
        <p:txBody>
          <a:bodyPr/>
          <a:lstStyle/>
          <a:p>
            <a:pPr>
              <a:defRPr/>
            </a:pPr>
            <a:r>
              <a:rPr lang="en-US"/>
              <a:t>2018-08-14</a:t>
            </a:r>
            <a:endParaRPr lang="en-US" dirty="0"/>
          </a:p>
        </p:txBody>
      </p:sp>
      <p:sp>
        <p:nvSpPr>
          <p:cNvPr id="5" name="Footer Placeholder 4">
            <a:extLst>
              <a:ext uri="{FF2B5EF4-FFF2-40B4-BE49-F238E27FC236}">
                <a16:creationId xmlns:a16="http://schemas.microsoft.com/office/drawing/2014/main" id="{F4BAA821-8ADB-F243-A3ED-439771787187}"/>
              </a:ext>
            </a:extLst>
          </p:cNvPr>
          <p:cNvSpPr>
            <a:spLocks noGrp="1"/>
          </p:cNvSpPr>
          <p:nvPr>
            <p:ph type="ftr" sz="quarter" idx="3"/>
          </p:nvPr>
        </p:nvSpPr>
        <p:spPr/>
        <p:txBody>
          <a:bodyPr/>
          <a:lstStyle/>
          <a:p>
            <a:pPr>
              <a:defRPr/>
            </a:pPr>
            <a:r>
              <a:rPr lang="en-US" dirty="0" err="1"/>
              <a:t>LArSoft</a:t>
            </a:r>
            <a:r>
              <a:rPr lang="en-US" dirty="0"/>
              <a:t> Coordination Meeting</a:t>
            </a:r>
            <a:endParaRPr lang="en-US" b="1" dirty="0"/>
          </a:p>
        </p:txBody>
      </p:sp>
      <p:sp>
        <p:nvSpPr>
          <p:cNvPr id="6" name="Slide Number Placeholder 5">
            <a:extLst>
              <a:ext uri="{FF2B5EF4-FFF2-40B4-BE49-F238E27FC236}">
                <a16:creationId xmlns:a16="http://schemas.microsoft.com/office/drawing/2014/main" id="{AF2EA290-61CC-F44D-AF78-4FF545898D13}"/>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44790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73E2E-5FB5-F246-9D09-256928B64329}"/>
              </a:ext>
            </a:extLst>
          </p:cNvPr>
          <p:cNvSpPr>
            <a:spLocks noGrp="1"/>
          </p:cNvSpPr>
          <p:nvPr>
            <p:ph idx="1"/>
          </p:nvPr>
        </p:nvSpPr>
        <p:spPr/>
        <p:txBody>
          <a:bodyPr/>
          <a:lstStyle/>
          <a:p>
            <a:r>
              <a:rPr lang="en-US" dirty="0"/>
              <a:t>Packages to be developed must currently utilize </a:t>
            </a:r>
            <a:r>
              <a:rPr lang="en-US" dirty="0" err="1"/>
              <a:t>CMake</a:t>
            </a:r>
            <a:r>
              <a:rPr lang="en-US" dirty="0"/>
              <a:t> (fixable post-MVP).</a:t>
            </a:r>
          </a:p>
          <a:p>
            <a:r>
              <a:rPr lang="en-US" dirty="0"/>
              <a:t>The global build cannot execute tests due to environment requirements (limitation).</a:t>
            </a:r>
          </a:p>
          <a:p>
            <a:r>
              <a:rPr lang="en-US" dirty="0"/>
              <a:t>New command required: </a:t>
            </a:r>
            <a:r>
              <a:rPr lang="en-US" dirty="0" err="1">
                <a:latin typeface="Courier New" panose="02070309020205020404" pitchFamily="49" charset="0"/>
                <a:cs typeface="Courier New" panose="02070309020205020404" pitchFamily="49" charset="0"/>
              </a:rPr>
              <a:t>spackdev</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env</a:t>
            </a:r>
            <a:r>
              <a:rPr lang="en-US" dirty="0">
                <a:latin typeface="Courier New" panose="02070309020205020404" pitchFamily="49" charset="0"/>
                <a:cs typeface="Courier New" panose="02070309020205020404" pitchFamily="49" charset="0"/>
              </a:rPr>
              <a:t> &lt;package&gt; [&lt;</a:t>
            </a:r>
            <a:r>
              <a:rPr lang="en-US" dirty="0" err="1">
                <a:latin typeface="Courier New" panose="02070309020205020404" pitchFamily="49" charset="0"/>
                <a:cs typeface="Courier New" panose="02070309020205020404" pitchFamily="49" charset="0"/>
              </a:rPr>
              <a:t>cmd</a:t>
            </a:r>
            <a:r>
              <a:rPr lang="en-US" dirty="0">
                <a:latin typeface="Courier New" panose="02070309020205020404" pitchFamily="49" charset="0"/>
                <a:cs typeface="Courier New" panose="02070309020205020404" pitchFamily="49" charset="0"/>
              </a:rPr>
              <a:t>&gt;] </a:t>
            </a:r>
            <a:r>
              <a:rPr lang="en-US" dirty="0"/>
              <a:t>to set up the required environment for a particular package under development, or execute a command within it.</a:t>
            </a:r>
          </a:p>
          <a:p>
            <a:r>
              <a:rPr lang="en-US" dirty="0"/>
              <a:t>Minor enhancement to dependency build management necessary to improve robustness in some cases.</a:t>
            </a:r>
          </a:p>
          <a:p>
            <a:r>
              <a:rPr lang="en-US" dirty="0"/>
              <a:t>MVP instructions and setup scripts are required.</a:t>
            </a:r>
          </a:p>
          <a:p>
            <a:r>
              <a:rPr lang="en-US" dirty="0"/>
              <a:t>Barring surprises, the MVP should be available by the end of the week. If you need external packages over and above those required by the art suite itself in order to have a meaningful test of the system with your code, let me know (Geant4, Pythia, </a:t>
            </a:r>
            <a:r>
              <a:rPr lang="en-US" i="1" dirty="0"/>
              <a:t>etc., etc.</a:t>
            </a:r>
            <a:r>
              <a:rPr lang="en-US" dirty="0"/>
              <a:t>) N.B.: </a:t>
            </a:r>
            <a:r>
              <a:rPr lang="en-US" dirty="0" err="1"/>
              <a:t>Nutools</a:t>
            </a:r>
            <a:r>
              <a:rPr lang="en-US" dirty="0"/>
              <a:t> / </a:t>
            </a:r>
            <a:r>
              <a:rPr lang="en-US" dirty="0" err="1"/>
              <a:t>LArSoft</a:t>
            </a:r>
            <a:r>
              <a:rPr lang="en-US" dirty="0"/>
              <a:t> was not an anticipated part of the MVP.</a:t>
            </a:r>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E29039B9-F356-AD44-8AD8-F77B570F1A24}"/>
              </a:ext>
            </a:extLst>
          </p:cNvPr>
          <p:cNvSpPr>
            <a:spLocks noGrp="1"/>
          </p:cNvSpPr>
          <p:nvPr>
            <p:ph type="title"/>
          </p:nvPr>
        </p:nvSpPr>
        <p:spPr/>
        <p:txBody>
          <a:bodyPr/>
          <a:lstStyle/>
          <a:p>
            <a:r>
              <a:rPr lang="en-US" dirty="0" err="1"/>
              <a:t>SpackDev</a:t>
            </a:r>
            <a:r>
              <a:rPr lang="en-US" dirty="0"/>
              <a:t>: caveats and work remaining for MVP</a:t>
            </a:r>
          </a:p>
        </p:txBody>
      </p:sp>
      <p:sp>
        <p:nvSpPr>
          <p:cNvPr id="4" name="Date Placeholder 3">
            <a:extLst>
              <a:ext uri="{FF2B5EF4-FFF2-40B4-BE49-F238E27FC236}">
                <a16:creationId xmlns:a16="http://schemas.microsoft.com/office/drawing/2014/main" id="{3475B5BA-51B3-E649-8E2F-06C4626C59AA}"/>
              </a:ext>
            </a:extLst>
          </p:cNvPr>
          <p:cNvSpPr>
            <a:spLocks noGrp="1"/>
          </p:cNvSpPr>
          <p:nvPr>
            <p:ph type="dt" sz="half" idx="2"/>
          </p:nvPr>
        </p:nvSpPr>
        <p:spPr/>
        <p:txBody>
          <a:bodyPr/>
          <a:lstStyle/>
          <a:p>
            <a:pPr>
              <a:defRPr/>
            </a:pPr>
            <a:r>
              <a:rPr lang="en-US"/>
              <a:t>2018-08-14</a:t>
            </a:r>
            <a:endParaRPr lang="en-US" dirty="0"/>
          </a:p>
        </p:txBody>
      </p:sp>
      <p:sp>
        <p:nvSpPr>
          <p:cNvPr id="5" name="Footer Placeholder 4">
            <a:extLst>
              <a:ext uri="{FF2B5EF4-FFF2-40B4-BE49-F238E27FC236}">
                <a16:creationId xmlns:a16="http://schemas.microsoft.com/office/drawing/2014/main" id="{F4BAA821-8ADB-F243-A3ED-439771787187}"/>
              </a:ext>
            </a:extLst>
          </p:cNvPr>
          <p:cNvSpPr>
            <a:spLocks noGrp="1"/>
          </p:cNvSpPr>
          <p:nvPr>
            <p:ph type="ftr" sz="quarter" idx="3"/>
          </p:nvPr>
        </p:nvSpPr>
        <p:spPr/>
        <p:txBody>
          <a:bodyPr/>
          <a:lstStyle/>
          <a:p>
            <a:pPr>
              <a:defRPr/>
            </a:pPr>
            <a:r>
              <a:rPr lang="en-US" dirty="0" err="1"/>
              <a:t>LArSoft</a:t>
            </a:r>
            <a:r>
              <a:rPr lang="en-US" dirty="0"/>
              <a:t> Coordination Meeting</a:t>
            </a:r>
            <a:endParaRPr lang="en-US" b="1" dirty="0"/>
          </a:p>
        </p:txBody>
      </p:sp>
      <p:sp>
        <p:nvSpPr>
          <p:cNvPr id="6" name="Slide Number Placeholder 5">
            <a:extLst>
              <a:ext uri="{FF2B5EF4-FFF2-40B4-BE49-F238E27FC236}">
                <a16:creationId xmlns:a16="http://schemas.microsoft.com/office/drawing/2014/main" id="{AF2EA290-61CC-F44D-AF78-4FF545898D13}"/>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4217272156"/>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100716" id="{6C1EE043-15DB-6B48-BAB8-7F79718919B6}" vid="{EBADECBC-5B6E-FD49-B82C-D8F8B54FD9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FNAL_PowerPoint_16x9_100716</Template>
  <TotalTime>5584</TotalTime>
  <Words>702</Words>
  <Application>Microsoft Macintosh PowerPoint</Application>
  <PresentationFormat>On-screen Show (16:9)</PresentationFormat>
  <Paragraphs>62</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ＭＳ Ｐゴシック</vt:lpstr>
      <vt:lpstr>Arial</vt:lpstr>
      <vt:lpstr>Calibri</vt:lpstr>
      <vt:lpstr>Courier New</vt:lpstr>
      <vt:lpstr>Geneva</vt:lpstr>
      <vt:lpstr>Helvetica</vt:lpstr>
      <vt:lpstr>Fermilab_PPT_090915</vt:lpstr>
      <vt:lpstr>PowerPoint Presentation</vt:lpstr>
      <vt:lpstr>Then …</vt:lpstr>
      <vt:lpstr>… and now</vt:lpstr>
      <vt:lpstr>An excursion: the "SpackDev way” vs the “MRB (or SRT) way”</vt:lpstr>
      <vt:lpstr>SpackDev: details</vt:lpstr>
      <vt:lpstr>SpackDev: caveats and work remaining for MVP</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Knoepfel</dc:creator>
  <cp:lastModifiedBy>Christopher H Green</cp:lastModifiedBy>
  <cp:revision>181</cp:revision>
  <cp:lastPrinted>2017-09-21T18:33:47Z</cp:lastPrinted>
  <dcterms:created xsi:type="dcterms:W3CDTF">2016-11-17T18:48:57Z</dcterms:created>
  <dcterms:modified xsi:type="dcterms:W3CDTF">2018-08-14T13:29:51Z</dcterms:modified>
</cp:coreProperties>
</file>