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30" r:id="rId2"/>
    <p:sldMasterId id="2147484137" r:id="rId3"/>
    <p:sldMasterId id="2147484145" r:id="rId4"/>
    <p:sldMasterId id="2147484155" r:id="rId5"/>
    <p:sldMasterId id="2147484167" r:id="rId6"/>
    <p:sldMasterId id="2147484176" r:id="rId7"/>
    <p:sldMasterId id="2147484186" r:id="rId8"/>
    <p:sldMasterId id="2147484196" r:id="rId9"/>
  </p:sldMasterIdLst>
  <p:notesMasterIdLst>
    <p:notesMasterId r:id="rId45"/>
  </p:notesMasterIdLst>
  <p:handoutMasterIdLst>
    <p:handoutMasterId r:id="rId46"/>
  </p:handoutMasterIdLst>
  <p:sldIdLst>
    <p:sldId id="362" r:id="rId10"/>
    <p:sldId id="364" r:id="rId11"/>
    <p:sldId id="369" r:id="rId12"/>
    <p:sldId id="370" r:id="rId13"/>
    <p:sldId id="408" r:id="rId14"/>
    <p:sldId id="374" r:id="rId15"/>
    <p:sldId id="375" r:id="rId16"/>
    <p:sldId id="373" r:id="rId17"/>
    <p:sldId id="396" r:id="rId18"/>
    <p:sldId id="382" r:id="rId19"/>
    <p:sldId id="380" r:id="rId20"/>
    <p:sldId id="381" r:id="rId21"/>
    <p:sldId id="376" r:id="rId22"/>
    <p:sldId id="377" r:id="rId23"/>
    <p:sldId id="397" r:id="rId24"/>
    <p:sldId id="398" r:id="rId25"/>
    <p:sldId id="399" r:id="rId26"/>
    <p:sldId id="400" r:id="rId27"/>
    <p:sldId id="401" r:id="rId28"/>
    <p:sldId id="402" r:id="rId29"/>
    <p:sldId id="403" r:id="rId30"/>
    <p:sldId id="378" r:id="rId31"/>
    <p:sldId id="379" r:id="rId32"/>
    <p:sldId id="388" r:id="rId33"/>
    <p:sldId id="386" r:id="rId34"/>
    <p:sldId id="387" r:id="rId35"/>
    <p:sldId id="406" r:id="rId36"/>
    <p:sldId id="385" r:id="rId37"/>
    <p:sldId id="383" r:id="rId38"/>
    <p:sldId id="384" r:id="rId39"/>
    <p:sldId id="389" r:id="rId40"/>
    <p:sldId id="404" r:id="rId41"/>
    <p:sldId id="405" r:id="rId42"/>
    <p:sldId id="409" r:id="rId43"/>
    <p:sldId id="410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ADAEF-B0B3-440B-A876-93F500C89093}">
          <p14:sldIdLst>
            <p14:sldId id="362"/>
            <p14:sldId id="364"/>
            <p14:sldId id="369"/>
            <p14:sldId id="370"/>
            <p14:sldId id="408"/>
            <p14:sldId id="374"/>
            <p14:sldId id="375"/>
            <p14:sldId id="373"/>
            <p14:sldId id="396"/>
            <p14:sldId id="382"/>
            <p14:sldId id="380"/>
            <p14:sldId id="381"/>
            <p14:sldId id="376"/>
            <p14:sldId id="377"/>
            <p14:sldId id="397"/>
            <p14:sldId id="398"/>
            <p14:sldId id="399"/>
            <p14:sldId id="400"/>
            <p14:sldId id="401"/>
            <p14:sldId id="402"/>
            <p14:sldId id="403"/>
            <p14:sldId id="378"/>
            <p14:sldId id="379"/>
            <p14:sldId id="388"/>
            <p14:sldId id="386"/>
            <p14:sldId id="387"/>
            <p14:sldId id="406"/>
            <p14:sldId id="385"/>
            <p14:sldId id="383"/>
            <p14:sldId id="384"/>
            <p14:sldId id="389"/>
            <p14:sldId id="404"/>
            <p14:sldId id="405"/>
            <p14:sldId id="409"/>
            <p14:sldId id="410"/>
          </p14:sldIdLst>
        </p14:section>
        <p14:section name="Backup" id="{040127CC-4C4D-4A67-90B8-859E67D6655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0504E"/>
    <a:srgbClr val="404040"/>
    <a:srgbClr val="006600"/>
    <a:srgbClr val="004C97"/>
    <a:srgbClr val="4E4E4E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3979" autoAdjust="0"/>
  </p:normalViewPr>
  <p:slideViewPr>
    <p:cSldViewPr snapToGrid="0" snapToObjects="1" showGuides="1">
      <p:cViewPr varScale="1">
        <p:scale>
          <a:sx n="69" d="100"/>
          <a:sy n="69" d="100"/>
        </p:scale>
        <p:origin x="1052" y="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346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nfa Wu" userId="9eb4ed8f995fdd0d" providerId="LiveId" clId="{F4777A62-0491-4B65-B33A-12E18D7A27CE}"/>
    <pc:docChg chg="undo redo custSel addSld delSld modSld sldOrd delMainMaster modMainMaster modSection">
      <pc:chgData name="Genfa Wu" userId="9eb4ed8f995fdd0d" providerId="LiveId" clId="{F4777A62-0491-4B65-B33A-12E18D7A27CE}" dt="2018-09-03T18:26:24.528" v="3207"/>
      <pc:docMkLst>
        <pc:docMk/>
      </pc:docMkLst>
      <pc:sldChg chg="modSp">
        <pc:chgData name="Genfa Wu" userId="9eb4ed8f995fdd0d" providerId="LiveId" clId="{F4777A62-0491-4B65-B33A-12E18D7A27CE}" dt="2018-09-02T21:55:07.675" v="106" actId="20577"/>
        <pc:sldMkLst>
          <pc:docMk/>
          <pc:sldMk cId="1989597527" sldId="362"/>
        </pc:sldMkLst>
        <pc:spChg chg="mod">
          <ac:chgData name="Genfa Wu" userId="9eb4ed8f995fdd0d" providerId="LiveId" clId="{F4777A62-0491-4B65-B33A-12E18D7A27CE}" dt="2018-09-02T21:55:07.675" v="106" actId="20577"/>
          <ac:spMkLst>
            <pc:docMk/>
            <pc:sldMk cId="1989597527" sldId="362"/>
            <ac:spMk id="2" creationId="{00000000-0000-0000-0000-000000000000}"/>
          </ac:spMkLst>
        </pc:spChg>
        <pc:spChg chg="mod">
          <ac:chgData name="Genfa Wu" userId="9eb4ed8f995fdd0d" providerId="LiveId" clId="{F4777A62-0491-4B65-B33A-12E18D7A27CE}" dt="2018-09-02T21:54:45.718" v="93" actId="20577"/>
          <ac:spMkLst>
            <pc:docMk/>
            <pc:sldMk cId="1989597527" sldId="362"/>
            <ac:spMk id="3" creationId="{00000000-0000-0000-0000-000000000000}"/>
          </ac:spMkLst>
        </pc:spChg>
      </pc:sldChg>
      <pc:sldChg chg="modSp add">
        <pc:chgData name="Genfa Wu" userId="9eb4ed8f995fdd0d" providerId="LiveId" clId="{F4777A62-0491-4B65-B33A-12E18D7A27CE}" dt="2018-09-02T22:20:39.287" v="1094" actId="20577"/>
        <pc:sldMkLst>
          <pc:docMk/>
          <pc:sldMk cId="3051078319" sldId="364"/>
        </pc:sldMkLst>
        <pc:spChg chg="mod">
          <ac:chgData name="Genfa Wu" userId="9eb4ed8f995fdd0d" providerId="LiveId" clId="{F4777A62-0491-4B65-B33A-12E18D7A27CE}" dt="2018-09-02T22:20:39.287" v="1094" actId="20577"/>
          <ac:spMkLst>
            <pc:docMk/>
            <pc:sldMk cId="3051078319" sldId="364"/>
            <ac:spMk id="2" creationId="{8BB69980-A791-4081-AAE9-3A66737E9974}"/>
          </ac:spMkLst>
        </pc:spChg>
        <pc:spChg chg="mod">
          <ac:chgData name="Genfa Wu" userId="9eb4ed8f995fdd0d" providerId="LiveId" clId="{F4777A62-0491-4B65-B33A-12E18D7A27CE}" dt="2018-09-02T21:55:24.613" v="114" actId="20577"/>
          <ac:spMkLst>
            <pc:docMk/>
            <pc:sldMk cId="3051078319" sldId="364"/>
            <ac:spMk id="3" creationId="{804CF877-FAF7-4BBA-9FB0-A21A85A8B58F}"/>
          </ac:spMkLst>
        </pc:spChg>
        <pc:spChg chg="mod">
          <ac:chgData name="Genfa Wu" userId="9eb4ed8f995fdd0d" providerId="LiveId" clId="{F4777A62-0491-4B65-B33A-12E18D7A27CE}" dt="2018-09-02T22:19:11.048" v="1048" actId="1076"/>
          <ac:spMkLst>
            <pc:docMk/>
            <pc:sldMk cId="3051078319" sldId="364"/>
            <ac:spMk id="5" creationId="{A539B0C7-822C-46E0-A6DD-81BC3E05D808}"/>
          </ac:spMkLst>
        </pc:spChg>
      </pc:sldChg>
      <pc:sldChg chg="addSp modSp add">
        <pc:chgData name="Genfa Wu" userId="9eb4ed8f995fdd0d" providerId="LiveId" clId="{F4777A62-0491-4B65-B33A-12E18D7A27CE}" dt="2018-09-02T22:20:32.890" v="1089" actId="20577"/>
        <pc:sldMkLst>
          <pc:docMk/>
          <pc:sldMk cId="4119447538" sldId="365"/>
        </pc:sldMkLst>
        <pc:spChg chg="mod">
          <ac:chgData name="Genfa Wu" userId="9eb4ed8f995fdd0d" providerId="LiveId" clId="{F4777A62-0491-4B65-B33A-12E18D7A27CE}" dt="2018-09-02T22:20:32.890" v="1089" actId="20577"/>
          <ac:spMkLst>
            <pc:docMk/>
            <pc:sldMk cId="4119447538" sldId="365"/>
            <ac:spMk id="2" creationId="{8BB69980-A791-4081-AAE9-3A66737E9974}"/>
          </ac:spMkLst>
        </pc:spChg>
        <pc:spChg chg="mod">
          <ac:chgData name="Genfa Wu" userId="9eb4ed8f995fdd0d" providerId="LiveId" clId="{F4777A62-0491-4B65-B33A-12E18D7A27CE}" dt="2018-09-02T22:19:20.499" v="1060" actId="20577"/>
          <ac:spMkLst>
            <pc:docMk/>
            <pc:sldMk cId="4119447538" sldId="365"/>
            <ac:spMk id="5" creationId="{A539B0C7-822C-46E0-A6DD-81BC3E05D808}"/>
          </ac:spMkLst>
        </pc:spChg>
        <pc:spChg chg="add mod">
          <ac:chgData name="Genfa Wu" userId="9eb4ed8f995fdd0d" providerId="LiveId" clId="{F4777A62-0491-4B65-B33A-12E18D7A27CE}" dt="2018-09-02T22:03:26.904" v="493" actId="14100"/>
          <ac:spMkLst>
            <pc:docMk/>
            <pc:sldMk cId="4119447538" sldId="365"/>
            <ac:spMk id="7" creationId="{8DCED8F0-8410-4486-9258-459946A52CD3}"/>
          </ac:spMkLst>
        </pc:spChg>
      </pc:sldChg>
      <pc:sldChg chg="addSp modSp add">
        <pc:chgData name="Genfa Wu" userId="9eb4ed8f995fdd0d" providerId="LiveId" clId="{F4777A62-0491-4B65-B33A-12E18D7A27CE}" dt="2018-09-02T22:19:40.060" v="1072" actId="313"/>
        <pc:sldMkLst>
          <pc:docMk/>
          <pc:sldMk cId="3766012582" sldId="366"/>
        </pc:sldMkLst>
        <pc:spChg chg="mod">
          <ac:chgData name="Genfa Wu" userId="9eb4ed8f995fdd0d" providerId="LiveId" clId="{F4777A62-0491-4B65-B33A-12E18D7A27CE}" dt="2018-09-02T22:16:01.695" v="1008" actId="1076"/>
          <ac:spMkLst>
            <pc:docMk/>
            <pc:sldMk cId="3766012582" sldId="366"/>
            <ac:spMk id="2" creationId="{AB3365F2-B8F5-4FCE-9392-7CA30D55C9D9}"/>
          </ac:spMkLst>
        </pc:spChg>
        <pc:spChg chg="mod">
          <ac:chgData name="Genfa Wu" userId="9eb4ed8f995fdd0d" providerId="LiveId" clId="{F4777A62-0491-4B65-B33A-12E18D7A27CE}" dt="2018-09-02T22:05:09.743" v="523" actId="6549"/>
          <ac:spMkLst>
            <pc:docMk/>
            <pc:sldMk cId="3766012582" sldId="366"/>
            <ac:spMk id="3" creationId="{78238594-BCB6-4B7E-B8FE-44D974238214}"/>
          </ac:spMkLst>
        </pc:spChg>
        <pc:spChg chg="mod">
          <ac:chgData name="Genfa Wu" userId="9eb4ed8f995fdd0d" providerId="LiveId" clId="{F4777A62-0491-4B65-B33A-12E18D7A27CE}" dt="2018-09-02T22:19:40.060" v="1072" actId="313"/>
          <ac:spMkLst>
            <pc:docMk/>
            <pc:sldMk cId="3766012582" sldId="366"/>
            <ac:spMk id="5" creationId="{A8F40547-6A3E-410B-AA16-0334D46FB819}"/>
          </ac:spMkLst>
        </pc:spChg>
        <pc:picChg chg="add mod">
          <ac:chgData name="Genfa Wu" userId="9eb4ed8f995fdd0d" providerId="LiveId" clId="{F4777A62-0491-4B65-B33A-12E18D7A27CE}" dt="2018-09-02T22:08:59.626" v="527" actId="1076"/>
          <ac:picMkLst>
            <pc:docMk/>
            <pc:sldMk cId="3766012582" sldId="366"/>
            <ac:picMk id="7" creationId="{39C3308F-B540-4652-BEAB-0FB9A7F6D6CE}"/>
          </ac:picMkLst>
        </pc:picChg>
      </pc:sldChg>
      <pc:sldChg chg="modSp add">
        <pc:chgData name="Genfa Wu" userId="9eb4ed8f995fdd0d" providerId="LiveId" clId="{F4777A62-0491-4B65-B33A-12E18D7A27CE}" dt="2018-09-02T22:20:51.574" v="1099" actId="20577"/>
        <pc:sldMkLst>
          <pc:docMk/>
          <pc:sldMk cId="511602986" sldId="368"/>
        </pc:sldMkLst>
        <pc:spChg chg="mod">
          <ac:chgData name="Genfa Wu" userId="9eb4ed8f995fdd0d" providerId="LiveId" clId="{F4777A62-0491-4B65-B33A-12E18D7A27CE}" dt="2018-09-02T22:20:51.574" v="1099" actId="20577"/>
          <ac:spMkLst>
            <pc:docMk/>
            <pc:sldMk cId="511602986" sldId="368"/>
            <ac:spMk id="2" creationId="{8BB69980-A791-4081-AAE9-3A66737E9974}"/>
          </ac:spMkLst>
        </pc:spChg>
        <pc:spChg chg="mod">
          <ac:chgData name="Genfa Wu" userId="9eb4ed8f995fdd0d" providerId="LiveId" clId="{F4777A62-0491-4B65-B33A-12E18D7A27CE}" dt="2018-09-02T22:19:52.671" v="1082" actId="20577"/>
          <ac:spMkLst>
            <pc:docMk/>
            <pc:sldMk cId="511602986" sldId="368"/>
            <ac:spMk id="5" creationId="{A539B0C7-822C-46E0-A6DD-81BC3E05D808}"/>
          </ac:spMkLst>
        </pc:spChg>
        <pc:spChg chg="mod">
          <ac:chgData name="Genfa Wu" userId="9eb4ed8f995fdd0d" providerId="LiveId" clId="{F4777A62-0491-4B65-B33A-12E18D7A27CE}" dt="2018-09-02T22:20:08.770" v="1084" actId="1076"/>
          <ac:spMkLst>
            <pc:docMk/>
            <pc:sldMk cId="511602986" sldId="368"/>
            <ac:spMk id="7" creationId="{8DCED8F0-8410-4486-9258-459946A52CD3}"/>
          </ac:spMkLst>
        </pc:spChg>
      </pc:sldChg>
      <pc:sldChg chg="addSp modSp add">
        <pc:chgData name="Genfa Wu" userId="9eb4ed8f995fdd0d" providerId="LiveId" clId="{F4777A62-0491-4B65-B33A-12E18D7A27CE}" dt="2018-09-03T02:38:22.586" v="1400" actId="14100"/>
        <pc:sldMkLst>
          <pc:docMk/>
          <pc:sldMk cId="2030015287" sldId="369"/>
        </pc:sldMkLst>
        <pc:spChg chg="mod">
          <ac:chgData name="Genfa Wu" userId="9eb4ed8f995fdd0d" providerId="LiveId" clId="{F4777A62-0491-4B65-B33A-12E18D7A27CE}" dt="2018-09-03T01:46:32.114" v="1315" actId="14100"/>
          <ac:spMkLst>
            <pc:docMk/>
            <pc:sldMk cId="2030015287" sldId="369"/>
            <ac:spMk id="2" creationId="{AA99D50D-B537-4EFA-B5A7-0116F1796AC8}"/>
          </ac:spMkLst>
        </pc:spChg>
        <pc:spChg chg="mod">
          <ac:chgData name="Genfa Wu" userId="9eb4ed8f995fdd0d" providerId="LiveId" clId="{F4777A62-0491-4B65-B33A-12E18D7A27CE}" dt="2018-09-02T22:21:16.463" v="1133" actId="20577"/>
          <ac:spMkLst>
            <pc:docMk/>
            <pc:sldMk cId="2030015287" sldId="369"/>
            <ac:spMk id="3" creationId="{B9836D48-1B52-4E97-9591-DE977C0465DB}"/>
          </ac:spMkLst>
        </pc:spChg>
        <pc:spChg chg="add mod">
          <ac:chgData name="Genfa Wu" userId="9eb4ed8f995fdd0d" providerId="LiveId" clId="{F4777A62-0491-4B65-B33A-12E18D7A27CE}" dt="2018-09-03T02:37:57.003" v="1370" actId="1076"/>
          <ac:spMkLst>
            <pc:docMk/>
            <pc:sldMk cId="2030015287" sldId="369"/>
            <ac:spMk id="9" creationId="{AE00A692-8C3E-4102-B775-73FAB6900460}"/>
          </ac:spMkLst>
        </pc:spChg>
        <pc:spChg chg="add mod">
          <ac:chgData name="Genfa Wu" userId="9eb4ed8f995fdd0d" providerId="LiveId" clId="{F4777A62-0491-4B65-B33A-12E18D7A27CE}" dt="2018-09-03T02:38:22.586" v="1400" actId="14100"/>
          <ac:spMkLst>
            <pc:docMk/>
            <pc:sldMk cId="2030015287" sldId="369"/>
            <ac:spMk id="10" creationId="{8DF7959C-E074-4309-94D2-7E350F4E0112}"/>
          </ac:spMkLst>
        </pc:spChg>
        <pc:picChg chg="add mod modCrop">
          <ac:chgData name="Genfa Wu" userId="9eb4ed8f995fdd0d" providerId="LiveId" clId="{F4777A62-0491-4B65-B33A-12E18D7A27CE}" dt="2018-09-03T02:21:00.504" v="1323" actId="732"/>
          <ac:picMkLst>
            <pc:docMk/>
            <pc:sldMk cId="2030015287" sldId="369"/>
            <ac:picMk id="7" creationId="{4B62A4A8-154A-4BB4-9B35-BF0B3E75B42F}"/>
          </ac:picMkLst>
        </pc:picChg>
        <pc:picChg chg="add mod">
          <ac:chgData name="Genfa Wu" userId="9eb4ed8f995fdd0d" providerId="LiveId" clId="{F4777A62-0491-4B65-B33A-12E18D7A27CE}" dt="2018-09-03T02:20:44.659" v="1322" actId="1076"/>
          <ac:picMkLst>
            <pc:docMk/>
            <pc:sldMk cId="2030015287" sldId="369"/>
            <ac:picMk id="8" creationId="{17069648-5B70-4AF5-B03F-587957C1FB58}"/>
          </ac:picMkLst>
        </pc:picChg>
      </pc:sldChg>
      <pc:sldChg chg="addSp delSp modSp add">
        <pc:chgData name="Genfa Wu" userId="9eb4ed8f995fdd0d" providerId="LiveId" clId="{F4777A62-0491-4B65-B33A-12E18D7A27CE}" dt="2018-09-03T02:41:14.992" v="1448" actId="1076"/>
        <pc:sldMkLst>
          <pc:docMk/>
          <pc:sldMk cId="262888797" sldId="370"/>
        </pc:sldMkLst>
        <pc:spChg chg="del">
          <ac:chgData name="Genfa Wu" userId="9eb4ed8f995fdd0d" providerId="LiveId" clId="{F4777A62-0491-4B65-B33A-12E18D7A27CE}" dt="2018-09-03T02:40:46.639" v="1442" actId="478"/>
          <ac:spMkLst>
            <pc:docMk/>
            <pc:sldMk cId="262888797" sldId="370"/>
            <ac:spMk id="2" creationId="{4F19135B-0C8F-4BC2-8E99-613ECFB957A4}"/>
          </ac:spMkLst>
        </pc:spChg>
        <pc:spChg chg="mod">
          <ac:chgData name="Genfa Wu" userId="9eb4ed8f995fdd0d" providerId="LiveId" clId="{F4777A62-0491-4B65-B33A-12E18D7A27CE}" dt="2018-09-03T02:38:50.775" v="1441" actId="20577"/>
          <ac:spMkLst>
            <pc:docMk/>
            <pc:sldMk cId="262888797" sldId="370"/>
            <ac:spMk id="3" creationId="{B24829B2-1A6B-4ED5-A4DC-D70CB4729C1B}"/>
          </ac:spMkLst>
        </pc:spChg>
        <pc:spChg chg="mod">
          <ac:chgData name="Genfa Wu" userId="9eb4ed8f995fdd0d" providerId="LiveId" clId="{F4777A62-0491-4B65-B33A-12E18D7A27CE}" dt="2018-09-03T02:41:11.616" v="1447" actId="1076"/>
          <ac:spMkLst>
            <pc:docMk/>
            <pc:sldMk cId="262888797" sldId="370"/>
            <ac:spMk id="28" creationId="{1B1DFB75-71A1-49F7-AE49-FF0A8630A118}"/>
          </ac:spMkLst>
        </pc:spChg>
        <pc:spChg chg="mod">
          <ac:chgData name="Genfa Wu" userId="9eb4ed8f995fdd0d" providerId="LiveId" clId="{F4777A62-0491-4B65-B33A-12E18D7A27CE}" dt="2018-09-03T02:41:14.992" v="1448" actId="1076"/>
          <ac:spMkLst>
            <pc:docMk/>
            <pc:sldMk cId="262888797" sldId="370"/>
            <ac:spMk id="35" creationId="{A89BBF00-8171-4CA7-A1B4-0B806AE10AC4}"/>
          </ac:spMkLst>
        </pc:spChg>
        <pc:spChg chg="mod">
          <ac:chgData name="Genfa Wu" userId="9eb4ed8f995fdd0d" providerId="LiveId" clId="{F4777A62-0491-4B65-B33A-12E18D7A27CE}" dt="2018-09-03T02:41:02.349" v="1445" actId="14100"/>
          <ac:spMkLst>
            <pc:docMk/>
            <pc:sldMk cId="262888797" sldId="370"/>
            <ac:spMk id="37" creationId="{6C716841-6874-4C8C-9189-6C1130B6336B}"/>
          </ac:spMkLst>
        </pc:spChg>
        <pc:spChg chg="mod">
          <ac:chgData name="Genfa Wu" userId="9eb4ed8f995fdd0d" providerId="LiveId" clId="{F4777A62-0491-4B65-B33A-12E18D7A27CE}" dt="2018-09-03T02:41:06.795" v="1446" actId="14100"/>
          <ac:spMkLst>
            <pc:docMk/>
            <pc:sldMk cId="262888797" sldId="370"/>
            <ac:spMk id="40" creationId="{C81799C0-EACF-47CB-B71A-22AF53849818}"/>
          </ac:spMkLst>
        </pc:spChg>
        <pc:grpChg chg="add mod">
          <ac:chgData name="Genfa Wu" userId="9eb4ed8f995fdd0d" providerId="LiveId" clId="{F4777A62-0491-4B65-B33A-12E18D7A27CE}" dt="2018-09-03T02:40:52.538" v="1444" actId="1076"/>
          <ac:grpSpMkLst>
            <pc:docMk/>
            <pc:sldMk cId="262888797" sldId="370"/>
            <ac:grpSpMk id="7" creationId="{3CE62488-1FA6-48C0-83AB-0FBA1DEF46F6}"/>
          </ac:grpSpMkLst>
        </pc:grpChg>
        <pc:grpChg chg="add mod">
          <ac:chgData name="Genfa Wu" userId="9eb4ed8f995fdd0d" providerId="LiveId" clId="{F4777A62-0491-4B65-B33A-12E18D7A27CE}" dt="2018-09-03T02:40:52.538" v="1444" actId="1076"/>
          <ac:grpSpMkLst>
            <pc:docMk/>
            <pc:sldMk cId="262888797" sldId="370"/>
            <ac:grpSpMk id="20" creationId="{B55AF729-EBBC-4CDA-8963-97AE9C021E00}"/>
          </ac:grpSpMkLst>
        </pc:grpChg>
      </pc:sldChg>
      <pc:sldChg chg="modSp">
        <pc:chgData name="Genfa Wu" userId="9eb4ed8f995fdd0d" providerId="LiveId" clId="{F4777A62-0491-4B65-B33A-12E18D7A27CE}" dt="2018-09-03T02:53:12.842" v="1449" actId="1076"/>
        <pc:sldMkLst>
          <pc:docMk/>
          <pc:sldMk cId="3522515112" sldId="371"/>
        </pc:sldMkLst>
        <pc:spChg chg="mod">
          <ac:chgData name="Genfa Wu" userId="9eb4ed8f995fdd0d" providerId="LiveId" clId="{F4777A62-0491-4B65-B33A-12E18D7A27CE}" dt="2018-09-03T02:53:12.842" v="1449" actId="1076"/>
          <ac:spMkLst>
            <pc:docMk/>
            <pc:sldMk cId="3522515112" sldId="371"/>
            <ac:spMk id="7" creationId="{8DCED8F0-8410-4486-9258-459946A52CD3}"/>
          </ac:spMkLst>
        </pc:spChg>
      </pc:sldChg>
      <pc:sldChg chg="add del ord">
        <pc:chgData name="Genfa Wu" userId="9eb4ed8f995fdd0d" providerId="LiveId" clId="{F4777A62-0491-4B65-B33A-12E18D7A27CE}" dt="2018-09-03T05:52:59.634" v="3196"/>
        <pc:sldMkLst>
          <pc:docMk/>
          <pc:sldMk cId="2549954418" sldId="762"/>
        </pc:sldMkLst>
      </pc:sldChg>
      <pc:sldChg chg="add del ord">
        <pc:chgData name="Genfa Wu" userId="9eb4ed8f995fdd0d" providerId="LiveId" clId="{F4777A62-0491-4B65-B33A-12E18D7A27CE}" dt="2018-09-03T05:52:50.473" v="3195"/>
        <pc:sldMkLst>
          <pc:docMk/>
          <pc:sldMk cId="579864815" sldId="791"/>
        </pc:sldMkLst>
      </pc:sldChg>
      <pc:sldChg chg="add del">
        <pc:chgData name="Genfa Wu" userId="9eb4ed8f995fdd0d" providerId="LiveId" clId="{F4777A62-0491-4B65-B33A-12E18D7A27CE}" dt="2018-09-03T05:45:46.911" v="3175"/>
        <pc:sldMkLst>
          <pc:docMk/>
          <pc:sldMk cId="156097664" sldId="792"/>
        </pc:sldMkLst>
      </pc:sldChg>
      <pc:sldChg chg="add del">
        <pc:chgData name="Genfa Wu" userId="9eb4ed8f995fdd0d" providerId="LiveId" clId="{F4777A62-0491-4B65-B33A-12E18D7A27CE}" dt="2018-09-03T05:43:44.824" v="3173"/>
        <pc:sldMkLst>
          <pc:docMk/>
          <pc:sldMk cId="1504552897" sldId="794"/>
        </pc:sldMkLst>
      </pc:sldChg>
      <pc:sldChg chg="modSp add del">
        <pc:chgData name="Genfa Wu" userId="9eb4ed8f995fdd0d" providerId="LiveId" clId="{F4777A62-0491-4B65-B33A-12E18D7A27CE}" dt="2018-09-03T05:51:41.684" v="3194" actId="20577"/>
        <pc:sldMkLst>
          <pc:docMk/>
          <pc:sldMk cId="2529911062" sldId="822"/>
        </pc:sldMkLst>
        <pc:spChg chg="mod">
          <ac:chgData name="Genfa Wu" userId="9eb4ed8f995fdd0d" providerId="LiveId" clId="{F4777A62-0491-4B65-B33A-12E18D7A27CE}" dt="2018-09-03T05:51:41.684" v="3194" actId="20577"/>
          <ac:spMkLst>
            <pc:docMk/>
            <pc:sldMk cId="2529911062" sldId="822"/>
            <ac:spMk id="4" creationId="{90165851-6495-403F-B059-D7FE1F7588D8}"/>
          </ac:spMkLst>
        </pc:spChg>
      </pc:sldChg>
      <pc:sldChg chg="add del">
        <pc:chgData name="Genfa Wu" userId="9eb4ed8f995fdd0d" providerId="LiveId" clId="{F4777A62-0491-4B65-B33A-12E18D7A27CE}" dt="2018-09-03T05:43:44.824" v="3173"/>
        <pc:sldMkLst>
          <pc:docMk/>
          <pc:sldMk cId="448210901" sldId="823"/>
        </pc:sldMkLst>
      </pc:sldChg>
      <pc:sldChg chg="add del">
        <pc:chgData name="Genfa Wu" userId="9eb4ed8f995fdd0d" providerId="LiveId" clId="{F4777A62-0491-4B65-B33A-12E18D7A27CE}" dt="2018-09-03T05:43:44.824" v="3173"/>
        <pc:sldMkLst>
          <pc:docMk/>
          <pc:sldMk cId="3876519602" sldId="824"/>
        </pc:sldMkLst>
      </pc:sldChg>
      <pc:sldChg chg="add del">
        <pc:chgData name="Genfa Wu" userId="9eb4ed8f995fdd0d" providerId="LiveId" clId="{F4777A62-0491-4B65-B33A-12E18D7A27CE}" dt="2018-09-03T05:43:44.824" v="3173"/>
        <pc:sldMkLst>
          <pc:docMk/>
          <pc:sldMk cId="1270859083" sldId="825"/>
        </pc:sldMkLst>
      </pc:sldChg>
      <pc:sldChg chg="add del">
        <pc:chgData name="Genfa Wu" userId="9eb4ed8f995fdd0d" providerId="LiveId" clId="{F4777A62-0491-4B65-B33A-12E18D7A27CE}" dt="2018-09-03T05:43:44.824" v="3173"/>
        <pc:sldMkLst>
          <pc:docMk/>
          <pc:sldMk cId="451827927" sldId="827"/>
        </pc:sldMkLst>
      </pc:sldChg>
      <pc:sldChg chg="add del">
        <pc:chgData name="Genfa Wu" userId="9eb4ed8f995fdd0d" providerId="LiveId" clId="{F4777A62-0491-4B65-B33A-12E18D7A27CE}" dt="2018-09-03T02:54:55.412" v="1457" actId="2696"/>
        <pc:sldMkLst>
          <pc:docMk/>
          <pc:sldMk cId="1477687417" sldId="857"/>
        </pc:sldMkLst>
      </pc:sldChg>
      <pc:sldChg chg="addSp delSp modSp add ord">
        <pc:chgData name="Genfa Wu" userId="9eb4ed8f995fdd0d" providerId="LiveId" clId="{F4777A62-0491-4B65-B33A-12E18D7A27CE}" dt="2018-09-03T02:57:48.720" v="1539"/>
        <pc:sldMkLst>
          <pc:docMk/>
          <pc:sldMk cId="2326418403" sldId="858"/>
        </pc:sldMkLst>
        <pc:spChg chg="del">
          <ac:chgData name="Genfa Wu" userId="9eb4ed8f995fdd0d" providerId="LiveId" clId="{F4777A62-0491-4B65-B33A-12E18D7A27CE}" dt="2018-09-03T02:54:34.105" v="1451" actId="478"/>
          <ac:spMkLst>
            <pc:docMk/>
            <pc:sldMk cId="2326418403" sldId="858"/>
            <ac:spMk id="2" creationId="{0E18BA5E-223C-4B37-AE7F-337D7A74B7A5}"/>
          </ac:spMkLst>
        </pc:spChg>
        <pc:spChg chg="mod">
          <ac:chgData name="Genfa Wu" userId="9eb4ed8f995fdd0d" providerId="LiveId" clId="{F4777A62-0491-4B65-B33A-12E18D7A27CE}" dt="2018-09-03T02:55:04.324" v="1483" actId="20577"/>
          <ac:spMkLst>
            <pc:docMk/>
            <pc:sldMk cId="2326418403" sldId="858"/>
            <ac:spMk id="3" creationId="{889CA942-2E0D-4267-809E-E529BBD33462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7" creationId="{8994A7BF-BD13-4D3F-A158-BBFE6EA22763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8" creationId="{F30CA17A-EF29-4334-B89A-ADA97B31E0C9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9" creationId="{3A8B6C6A-2C08-4E07-8A61-DDD3DAC697B2}"/>
          </ac:spMkLst>
        </pc:spChg>
        <pc:spChg chg="add mod">
          <ac:chgData name="Genfa Wu" userId="9eb4ed8f995fdd0d" providerId="LiveId" clId="{F4777A62-0491-4B65-B33A-12E18D7A27CE}" dt="2018-09-03T02:56:33.658" v="1511" actId="1076"/>
          <ac:spMkLst>
            <pc:docMk/>
            <pc:sldMk cId="2326418403" sldId="858"/>
            <ac:spMk id="10" creationId="{2B879658-5668-44AC-BC8B-487C66954E47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11" creationId="{1A3A5733-6C50-4AAE-A749-A00DC11784D0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12" creationId="{BB4250E7-2B05-4580-B78E-7EB87350E7B9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13" creationId="{C54F7CF2-9A23-4D8F-BCF0-D7E1EB30BABA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14" creationId="{6ABBAFCC-4887-43F2-9787-A04204F72683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15" creationId="{028920D3-C888-4CC5-B0AE-301F38338993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16" creationId="{541D3B35-D361-4389-ABED-251120A9825C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17" creationId="{CEB706F9-2988-46FF-A568-D1FEA14E91C2}"/>
          </ac:spMkLst>
        </pc:spChg>
        <pc:spChg chg="add mod">
          <ac:chgData name="Genfa Wu" userId="9eb4ed8f995fdd0d" providerId="LiveId" clId="{F4777A62-0491-4B65-B33A-12E18D7A27CE}" dt="2018-09-03T02:55:46.379" v="1489" actId="14100"/>
          <ac:spMkLst>
            <pc:docMk/>
            <pc:sldMk cId="2326418403" sldId="858"/>
            <ac:spMk id="18" creationId="{D718D0F7-1CC6-4DFD-BDC9-DACF899A9BB1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19" creationId="{AC78B9F0-F697-4270-AE1A-D85AAC95A0BA}"/>
          </ac:spMkLst>
        </pc:spChg>
        <pc:spChg chg="add">
          <ac:chgData name="Genfa Wu" userId="9eb4ed8f995fdd0d" providerId="LiveId" clId="{F4777A62-0491-4B65-B33A-12E18D7A27CE}" dt="2018-09-03T02:54:35.252" v="1452"/>
          <ac:spMkLst>
            <pc:docMk/>
            <pc:sldMk cId="2326418403" sldId="858"/>
            <ac:spMk id="20" creationId="{FD869283-75EF-476E-9013-48890357F36A}"/>
          </ac:spMkLst>
        </pc:spChg>
        <pc:spChg chg="add mod">
          <ac:chgData name="Genfa Wu" userId="9eb4ed8f995fdd0d" providerId="LiveId" clId="{F4777A62-0491-4B65-B33A-12E18D7A27CE}" dt="2018-09-03T02:56:15.481" v="1506" actId="1076"/>
          <ac:spMkLst>
            <pc:docMk/>
            <pc:sldMk cId="2326418403" sldId="858"/>
            <ac:spMk id="21" creationId="{3D770DD3-B8CF-4E8A-99FB-27EB4E3A90B3}"/>
          </ac:spMkLst>
        </pc:spChg>
        <pc:spChg chg="add mod">
          <ac:chgData name="Genfa Wu" userId="9eb4ed8f995fdd0d" providerId="LiveId" clId="{F4777A62-0491-4B65-B33A-12E18D7A27CE}" dt="2018-09-03T02:55:38.154" v="1488" actId="1076"/>
          <ac:spMkLst>
            <pc:docMk/>
            <pc:sldMk cId="2326418403" sldId="858"/>
            <ac:spMk id="22" creationId="{C4E8AD85-AD18-438A-96F3-8961427BCE99}"/>
          </ac:spMkLst>
        </pc:spChg>
        <pc:spChg chg="add mod">
          <ac:chgData name="Genfa Wu" userId="9eb4ed8f995fdd0d" providerId="LiveId" clId="{F4777A62-0491-4B65-B33A-12E18D7A27CE}" dt="2018-09-03T02:55:59.902" v="1503" actId="20577"/>
          <ac:spMkLst>
            <pc:docMk/>
            <pc:sldMk cId="2326418403" sldId="858"/>
            <ac:spMk id="23" creationId="{9D2F6022-F958-4982-B76C-C7603CE11036}"/>
          </ac:spMkLst>
        </pc:spChg>
        <pc:spChg chg="add mod">
          <ac:chgData name="Genfa Wu" userId="9eb4ed8f995fdd0d" providerId="LiveId" clId="{F4777A62-0491-4B65-B33A-12E18D7A27CE}" dt="2018-09-03T02:56:10.153" v="1505" actId="1076"/>
          <ac:spMkLst>
            <pc:docMk/>
            <pc:sldMk cId="2326418403" sldId="858"/>
            <ac:spMk id="24" creationId="{2C1D0E5B-42CB-48AB-9A1F-4523F8A4DCF9}"/>
          </ac:spMkLst>
        </pc:spChg>
        <pc:spChg chg="add mod">
          <ac:chgData name="Genfa Wu" userId="9eb4ed8f995fdd0d" providerId="LiveId" clId="{F4777A62-0491-4B65-B33A-12E18D7A27CE}" dt="2018-09-03T02:57:30.798" v="1538" actId="164"/>
          <ac:spMkLst>
            <pc:docMk/>
            <pc:sldMk cId="2326418403" sldId="858"/>
            <ac:spMk id="25" creationId="{C58E4DE1-410A-4645-9BA7-CE40C76E5216}"/>
          </ac:spMkLst>
        </pc:spChg>
        <pc:spChg chg="add mod">
          <ac:chgData name="Genfa Wu" userId="9eb4ed8f995fdd0d" providerId="LiveId" clId="{F4777A62-0491-4B65-B33A-12E18D7A27CE}" dt="2018-09-03T02:57:30.798" v="1538" actId="164"/>
          <ac:spMkLst>
            <pc:docMk/>
            <pc:sldMk cId="2326418403" sldId="858"/>
            <ac:spMk id="26" creationId="{EF314912-C71D-48D4-B7D6-51DA085DA9F7}"/>
          </ac:spMkLst>
        </pc:spChg>
        <pc:spChg chg="add mod">
          <ac:chgData name="Genfa Wu" userId="9eb4ed8f995fdd0d" providerId="LiveId" clId="{F4777A62-0491-4B65-B33A-12E18D7A27CE}" dt="2018-09-03T02:56:45.403" v="1513" actId="571"/>
          <ac:spMkLst>
            <pc:docMk/>
            <pc:sldMk cId="2326418403" sldId="858"/>
            <ac:spMk id="27" creationId="{76A979F1-6FDB-4C61-9180-8D8166C61538}"/>
          </ac:spMkLst>
        </pc:spChg>
        <pc:spChg chg="add mod">
          <ac:chgData name="Genfa Wu" userId="9eb4ed8f995fdd0d" providerId="LiveId" clId="{F4777A62-0491-4B65-B33A-12E18D7A27CE}" dt="2018-09-03T02:57:30.798" v="1538" actId="164"/>
          <ac:spMkLst>
            <pc:docMk/>
            <pc:sldMk cId="2326418403" sldId="858"/>
            <ac:spMk id="28" creationId="{77A2A953-A507-476B-BA44-78E2774BDEC5}"/>
          </ac:spMkLst>
        </pc:spChg>
        <pc:spChg chg="add mod">
          <ac:chgData name="Genfa Wu" userId="9eb4ed8f995fdd0d" providerId="LiveId" clId="{F4777A62-0491-4B65-B33A-12E18D7A27CE}" dt="2018-09-03T02:57:06.738" v="1536" actId="20577"/>
          <ac:spMkLst>
            <pc:docMk/>
            <pc:sldMk cId="2326418403" sldId="858"/>
            <ac:spMk id="29" creationId="{6F55C4DF-67AA-4F0A-A2F4-817383F30303}"/>
          </ac:spMkLst>
        </pc:spChg>
        <pc:grpChg chg="add mod">
          <ac:chgData name="Genfa Wu" userId="9eb4ed8f995fdd0d" providerId="LiveId" clId="{F4777A62-0491-4B65-B33A-12E18D7A27CE}" dt="2018-09-03T02:57:30.798" v="1538" actId="164"/>
          <ac:grpSpMkLst>
            <pc:docMk/>
            <pc:sldMk cId="2326418403" sldId="858"/>
            <ac:grpSpMk id="30" creationId="{DB1734B9-6A0B-4429-855C-64B7794C4A1F}"/>
          </ac:grpSpMkLst>
        </pc:grpChg>
      </pc:sldChg>
      <pc:sldChg chg="addSp delSp modSp add">
        <pc:chgData name="Genfa Wu" userId="9eb4ed8f995fdd0d" providerId="LiveId" clId="{F4777A62-0491-4B65-B33A-12E18D7A27CE}" dt="2018-09-03T02:59:30.237" v="1572" actId="12"/>
        <pc:sldMkLst>
          <pc:docMk/>
          <pc:sldMk cId="2968840939" sldId="859"/>
        </pc:sldMkLst>
        <pc:spChg chg="add del">
          <ac:chgData name="Genfa Wu" userId="9eb4ed8f995fdd0d" providerId="LiveId" clId="{F4777A62-0491-4B65-B33A-12E18D7A27CE}" dt="2018-09-03T02:58:28.955" v="1549" actId="12"/>
          <ac:spMkLst>
            <pc:docMk/>
            <pc:sldMk cId="2968840939" sldId="859"/>
            <ac:spMk id="2" creationId="{AB81B943-2BCE-49A3-9012-4C9F4EE52A7B}"/>
          </ac:spMkLst>
        </pc:spChg>
        <pc:spChg chg="mod">
          <ac:chgData name="Genfa Wu" userId="9eb4ed8f995fdd0d" providerId="LiveId" clId="{F4777A62-0491-4B65-B33A-12E18D7A27CE}" dt="2018-09-03T02:59:00.707" v="1570" actId="20577"/>
          <ac:spMkLst>
            <pc:docMk/>
            <pc:sldMk cId="2968840939" sldId="859"/>
            <ac:spMk id="3" creationId="{6527AAD7-9B7E-4CF4-82D4-88797857C7E0}"/>
          </ac:spMkLst>
        </pc:spChg>
        <pc:spChg chg="add">
          <ac:chgData name="Genfa Wu" userId="9eb4ed8f995fdd0d" providerId="LiveId" clId="{F4777A62-0491-4B65-B33A-12E18D7A27CE}" dt="2018-09-03T02:58:20.437" v="1541" actId="12"/>
          <ac:spMkLst>
            <pc:docMk/>
            <pc:sldMk cId="2968840939" sldId="859"/>
            <ac:spMk id="7" creationId="{C3E2664A-28D4-4099-B1F3-9A3CDE2DB4C1}"/>
          </ac:spMkLst>
        </pc:spChg>
        <pc:spChg chg="add">
          <ac:chgData name="Genfa Wu" userId="9eb4ed8f995fdd0d" providerId="LiveId" clId="{F4777A62-0491-4B65-B33A-12E18D7A27CE}" dt="2018-09-03T02:58:25.328" v="1543" actId="12"/>
          <ac:spMkLst>
            <pc:docMk/>
            <pc:sldMk cId="2968840939" sldId="859"/>
            <ac:spMk id="8" creationId="{C97E6B31-0214-4429-B5EB-3440F9EDF0D6}"/>
          </ac:spMkLst>
        </pc:spChg>
        <pc:spChg chg="add mod">
          <ac:chgData name="Genfa Wu" userId="9eb4ed8f995fdd0d" providerId="LiveId" clId="{F4777A62-0491-4B65-B33A-12E18D7A27CE}" dt="2018-09-03T02:59:30.237" v="1572" actId="12"/>
          <ac:spMkLst>
            <pc:docMk/>
            <pc:sldMk cId="2968840939" sldId="859"/>
            <ac:spMk id="9" creationId="{ED2651DA-DF96-4AA4-B4BC-40DF7D8E1F50}"/>
          </ac:spMkLst>
        </pc:spChg>
      </pc:sldChg>
      <pc:sldChg chg="addSp delSp modSp add">
        <pc:chgData name="Genfa Wu" userId="9eb4ed8f995fdd0d" providerId="LiveId" clId="{F4777A62-0491-4B65-B33A-12E18D7A27CE}" dt="2018-09-03T04:05:43.879" v="1805" actId="20577"/>
        <pc:sldMkLst>
          <pc:docMk/>
          <pc:sldMk cId="2786651727" sldId="860"/>
        </pc:sldMkLst>
        <pc:spChg chg="del">
          <ac:chgData name="Genfa Wu" userId="9eb4ed8f995fdd0d" providerId="LiveId" clId="{F4777A62-0491-4B65-B33A-12E18D7A27CE}" dt="2018-09-03T03:38:51.893" v="1574" actId="478"/>
          <ac:spMkLst>
            <pc:docMk/>
            <pc:sldMk cId="2786651727" sldId="860"/>
            <ac:spMk id="2" creationId="{C2B50703-B4FA-4FB4-B1AF-521B6D06F84C}"/>
          </ac:spMkLst>
        </pc:spChg>
        <pc:spChg chg="mod">
          <ac:chgData name="Genfa Wu" userId="9eb4ed8f995fdd0d" providerId="LiveId" clId="{F4777A62-0491-4B65-B33A-12E18D7A27CE}" dt="2018-09-03T03:39:54.895" v="1588" actId="20577"/>
          <ac:spMkLst>
            <pc:docMk/>
            <pc:sldMk cId="2786651727" sldId="860"/>
            <ac:spMk id="3" creationId="{A3CAACAB-6F7A-4802-A796-9921E3221F9F}"/>
          </ac:spMkLst>
        </pc:spChg>
        <pc:spChg chg="add mod">
          <ac:chgData name="Genfa Wu" userId="9eb4ed8f995fdd0d" providerId="LiveId" clId="{F4777A62-0491-4B65-B33A-12E18D7A27CE}" dt="2018-09-03T04:05:43.879" v="1805" actId="20577"/>
          <ac:spMkLst>
            <pc:docMk/>
            <pc:sldMk cId="2786651727" sldId="860"/>
            <ac:spMk id="9" creationId="{F64960B1-4261-4339-A7A7-C432B8ADB895}"/>
          </ac:spMkLst>
        </pc:spChg>
        <pc:graphicFrameChg chg="add del">
          <ac:chgData name="Genfa Wu" userId="9eb4ed8f995fdd0d" providerId="LiveId" clId="{F4777A62-0491-4B65-B33A-12E18D7A27CE}" dt="2018-09-03T03:38:58.359" v="1580" actId="20577"/>
          <ac:graphicFrameMkLst>
            <pc:docMk/>
            <pc:sldMk cId="2786651727" sldId="860"/>
            <ac:graphicFrameMk id="7" creationId="{ADBE5C2C-EF9E-4C8E-9EE6-FCD5B7A4BEE8}"/>
          </ac:graphicFrameMkLst>
        </pc:graphicFrameChg>
        <pc:graphicFrameChg chg="add mod">
          <ac:chgData name="Genfa Wu" userId="9eb4ed8f995fdd0d" providerId="LiveId" clId="{F4777A62-0491-4B65-B33A-12E18D7A27CE}" dt="2018-09-03T03:39:35.466" v="1587" actId="207"/>
          <ac:graphicFrameMkLst>
            <pc:docMk/>
            <pc:sldMk cId="2786651727" sldId="860"/>
            <ac:graphicFrameMk id="8" creationId="{B91C3BE2-376E-4CFE-8CA0-A663A785D638}"/>
          </ac:graphicFrameMkLst>
        </pc:graphicFrameChg>
      </pc:sldChg>
      <pc:sldChg chg="addSp delSp modSp add">
        <pc:chgData name="Genfa Wu" userId="9eb4ed8f995fdd0d" providerId="LiveId" clId="{F4777A62-0491-4B65-B33A-12E18D7A27CE}" dt="2018-09-03T04:07:27.544" v="1910" actId="20577"/>
        <pc:sldMkLst>
          <pc:docMk/>
          <pc:sldMk cId="3028969626" sldId="861"/>
        </pc:sldMkLst>
        <pc:spChg chg="del">
          <ac:chgData name="Genfa Wu" userId="9eb4ed8f995fdd0d" providerId="LiveId" clId="{F4777A62-0491-4B65-B33A-12E18D7A27CE}" dt="2018-09-03T03:56:07.957" v="1615" actId="478"/>
          <ac:spMkLst>
            <pc:docMk/>
            <pc:sldMk cId="3028969626" sldId="861"/>
            <ac:spMk id="2" creationId="{176D57A2-D1F0-4EAC-98CD-E7E6BD48EEF0}"/>
          </ac:spMkLst>
        </pc:spChg>
        <pc:spChg chg="mod">
          <ac:chgData name="Genfa Wu" userId="9eb4ed8f995fdd0d" providerId="LiveId" clId="{F4777A62-0491-4B65-B33A-12E18D7A27CE}" dt="2018-09-03T04:03:53.743" v="1690" actId="20577"/>
          <ac:spMkLst>
            <pc:docMk/>
            <pc:sldMk cId="3028969626" sldId="861"/>
            <ac:spMk id="3" creationId="{8B0079B4-5239-4220-8715-8CF50901FF3A}"/>
          </ac:spMkLst>
        </pc:spChg>
        <pc:spChg chg="add del">
          <ac:chgData name="Genfa Wu" userId="9eb4ed8f995fdd0d" providerId="LiveId" clId="{F4777A62-0491-4B65-B33A-12E18D7A27CE}" dt="2018-09-03T03:57:55.302" v="1629" actId="20577"/>
          <ac:spMkLst>
            <pc:docMk/>
            <pc:sldMk cId="3028969626" sldId="861"/>
            <ac:spMk id="9" creationId="{A03D7F6D-AE10-4B8C-8E28-D7C6BD7D7C95}"/>
          </ac:spMkLst>
        </pc:spChg>
        <pc:spChg chg="add mod">
          <ac:chgData name="Genfa Wu" userId="9eb4ed8f995fdd0d" providerId="LiveId" clId="{F4777A62-0491-4B65-B33A-12E18D7A27CE}" dt="2018-09-03T03:59:59.791" v="1651" actId="1076"/>
          <ac:spMkLst>
            <pc:docMk/>
            <pc:sldMk cId="3028969626" sldId="861"/>
            <ac:spMk id="11" creationId="{095E1316-A752-4C66-B968-A52649E60BBB}"/>
          </ac:spMkLst>
        </pc:spChg>
        <pc:spChg chg="add mod">
          <ac:chgData name="Genfa Wu" userId="9eb4ed8f995fdd0d" providerId="LiveId" clId="{F4777A62-0491-4B65-B33A-12E18D7A27CE}" dt="2018-09-03T04:07:27.544" v="1910" actId="20577"/>
          <ac:spMkLst>
            <pc:docMk/>
            <pc:sldMk cId="3028969626" sldId="861"/>
            <ac:spMk id="12" creationId="{776CDD67-3EE1-49E5-800F-0E8194CCA4F6}"/>
          </ac:spMkLst>
        </pc:spChg>
        <pc:picChg chg="add mod">
          <ac:chgData name="Genfa Wu" userId="9eb4ed8f995fdd0d" providerId="LiveId" clId="{F4777A62-0491-4B65-B33A-12E18D7A27CE}" dt="2018-09-03T03:56:14.644" v="1617" actId="1076"/>
          <ac:picMkLst>
            <pc:docMk/>
            <pc:sldMk cId="3028969626" sldId="861"/>
            <ac:picMk id="7" creationId="{3272FABC-2D60-4826-93B9-F47C827BAA4E}"/>
          </ac:picMkLst>
        </pc:picChg>
        <pc:picChg chg="add mod">
          <ac:chgData name="Genfa Wu" userId="9eb4ed8f995fdd0d" providerId="LiveId" clId="{F4777A62-0491-4B65-B33A-12E18D7A27CE}" dt="2018-09-03T03:56:50.272" v="1621" actId="14100"/>
          <ac:picMkLst>
            <pc:docMk/>
            <pc:sldMk cId="3028969626" sldId="861"/>
            <ac:picMk id="8" creationId="{2C46057F-0410-4332-9740-AEB609CE8CF1}"/>
          </ac:picMkLst>
        </pc:picChg>
        <pc:picChg chg="add mod modCrop">
          <ac:chgData name="Genfa Wu" userId="9eb4ed8f995fdd0d" providerId="LiveId" clId="{F4777A62-0491-4B65-B33A-12E18D7A27CE}" dt="2018-09-03T04:06:04.416" v="1806" actId="1076"/>
          <ac:picMkLst>
            <pc:docMk/>
            <pc:sldMk cId="3028969626" sldId="861"/>
            <ac:picMk id="10" creationId="{09884F72-C7F8-4094-BD5A-E8B2783ACF63}"/>
          </ac:picMkLst>
        </pc:picChg>
      </pc:sldChg>
      <pc:sldChg chg="addSp delSp modSp add">
        <pc:chgData name="Genfa Wu" userId="9eb4ed8f995fdd0d" providerId="LiveId" clId="{F4777A62-0491-4B65-B33A-12E18D7A27CE}" dt="2018-09-03T04:11:00.852" v="1996" actId="14100"/>
        <pc:sldMkLst>
          <pc:docMk/>
          <pc:sldMk cId="3681795002" sldId="862"/>
        </pc:sldMkLst>
        <pc:spChg chg="add mod">
          <ac:chgData name="Genfa Wu" userId="9eb4ed8f995fdd0d" providerId="LiveId" clId="{F4777A62-0491-4B65-B33A-12E18D7A27CE}" dt="2018-09-03T04:09:41.503" v="1942" actId="1076"/>
          <ac:spMkLst>
            <pc:docMk/>
            <pc:sldMk cId="3681795002" sldId="862"/>
            <ac:spMk id="9" creationId="{5ADC1F7A-1C0F-47F9-A824-61B4742AA530}"/>
          </ac:spMkLst>
        </pc:spChg>
        <pc:spChg chg="del">
          <ac:chgData name="Genfa Wu" userId="9eb4ed8f995fdd0d" providerId="LiveId" clId="{F4777A62-0491-4B65-B33A-12E18D7A27CE}" dt="2018-09-03T04:09:16.059" v="1937" actId="478"/>
          <ac:spMkLst>
            <pc:docMk/>
            <pc:sldMk cId="3681795002" sldId="862"/>
            <ac:spMk id="11" creationId="{095E1316-A752-4C66-B968-A52649E60BBB}"/>
          </ac:spMkLst>
        </pc:spChg>
        <pc:spChg chg="del">
          <ac:chgData name="Genfa Wu" userId="9eb4ed8f995fdd0d" providerId="LiveId" clId="{F4777A62-0491-4B65-B33A-12E18D7A27CE}" dt="2018-09-03T04:09:12.462" v="1936" actId="478"/>
          <ac:spMkLst>
            <pc:docMk/>
            <pc:sldMk cId="3681795002" sldId="862"/>
            <ac:spMk id="12" creationId="{776CDD67-3EE1-49E5-800F-0E8194CCA4F6}"/>
          </ac:spMkLst>
        </pc:spChg>
        <pc:spChg chg="add del">
          <ac:chgData name="Genfa Wu" userId="9eb4ed8f995fdd0d" providerId="LiveId" clId="{F4777A62-0491-4B65-B33A-12E18D7A27CE}" dt="2018-09-03T04:07:52.437" v="1914" actId="14100"/>
          <ac:spMkLst>
            <pc:docMk/>
            <pc:sldMk cId="3681795002" sldId="862"/>
            <ac:spMk id="13" creationId="{6564AE45-43C8-48D5-9CBE-C299CC770FC8}"/>
          </ac:spMkLst>
        </pc:spChg>
        <pc:spChg chg="add del">
          <ac:chgData name="Genfa Wu" userId="9eb4ed8f995fdd0d" providerId="LiveId" clId="{F4777A62-0491-4B65-B33A-12E18D7A27CE}" dt="2018-09-03T04:10:10.362" v="1946" actId="14100"/>
          <ac:spMkLst>
            <pc:docMk/>
            <pc:sldMk cId="3681795002" sldId="862"/>
            <ac:spMk id="15" creationId="{02C1FBA0-44C0-42F0-BFEB-31CBD4833558}"/>
          </ac:spMkLst>
        </pc:spChg>
        <pc:spChg chg="add mod">
          <ac:chgData name="Genfa Wu" userId="9eb4ed8f995fdd0d" providerId="LiveId" clId="{F4777A62-0491-4B65-B33A-12E18D7A27CE}" dt="2018-09-03T04:11:00.852" v="1996" actId="14100"/>
          <ac:spMkLst>
            <pc:docMk/>
            <pc:sldMk cId="3681795002" sldId="862"/>
            <ac:spMk id="16" creationId="{62B0EB5B-7414-44B5-B403-CE782C4A4590}"/>
          </ac:spMkLst>
        </pc:spChg>
        <pc:picChg chg="add mod">
          <ac:chgData name="Genfa Wu" userId="9eb4ed8f995fdd0d" providerId="LiveId" clId="{F4777A62-0491-4B65-B33A-12E18D7A27CE}" dt="2018-09-03T04:09:37.733" v="1940" actId="1076"/>
          <ac:picMkLst>
            <pc:docMk/>
            <pc:sldMk cId="3681795002" sldId="862"/>
            <ac:picMk id="2" creationId="{15A79948-8FCD-454E-AD6D-1CD272D9D216}"/>
          </ac:picMkLst>
        </pc:picChg>
        <pc:picChg chg="del">
          <ac:chgData name="Genfa Wu" userId="9eb4ed8f995fdd0d" providerId="LiveId" clId="{F4777A62-0491-4B65-B33A-12E18D7A27CE}" dt="2018-09-03T04:07:48.983" v="1912" actId="478"/>
          <ac:picMkLst>
            <pc:docMk/>
            <pc:sldMk cId="3681795002" sldId="862"/>
            <ac:picMk id="7" creationId="{3272FABC-2D60-4826-93B9-F47C827BAA4E}"/>
          </ac:picMkLst>
        </pc:picChg>
        <pc:picChg chg="del">
          <ac:chgData name="Genfa Wu" userId="9eb4ed8f995fdd0d" providerId="LiveId" clId="{F4777A62-0491-4B65-B33A-12E18D7A27CE}" dt="2018-09-03T04:07:48.983" v="1912" actId="478"/>
          <ac:picMkLst>
            <pc:docMk/>
            <pc:sldMk cId="3681795002" sldId="862"/>
            <ac:picMk id="8" creationId="{2C46057F-0410-4332-9740-AEB609CE8CF1}"/>
          </ac:picMkLst>
        </pc:picChg>
        <pc:picChg chg="del">
          <ac:chgData name="Genfa Wu" userId="9eb4ed8f995fdd0d" providerId="LiveId" clId="{F4777A62-0491-4B65-B33A-12E18D7A27CE}" dt="2018-09-03T04:07:48.983" v="1912" actId="478"/>
          <ac:picMkLst>
            <pc:docMk/>
            <pc:sldMk cId="3681795002" sldId="862"/>
            <ac:picMk id="10" creationId="{09884F72-C7F8-4094-BD5A-E8B2783ACF63}"/>
          </ac:picMkLst>
        </pc:picChg>
        <pc:picChg chg="add mod">
          <ac:chgData name="Genfa Wu" userId="9eb4ed8f995fdd0d" providerId="LiveId" clId="{F4777A62-0491-4B65-B33A-12E18D7A27CE}" dt="2018-09-03T04:09:47.939" v="1944" actId="1076"/>
          <ac:picMkLst>
            <pc:docMk/>
            <pc:sldMk cId="3681795002" sldId="862"/>
            <ac:picMk id="14" creationId="{CDF60A48-4380-442F-87BF-F1920679F7E7}"/>
          </ac:picMkLst>
        </pc:picChg>
      </pc:sldChg>
      <pc:sldChg chg="addSp delSp modSp add">
        <pc:chgData name="Genfa Wu" userId="9eb4ed8f995fdd0d" providerId="LiveId" clId="{F4777A62-0491-4B65-B33A-12E18D7A27CE}" dt="2018-09-03T04:41:41.370" v="2581" actId="14100"/>
        <pc:sldMkLst>
          <pc:docMk/>
          <pc:sldMk cId="1110890697" sldId="863"/>
        </pc:sldMkLst>
        <pc:spChg chg="del">
          <ac:chgData name="Genfa Wu" userId="9eb4ed8f995fdd0d" providerId="LiveId" clId="{F4777A62-0491-4B65-B33A-12E18D7A27CE}" dt="2018-09-03T04:11:43.713" v="2027" actId="478"/>
          <ac:spMkLst>
            <pc:docMk/>
            <pc:sldMk cId="1110890697" sldId="863"/>
            <ac:spMk id="2" creationId="{8EC0CDF3-7859-4938-A148-B999B40AC98F}"/>
          </ac:spMkLst>
        </pc:spChg>
        <pc:spChg chg="mod">
          <ac:chgData name="Genfa Wu" userId="9eb4ed8f995fdd0d" providerId="LiveId" clId="{F4777A62-0491-4B65-B33A-12E18D7A27CE}" dt="2018-09-03T04:11:37.606" v="2026" actId="20577"/>
          <ac:spMkLst>
            <pc:docMk/>
            <pc:sldMk cId="1110890697" sldId="863"/>
            <ac:spMk id="3" creationId="{3DB05978-40FA-4E1D-9266-4E40459E0048}"/>
          </ac:spMkLst>
        </pc:spChg>
        <pc:spChg chg="add del mod">
          <ac:chgData name="Genfa Wu" userId="9eb4ed8f995fdd0d" providerId="LiveId" clId="{F4777A62-0491-4B65-B33A-12E18D7A27CE}" dt="2018-09-03T04:13:09.622" v="2038" actId="478"/>
          <ac:spMkLst>
            <pc:docMk/>
            <pc:sldMk cId="1110890697" sldId="863"/>
            <ac:spMk id="7" creationId="{964A91D4-90C0-45A2-AD40-E1A1615130E1}"/>
          </ac:spMkLst>
        </pc:spChg>
        <pc:spChg chg="add del mod">
          <ac:chgData name="Genfa Wu" userId="9eb4ed8f995fdd0d" providerId="LiveId" clId="{F4777A62-0491-4B65-B33A-12E18D7A27CE}" dt="2018-09-03T04:12:38.997" v="2032" actId="478"/>
          <ac:spMkLst>
            <pc:docMk/>
            <pc:sldMk cId="1110890697" sldId="863"/>
            <ac:spMk id="8" creationId="{AF03E808-B25E-467D-9994-E65CD46CC678}"/>
          </ac:spMkLst>
        </pc:spChg>
        <pc:spChg chg="add del mod">
          <ac:chgData name="Genfa Wu" userId="9eb4ed8f995fdd0d" providerId="LiveId" clId="{F4777A62-0491-4B65-B33A-12E18D7A27CE}" dt="2018-09-03T04:12:59.911" v="2037" actId="478"/>
          <ac:spMkLst>
            <pc:docMk/>
            <pc:sldMk cId="1110890697" sldId="863"/>
            <ac:spMk id="9" creationId="{47103617-D31E-4EA9-AF94-5CD93380D88F}"/>
          </ac:spMkLst>
        </pc:spChg>
        <pc:spChg chg="add mod">
          <ac:chgData name="Genfa Wu" userId="9eb4ed8f995fdd0d" providerId="LiveId" clId="{F4777A62-0491-4B65-B33A-12E18D7A27CE}" dt="2018-09-03T04:25:02.272" v="2273" actId="164"/>
          <ac:spMkLst>
            <pc:docMk/>
            <pc:sldMk cId="1110890697" sldId="863"/>
            <ac:spMk id="10" creationId="{998B0311-233B-44A3-8EF9-B770376E9C8C}"/>
          </ac:spMkLst>
        </pc:spChg>
        <pc:spChg chg="add mod">
          <ac:chgData name="Genfa Wu" userId="9eb4ed8f995fdd0d" providerId="LiveId" clId="{F4777A62-0491-4B65-B33A-12E18D7A27CE}" dt="2018-09-03T04:25:02.272" v="2273" actId="164"/>
          <ac:spMkLst>
            <pc:docMk/>
            <pc:sldMk cId="1110890697" sldId="863"/>
            <ac:spMk id="14" creationId="{E17191F6-60EC-4D56-8D47-BC2DD5116D39}"/>
          </ac:spMkLst>
        </pc:spChg>
        <pc:spChg chg="add del mod">
          <ac:chgData name="Genfa Wu" userId="9eb4ed8f995fdd0d" providerId="LiveId" clId="{F4777A62-0491-4B65-B33A-12E18D7A27CE}" dt="2018-09-03T04:17:38.573" v="2156" actId="478"/>
          <ac:spMkLst>
            <pc:docMk/>
            <pc:sldMk cId="1110890697" sldId="863"/>
            <ac:spMk id="20" creationId="{78694174-FF6F-417C-A063-9A9D3A24E3B0}"/>
          </ac:spMkLst>
        </pc:spChg>
        <pc:spChg chg="add mod">
          <ac:chgData name="Genfa Wu" userId="9eb4ed8f995fdd0d" providerId="LiveId" clId="{F4777A62-0491-4B65-B33A-12E18D7A27CE}" dt="2018-09-03T04:28:23.409" v="2347" actId="1076"/>
          <ac:spMkLst>
            <pc:docMk/>
            <pc:sldMk cId="1110890697" sldId="863"/>
            <ac:spMk id="22" creationId="{1E0A5A1D-EF84-4C5E-8B87-AEAE8F59512F}"/>
          </ac:spMkLst>
        </pc:spChg>
        <pc:spChg chg="add mod">
          <ac:chgData name="Genfa Wu" userId="9eb4ed8f995fdd0d" providerId="LiveId" clId="{F4777A62-0491-4B65-B33A-12E18D7A27CE}" dt="2018-09-03T04:28:33.463" v="2349" actId="1076"/>
          <ac:spMkLst>
            <pc:docMk/>
            <pc:sldMk cId="1110890697" sldId="863"/>
            <ac:spMk id="23" creationId="{1CB1F81F-3249-4723-AA0F-71A1CD2D5058}"/>
          </ac:spMkLst>
        </pc:spChg>
        <pc:spChg chg="add mod">
          <ac:chgData name="Genfa Wu" userId="9eb4ed8f995fdd0d" providerId="LiveId" clId="{F4777A62-0491-4B65-B33A-12E18D7A27CE}" dt="2018-09-03T04:25:02.272" v="2273" actId="164"/>
          <ac:spMkLst>
            <pc:docMk/>
            <pc:sldMk cId="1110890697" sldId="863"/>
            <ac:spMk id="28" creationId="{9BB0C595-E0F0-4224-9766-490EAFAED0AF}"/>
          </ac:spMkLst>
        </pc:spChg>
        <pc:spChg chg="add mod">
          <ac:chgData name="Genfa Wu" userId="9eb4ed8f995fdd0d" providerId="LiveId" clId="{F4777A62-0491-4B65-B33A-12E18D7A27CE}" dt="2018-09-03T04:29:33.774" v="2369" actId="20577"/>
          <ac:spMkLst>
            <pc:docMk/>
            <pc:sldMk cId="1110890697" sldId="863"/>
            <ac:spMk id="38" creationId="{F68864D1-C886-49C6-8292-80A09FBD594A}"/>
          </ac:spMkLst>
        </pc:spChg>
        <pc:spChg chg="add mod">
          <ac:chgData name="Genfa Wu" userId="9eb4ed8f995fdd0d" providerId="LiveId" clId="{F4777A62-0491-4B65-B33A-12E18D7A27CE}" dt="2018-09-03T04:26:20.706" v="2283" actId="1076"/>
          <ac:spMkLst>
            <pc:docMk/>
            <pc:sldMk cId="1110890697" sldId="863"/>
            <ac:spMk id="45" creationId="{CC4D2D86-EF25-4B75-88CB-7F406C042246}"/>
          </ac:spMkLst>
        </pc:spChg>
        <pc:spChg chg="add mod">
          <ac:chgData name="Genfa Wu" userId="9eb4ed8f995fdd0d" providerId="LiveId" clId="{F4777A62-0491-4B65-B33A-12E18D7A27CE}" dt="2018-09-03T04:41:41.370" v="2581" actId="14100"/>
          <ac:spMkLst>
            <pc:docMk/>
            <pc:sldMk cId="1110890697" sldId="863"/>
            <ac:spMk id="46" creationId="{9801C5F5-AAAD-4FD5-9943-D23A7B9E9066}"/>
          </ac:spMkLst>
        </pc:spChg>
        <pc:spChg chg="add mod">
          <ac:chgData name="Genfa Wu" userId="9eb4ed8f995fdd0d" providerId="LiveId" clId="{F4777A62-0491-4B65-B33A-12E18D7A27CE}" dt="2018-09-03T04:29:09.613" v="2353" actId="1076"/>
          <ac:spMkLst>
            <pc:docMk/>
            <pc:sldMk cId="1110890697" sldId="863"/>
            <ac:spMk id="51" creationId="{90D6C354-BD65-4EFA-AA11-8589E972DB95}"/>
          </ac:spMkLst>
        </pc:spChg>
        <pc:spChg chg="add mod">
          <ac:chgData name="Genfa Wu" userId="9eb4ed8f995fdd0d" providerId="LiveId" clId="{F4777A62-0491-4B65-B33A-12E18D7A27CE}" dt="2018-09-03T04:41:01.542" v="2577" actId="1076"/>
          <ac:spMkLst>
            <pc:docMk/>
            <pc:sldMk cId="1110890697" sldId="863"/>
            <ac:spMk id="55" creationId="{8F085363-5B23-410F-B703-3EC4F8C4B0F2}"/>
          </ac:spMkLst>
        </pc:spChg>
        <pc:grpChg chg="add mod">
          <ac:chgData name="Genfa Wu" userId="9eb4ed8f995fdd0d" providerId="LiveId" clId="{F4777A62-0491-4B65-B33A-12E18D7A27CE}" dt="2018-09-03T04:25:02.272" v="2273" actId="164"/>
          <ac:grpSpMkLst>
            <pc:docMk/>
            <pc:sldMk cId="1110890697" sldId="863"/>
            <ac:grpSpMk id="24" creationId="{E9061B0C-A82A-43E6-AFC7-A3C4B5836085}"/>
          </ac:grpSpMkLst>
        </pc:grpChg>
        <pc:grpChg chg="add mod">
          <ac:chgData name="Genfa Wu" userId="9eb4ed8f995fdd0d" providerId="LiveId" clId="{F4777A62-0491-4B65-B33A-12E18D7A27CE}" dt="2018-09-03T04:25:37.860" v="2278" actId="1076"/>
          <ac:grpSpMkLst>
            <pc:docMk/>
            <pc:sldMk cId="1110890697" sldId="863"/>
            <ac:grpSpMk id="43" creationId="{2F271AA6-573C-40AB-A5A9-F28EADB5C642}"/>
          </ac:grpSpMkLst>
        </pc:grpChg>
        <pc:graphicFrameChg chg="add mod">
          <ac:chgData name="Genfa Wu" userId="9eb4ed8f995fdd0d" providerId="LiveId" clId="{F4777A62-0491-4B65-B33A-12E18D7A27CE}" dt="2018-09-03T04:28:55.281" v="2351" actId="14100"/>
          <ac:graphicFrameMkLst>
            <pc:docMk/>
            <pc:sldMk cId="1110890697" sldId="863"/>
            <ac:graphicFrameMk id="44" creationId="{F84A5090-5EDF-4FAA-95DD-96CB77F7ED8C}"/>
          </ac:graphicFrameMkLst>
        </pc:graphicFrameChg>
        <pc:cxnChg chg="add mod">
          <ac:chgData name="Genfa Wu" userId="9eb4ed8f995fdd0d" providerId="LiveId" clId="{F4777A62-0491-4B65-B33A-12E18D7A27CE}" dt="2018-09-03T04:25:02.272" v="2273" actId="164"/>
          <ac:cxnSpMkLst>
            <pc:docMk/>
            <pc:sldMk cId="1110890697" sldId="863"/>
            <ac:cxnSpMk id="12" creationId="{0EB32D6A-D8B4-4340-8525-300015354D3A}"/>
          </ac:cxnSpMkLst>
        </pc:cxnChg>
        <pc:cxnChg chg="add mod">
          <ac:chgData name="Genfa Wu" userId="9eb4ed8f995fdd0d" providerId="LiveId" clId="{F4777A62-0491-4B65-B33A-12E18D7A27CE}" dt="2018-09-03T04:25:02.272" v="2273" actId="164"/>
          <ac:cxnSpMkLst>
            <pc:docMk/>
            <pc:sldMk cId="1110890697" sldId="863"/>
            <ac:cxnSpMk id="17" creationId="{33E0B37E-E79A-4845-A725-3FD5CB7DE7C7}"/>
          </ac:cxnSpMkLst>
        </pc:cxnChg>
        <pc:cxnChg chg="add del mod">
          <ac:chgData name="Genfa Wu" userId="9eb4ed8f995fdd0d" providerId="LiveId" clId="{F4777A62-0491-4B65-B33A-12E18D7A27CE}" dt="2018-09-03T04:22:47.485" v="2223" actId="478"/>
          <ac:cxnSpMkLst>
            <pc:docMk/>
            <pc:sldMk cId="1110890697" sldId="863"/>
            <ac:cxnSpMk id="29" creationId="{3D6AD3AE-BF80-4164-9980-14A80BE0235A}"/>
          </ac:cxnSpMkLst>
        </pc:cxnChg>
        <pc:cxnChg chg="add mod">
          <ac:chgData name="Genfa Wu" userId="9eb4ed8f995fdd0d" providerId="LiveId" clId="{F4777A62-0491-4B65-B33A-12E18D7A27CE}" dt="2018-09-03T04:28:23.409" v="2347" actId="1076"/>
          <ac:cxnSpMkLst>
            <pc:docMk/>
            <pc:sldMk cId="1110890697" sldId="863"/>
            <ac:cxnSpMk id="32" creationId="{E2772310-8BDC-43BA-83B6-71E5A6B098BB}"/>
          </ac:cxnSpMkLst>
        </pc:cxnChg>
        <pc:cxnChg chg="add mod">
          <ac:chgData name="Genfa Wu" userId="9eb4ed8f995fdd0d" providerId="LiveId" clId="{F4777A62-0491-4B65-B33A-12E18D7A27CE}" dt="2018-09-03T04:28:48.363" v="2350" actId="1076"/>
          <ac:cxnSpMkLst>
            <pc:docMk/>
            <pc:sldMk cId="1110890697" sldId="863"/>
            <ac:cxnSpMk id="39" creationId="{75EFCE16-732B-4C0C-856E-9AA2613D50B4}"/>
          </ac:cxnSpMkLst>
        </pc:cxnChg>
        <pc:cxnChg chg="add mod">
          <ac:chgData name="Genfa Wu" userId="9eb4ed8f995fdd0d" providerId="LiveId" clId="{F4777A62-0491-4B65-B33A-12E18D7A27CE}" dt="2018-09-03T04:29:18.118" v="2356" actId="14100"/>
          <ac:cxnSpMkLst>
            <pc:docMk/>
            <pc:sldMk cId="1110890697" sldId="863"/>
            <ac:cxnSpMk id="52" creationId="{7856C4CD-29E7-4E9E-B6B2-115C94E36D74}"/>
          </ac:cxnSpMkLst>
        </pc:cxnChg>
        <pc:cxnChg chg="add mod">
          <ac:chgData name="Genfa Wu" userId="9eb4ed8f995fdd0d" providerId="LiveId" clId="{F4777A62-0491-4B65-B33A-12E18D7A27CE}" dt="2018-09-03T04:41:09.787" v="2580" actId="14100"/>
          <ac:cxnSpMkLst>
            <pc:docMk/>
            <pc:sldMk cId="1110890697" sldId="863"/>
            <ac:cxnSpMk id="56" creationId="{1B5417A8-E96A-4041-9F45-2E10F8090031}"/>
          </ac:cxnSpMkLst>
        </pc:cxnChg>
      </pc:sldChg>
      <pc:sldChg chg="add del">
        <pc:chgData name="Genfa Wu" userId="9eb4ed8f995fdd0d" providerId="LiveId" clId="{F4777A62-0491-4B65-B33A-12E18D7A27CE}" dt="2018-09-03T04:14:48.717" v="2086" actId="2696"/>
        <pc:sldMkLst>
          <pc:docMk/>
          <pc:sldMk cId="3385589652" sldId="864"/>
        </pc:sldMkLst>
      </pc:sldChg>
      <pc:sldChg chg="addSp delSp modSp add del">
        <pc:chgData name="Genfa Wu" userId="9eb4ed8f995fdd0d" providerId="LiveId" clId="{F4777A62-0491-4B65-B33A-12E18D7A27CE}" dt="2018-09-03T04:29:47.589" v="2370" actId="2696"/>
        <pc:sldMkLst>
          <pc:docMk/>
          <pc:sldMk cId="3978070189" sldId="864"/>
        </pc:sldMkLst>
        <pc:spChg chg="del">
          <ac:chgData name="Genfa Wu" userId="9eb4ed8f995fdd0d" providerId="LiveId" clId="{F4777A62-0491-4B65-B33A-12E18D7A27CE}" dt="2018-09-03T04:14:54.670" v="2088" actId="478"/>
          <ac:spMkLst>
            <pc:docMk/>
            <pc:sldMk cId="3978070189" sldId="864"/>
            <ac:spMk id="10" creationId="{998B0311-233B-44A3-8EF9-B770376E9C8C}"/>
          </ac:spMkLst>
        </pc:spChg>
        <pc:spChg chg="add del">
          <ac:chgData name="Genfa Wu" userId="9eb4ed8f995fdd0d" providerId="LiveId" clId="{F4777A62-0491-4B65-B33A-12E18D7A27CE}" dt="2018-09-03T04:15:04.537" v="2094" actId="2696"/>
          <ac:spMkLst>
            <pc:docMk/>
            <pc:sldMk cId="3978070189" sldId="864"/>
            <ac:spMk id="11" creationId="{413DD095-BDF6-4754-A359-BA6ED034A813}"/>
          </ac:spMkLst>
        </pc:spChg>
        <pc:spChg chg="del">
          <ac:chgData name="Genfa Wu" userId="9eb4ed8f995fdd0d" providerId="LiveId" clId="{F4777A62-0491-4B65-B33A-12E18D7A27CE}" dt="2018-09-03T04:14:57.536" v="2090" actId="478"/>
          <ac:spMkLst>
            <pc:docMk/>
            <pc:sldMk cId="3978070189" sldId="864"/>
            <ac:spMk id="14" creationId="{E17191F6-60EC-4D56-8D47-BC2DD5116D39}"/>
          </ac:spMkLst>
        </pc:spChg>
        <pc:spChg chg="add mod">
          <ac:chgData name="Genfa Wu" userId="9eb4ed8f995fdd0d" providerId="LiveId" clId="{F4777A62-0491-4B65-B33A-12E18D7A27CE}" dt="2018-09-03T04:26:10.146" v="2279" actId="1076"/>
          <ac:spMkLst>
            <pc:docMk/>
            <pc:sldMk cId="3978070189" sldId="864"/>
            <ac:spMk id="15" creationId="{F5A12F90-876D-481A-8DA9-80D26D672CE3}"/>
          </ac:spMkLst>
        </pc:spChg>
        <pc:graphicFrameChg chg="add del">
          <ac:chgData name="Genfa Wu" userId="9eb4ed8f995fdd0d" providerId="LiveId" clId="{F4777A62-0491-4B65-B33A-12E18D7A27CE}" dt="2018-09-03T04:15:04.537" v="2094" actId="2696"/>
          <ac:graphicFrameMkLst>
            <pc:docMk/>
            <pc:sldMk cId="3978070189" sldId="864"/>
            <ac:graphicFrameMk id="9" creationId="{B34D7C2D-9DC3-4EF1-877E-C3DA56C58D04}"/>
          </ac:graphicFrameMkLst>
        </pc:graphicFrameChg>
        <pc:graphicFrameChg chg="add mod">
          <ac:chgData name="Genfa Wu" userId="9eb4ed8f995fdd0d" providerId="LiveId" clId="{F4777A62-0491-4B65-B33A-12E18D7A27CE}" dt="2018-09-03T04:15:11.292" v="2096" actId="1076"/>
          <ac:graphicFrameMkLst>
            <pc:docMk/>
            <pc:sldMk cId="3978070189" sldId="864"/>
            <ac:graphicFrameMk id="13" creationId="{7D0E1CD8-4CB4-4A3D-8562-68CF0646907B}"/>
          </ac:graphicFrameMkLst>
        </pc:graphicFrameChg>
        <pc:cxnChg chg="del mod">
          <ac:chgData name="Genfa Wu" userId="9eb4ed8f995fdd0d" providerId="LiveId" clId="{F4777A62-0491-4B65-B33A-12E18D7A27CE}" dt="2018-09-03T04:14:56.366" v="2089" actId="478"/>
          <ac:cxnSpMkLst>
            <pc:docMk/>
            <pc:sldMk cId="3978070189" sldId="864"/>
            <ac:cxnSpMk id="12" creationId="{0EB32D6A-D8B4-4340-8525-300015354D3A}"/>
          </ac:cxnSpMkLst>
        </pc:cxnChg>
      </pc:sldChg>
      <pc:sldChg chg="addSp delSp modSp add">
        <pc:chgData name="Genfa Wu" userId="9eb4ed8f995fdd0d" providerId="LiveId" clId="{F4777A62-0491-4B65-B33A-12E18D7A27CE}" dt="2018-09-03T04:39:53.997" v="2568" actId="1076"/>
        <pc:sldMkLst>
          <pc:docMk/>
          <pc:sldMk cId="4112883693" sldId="864"/>
        </pc:sldMkLst>
        <pc:spChg chg="del">
          <ac:chgData name="Genfa Wu" userId="9eb4ed8f995fdd0d" providerId="LiveId" clId="{F4777A62-0491-4B65-B33A-12E18D7A27CE}" dt="2018-09-03T04:30:38.921" v="2396" actId="478"/>
          <ac:spMkLst>
            <pc:docMk/>
            <pc:sldMk cId="4112883693" sldId="864"/>
            <ac:spMk id="2" creationId="{2AB1FC1E-AFCC-4129-96F4-68448A4FBDE7}"/>
          </ac:spMkLst>
        </pc:spChg>
        <pc:spChg chg="mod">
          <ac:chgData name="Genfa Wu" userId="9eb4ed8f995fdd0d" providerId="LiveId" clId="{F4777A62-0491-4B65-B33A-12E18D7A27CE}" dt="2018-09-03T04:30:34.264" v="2395" actId="20577"/>
          <ac:spMkLst>
            <pc:docMk/>
            <pc:sldMk cId="4112883693" sldId="864"/>
            <ac:spMk id="3" creationId="{9CC73ADC-7F72-4219-9B7A-4B64BD922FC2}"/>
          </ac:spMkLst>
        </pc:spChg>
        <pc:spChg chg="add mod">
          <ac:chgData name="Genfa Wu" userId="9eb4ed8f995fdd0d" providerId="LiveId" clId="{F4777A62-0491-4B65-B33A-12E18D7A27CE}" dt="2018-09-03T04:38:47.660" v="2456" actId="14100"/>
          <ac:spMkLst>
            <pc:docMk/>
            <pc:sldMk cId="4112883693" sldId="864"/>
            <ac:spMk id="10" creationId="{67EB57E7-94DC-4956-A2CF-7BB29DA9DDAC}"/>
          </ac:spMkLst>
        </pc:spChg>
        <pc:spChg chg="add mod">
          <ac:chgData name="Genfa Wu" userId="9eb4ed8f995fdd0d" providerId="LiveId" clId="{F4777A62-0491-4B65-B33A-12E18D7A27CE}" dt="2018-09-03T04:39:53.997" v="2568" actId="1076"/>
          <ac:spMkLst>
            <pc:docMk/>
            <pc:sldMk cId="4112883693" sldId="864"/>
            <ac:spMk id="11" creationId="{BC3C13EC-5BC1-4B84-9B47-1A8D88DAEA1A}"/>
          </ac:spMkLst>
        </pc:spChg>
        <pc:picChg chg="add mod">
          <ac:chgData name="Genfa Wu" userId="9eb4ed8f995fdd0d" providerId="LiveId" clId="{F4777A62-0491-4B65-B33A-12E18D7A27CE}" dt="2018-09-03T04:37:24.908" v="2430" actId="14100"/>
          <ac:picMkLst>
            <pc:docMk/>
            <pc:sldMk cId="4112883693" sldId="864"/>
            <ac:picMk id="7" creationId="{69270BAF-4A15-4B93-9D76-66D3928E435E}"/>
          </ac:picMkLst>
        </pc:picChg>
        <pc:picChg chg="add mod">
          <ac:chgData name="Genfa Wu" userId="9eb4ed8f995fdd0d" providerId="LiveId" clId="{F4777A62-0491-4B65-B33A-12E18D7A27CE}" dt="2018-09-03T04:37:31.941" v="2432" actId="1076"/>
          <ac:picMkLst>
            <pc:docMk/>
            <pc:sldMk cId="4112883693" sldId="864"/>
            <ac:picMk id="8" creationId="{3B51AA3B-26F0-4089-88CB-9B37B39733C2}"/>
          </ac:picMkLst>
        </pc:picChg>
        <pc:picChg chg="add mod">
          <ac:chgData name="Genfa Wu" userId="9eb4ed8f995fdd0d" providerId="LiveId" clId="{F4777A62-0491-4B65-B33A-12E18D7A27CE}" dt="2018-09-03T04:38:22.467" v="2438" actId="1076"/>
          <ac:picMkLst>
            <pc:docMk/>
            <pc:sldMk cId="4112883693" sldId="864"/>
            <ac:picMk id="9" creationId="{EB5367A5-C408-402A-9433-5F6CF1020CEB}"/>
          </ac:picMkLst>
        </pc:picChg>
      </pc:sldChg>
      <pc:sldChg chg="addSp delSp modSp add">
        <pc:chgData name="Genfa Wu" userId="9eb4ed8f995fdd0d" providerId="LiveId" clId="{F4777A62-0491-4B65-B33A-12E18D7A27CE}" dt="2018-09-03T05:02:40.193" v="2721" actId="20577"/>
        <pc:sldMkLst>
          <pc:docMk/>
          <pc:sldMk cId="2848200080" sldId="865"/>
        </pc:sldMkLst>
        <pc:spChg chg="del">
          <ac:chgData name="Genfa Wu" userId="9eb4ed8f995fdd0d" providerId="LiveId" clId="{F4777A62-0491-4B65-B33A-12E18D7A27CE}" dt="2018-09-03T04:43:32.745" v="2583" actId="478"/>
          <ac:spMkLst>
            <pc:docMk/>
            <pc:sldMk cId="2848200080" sldId="865"/>
            <ac:spMk id="2" creationId="{0092376D-9C15-4C9C-9410-90E4FD79CFF9}"/>
          </ac:spMkLst>
        </pc:spChg>
        <pc:spChg chg="mod">
          <ac:chgData name="Genfa Wu" userId="9eb4ed8f995fdd0d" providerId="LiveId" clId="{F4777A62-0491-4B65-B33A-12E18D7A27CE}" dt="2018-09-03T05:02:40.193" v="2721" actId="20577"/>
          <ac:spMkLst>
            <pc:docMk/>
            <pc:sldMk cId="2848200080" sldId="865"/>
            <ac:spMk id="3" creationId="{AAC64475-8288-434D-A5AE-8D37D6326332}"/>
          </ac:spMkLst>
        </pc:spChg>
        <pc:spChg chg="add mod">
          <ac:chgData name="Genfa Wu" userId="9eb4ed8f995fdd0d" providerId="LiveId" clId="{F4777A62-0491-4B65-B33A-12E18D7A27CE}" dt="2018-09-03T04:57:43.404" v="2671" actId="5793"/>
          <ac:spMkLst>
            <pc:docMk/>
            <pc:sldMk cId="2848200080" sldId="865"/>
            <ac:spMk id="7" creationId="{FB3E99DD-2CCA-48AE-BEE9-1F9874EE1EEB}"/>
          </ac:spMkLst>
        </pc:spChg>
        <pc:spChg chg="add mod">
          <ac:chgData name="Genfa Wu" userId="9eb4ed8f995fdd0d" providerId="LiveId" clId="{F4777A62-0491-4B65-B33A-12E18D7A27CE}" dt="2018-09-03T05:00:57.293" v="2700" actId="14100"/>
          <ac:spMkLst>
            <pc:docMk/>
            <pc:sldMk cId="2848200080" sldId="865"/>
            <ac:spMk id="11" creationId="{B82813C8-39DB-4E12-8ADF-0C2921C04473}"/>
          </ac:spMkLst>
        </pc:spChg>
        <pc:graphicFrameChg chg="add mod">
          <ac:chgData name="Genfa Wu" userId="9eb4ed8f995fdd0d" providerId="LiveId" clId="{F4777A62-0491-4B65-B33A-12E18D7A27CE}" dt="2018-09-03T04:54:05.090" v="2628" actId="1076"/>
          <ac:graphicFrameMkLst>
            <pc:docMk/>
            <pc:sldMk cId="2848200080" sldId="865"/>
            <ac:graphicFrameMk id="8" creationId="{4CB04F3A-152C-4B2E-B493-A92A8FA7EEDE}"/>
          </ac:graphicFrameMkLst>
        </pc:graphicFrameChg>
        <pc:graphicFrameChg chg="add mod">
          <ac:chgData name="Genfa Wu" userId="9eb4ed8f995fdd0d" providerId="LiveId" clId="{F4777A62-0491-4B65-B33A-12E18D7A27CE}" dt="2018-09-03T04:57:49.533" v="2673" actId="1076"/>
          <ac:graphicFrameMkLst>
            <pc:docMk/>
            <pc:sldMk cId="2848200080" sldId="865"/>
            <ac:graphicFrameMk id="9" creationId="{7C6CACF6-D9B4-4860-93D5-CD17BB4BC70C}"/>
          </ac:graphicFrameMkLst>
        </pc:graphicFrameChg>
        <pc:graphicFrameChg chg="add del mod">
          <ac:chgData name="Genfa Wu" userId="9eb4ed8f995fdd0d" providerId="LiveId" clId="{F4777A62-0491-4B65-B33A-12E18D7A27CE}" dt="2018-09-03T05:01:05" v="2701" actId="478"/>
          <ac:graphicFrameMkLst>
            <pc:docMk/>
            <pc:sldMk cId="2848200080" sldId="865"/>
            <ac:graphicFrameMk id="10" creationId="{A61DB44C-2323-4132-88CD-9D6531316E26}"/>
          </ac:graphicFrameMkLst>
        </pc:graphicFrameChg>
      </pc:sldChg>
      <pc:sldChg chg="delSp modSp add del">
        <pc:chgData name="Genfa Wu" userId="9eb4ed8f995fdd0d" providerId="LiveId" clId="{F4777A62-0491-4B65-B33A-12E18D7A27CE}" dt="2018-09-03T04:37:43.535" v="2433" actId="2696"/>
        <pc:sldMkLst>
          <pc:docMk/>
          <pc:sldMk cId="4047662833" sldId="865"/>
        </pc:sldMkLst>
        <pc:spChg chg="del">
          <ac:chgData name="Genfa Wu" userId="9eb4ed8f995fdd0d" providerId="LiveId" clId="{F4777A62-0491-4B65-B33A-12E18D7A27CE}" dt="2018-09-03T04:34:44.254" v="2426" actId="478"/>
          <ac:spMkLst>
            <pc:docMk/>
            <pc:sldMk cId="4047662833" sldId="865"/>
            <ac:spMk id="2" creationId="{F3B7DE67-C2FB-4DF6-B475-309698015658}"/>
          </ac:spMkLst>
        </pc:spChg>
        <pc:spChg chg="mod">
          <ac:chgData name="Genfa Wu" userId="9eb4ed8f995fdd0d" providerId="LiveId" clId="{F4777A62-0491-4B65-B33A-12E18D7A27CE}" dt="2018-09-03T04:34:40.359" v="2425" actId="20577"/>
          <ac:spMkLst>
            <pc:docMk/>
            <pc:sldMk cId="4047662833" sldId="865"/>
            <ac:spMk id="3" creationId="{235C7FBD-12F4-4C63-BA32-F170967B3AAE}"/>
          </ac:spMkLst>
        </pc:spChg>
      </pc:sldChg>
      <pc:sldChg chg="addSp delSp modSp add">
        <pc:chgData name="Genfa Wu" userId="9eb4ed8f995fdd0d" providerId="LiveId" clId="{F4777A62-0491-4B65-B33A-12E18D7A27CE}" dt="2018-09-03T05:06:44.786" v="2855" actId="20577"/>
        <pc:sldMkLst>
          <pc:docMk/>
          <pc:sldMk cId="193495100" sldId="866"/>
        </pc:sldMkLst>
        <pc:spChg chg="del">
          <ac:chgData name="Genfa Wu" userId="9eb4ed8f995fdd0d" providerId="LiveId" clId="{F4777A62-0491-4B65-B33A-12E18D7A27CE}" dt="2018-09-03T05:03:19.385" v="2723" actId="478"/>
          <ac:spMkLst>
            <pc:docMk/>
            <pc:sldMk cId="193495100" sldId="866"/>
            <ac:spMk id="2" creationId="{91C31615-83DE-4F18-9566-FFD4D813FEED}"/>
          </ac:spMkLst>
        </pc:spChg>
        <pc:spChg chg="mod">
          <ac:chgData name="Genfa Wu" userId="9eb4ed8f995fdd0d" providerId="LiveId" clId="{F4777A62-0491-4B65-B33A-12E18D7A27CE}" dt="2018-09-03T05:06:44.786" v="2855" actId="20577"/>
          <ac:spMkLst>
            <pc:docMk/>
            <pc:sldMk cId="193495100" sldId="866"/>
            <ac:spMk id="3" creationId="{7F4B4C48-F7C4-4213-AFEA-8D3771F99E75}"/>
          </ac:spMkLst>
        </pc:spChg>
        <pc:spChg chg="add mod">
          <ac:chgData name="Genfa Wu" userId="9eb4ed8f995fdd0d" providerId="LiveId" clId="{F4777A62-0491-4B65-B33A-12E18D7A27CE}" dt="2018-09-03T05:06:07.781" v="2822" actId="20577"/>
          <ac:spMkLst>
            <pc:docMk/>
            <pc:sldMk cId="193495100" sldId="866"/>
            <ac:spMk id="7" creationId="{D476CE81-D85F-4815-AA6D-3E7AAC5DA899}"/>
          </ac:spMkLst>
        </pc:spChg>
      </pc:sldChg>
      <pc:sldChg chg="addSp delSp modSp add">
        <pc:chgData name="Genfa Wu" userId="9eb4ed8f995fdd0d" providerId="LiveId" clId="{F4777A62-0491-4B65-B33A-12E18D7A27CE}" dt="2018-09-03T05:07:58.945" v="2895" actId="20577"/>
        <pc:sldMkLst>
          <pc:docMk/>
          <pc:sldMk cId="3863894763" sldId="867"/>
        </pc:sldMkLst>
        <pc:spChg chg="del">
          <ac:chgData name="Genfa Wu" userId="9eb4ed8f995fdd0d" providerId="LiveId" clId="{F4777A62-0491-4B65-B33A-12E18D7A27CE}" dt="2018-09-03T05:07:42.648" v="2857" actId="478"/>
          <ac:spMkLst>
            <pc:docMk/>
            <pc:sldMk cId="3863894763" sldId="867"/>
            <ac:spMk id="2" creationId="{A7DB3A8A-3332-4583-90E8-5C949869B092}"/>
          </ac:spMkLst>
        </pc:spChg>
        <pc:spChg chg="mod">
          <ac:chgData name="Genfa Wu" userId="9eb4ed8f995fdd0d" providerId="LiveId" clId="{F4777A62-0491-4B65-B33A-12E18D7A27CE}" dt="2018-09-03T05:07:58.945" v="2895" actId="20577"/>
          <ac:spMkLst>
            <pc:docMk/>
            <pc:sldMk cId="3863894763" sldId="867"/>
            <ac:spMk id="3" creationId="{3B57227D-6CF5-4BFE-AD47-941B0789E397}"/>
          </ac:spMkLst>
        </pc:spChg>
        <pc:graphicFrameChg chg="add">
          <ac:chgData name="Genfa Wu" userId="9eb4ed8f995fdd0d" providerId="LiveId" clId="{F4777A62-0491-4B65-B33A-12E18D7A27CE}" dt="2018-09-03T05:07:43.985" v="2858" actId="20577"/>
          <ac:graphicFrameMkLst>
            <pc:docMk/>
            <pc:sldMk cId="3863894763" sldId="867"/>
            <ac:graphicFrameMk id="7" creationId="{8A87A454-F467-493F-9226-86CBE24894A9}"/>
          </ac:graphicFrameMkLst>
        </pc:graphicFrameChg>
      </pc:sldChg>
      <pc:sldChg chg="addSp delSp modSp add">
        <pc:chgData name="Genfa Wu" userId="9eb4ed8f995fdd0d" providerId="LiveId" clId="{F4777A62-0491-4B65-B33A-12E18D7A27CE}" dt="2018-09-03T05:09:33.896" v="2944" actId="20577"/>
        <pc:sldMkLst>
          <pc:docMk/>
          <pc:sldMk cId="3572643669" sldId="868"/>
        </pc:sldMkLst>
        <pc:spChg chg="del">
          <ac:chgData name="Genfa Wu" userId="9eb4ed8f995fdd0d" providerId="LiveId" clId="{F4777A62-0491-4B65-B33A-12E18D7A27CE}" dt="2018-09-03T05:09:01.241" v="2919" actId="478"/>
          <ac:spMkLst>
            <pc:docMk/>
            <pc:sldMk cId="3572643669" sldId="868"/>
            <ac:spMk id="2" creationId="{19759416-8CF7-4DB8-9F4B-14EA905CFA27}"/>
          </ac:spMkLst>
        </pc:spChg>
        <pc:spChg chg="mod">
          <ac:chgData name="Genfa Wu" userId="9eb4ed8f995fdd0d" providerId="LiveId" clId="{F4777A62-0491-4B65-B33A-12E18D7A27CE}" dt="2018-09-03T05:08:59.048" v="2918" actId="20577"/>
          <ac:spMkLst>
            <pc:docMk/>
            <pc:sldMk cId="3572643669" sldId="868"/>
            <ac:spMk id="3" creationId="{AAB1A859-1941-42C3-8566-48CA72807D0C}"/>
          </ac:spMkLst>
        </pc:spChg>
        <pc:spChg chg="add del">
          <ac:chgData name="Genfa Wu" userId="9eb4ed8f995fdd0d" providerId="LiveId" clId="{F4777A62-0491-4B65-B33A-12E18D7A27CE}" dt="2018-09-03T05:09:08.566" v="2923" actId="20577"/>
          <ac:spMkLst>
            <pc:docMk/>
            <pc:sldMk cId="3572643669" sldId="868"/>
            <ac:spMk id="7" creationId="{8B771EC5-9DE5-40F8-8642-4468D6B288A7}"/>
          </ac:spMkLst>
        </pc:spChg>
        <pc:spChg chg="add mod">
          <ac:chgData name="Genfa Wu" userId="9eb4ed8f995fdd0d" providerId="LiveId" clId="{F4777A62-0491-4B65-B33A-12E18D7A27CE}" dt="2018-09-03T05:09:13.895" v="2925" actId="1076"/>
          <ac:spMkLst>
            <pc:docMk/>
            <pc:sldMk cId="3572643669" sldId="868"/>
            <ac:spMk id="9" creationId="{4D3067E9-8CD3-4D9D-A44A-80550053162C}"/>
          </ac:spMkLst>
        </pc:spChg>
        <pc:spChg chg="add mod">
          <ac:chgData name="Genfa Wu" userId="9eb4ed8f995fdd0d" providerId="LiveId" clId="{F4777A62-0491-4B65-B33A-12E18D7A27CE}" dt="2018-09-03T05:09:33.896" v="2944" actId="20577"/>
          <ac:spMkLst>
            <pc:docMk/>
            <pc:sldMk cId="3572643669" sldId="868"/>
            <ac:spMk id="11" creationId="{14B6377C-EEDE-4C91-81B9-0BEB0949C93C}"/>
          </ac:spMkLst>
        </pc:spChg>
        <pc:picChg chg="add del">
          <ac:chgData name="Genfa Wu" userId="9eb4ed8f995fdd0d" providerId="LiveId" clId="{F4777A62-0491-4B65-B33A-12E18D7A27CE}" dt="2018-09-03T05:09:08.566" v="2923" actId="20577"/>
          <ac:picMkLst>
            <pc:docMk/>
            <pc:sldMk cId="3572643669" sldId="868"/>
            <ac:picMk id="8" creationId="{2A76B856-612E-4D45-806A-3472DE436A50}"/>
          </ac:picMkLst>
        </pc:picChg>
        <pc:picChg chg="add mod">
          <ac:chgData name="Genfa Wu" userId="9eb4ed8f995fdd0d" providerId="LiveId" clId="{F4777A62-0491-4B65-B33A-12E18D7A27CE}" dt="2018-09-03T05:09:13.895" v="2925" actId="1076"/>
          <ac:picMkLst>
            <pc:docMk/>
            <pc:sldMk cId="3572643669" sldId="868"/>
            <ac:picMk id="10" creationId="{01FD6C22-3667-4787-A5D5-1ECDEEFC86C2}"/>
          </ac:picMkLst>
        </pc:picChg>
      </pc:sldChg>
      <pc:sldChg chg="addSp delSp modSp add">
        <pc:chgData name="Genfa Wu" userId="9eb4ed8f995fdd0d" providerId="LiveId" clId="{F4777A62-0491-4B65-B33A-12E18D7A27CE}" dt="2018-09-03T05:12:13.432" v="3005" actId="14100"/>
        <pc:sldMkLst>
          <pc:docMk/>
          <pc:sldMk cId="1539877058" sldId="869"/>
        </pc:sldMkLst>
        <pc:spChg chg="del">
          <ac:chgData name="Genfa Wu" userId="9eb4ed8f995fdd0d" providerId="LiveId" clId="{F4777A62-0491-4B65-B33A-12E18D7A27CE}" dt="2018-09-03T05:10:49.912" v="2946" actId="478"/>
          <ac:spMkLst>
            <pc:docMk/>
            <pc:sldMk cId="1539877058" sldId="869"/>
            <ac:spMk id="2" creationId="{E80B5A08-ACEB-4CD7-B99B-6AF61A250F43}"/>
          </ac:spMkLst>
        </pc:spChg>
        <pc:spChg chg="mod">
          <ac:chgData name="Genfa Wu" userId="9eb4ed8f995fdd0d" providerId="LiveId" clId="{F4777A62-0491-4B65-B33A-12E18D7A27CE}" dt="2018-09-03T05:11:46.446" v="2987" actId="20577"/>
          <ac:spMkLst>
            <pc:docMk/>
            <pc:sldMk cId="1539877058" sldId="869"/>
            <ac:spMk id="3" creationId="{480A958E-8E0B-40EA-B0B7-F894D2B1AE29}"/>
          </ac:spMkLst>
        </pc:spChg>
        <pc:spChg chg="add mod">
          <ac:chgData name="Genfa Wu" userId="9eb4ed8f995fdd0d" providerId="LiveId" clId="{F4777A62-0491-4B65-B33A-12E18D7A27CE}" dt="2018-09-03T05:11:31.092" v="2955" actId="1076"/>
          <ac:spMkLst>
            <pc:docMk/>
            <pc:sldMk cId="1539877058" sldId="869"/>
            <ac:spMk id="7" creationId="{F10A4FD5-0C04-47F1-93AA-B4867D952C5A}"/>
          </ac:spMkLst>
        </pc:spChg>
        <pc:spChg chg="add mod">
          <ac:chgData name="Genfa Wu" userId="9eb4ed8f995fdd0d" providerId="LiveId" clId="{F4777A62-0491-4B65-B33A-12E18D7A27CE}" dt="2018-09-03T05:11:34.921" v="2956" actId="1076"/>
          <ac:spMkLst>
            <pc:docMk/>
            <pc:sldMk cId="1539877058" sldId="869"/>
            <ac:spMk id="9" creationId="{20132F63-5006-4A98-9F26-7F200782C89D}"/>
          </ac:spMkLst>
        </pc:spChg>
        <pc:spChg chg="add mod">
          <ac:chgData name="Genfa Wu" userId="9eb4ed8f995fdd0d" providerId="LiveId" clId="{F4777A62-0491-4B65-B33A-12E18D7A27CE}" dt="2018-09-03T05:11:28.415" v="2954" actId="1076"/>
          <ac:spMkLst>
            <pc:docMk/>
            <pc:sldMk cId="1539877058" sldId="869"/>
            <ac:spMk id="10" creationId="{1C00E268-A52A-4012-A09A-E2A6B489DB61}"/>
          </ac:spMkLst>
        </pc:spChg>
        <pc:spChg chg="add mod">
          <ac:chgData name="Genfa Wu" userId="9eb4ed8f995fdd0d" providerId="LiveId" clId="{F4777A62-0491-4B65-B33A-12E18D7A27CE}" dt="2018-09-03T05:11:25.598" v="2953" actId="1076"/>
          <ac:spMkLst>
            <pc:docMk/>
            <pc:sldMk cId="1539877058" sldId="869"/>
            <ac:spMk id="11" creationId="{10F61591-7B82-49DB-ABFE-8AB857DF8D22}"/>
          </ac:spMkLst>
        </pc:spChg>
        <pc:spChg chg="add mod">
          <ac:chgData name="Genfa Wu" userId="9eb4ed8f995fdd0d" providerId="LiveId" clId="{F4777A62-0491-4B65-B33A-12E18D7A27CE}" dt="2018-09-03T05:11:19.794" v="2951" actId="1076"/>
          <ac:spMkLst>
            <pc:docMk/>
            <pc:sldMk cId="1539877058" sldId="869"/>
            <ac:spMk id="12" creationId="{A218AC9B-0720-44B5-87F3-43347742A291}"/>
          </ac:spMkLst>
        </pc:spChg>
        <pc:spChg chg="add mod">
          <ac:chgData name="Genfa Wu" userId="9eb4ed8f995fdd0d" providerId="LiveId" clId="{F4777A62-0491-4B65-B33A-12E18D7A27CE}" dt="2018-09-03T05:11:22.061" v="2952" actId="1076"/>
          <ac:spMkLst>
            <pc:docMk/>
            <pc:sldMk cId="1539877058" sldId="869"/>
            <ac:spMk id="13" creationId="{B29A9E36-E07C-41AF-9F50-FAD8ECC68DD0}"/>
          </ac:spMkLst>
        </pc:spChg>
        <pc:spChg chg="add mod">
          <ac:chgData name="Genfa Wu" userId="9eb4ed8f995fdd0d" providerId="LiveId" clId="{F4777A62-0491-4B65-B33A-12E18D7A27CE}" dt="2018-09-03T05:12:13.432" v="3005" actId="14100"/>
          <ac:spMkLst>
            <pc:docMk/>
            <pc:sldMk cId="1539877058" sldId="869"/>
            <ac:spMk id="14" creationId="{5A8559CB-207B-41E6-A805-AD0177A642D7}"/>
          </ac:spMkLst>
        </pc:spChg>
        <pc:picChg chg="add mod">
          <ac:chgData name="Genfa Wu" userId="9eb4ed8f995fdd0d" providerId="LiveId" clId="{F4777A62-0491-4B65-B33A-12E18D7A27CE}" dt="2018-09-03T05:11:16.907" v="2950" actId="1076"/>
          <ac:picMkLst>
            <pc:docMk/>
            <pc:sldMk cId="1539877058" sldId="869"/>
            <ac:picMk id="8" creationId="{6D390D3E-4B5F-46B2-9B2B-AD14F2E14900}"/>
          </ac:picMkLst>
        </pc:picChg>
      </pc:sldChg>
      <pc:sldChg chg="addSp delSp modSp add">
        <pc:chgData name="Genfa Wu" userId="9eb4ed8f995fdd0d" providerId="LiveId" clId="{F4777A62-0491-4B65-B33A-12E18D7A27CE}" dt="2018-09-03T05:14:02.637" v="3012"/>
        <pc:sldMkLst>
          <pc:docMk/>
          <pc:sldMk cId="3633480244" sldId="870"/>
        </pc:sldMkLst>
        <pc:spChg chg="del">
          <ac:chgData name="Genfa Wu" userId="9eb4ed8f995fdd0d" providerId="LiveId" clId="{F4777A62-0491-4B65-B33A-12E18D7A27CE}" dt="2018-09-03T05:13:40.466" v="3007" actId="478"/>
          <ac:spMkLst>
            <pc:docMk/>
            <pc:sldMk cId="3633480244" sldId="870"/>
            <ac:spMk id="2" creationId="{640C5C5A-F723-4765-B14E-0242C2CE275A}"/>
          </ac:spMkLst>
        </pc:spChg>
        <pc:spChg chg="mod">
          <ac:chgData name="Genfa Wu" userId="9eb4ed8f995fdd0d" providerId="LiveId" clId="{F4777A62-0491-4B65-B33A-12E18D7A27CE}" dt="2018-09-03T05:14:02.637" v="3012"/>
          <ac:spMkLst>
            <pc:docMk/>
            <pc:sldMk cId="3633480244" sldId="870"/>
            <ac:spMk id="3" creationId="{72B8B19D-5DDE-41A8-9D59-B709B25A799A}"/>
          </ac:spMkLst>
        </pc:spChg>
        <pc:spChg chg="add mod">
          <ac:chgData name="Genfa Wu" userId="9eb4ed8f995fdd0d" providerId="LiveId" clId="{F4777A62-0491-4B65-B33A-12E18D7A27CE}" dt="2018-09-03T05:13:49.317" v="3011" actId="403"/>
          <ac:spMkLst>
            <pc:docMk/>
            <pc:sldMk cId="3633480244" sldId="870"/>
            <ac:spMk id="7" creationId="{36E6E6C8-E0B6-422A-BC10-3B2FCA5CF857}"/>
          </ac:spMkLst>
        </pc:spChg>
      </pc:sldChg>
      <pc:sldChg chg="addSp delSp modSp add">
        <pc:chgData name="Genfa Wu" userId="9eb4ed8f995fdd0d" providerId="LiveId" clId="{F4777A62-0491-4B65-B33A-12E18D7A27CE}" dt="2018-09-03T05:16:21.820" v="3063" actId="20577"/>
        <pc:sldMkLst>
          <pc:docMk/>
          <pc:sldMk cId="3430645308" sldId="871"/>
        </pc:sldMkLst>
        <pc:spChg chg="del">
          <ac:chgData name="Genfa Wu" userId="9eb4ed8f995fdd0d" providerId="LiveId" clId="{F4777A62-0491-4B65-B33A-12E18D7A27CE}" dt="2018-09-03T05:15:16.079" v="3014" actId="478"/>
          <ac:spMkLst>
            <pc:docMk/>
            <pc:sldMk cId="3430645308" sldId="871"/>
            <ac:spMk id="2" creationId="{71F3E87F-5BF4-4B76-B7B0-9AF0964A4DA6}"/>
          </ac:spMkLst>
        </pc:spChg>
        <pc:spChg chg="mod">
          <ac:chgData name="Genfa Wu" userId="9eb4ed8f995fdd0d" providerId="LiveId" clId="{F4777A62-0491-4B65-B33A-12E18D7A27CE}" dt="2018-09-03T05:16:21.820" v="3063" actId="20577"/>
          <ac:spMkLst>
            <pc:docMk/>
            <pc:sldMk cId="3430645308" sldId="871"/>
            <ac:spMk id="3" creationId="{D8292321-FE29-4C5C-80B2-4EBF7A7D1F87}"/>
          </ac:spMkLst>
        </pc:spChg>
        <pc:spChg chg="add del">
          <ac:chgData name="Genfa Wu" userId="9eb4ed8f995fdd0d" providerId="LiveId" clId="{F4777A62-0491-4B65-B33A-12E18D7A27CE}" dt="2018-09-03T05:15:19.977" v="3018" actId="20577"/>
          <ac:spMkLst>
            <pc:docMk/>
            <pc:sldMk cId="3430645308" sldId="871"/>
            <ac:spMk id="7" creationId="{C1822F2F-A3DF-4191-BE87-12EDB058D389}"/>
          </ac:spMkLst>
        </pc:spChg>
        <pc:spChg chg="add mod">
          <ac:chgData name="Genfa Wu" userId="9eb4ed8f995fdd0d" providerId="LiveId" clId="{F4777A62-0491-4B65-B33A-12E18D7A27CE}" dt="2018-09-03T05:15:54.216" v="3037" actId="20577"/>
          <ac:spMkLst>
            <pc:docMk/>
            <pc:sldMk cId="3430645308" sldId="871"/>
            <ac:spMk id="8" creationId="{0A98B8E7-3D56-4821-B430-888F4B1089AE}"/>
          </ac:spMkLst>
        </pc:spChg>
      </pc:sldChg>
      <pc:sldChg chg="addSp delSp modSp add">
        <pc:chgData name="Genfa Wu" userId="9eb4ed8f995fdd0d" providerId="LiveId" clId="{F4777A62-0491-4B65-B33A-12E18D7A27CE}" dt="2018-09-03T05:32:34.594" v="3117" actId="20577"/>
        <pc:sldMkLst>
          <pc:docMk/>
          <pc:sldMk cId="1621340119" sldId="872"/>
        </pc:sldMkLst>
        <pc:spChg chg="del">
          <ac:chgData name="Genfa Wu" userId="9eb4ed8f995fdd0d" providerId="LiveId" clId="{F4777A62-0491-4B65-B33A-12E18D7A27CE}" dt="2018-09-03T05:17:23.170" v="3065" actId="478"/>
          <ac:spMkLst>
            <pc:docMk/>
            <pc:sldMk cId="1621340119" sldId="872"/>
            <ac:spMk id="2" creationId="{9EA3AFDC-374A-4C52-AA14-0A0B9B6029D0}"/>
          </ac:spMkLst>
        </pc:spChg>
        <pc:spChg chg="mod">
          <ac:chgData name="Genfa Wu" userId="9eb4ed8f995fdd0d" providerId="LiveId" clId="{F4777A62-0491-4B65-B33A-12E18D7A27CE}" dt="2018-09-03T05:20:05.007" v="3087" actId="20577"/>
          <ac:spMkLst>
            <pc:docMk/>
            <pc:sldMk cId="1621340119" sldId="872"/>
            <ac:spMk id="3" creationId="{D9D1ED3E-A178-4C4A-8F1C-3D5A3FF5F0C8}"/>
          </ac:spMkLst>
        </pc:spChg>
        <pc:spChg chg="add del">
          <ac:chgData name="Genfa Wu" userId="9eb4ed8f995fdd0d" providerId="LiveId" clId="{F4777A62-0491-4B65-B33A-12E18D7A27CE}" dt="2018-09-03T05:17:26.725" v="3067" actId="20577"/>
          <ac:spMkLst>
            <pc:docMk/>
            <pc:sldMk cId="1621340119" sldId="872"/>
            <ac:spMk id="7" creationId="{C7532D8C-EAF1-41CC-B993-52DB78E46DF2}"/>
          </ac:spMkLst>
        </pc:spChg>
        <pc:spChg chg="add mod">
          <ac:chgData name="Genfa Wu" userId="9eb4ed8f995fdd0d" providerId="LiveId" clId="{F4777A62-0491-4B65-B33A-12E18D7A27CE}" dt="2018-09-03T05:32:34.594" v="3117" actId="20577"/>
          <ac:spMkLst>
            <pc:docMk/>
            <pc:sldMk cId="1621340119" sldId="872"/>
            <ac:spMk id="8" creationId="{7450BD8B-8ABD-4E8D-8A5E-6F6374A83E5B}"/>
          </ac:spMkLst>
        </pc:spChg>
      </pc:sldChg>
      <pc:sldChg chg="addSp delSp modSp add">
        <pc:chgData name="Genfa Wu" userId="9eb4ed8f995fdd0d" providerId="LiveId" clId="{F4777A62-0491-4B65-B33A-12E18D7A27CE}" dt="2018-09-03T05:31:57.749" v="3101"/>
        <pc:sldMkLst>
          <pc:docMk/>
          <pc:sldMk cId="356211129" sldId="873"/>
        </pc:sldMkLst>
        <pc:spChg chg="del">
          <ac:chgData name="Genfa Wu" userId="9eb4ed8f995fdd0d" providerId="LiveId" clId="{F4777A62-0491-4B65-B33A-12E18D7A27CE}" dt="2018-09-03T05:22:16.575" v="3089" actId="478"/>
          <ac:spMkLst>
            <pc:docMk/>
            <pc:sldMk cId="356211129" sldId="873"/>
            <ac:spMk id="2" creationId="{F35BCB75-7454-4368-AAEF-924F32E3FFE4}"/>
          </ac:spMkLst>
        </pc:spChg>
        <pc:spChg chg="mod">
          <ac:chgData name="Genfa Wu" userId="9eb4ed8f995fdd0d" providerId="LiveId" clId="{F4777A62-0491-4B65-B33A-12E18D7A27CE}" dt="2018-09-03T05:31:57.749" v="3101"/>
          <ac:spMkLst>
            <pc:docMk/>
            <pc:sldMk cId="356211129" sldId="873"/>
            <ac:spMk id="3" creationId="{2FA693B1-C6BE-4173-817C-926E374D1498}"/>
          </ac:spMkLst>
        </pc:spChg>
        <pc:graphicFrameChg chg="add">
          <ac:chgData name="Genfa Wu" userId="9eb4ed8f995fdd0d" providerId="LiveId" clId="{F4777A62-0491-4B65-B33A-12E18D7A27CE}" dt="2018-09-03T05:22:20.559" v="3090"/>
          <ac:graphicFrameMkLst>
            <pc:docMk/>
            <pc:sldMk cId="356211129" sldId="873"/>
            <ac:graphicFrameMk id="7" creationId="{E155801E-462F-422E-9514-46DCDEF24597}"/>
          </ac:graphicFrameMkLst>
        </pc:graphicFrameChg>
        <pc:picChg chg="add del mod">
          <ac:chgData name="Genfa Wu" userId="9eb4ed8f995fdd0d" providerId="LiveId" clId="{F4777A62-0491-4B65-B33A-12E18D7A27CE}" dt="2018-09-03T05:24:25.264" v="3094" actId="478"/>
          <ac:picMkLst>
            <pc:docMk/>
            <pc:sldMk cId="356211129" sldId="873"/>
            <ac:picMk id="8" creationId="{0E8D61FE-93C9-4316-9052-D545EBA95D50}"/>
          </ac:picMkLst>
        </pc:picChg>
        <pc:picChg chg="add mod modCrop">
          <ac:chgData name="Genfa Wu" userId="9eb4ed8f995fdd0d" providerId="LiveId" clId="{F4777A62-0491-4B65-B33A-12E18D7A27CE}" dt="2018-09-03T05:30:43.702" v="3099" actId="732"/>
          <ac:picMkLst>
            <pc:docMk/>
            <pc:sldMk cId="356211129" sldId="873"/>
            <ac:picMk id="9" creationId="{7077B1C3-6084-4935-BDA7-5AFF7A1A3757}"/>
          </ac:picMkLst>
        </pc:picChg>
      </pc:sldChg>
      <pc:sldChg chg="modSp">
        <pc:chgData name="Genfa Wu" userId="9eb4ed8f995fdd0d" providerId="LiveId" clId="{F4777A62-0491-4B65-B33A-12E18D7A27CE}" dt="2018-09-03T05:33:19.027" v="3118" actId="1076"/>
        <pc:sldMkLst>
          <pc:docMk/>
          <pc:sldMk cId="927828012" sldId="874"/>
        </pc:sldMkLst>
        <pc:spChg chg="mod">
          <ac:chgData name="Genfa Wu" userId="9eb4ed8f995fdd0d" providerId="LiveId" clId="{F4777A62-0491-4B65-B33A-12E18D7A27CE}" dt="2018-09-03T05:33:19.027" v="3118" actId="1076"/>
          <ac:spMkLst>
            <pc:docMk/>
            <pc:sldMk cId="927828012" sldId="874"/>
            <ac:spMk id="7" creationId="{8DCED8F0-8410-4486-9258-459946A52CD3}"/>
          </ac:spMkLst>
        </pc:spChg>
      </pc:sldChg>
      <pc:sldChg chg="addSp delSp modSp add">
        <pc:chgData name="Genfa Wu" userId="9eb4ed8f995fdd0d" providerId="LiveId" clId="{F4777A62-0491-4B65-B33A-12E18D7A27CE}" dt="2018-09-03T05:35:26.020" v="3170" actId="1076"/>
        <pc:sldMkLst>
          <pc:docMk/>
          <pc:sldMk cId="1246888108" sldId="875"/>
        </pc:sldMkLst>
        <pc:spChg chg="del">
          <ac:chgData name="Genfa Wu" userId="9eb4ed8f995fdd0d" providerId="LiveId" clId="{F4777A62-0491-4B65-B33A-12E18D7A27CE}" dt="2018-09-03T05:34:57.882" v="3158" actId="478"/>
          <ac:spMkLst>
            <pc:docMk/>
            <pc:sldMk cId="1246888108" sldId="875"/>
            <ac:spMk id="2" creationId="{83B9FEE4-3750-46C6-85CF-5A41D11EF7A5}"/>
          </ac:spMkLst>
        </pc:spChg>
        <pc:spChg chg="mod">
          <ac:chgData name="Genfa Wu" userId="9eb4ed8f995fdd0d" providerId="LiveId" clId="{F4777A62-0491-4B65-B33A-12E18D7A27CE}" dt="2018-09-03T05:34:54.914" v="3157" actId="20577"/>
          <ac:spMkLst>
            <pc:docMk/>
            <pc:sldMk cId="1246888108" sldId="875"/>
            <ac:spMk id="3" creationId="{7173D165-3D06-404F-9039-56582FC587F7}"/>
          </ac:spMkLst>
        </pc:spChg>
        <pc:spChg chg="add">
          <ac:chgData name="Genfa Wu" userId="9eb4ed8f995fdd0d" providerId="LiveId" clId="{F4777A62-0491-4B65-B33A-12E18D7A27CE}" dt="2018-09-03T05:34:58.802" v="3159" actId="1076"/>
          <ac:spMkLst>
            <pc:docMk/>
            <pc:sldMk cId="1246888108" sldId="875"/>
            <ac:spMk id="7" creationId="{ECBD3F22-B7CA-49C9-AAC5-D1637BC1CE52}"/>
          </ac:spMkLst>
        </pc:spChg>
        <pc:spChg chg="add mod">
          <ac:chgData name="Genfa Wu" userId="9eb4ed8f995fdd0d" providerId="LiveId" clId="{F4777A62-0491-4B65-B33A-12E18D7A27CE}" dt="2018-09-03T05:35:26.020" v="3170" actId="1076"/>
          <ac:spMkLst>
            <pc:docMk/>
            <pc:sldMk cId="1246888108" sldId="875"/>
            <ac:spMk id="9" creationId="{515D9730-063E-4368-B0DF-80B4B5BFAA50}"/>
          </ac:spMkLst>
        </pc:spChg>
        <pc:graphicFrameChg chg="add">
          <ac:chgData name="Genfa Wu" userId="9eb4ed8f995fdd0d" providerId="LiveId" clId="{F4777A62-0491-4B65-B33A-12E18D7A27CE}" dt="2018-09-03T05:34:58.802" v="3159" actId="1076"/>
          <ac:graphicFrameMkLst>
            <pc:docMk/>
            <pc:sldMk cId="1246888108" sldId="875"/>
            <ac:graphicFrameMk id="8" creationId="{40A1BF1C-913F-4C1B-A6FE-43226EE2331F}"/>
          </ac:graphicFrameMkLst>
        </pc:graphicFrameChg>
      </pc:sldChg>
      <pc:sldChg chg="modSp">
        <pc:chgData name="Genfa Wu" userId="9eb4ed8f995fdd0d" providerId="LiveId" clId="{F4777A62-0491-4B65-B33A-12E18D7A27CE}" dt="2018-09-03T05:53:47.957" v="3202" actId="1076"/>
        <pc:sldMkLst>
          <pc:docMk/>
          <pc:sldMk cId="1389094913" sldId="876"/>
        </pc:sldMkLst>
        <pc:spChg chg="mod">
          <ac:chgData name="Genfa Wu" userId="9eb4ed8f995fdd0d" providerId="LiveId" clId="{F4777A62-0491-4B65-B33A-12E18D7A27CE}" dt="2018-09-03T05:53:47.957" v="3202" actId="1076"/>
          <ac:spMkLst>
            <pc:docMk/>
            <pc:sldMk cId="1389094913" sldId="876"/>
            <ac:spMk id="7" creationId="{8DCED8F0-8410-4486-9258-459946A52CD3}"/>
          </ac:spMkLst>
        </pc:spChg>
      </pc:sldChg>
      <pc:sldChg chg="modSp add">
        <pc:chgData name="Genfa Wu" userId="9eb4ed8f995fdd0d" providerId="LiveId" clId="{F4777A62-0491-4B65-B33A-12E18D7A27CE}" dt="2018-09-03T05:53:39.562" v="3201" actId="1035"/>
        <pc:sldMkLst>
          <pc:docMk/>
          <pc:sldMk cId="1891047067" sldId="878"/>
        </pc:sldMkLst>
        <pc:spChg chg="mod">
          <ac:chgData name="Genfa Wu" userId="9eb4ed8f995fdd0d" providerId="LiveId" clId="{F4777A62-0491-4B65-B33A-12E18D7A27CE}" dt="2018-09-03T05:53:39.562" v="3201" actId="1035"/>
          <ac:spMkLst>
            <pc:docMk/>
            <pc:sldMk cId="1891047067" sldId="878"/>
            <ac:spMk id="7" creationId="{8DCED8F0-8410-4486-9258-459946A52CD3}"/>
          </ac:spMkLst>
        </pc:spChg>
      </pc:sldChg>
      <pc:sldChg chg="add">
        <pc:chgData name="Genfa Wu" userId="9eb4ed8f995fdd0d" providerId="LiveId" clId="{F4777A62-0491-4B65-B33A-12E18D7A27CE}" dt="2018-09-03T05:53:24.839" v="3198"/>
        <pc:sldMkLst>
          <pc:docMk/>
          <pc:sldMk cId="1318414029" sldId="879"/>
        </pc:sldMkLst>
      </pc:sldChg>
      <pc:sldChg chg="modSp add">
        <pc:chgData name="Genfa Wu" userId="9eb4ed8f995fdd0d" providerId="LiveId" clId="{F4777A62-0491-4B65-B33A-12E18D7A27CE}" dt="2018-09-03T05:54:20.039" v="3204" actId="1076"/>
        <pc:sldMkLst>
          <pc:docMk/>
          <pc:sldMk cId="3617331916" sldId="880"/>
        </pc:sldMkLst>
        <pc:spChg chg="mod">
          <ac:chgData name="Genfa Wu" userId="9eb4ed8f995fdd0d" providerId="LiveId" clId="{F4777A62-0491-4B65-B33A-12E18D7A27CE}" dt="2018-09-03T05:54:20.039" v="3204" actId="1076"/>
          <ac:spMkLst>
            <pc:docMk/>
            <pc:sldMk cId="3617331916" sldId="880"/>
            <ac:spMk id="7" creationId="{8DCED8F0-8410-4486-9258-459946A52CD3}"/>
          </ac:spMkLst>
        </pc:spChg>
      </pc:sldChg>
      <pc:sldChg chg="add del">
        <pc:chgData name="Genfa Wu" userId="9eb4ed8f995fdd0d" providerId="LiveId" clId="{F4777A62-0491-4B65-B33A-12E18D7A27CE}" dt="2018-09-03T18:26:24.528" v="3207"/>
        <pc:sldMkLst>
          <pc:docMk/>
          <pc:sldMk cId="3252275963" sldId="881"/>
        </pc:sldMkLst>
      </pc:sldChg>
      <pc:sldMasterChg chg="modSp addSldLayout delSldLayout modSldLayout">
        <pc:chgData name="Genfa Wu" userId="9eb4ed8f995fdd0d" providerId="LiveId" clId="{F4777A62-0491-4B65-B33A-12E18D7A27CE}" dt="2018-09-03T02:54:55.437" v="1458" actId="2696"/>
        <pc:sldMasterMkLst>
          <pc:docMk/>
          <pc:sldMasterMk cId="0" sldId="2147483682"/>
        </pc:sldMasterMkLst>
        <pc:spChg chg="mod">
          <ac:chgData name="Genfa Wu" userId="9eb4ed8f995fdd0d" providerId="LiveId" clId="{F4777A62-0491-4B65-B33A-12E18D7A27CE}" dt="2018-09-02T22:18:29.265" v="1035" actId="1076"/>
          <ac:spMkLst>
            <pc:docMk/>
            <pc:sldMasterMk cId="0" sldId="2147483682"/>
            <ac:spMk id="15" creationId="{00000000-0000-0000-0000-000000000000}"/>
          </ac:spMkLst>
        </pc:spChg>
        <pc:sldLayoutChg chg="modSp">
          <pc:chgData name="Genfa Wu" userId="9eb4ed8f995fdd0d" providerId="LiveId" clId="{F4777A62-0491-4B65-B33A-12E18D7A27CE}" dt="2018-09-02T21:52:43.667" v="43" actId="2696"/>
          <pc:sldLayoutMkLst>
            <pc:docMk/>
            <pc:sldMasterMk cId="0" sldId="2147483682"/>
            <pc:sldLayoutMk cId="830161784" sldId="2147484116"/>
          </pc:sldLayoutMkLst>
          <pc:spChg chg="mod">
            <ac:chgData name="Genfa Wu" userId="9eb4ed8f995fdd0d" providerId="LiveId" clId="{F4777A62-0491-4B65-B33A-12E18D7A27CE}" dt="2018-09-02T21:52:43.667" v="43" actId="2696"/>
            <ac:spMkLst>
              <pc:docMk/>
              <pc:sldMasterMk cId="0" sldId="2147483682"/>
              <pc:sldLayoutMk cId="830161784" sldId="2147484116"/>
              <ac:spMk id="21" creationId="{B26FDE4A-73F8-48B8-BD68-8EC93168107F}"/>
            </ac:spMkLst>
          </pc:spChg>
        </pc:sldLayoutChg>
        <pc:sldLayoutChg chg="modSp">
          <pc:chgData name="Genfa Wu" userId="9eb4ed8f995fdd0d" providerId="LiveId" clId="{F4777A62-0491-4B65-B33A-12E18D7A27CE}" dt="2018-09-02T21:52:48.719" v="44" actId="2696"/>
          <pc:sldLayoutMkLst>
            <pc:docMk/>
            <pc:sldMasterMk cId="0" sldId="2147483682"/>
            <pc:sldLayoutMk cId="1662019119" sldId="2147484124"/>
          </pc:sldLayoutMkLst>
          <pc:spChg chg="mod">
            <ac:chgData name="Genfa Wu" userId="9eb4ed8f995fdd0d" providerId="LiveId" clId="{F4777A62-0491-4B65-B33A-12E18D7A27CE}" dt="2018-09-02T21:52:48.719" v="44" actId="2696"/>
            <ac:spMkLst>
              <pc:docMk/>
              <pc:sldMasterMk cId="0" sldId="2147483682"/>
              <pc:sldLayoutMk cId="1662019119" sldId="2147484124"/>
              <ac:spMk id="8" creationId="{3289AFCC-30A4-43DD-9DA3-C1D90027B120}"/>
            </ac:spMkLst>
          </pc:spChg>
        </pc:sldLayoutChg>
        <pc:sldLayoutChg chg="modSp">
          <pc:chgData name="Genfa Wu" userId="9eb4ed8f995fdd0d" providerId="LiveId" clId="{F4777A62-0491-4B65-B33A-12E18D7A27CE}" dt="2018-09-02T22:18:23.066" v="1034" actId="1076"/>
          <pc:sldLayoutMkLst>
            <pc:docMk/>
            <pc:sldMasterMk cId="0" sldId="2147483682"/>
            <pc:sldLayoutMk cId="1829273756" sldId="2147484129"/>
          </pc:sldLayoutMkLst>
          <pc:spChg chg="mod">
            <ac:chgData name="Genfa Wu" userId="9eb4ed8f995fdd0d" providerId="LiveId" clId="{F4777A62-0491-4B65-B33A-12E18D7A27CE}" dt="2018-09-02T21:54:08.722" v="60" actId="20577"/>
            <ac:spMkLst>
              <pc:docMk/>
              <pc:sldMasterMk cId="0" sldId="2147483682"/>
              <pc:sldLayoutMk cId="1829273756" sldId="2147484129"/>
              <ac:spMk id="8" creationId="{00000000-0000-0000-0000-000000000000}"/>
            </ac:spMkLst>
          </pc:spChg>
          <pc:spChg chg="mod">
            <ac:chgData name="Genfa Wu" userId="9eb4ed8f995fdd0d" providerId="LiveId" clId="{F4777A62-0491-4B65-B33A-12E18D7A27CE}" dt="2018-09-02T22:18:23.066" v="1034" actId="1076"/>
            <ac:spMkLst>
              <pc:docMk/>
              <pc:sldMasterMk cId="0" sldId="2147483682"/>
              <pc:sldLayoutMk cId="1829273756" sldId="2147484129"/>
              <ac:spMk id="9" creationId="{00000000-0000-0000-0000-000000000000}"/>
            </ac:spMkLst>
          </pc:spChg>
        </pc:sldLayoutChg>
        <pc:sldLayoutChg chg="add del">
          <pc:chgData name="Genfa Wu" userId="9eb4ed8f995fdd0d" providerId="LiveId" clId="{F4777A62-0491-4B65-B33A-12E18D7A27CE}" dt="2018-09-03T02:54:55.437" v="1458" actId="2696"/>
          <pc:sldLayoutMkLst>
            <pc:docMk/>
            <pc:sldMasterMk cId="0" sldId="2147483682"/>
            <pc:sldLayoutMk cId="797302617" sldId="2147484145"/>
          </pc:sldLayoutMkLst>
        </pc:sldLayoutChg>
      </pc:sldMasterChg>
    </pc:docChg>
  </pc:docChgLst>
  <pc:docChgLst>
    <pc:chgData name="Genfa Wu" userId="66f944e7-ed30-4426-b0bf-d83bfbb425f7" providerId="ADAL" clId="{8F8F25B3-3329-49C6-BD65-C42F4F4F286C}"/>
    <pc:docChg chg="undo custSel addSld delSld modSld sldOrd delMainMaster modSection">
      <pc:chgData name="Genfa Wu" userId="66f944e7-ed30-4426-b0bf-d83bfbb425f7" providerId="ADAL" clId="{8F8F25B3-3329-49C6-BD65-C42F4F4F286C}" dt="2018-09-04T15:55:30.114" v="1073" actId="6549"/>
      <pc:docMkLst>
        <pc:docMk/>
      </pc:docMkLst>
      <pc:sldChg chg="del">
        <pc:chgData name="Genfa Wu" userId="66f944e7-ed30-4426-b0bf-d83bfbb425f7" providerId="ADAL" clId="{8F8F25B3-3329-49C6-BD65-C42F4F4F286C}" dt="2018-09-04T04:47:06.582" v="941" actId="2696"/>
        <pc:sldMkLst>
          <pc:docMk/>
          <pc:sldMk cId="835724900" sldId="266"/>
        </pc:sldMkLst>
      </pc:sldChg>
      <pc:sldChg chg="del">
        <pc:chgData name="Genfa Wu" userId="66f944e7-ed30-4426-b0bf-d83bfbb425f7" providerId="ADAL" clId="{8F8F25B3-3329-49C6-BD65-C42F4F4F286C}" dt="2018-09-04T04:46:22.323" v="936" actId="2696"/>
        <pc:sldMkLst>
          <pc:docMk/>
          <pc:sldMk cId="3450498100" sldId="268"/>
        </pc:sldMkLst>
      </pc:sldChg>
      <pc:sldChg chg="modSp">
        <pc:chgData name="Genfa Wu" userId="66f944e7-ed30-4426-b0bf-d83bfbb425f7" providerId="ADAL" clId="{8F8F25B3-3329-49C6-BD65-C42F4F4F286C}" dt="2018-09-04T04:06:51.946" v="347" actId="20577"/>
        <pc:sldMkLst>
          <pc:docMk/>
          <pc:sldMk cId="3051078319" sldId="364"/>
        </pc:sldMkLst>
        <pc:spChg chg="mod">
          <ac:chgData name="Genfa Wu" userId="66f944e7-ed30-4426-b0bf-d83bfbb425f7" providerId="ADAL" clId="{8F8F25B3-3329-49C6-BD65-C42F4F4F286C}" dt="2018-09-04T04:06:51.946" v="347" actId="20577"/>
          <ac:spMkLst>
            <pc:docMk/>
            <pc:sldMk cId="3051078319" sldId="364"/>
            <ac:spMk id="2" creationId="{8BB69980-A791-4081-AAE9-3A66737E9974}"/>
          </ac:spMkLst>
        </pc:spChg>
      </pc:sldChg>
      <pc:sldChg chg="modSp">
        <pc:chgData name="Genfa Wu" userId="66f944e7-ed30-4426-b0bf-d83bfbb425f7" providerId="ADAL" clId="{8F8F25B3-3329-49C6-BD65-C42F4F4F286C}" dt="2018-09-04T04:06:56.633" v="348" actId="20577"/>
        <pc:sldMkLst>
          <pc:docMk/>
          <pc:sldMk cId="4119447538" sldId="365"/>
        </pc:sldMkLst>
        <pc:spChg chg="mod">
          <ac:chgData name="Genfa Wu" userId="66f944e7-ed30-4426-b0bf-d83bfbb425f7" providerId="ADAL" clId="{8F8F25B3-3329-49C6-BD65-C42F4F4F286C}" dt="2018-09-04T04:06:56.633" v="348" actId="20577"/>
          <ac:spMkLst>
            <pc:docMk/>
            <pc:sldMk cId="4119447538" sldId="365"/>
            <ac:spMk id="2" creationId="{8BB69980-A791-4081-AAE9-3A66737E9974}"/>
          </ac:spMkLst>
        </pc:spChg>
      </pc:sldChg>
      <pc:sldChg chg="modSp">
        <pc:chgData name="Genfa Wu" userId="66f944e7-ed30-4426-b0bf-d83bfbb425f7" providerId="ADAL" clId="{8F8F25B3-3329-49C6-BD65-C42F4F4F286C}" dt="2018-09-04T04:07:03.212" v="349" actId="20577"/>
        <pc:sldMkLst>
          <pc:docMk/>
          <pc:sldMk cId="511602986" sldId="368"/>
        </pc:sldMkLst>
        <pc:spChg chg="mod">
          <ac:chgData name="Genfa Wu" userId="66f944e7-ed30-4426-b0bf-d83bfbb425f7" providerId="ADAL" clId="{8F8F25B3-3329-49C6-BD65-C42F4F4F286C}" dt="2018-09-04T04:07:03.212" v="349" actId="20577"/>
          <ac:spMkLst>
            <pc:docMk/>
            <pc:sldMk cId="511602986" sldId="368"/>
            <ac:spMk id="2" creationId="{8BB69980-A791-4081-AAE9-3A66737E9974}"/>
          </ac:spMkLst>
        </pc:spChg>
      </pc:sldChg>
      <pc:sldChg chg="addSp modSp del">
        <pc:chgData name="Genfa Wu" userId="66f944e7-ed30-4426-b0bf-d83bfbb425f7" providerId="ADAL" clId="{8F8F25B3-3329-49C6-BD65-C42F4F4F286C}" dt="2018-09-04T03:32:35.557" v="260" actId="2696"/>
        <pc:sldMkLst>
          <pc:docMk/>
          <pc:sldMk cId="2463883650" sldId="756"/>
        </pc:sldMkLst>
        <pc:spChg chg="add mod">
          <ac:chgData name="Genfa Wu" userId="66f944e7-ed30-4426-b0bf-d83bfbb425f7" providerId="ADAL" clId="{8F8F25B3-3329-49C6-BD65-C42F4F4F286C}" dt="2018-09-03T19:57:16.479" v="27" actId="20577"/>
          <ac:spMkLst>
            <pc:docMk/>
            <pc:sldMk cId="2463883650" sldId="756"/>
            <ac:spMk id="4" creationId="{8DE662DD-4132-430C-A2FB-AF10D7222768}"/>
          </ac:spMkLst>
        </pc:spChg>
      </pc:sldChg>
      <pc:sldChg chg="del">
        <pc:chgData name="Genfa Wu" userId="66f944e7-ed30-4426-b0bf-d83bfbb425f7" providerId="ADAL" clId="{8F8F25B3-3329-49C6-BD65-C42F4F4F286C}" dt="2018-09-04T03:22:42.494" v="117" actId="2696"/>
        <pc:sldMkLst>
          <pc:docMk/>
          <pc:sldMk cId="2549954418" sldId="762"/>
        </pc:sldMkLst>
      </pc:sldChg>
      <pc:sldChg chg="del">
        <pc:chgData name="Genfa Wu" userId="66f944e7-ed30-4426-b0bf-d83bfbb425f7" providerId="ADAL" clId="{8F8F25B3-3329-49C6-BD65-C42F4F4F286C}" dt="2018-09-04T04:21:30.054" v="918" actId="2696"/>
        <pc:sldMkLst>
          <pc:docMk/>
          <pc:sldMk cId="1218451881" sldId="763"/>
        </pc:sldMkLst>
      </pc:sldChg>
      <pc:sldChg chg="addSp modSp del">
        <pc:chgData name="Genfa Wu" userId="66f944e7-ed30-4426-b0bf-d83bfbb425f7" providerId="ADAL" clId="{8F8F25B3-3329-49C6-BD65-C42F4F4F286C}" dt="2018-09-04T03:30:41.515" v="176" actId="2696"/>
        <pc:sldMkLst>
          <pc:docMk/>
          <pc:sldMk cId="1532838530" sldId="790"/>
        </pc:sldMkLst>
        <pc:spChg chg="add mod">
          <ac:chgData name="Genfa Wu" userId="66f944e7-ed30-4426-b0bf-d83bfbb425f7" providerId="ADAL" clId="{8F8F25B3-3329-49C6-BD65-C42F4F4F286C}" dt="2018-09-03T19:56:29.897" v="11" actId="20577"/>
          <ac:spMkLst>
            <pc:docMk/>
            <pc:sldMk cId="1532838530" sldId="790"/>
            <ac:spMk id="4" creationId="{00410A6F-DC51-4E40-9499-D20E9B64C336}"/>
          </ac:spMkLst>
        </pc:spChg>
      </pc:sldChg>
      <pc:sldChg chg="del">
        <pc:chgData name="Genfa Wu" userId="66f944e7-ed30-4426-b0bf-d83bfbb425f7" providerId="ADAL" clId="{8F8F25B3-3329-49C6-BD65-C42F4F4F286C}" dt="2018-09-04T03:19:59.219" v="103" actId="2696"/>
        <pc:sldMkLst>
          <pc:docMk/>
          <pc:sldMk cId="579864815" sldId="791"/>
        </pc:sldMkLst>
      </pc:sldChg>
      <pc:sldChg chg="del">
        <pc:chgData name="Genfa Wu" userId="66f944e7-ed30-4426-b0bf-d83bfbb425f7" providerId="ADAL" clId="{8F8F25B3-3329-49C6-BD65-C42F4F4F286C}" dt="2018-09-04T03:22:00.931" v="110" actId="2696"/>
        <pc:sldMkLst>
          <pc:docMk/>
          <pc:sldMk cId="156097664" sldId="792"/>
        </pc:sldMkLst>
      </pc:sldChg>
      <pc:sldChg chg="del">
        <pc:chgData name="Genfa Wu" userId="66f944e7-ed30-4426-b0bf-d83bfbb425f7" providerId="ADAL" clId="{8F8F25B3-3329-49C6-BD65-C42F4F4F286C}" dt="2018-09-04T03:17:20.954" v="78" actId="2696"/>
        <pc:sldMkLst>
          <pc:docMk/>
          <pc:sldMk cId="1504552897" sldId="794"/>
        </pc:sldMkLst>
      </pc:sldChg>
      <pc:sldChg chg="del">
        <pc:chgData name="Genfa Wu" userId="66f944e7-ed30-4426-b0bf-d83bfbb425f7" providerId="ADAL" clId="{8F8F25B3-3329-49C6-BD65-C42F4F4F286C}" dt="2018-09-04T03:14:09.691" v="53" actId="2696"/>
        <pc:sldMkLst>
          <pc:docMk/>
          <pc:sldMk cId="807642630" sldId="806"/>
        </pc:sldMkLst>
      </pc:sldChg>
      <pc:sldChg chg="del">
        <pc:chgData name="Genfa Wu" userId="66f944e7-ed30-4426-b0bf-d83bfbb425f7" providerId="ADAL" clId="{8F8F25B3-3329-49C6-BD65-C42F4F4F286C}" dt="2018-09-04T03:35:13.064" v="302" actId="2696"/>
        <pc:sldMkLst>
          <pc:docMk/>
          <pc:sldMk cId="1918785949" sldId="811"/>
        </pc:sldMkLst>
      </pc:sldChg>
      <pc:sldChg chg="del">
        <pc:chgData name="Genfa Wu" userId="66f944e7-ed30-4426-b0bf-d83bfbb425f7" providerId="ADAL" clId="{8F8F25B3-3329-49C6-BD65-C42F4F4F286C}" dt="2018-09-04T04:02:42.540" v="330" actId="2696"/>
        <pc:sldMkLst>
          <pc:docMk/>
          <pc:sldMk cId="2941808595" sldId="821"/>
        </pc:sldMkLst>
      </pc:sldChg>
      <pc:sldChg chg="del">
        <pc:chgData name="Genfa Wu" userId="66f944e7-ed30-4426-b0bf-d83bfbb425f7" providerId="ADAL" clId="{8F8F25B3-3329-49C6-BD65-C42F4F4F286C}" dt="2018-09-04T03:13:22.646" v="47" actId="2696"/>
        <pc:sldMkLst>
          <pc:docMk/>
          <pc:sldMk cId="2529911062" sldId="822"/>
        </pc:sldMkLst>
      </pc:sldChg>
      <pc:sldChg chg="del">
        <pc:chgData name="Genfa Wu" userId="66f944e7-ed30-4426-b0bf-d83bfbb425f7" providerId="ADAL" clId="{8F8F25B3-3329-49C6-BD65-C42F4F4F286C}" dt="2018-09-04T03:19:20.692" v="97" actId="2696"/>
        <pc:sldMkLst>
          <pc:docMk/>
          <pc:sldMk cId="448210901" sldId="823"/>
        </pc:sldMkLst>
      </pc:sldChg>
      <pc:sldChg chg="del">
        <pc:chgData name="Genfa Wu" userId="66f944e7-ed30-4426-b0bf-d83bfbb425f7" providerId="ADAL" clId="{8F8F25B3-3329-49C6-BD65-C42F4F4F286C}" dt="2018-09-04T03:19:20.687" v="96" actId="2696"/>
        <pc:sldMkLst>
          <pc:docMk/>
          <pc:sldMk cId="3876519602" sldId="824"/>
        </pc:sldMkLst>
      </pc:sldChg>
      <pc:sldChg chg="del">
        <pc:chgData name="Genfa Wu" userId="66f944e7-ed30-4426-b0bf-d83bfbb425f7" providerId="ADAL" clId="{8F8F25B3-3329-49C6-BD65-C42F4F4F286C}" dt="2018-09-04T03:19:20.682" v="95" actId="2696"/>
        <pc:sldMkLst>
          <pc:docMk/>
          <pc:sldMk cId="1270859083" sldId="825"/>
        </pc:sldMkLst>
      </pc:sldChg>
      <pc:sldChg chg="addSp delSp del addAnim delAnim">
        <pc:chgData name="Genfa Wu" userId="66f944e7-ed30-4426-b0bf-d83bfbb425f7" providerId="ADAL" clId="{8F8F25B3-3329-49C6-BD65-C42F4F4F286C}" dt="2018-09-04T03:16:33.070" v="69" actId="2696"/>
        <pc:sldMkLst>
          <pc:docMk/>
          <pc:sldMk cId="451827927" sldId="827"/>
        </pc:sldMkLst>
        <pc:spChg chg="add del">
          <ac:chgData name="Genfa Wu" userId="66f944e7-ed30-4426-b0bf-d83bfbb425f7" providerId="ADAL" clId="{8F8F25B3-3329-49C6-BD65-C42F4F4F286C}" dt="2018-09-04T03:15:32.402" v="62" actId="478"/>
          <ac:spMkLst>
            <pc:docMk/>
            <pc:sldMk cId="451827927" sldId="827"/>
            <ac:spMk id="9" creationId="{EC0E369C-C43D-4E24-8E3F-01470BE825A1}"/>
          </ac:spMkLst>
        </pc:spChg>
        <pc:picChg chg="add del">
          <ac:chgData name="Genfa Wu" userId="66f944e7-ed30-4426-b0bf-d83bfbb425f7" providerId="ADAL" clId="{8F8F25B3-3329-49C6-BD65-C42F4F4F286C}" dt="2018-09-04T03:15:32.835" v="63" actId="478"/>
          <ac:picMkLst>
            <pc:docMk/>
            <pc:sldMk cId="451827927" sldId="827"/>
            <ac:picMk id="7" creationId="{19F0BA99-C1E7-4C6E-A1EB-CA54C1768BE2}"/>
          </ac:picMkLst>
        </pc:picChg>
        <pc:picChg chg="add del">
          <ac:chgData name="Genfa Wu" userId="66f944e7-ed30-4426-b0bf-d83bfbb425f7" providerId="ADAL" clId="{8F8F25B3-3329-49C6-BD65-C42F4F4F286C}" dt="2018-09-04T03:15:33.252" v="64" actId="478"/>
          <ac:picMkLst>
            <pc:docMk/>
            <pc:sldMk cId="451827927" sldId="827"/>
            <ac:picMk id="8" creationId="{AF6C0976-1FCA-467F-B37C-66278255EF71}"/>
          </ac:picMkLst>
        </pc:picChg>
      </pc:sldChg>
      <pc:sldChg chg="del">
        <pc:chgData name="Genfa Wu" userId="66f944e7-ed30-4426-b0bf-d83bfbb425f7" providerId="ADAL" clId="{8F8F25B3-3329-49C6-BD65-C42F4F4F286C}" dt="2018-09-04T04:03:55.567" v="343" actId="2696"/>
        <pc:sldMkLst>
          <pc:docMk/>
          <pc:sldMk cId="2062721309" sldId="829"/>
        </pc:sldMkLst>
      </pc:sldChg>
      <pc:sldChg chg="del">
        <pc:chgData name="Genfa Wu" userId="66f944e7-ed30-4426-b0bf-d83bfbb425f7" providerId="ADAL" clId="{8F8F25B3-3329-49C6-BD65-C42F4F4F286C}" dt="2018-09-04T03:36:53.835" v="315" actId="2696"/>
        <pc:sldMkLst>
          <pc:docMk/>
          <pc:sldMk cId="3938040164" sldId="855"/>
        </pc:sldMkLst>
      </pc:sldChg>
      <pc:sldChg chg="del">
        <pc:chgData name="Genfa Wu" userId="66f944e7-ed30-4426-b0bf-d83bfbb425f7" providerId="ADAL" clId="{8F8F25B3-3329-49C6-BD65-C42F4F4F286C}" dt="2018-09-04T03:37:56.419" v="322" actId="2696"/>
        <pc:sldMkLst>
          <pc:docMk/>
          <pc:sldMk cId="952726442" sldId="856"/>
        </pc:sldMkLst>
      </pc:sldChg>
      <pc:sldChg chg="del">
        <pc:chgData name="Genfa Wu" userId="66f944e7-ed30-4426-b0bf-d83bfbb425f7" providerId="ADAL" clId="{8F8F25B3-3329-49C6-BD65-C42F4F4F286C}" dt="2018-09-04T04:22:22.166" v="927" actId="2696"/>
        <pc:sldMkLst>
          <pc:docMk/>
          <pc:sldMk cId="2365948906" sldId="857"/>
        </pc:sldMkLst>
      </pc:sldChg>
      <pc:sldChg chg="modSp">
        <pc:chgData name="Genfa Wu" userId="66f944e7-ed30-4426-b0bf-d83bfbb425f7" providerId="ADAL" clId="{8F8F25B3-3329-49C6-BD65-C42F4F4F286C}" dt="2018-09-04T04:07:17.740" v="350" actId="20577"/>
        <pc:sldMkLst>
          <pc:docMk/>
          <pc:sldMk cId="927828012" sldId="874"/>
        </pc:sldMkLst>
        <pc:spChg chg="mod">
          <ac:chgData name="Genfa Wu" userId="66f944e7-ed30-4426-b0bf-d83bfbb425f7" providerId="ADAL" clId="{8F8F25B3-3329-49C6-BD65-C42F4F4F286C}" dt="2018-09-04T04:07:17.740" v="350" actId="20577"/>
          <ac:spMkLst>
            <pc:docMk/>
            <pc:sldMk cId="927828012" sldId="874"/>
            <ac:spMk id="2" creationId="{8BB69980-A791-4081-AAE9-3A66737E9974}"/>
          </ac:spMkLst>
        </pc:spChg>
      </pc:sldChg>
      <pc:sldChg chg="modSp">
        <pc:chgData name="Genfa Wu" userId="66f944e7-ed30-4426-b0bf-d83bfbb425f7" providerId="ADAL" clId="{8F8F25B3-3329-49C6-BD65-C42F4F4F286C}" dt="2018-09-04T04:09:20.174" v="354" actId="20577"/>
        <pc:sldMkLst>
          <pc:docMk/>
          <pc:sldMk cId="1389094913" sldId="876"/>
        </pc:sldMkLst>
        <pc:spChg chg="mod">
          <ac:chgData name="Genfa Wu" userId="66f944e7-ed30-4426-b0bf-d83bfbb425f7" providerId="ADAL" clId="{8F8F25B3-3329-49C6-BD65-C42F4F4F286C}" dt="2018-09-04T04:09:20.174" v="354" actId="20577"/>
          <ac:spMkLst>
            <pc:docMk/>
            <pc:sldMk cId="1389094913" sldId="876"/>
            <ac:spMk id="2" creationId="{8BB69980-A791-4081-AAE9-3A66737E9974}"/>
          </ac:spMkLst>
        </pc:spChg>
      </pc:sldChg>
      <pc:sldChg chg="del">
        <pc:chgData name="Genfa Wu" userId="66f944e7-ed30-4426-b0bf-d83bfbb425f7" providerId="ADAL" clId="{8F8F25B3-3329-49C6-BD65-C42F4F4F286C}" dt="2018-09-04T03:34:35.878" v="295" actId="2696"/>
        <pc:sldMkLst>
          <pc:docMk/>
          <pc:sldMk cId="636174629" sldId="877"/>
        </pc:sldMkLst>
      </pc:sldChg>
      <pc:sldChg chg="modSp">
        <pc:chgData name="Genfa Wu" userId="66f944e7-ed30-4426-b0bf-d83bfbb425f7" providerId="ADAL" clId="{8F8F25B3-3329-49C6-BD65-C42F4F4F286C}" dt="2018-09-04T04:09:41.089" v="355" actId="20577"/>
        <pc:sldMkLst>
          <pc:docMk/>
          <pc:sldMk cId="1891047067" sldId="878"/>
        </pc:sldMkLst>
        <pc:spChg chg="mod">
          <ac:chgData name="Genfa Wu" userId="66f944e7-ed30-4426-b0bf-d83bfbb425f7" providerId="ADAL" clId="{8F8F25B3-3329-49C6-BD65-C42F4F4F286C}" dt="2018-09-04T04:09:41.089" v="355" actId="20577"/>
          <ac:spMkLst>
            <pc:docMk/>
            <pc:sldMk cId="1891047067" sldId="878"/>
            <ac:spMk id="2" creationId="{8BB69980-A791-4081-AAE9-3A66737E9974}"/>
          </ac:spMkLst>
        </pc:spChg>
      </pc:sldChg>
      <pc:sldChg chg="modSp">
        <pc:chgData name="Genfa Wu" userId="66f944e7-ed30-4426-b0bf-d83bfbb425f7" providerId="ADAL" clId="{8F8F25B3-3329-49C6-BD65-C42F4F4F286C}" dt="2018-09-04T04:09:46.952" v="356" actId="20577"/>
        <pc:sldMkLst>
          <pc:docMk/>
          <pc:sldMk cId="1318414029" sldId="879"/>
        </pc:sldMkLst>
        <pc:spChg chg="mod">
          <ac:chgData name="Genfa Wu" userId="66f944e7-ed30-4426-b0bf-d83bfbb425f7" providerId="ADAL" clId="{8F8F25B3-3329-49C6-BD65-C42F4F4F286C}" dt="2018-09-04T04:09:46.952" v="356" actId="20577"/>
          <ac:spMkLst>
            <pc:docMk/>
            <pc:sldMk cId="1318414029" sldId="879"/>
            <ac:spMk id="2" creationId="{8BB69980-A791-4081-AAE9-3A66737E9974}"/>
          </ac:spMkLst>
        </pc:spChg>
      </pc:sldChg>
      <pc:sldChg chg="del">
        <pc:chgData name="Genfa Wu" userId="66f944e7-ed30-4426-b0bf-d83bfbb425f7" providerId="ADAL" clId="{8F8F25B3-3329-49C6-BD65-C42F4F4F286C}" dt="2018-09-04T04:09:55.846" v="357" actId="2696"/>
        <pc:sldMkLst>
          <pc:docMk/>
          <pc:sldMk cId="3617331916" sldId="880"/>
        </pc:sldMkLst>
      </pc:sldChg>
      <pc:sldChg chg="del">
        <pc:chgData name="Genfa Wu" userId="66f944e7-ed30-4426-b0bf-d83bfbb425f7" providerId="ADAL" clId="{8F8F25B3-3329-49C6-BD65-C42F4F4F286C}" dt="2018-09-03T19:56:44.162" v="14" actId="2696"/>
        <pc:sldMkLst>
          <pc:docMk/>
          <pc:sldMk cId="3252275963" sldId="881"/>
        </pc:sldMkLst>
      </pc:sldChg>
      <pc:sldChg chg="addSp modSp del">
        <pc:chgData name="Genfa Wu" userId="66f944e7-ed30-4426-b0bf-d83bfbb425f7" providerId="ADAL" clId="{8F8F25B3-3329-49C6-BD65-C42F4F4F286C}" dt="2018-09-04T03:31:31.584" v="203" actId="2696"/>
        <pc:sldMkLst>
          <pc:docMk/>
          <pc:sldMk cId="1251434035" sldId="882"/>
        </pc:sldMkLst>
        <pc:spChg chg="add mod">
          <ac:chgData name="Genfa Wu" userId="66f944e7-ed30-4426-b0bf-d83bfbb425f7" providerId="ADAL" clId="{8F8F25B3-3329-49C6-BD65-C42F4F4F286C}" dt="2018-09-03T19:56:42.142" v="13" actId="1076"/>
          <ac:spMkLst>
            <pc:docMk/>
            <pc:sldMk cId="1251434035" sldId="882"/>
            <ac:spMk id="18" creationId="{60290802-D2F3-4F96-B0C2-555C21A31CAD}"/>
          </ac:spMkLst>
        </pc:spChg>
      </pc:sldChg>
      <pc:sldChg chg="addSp delSp modSp add">
        <pc:chgData name="Genfa Wu" userId="66f944e7-ed30-4426-b0bf-d83bfbb425f7" providerId="ADAL" clId="{8F8F25B3-3329-49C6-BD65-C42F4F4F286C}" dt="2018-09-04T03:32:43.455" v="261" actId="2696"/>
        <pc:sldMkLst>
          <pc:docMk/>
          <pc:sldMk cId="1388879836" sldId="883"/>
        </pc:sldMkLst>
        <pc:spChg chg="del">
          <ac:chgData name="Genfa Wu" userId="66f944e7-ed30-4426-b0bf-d83bfbb425f7" providerId="ADAL" clId="{8F8F25B3-3329-49C6-BD65-C42F4F4F286C}" dt="2018-09-03T19:57:50.090" v="42" actId="1076"/>
          <ac:spMkLst>
            <pc:docMk/>
            <pc:sldMk cId="1388879836" sldId="883"/>
            <ac:spMk id="2" creationId="{3D0D2A4D-4A7F-44AC-A321-F7F37340A807}"/>
          </ac:spMkLst>
        </pc:spChg>
        <pc:spChg chg="mod">
          <ac:chgData name="Genfa Wu" userId="66f944e7-ed30-4426-b0bf-d83bfbb425f7" providerId="ADAL" clId="{8F8F25B3-3329-49C6-BD65-C42F4F4F286C}" dt="2018-09-03T19:57:30.015" v="41" actId="20577"/>
          <ac:spMkLst>
            <pc:docMk/>
            <pc:sldMk cId="1388879836" sldId="883"/>
            <ac:spMk id="3" creationId="{B9FAC15A-63FD-4847-85B5-A936D0075A0F}"/>
          </ac:spMkLst>
        </pc:spChg>
        <pc:spChg chg="add">
          <ac:chgData name="Genfa Wu" userId="66f944e7-ed30-4426-b0bf-d83bfbb425f7" providerId="ADAL" clId="{8F8F25B3-3329-49C6-BD65-C42F4F4F286C}" dt="2018-09-04T03:32:43.455" v="261" actId="2696"/>
          <ac:spMkLst>
            <pc:docMk/>
            <pc:sldMk cId="1388879836" sldId="883"/>
            <ac:spMk id="8" creationId="{5528DADC-E0A2-425F-9E49-4F92463F7189}"/>
          </ac:spMkLst>
        </pc:spChg>
        <pc:picChg chg="add mod">
          <ac:chgData name="Genfa Wu" userId="66f944e7-ed30-4426-b0bf-d83bfbb425f7" providerId="ADAL" clId="{8F8F25B3-3329-49C6-BD65-C42F4F4F286C}" dt="2018-09-03T19:57:52.878" v="43" actId="1076"/>
          <ac:picMkLst>
            <pc:docMk/>
            <pc:sldMk cId="1388879836" sldId="883"/>
            <ac:picMk id="7" creationId="{3C911679-9838-4604-A06B-7333E5356FD6}"/>
          </ac:picMkLst>
        </pc:picChg>
      </pc:sldChg>
      <pc:sldChg chg="modSp add">
        <pc:chgData name="Genfa Wu" userId="66f944e7-ed30-4426-b0bf-d83bfbb425f7" providerId="ADAL" clId="{8F8F25B3-3329-49C6-BD65-C42F4F4F286C}" dt="2018-09-04T03:13:16.672" v="46" actId="2696"/>
        <pc:sldMkLst>
          <pc:docMk/>
          <pc:sldMk cId="1111226304" sldId="884"/>
        </pc:sldMkLst>
        <pc:spChg chg="mod">
          <ac:chgData name="Genfa Wu" userId="66f944e7-ed30-4426-b0bf-d83bfbb425f7" providerId="ADAL" clId="{8F8F25B3-3329-49C6-BD65-C42F4F4F286C}" dt="2018-09-04T03:13:16.672" v="46" actId="2696"/>
          <ac:spMkLst>
            <pc:docMk/>
            <pc:sldMk cId="1111226304" sldId="884"/>
            <ac:spMk id="2" creationId="{B8E893CD-A9C5-4FE0-A5B3-1EBC0FACD0A2}"/>
          </ac:spMkLst>
        </pc:spChg>
        <pc:spChg chg="mod">
          <ac:chgData name="Genfa Wu" userId="66f944e7-ed30-4426-b0bf-d83bfbb425f7" providerId="ADAL" clId="{8F8F25B3-3329-49C6-BD65-C42F4F4F286C}" dt="2018-09-04T03:13:09.418" v="45" actId="2696"/>
          <ac:spMkLst>
            <pc:docMk/>
            <pc:sldMk cId="1111226304" sldId="884"/>
            <ac:spMk id="3" creationId="{DA6E5F2A-2C49-4B71-A45E-6949C01202CA}"/>
          </ac:spMkLst>
        </pc:spChg>
      </pc:sldChg>
      <pc:sldChg chg="addSp modSp add modAnim">
        <pc:chgData name="Genfa Wu" userId="66f944e7-ed30-4426-b0bf-d83bfbb425f7" providerId="ADAL" clId="{8F8F25B3-3329-49C6-BD65-C42F4F4F286C}" dt="2018-09-04T03:13:57.946" v="52" actId="1076"/>
        <pc:sldMkLst>
          <pc:docMk/>
          <pc:sldMk cId="3086186164" sldId="885"/>
        </pc:sldMkLst>
        <pc:spChg chg="mod">
          <ac:chgData name="Genfa Wu" userId="66f944e7-ed30-4426-b0bf-d83bfbb425f7" providerId="ADAL" clId="{8F8F25B3-3329-49C6-BD65-C42F4F4F286C}" dt="2018-09-04T03:13:40.579" v="50" actId="1076"/>
          <ac:spMkLst>
            <pc:docMk/>
            <pc:sldMk cId="3086186164" sldId="885"/>
            <ac:spMk id="2" creationId="{32F5BADC-AD8D-4066-BCF1-13898A19C8CB}"/>
          </ac:spMkLst>
        </pc:spChg>
        <pc:spChg chg="mod">
          <ac:chgData name="Genfa Wu" userId="66f944e7-ed30-4426-b0bf-d83bfbb425f7" providerId="ADAL" clId="{8F8F25B3-3329-49C6-BD65-C42F4F4F286C}" dt="2018-09-04T03:13:33.644" v="49" actId="1076"/>
          <ac:spMkLst>
            <pc:docMk/>
            <pc:sldMk cId="3086186164" sldId="885"/>
            <ac:spMk id="3" creationId="{46421790-0562-4729-8CCA-66EB08151259}"/>
          </ac:spMkLst>
        </pc:spChg>
        <pc:picChg chg="add mod">
          <ac:chgData name="Genfa Wu" userId="66f944e7-ed30-4426-b0bf-d83bfbb425f7" providerId="ADAL" clId="{8F8F25B3-3329-49C6-BD65-C42F4F4F286C}" dt="2018-09-04T03:13:57.946" v="52" actId="1076"/>
          <ac:picMkLst>
            <pc:docMk/>
            <pc:sldMk cId="3086186164" sldId="885"/>
            <ac:picMk id="7" creationId="{5F91AE59-C899-4950-BCA7-E65A56CEED9D}"/>
          </ac:picMkLst>
        </pc:picChg>
      </pc:sldChg>
      <pc:sldChg chg="addSp delSp modSp add modAnim">
        <pc:chgData name="Genfa Wu" userId="66f944e7-ed30-4426-b0bf-d83bfbb425f7" providerId="ADAL" clId="{8F8F25B3-3329-49C6-BD65-C42F4F4F286C}" dt="2018-09-04T03:15:59.892" v="68" actId="1076"/>
        <pc:sldMkLst>
          <pc:docMk/>
          <pc:sldMk cId="1765638738" sldId="886"/>
        </pc:sldMkLst>
        <pc:spChg chg="del">
          <ac:chgData name="Genfa Wu" userId="66f944e7-ed30-4426-b0bf-d83bfbb425f7" providerId="ADAL" clId="{8F8F25B3-3329-49C6-BD65-C42F4F4F286C}" dt="2018-09-04T03:14:37.553" v="56" actId="478"/>
          <ac:spMkLst>
            <pc:docMk/>
            <pc:sldMk cId="1765638738" sldId="886"/>
            <ac:spMk id="2" creationId="{52FAE265-E94E-4A7F-A7AD-06A3A6925B3C}"/>
          </ac:spMkLst>
        </pc:spChg>
        <pc:spChg chg="mod">
          <ac:chgData name="Genfa Wu" userId="66f944e7-ed30-4426-b0bf-d83bfbb425f7" providerId="ADAL" clId="{8F8F25B3-3329-49C6-BD65-C42F4F4F286C}" dt="2018-09-04T03:14:23.413" v="55" actId="1076"/>
          <ac:spMkLst>
            <pc:docMk/>
            <pc:sldMk cId="1765638738" sldId="886"/>
            <ac:spMk id="3" creationId="{A8264408-A3A0-426A-BA2D-32E9A12AC608}"/>
          </ac:spMkLst>
        </pc:spChg>
        <pc:spChg chg="add del mod">
          <ac:chgData name="Genfa Wu" userId="66f944e7-ed30-4426-b0bf-d83bfbb425f7" providerId="ADAL" clId="{8F8F25B3-3329-49C6-BD65-C42F4F4F286C}" dt="2018-09-04T03:15:36.183" v="66" actId="1076"/>
          <ac:spMkLst>
            <pc:docMk/>
            <pc:sldMk cId="1765638738" sldId="886"/>
            <ac:spMk id="8" creationId="{1F0BA973-8A86-4FDC-8D7A-D6B99BB890EA}"/>
          </ac:spMkLst>
        </pc:spChg>
        <pc:spChg chg="add mod">
          <ac:chgData name="Genfa Wu" userId="66f944e7-ed30-4426-b0bf-d83bfbb425f7" providerId="ADAL" clId="{8F8F25B3-3329-49C6-BD65-C42F4F4F286C}" dt="2018-09-04T03:15:59.892" v="68" actId="1076"/>
          <ac:spMkLst>
            <pc:docMk/>
            <pc:sldMk cId="1765638738" sldId="886"/>
            <ac:spMk id="11" creationId="{A0DC2142-1A5F-4020-8267-314828D8EB46}"/>
          </ac:spMkLst>
        </pc:spChg>
        <pc:picChg chg="add del mod">
          <ac:chgData name="Genfa Wu" userId="66f944e7-ed30-4426-b0bf-d83bfbb425f7" providerId="ADAL" clId="{8F8F25B3-3329-49C6-BD65-C42F4F4F286C}" dt="2018-09-04T03:15:36.183" v="66" actId="1076"/>
          <ac:picMkLst>
            <pc:docMk/>
            <pc:sldMk cId="1765638738" sldId="886"/>
            <ac:picMk id="7" creationId="{45EE3F05-CB07-4616-A0CF-AC06D26D34C7}"/>
          </ac:picMkLst>
        </pc:picChg>
        <pc:picChg chg="add mod">
          <ac:chgData name="Genfa Wu" userId="66f944e7-ed30-4426-b0bf-d83bfbb425f7" providerId="ADAL" clId="{8F8F25B3-3329-49C6-BD65-C42F4F4F286C}" dt="2018-09-04T03:15:59.892" v="68" actId="1076"/>
          <ac:picMkLst>
            <pc:docMk/>
            <pc:sldMk cId="1765638738" sldId="886"/>
            <ac:picMk id="9" creationId="{58F2ED1B-8B84-4C10-AEC6-17137BFC50FA}"/>
          </ac:picMkLst>
        </pc:picChg>
        <pc:picChg chg="add mod">
          <ac:chgData name="Genfa Wu" userId="66f944e7-ed30-4426-b0bf-d83bfbb425f7" providerId="ADAL" clId="{8F8F25B3-3329-49C6-BD65-C42F4F4F286C}" dt="2018-09-04T03:15:59.892" v="68" actId="1076"/>
          <ac:picMkLst>
            <pc:docMk/>
            <pc:sldMk cId="1765638738" sldId="886"/>
            <ac:picMk id="10" creationId="{9F1F2C37-4C29-454A-9047-7A7C6350E613}"/>
          </ac:picMkLst>
        </pc:picChg>
      </pc:sldChg>
      <pc:sldChg chg="addSp delSp modSp add">
        <pc:chgData name="Genfa Wu" userId="66f944e7-ed30-4426-b0bf-d83bfbb425f7" providerId="ADAL" clId="{8F8F25B3-3329-49C6-BD65-C42F4F4F286C}" dt="2018-09-04T03:17:15.455" v="77" actId="1076"/>
        <pc:sldMkLst>
          <pc:docMk/>
          <pc:sldMk cId="1935521154" sldId="887"/>
        </pc:sldMkLst>
        <pc:spChg chg="del">
          <ac:chgData name="Genfa Wu" userId="66f944e7-ed30-4426-b0bf-d83bfbb425f7" providerId="ADAL" clId="{8F8F25B3-3329-49C6-BD65-C42F4F4F286C}" dt="2018-09-04T03:17:10.043" v="75" actId="478"/>
          <ac:spMkLst>
            <pc:docMk/>
            <pc:sldMk cId="1935521154" sldId="887"/>
            <ac:spMk id="2" creationId="{3F1EDF50-B300-41FD-986B-8F7011900723}"/>
          </ac:spMkLst>
        </pc:spChg>
        <pc:spChg chg="mod">
          <ac:chgData name="Genfa Wu" userId="66f944e7-ed30-4426-b0bf-d83bfbb425f7" providerId="ADAL" clId="{8F8F25B3-3329-49C6-BD65-C42F4F4F286C}" dt="2018-09-04T03:16:53.559" v="74" actId="404"/>
          <ac:spMkLst>
            <pc:docMk/>
            <pc:sldMk cId="1935521154" sldId="887"/>
            <ac:spMk id="3" creationId="{AD0746BC-4342-4B22-86AE-D6FD61EB8EDB}"/>
          </ac:spMkLst>
        </pc:spChg>
        <pc:spChg chg="add mod">
          <ac:chgData name="Genfa Wu" userId="66f944e7-ed30-4426-b0bf-d83bfbb425f7" providerId="ADAL" clId="{8F8F25B3-3329-49C6-BD65-C42F4F4F286C}" dt="2018-09-04T03:17:15.455" v="77" actId="1076"/>
          <ac:spMkLst>
            <pc:docMk/>
            <pc:sldMk cId="1935521154" sldId="887"/>
            <ac:spMk id="7" creationId="{380A1974-629E-4A19-A156-5AB472BD35DA}"/>
          </ac:spMkLst>
        </pc:spChg>
        <pc:spChg chg="add mod">
          <ac:chgData name="Genfa Wu" userId="66f944e7-ed30-4426-b0bf-d83bfbb425f7" providerId="ADAL" clId="{8F8F25B3-3329-49C6-BD65-C42F4F4F286C}" dt="2018-09-04T03:17:15.455" v="77" actId="1076"/>
          <ac:spMkLst>
            <pc:docMk/>
            <pc:sldMk cId="1935521154" sldId="887"/>
            <ac:spMk id="15" creationId="{8255A3FC-DD81-40A3-BBD9-1405C99E293C}"/>
          </ac:spMkLst>
        </pc:spChg>
        <pc:spChg chg="add mod">
          <ac:chgData name="Genfa Wu" userId="66f944e7-ed30-4426-b0bf-d83bfbb425f7" providerId="ADAL" clId="{8F8F25B3-3329-49C6-BD65-C42F4F4F286C}" dt="2018-09-04T03:17:15.455" v="77" actId="1076"/>
          <ac:spMkLst>
            <pc:docMk/>
            <pc:sldMk cId="1935521154" sldId="887"/>
            <ac:spMk id="16" creationId="{75EA3CE4-1A9F-4D6E-BB91-C10AAE72B2B2}"/>
          </ac:spMkLst>
        </pc:spChg>
        <pc:grpChg chg="add mod">
          <ac:chgData name="Genfa Wu" userId="66f944e7-ed30-4426-b0bf-d83bfbb425f7" providerId="ADAL" clId="{8F8F25B3-3329-49C6-BD65-C42F4F4F286C}" dt="2018-09-04T03:17:15.455" v="77" actId="1076"/>
          <ac:grpSpMkLst>
            <pc:docMk/>
            <pc:sldMk cId="1935521154" sldId="887"/>
            <ac:grpSpMk id="8" creationId="{E0016056-E1E1-44E8-91F0-899C8578B31B}"/>
          </ac:grpSpMkLst>
        </pc:grpChg>
      </pc:sldChg>
      <pc:sldChg chg="delSp modSp add">
        <pc:chgData name="Genfa Wu" userId="66f944e7-ed30-4426-b0bf-d83bfbb425f7" providerId="ADAL" clId="{8F8F25B3-3329-49C6-BD65-C42F4F4F286C}" dt="2018-09-04T03:19:03.455" v="94" actId="478"/>
        <pc:sldMkLst>
          <pc:docMk/>
          <pc:sldMk cId="2148083276" sldId="891"/>
        </pc:sldMkLst>
        <pc:spChg chg="del">
          <ac:chgData name="Genfa Wu" userId="66f944e7-ed30-4426-b0bf-d83bfbb425f7" providerId="ADAL" clId="{8F8F25B3-3329-49C6-BD65-C42F4F4F286C}" dt="2018-09-04T03:19:03.455" v="94" actId="478"/>
          <ac:spMkLst>
            <pc:docMk/>
            <pc:sldMk cId="2148083276" sldId="891"/>
            <ac:spMk id="2" creationId="{FF04DDD2-1F58-4696-ACAC-955A91558C9D}"/>
          </ac:spMkLst>
        </pc:spChg>
        <pc:spChg chg="mod">
          <ac:chgData name="Genfa Wu" userId="66f944e7-ed30-4426-b0bf-d83bfbb425f7" providerId="ADAL" clId="{8F8F25B3-3329-49C6-BD65-C42F4F4F286C}" dt="2018-09-04T03:18:59.291" v="93" actId="20577"/>
          <ac:spMkLst>
            <pc:docMk/>
            <pc:sldMk cId="2148083276" sldId="891"/>
            <ac:spMk id="3" creationId="{7D86DB36-7907-4D92-8BA8-D170F9F418CA}"/>
          </ac:spMkLst>
        </pc:spChg>
      </pc:sldChg>
      <pc:sldChg chg="addSp delSp modSp add">
        <pc:chgData name="Genfa Wu" userId="66f944e7-ed30-4426-b0bf-d83bfbb425f7" providerId="ADAL" clId="{8F8F25B3-3329-49C6-BD65-C42F4F4F286C}" dt="2018-09-04T03:19:54.571" v="102" actId="1076"/>
        <pc:sldMkLst>
          <pc:docMk/>
          <pc:sldMk cId="924264027" sldId="892"/>
        </pc:sldMkLst>
        <pc:spChg chg="del">
          <ac:chgData name="Genfa Wu" userId="66f944e7-ed30-4426-b0bf-d83bfbb425f7" providerId="ADAL" clId="{8F8F25B3-3329-49C6-BD65-C42F4F4F286C}" dt="2018-09-04T03:19:50.314" v="100" actId="478"/>
          <ac:spMkLst>
            <pc:docMk/>
            <pc:sldMk cId="924264027" sldId="892"/>
            <ac:spMk id="2" creationId="{E6ABF957-5F56-4AD9-B51F-53E700ADE24D}"/>
          </ac:spMkLst>
        </pc:spChg>
        <pc:spChg chg="mod">
          <ac:chgData name="Genfa Wu" userId="66f944e7-ed30-4426-b0bf-d83bfbb425f7" providerId="ADAL" clId="{8F8F25B3-3329-49C6-BD65-C42F4F4F286C}" dt="2018-09-04T03:19:39.557" v="99" actId="1076"/>
          <ac:spMkLst>
            <pc:docMk/>
            <pc:sldMk cId="924264027" sldId="892"/>
            <ac:spMk id="3" creationId="{3D4C68C4-EF31-43A1-8406-BE4D33264019}"/>
          </ac:spMkLst>
        </pc:spChg>
        <pc:spChg chg="add mod">
          <ac:chgData name="Genfa Wu" userId="66f944e7-ed30-4426-b0bf-d83bfbb425f7" providerId="ADAL" clId="{8F8F25B3-3329-49C6-BD65-C42F4F4F286C}" dt="2018-09-04T03:19:54.571" v="102" actId="1076"/>
          <ac:spMkLst>
            <pc:docMk/>
            <pc:sldMk cId="924264027" sldId="892"/>
            <ac:spMk id="8" creationId="{82A92406-F762-4A68-B13B-62B7BF7EBD61}"/>
          </ac:spMkLst>
        </pc:spChg>
        <pc:spChg chg="add mod">
          <ac:chgData name="Genfa Wu" userId="66f944e7-ed30-4426-b0bf-d83bfbb425f7" providerId="ADAL" clId="{8F8F25B3-3329-49C6-BD65-C42F4F4F286C}" dt="2018-09-04T03:19:54.571" v="102" actId="1076"/>
          <ac:spMkLst>
            <pc:docMk/>
            <pc:sldMk cId="924264027" sldId="892"/>
            <ac:spMk id="9" creationId="{66D42F48-629A-4854-B633-D70DC891FA33}"/>
          </ac:spMkLst>
        </pc:spChg>
        <pc:spChg chg="add mod">
          <ac:chgData name="Genfa Wu" userId="66f944e7-ed30-4426-b0bf-d83bfbb425f7" providerId="ADAL" clId="{8F8F25B3-3329-49C6-BD65-C42F4F4F286C}" dt="2018-09-04T03:19:54.571" v="102" actId="1076"/>
          <ac:spMkLst>
            <pc:docMk/>
            <pc:sldMk cId="924264027" sldId="892"/>
            <ac:spMk id="11" creationId="{B2F6C86B-3B47-42E1-8221-99F6083F9771}"/>
          </ac:spMkLst>
        </pc:spChg>
        <pc:spChg chg="add mod">
          <ac:chgData name="Genfa Wu" userId="66f944e7-ed30-4426-b0bf-d83bfbb425f7" providerId="ADAL" clId="{8F8F25B3-3329-49C6-BD65-C42F4F4F286C}" dt="2018-09-04T03:19:54.571" v="102" actId="1076"/>
          <ac:spMkLst>
            <pc:docMk/>
            <pc:sldMk cId="924264027" sldId="892"/>
            <ac:spMk id="12" creationId="{ADB4F12D-6B4F-4C25-ACD6-32FD444BC06B}"/>
          </ac:spMkLst>
        </pc:spChg>
        <pc:picChg chg="add mod">
          <ac:chgData name="Genfa Wu" userId="66f944e7-ed30-4426-b0bf-d83bfbb425f7" providerId="ADAL" clId="{8F8F25B3-3329-49C6-BD65-C42F4F4F286C}" dt="2018-09-04T03:19:54.571" v="102" actId="1076"/>
          <ac:picMkLst>
            <pc:docMk/>
            <pc:sldMk cId="924264027" sldId="892"/>
            <ac:picMk id="7" creationId="{94D18E29-A855-4094-8ED3-70077ABADD3A}"/>
          </ac:picMkLst>
        </pc:picChg>
        <pc:cxnChg chg="add mod">
          <ac:chgData name="Genfa Wu" userId="66f944e7-ed30-4426-b0bf-d83bfbb425f7" providerId="ADAL" clId="{8F8F25B3-3329-49C6-BD65-C42F4F4F286C}" dt="2018-09-04T03:19:54.571" v="102" actId="1076"/>
          <ac:cxnSpMkLst>
            <pc:docMk/>
            <pc:sldMk cId="924264027" sldId="892"/>
            <ac:cxnSpMk id="10" creationId="{AE7D2911-D358-412B-A61D-11ADFB8A13E1}"/>
          </ac:cxnSpMkLst>
        </pc:cxnChg>
      </pc:sldChg>
      <pc:sldChg chg="addSp delSp modSp add">
        <pc:chgData name="Genfa Wu" userId="66f944e7-ed30-4426-b0bf-d83bfbb425f7" providerId="ADAL" clId="{8F8F25B3-3329-49C6-BD65-C42F4F4F286C}" dt="2018-09-04T03:21:54.936" v="109" actId="478"/>
        <pc:sldMkLst>
          <pc:docMk/>
          <pc:sldMk cId="3742803310" sldId="893"/>
        </pc:sldMkLst>
        <pc:spChg chg="del">
          <ac:chgData name="Genfa Wu" userId="66f944e7-ed30-4426-b0bf-d83bfbb425f7" providerId="ADAL" clId="{8F8F25B3-3329-49C6-BD65-C42F4F4F286C}" dt="2018-09-04T03:20:17.596" v="106" actId="478"/>
          <ac:spMkLst>
            <pc:docMk/>
            <pc:sldMk cId="3742803310" sldId="893"/>
            <ac:spMk id="2" creationId="{03A8700B-3F64-4B6B-B01D-2C6CF6DAC71A}"/>
          </ac:spMkLst>
        </pc:spChg>
        <pc:spChg chg="mod">
          <ac:chgData name="Genfa Wu" userId="66f944e7-ed30-4426-b0bf-d83bfbb425f7" providerId="ADAL" clId="{8F8F25B3-3329-49C6-BD65-C42F4F4F286C}" dt="2018-09-04T03:20:10.502" v="105" actId="478"/>
          <ac:spMkLst>
            <pc:docMk/>
            <pc:sldMk cId="3742803310" sldId="893"/>
            <ac:spMk id="3" creationId="{3769FE89-49D7-4182-A28A-F3F5C4A8A632}"/>
          </ac:spMkLst>
        </pc:spChg>
        <pc:spChg chg="add mod">
          <ac:chgData name="Genfa Wu" userId="66f944e7-ed30-4426-b0bf-d83bfbb425f7" providerId="ADAL" clId="{8F8F25B3-3329-49C6-BD65-C42F4F4F286C}" dt="2018-09-04T03:21:52.453" v="108" actId="1076"/>
          <ac:spMkLst>
            <pc:docMk/>
            <pc:sldMk cId="3742803310" sldId="893"/>
            <ac:spMk id="8" creationId="{DF8740DB-68A9-4316-89BC-101110C268FB}"/>
          </ac:spMkLst>
        </pc:spChg>
        <pc:spChg chg="add mod">
          <ac:chgData name="Genfa Wu" userId="66f944e7-ed30-4426-b0bf-d83bfbb425f7" providerId="ADAL" clId="{8F8F25B3-3329-49C6-BD65-C42F4F4F286C}" dt="2018-09-04T03:21:52.453" v="108" actId="1076"/>
          <ac:spMkLst>
            <pc:docMk/>
            <pc:sldMk cId="3742803310" sldId="893"/>
            <ac:spMk id="9" creationId="{DBA8A53B-7A9D-4F05-85B4-CDB792C4FDB5}"/>
          </ac:spMkLst>
        </pc:spChg>
        <pc:spChg chg="add mod">
          <ac:chgData name="Genfa Wu" userId="66f944e7-ed30-4426-b0bf-d83bfbb425f7" providerId="ADAL" clId="{8F8F25B3-3329-49C6-BD65-C42F4F4F286C}" dt="2018-09-04T03:21:52.453" v="108" actId="1076"/>
          <ac:spMkLst>
            <pc:docMk/>
            <pc:sldMk cId="3742803310" sldId="893"/>
            <ac:spMk id="10" creationId="{0E6E023C-441C-49B6-89B7-B20CC6A4DDEC}"/>
          </ac:spMkLst>
        </pc:spChg>
        <pc:spChg chg="add mod">
          <ac:chgData name="Genfa Wu" userId="66f944e7-ed30-4426-b0bf-d83bfbb425f7" providerId="ADAL" clId="{8F8F25B3-3329-49C6-BD65-C42F4F4F286C}" dt="2018-09-04T03:21:52.453" v="108" actId="1076"/>
          <ac:spMkLst>
            <pc:docMk/>
            <pc:sldMk cId="3742803310" sldId="893"/>
            <ac:spMk id="11" creationId="{509444AB-1FA2-4596-8817-FECDF85487AC}"/>
          </ac:spMkLst>
        </pc:spChg>
        <pc:spChg chg="add mod">
          <ac:chgData name="Genfa Wu" userId="66f944e7-ed30-4426-b0bf-d83bfbb425f7" providerId="ADAL" clId="{8F8F25B3-3329-49C6-BD65-C42F4F4F286C}" dt="2018-09-04T03:21:52.453" v="108" actId="1076"/>
          <ac:spMkLst>
            <pc:docMk/>
            <pc:sldMk cId="3742803310" sldId="893"/>
            <ac:spMk id="12" creationId="{927D0E0C-A17B-4FEE-940B-FCD85A551041}"/>
          </ac:spMkLst>
        </pc:spChg>
        <pc:spChg chg="add mod">
          <ac:chgData name="Genfa Wu" userId="66f944e7-ed30-4426-b0bf-d83bfbb425f7" providerId="ADAL" clId="{8F8F25B3-3329-49C6-BD65-C42F4F4F286C}" dt="2018-09-04T03:21:52.453" v="108" actId="1076"/>
          <ac:spMkLst>
            <pc:docMk/>
            <pc:sldMk cId="3742803310" sldId="893"/>
            <ac:spMk id="13" creationId="{4D88AFF9-E1BF-4E83-B823-710A1CBA8720}"/>
          </ac:spMkLst>
        </pc:spChg>
        <pc:spChg chg="add mod">
          <ac:chgData name="Genfa Wu" userId="66f944e7-ed30-4426-b0bf-d83bfbb425f7" providerId="ADAL" clId="{8F8F25B3-3329-49C6-BD65-C42F4F4F286C}" dt="2018-09-04T03:21:52.453" v="108" actId="1076"/>
          <ac:spMkLst>
            <pc:docMk/>
            <pc:sldMk cId="3742803310" sldId="893"/>
            <ac:spMk id="18" creationId="{BA550B6A-AD66-4F1F-A4DE-713973825D23}"/>
          </ac:spMkLst>
        </pc:spChg>
        <pc:spChg chg="add mod">
          <ac:chgData name="Genfa Wu" userId="66f944e7-ed30-4426-b0bf-d83bfbb425f7" providerId="ADAL" clId="{8F8F25B3-3329-49C6-BD65-C42F4F4F286C}" dt="2018-09-04T03:21:52.453" v="108" actId="1076"/>
          <ac:spMkLst>
            <pc:docMk/>
            <pc:sldMk cId="3742803310" sldId="893"/>
            <ac:spMk id="19" creationId="{6F5A4874-0F21-49B8-8793-F19C3A25B1E0}"/>
          </ac:spMkLst>
        </pc:spChg>
        <pc:spChg chg="add del mod">
          <ac:chgData name="Genfa Wu" userId="66f944e7-ed30-4426-b0bf-d83bfbb425f7" providerId="ADAL" clId="{8F8F25B3-3329-49C6-BD65-C42F4F4F286C}" dt="2018-09-04T03:21:54.936" v="109" actId="478"/>
          <ac:spMkLst>
            <pc:docMk/>
            <pc:sldMk cId="3742803310" sldId="893"/>
            <ac:spMk id="20" creationId="{CDF3B2FA-2DA5-44C9-82B8-6E6C598936A6}"/>
          </ac:spMkLst>
        </pc:spChg>
        <pc:picChg chg="add mod">
          <ac:chgData name="Genfa Wu" userId="66f944e7-ed30-4426-b0bf-d83bfbb425f7" providerId="ADAL" clId="{8F8F25B3-3329-49C6-BD65-C42F4F4F286C}" dt="2018-09-04T03:21:52.453" v="108" actId="1076"/>
          <ac:picMkLst>
            <pc:docMk/>
            <pc:sldMk cId="3742803310" sldId="893"/>
            <ac:picMk id="7" creationId="{A9A79B5A-53A4-41BA-BB26-CBF139095A68}"/>
          </ac:picMkLst>
        </pc:picChg>
        <pc:cxnChg chg="add mod">
          <ac:chgData name="Genfa Wu" userId="66f944e7-ed30-4426-b0bf-d83bfbb425f7" providerId="ADAL" clId="{8F8F25B3-3329-49C6-BD65-C42F4F4F286C}" dt="2018-09-04T03:21:52.453" v="108" actId="1076"/>
          <ac:cxnSpMkLst>
            <pc:docMk/>
            <pc:sldMk cId="3742803310" sldId="893"/>
            <ac:cxnSpMk id="14" creationId="{8A8FA68C-4D91-47D0-AAEC-CCE6D166F85C}"/>
          </ac:cxnSpMkLst>
        </pc:cxnChg>
        <pc:cxnChg chg="add mod">
          <ac:chgData name="Genfa Wu" userId="66f944e7-ed30-4426-b0bf-d83bfbb425f7" providerId="ADAL" clId="{8F8F25B3-3329-49C6-BD65-C42F4F4F286C}" dt="2018-09-04T03:21:52.453" v="108" actId="1076"/>
          <ac:cxnSpMkLst>
            <pc:docMk/>
            <pc:sldMk cId="3742803310" sldId="893"/>
            <ac:cxnSpMk id="15" creationId="{C1682350-AD24-4ECF-AD78-CB444B4A8797}"/>
          </ac:cxnSpMkLst>
        </pc:cxnChg>
        <pc:cxnChg chg="add mod">
          <ac:chgData name="Genfa Wu" userId="66f944e7-ed30-4426-b0bf-d83bfbb425f7" providerId="ADAL" clId="{8F8F25B3-3329-49C6-BD65-C42F4F4F286C}" dt="2018-09-04T03:21:52.453" v="108" actId="1076"/>
          <ac:cxnSpMkLst>
            <pc:docMk/>
            <pc:sldMk cId="3742803310" sldId="893"/>
            <ac:cxnSpMk id="16" creationId="{26917DCF-5A2C-4394-98B7-11030E1ED444}"/>
          </ac:cxnSpMkLst>
        </pc:cxnChg>
        <pc:cxnChg chg="add mod">
          <ac:chgData name="Genfa Wu" userId="66f944e7-ed30-4426-b0bf-d83bfbb425f7" providerId="ADAL" clId="{8F8F25B3-3329-49C6-BD65-C42F4F4F286C}" dt="2018-09-04T03:21:52.453" v="108" actId="1076"/>
          <ac:cxnSpMkLst>
            <pc:docMk/>
            <pc:sldMk cId="3742803310" sldId="893"/>
            <ac:cxnSpMk id="17" creationId="{E630C767-4034-4E71-8430-5C6506DBF766}"/>
          </ac:cxnSpMkLst>
        </pc:cxnChg>
      </pc:sldChg>
      <pc:sldChg chg="addSp delSp modSp add">
        <pc:chgData name="Genfa Wu" userId="66f944e7-ed30-4426-b0bf-d83bfbb425f7" providerId="ADAL" clId="{8F8F25B3-3329-49C6-BD65-C42F4F4F286C}" dt="2018-09-04T03:22:39.291" v="116" actId="1076"/>
        <pc:sldMkLst>
          <pc:docMk/>
          <pc:sldMk cId="245488210" sldId="894"/>
        </pc:sldMkLst>
        <pc:spChg chg="del">
          <ac:chgData name="Genfa Wu" userId="66f944e7-ed30-4426-b0bf-d83bfbb425f7" providerId="ADAL" clId="{8F8F25B3-3329-49C6-BD65-C42F4F4F286C}" dt="2018-09-04T03:22:13.012" v="112" actId="478"/>
          <ac:spMkLst>
            <pc:docMk/>
            <pc:sldMk cId="245488210" sldId="894"/>
            <ac:spMk id="2" creationId="{266AAA8C-E14A-4A45-9EE0-584BE164CDA4}"/>
          </ac:spMkLst>
        </pc:spChg>
        <pc:spChg chg="mod">
          <ac:chgData name="Genfa Wu" userId="66f944e7-ed30-4426-b0bf-d83bfbb425f7" providerId="ADAL" clId="{8F8F25B3-3329-49C6-BD65-C42F4F4F286C}" dt="2018-09-04T03:22:23.909" v="114" actId="404"/>
          <ac:spMkLst>
            <pc:docMk/>
            <pc:sldMk cId="245488210" sldId="894"/>
            <ac:spMk id="3" creationId="{B4811494-8F6B-49ED-B836-27154769E72F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9" creationId="{BE84C07D-0BAD-40E9-A540-32ACF71BF903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0" creationId="{7762B6E4-72F0-43EA-A51B-627A80EB4301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1" creationId="{A87CC8C7-9C9E-495F-90E2-662FEB296149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2" creationId="{E366342A-A535-47BD-98E9-52C35BBD107B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3" creationId="{4BF1B06D-6FDE-4244-A4CE-5280E9600422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4" creationId="{383F0026-25BF-4C36-8BAB-6F48B5548947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6" creationId="{1220CBEC-E100-4F6A-AC1E-BA58C7338C93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7" creationId="{F35E87BD-895A-450B-AE5C-8A1C80739955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8" creationId="{3569E4BF-4930-4DC0-97D4-F0557CBA7B8C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19" creationId="{6AA55C00-99C5-424A-A4BA-9A4A9A1C0245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20" creationId="{2B63AAD7-E0E6-47FC-9771-05AF64C9DD26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21" creationId="{5F3A7E0A-97A2-4E98-AE90-5F165BCA0688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23" creationId="{716932B1-7E38-44BC-8D34-86B91A15C1EC}"/>
          </ac:spMkLst>
        </pc:spChg>
        <pc:spChg chg="add mod">
          <ac:chgData name="Genfa Wu" userId="66f944e7-ed30-4426-b0bf-d83bfbb425f7" providerId="ADAL" clId="{8F8F25B3-3329-49C6-BD65-C42F4F4F286C}" dt="2018-09-04T03:22:39.291" v="116" actId="1076"/>
          <ac:spMkLst>
            <pc:docMk/>
            <pc:sldMk cId="245488210" sldId="894"/>
            <ac:spMk id="24" creationId="{0C75BD08-B4CD-481D-882F-058DAD4B7696}"/>
          </ac:spMkLst>
        </pc:spChg>
        <pc:picChg chg="add mod">
          <ac:chgData name="Genfa Wu" userId="66f944e7-ed30-4426-b0bf-d83bfbb425f7" providerId="ADAL" clId="{8F8F25B3-3329-49C6-BD65-C42F4F4F286C}" dt="2018-09-04T03:22:39.291" v="116" actId="1076"/>
          <ac:picMkLst>
            <pc:docMk/>
            <pc:sldMk cId="245488210" sldId="894"/>
            <ac:picMk id="7" creationId="{625005F7-24F5-4561-B650-F21F291BEC18}"/>
          </ac:picMkLst>
        </pc:picChg>
        <pc:picChg chg="add mod">
          <ac:chgData name="Genfa Wu" userId="66f944e7-ed30-4426-b0bf-d83bfbb425f7" providerId="ADAL" clId="{8F8F25B3-3329-49C6-BD65-C42F4F4F286C}" dt="2018-09-04T03:22:39.291" v="116" actId="1076"/>
          <ac:picMkLst>
            <pc:docMk/>
            <pc:sldMk cId="245488210" sldId="894"/>
            <ac:picMk id="8" creationId="{2A2E38C2-7B20-4277-B25F-FA84B86BF6D5}"/>
          </ac:picMkLst>
        </pc:picChg>
        <pc:cxnChg chg="add mod">
          <ac:chgData name="Genfa Wu" userId="66f944e7-ed30-4426-b0bf-d83bfbb425f7" providerId="ADAL" clId="{8F8F25B3-3329-49C6-BD65-C42F4F4F286C}" dt="2018-09-04T03:22:39.291" v="116" actId="1076"/>
          <ac:cxnSpMkLst>
            <pc:docMk/>
            <pc:sldMk cId="245488210" sldId="894"/>
            <ac:cxnSpMk id="15" creationId="{BF26382F-09BB-4A92-8634-25D18D74C187}"/>
          </ac:cxnSpMkLst>
        </pc:cxnChg>
        <pc:cxnChg chg="add mod">
          <ac:chgData name="Genfa Wu" userId="66f944e7-ed30-4426-b0bf-d83bfbb425f7" providerId="ADAL" clId="{8F8F25B3-3329-49C6-BD65-C42F4F4F286C}" dt="2018-09-04T03:22:39.291" v="116" actId="1076"/>
          <ac:cxnSpMkLst>
            <pc:docMk/>
            <pc:sldMk cId="245488210" sldId="894"/>
            <ac:cxnSpMk id="22" creationId="{8097B23B-44BE-4F7E-AC00-D1EA72A19443}"/>
          </ac:cxnSpMkLst>
        </pc:cxnChg>
      </pc:sldChg>
      <pc:sldChg chg="del">
        <pc:chgData name="Genfa Wu" userId="66f944e7-ed30-4426-b0bf-d83bfbb425f7" providerId="ADAL" clId="{8F8F25B3-3329-49C6-BD65-C42F4F4F286C}" dt="2018-09-04T03:25:33.259" v="128" actId="2696"/>
        <pc:sldMkLst>
          <pc:docMk/>
          <pc:sldMk cId="3686027749" sldId="895"/>
        </pc:sldMkLst>
      </pc:sldChg>
      <pc:sldChg chg="addSp delSp modSp add del">
        <pc:chgData name="Genfa Wu" userId="66f944e7-ed30-4426-b0bf-d83bfbb425f7" providerId="ADAL" clId="{8F8F25B3-3329-49C6-BD65-C42F4F4F286C}" dt="2018-09-04T03:25:41.362" v="129" actId="2696"/>
        <pc:sldMkLst>
          <pc:docMk/>
          <pc:sldMk cId="2088585492" sldId="896"/>
        </pc:sldMkLst>
        <pc:spChg chg="del">
          <ac:chgData name="Genfa Wu" userId="66f944e7-ed30-4426-b0bf-d83bfbb425f7" providerId="ADAL" clId="{8F8F25B3-3329-49C6-BD65-C42F4F4F286C}" dt="2018-09-04T03:25:03.267" v="120" actId="478"/>
          <ac:spMkLst>
            <pc:docMk/>
            <pc:sldMk cId="2088585492" sldId="896"/>
            <ac:spMk id="2" creationId="{DBD2DEF7-6A90-4CE1-9597-1517A0D3E122}"/>
          </ac:spMkLst>
        </pc:spChg>
        <pc:spChg chg="mod">
          <ac:chgData name="Genfa Wu" userId="66f944e7-ed30-4426-b0bf-d83bfbb425f7" providerId="ADAL" clId="{8F8F25B3-3329-49C6-BD65-C42F4F4F286C}" dt="2018-09-04T03:25:00.160" v="119" actId="2696"/>
          <ac:spMkLst>
            <pc:docMk/>
            <pc:sldMk cId="2088585492" sldId="896"/>
            <ac:spMk id="3" creationId="{0423C395-25E5-4B6A-84E9-739608EDBAEE}"/>
          </ac:spMkLst>
        </pc:spChg>
        <pc:spChg chg="add del mod">
          <ac:chgData name="Genfa Wu" userId="66f944e7-ed30-4426-b0bf-d83bfbb425f7" providerId="ADAL" clId="{8F8F25B3-3329-49C6-BD65-C42F4F4F286C}" dt="2018-09-04T03:25:23.098" v="123" actId="478"/>
          <ac:spMkLst>
            <pc:docMk/>
            <pc:sldMk cId="2088585492" sldId="896"/>
            <ac:spMk id="8" creationId="{C19C8054-921A-450F-AA86-FC27B6E9CB84}"/>
          </ac:spMkLst>
        </pc:spChg>
        <pc:spChg chg="add mod">
          <ac:chgData name="Genfa Wu" userId="66f944e7-ed30-4426-b0bf-d83bfbb425f7" providerId="ADAL" clId="{8F8F25B3-3329-49C6-BD65-C42F4F4F286C}" dt="2018-09-04T03:25:14.022" v="122" actId="1076"/>
          <ac:spMkLst>
            <pc:docMk/>
            <pc:sldMk cId="2088585492" sldId="896"/>
            <ac:spMk id="9" creationId="{7FA1ED3F-6DB6-46F4-B0B7-BB0FD9E2316B}"/>
          </ac:spMkLst>
        </pc:spChg>
        <pc:spChg chg="add del">
          <ac:chgData name="Genfa Wu" userId="66f944e7-ed30-4426-b0bf-d83bfbb425f7" providerId="ADAL" clId="{8F8F25B3-3329-49C6-BD65-C42F4F4F286C}" dt="2018-09-04T03:25:26.612" v="125" actId="2696"/>
          <ac:spMkLst>
            <pc:docMk/>
            <pc:sldMk cId="2088585492" sldId="896"/>
            <ac:spMk id="10" creationId="{2F52EE73-3837-405A-A19A-F163B813CB34}"/>
          </ac:spMkLst>
        </pc:spChg>
        <pc:spChg chg="add mod">
          <ac:chgData name="Genfa Wu" userId="66f944e7-ed30-4426-b0bf-d83bfbb425f7" providerId="ADAL" clId="{8F8F25B3-3329-49C6-BD65-C42F4F4F286C}" dt="2018-09-04T03:25:31.282" v="127" actId="1076"/>
          <ac:spMkLst>
            <pc:docMk/>
            <pc:sldMk cId="2088585492" sldId="896"/>
            <ac:spMk id="11" creationId="{AC30C51B-2ABF-488D-8274-5D95E2838589}"/>
          </ac:spMkLst>
        </pc:spChg>
        <pc:picChg chg="add mod">
          <ac:chgData name="Genfa Wu" userId="66f944e7-ed30-4426-b0bf-d83bfbb425f7" providerId="ADAL" clId="{8F8F25B3-3329-49C6-BD65-C42F4F4F286C}" dt="2018-09-04T03:25:14.022" v="122" actId="1076"/>
          <ac:picMkLst>
            <pc:docMk/>
            <pc:sldMk cId="2088585492" sldId="896"/>
            <ac:picMk id="7" creationId="{6F5F15A2-AEAF-4669-936B-D9CAF330C26A}"/>
          </ac:picMkLst>
        </pc:picChg>
      </pc:sldChg>
      <pc:sldChg chg="del">
        <pc:chgData name="Genfa Wu" userId="66f944e7-ed30-4426-b0bf-d83bfbb425f7" providerId="ADAL" clId="{8F8F25B3-3329-49C6-BD65-C42F4F4F286C}" dt="2018-09-04T03:27:43.339" v="137" actId="2696"/>
        <pc:sldMkLst>
          <pc:docMk/>
          <pc:sldMk cId="1623813584" sldId="897"/>
        </pc:sldMkLst>
      </pc:sldChg>
      <pc:sldChg chg="addSp delSp modSp add">
        <pc:chgData name="Genfa Wu" userId="66f944e7-ed30-4426-b0bf-d83bfbb425f7" providerId="ADAL" clId="{8F8F25B3-3329-49C6-BD65-C42F4F4F286C}" dt="2018-09-04T03:27:38.051" v="136" actId="1076"/>
        <pc:sldMkLst>
          <pc:docMk/>
          <pc:sldMk cId="189607402" sldId="898"/>
        </pc:sldMkLst>
        <pc:spChg chg="del">
          <ac:chgData name="Genfa Wu" userId="66f944e7-ed30-4426-b0bf-d83bfbb425f7" providerId="ADAL" clId="{8F8F25B3-3329-49C6-BD65-C42F4F4F286C}" dt="2018-09-04T03:27:30.344" v="132" actId="478"/>
          <ac:spMkLst>
            <pc:docMk/>
            <pc:sldMk cId="189607402" sldId="898"/>
            <ac:spMk id="2" creationId="{01FA35CB-0BA4-490E-980A-FA42B0125051}"/>
          </ac:spMkLst>
        </pc:spChg>
        <pc:spChg chg="mod">
          <ac:chgData name="Genfa Wu" userId="66f944e7-ed30-4426-b0bf-d83bfbb425f7" providerId="ADAL" clId="{8F8F25B3-3329-49C6-BD65-C42F4F4F286C}" dt="2018-09-04T03:27:17.320" v="131" actId="1076"/>
          <ac:spMkLst>
            <pc:docMk/>
            <pc:sldMk cId="189607402" sldId="898"/>
            <ac:spMk id="3" creationId="{B20EC6BB-E1FB-4847-94A8-3154A8680F34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8" creationId="{D130DB61-9168-47D4-8511-BD6234BA4350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9" creationId="{0CAFD7EC-51DA-4FDE-8146-3324A7C8DFB1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0" creationId="{E61F6AAF-F73C-4593-A937-BE4748E4F8E7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1" creationId="{A6F9925C-4C34-46EC-9663-9D02E8B6B8E9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2" creationId="{419E27C2-6DF6-48D3-8580-0522F7F59F2C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3" creationId="{936C2A05-52A3-4EC9-BE81-BCCF4FD41EF8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4" creationId="{FEBFFE22-9EC3-4909-8F8F-C21A4DFD5842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5" creationId="{B6E9CB3F-0314-401E-935D-739597088A6F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6" creationId="{824B2307-1217-41F3-B264-27077B87D1FB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7" creationId="{7378D164-C340-45E7-9932-DABA39B87D4B}"/>
          </ac:spMkLst>
        </pc:spChg>
        <pc:spChg chg="add del">
          <ac:chgData name="Genfa Wu" userId="66f944e7-ed30-4426-b0bf-d83bfbb425f7" providerId="ADAL" clId="{8F8F25B3-3329-49C6-BD65-C42F4F4F286C}" dt="2018-09-04T03:27:34.044" v="134" actId="1076"/>
          <ac:spMkLst>
            <pc:docMk/>
            <pc:sldMk cId="189607402" sldId="898"/>
            <ac:spMk id="18" creationId="{615A1FE0-4433-4684-BB97-2AAF32562A23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0" creationId="{F037C61F-BA58-464F-9CF1-0734BB0CEF6F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1" creationId="{0C6D1CE1-7E7A-4EC4-BD1D-8C1C2E11B055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2" creationId="{06E51163-8833-4220-BDE5-35B7A5219894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3" creationId="{DC4AE55C-FF3A-4EA4-B8ED-FFD0DF3DBCAD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4" creationId="{4245A566-9FEB-4569-8E96-4F3AF4CD5933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5" creationId="{B859E772-86E7-45FF-A6D5-000126CCA8DB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6" creationId="{81A2A009-DEF7-4E2D-B52F-9C72CE1AD0AD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7" creationId="{B743B073-8CF6-457D-8552-EC46BA05058D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8" creationId="{5A2F8A9C-6A0D-471E-A5A5-FA6274E9FB32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29" creationId="{B4E3DABF-A7E7-4CB8-8E0E-7D3325FF9ABA}"/>
          </ac:spMkLst>
        </pc:spChg>
        <pc:spChg chg="add mod">
          <ac:chgData name="Genfa Wu" userId="66f944e7-ed30-4426-b0bf-d83bfbb425f7" providerId="ADAL" clId="{8F8F25B3-3329-49C6-BD65-C42F4F4F286C}" dt="2018-09-04T03:27:38.051" v="136" actId="1076"/>
          <ac:spMkLst>
            <pc:docMk/>
            <pc:sldMk cId="189607402" sldId="898"/>
            <ac:spMk id="30" creationId="{C6AAE138-A3D6-4E40-BEED-5A9676226491}"/>
          </ac:spMkLst>
        </pc:spChg>
        <pc:picChg chg="add del">
          <ac:chgData name="Genfa Wu" userId="66f944e7-ed30-4426-b0bf-d83bfbb425f7" providerId="ADAL" clId="{8F8F25B3-3329-49C6-BD65-C42F4F4F286C}" dt="2018-09-04T03:27:34.044" v="134" actId="1076"/>
          <ac:picMkLst>
            <pc:docMk/>
            <pc:sldMk cId="189607402" sldId="898"/>
            <ac:picMk id="7" creationId="{E52C8CD3-EB6F-4C62-8E60-FD1BF985DFAE}"/>
          </ac:picMkLst>
        </pc:picChg>
        <pc:picChg chg="add mod">
          <ac:chgData name="Genfa Wu" userId="66f944e7-ed30-4426-b0bf-d83bfbb425f7" providerId="ADAL" clId="{8F8F25B3-3329-49C6-BD65-C42F4F4F286C}" dt="2018-09-04T03:27:38.051" v="136" actId="1076"/>
          <ac:picMkLst>
            <pc:docMk/>
            <pc:sldMk cId="189607402" sldId="898"/>
            <ac:picMk id="19" creationId="{1D8BC752-8C7F-4249-9F78-D3EF2A1D44F6}"/>
          </ac:picMkLst>
        </pc:picChg>
      </pc:sldChg>
      <pc:sldChg chg="del">
        <pc:chgData name="Genfa Wu" userId="66f944e7-ed30-4426-b0bf-d83bfbb425f7" providerId="ADAL" clId="{8F8F25B3-3329-49C6-BD65-C42F4F4F286C}" dt="2018-09-04T03:29:29.031" v="143" actId="2696"/>
        <pc:sldMkLst>
          <pc:docMk/>
          <pc:sldMk cId="187856203" sldId="899"/>
        </pc:sldMkLst>
      </pc:sldChg>
      <pc:sldChg chg="addSp delSp modSp add">
        <pc:chgData name="Genfa Wu" userId="66f944e7-ed30-4426-b0bf-d83bfbb425f7" providerId="ADAL" clId="{8F8F25B3-3329-49C6-BD65-C42F4F4F286C}" dt="2018-09-04T03:29:23.137" v="142" actId="1076"/>
        <pc:sldMkLst>
          <pc:docMk/>
          <pc:sldMk cId="2469922885" sldId="900"/>
        </pc:sldMkLst>
        <pc:spChg chg="del">
          <ac:chgData name="Genfa Wu" userId="66f944e7-ed30-4426-b0bf-d83bfbb425f7" providerId="ADAL" clId="{8F8F25B3-3329-49C6-BD65-C42F4F4F286C}" dt="2018-09-04T03:29:10.614" v="140" actId="478"/>
          <ac:spMkLst>
            <pc:docMk/>
            <pc:sldMk cId="2469922885" sldId="900"/>
            <ac:spMk id="2" creationId="{ED82A7F8-A895-4150-8564-447DCDB79426}"/>
          </ac:spMkLst>
        </pc:spChg>
        <pc:spChg chg="mod">
          <ac:chgData name="Genfa Wu" userId="66f944e7-ed30-4426-b0bf-d83bfbb425f7" providerId="ADAL" clId="{8F8F25B3-3329-49C6-BD65-C42F4F4F286C}" dt="2018-09-04T03:29:05.261" v="139" actId="1076"/>
          <ac:spMkLst>
            <pc:docMk/>
            <pc:sldMk cId="2469922885" sldId="900"/>
            <ac:spMk id="3" creationId="{6714FE71-44E2-40C9-ADC2-757A4286D65A}"/>
          </ac:spMkLst>
        </pc:spChg>
        <pc:spChg chg="add mod">
          <ac:chgData name="Genfa Wu" userId="66f944e7-ed30-4426-b0bf-d83bfbb425f7" providerId="ADAL" clId="{8F8F25B3-3329-49C6-BD65-C42F4F4F286C}" dt="2018-09-04T03:29:23.137" v="142" actId="1076"/>
          <ac:spMkLst>
            <pc:docMk/>
            <pc:sldMk cId="2469922885" sldId="900"/>
            <ac:spMk id="8" creationId="{C4E93CB5-C363-43C2-8D79-21402DF172E4}"/>
          </ac:spMkLst>
        </pc:spChg>
        <pc:spChg chg="add mod">
          <ac:chgData name="Genfa Wu" userId="66f944e7-ed30-4426-b0bf-d83bfbb425f7" providerId="ADAL" clId="{8F8F25B3-3329-49C6-BD65-C42F4F4F286C}" dt="2018-09-04T03:29:23.137" v="142" actId="1076"/>
          <ac:spMkLst>
            <pc:docMk/>
            <pc:sldMk cId="2469922885" sldId="900"/>
            <ac:spMk id="9" creationId="{C361B7AC-C13C-4100-87F3-D2DA6209AA60}"/>
          </ac:spMkLst>
        </pc:spChg>
        <pc:spChg chg="add mod">
          <ac:chgData name="Genfa Wu" userId="66f944e7-ed30-4426-b0bf-d83bfbb425f7" providerId="ADAL" clId="{8F8F25B3-3329-49C6-BD65-C42F4F4F286C}" dt="2018-09-04T03:29:23.137" v="142" actId="1076"/>
          <ac:spMkLst>
            <pc:docMk/>
            <pc:sldMk cId="2469922885" sldId="900"/>
            <ac:spMk id="10" creationId="{1A7B51FA-EF25-427A-A60F-F45FD4F5622E}"/>
          </ac:spMkLst>
        </pc:spChg>
        <pc:picChg chg="add mod">
          <ac:chgData name="Genfa Wu" userId="66f944e7-ed30-4426-b0bf-d83bfbb425f7" providerId="ADAL" clId="{8F8F25B3-3329-49C6-BD65-C42F4F4F286C}" dt="2018-09-04T03:29:23.137" v="142" actId="1076"/>
          <ac:picMkLst>
            <pc:docMk/>
            <pc:sldMk cId="2469922885" sldId="900"/>
            <ac:picMk id="7" creationId="{D114A81B-9B0B-4673-B6DC-E091DA7C9582}"/>
          </ac:picMkLst>
        </pc:picChg>
      </pc:sldChg>
      <pc:sldChg chg="addSp delSp modSp add">
        <pc:chgData name="Genfa Wu" userId="66f944e7-ed30-4426-b0bf-d83bfbb425f7" providerId="ADAL" clId="{8F8F25B3-3329-49C6-BD65-C42F4F4F286C}" dt="2018-09-04T03:30:37.214" v="175" actId="20577"/>
        <pc:sldMkLst>
          <pc:docMk/>
          <pc:sldMk cId="3783430337" sldId="901"/>
        </pc:sldMkLst>
        <pc:spChg chg="del">
          <ac:chgData name="Genfa Wu" userId="66f944e7-ed30-4426-b0bf-d83bfbb425f7" providerId="ADAL" clId="{8F8F25B3-3329-49C6-BD65-C42F4F4F286C}" dt="2018-09-04T03:29:36.957" v="145" actId="478"/>
          <ac:spMkLst>
            <pc:docMk/>
            <pc:sldMk cId="3783430337" sldId="901"/>
            <ac:spMk id="2" creationId="{007D550A-A429-445B-89DB-DEDE9FCF9FC5}"/>
          </ac:spMkLst>
        </pc:spChg>
        <pc:spChg chg="mod">
          <ac:chgData name="Genfa Wu" userId="66f944e7-ed30-4426-b0bf-d83bfbb425f7" providerId="ADAL" clId="{8F8F25B3-3329-49C6-BD65-C42F4F4F286C}" dt="2018-09-04T03:30:37.214" v="175" actId="20577"/>
          <ac:spMkLst>
            <pc:docMk/>
            <pc:sldMk cId="3783430337" sldId="901"/>
            <ac:spMk id="3" creationId="{F786103E-63F4-4604-B274-112E41FA3EFB}"/>
          </ac:spMkLst>
        </pc:spChg>
        <pc:spChg chg="add del">
          <ac:chgData name="Genfa Wu" userId="66f944e7-ed30-4426-b0bf-d83bfbb425f7" providerId="ADAL" clId="{8F8F25B3-3329-49C6-BD65-C42F4F4F286C}" dt="2018-09-04T03:30:18.524" v="147" actId="20577"/>
          <ac:spMkLst>
            <pc:docMk/>
            <pc:sldMk cId="3783430337" sldId="901"/>
            <ac:spMk id="7" creationId="{8E3822A8-1A6D-4C57-A989-F114A2F66482}"/>
          </ac:spMkLst>
        </pc:spChg>
        <pc:spChg chg="add del">
          <ac:chgData name="Genfa Wu" userId="66f944e7-ed30-4426-b0bf-d83bfbb425f7" providerId="ADAL" clId="{8F8F25B3-3329-49C6-BD65-C42F4F4F286C}" dt="2018-09-04T03:30:18.524" v="147" actId="20577"/>
          <ac:spMkLst>
            <pc:docMk/>
            <pc:sldMk cId="3783430337" sldId="901"/>
            <ac:spMk id="9" creationId="{11CCF6B2-8A68-4FAC-9433-C8B6334B7C28}"/>
          </ac:spMkLst>
        </pc:spChg>
        <pc:spChg chg="add mod">
          <ac:chgData name="Genfa Wu" userId="66f944e7-ed30-4426-b0bf-d83bfbb425f7" providerId="ADAL" clId="{8F8F25B3-3329-49C6-BD65-C42F4F4F286C}" dt="2018-09-04T03:30:23.599" v="149" actId="1076"/>
          <ac:spMkLst>
            <pc:docMk/>
            <pc:sldMk cId="3783430337" sldId="901"/>
            <ac:spMk id="10" creationId="{42155FF7-F731-4E99-A81A-31D67CBE7F0B}"/>
          </ac:spMkLst>
        </pc:spChg>
        <pc:spChg chg="add mod">
          <ac:chgData name="Genfa Wu" userId="66f944e7-ed30-4426-b0bf-d83bfbb425f7" providerId="ADAL" clId="{8F8F25B3-3329-49C6-BD65-C42F4F4F286C}" dt="2018-09-04T03:30:23.599" v="149" actId="1076"/>
          <ac:spMkLst>
            <pc:docMk/>
            <pc:sldMk cId="3783430337" sldId="901"/>
            <ac:spMk id="12" creationId="{D1814754-13B0-48FC-882E-EECE80CE3B74}"/>
          </ac:spMkLst>
        </pc:spChg>
        <pc:picChg chg="add del">
          <ac:chgData name="Genfa Wu" userId="66f944e7-ed30-4426-b0bf-d83bfbb425f7" providerId="ADAL" clId="{8F8F25B3-3329-49C6-BD65-C42F4F4F286C}" dt="2018-09-04T03:30:18.524" v="147" actId="20577"/>
          <ac:picMkLst>
            <pc:docMk/>
            <pc:sldMk cId="3783430337" sldId="901"/>
            <ac:picMk id="8" creationId="{6F4CCF18-4F25-43DE-A63B-77D775E9F4AA}"/>
          </ac:picMkLst>
        </pc:picChg>
        <pc:picChg chg="add mod">
          <ac:chgData name="Genfa Wu" userId="66f944e7-ed30-4426-b0bf-d83bfbb425f7" providerId="ADAL" clId="{8F8F25B3-3329-49C6-BD65-C42F4F4F286C}" dt="2018-09-04T03:30:23.599" v="149" actId="1076"/>
          <ac:picMkLst>
            <pc:docMk/>
            <pc:sldMk cId="3783430337" sldId="901"/>
            <ac:picMk id="11" creationId="{CABD08D3-1C54-4A9F-A9CC-6F812C0F8BFA}"/>
          </ac:picMkLst>
        </pc:picChg>
      </pc:sldChg>
      <pc:sldChg chg="addSp delSp modSp add">
        <pc:chgData name="Genfa Wu" userId="66f944e7-ed30-4426-b0bf-d83bfbb425f7" providerId="ADAL" clId="{8F8F25B3-3329-49C6-BD65-C42F4F4F286C}" dt="2018-09-04T03:33:19.573" v="284" actId="20577"/>
        <pc:sldMkLst>
          <pc:docMk/>
          <pc:sldMk cId="1702729432" sldId="902"/>
        </pc:sldMkLst>
        <pc:spChg chg="del">
          <ac:chgData name="Genfa Wu" userId="66f944e7-ed30-4426-b0bf-d83bfbb425f7" providerId="ADAL" clId="{8F8F25B3-3329-49C6-BD65-C42F4F4F286C}" dt="2018-09-04T03:31:11.168" v="197" actId="478"/>
          <ac:spMkLst>
            <pc:docMk/>
            <pc:sldMk cId="1702729432" sldId="902"/>
            <ac:spMk id="2" creationId="{A833C465-D514-41B9-B3B9-FD642482268F}"/>
          </ac:spMkLst>
        </pc:spChg>
        <pc:spChg chg="mod">
          <ac:chgData name="Genfa Wu" userId="66f944e7-ed30-4426-b0bf-d83bfbb425f7" providerId="ADAL" clId="{8F8F25B3-3329-49C6-BD65-C42F4F4F286C}" dt="2018-09-04T03:33:19.573" v="284" actId="20577"/>
          <ac:spMkLst>
            <pc:docMk/>
            <pc:sldMk cId="1702729432" sldId="902"/>
            <ac:spMk id="3" creationId="{B980057B-5569-42C3-A4A0-EA43D2B31EFF}"/>
          </ac:spMkLst>
        </pc:spChg>
        <pc:spChg chg="add del">
          <ac:chgData name="Genfa Wu" userId="66f944e7-ed30-4426-b0bf-d83bfbb425f7" providerId="ADAL" clId="{8F8F25B3-3329-49C6-BD65-C42F4F4F286C}" dt="2018-09-04T03:31:16.015" v="199" actId="20577"/>
          <ac:spMkLst>
            <pc:docMk/>
            <pc:sldMk cId="1702729432" sldId="902"/>
            <ac:spMk id="8" creationId="{589D8494-5C05-4022-9F52-9E22BBE2FD78}"/>
          </ac:spMkLst>
        </pc:spChg>
        <pc:spChg chg="add del">
          <ac:chgData name="Genfa Wu" userId="66f944e7-ed30-4426-b0bf-d83bfbb425f7" providerId="ADAL" clId="{8F8F25B3-3329-49C6-BD65-C42F4F4F286C}" dt="2018-09-04T03:31:16.015" v="199" actId="20577"/>
          <ac:spMkLst>
            <pc:docMk/>
            <pc:sldMk cId="1702729432" sldId="902"/>
            <ac:spMk id="11" creationId="{3929FB2B-61E7-491A-97E7-A4FE7696F622}"/>
          </ac:spMkLst>
        </pc:spChg>
        <pc:spChg chg="add del">
          <ac:chgData name="Genfa Wu" userId="66f944e7-ed30-4426-b0bf-d83bfbb425f7" providerId="ADAL" clId="{8F8F25B3-3329-49C6-BD65-C42F4F4F286C}" dt="2018-09-04T03:31:16.015" v="199" actId="20577"/>
          <ac:spMkLst>
            <pc:docMk/>
            <pc:sldMk cId="1702729432" sldId="902"/>
            <ac:spMk id="13" creationId="{43CF5CAB-87DD-4862-8D9C-CA2B12046DD9}"/>
          </ac:spMkLst>
        </pc:spChg>
        <pc:spChg chg="add del">
          <ac:chgData name="Genfa Wu" userId="66f944e7-ed30-4426-b0bf-d83bfbb425f7" providerId="ADAL" clId="{8F8F25B3-3329-49C6-BD65-C42F4F4F286C}" dt="2018-09-04T03:31:16.015" v="199" actId="20577"/>
          <ac:spMkLst>
            <pc:docMk/>
            <pc:sldMk cId="1702729432" sldId="902"/>
            <ac:spMk id="15" creationId="{C319B0CA-DC4A-44F0-9D29-A6D676CE1599}"/>
          </ac:spMkLst>
        </pc:spChg>
        <pc:spChg chg="add del">
          <ac:chgData name="Genfa Wu" userId="66f944e7-ed30-4426-b0bf-d83bfbb425f7" providerId="ADAL" clId="{8F8F25B3-3329-49C6-BD65-C42F4F4F286C}" dt="2018-09-04T03:31:16.015" v="199" actId="20577"/>
          <ac:spMkLst>
            <pc:docMk/>
            <pc:sldMk cId="1702729432" sldId="902"/>
            <ac:spMk id="16" creationId="{7CDAB24D-899D-4224-BEA6-F982ADC5C752}"/>
          </ac:spMkLst>
        </pc:spChg>
        <pc:spChg chg="add del">
          <ac:chgData name="Genfa Wu" userId="66f944e7-ed30-4426-b0bf-d83bfbb425f7" providerId="ADAL" clId="{8F8F25B3-3329-49C6-BD65-C42F4F4F286C}" dt="2018-09-04T03:31:16.015" v="199" actId="20577"/>
          <ac:spMkLst>
            <pc:docMk/>
            <pc:sldMk cId="1702729432" sldId="902"/>
            <ac:spMk id="17" creationId="{7768CC59-BFE8-4431-910D-BC6DBE753837}"/>
          </ac:spMkLst>
        </pc:spChg>
        <pc:spChg chg="add del">
          <ac:chgData name="Genfa Wu" userId="66f944e7-ed30-4426-b0bf-d83bfbb425f7" providerId="ADAL" clId="{8F8F25B3-3329-49C6-BD65-C42F4F4F286C}" dt="2018-09-04T03:31:16.015" v="199" actId="20577"/>
          <ac:spMkLst>
            <pc:docMk/>
            <pc:sldMk cId="1702729432" sldId="902"/>
            <ac:spMk id="18" creationId="{238F134E-7BCD-45D8-AD6E-3486D094BFE8}"/>
          </ac:spMkLst>
        </pc:spChg>
        <pc:spChg chg="add del">
          <ac:chgData name="Genfa Wu" userId="66f944e7-ed30-4426-b0bf-d83bfbb425f7" providerId="ADAL" clId="{8F8F25B3-3329-49C6-BD65-C42F4F4F286C}" dt="2018-09-04T03:31:16.015" v="199" actId="20577"/>
          <ac:spMkLst>
            <pc:docMk/>
            <pc:sldMk cId="1702729432" sldId="902"/>
            <ac:spMk id="19" creationId="{C2CCF0FD-8703-4521-B0AE-3C0A2CAD2F47}"/>
          </ac:spMkLst>
        </pc:spChg>
        <pc:spChg chg="add mod">
          <ac:chgData name="Genfa Wu" userId="66f944e7-ed30-4426-b0bf-d83bfbb425f7" providerId="ADAL" clId="{8F8F25B3-3329-49C6-BD65-C42F4F4F286C}" dt="2018-09-04T03:31:24.317" v="202" actId="1076"/>
          <ac:spMkLst>
            <pc:docMk/>
            <pc:sldMk cId="1702729432" sldId="902"/>
            <ac:spMk id="21" creationId="{3233BB58-EAAE-408A-ACDE-43976F5A5FF2}"/>
          </ac:spMkLst>
        </pc:spChg>
        <pc:spChg chg="add mod">
          <ac:chgData name="Genfa Wu" userId="66f944e7-ed30-4426-b0bf-d83bfbb425f7" providerId="ADAL" clId="{8F8F25B3-3329-49C6-BD65-C42F4F4F286C}" dt="2018-09-04T03:31:24.317" v="202" actId="1076"/>
          <ac:spMkLst>
            <pc:docMk/>
            <pc:sldMk cId="1702729432" sldId="902"/>
            <ac:spMk id="24" creationId="{A1BAC80F-6D59-4D6A-B15A-F986A82FCC66}"/>
          </ac:spMkLst>
        </pc:spChg>
        <pc:spChg chg="add mod">
          <ac:chgData name="Genfa Wu" userId="66f944e7-ed30-4426-b0bf-d83bfbb425f7" providerId="ADAL" clId="{8F8F25B3-3329-49C6-BD65-C42F4F4F286C}" dt="2018-09-04T03:31:24.317" v="202" actId="1076"/>
          <ac:spMkLst>
            <pc:docMk/>
            <pc:sldMk cId="1702729432" sldId="902"/>
            <ac:spMk id="26" creationId="{636E48CB-9B61-4AC6-BCCE-F9E3BEBFD7F2}"/>
          </ac:spMkLst>
        </pc:spChg>
        <pc:spChg chg="add mod">
          <ac:chgData name="Genfa Wu" userId="66f944e7-ed30-4426-b0bf-d83bfbb425f7" providerId="ADAL" clId="{8F8F25B3-3329-49C6-BD65-C42F4F4F286C}" dt="2018-09-04T03:31:24.317" v="202" actId="1076"/>
          <ac:spMkLst>
            <pc:docMk/>
            <pc:sldMk cId="1702729432" sldId="902"/>
            <ac:spMk id="28" creationId="{4E10AF3A-785C-4A20-A6C0-77AA359C39AC}"/>
          </ac:spMkLst>
        </pc:spChg>
        <pc:spChg chg="add mod">
          <ac:chgData name="Genfa Wu" userId="66f944e7-ed30-4426-b0bf-d83bfbb425f7" providerId="ADAL" clId="{8F8F25B3-3329-49C6-BD65-C42F4F4F286C}" dt="2018-09-04T03:31:24.317" v="202" actId="1076"/>
          <ac:spMkLst>
            <pc:docMk/>
            <pc:sldMk cId="1702729432" sldId="902"/>
            <ac:spMk id="29" creationId="{C62C14DF-61FB-4151-9B16-AD4CBB41DBB4}"/>
          </ac:spMkLst>
        </pc:spChg>
        <pc:spChg chg="add mod">
          <ac:chgData name="Genfa Wu" userId="66f944e7-ed30-4426-b0bf-d83bfbb425f7" providerId="ADAL" clId="{8F8F25B3-3329-49C6-BD65-C42F4F4F286C}" dt="2018-09-04T03:31:24.317" v="202" actId="1076"/>
          <ac:spMkLst>
            <pc:docMk/>
            <pc:sldMk cId="1702729432" sldId="902"/>
            <ac:spMk id="30" creationId="{6498E087-F317-454A-8C4C-6437998CD648}"/>
          </ac:spMkLst>
        </pc:spChg>
        <pc:spChg chg="add mod">
          <ac:chgData name="Genfa Wu" userId="66f944e7-ed30-4426-b0bf-d83bfbb425f7" providerId="ADAL" clId="{8F8F25B3-3329-49C6-BD65-C42F4F4F286C}" dt="2018-09-04T03:31:24.317" v="202" actId="1076"/>
          <ac:spMkLst>
            <pc:docMk/>
            <pc:sldMk cId="1702729432" sldId="902"/>
            <ac:spMk id="31" creationId="{3505CF9F-4055-4062-808E-842A37A8B8EB}"/>
          </ac:spMkLst>
        </pc:spChg>
        <pc:spChg chg="add mod">
          <ac:chgData name="Genfa Wu" userId="66f944e7-ed30-4426-b0bf-d83bfbb425f7" providerId="ADAL" clId="{8F8F25B3-3329-49C6-BD65-C42F4F4F286C}" dt="2018-09-04T03:31:24.317" v="202" actId="1076"/>
          <ac:spMkLst>
            <pc:docMk/>
            <pc:sldMk cId="1702729432" sldId="902"/>
            <ac:spMk id="32" creationId="{8D9A760E-E2C3-410E-97E3-7D262A5A4384}"/>
          </ac:spMkLst>
        </pc:spChg>
        <pc:picChg chg="add del">
          <ac:chgData name="Genfa Wu" userId="66f944e7-ed30-4426-b0bf-d83bfbb425f7" providerId="ADAL" clId="{8F8F25B3-3329-49C6-BD65-C42F4F4F286C}" dt="2018-09-04T03:31:16.015" v="199" actId="20577"/>
          <ac:picMkLst>
            <pc:docMk/>
            <pc:sldMk cId="1702729432" sldId="902"/>
            <ac:picMk id="7" creationId="{56F179E1-80EB-42CA-B5B7-B2FF654824A1}"/>
          </ac:picMkLst>
        </pc:picChg>
        <pc:picChg chg="add del">
          <ac:chgData name="Genfa Wu" userId="66f944e7-ed30-4426-b0bf-d83bfbb425f7" providerId="ADAL" clId="{8F8F25B3-3329-49C6-BD65-C42F4F4F286C}" dt="2018-09-04T03:31:16.015" v="199" actId="20577"/>
          <ac:picMkLst>
            <pc:docMk/>
            <pc:sldMk cId="1702729432" sldId="902"/>
            <ac:picMk id="9" creationId="{B71A50EA-01D2-44C7-956A-410E25E05A66}"/>
          </ac:picMkLst>
        </pc:picChg>
        <pc:picChg chg="add del">
          <ac:chgData name="Genfa Wu" userId="66f944e7-ed30-4426-b0bf-d83bfbb425f7" providerId="ADAL" clId="{8F8F25B3-3329-49C6-BD65-C42F4F4F286C}" dt="2018-09-04T03:31:16.015" v="199" actId="20577"/>
          <ac:picMkLst>
            <pc:docMk/>
            <pc:sldMk cId="1702729432" sldId="902"/>
            <ac:picMk id="10" creationId="{4C237603-8BB0-4076-A1E9-43A43C70E669}"/>
          </ac:picMkLst>
        </pc:picChg>
        <pc:picChg chg="add mod">
          <ac:chgData name="Genfa Wu" userId="66f944e7-ed30-4426-b0bf-d83bfbb425f7" providerId="ADAL" clId="{8F8F25B3-3329-49C6-BD65-C42F4F4F286C}" dt="2018-09-04T03:31:24.317" v="202" actId="1076"/>
          <ac:picMkLst>
            <pc:docMk/>
            <pc:sldMk cId="1702729432" sldId="902"/>
            <ac:picMk id="20" creationId="{78AE6D52-9E00-4380-80AB-3B4E1EFA5FD0}"/>
          </ac:picMkLst>
        </pc:picChg>
        <pc:picChg chg="add mod">
          <ac:chgData name="Genfa Wu" userId="66f944e7-ed30-4426-b0bf-d83bfbb425f7" providerId="ADAL" clId="{8F8F25B3-3329-49C6-BD65-C42F4F4F286C}" dt="2018-09-04T03:31:24.317" v="202" actId="1076"/>
          <ac:picMkLst>
            <pc:docMk/>
            <pc:sldMk cId="1702729432" sldId="902"/>
            <ac:picMk id="22" creationId="{FB068932-8B03-4504-AFA7-D348339B0286}"/>
          </ac:picMkLst>
        </pc:picChg>
        <pc:picChg chg="add mod">
          <ac:chgData name="Genfa Wu" userId="66f944e7-ed30-4426-b0bf-d83bfbb425f7" providerId="ADAL" clId="{8F8F25B3-3329-49C6-BD65-C42F4F4F286C}" dt="2018-09-04T03:31:24.317" v="202" actId="1076"/>
          <ac:picMkLst>
            <pc:docMk/>
            <pc:sldMk cId="1702729432" sldId="902"/>
            <ac:picMk id="23" creationId="{C067C6A0-BCF5-44F4-968D-1D456424B11F}"/>
          </ac:picMkLst>
        </pc:picChg>
        <pc:cxnChg chg="add del">
          <ac:chgData name="Genfa Wu" userId="66f944e7-ed30-4426-b0bf-d83bfbb425f7" providerId="ADAL" clId="{8F8F25B3-3329-49C6-BD65-C42F4F4F286C}" dt="2018-09-04T03:31:16.015" v="199" actId="20577"/>
          <ac:cxnSpMkLst>
            <pc:docMk/>
            <pc:sldMk cId="1702729432" sldId="902"/>
            <ac:cxnSpMk id="12" creationId="{301A720E-0560-4C7B-893B-972C14D5CDD5}"/>
          </ac:cxnSpMkLst>
        </pc:cxnChg>
        <pc:cxnChg chg="add del">
          <ac:chgData name="Genfa Wu" userId="66f944e7-ed30-4426-b0bf-d83bfbb425f7" providerId="ADAL" clId="{8F8F25B3-3329-49C6-BD65-C42F4F4F286C}" dt="2018-09-04T03:31:16.015" v="199" actId="20577"/>
          <ac:cxnSpMkLst>
            <pc:docMk/>
            <pc:sldMk cId="1702729432" sldId="902"/>
            <ac:cxnSpMk id="14" creationId="{DABC1329-3895-45D1-8777-5505D3526825}"/>
          </ac:cxnSpMkLst>
        </pc:cxnChg>
        <pc:cxnChg chg="add mod">
          <ac:chgData name="Genfa Wu" userId="66f944e7-ed30-4426-b0bf-d83bfbb425f7" providerId="ADAL" clId="{8F8F25B3-3329-49C6-BD65-C42F4F4F286C}" dt="2018-09-04T03:31:24.317" v="202" actId="1076"/>
          <ac:cxnSpMkLst>
            <pc:docMk/>
            <pc:sldMk cId="1702729432" sldId="902"/>
            <ac:cxnSpMk id="25" creationId="{6C9DA0CF-FAEE-4B8B-B3F0-2CF18B5E1FB8}"/>
          </ac:cxnSpMkLst>
        </pc:cxnChg>
        <pc:cxnChg chg="add mod">
          <ac:chgData name="Genfa Wu" userId="66f944e7-ed30-4426-b0bf-d83bfbb425f7" providerId="ADAL" clId="{8F8F25B3-3329-49C6-BD65-C42F4F4F286C}" dt="2018-09-04T03:31:24.317" v="202" actId="1076"/>
          <ac:cxnSpMkLst>
            <pc:docMk/>
            <pc:sldMk cId="1702729432" sldId="902"/>
            <ac:cxnSpMk id="27" creationId="{EE4840FE-F283-49A4-B88F-62FAE2FB5A05}"/>
          </ac:cxnSpMkLst>
        </pc:cxnChg>
      </pc:sldChg>
      <pc:sldChg chg="addSp delSp modSp add">
        <pc:chgData name="Genfa Wu" userId="66f944e7-ed30-4426-b0bf-d83bfbb425f7" providerId="ADAL" clId="{8F8F25B3-3329-49C6-BD65-C42F4F4F286C}" dt="2018-09-04T03:32:33.239" v="259" actId="1076"/>
        <pc:sldMkLst>
          <pc:docMk/>
          <pc:sldMk cId="3995966187" sldId="903"/>
        </pc:sldMkLst>
        <pc:spChg chg="del">
          <ac:chgData name="Genfa Wu" userId="66f944e7-ed30-4426-b0bf-d83bfbb425f7" providerId="ADAL" clId="{8F8F25B3-3329-49C6-BD65-C42F4F4F286C}" dt="2018-09-04T03:32:02.470" v="246" actId="478"/>
          <ac:spMkLst>
            <pc:docMk/>
            <pc:sldMk cId="3995966187" sldId="903"/>
            <ac:spMk id="2" creationId="{D66B79FC-0985-4C78-8AD8-1B4B8EA1CBED}"/>
          </ac:spMkLst>
        </pc:spChg>
        <pc:spChg chg="mod">
          <ac:chgData name="Genfa Wu" userId="66f944e7-ed30-4426-b0bf-d83bfbb425f7" providerId="ADAL" clId="{8F8F25B3-3329-49C6-BD65-C42F4F4F286C}" dt="2018-09-04T03:31:58.922" v="245" actId="20577"/>
          <ac:spMkLst>
            <pc:docMk/>
            <pc:sldMk cId="3995966187" sldId="903"/>
            <ac:spMk id="3" creationId="{04A26FE6-0F98-4F96-9383-BB623F4FCFE7}"/>
          </ac:spMkLst>
        </pc:spChg>
        <pc:spChg chg="add del mod">
          <ac:chgData name="Genfa Wu" userId="66f944e7-ed30-4426-b0bf-d83bfbb425f7" providerId="ADAL" clId="{8F8F25B3-3329-49C6-BD65-C42F4F4F286C}" dt="2018-09-04T03:32:15.710" v="250" actId="1076"/>
          <ac:spMkLst>
            <pc:docMk/>
            <pc:sldMk cId="3995966187" sldId="903"/>
            <ac:spMk id="7" creationId="{AAC3CAD2-4BD5-4B2C-AABD-A3D196DDAC85}"/>
          </ac:spMkLst>
        </pc:spChg>
        <pc:spChg chg="add del">
          <ac:chgData name="Genfa Wu" userId="66f944e7-ed30-4426-b0bf-d83bfbb425f7" providerId="ADAL" clId="{8F8F25B3-3329-49C6-BD65-C42F4F4F286C}" dt="2018-09-04T03:32:15.710" v="250" actId="1076"/>
          <ac:spMkLst>
            <pc:docMk/>
            <pc:sldMk cId="3995966187" sldId="903"/>
            <ac:spMk id="9" creationId="{003906EE-03A7-4410-8024-62FCE3C15E7A}"/>
          </ac:spMkLst>
        </pc:spChg>
        <pc:spChg chg="add del">
          <ac:chgData name="Genfa Wu" userId="66f944e7-ed30-4426-b0bf-d83bfbb425f7" providerId="ADAL" clId="{8F8F25B3-3329-49C6-BD65-C42F4F4F286C}" dt="2018-09-04T03:32:15.710" v="250" actId="1076"/>
          <ac:spMkLst>
            <pc:docMk/>
            <pc:sldMk cId="3995966187" sldId="903"/>
            <ac:spMk id="10" creationId="{51E2AA14-B1EE-4ECC-928E-EFFB70DB9B70}"/>
          </ac:spMkLst>
        </pc:spChg>
        <pc:spChg chg="add del">
          <ac:chgData name="Genfa Wu" userId="66f944e7-ed30-4426-b0bf-d83bfbb425f7" providerId="ADAL" clId="{8F8F25B3-3329-49C6-BD65-C42F4F4F286C}" dt="2018-09-04T03:32:18.882" v="252" actId="1076"/>
          <ac:spMkLst>
            <pc:docMk/>
            <pc:sldMk cId="3995966187" sldId="903"/>
            <ac:spMk id="11" creationId="{D31412A7-4B5C-4AD6-A0F0-310A947F21D8}"/>
          </ac:spMkLst>
        </pc:spChg>
        <pc:spChg chg="add del">
          <ac:chgData name="Genfa Wu" userId="66f944e7-ed30-4426-b0bf-d83bfbb425f7" providerId="ADAL" clId="{8F8F25B3-3329-49C6-BD65-C42F4F4F286C}" dt="2018-09-04T03:32:18.882" v="252" actId="1076"/>
          <ac:spMkLst>
            <pc:docMk/>
            <pc:sldMk cId="3995966187" sldId="903"/>
            <ac:spMk id="13" creationId="{49631AB3-7163-4877-A004-95824074B83B}"/>
          </ac:spMkLst>
        </pc:spChg>
        <pc:spChg chg="add del">
          <ac:chgData name="Genfa Wu" userId="66f944e7-ed30-4426-b0bf-d83bfbb425f7" providerId="ADAL" clId="{8F8F25B3-3329-49C6-BD65-C42F4F4F286C}" dt="2018-09-04T03:32:18.882" v="252" actId="1076"/>
          <ac:spMkLst>
            <pc:docMk/>
            <pc:sldMk cId="3995966187" sldId="903"/>
            <ac:spMk id="14" creationId="{796070DB-4BF2-4659-A0C4-AA625CE34295}"/>
          </ac:spMkLst>
        </pc:spChg>
        <pc:spChg chg="add del mod">
          <ac:chgData name="Genfa Wu" userId="66f944e7-ed30-4426-b0bf-d83bfbb425f7" providerId="ADAL" clId="{8F8F25B3-3329-49C6-BD65-C42F4F4F286C}" dt="2018-09-04T03:32:22.644" v="256" actId="1076"/>
          <ac:spMkLst>
            <pc:docMk/>
            <pc:sldMk cId="3995966187" sldId="903"/>
            <ac:spMk id="15" creationId="{34394374-8016-420D-91F1-3E4F5E236DD4}"/>
          </ac:spMkLst>
        </pc:spChg>
        <pc:spChg chg="add del">
          <ac:chgData name="Genfa Wu" userId="66f944e7-ed30-4426-b0bf-d83bfbb425f7" providerId="ADAL" clId="{8F8F25B3-3329-49C6-BD65-C42F4F4F286C}" dt="2018-09-04T03:32:22.644" v="256" actId="1076"/>
          <ac:spMkLst>
            <pc:docMk/>
            <pc:sldMk cId="3995966187" sldId="903"/>
            <ac:spMk id="17" creationId="{3C675C81-7F9A-4C51-86F0-5C79678B1407}"/>
          </ac:spMkLst>
        </pc:spChg>
        <pc:spChg chg="add del">
          <ac:chgData name="Genfa Wu" userId="66f944e7-ed30-4426-b0bf-d83bfbb425f7" providerId="ADAL" clId="{8F8F25B3-3329-49C6-BD65-C42F4F4F286C}" dt="2018-09-04T03:32:22.644" v="256" actId="1076"/>
          <ac:spMkLst>
            <pc:docMk/>
            <pc:sldMk cId="3995966187" sldId="903"/>
            <ac:spMk id="18" creationId="{3F0760FB-A69B-419D-B0A2-866A613B6C3C}"/>
          </ac:spMkLst>
        </pc:spChg>
        <pc:spChg chg="add mod">
          <ac:chgData name="Genfa Wu" userId="66f944e7-ed30-4426-b0bf-d83bfbb425f7" providerId="ADAL" clId="{8F8F25B3-3329-49C6-BD65-C42F4F4F286C}" dt="2018-09-04T03:32:28.943" v="258" actId="1076"/>
          <ac:spMkLst>
            <pc:docMk/>
            <pc:sldMk cId="3995966187" sldId="903"/>
            <ac:spMk id="19" creationId="{FF3F03D3-44B7-445D-A937-68AEBD924453}"/>
          </ac:spMkLst>
        </pc:spChg>
        <pc:spChg chg="add mod">
          <ac:chgData name="Genfa Wu" userId="66f944e7-ed30-4426-b0bf-d83bfbb425f7" providerId="ADAL" clId="{8F8F25B3-3329-49C6-BD65-C42F4F4F286C}" dt="2018-09-04T03:32:28.943" v="258" actId="1076"/>
          <ac:spMkLst>
            <pc:docMk/>
            <pc:sldMk cId="3995966187" sldId="903"/>
            <ac:spMk id="21" creationId="{345C5AC9-E8A3-4D37-A8B5-82BA738E8C8E}"/>
          </ac:spMkLst>
        </pc:spChg>
        <pc:spChg chg="add mod">
          <ac:chgData name="Genfa Wu" userId="66f944e7-ed30-4426-b0bf-d83bfbb425f7" providerId="ADAL" clId="{8F8F25B3-3329-49C6-BD65-C42F4F4F286C}" dt="2018-09-04T03:32:33.239" v="259" actId="1076"/>
          <ac:spMkLst>
            <pc:docMk/>
            <pc:sldMk cId="3995966187" sldId="903"/>
            <ac:spMk id="22" creationId="{F7E3A625-6E33-44B8-A8D2-2B038AD27C66}"/>
          </ac:spMkLst>
        </pc:spChg>
        <pc:picChg chg="add del">
          <ac:chgData name="Genfa Wu" userId="66f944e7-ed30-4426-b0bf-d83bfbb425f7" providerId="ADAL" clId="{8F8F25B3-3329-49C6-BD65-C42F4F4F286C}" dt="2018-09-04T03:32:15.710" v="250" actId="1076"/>
          <ac:picMkLst>
            <pc:docMk/>
            <pc:sldMk cId="3995966187" sldId="903"/>
            <ac:picMk id="8" creationId="{B6C45166-188D-44D7-8899-961D771C4655}"/>
          </ac:picMkLst>
        </pc:picChg>
        <pc:picChg chg="add del">
          <ac:chgData name="Genfa Wu" userId="66f944e7-ed30-4426-b0bf-d83bfbb425f7" providerId="ADAL" clId="{8F8F25B3-3329-49C6-BD65-C42F4F4F286C}" dt="2018-09-04T03:32:18.882" v="252" actId="1076"/>
          <ac:picMkLst>
            <pc:docMk/>
            <pc:sldMk cId="3995966187" sldId="903"/>
            <ac:picMk id="12" creationId="{FDBE7E38-8CAB-47B9-A883-D78790F7F043}"/>
          </ac:picMkLst>
        </pc:picChg>
        <pc:picChg chg="add del">
          <ac:chgData name="Genfa Wu" userId="66f944e7-ed30-4426-b0bf-d83bfbb425f7" providerId="ADAL" clId="{8F8F25B3-3329-49C6-BD65-C42F4F4F286C}" dt="2018-09-04T03:32:22.644" v="256" actId="1076"/>
          <ac:picMkLst>
            <pc:docMk/>
            <pc:sldMk cId="3995966187" sldId="903"/>
            <ac:picMk id="16" creationId="{2D8A246D-EA71-414B-91A4-AC5472BFC6EE}"/>
          </ac:picMkLst>
        </pc:picChg>
        <pc:picChg chg="add mod">
          <ac:chgData name="Genfa Wu" userId="66f944e7-ed30-4426-b0bf-d83bfbb425f7" providerId="ADAL" clId="{8F8F25B3-3329-49C6-BD65-C42F4F4F286C}" dt="2018-09-04T03:32:28.943" v="258" actId="1076"/>
          <ac:picMkLst>
            <pc:docMk/>
            <pc:sldMk cId="3995966187" sldId="903"/>
            <ac:picMk id="20" creationId="{69F1A022-0FFC-41D2-BF38-3E30FAD9F156}"/>
          </ac:picMkLst>
        </pc:picChg>
      </pc:sldChg>
      <pc:sldChg chg="addSp delSp modSp add">
        <pc:chgData name="Genfa Wu" userId="66f944e7-ed30-4426-b0bf-d83bfbb425f7" providerId="ADAL" clId="{8F8F25B3-3329-49C6-BD65-C42F4F4F286C}" dt="2018-09-04T03:34:33.159" v="294" actId="20577"/>
        <pc:sldMkLst>
          <pc:docMk/>
          <pc:sldMk cId="1392395855" sldId="904"/>
        </pc:sldMkLst>
        <pc:spChg chg="del">
          <ac:chgData name="Genfa Wu" userId="66f944e7-ed30-4426-b0bf-d83bfbb425f7" providerId="ADAL" clId="{8F8F25B3-3329-49C6-BD65-C42F4F4F286C}" dt="2018-09-04T03:33:46.508" v="286" actId="478"/>
          <ac:spMkLst>
            <pc:docMk/>
            <pc:sldMk cId="1392395855" sldId="904"/>
            <ac:spMk id="2" creationId="{08089E7E-CBAC-4FCD-A570-D94A8F74596D}"/>
          </ac:spMkLst>
        </pc:spChg>
        <pc:spChg chg="mod">
          <ac:chgData name="Genfa Wu" userId="66f944e7-ed30-4426-b0bf-d83bfbb425f7" providerId="ADAL" clId="{8F8F25B3-3329-49C6-BD65-C42F4F4F286C}" dt="2018-09-04T03:33:37.917" v="285" actId="20577"/>
          <ac:spMkLst>
            <pc:docMk/>
            <pc:sldMk cId="1392395855" sldId="904"/>
            <ac:spMk id="3" creationId="{05905BF7-A510-454C-877D-5B232201BA71}"/>
          </ac:spMkLst>
        </pc:spChg>
        <pc:spChg chg="add mod">
          <ac:chgData name="Genfa Wu" userId="66f944e7-ed30-4426-b0bf-d83bfbb425f7" providerId="ADAL" clId="{8F8F25B3-3329-49C6-BD65-C42F4F4F286C}" dt="2018-09-04T03:34:33.159" v="294" actId="20577"/>
          <ac:spMkLst>
            <pc:docMk/>
            <pc:sldMk cId="1392395855" sldId="904"/>
            <ac:spMk id="9" creationId="{FB84FABD-F9A1-46E9-B6AA-20F71E11DE89}"/>
          </ac:spMkLst>
        </pc:spChg>
        <pc:spChg chg="add mod">
          <ac:chgData name="Genfa Wu" userId="66f944e7-ed30-4426-b0bf-d83bfbb425f7" providerId="ADAL" clId="{8F8F25B3-3329-49C6-BD65-C42F4F4F286C}" dt="2018-09-04T03:34:20.509" v="291" actId="1076"/>
          <ac:spMkLst>
            <pc:docMk/>
            <pc:sldMk cId="1392395855" sldId="904"/>
            <ac:spMk id="10" creationId="{8E67C73E-51CE-485E-8F7F-2215CAC8BA1B}"/>
          </ac:spMkLst>
        </pc:spChg>
        <pc:picChg chg="add del mod">
          <ac:chgData name="Genfa Wu" userId="66f944e7-ed30-4426-b0bf-d83bfbb425f7" providerId="ADAL" clId="{8F8F25B3-3329-49C6-BD65-C42F4F4F286C}" dt="2018-09-04T03:34:09.524" v="289" actId="478"/>
          <ac:picMkLst>
            <pc:docMk/>
            <pc:sldMk cId="1392395855" sldId="904"/>
            <ac:picMk id="7" creationId="{E638BBED-D292-45B7-80D4-725094B242FB}"/>
          </ac:picMkLst>
        </pc:picChg>
        <pc:picChg chg="add mod">
          <ac:chgData name="Genfa Wu" userId="66f944e7-ed30-4426-b0bf-d83bfbb425f7" providerId="ADAL" clId="{8F8F25B3-3329-49C6-BD65-C42F4F4F286C}" dt="2018-09-04T03:34:20.509" v="291" actId="1076"/>
          <ac:picMkLst>
            <pc:docMk/>
            <pc:sldMk cId="1392395855" sldId="904"/>
            <ac:picMk id="8" creationId="{E2938CDE-4760-4B96-A4A0-AF6C4CABC96B}"/>
          </ac:picMkLst>
        </pc:picChg>
      </pc:sldChg>
      <pc:sldChg chg="addSp delSp modSp add ord">
        <pc:chgData name="Genfa Wu" userId="66f944e7-ed30-4426-b0bf-d83bfbb425f7" providerId="ADAL" clId="{8F8F25B3-3329-49C6-BD65-C42F4F4F286C}" dt="2018-09-04T04:45:03.144" v="929" actId="1076"/>
        <pc:sldMkLst>
          <pc:docMk/>
          <pc:sldMk cId="1406390386" sldId="905"/>
        </pc:sldMkLst>
        <pc:spChg chg="del">
          <ac:chgData name="Genfa Wu" userId="66f944e7-ed30-4426-b0bf-d83bfbb425f7" providerId="ADAL" clId="{8F8F25B3-3329-49C6-BD65-C42F4F4F286C}" dt="2018-09-04T03:34:59.467" v="298" actId="478"/>
          <ac:spMkLst>
            <pc:docMk/>
            <pc:sldMk cId="1406390386" sldId="905"/>
            <ac:spMk id="2" creationId="{6B4F8609-0A75-473D-819D-B5DB6E042770}"/>
          </ac:spMkLst>
        </pc:spChg>
        <pc:spChg chg="mod">
          <ac:chgData name="Genfa Wu" userId="66f944e7-ed30-4426-b0bf-d83bfbb425f7" providerId="ADAL" clId="{8F8F25B3-3329-49C6-BD65-C42F4F4F286C}" dt="2018-09-04T03:34:47.923" v="297" actId="478"/>
          <ac:spMkLst>
            <pc:docMk/>
            <pc:sldMk cId="1406390386" sldId="905"/>
            <ac:spMk id="3" creationId="{103A8753-E915-43F9-A6F8-4DA958A87640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8" creationId="{36A00671-6853-46A9-864F-504A973C3F54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9" creationId="{EA519DA5-2B2E-42C5-8657-481A8F2C1272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0" creationId="{3D73EF6B-097D-4C7F-8B09-6A1C5E9ED945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1" creationId="{8937740E-5283-40CD-93FF-B5B3090BE4DF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2" creationId="{C1039F23-0FFD-4B49-AE3B-BC74D24233E8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3" creationId="{DFBC611E-2C9C-4777-94D5-CB4932E9225F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4" creationId="{C390738C-3F79-43AE-A616-C6A08D78F110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5" creationId="{AEC442DC-10E2-41C1-A709-4EB4548E96A1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6" creationId="{CBD9DFB2-8769-4E04-B060-9403A4D1526A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7" creationId="{8E11ECEB-86B4-49A6-9942-88B6D1B31054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8" creationId="{9CC5C487-7D7B-430E-B2F6-EDBA02674316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19" creationId="{2C5AAF36-E60E-4652-968B-3158E074ED22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20" creationId="{71875931-123B-44C3-A1A7-00D2940AC3BE}"/>
          </ac:spMkLst>
        </pc:spChg>
        <pc:spChg chg="add mod">
          <ac:chgData name="Genfa Wu" userId="66f944e7-ed30-4426-b0bf-d83bfbb425f7" providerId="ADAL" clId="{8F8F25B3-3329-49C6-BD65-C42F4F4F286C}" dt="2018-09-04T03:35:05.274" v="300" actId="1076"/>
          <ac:spMkLst>
            <pc:docMk/>
            <pc:sldMk cId="1406390386" sldId="905"/>
            <ac:spMk id="21" creationId="{6A9B5499-C209-4D74-823F-67A067AB84F9}"/>
          </ac:spMkLst>
        </pc:spChg>
        <pc:spChg chg="add del mod">
          <ac:chgData name="Genfa Wu" userId="66f944e7-ed30-4426-b0bf-d83bfbb425f7" providerId="ADAL" clId="{8F8F25B3-3329-49C6-BD65-C42F4F4F286C}" dt="2018-09-04T03:35:09.527" v="301" actId="478"/>
          <ac:spMkLst>
            <pc:docMk/>
            <pc:sldMk cId="1406390386" sldId="905"/>
            <ac:spMk id="22" creationId="{D121364F-B2FB-42D5-8A95-18575AE7FE68}"/>
          </ac:spMkLst>
        </pc:spChg>
        <pc:picChg chg="add mod">
          <ac:chgData name="Genfa Wu" userId="66f944e7-ed30-4426-b0bf-d83bfbb425f7" providerId="ADAL" clId="{8F8F25B3-3329-49C6-BD65-C42F4F4F286C}" dt="2018-09-04T03:35:05.274" v="300" actId="1076"/>
          <ac:picMkLst>
            <pc:docMk/>
            <pc:sldMk cId="1406390386" sldId="905"/>
            <ac:picMk id="7" creationId="{39FFEA4C-E08D-480C-9712-462346B771DF}"/>
          </ac:picMkLst>
        </pc:picChg>
      </pc:sldChg>
      <pc:sldChg chg="addSp delSp modSp add modAnim">
        <pc:chgData name="Genfa Wu" userId="66f944e7-ed30-4426-b0bf-d83bfbb425f7" providerId="ADAL" clId="{8F8F25B3-3329-49C6-BD65-C42F4F4F286C}" dt="2018-09-04T03:36:49.201" v="314" actId="478"/>
        <pc:sldMkLst>
          <pc:docMk/>
          <pc:sldMk cId="1282910860" sldId="906"/>
        </pc:sldMkLst>
        <pc:spChg chg="del">
          <ac:chgData name="Genfa Wu" userId="66f944e7-ed30-4426-b0bf-d83bfbb425f7" providerId="ADAL" clId="{8F8F25B3-3329-49C6-BD65-C42F4F4F286C}" dt="2018-09-04T03:36:26.390" v="305" actId="478"/>
          <ac:spMkLst>
            <pc:docMk/>
            <pc:sldMk cId="1282910860" sldId="906"/>
            <ac:spMk id="2" creationId="{A2985ED7-B9FA-42F7-A009-50C039898430}"/>
          </ac:spMkLst>
        </pc:spChg>
        <pc:spChg chg="mod">
          <ac:chgData name="Genfa Wu" userId="66f944e7-ed30-4426-b0bf-d83bfbb425f7" providerId="ADAL" clId="{8F8F25B3-3329-49C6-BD65-C42F4F4F286C}" dt="2018-09-04T03:36:23.929" v="304" actId="478"/>
          <ac:spMkLst>
            <pc:docMk/>
            <pc:sldMk cId="1282910860" sldId="906"/>
            <ac:spMk id="3" creationId="{8CBF3E1B-26B5-4999-A5DA-2D8A228F668E}"/>
          </ac:spMkLst>
        </pc:spChg>
        <pc:spChg chg="add del mod">
          <ac:chgData name="Genfa Wu" userId="66f944e7-ed30-4426-b0bf-d83bfbb425f7" providerId="ADAL" clId="{8F8F25B3-3329-49C6-BD65-C42F4F4F286C}" dt="2018-09-04T03:36:39.541" v="309" actId="478"/>
          <ac:spMkLst>
            <pc:docMk/>
            <pc:sldMk cId="1282910860" sldId="906"/>
            <ac:spMk id="8" creationId="{E950DE86-9CD4-4999-BB44-F6DB9A112C60}"/>
          </ac:spMkLst>
        </pc:spChg>
        <pc:spChg chg="add del mod">
          <ac:chgData name="Genfa Wu" userId="66f944e7-ed30-4426-b0bf-d83bfbb425f7" providerId="ADAL" clId="{8F8F25B3-3329-49C6-BD65-C42F4F4F286C}" dt="2018-09-04T03:36:39.541" v="309" actId="478"/>
          <ac:spMkLst>
            <pc:docMk/>
            <pc:sldMk cId="1282910860" sldId="906"/>
            <ac:spMk id="9" creationId="{6F78BB3B-24EF-4CE5-ADBF-7BDACA5D0487}"/>
          </ac:spMkLst>
        </pc:spChg>
        <pc:spChg chg="add del mod">
          <ac:chgData name="Genfa Wu" userId="66f944e7-ed30-4426-b0bf-d83bfbb425f7" providerId="ADAL" clId="{8F8F25B3-3329-49C6-BD65-C42F4F4F286C}" dt="2018-09-04T03:36:39.541" v="309" actId="478"/>
          <ac:spMkLst>
            <pc:docMk/>
            <pc:sldMk cId="1282910860" sldId="906"/>
            <ac:spMk id="10" creationId="{8A1027EF-DE55-4BFA-99E3-684DCC1D5E0A}"/>
          </ac:spMkLst>
        </pc:spChg>
        <pc:spChg chg="add del mod">
          <ac:chgData name="Genfa Wu" userId="66f944e7-ed30-4426-b0bf-d83bfbb425f7" providerId="ADAL" clId="{8F8F25B3-3329-49C6-BD65-C42F4F4F286C}" dt="2018-09-04T03:36:39.541" v="309" actId="478"/>
          <ac:spMkLst>
            <pc:docMk/>
            <pc:sldMk cId="1282910860" sldId="906"/>
            <ac:spMk id="11" creationId="{7A6205D9-BBDD-410C-BD1F-B9B671AD5CEE}"/>
          </ac:spMkLst>
        </pc:spChg>
        <pc:spChg chg="add del mod">
          <ac:chgData name="Genfa Wu" userId="66f944e7-ed30-4426-b0bf-d83bfbb425f7" providerId="ADAL" clId="{8F8F25B3-3329-49C6-BD65-C42F4F4F286C}" dt="2018-09-04T03:36:39.541" v="309" actId="478"/>
          <ac:spMkLst>
            <pc:docMk/>
            <pc:sldMk cId="1282910860" sldId="906"/>
            <ac:spMk id="12" creationId="{38510C78-6CB0-481D-915E-9B770EA966AA}"/>
          </ac:spMkLst>
        </pc:spChg>
        <pc:spChg chg="add del mod">
          <ac:chgData name="Genfa Wu" userId="66f944e7-ed30-4426-b0bf-d83bfbb425f7" providerId="ADAL" clId="{8F8F25B3-3329-49C6-BD65-C42F4F4F286C}" dt="2018-09-04T03:36:39.541" v="309" actId="478"/>
          <ac:spMkLst>
            <pc:docMk/>
            <pc:sldMk cId="1282910860" sldId="906"/>
            <ac:spMk id="13" creationId="{70115EAB-A069-4CDC-977B-212A5883558A}"/>
          </ac:spMkLst>
        </pc:spChg>
        <pc:spChg chg="add del">
          <ac:chgData name="Genfa Wu" userId="66f944e7-ed30-4426-b0bf-d83bfbb425f7" providerId="ADAL" clId="{8F8F25B3-3329-49C6-BD65-C42F4F4F286C}" dt="2018-09-04T03:36:42.725" v="311" actId="478"/>
          <ac:spMkLst>
            <pc:docMk/>
            <pc:sldMk cId="1282910860" sldId="906"/>
            <ac:spMk id="15" creationId="{46ACF49F-BA94-437D-B60A-F048605F9840}"/>
          </ac:spMkLst>
        </pc:spChg>
        <pc:spChg chg="add del">
          <ac:chgData name="Genfa Wu" userId="66f944e7-ed30-4426-b0bf-d83bfbb425f7" providerId="ADAL" clId="{8F8F25B3-3329-49C6-BD65-C42F4F4F286C}" dt="2018-09-04T03:36:42.725" v="311" actId="478"/>
          <ac:spMkLst>
            <pc:docMk/>
            <pc:sldMk cId="1282910860" sldId="906"/>
            <ac:spMk id="16" creationId="{17946A93-2D42-47FA-92B4-63A4C65107F4}"/>
          </ac:spMkLst>
        </pc:spChg>
        <pc:spChg chg="add del">
          <ac:chgData name="Genfa Wu" userId="66f944e7-ed30-4426-b0bf-d83bfbb425f7" providerId="ADAL" clId="{8F8F25B3-3329-49C6-BD65-C42F4F4F286C}" dt="2018-09-04T03:36:42.725" v="311" actId="478"/>
          <ac:spMkLst>
            <pc:docMk/>
            <pc:sldMk cId="1282910860" sldId="906"/>
            <ac:spMk id="17" creationId="{AE30298D-222A-42A5-8A9E-DBCC41C62C18}"/>
          </ac:spMkLst>
        </pc:spChg>
        <pc:spChg chg="add del">
          <ac:chgData name="Genfa Wu" userId="66f944e7-ed30-4426-b0bf-d83bfbb425f7" providerId="ADAL" clId="{8F8F25B3-3329-49C6-BD65-C42F4F4F286C}" dt="2018-09-04T03:36:42.725" v="311" actId="478"/>
          <ac:spMkLst>
            <pc:docMk/>
            <pc:sldMk cId="1282910860" sldId="906"/>
            <ac:spMk id="18" creationId="{111E3B2C-F604-4000-BAB2-CDD4564D5172}"/>
          </ac:spMkLst>
        </pc:spChg>
        <pc:spChg chg="add del">
          <ac:chgData name="Genfa Wu" userId="66f944e7-ed30-4426-b0bf-d83bfbb425f7" providerId="ADAL" clId="{8F8F25B3-3329-49C6-BD65-C42F4F4F286C}" dt="2018-09-04T03:36:42.725" v="311" actId="478"/>
          <ac:spMkLst>
            <pc:docMk/>
            <pc:sldMk cId="1282910860" sldId="906"/>
            <ac:spMk id="19" creationId="{453B7B3C-CB70-4ECB-BF21-D5FE989D3188}"/>
          </ac:spMkLst>
        </pc:spChg>
        <pc:spChg chg="add del">
          <ac:chgData name="Genfa Wu" userId="66f944e7-ed30-4426-b0bf-d83bfbb425f7" providerId="ADAL" clId="{8F8F25B3-3329-49C6-BD65-C42F4F4F286C}" dt="2018-09-04T03:36:42.725" v="311" actId="478"/>
          <ac:spMkLst>
            <pc:docMk/>
            <pc:sldMk cId="1282910860" sldId="906"/>
            <ac:spMk id="20" creationId="{F42996F1-8FB7-4D26-951F-FEA475A332D8}"/>
          </ac:spMkLst>
        </pc:spChg>
        <pc:spChg chg="add mod">
          <ac:chgData name="Genfa Wu" userId="66f944e7-ed30-4426-b0bf-d83bfbb425f7" providerId="ADAL" clId="{8F8F25B3-3329-49C6-BD65-C42F4F4F286C}" dt="2018-09-04T03:36:46.077" v="313" actId="1076"/>
          <ac:spMkLst>
            <pc:docMk/>
            <pc:sldMk cId="1282910860" sldId="906"/>
            <ac:spMk id="22" creationId="{B5201B2E-8461-4357-9306-2D5E3BA5F812}"/>
          </ac:spMkLst>
        </pc:spChg>
        <pc:spChg chg="add mod">
          <ac:chgData name="Genfa Wu" userId="66f944e7-ed30-4426-b0bf-d83bfbb425f7" providerId="ADAL" clId="{8F8F25B3-3329-49C6-BD65-C42F4F4F286C}" dt="2018-09-04T03:36:46.077" v="313" actId="1076"/>
          <ac:spMkLst>
            <pc:docMk/>
            <pc:sldMk cId="1282910860" sldId="906"/>
            <ac:spMk id="23" creationId="{E65B3733-A26C-4949-8128-64ADCF38EA62}"/>
          </ac:spMkLst>
        </pc:spChg>
        <pc:spChg chg="add del mod">
          <ac:chgData name="Genfa Wu" userId="66f944e7-ed30-4426-b0bf-d83bfbb425f7" providerId="ADAL" clId="{8F8F25B3-3329-49C6-BD65-C42F4F4F286C}" dt="2018-09-04T03:36:49.201" v="314" actId="478"/>
          <ac:spMkLst>
            <pc:docMk/>
            <pc:sldMk cId="1282910860" sldId="906"/>
            <ac:spMk id="24" creationId="{72EC56AA-FFA5-4F88-B74D-03D736E6CBD5}"/>
          </ac:spMkLst>
        </pc:spChg>
        <pc:spChg chg="add mod">
          <ac:chgData name="Genfa Wu" userId="66f944e7-ed30-4426-b0bf-d83bfbb425f7" providerId="ADAL" clId="{8F8F25B3-3329-49C6-BD65-C42F4F4F286C}" dt="2018-09-04T03:36:46.077" v="313" actId="1076"/>
          <ac:spMkLst>
            <pc:docMk/>
            <pc:sldMk cId="1282910860" sldId="906"/>
            <ac:spMk id="25" creationId="{966332EB-C79F-4E26-9D26-FA50E3E6BF20}"/>
          </ac:spMkLst>
        </pc:spChg>
        <pc:spChg chg="add mod">
          <ac:chgData name="Genfa Wu" userId="66f944e7-ed30-4426-b0bf-d83bfbb425f7" providerId="ADAL" clId="{8F8F25B3-3329-49C6-BD65-C42F4F4F286C}" dt="2018-09-04T03:36:46.077" v="313" actId="1076"/>
          <ac:spMkLst>
            <pc:docMk/>
            <pc:sldMk cId="1282910860" sldId="906"/>
            <ac:spMk id="26" creationId="{1EB499BB-162B-4268-A094-401D8A9C4AF8}"/>
          </ac:spMkLst>
        </pc:spChg>
        <pc:spChg chg="add mod">
          <ac:chgData name="Genfa Wu" userId="66f944e7-ed30-4426-b0bf-d83bfbb425f7" providerId="ADAL" clId="{8F8F25B3-3329-49C6-BD65-C42F4F4F286C}" dt="2018-09-04T03:36:46.077" v="313" actId="1076"/>
          <ac:spMkLst>
            <pc:docMk/>
            <pc:sldMk cId="1282910860" sldId="906"/>
            <ac:spMk id="27" creationId="{7C00EEEB-459C-4E55-A255-655C815666E3}"/>
          </ac:spMkLst>
        </pc:spChg>
        <pc:picChg chg="add del mod">
          <ac:chgData name="Genfa Wu" userId="66f944e7-ed30-4426-b0bf-d83bfbb425f7" providerId="ADAL" clId="{8F8F25B3-3329-49C6-BD65-C42F4F4F286C}" dt="2018-09-04T03:36:39.541" v="309" actId="478"/>
          <ac:picMkLst>
            <pc:docMk/>
            <pc:sldMk cId="1282910860" sldId="906"/>
            <ac:picMk id="7" creationId="{AAB11E1E-6C1F-4986-B99B-02ADB386B0B6}"/>
          </ac:picMkLst>
        </pc:picChg>
        <pc:picChg chg="add del">
          <ac:chgData name="Genfa Wu" userId="66f944e7-ed30-4426-b0bf-d83bfbb425f7" providerId="ADAL" clId="{8F8F25B3-3329-49C6-BD65-C42F4F4F286C}" dt="2018-09-04T03:36:42.725" v="311" actId="478"/>
          <ac:picMkLst>
            <pc:docMk/>
            <pc:sldMk cId="1282910860" sldId="906"/>
            <ac:picMk id="14" creationId="{72CC6670-D547-44E0-8E36-D7191DF63F3B}"/>
          </ac:picMkLst>
        </pc:picChg>
        <pc:picChg chg="add mod">
          <ac:chgData name="Genfa Wu" userId="66f944e7-ed30-4426-b0bf-d83bfbb425f7" providerId="ADAL" clId="{8F8F25B3-3329-49C6-BD65-C42F4F4F286C}" dt="2018-09-04T03:36:46.077" v="313" actId="1076"/>
          <ac:picMkLst>
            <pc:docMk/>
            <pc:sldMk cId="1282910860" sldId="906"/>
            <ac:picMk id="21" creationId="{ED277FD8-38AD-40A7-95A4-30937F097DC2}"/>
          </ac:picMkLst>
        </pc:picChg>
      </pc:sldChg>
      <pc:sldChg chg="addSp delSp modSp add">
        <pc:chgData name="Genfa Wu" userId="66f944e7-ed30-4426-b0bf-d83bfbb425f7" providerId="ADAL" clId="{8F8F25B3-3329-49C6-BD65-C42F4F4F286C}" dt="2018-09-04T03:37:50.724" v="321" actId="2696"/>
        <pc:sldMkLst>
          <pc:docMk/>
          <pc:sldMk cId="2735142808" sldId="907"/>
        </pc:sldMkLst>
        <pc:spChg chg="del">
          <ac:chgData name="Genfa Wu" userId="66f944e7-ed30-4426-b0bf-d83bfbb425f7" providerId="ADAL" clId="{8F8F25B3-3329-49C6-BD65-C42F4F4F286C}" dt="2018-09-04T03:37:38.761" v="318" actId="478"/>
          <ac:spMkLst>
            <pc:docMk/>
            <pc:sldMk cId="2735142808" sldId="907"/>
            <ac:spMk id="2" creationId="{5F211FF2-2FBC-451B-B908-31D2A39387AA}"/>
          </ac:spMkLst>
        </pc:spChg>
        <pc:spChg chg="mod">
          <ac:chgData name="Genfa Wu" userId="66f944e7-ed30-4426-b0bf-d83bfbb425f7" providerId="ADAL" clId="{8F8F25B3-3329-49C6-BD65-C42F4F4F286C}" dt="2018-09-04T03:37:36.193" v="317" actId="2696"/>
          <ac:spMkLst>
            <pc:docMk/>
            <pc:sldMk cId="2735142808" sldId="907"/>
            <ac:spMk id="3" creationId="{9D344C9F-2754-488B-9DE2-268D623B9D89}"/>
          </ac:spMkLst>
        </pc:spChg>
        <pc:spChg chg="add del">
          <ac:chgData name="Genfa Wu" userId="66f944e7-ed30-4426-b0bf-d83bfbb425f7" providerId="ADAL" clId="{8F8F25B3-3329-49C6-BD65-C42F4F4F286C}" dt="2018-09-04T03:37:50.719" v="320" actId="2696"/>
          <ac:spMkLst>
            <pc:docMk/>
            <pc:sldMk cId="2735142808" sldId="907"/>
            <ac:spMk id="10" creationId="{392ED14F-1503-4582-A462-C7AFCE0837B8}"/>
          </ac:spMkLst>
        </pc:spChg>
        <pc:spChg chg="add del">
          <ac:chgData name="Genfa Wu" userId="66f944e7-ed30-4426-b0bf-d83bfbb425f7" providerId="ADAL" clId="{8F8F25B3-3329-49C6-BD65-C42F4F4F286C}" dt="2018-09-04T03:37:50.719" v="320" actId="2696"/>
          <ac:spMkLst>
            <pc:docMk/>
            <pc:sldMk cId="2735142808" sldId="907"/>
            <ac:spMk id="12" creationId="{E8E4550C-551A-41A3-9C6C-826FA48BF299}"/>
          </ac:spMkLst>
        </pc:spChg>
        <pc:spChg chg="add del">
          <ac:chgData name="Genfa Wu" userId="66f944e7-ed30-4426-b0bf-d83bfbb425f7" providerId="ADAL" clId="{8F8F25B3-3329-49C6-BD65-C42F4F4F286C}" dt="2018-09-04T03:37:50.719" v="320" actId="2696"/>
          <ac:spMkLst>
            <pc:docMk/>
            <pc:sldMk cId="2735142808" sldId="907"/>
            <ac:spMk id="13" creationId="{846D606F-4E32-485D-8D7C-BFDF37FDF430}"/>
          </ac:spMkLst>
        </pc:spChg>
        <pc:spChg chg="add del">
          <ac:chgData name="Genfa Wu" userId="66f944e7-ed30-4426-b0bf-d83bfbb425f7" providerId="ADAL" clId="{8F8F25B3-3329-49C6-BD65-C42F4F4F286C}" dt="2018-09-04T03:37:50.719" v="320" actId="2696"/>
          <ac:spMkLst>
            <pc:docMk/>
            <pc:sldMk cId="2735142808" sldId="907"/>
            <ac:spMk id="14" creationId="{84008F45-11E4-4C40-AE99-1DCC20908913}"/>
          </ac:spMkLst>
        </pc:spChg>
        <pc:spChg chg="add">
          <ac:chgData name="Genfa Wu" userId="66f944e7-ed30-4426-b0bf-d83bfbb425f7" providerId="ADAL" clId="{8F8F25B3-3329-49C6-BD65-C42F4F4F286C}" dt="2018-09-04T03:37:50.724" v="321" actId="2696"/>
          <ac:spMkLst>
            <pc:docMk/>
            <pc:sldMk cId="2735142808" sldId="907"/>
            <ac:spMk id="18" creationId="{02D0D022-4FAA-47AF-B64A-BFE190E60F6C}"/>
          </ac:spMkLst>
        </pc:spChg>
        <pc:spChg chg="add">
          <ac:chgData name="Genfa Wu" userId="66f944e7-ed30-4426-b0bf-d83bfbb425f7" providerId="ADAL" clId="{8F8F25B3-3329-49C6-BD65-C42F4F4F286C}" dt="2018-09-04T03:37:50.724" v="321" actId="2696"/>
          <ac:spMkLst>
            <pc:docMk/>
            <pc:sldMk cId="2735142808" sldId="907"/>
            <ac:spMk id="20" creationId="{391BD2F8-7B89-48A2-B6E7-06FEB18911D6}"/>
          </ac:spMkLst>
        </pc:spChg>
        <pc:spChg chg="add">
          <ac:chgData name="Genfa Wu" userId="66f944e7-ed30-4426-b0bf-d83bfbb425f7" providerId="ADAL" clId="{8F8F25B3-3329-49C6-BD65-C42F4F4F286C}" dt="2018-09-04T03:37:50.724" v="321" actId="2696"/>
          <ac:spMkLst>
            <pc:docMk/>
            <pc:sldMk cId="2735142808" sldId="907"/>
            <ac:spMk id="21" creationId="{F16744FB-8D4E-44AD-838D-1B008FE46B10}"/>
          </ac:spMkLst>
        </pc:spChg>
        <pc:spChg chg="add">
          <ac:chgData name="Genfa Wu" userId="66f944e7-ed30-4426-b0bf-d83bfbb425f7" providerId="ADAL" clId="{8F8F25B3-3329-49C6-BD65-C42F4F4F286C}" dt="2018-09-04T03:37:50.724" v="321" actId="2696"/>
          <ac:spMkLst>
            <pc:docMk/>
            <pc:sldMk cId="2735142808" sldId="907"/>
            <ac:spMk id="22" creationId="{94A1D675-FBB4-437B-927B-575CF232BB65}"/>
          </ac:spMkLst>
        </pc:spChg>
        <pc:picChg chg="add del">
          <ac:chgData name="Genfa Wu" userId="66f944e7-ed30-4426-b0bf-d83bfbb425f7" providerId="ADAL" clId="{8F8F25B3-3329-49C6-BD65-C42F4F4F286C}" dt="2018-09-04T03:37:50.719" v="320" actId="2696"/>
          <ac:picMkLst>
            <pc:docMk/>
            <pc:sldMk cId="2735142808" sldId="907"/>
            <ac:picMk id="7" creationId="{EBEAF049-B7B4-4885-A71A-DE12841FB8AC}"/>
          </ac:picMkLst>
        </pc:picChg>
        <pc:picChg chg="add del">
          <ac:chgData name="Genfa Wu" userId="66f944e7-ed30-4426-b0bf-d83bfbb425f7" providerId="ADAL" clId="{8F8F25B3-3329-49C6-BD65-C42F4F4F286C}" dt="2018-09-04T03:37:50.719" v="320" actId="2696"/>
          <ac:picMkLst>
            <pc:docMk/>
            <pc:sldMk cId="2735142808" sldId="907"/>
            <ac:picMk id="8" creationId="{ECDFB46F-BA18-49A3-A418-6325E0EB0C56}"/>
          </ac:picMkLst>
        </pc:picChg>
        <pc:picChg chg="add del">
          <ac:chgData name="Genfa Wu" userId="66f944e7-ed30-4426-b0bf-d83bfbb425f7" providerId="ADAL" clId="{8F8F25B3-3329-49C6-BD65-C42F4F4F286C}" dt="2018-09-04T03:37:50.719" v="320" actId="2696"/>
          <ac:picMkLst>
            <pc:docMk/>
            <pc:sldMk cId="2735142808" sldId="907"/>
            <ac:picMk id="9" creationId="{2BFCEA4E-21AE-45A6-B63A-E33D5596F440}"/>
          </ac:picMkLst>
        </pc:picChg>
        <pc:picChg chg="add del">
          <ac:chgData name="Genfa Wu" userId="66f944e7-ed30-4426-b0bf-d83bfbb425f7" providerId="ADAL" clId="{8F8F25B3-3329-49C6-BD65-C42F4F4F286C}" dt="2018-09-04T03:37:50.719" v="320" actId="2696"/>
          <ac:picMkLst>
            <pc:docMk/>
            <pc:sldMk cId="2735142808" sldId="907"/>
            <ac:picMk id="11" creationId="{B3E6696A-A6E8-458F-A19A-12F76FB37059}"/>
          </ac:picMkLst>
        </pc:picChg>
        <pc:picChg chg="add">
          <ac:chgData name="Genfa Wu" userId="66f944e7-ed30-4426-b0bf-d83bfbb425f7" providerId="ADAL" clId="{8F8F25B3-3329-49C6-BD65-C42F4F4F286C}" dt="2018-09-04T03:37:50.724" v="321" actId="2696"/>
          <ac:picMkLst>
            <pc:docMk/>
            <pc:sldMk cId="2735142808" sldId="907"/>
            <ac:picMk id="15" creationId="{06C535F2-68C2-4DB7-AAFF-7072C7D1A7EF}"/>
          </ac:picMkLst>
        </pc:picChg>
        <pc:picChg chg="add">
          <ac:chgData name="Genfa Wu" userId="66f944e7-ed30-4426-b0bf-d83bfbb425f7" providerId="ADAL" clId="{8F8F25B3-3329-49C6-BD65-C42F4F4F286C}" dt="2018-09-04T03:37:50.724" v="321" actId="2696"/>
          <ac:picMkLst>
            <pc:docMk/>
            <pc:sldMk cId="2735142808" sldId="907"/>
            <ac:picMk id="16" creationId="{D061BD45-D0A0-4882-93CB-AEED3BD8EF42}"/>
          </ac:picMkLst>
        </pc:picChg>
        <pc:picChg chg="add">
          <ac:chgData name="Genfa Wu" userId="66f944e7-ed30-4426-b0bf-d83bfbb425f7" providerId="ADAL" clId="{8F8F25B3-3329-49C6-BD65-C42F4F4F286C}" dt="2018-09-04T03:37:50.724" v="321" actId="2696"/>
          <ac:picMkLst>
            <pc:docMk/>
            <pc:sldMk cId="2735142808" sldId="907"/>
            <ac:picMk id="17" creationId="{D53E2014-B9AE-47F2-BA27-A0739B1891F7}"/>
          </ac:picMkLst>
        </pc:picChg>
        <pc:picChg chg="add">
          <ac:chgData name="Genfa Wu" userId="66f944e7-ed30-4426-b0bf-d83bfbb425f7" providerId="ADAL" clId="{8F8F25B3-3329-49C6-BD65-C42F4F4F286C}" dt="2018-09-04T03:37:50.724" v="321" actId="2696"/>
          <ac:picMkLst>
            <pc:docMk/>
            <pc:sldMk cId="2735142808" sldId="907"/>
            <ac:picMk id="19" creationId="{59EC6996-8EC7-4FC6-AC87-4B7632B7B2AF}"/>
          </ac:picMkLst>
        </pc:picChg>
      </pc:sldChg>
      <pc:sldChg chg="addSp delSp modSp add del">
        <pc:chgData name="Genfa Wu" userId="66f944e7-ed30-4426-b0bf-d83bfbb425f7" providerId="ADAL" clId="{8F8F25B3-3329-49C6-BD65-C42F4F4F286C}" dt="2018-09-04T04:06:19.887" v="345" actId="2696"/>
        <pc:sldMkLst>
          <pc:docMk/>
          <pc:sldMk cId="19459848" sldId="908"/>
        </pc:sldMkLst>
        <pc:spChg chg="del">
          <ac:chgData name="Genfa Wu" userId="66f944e7-ed30-4426-b0bf-d83bfbb425f7" providerId="ADAL" clId="{8F8F25B3-3329-49C6-BD65-C42F4F4F286C}" dt="2018-09-04T04:00:11.138" v="327" actId="478"/>
          <ac:spMkLst>
            <pc:docMk/>
            <pc:sldMk cId="19459848" sldId="908"/>
            <ac:spMk id="2" creationId="{B8D771F0-B63D-4B95-9730-D7B950B40CFA}"/>
          </ac:spMkLst>
        </pc:spChg>
        <pc:spChg chg="mod">
          <ac:chgData name="Genfa Wu" userId="66f944e7-ed30-4426-b0bf-d83bfbb425f7" providerId="ADAL" clId="{8F8F25B3-3329-49C6-BD65-C42F4F4F286C}" dt="2018-09-04T04:00:05.652" v="326" actId="2696"/>
          <ac:spMkLst>
            <pc:docMk/>
            <pc:sldMk cId="19459848" sldId="908"/>
            <ac:spMk id="3" creationId="{DFB85BD8-9274-4507-AF14-14CC1CE5138F}"/>
          </ac:spMkLst>
        </pc:spChg>
        <pc:spChg chg="add mod">
          <ac:chgData name="Genfa Wu" userId="66f944e7-ed30-4426-b0bf-d83bfbb425f7" providerId="ADAL" clId="{8F8F25B3-3329-49C6-BD65-C42F4F4F286C}" dt="2018-09-04T04:00:33.559" v="329" actId="1076"/>
          <ac:spMkLst>
            <pc:docMk/>
            <pc:sldMk cId="19459848" sldId="908"/>
            <ac:spMk id="10" creationId="{E38A58D0-E695-48C7-B0C9-6D7D53100E1C}"/>
          </ac:spMkLst>
        </pc:spChg>
        <pc:spChg chg="add mod">
          <ac:chgData name="Genfa Wu" userId="66f944e7-ed30-4426-b0bf-d83bfbb425f7" providerId="ADAL" clId="{8F8F25B3-3329-49C6-BD65-C42F4F4F286C}" dt="2018-09-04T04:00:33.559" v="329" actId="1076"/>
          <ac:spMkLst>
            <pc:docMk/>
            <pc:sldMk cId="19459848" sldId="908"/>
            <ac:spMk id="11" creationId="{CD0F8133-4A98-4261-8365-0FDA7EBE739D}"/>
          </ac:spMkLst>
        </pc:spChg>
        <pc:spChg chg="add mod">
          <ac:chgData name="Genfa Wu" userId="66f944e7-ed30-4426-b0bf-d83bfbb425f7" providerId="ADAL" clId="{8F8F25B3-3329-49C6-BD65-C42F4F4F286C}" dt="2018-09-04T04:00:33.559" v="329" actId="1076"/>
          <ac:spMkLst>
            <pc:docMk/>
            <pc:sldMk cId="19459848" sldId="908"/>
            <ac:spMk id="12" creationId="{DD61A1CA-D2ED-4BA8-A868-8C597A4D6971}"/>
          </ac:spMkLst>
        </pc:spChg>
        <pc:spChg chg="add mod">
          <ac:chgData name="Genfa Wu" userId="66f944e7-ed30-4426-b0bf-d83bfbb425f7" providerId="ADAL" clId="{8F8F25B3-3329-49C6-BD65-C42F4F4F286C}" dt="2018-09-04T04:00:33.559" v="329" actId="1076"/>
          <ac:spMkLst>
            <pc:docMk/>
            <pc:sldMk cId="19459848" sldId="908"/>
            <ac:spMk id="13" creationId="{19DB74AE-6C69-4F8A-B2A1-65CEA02BC11A}"/>
          </ac:spMkLst>
        </pc:spChg>
        <pc:spChg chg="add mod">
          <ac:chgData name="Genfa Wu" userId="66f944e7-ed30-4426-b0bf-d83bfbb425f7" providerId="ADAL" clId="{8F8F25B3-3329-49C6-BD65-C42F4F4F286C}" dt="2018-09-04T04:00:33.559" v="329" actId="1076"/>
          <ac:spMkLst>
            <pc:docMk/>
            <pc:sldMk cId="19459848" sldId="908"/>
            <ac:spMk id="14" creationId="{01EF3999-6300-42E7-A15E-F009A17DB953}"/>
          </ac:spMkLst>
        </pc:spChg>
        <pc:spChg chg="add mod">
          <ac:chgData name="Genfa Wu" userId="66f944e7-ed30-4426-b0bf-d83bfbb425f7" providerId="ADAL" clId="{8F8F25B3-3329-49C6-BD65-C42F4F4F286C}" dt="2018-09-04T04:00:33.559" v="329" actId="1076"/>
          <ac:spMkLst>
            <pc:docMk/>
            <pc:sldMk cId="19459848" sldId="908"/>
            <ac:spMk id="15" creationId="{27D63393-892C-40C4-BC28-5C073CBC3E53}"/>
          </ac:spMkLst>
        </pc:spChg>
        <pc:spChg chg="add mod">
          <ac:chgData name="Genfa Wu" userId="66f944e7-ed30-4426-b0bf-d83bfbb425f7" providerId="ADAL" clId="{8F8F25B3-3329-49C6-BD65-C42F4F4F286C}" dt="2018-09-04T04:00:33.559" v="329" actId="1076"/>
          <ac:spMkLst>
            <pc:docMk/>
            <pc:sldMk cId="19459848" sldId="908"/>
            <ac:spMk id="16" creationId="{C1A0B017-E3E7-4BE7-A85D-13A74FBB2309}"/>
          </ac:spMkLst>
        </pc:spChg>
        <pc:graphicFrameChg chg="add mod">
          <ac:chgData name="Genfa Wu" userId="66f944e7-ed30-4426-b0bf-d83bfbb425f7" providerId="ADAL" clId="{8F8F25B3-3329-49C6-BD65-C42F4F4F286C}" dt="2018-09-04T04:00:33.559" v="329" actId="1076"/>
          <ac:graphicFrameMkLst>
            <pc:docMk/>
            <pc:sldMk cId="19459848" sldId="908"/>
            <ac:graphicFrameMk id="8" creationId="{4E7F327A-4FF7-4321-9DCA-6BF2542334F0}"/>
          </ac:graphicFrameMkLst>
        </pc:graphicFrameChg>
        <pc:graphicFrameChg chg="add mod">
          <ac:chgData name="Genfa Wu" userId="66f944e7-ed30-4426-b0bf-d83bfbb425f7" providerId="ADAL" clId="{8F8F25B3-3329-49C6-BD65-C42F4F4F286C}" dt="2018-09-04T04:00:33.559" v="329" actId="1076"/>
          <ac:graphicFrameMkLst>
            <pc:docMk/>
            <pc:sldMk cId="19459848" sldId="908"/>
            <ac:graphicFrameMk id="9" creationId="{58575282-6382-40EF-8DD5-EC4A066D15B2}"/>
          </ac:graphicFrameMkLst>
        </pc:graphicFrameChg>
        <pc:picChg chg="add mod">
          <ac:chgData name="Genfa Wu" userId="66f944e7-ed30-4426-b0bf-d83bfbb425f7" providerId="ADAL" clId="{8F8F25B3-3329-49C6-BD65-C42F4F4F286C}" dt="2018-09-04T04:00:33.559" v="329" actId="1076"/>
          <ac:picMkLst>
            <pc:docMk/>
            <pc:sldMk cId="19459848" sldId="908"/>
            <ac:picMk id="6" creationId="{F3C48D0D-361D-4E54-A335-AB84E7845ABE}"/>
          </ac:picMkLst>
        </pc:picChg>
        <pc:picChg chg="add mod">
          <ac:chgData name="Genfa Wu" userId="66f944e7-ed30-4426-b0bf-d83bfbb425f7" providerId="ADAL" clId="{8F8F25B3-3329-49C6-BD65-C42F4F4F286C}" dt="2018-09-04T04:00:33.559" v="329" actId="1076"/>
          <ac:picMkLst>
            <pc:docMk/>
            <pc:sldMk cId="19459848" sldId="908"/>
            <ac:picMk id="7" creationId="{31464B12-A2EA-4EE4-94B5-DB21FDF2E433}"/>
          </ac:picMkLst>
        </pc:picChg>
      </pc:sldChg>
      <pc:sldChg chg="ord">
        <pc:chgData name="Genfa Wu" userId="66f944e7-ed30-4426-b0bf-d83bfbb425f7" providerId="ADAL" clId="{8F8F25B3-3329-49C6-BD65-C42F4F4F286C}" dt="2018-09-04T04:08:28.667" v="353" actId="2696"/>
        <pc:sldMkLst>
          <pc:docMk/>
          <pc:sldMk cId="1555438754" sldId="908"/>
        </pc:sldMkLst>
      </pc:sldChg>
      <pc:sldChg chg="addSp delSp modSp add del">
        <pc:chgData name="Genfa Wu" userId="66f944e7-ed30-4426-b0bf-d83bfbb425f7" providerId="ADAL" clId="{8F8F25B3-3329-49C6-BD65-C42F4F4F286C}" dt="2018-09-04T04:06:20.017" v="346" actId="2696"/>
        <pc:sldMkLst>
          <pc:docMk/>
          <pc:sldMk cId="481424345" sldId="909"/>
        </pc:sldMkLst>
        <pc:spChg chg="del">
          <ac:chgData name="Genfa Wu" userId="66f944e7-ed30-4426-b0bf-d83bfbb425f7" providerId="ADAL" clId="{8F8F25B3-3329-49C6-BD65-C42F4F4F286C}" dt="2018-09-04T04:03:08.149" v="333" actId="478"/>
          <ac:spMkLst>
            <pc:docMk/>
            <pc:sldMk cId="481424345" sldId="909"/>
            <ac:spMk id="2" creationId="{351D42FE-7DB5-499B-A486-40E9CA946A60}"/>
          </ac:spMkLst>
        </pc:spChg>
        <pc:spChg chg="mod">
          <ac:chgData name="Genfa Wu" userId="66f944e7-ed30-4426-b0bf-d83bfbb425f7" providerId="ADAL" clId="{8F8F25B3-3329-49C6-BD65-C42F4F4F286C}" dt="2018-09-04T04:03:04.478" v="332" actId="2696"/>
          <ac:spMkLst>
            <pc:docMk/>
            <pc:sldMk cId="481424345" sldId="909"/>
            <ac:spMk id="3" creationId="{DB6BE6EE-AFBF-45BB-9CE0-E77B308CBBCE}"/>
          </ac:spMkLst>
        </pc:spChg>
        <pc:spChg chg="add del">
          <ac:chgData name="Genfa Wu" userId="66f944e7-ed30-4426-b0bf-d83bfbb425f7" providerId="ADAL" clId="{8F8F25B3-3329-49C6-BD65-C42F4F4F286C}" dt="2018-09-04T04:03:29.198" v="335" actId="2696"/>
          <ac:spMkLst>
            <pc:docMk/>
            <pc:sldMk cId="481424345" sldId="909"/>
            <ac:spMk id="6" creationId="{D2A68829-E73C-4129-9166-7253A2B65964}"/>
          </ac:spMkLst>
        </pc:spChg>
        <pc:spChg chg="add del">
          <ac:chgData name="Genfa Wu" userId="66f944e7-ed30-4426-b0bf-d83bfbb425f7" providerId="ADAL" clId="{8F8F25B3-3329-49C6-BD65-C42F4F4F286C}" dt="2018-09-04T04:03:29.198" v="335" actId="2696"/>
          <ac:spMkLst>
            <pc:docMk/>
            <pc:sldMk cId="481424345" sldId="909"/>
            <ac:spMk id="7" creationId="{13167C5A-C2D0-405B-91F3-77950FA4A750}"/>
          </ac:spMkLst>
        </pc:spChg>
        <pc:spChg chg="add del">
          <ac:chgData name="Genfa Wu" userId="66f944e7-ed30-4426-b0bf-d83bfbb425f7" providerId="ADAL" clId="{8F8F25B3-3329-49C6-BD65-C42F4F4F286C}" dt="2018-09-04T04:03:29.198" v="335" actId="2696"/>
          <ac:spMkLst>
            <pc:docMk/>
            <pc:sldMk cId="481424345" sldId="909"/>
            <ac:spMk id="8" creationId="{16393E18-8B23-4434-AC42-D8A548C2A47C}"/>
          </ac:spMkLst>
        </pc:spChg>
        <pc:spChg chg="add del">
          <ac:chgData name="Genfa Wu" userId="66f944e7-ed30-4426-b0bf-d83bfbb425f7" providerId="ADAL" clId="{8F8F25B3-3329-49C6-BD65-C42F4F4F286C}" dt="2018-09-04T04:03:29.198" v="335" actId="2696"/>
          <ac:spMkLst>
            <pc:docMk/>
            <pc:sldMk cId="481424345" sldId="909"/>
            <ac:spMk id="9" creationId="{E1E8EBCB-150C-44DC-A243-D4C64EF971FF}"/>
          </ac:spMkLst>
        </pc:spChg>
        <pc:spChg chg="add del">
          <ac:chgData name="Genfa Wu" userId="66f944e7-ed30-4426-b0bf-d83bfbb425f7" providerId="ADAL" clId="{8F8F25B3-3329-49C6-BD65-C42F4F4F286C}" dt="2018-09-04T04:03:29.198" v="335" actId="2696"/>
          <ac:spMkLst>
            <pc:docMk/>
            <pc:sldMk cId="481424345" sldId="909"/>
            <ac:spMk id="10" creationId="{9855128F-EAF3-46DC-BFB5-531191F2767F}"/>
          </ac:spMkLst>
        </pc:spChg>
        <pc:spChg chg="add del">
          <ac:chgData name="Genfa Wu" userId="66f944e7-ed30-4426-b0bf-d83bfbb425f7" providerId="ADAL" clId="{8F8F25B3-3329-49C6-BD65-C42F4F4F286C}" dt="2018-09-04T04:03:29.198" v="335" actId="2696"/>
          <ac:spMkLst>
            <pc:docMk/>
            <pc:sldMk cId="481424345" sldId="909"/>
            <ac:spMk id="11" creationId="{98AD415E-26C0-4769-BA86-C948FA8FB7E9}"/>
          </ac:spMkLst>
        </pc:spChg>
        <pc:spChg chg="add del mod">
          <ac:chgData name="Genfa Wu" userId="66f944e7-ed30-4426-b0bf-d83bfbb425f7" providerId="ADAL" clId="{8F8F25B3-3329-49C6-BD65-C42F4F4F286C}" dt="2018-09-04T04:03:41.038" v="341" actId="1076"/>
          <ac:spMkLst>
            <pc:docMk/>
            <pc:sldMk cId="481424345" sldId="909"/>
            <ac:spMk id="12" creationId="{5E2E3BA2-BE03-45B9-B01C-AEE417F91AB7}"/>
          </ac:spMkLst>
        </pc:spChg>
        <pc:spChg chg="add del mod">
          <ac:chgData name="Genfa Wu" userId="66f944e7-ed30-4426-b0bf-d83bfbb425f7" providerId="ADAL" clId="{8F8F25B3-3329-49C6-BD65-C42F4F4F286C}" dt="2018-09-04T04:03:41.038" v="341" actId="1076"/>
          <ac:spMkLst>
            <pc:docMk/>
            <pc:sldMk cId="481424345" sldId="909"/>
            <ac:spMk id="13" creationId="{A2BCE43A-86E8-4CC0-BD00-849F58EF7AE3}"/>
          </ac:spMkLst>
        </pc:spChg>
        <pc:spChg chg="add del mod">
          <ac:chgData name="Genfa Wu" userId="66f944e7-ed30-4426-b0bf-d83bfbb425f7" providerId="ADAL" clId="{8F8F25B3-3329-49C6-BD65-C42F4F4F286C}" dt="2018-09-04T04:03:41.038" v="341" actId="1076"/>
          <ac:spMkLst>
            <pc:docMk/>
            <pc:sldMk cId="481424345" sldId="909"/>
            <ac:spMk id="14" creationId="{84A8FF99-8082-4F76-9C95-67021F685623}"/>
          </ac:spMkLst>
        </pc:spChg>
        <pc:spChg chg="add del mod">
          <ac:chgData name="Genfa Wu" userId="66f944e7-ed30-4426-b0bf-d83bfbb425f7" providerId="ADAL" clId="{8F8F25B3-3329-49C6-BD65-C42F4F4F286C}" dt="2018-09-04T04:03:41.038" v="341" actId="1076"/>
          <ac:spMkLst>
            <pc:docMk/>
            <pc:sldMk cId="481424345" sldId="909"/>
            <ac:spMk id="15" creationId="{ED77D79D-D380-459C-BC46-8B4EA865B9A8}"/>
          </ac:spMkLst>
        </pc:spChg>
        <pc:spChg chg="add del mod">
          <ac:chgData name="Genfa Wu" userId="66f944e7-ed30-4426-b0bf-d83bfbb425f7" providerId="ADAL" clId="{8F8F25B3-3329-49C6-BD65-C42F4F4F286C}" dt="2018-09-04T04:03:41.038" v="341" actId="1076"/>
          <ac:spMkLst>
            <pc:docMk/>
            <pc:sldMk cId="481424345" sldId="909"/>
            <ac:spMk id="16" creationId="{3A2BD485-3391-4426-9D3F-5B399B357091}"/>
          </ac:spMkLst>
        </pc:spChg>
        <pc:spChg chg="add del mod">
          <ac:chgData name="Genfa Wu" userId="66f944e7-ed30-4426-b0bf-d83bfbb425f7" providerId="ADAL" clId="{8F8F25B3-3329-49C6-BD65-C42F4F4F286C}" dt="2018-09-04T04:03:41.038" v="341" actId="1076"/>
          <ac:spMkLst>
            <pc:docMk/>
            <pc:sldMk cId="481424345" sldId="909"/>
            <ac:spMk id="17" creationId="{7F466FAD-597D-4F63-BF2E-D0917A048A6C}"/>
          </ac:spMkLst>
        </pc:spChg>
      </pc:sldChg>
      <pc:sldChg chg="add del">
        <pc:chgData name="Genfa Wu" userId="66f944e7-ed30-4426-b0bf-d83bfbb425f7" providerId="ADAL" clId="{8F8F25B3-3329-49C6-BD65-C42F4F4F286C}" dt="2018-09-04T03:59:58.928" v="325" actId="2696"/>
        <pc:sldMkLst>
          <pc:docMk/>
          <pc:sldMk cId="1432308060" sldId="909"/>
        </pc:sldMkLst>
      </pc:sldChg>
      <pc:sldChg chg="modSp add">
        <pc:chgData name="Genfa Wu" userId="66f944e7-ed30-4426-b0bf-d83bfbb425f7" providerId="ADAL" clId="{8F8F25B3-3329-49C6-BD65-C42F4F4F286C}" dt="2018-09-04T15:55:30.114" v="1073" actId="6549"/>
        <pc:sldMkLst>
          <pc:docMk/>
          <pc:sldMk cId="1431350048" sldId="910"/>
        </pc:sldMkLst>
        <pc:spChg chg="mod">
          <ac:chgData name="Genfa Wu" userId="66f944e7-ed30-4426-b0bf-d83bfbb425f7" providerId="ADAL" clId="{8F8F25B3-3329-49C6-BD65-C42F4F4F286C}" dt="2018-09-04T15:55:30.114" v="1073" actId="6549"/>
          <ac:spMkLst>
            <pc:docMk/>
            <pc:sldMk cId="1431350048" sldId="910"/>
            <ac:spMk id="2" creationId="{15D52D82-50F9-473C-A42E-9BC8DABC4606}"/>
          </ac:spMkLst>
        </pc:spChg>
        <pc:spChg chg="mod">
          <ac:chgData name="Genfa Wu" userId="66f944e7-ed30-4426-b0bf-d83bfbb425f7" providerId="ADAL" clId="{8F8F25B3-3329-49C6-BD65-C42F4F4F286C}" dt="2018-09-04T04:10:08.521" v="365" actId="20577"/>
          <ac:spMkLst>
            <pc:docMk/>
            <pc:sldMk cId="1431350048" sldId="910"/>
            <ac:spMk id="3" creationId="{196EC281-A622-478B-B586-479DFB23F8EE}"/>
          </ac:spMkLst>
        </pc:spChg>
      </pc:sldChg>
      <pc:sldChg chg="add del">
        <pc:chgData name="Genfa Wu" userId="66f944e7-ed30-4426-b0bf-d83bfbb425f7" providerId="ADAL" clId="{8F8F25B3-3329-49C6-BD65-C42F4F4F286C}" dt="2018-09-04T04:05:27.013" v="344" actId="2696"/>
        <pc:sldMkLst>
          <pc:docMk/>
          <pc:sldMk cId="2130512458" sldId="910"/>
        </pc:sldMkLst>
      </pc:sldChg>
      <pc:sldChg chg="add del">
        <pc:chgData name="Genfa Wu" userId="66f944e7-ed30-4426-b0bf-d83bfbb425f7" providerId="ADAL" clId="{8F8F25B3-3329-49C6-BD65-C42F4F4F286C}" dt="2018-09-04T03:59:58.928" v="325" actId="2696"/>
        <pc:sldMkLst>
          <pc:docMk/>
          <pc:sldMk cId="3136785707" sldId="910"/>
        </pc:sldMkLst>
      </pc:sldChg>
      <pc:sldChg chg="modSp add">
        <pc:chgData name="Genfa Wu" userId="66f944e7-ed30-4426-b0bf-d83bfbb425f7" providerId="ADAL" clId="{8F8F25B3-3329-49C6-BD65-C42F4F4F286C}" dt="2018-09-04T04:15:59.663" v="910" actId="20577"/>
        <pc:sldMkLst>
          <pc:docMk/>
          <pc:sldMk cId="1975163076" sldId="911"/>
        </pc:sldMkLst>
        <pc:spChg chg="mod">
          <ac:chgData name="Genfa Wu" userId="66f944e7-ed30-4426-b0bf-d83bfbb425f7" providerId="ADAL" clId="{8F8F25B3-3329-49C6-BD65-C42F4F4F286C}" dt="2018-09-04T04:15:59.663" v="910" actId="20577"/>
          <ac:spMkLst>
            <pc:docMk/>
            <pc:sldMk cId="1975163076" sldId="911"/>
            <ac:spMk id="2" creationId="{6BC88642-F290-496E-833B-5086BF057112}"/>
          </ac:spMkLst>
        </pc:spChg>
        <pc:spChg chg="mod">
          <ac:chgData name="Genfa Wu" userId="66f944e7-ed30-4426-b0bf-d83bfbb425f7" providerId="ADAL" clId="{8F8F25B3-3329-49C6-BD65-C42F4F4F286C}" dt="2018-09-04T04:13:51.115" v="661" actId="20577"/>
          <ac:spMkLst>
            <pc:docMk/>
            <pc:sldMk cId="1975163076" sldId="911"/>
            <ac:spMk id="3" creationId="{26E386DC-58CE-48F4-BDBF-20AD017BFEBB}"/>
          </ac:spMkLst>
        </pc:spChg>
      </pc:sldChg>
      <pc:sldChg chg="addSp delSp modSp add ord">
        <pc:chgData name="Genfa Wu" userId="66f944e7-ed30-4426-b0bf-d83bfbb425f7" providerId="ADAL" clId="{8F8F25B3-3329-49C6-BD65-C42F4F4F286C}" dt="2018-09-04T04:44:54.205" v="928" actId="1076"/>
        <pc:sldMkLst>
          <pc:docMk/>
          <pc:sldMk cId="3365575905" sldId="912"/>
        </pc:sldMkLst>
        <pc:spChg chg="del">
          <ac:chgData name="Genfa Wu" userId="66f944e7-ed30-4426-b0bf-d83bfbb425f7" providerId="ADAL" clId="{8F8F25B3-3329-49C6-BD65-C42F4F4F286C}" dt="2018-09-04T04:19:54.787" v="913" actId="478"/>
          <ac:spMkLst>
            <pc:docMk/>
            <pc:sldMk cId="3365575905" sldId="912"/>
            <ac:spMk id="2" creationId="{348B9538-1058-4F5D-8E92-BF61E6B63A11}"/>
          </ac:spMkLst>
        </pc:spChg>
        <pc:spChg chg="mod">
          <ac:chgData name="Genfa Wu" userId="66f944e7-ed30-4426-b0bf-d83bfbb425f7" providerId="ADAL" clId="{8F8F25B3-3329-49C6-BD65-C42F4F4F286C}" dt="2018-09-04T04:19:50.891" v="912" actId="1076"/>
          <ac:spMkLst>
            <pc:docMk/>
            <pc:sldMk cId="3365575905" sldId="912"/>
            <ac:spMk id="3" creationId="{1C2A81B9-777F-468E-841A-50978DD6CB77}"/>
          </ac:spMkLst>
        </pc:spChg>
        <pc:spChg chg="add del">
          <ac:chgData name="Genfa Wu" userId="66f944e7-ed30-4426-b0bf-d83bfbb425f7" providerId="ADAL" clId="{8F8F25B3-3329-49C6-BD65-C42F4F4F286C}" dt="2018-09-04T04:20:06.754" v="915" actId="1076"/>
          <ac:spMkLst>
            <pc:docMk/>
            <pc:sldMk cId="3365575905" sldId="912"/>
            <ac:spMk id="8" creationId="{4973B98D-923A-4FEE-83FF-11B2A17DDEE0}"/>
          </ac:spMkLst>
        </pc:spChg>
        <pc:spChg chg="add del">
          <ac:chgData name="Genfa Wu" userId="66f944e7-ed30-4426-b0bf-d83bfbb425f7" providerId="ADAL" clId="{8F8F25B3-3329-49C6-BD65-C42F4F4F286C}" dt="2018-09-04T04:20:06.754" v="915" actId="1076"/>
          <ac:spMkLst>
            <pc:docMk/>
            <pc:sldMk cId="3365575905" sldId="912"/>
            <ac:spMk id="9" creationId="{689E953E-9BDD-4B5A-BA0B-611C9AAA5978}"/>
          </ac:spMkLst>
        </pc:spChg>
        <pc:spChg chg="add mod">
          <ac:chgData name="Genfa Wu" userId="66f944e7-ed30-4426-b0bf-d83bfbb425f7" providerId="ADAL" clId="{8F8F25B3-3329-49C6-BD65-C42F4F4F286C}" dt="2018-09-04T04:20:11.707" v="917" actId="1076"/>
          <ac:spMkLst>
            <pc:docMk/>
            <pc:sldMk cId="3365575905" sldId="912"/>
            <ac:spMk id="11" creationId="{A2D9E501-9EF5-4D91-BCC9-33BE98BE0C49}"/>
          </ac:spMkLst>
        </pc:spChg>
        <pc:spChg chg="add mod">
          <ac:chgData name="Genfa Wu" userId="66f944e7-ed30-4426-b0bf-d83bfbb425f7" providerId="ADAL" clId="{8F8F25B3-3329-49C6-BD65-C42F4F4F286C}" dt="2018-09-04T04:20:11.707" v="917" actId="1076"/>
          <ac:spMkLst>
            <pc:docMk/>
            <pc:sldMk cId="3365575905" sldId="912"/>
            <ac:spMk id="12" creationId="{2C859BE1-BC37-4026-920D-496950A3B09E}"/>
          </ac:spMkLst>
        </pc:spChg>
        <pc:graphicFrameChg chg="add del">
          <ac:chgData name="Genfa Wu" userId="66f944e7-ed30-4426-b0bf-d83bfbb425f7" providerId="ADAL" clId="{8F8F25B3-3329-49C6-BD65-C42F4F4F286C}" dt="2018-09-04T04:20:06.754" v="915" actId="1076"/>
          <ac:graphicFrameMkLst>
            <pc:docMk/>
            <pc:sldMk cId="3365575905" sldId="912"/>
            <ac:graphicFrameMk id="7" creationId="{30228F53-A167-49D8-B5AD-EA2E104D3F9E}"/>
          </ac:graphicFrameMkLst>
        </pc:graphicFrameChg>
        <pc:graphicFrameChg chg="add mod">
          <ac:chgData name="Genfa Wu" userId="66f944e7-ed30-4426-b0bf-d83bfbb425f7" providerId="ADAL" clId="{8F8F25B3-3329-49C6-BD65-C42F4F4F286C}" dt="2018-09-04T04:20:11.707" v="917" actId="1076"/>
          <ac:graphicFrameMkLst>
            <pc:docMk/>
            <pc:sldMk cId="3365575905" sldId="912"/>
            <ac:graphicFrameMk id="10" creationId="{E95E2C4C-CFC3-4507-BC79-A52168FB96E6}"/>
          </ac:graphicFrameMkLst>
        </pc:graphicFrameChg>
      </pc:sldChg>
      <pc:sldChg chg="addSp delSp modSp add">
        <pc:chgData name="Genfa Wu" userId="66f944e7-ed30-4426-b0bf-d83bfbb425f7" providerId="ADAL" clId="{8F8F25B3-3329-49C6-BD65-C42F4F4F286C}" dt="2018-09-04T04:22:17.474" v="926" actId="2696"/>
        <pc:sldMkLst>
          <pc:docMk/>
          <pc:sldMk cId="2566176283" sldId="913"/>
        </pc:sldMkLst>
        <pc:spChg chg="del">
          <ac:chgData name="Genfa Wu" userId="66f944e7-ed30-4426-b0bf-d83bfbb425f7" providerId="ADAL" clId="{8F8F25B3-3329-49C6-BD65-C42F4F4F286C}" dt="2018-09-04T04:22:07.285" v="923" actId="478"/>
          <ac:spMkLst>
            <pc:docMk/>
            <pc:sldMk cId="2566176283" sldId="913"/>
            <ac:spMk id="2" creationId="{594AEFB6-BE98-4F94-A34C-401D3B2F319E}"/>
          </ac:spMkLst>
        </pc:spChg>
        <pc:spChg chg="mod">
          <ac:chgData name="Genfa Wu" userId="66f944e7-ed30-4426-b0bf-d83bfbb425f7" providerId="ADAL" clId="{8F8F25B3-3329-49C6-BD65-C42F4F4F286C}" dt="2018-09-04T04:22:03.906" v="922" actId="2696"/>
          <ac:spMkLst>
            <pc:docMk/>
            <pc:sldMk cId="2566176283" sldId="913"/>
            <ac:spMk id="3" creationId="{B88E02F7-9AD3-426E-B9AF-EB2B3E5EEA87}"/>
          </ac:spMkLst>
        </pc:spChg>
        <pc:spChg chg="add del">
          <ac:chgData name="Genfa Wu" userId="66f944e7-ed30-4426-b0bf-d83bfbb425f7" providerId="ADAL" clId="{8F8F25B3-3329-49C6-BD65-C42F4F4F286C}" dt="2018-09-04T04:22:17.465" v="925" actId="2696"/>
          <ac:spMkLst>
            <pc:docMk/>
            <pc:sldMk cId="2566176283" sldId="913"/>
            <ac:spMk id="7" creationId="{F324B831-D33E-4AED-A060-32730D7B949C}"/>
          </ac:spMkLst>
        </pc:spChg>
        <pc:spChg chg="add">
          <ac:chgData name="Genfa Wu" userId="66f944e7-ed30-4426-b0bf-d83bfbb425f7" providerId="ADAL" clId="{8F8F25B3-3329-49C6-BD65-C42F4F4F286C}" dt="2018-09-04T04:22:17.474" v="926" actId="2696"/>
          <ac:spMkLst>
            <pc:docMk/>
            <pc:sldMk cId="2566176283" sldId="913"/>
            <ac:spMk id="9" creationId="{1A8A45B8-C107-4CB2-92E9-6FFD91CC2239}"/>
          </ac:spMkLst>
        </pc:spChg>
        <pc:graphicFrameChg chg="add del">
          <ac:chgData name="Genfa Wu" userId="66f944e7-ed30-4426-b0bf-d83bfbb425f7" providerId="ADAL" clId="{8F8F25B3-3329-49C6-BD65-C42F4F4F286C}" dt="2018-09-04T04:22:17.465" v="925" actId="2696"/>
          <ac:graphicFrameMkLst>
            <pc:docMk/>
            <pc:sldMk cId="2566176283" sldId="913"/>
            <ac:graphicFrameMk id="8" creationId="{738DF08C-EC8D-44DA-BED1-29F7AAE1E16F}"/>
          </ac:graphicFrameMkLst>
        </pc:graphicFrameChg>
        <pc:graphicFrameChg chg="add">
          <ac:chgData name="Genfa Wu" userId="66f944e7-ed30-4426-b0bf-d83bfbb425f7" providerId="ADAL" clId="{8F8F25B3-3329-49C6-BD65-C42F4F4F286C}" dt="2018-09-04T04:22:17.474" v="926" actId="2696"/>
          <ac:graphicFrameMkLst>
            <pc:docMk/>
            <pc:sldMk cId="2566176283" sldId="913"/>
            <ac:graphicFrameMk id="10" creationId="{5BD515D7-4B15-4D31-A5F0-907203EE2746}"/>
          </ac:graphicFrameMkLst>
        </pc:graphicFrameChg>
      </pc:sldChg>
      <pc:sldChg chg="add del">
        <pc:chgData name="Genfa Wu" userId="66f944e7-ed30-4426-b0bf-d83bfbb425f7" providerId="ADAL" clId="{8F8F25B3-3329-49C6-BD65-C42F4F4F286C}" dt="2018-09-04T04:21:58.485" v="921" actId="2696"/>
        <pc:sldMkLst>
          <pc:docMk/>
          <pc:sldMk cId="292771491" sldId="914"/>
        </pc:sldMkLst>
      </pc:sldChg>
      <pc:sldChg chg="addSp delSp modSp add">
        <pc:chgData name="Genfa Wu" userId="66f944e7-ed30-4426-b0bf-d83bfbb425f7" providerId="ADAL" clId="{8F8F25B3-3329-49C6-BD65-C42F4F4F286C}" dt="2018-09-04T04:46:18.739" v="935" actId="1076"/>
        <pc:sldMkLst>
          <pc:docMk/>
          <pc:sldMk cId="507416646" sldId="914"/>
        </pc:sldMkLst>
        <pc:spChg chg="del">
          <ac:chgData name="Genfa Wu" userId="66f944e7-ed30-4426-b0bf-d83bfbb425f7" providerId="ADAL" clId="{8F8F25B3-3329-49C6-BD65-C42F4F4F286C}" dt="2018-09-04T04:46:00.549" v="933" actId="478"/>
          <ac:spMkLst>
            <pc:docMk/>
            <pc:sldMk cId="507416646" sldId="914"/>
            <ac:spMk id="2" creationId="{97729927-FCDB-4024-83AC-440302E42F25}"/>
          </ac:spMkLst>
        </pc:spChg>
        <pc:spChg chg="mod">
          <ac:chgData name="Genfa Wu" userId="66f944e7-ed30-4426-b0bf-d83bfbb425f7" providerId="ADAL" clId="{8F8F25B3-3329-49C6-BD65-C42F4F4F286C}" dt="2018-09-04T04:45:56.765" v="932" actId="20577"/>
          <ac:spMkLst>
            <pc:docMk/>
            <pc:sldMk cId="507416646" sldId="914"/>
            <ac:spMk id="3" creationId="{12FF5511-E36C-4F15-ACD6-04F5CB51856B}"/>
          </ac:spMkLst>
        </pc:spChg>
        <pc:spChg chg="add mod">
          <ac:chgData name="Genfa Wu" userId="66f944e7-ed30-4426-b0bf-d83bfbb425f7" providerId="ADAL" clId="{8F8F25B3-3329-49C6-BD65-C42F4F4F286C}" dt="2018-09-04T04:46:18.739" v="935" actId="1076"/>
          <ac:spMkLst>
            <pc:docMk/>
            <pc:sldMk cId="507416646" sldId="914"/>
            <ac:spMk id="8" creationId="{7D644085-D166-4150-9433-B31F06DD41C8}"/>
          </ac:spMkLst>
        </pc:spChg>
        <pc:graphicFrameChg chg="add mod">
          <ac:chgData name="Genfa Wu" userId="66f944e7-ed30-4426-b0bf-d83bfbb425f7" providerId="ADAL" clId="{8F8F25B3-3329-49C6-BD65-C42F4F4F286C}" dt="2018-09-04T04:46:18.739" v="935" actId="1076"/>
          <ac:graphicFrameMkLst>
            <pc:docMk/>
            <pc:sldMk cId="507416646" sldId="914"/>
            <ac:graphicFrameMk id="7" creationId="{34B88E87-64D4-439F-BA03-56E50781D7A6}"/>
          </ac:graphicFrameMkLst>
        </pc:graphicFrameChg>
      </pc:sldChg>
      <pc:sldChg chg="addSp delSp modSp add">
        <pc:chgData name="Genfa Wu" userId="66f944e7-ed30-4426-b0bf-d83bfbb425f7" providerId="ADAL" clId="{8F8F25B3-3329-49C6-BD65-C42F4F4F286C}" dt="2018-09-04T04:47:47.491" v="961" actId="1076"/>
        <pc:sldMkLst>
          <pc:docMk/>
          <pc:sldMk cId="3349491228" sldId="915"/>
        </pc:sldMkLst>
        <pc:spChg chg="del">
          <ac:chgData name="Genfa Wu" userId="66f944e7-ed30-4426-b0bf-d83bfbb425f7" providerId="ADAL" clId="{8F8F25B3-3329-49C6-BD65-C42F4F4F286C}" dt="2018-09-04T04:46:38.841" v="938" actId="478"/>
          <ac:spMkLst>
            <pc:docMk/>
            <pc:sldMk cId="3349491228" sldId="915"/>
            <ac:spMk id="2" creationId="{5BAAE58C-0788-47D2-9894-C8C2D6F49030}"/>
          </ac:spMkLst>
        </pc:spChg>
        <pc:spChg chg="mod">
          <ac:chgData name="Genfa Wu" userId="66f944e7-ed30-4426-b0bf-d83bfbb425f7" providerId="ADAL" clId="{8F8F25B3-3329-49C6-BD65-C42F4F4F286C}" dt="2018-09-04T04:46:51.876" v="939" actId="1076"/>
          <ac:spMkLst>
            <pc:docMk/>
            <pc:sldMk cId="3349491228" sldId="915"/>
            <ac:spMk id="3" creationId="{D52D6F9B-4D30-4130-8A47-FA59209BE900}"/>
          </ac:spMkLst>
        </pc:spChg>
        <pc:spChg chg="add mod">
          <ac:chgData name="Genfa Wu" userId="66f944e7-ed30-4426-b0bf-d83bfbb425f7" providerId="ADAL" clId="{8F8F25B3-3329-49C6-BD65-C42F4F4F286C}" dt="2018-09-04T04:47:47.491" v="961" actId="1076"/>
          <ac:spMkLst>
            <pc:docMk/>
            <pc:sldMk cId="3349491228" sldId="915"/>
            <ac:spMk id="9" creationId="{4C193B22-41E8-4525-B9C8-252E39E1CE64}"/>
          </ac:spMkLst>
        </pc:spChg>
        <pc:spChg chg="add">
          <ac:chgData name="Genfa Wu" userId="66f944e7-ed30-4426-b0bf-d83bfbb425f7" providerId="ADAL" clId="{8F8F25B3-3329-49C6-BD65-C42F4F4F286C}" dt="2018-09-04T04:47:01.910" v="940" actId="1076"/>
          <ac:spMkLst>
            <pc:docMk/>
            <pc:sldMk cId="3349491228" sldId="915"/>
            <ac:spMk id="10" creationId="{9ACA7BD2-F7B1-4BAA-96E7-2759480831A9}"/>
          </ac:spMkLst>
        </pc:spChg>
        <pc:spChg chg="add mod">
          <ac:chgData name="Genfa Wu" userId="66f944e7-ed30-4426-b0bf-d83bfbb425f7" providerId="ADAL" clId="{8F8F25B3-3329-49C6-BD65-C42F4F4F286C}" dt="2018-09-04T04:47:47.491" v="961" actId="1076"/>
          <ac:spMkLst>
            <pc:docMk/>
            <pc:sldMk cId="3349491228" sldId="915"/>
            <ac:spMk id="11" creationId="{700B7E9A-9862-441D-95FC-F7949404F413}"/>
          </ac:spMkLst>
        </pc:spChg>
        <pc:spChg chg="add mod">
          <ac:chgData name="Genfa Wu" userId="66f944e7-ed30-4426-b0bf-d83bfbb425f7" providerId="ADAL" clId="{8F8F25B3-3329-49C6-BD65-C42F4F4F286C}" dt="2018-09-04T04:47:47.491" v="961" actId="1076"/>
          <ac:spMkLst>
            <pc:docMk/>
            <pc:sldMk cId="3349491228" sldId="915"/>
            <ac:spMk id="14" creationId="{B8EEE0E0-B1CD-4317-A206-303967B0E15E}"/>
          </ac:spMkLst>
        </pc:spChg>
        <pc:spChg chg="add">
          <ac:chgData name="Genfa Wu" userId="66f944e7-ed30-4426-b0bf-d83bfbb425f7" providerId="ADAL" clId="{8F8F25B3-3329-49C6-BD65-C42F4F4F286C}" dt="2018-09-04T04:47:01.910" v="940" actId="1076"/>
          <ac:spMkLst>
            <pc:docMk/>
            <pc:sldMk cId="3349491228" sldId="915"/>
            <ac:spMk id="15" creationId="{55562FBF-9348-47E7-BB4E-4D2C8ED7A667}"/>
          </ac:spMkLst>
        </pc:spChg>
        <pc:spChg chg="add mod">
          <ac:chgData name="Genfa Wu" userId="66f944e7-ed30-4426-b0bf-d83bfbb425f7" providerId="ADAL" clId="{8F8F25B3-3329-49C6-BD65-C42F4F4F286C}" dt="2018-09-04T04:47:28.314" v="959" actId="14100"/>
          <ac:spMkLst>
            <pc:docMk/>
            <pc:sldMk cId="3349491228" sldId="915"/>
            <ac:spMk id="16" creationId="{63537D3E-675C-482F-9D04-434D8F0712E2}"/>
          </ac:spMkLst>
        </pc:spChg>
        <pc:picChg chg="add mod">
          <ac:chgData name="Genfa Wu" userId="66f944e7-ed30-4426-b0bf-d83bfbb425f7" providerId="ADAL" clId="{8F8F25B3-3329-49C6-BD65-C42F4F4F286C}" dt="2018-09-04T04:47:47.491" v="961" actId="1076"/>
          <ac:picMkLst>
            <pc:docMk/>
            <pc:sldMk cId="3349491228" sldId="915"/>
            <ac:picMk id="7" creationId="{8765D903-D4EE-4966-BDED-4408CEDF9C0A}"/>
          </ac:picMkLst>
        </pc:picChg>
        <pc:picChg chg="add mod">
          <ac:chgData name="Genfa Wu" userId="66f944e7-ed30-4426-b0bf-d83bfbb425f7" providerId="ADAL" clId="{8F8F25B3-3329-49C6-BD65-C42F4F4F286C}" dt="2018-09-04T04:47:47.491" v="961" actId="1076"/>
          <ac:picMkLst>
            <pc:docMk/>
            <pc:sldMk cId="3349491228" sldId="915"/>
            <ac:picMk id="8" creationId="{2BB1E912-08BC-46E7-B843-008308917B4B}"/>
          </ac:picMkLst>
        </pc:picChg>
        <pc:picChg chg="add mod">
          <ac:chgData name="Genfa Wu" userId="66f944e7-ed30-4426-b0bf-d83bfbb425f7" providerId="ADAL" clId="{8F8F25B3-3329-49C6-BD65-C42F4F4F286C}" dt="2018-09-04T04:47:47.491" v="961" actId="1076"/>
          <ac:picMkLst>
            <pc:docMk/>
            <pc:sldMk cId="3349491228" sldId="915"/>
            <ac:picMk id="13" creationId="{62C0AE61-DD44-4A44-98AF-33561F42D14E}"/>
          </ac:picMkLst>
        </pc:picChg>
        <pc:cxnChg chg="add mod">
          <ac:chgData name="Genfa Wu" userId="66f944e7-ed30-4426-b0bf-d83bfbb425f7" providerId="ADAL" clId="{8F8F25B3-3329-49C6-BD65-C42F4F4F286C}" dt="2018-09-04T04:47:47.491" v="961" actId="1076"/>
          <ac:cxnSpMkLst>
            <pc:docMk/>
            <pc:sldMk cId="3349491228" sldId="915"/>
            <ac:cxnSpMk id="12" creationId="{D350398A-A1C9-47DA-B35A-F33C371956AE}"/>
          </ac:cxnSpMkLst>
        </pc:cxnChg>
      </pc:sldChg>
      <pc:sldMasterChg chg="del delSldLayout">
        <pc:chgData name="Genfa Wu" userId="66f944e7-ed30-4426-b0bf-d83bfbb425f7" providerId="ADAL" clId="{8F8F25B3-3329-49C6-BD65-C42F4F4F286C}" dt="2018-09-04T04:47:06.594" v="947" actId="2696"/>
        <pc:sldMasterMkLst>
          <pc:docMk/>
          <pc:sldMasterMk cId="165475188" sldId="2147484201"/>
        </pc:sldMasterMkLst>
        <pc:sldLayoutChg chg="del">
          <pc:chgData name="Genfa Wu" userId="66f944e7-ed30-4426-b0bf-d83bfbb425f7" providerId="ADAL" clId="{8F8F25B3-3329-49C6-BD65-C42F4F4F286C}" dt="2018-09-04T04:47:06.584" v="942" actId="2696"/>
          <pc:sldLayoutMkLst>
            <pc:docMk/>
            <pc:sldMasterMk cId="165475188" sldId="2147484201"/>
            <pc:sldLayoutMk cId="3005226690" sldId="2147484202"/>
          </pc:sldLayoutMkLst>
        </pc:sldLayoutChg>
        <pc:sldLayoutChg chg="del">
          <pc:chgData name="Genfa Wu" userId="66f944e7-ed30-4426-b0bf-d83bfbb425f7" providerId="ADAL" clId="{8F8F25B3-3329-49C6-BD65-C42F4F4F286C}" dt="2018-09-04T04:47:06.586" v="943" actId="2696"/>
          <pc:sldLayoutMkLst>
            <pc:docMk/>
            <pc:sldMasterMk cId="165475188" sldId="2147484201"/>
            <pc:sldLayoutMk cId="1095470309" sldId="2147484203"/>
          </pc:sldLayoutMkLst>
        </pc:sldLayoutChg>
        <pc:sldLayoutChg chg="del">
          <pc:chgData name="Genfa Wu" userId="66f944e7-ed30-4426-b0bf-d83bfbb425f7" providerId="ADAL" clId="{8F8F25B3-3329-49C6-BD65-C42F4F4F286C}" dt="2018-09-04T04:47:06.587" v="944" actId="2696"/>
          <pc:sldLayoutMkLst>
            <pc:docMk/>
            <pc:sldMasterMk cId="165475188" sldId="2147484201"/>
            <pc:sldLayoutMk cId="1138705108" sldId="2147484204"/>
          </pc:sldLayoutMkLst>
        </pc:sldLayoutChg>
        <pc:sldLayoutChg chg="del">
          <pc:chgData name="Genfa Wu" userId="66f944e7-ed30-4426-b0bf-d83bfbb425f7" providerId="ADAL" clId="{8F8F25B3-3329-49C6-BD65-C42F4F4F286C}" dt="2018-09-04T04:47:06.589" v="945" actId="2696"/>
          <pc:sldLayoutMkLst>
            <pc:docMk/>
            <pc:sldMasterMk cId="165475188" sldId="2147484201"/>
            <pc:sldLayoutMk cId="946322128" sldId="2147484205"/>
          </pc:sldLayoutMkLst>
        </pc:sldLayoutChg>
        <pc:sldLayoutChg chg="del">
          <pc:chgData name="Genfa Wu" userId="66f944e7-ed30-4426-b0bf-d83bfbb425f7" providerId="ADAL" clId="{8F8F25B3-3329-49C6-BD65-C42F4F4F286C}" dt="2018-09-04T04:47:06.590" v="946" actId="2696"/>
          <pc:sldLayoutMkLst>
            <pc:docMk/>
            <pc:sldMasterMk cId="165475188" sldId="2147484201"/>
            <pc:sldLayoutMk cId="775636195" sldId="214748420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mparise\Assembling%20Procedure\Particle%20Counts\Particle%20counts_gate%20valv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mparise\Assembling%20Procedure\Particle%20Counts\Particle%20counts_gate%20valv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>
                <a:solidFill>
                  <a:schemeClr val="accent6">
                    <a:lumMod val="50000"/>
                  </a:schemeClr>
                </a:solidFill>
              </a:rPr>
              <a:t>Opening - Closing cycles from side 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Opening 1 - Side 1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Valve'!$I$28:$K$28</c:f>
              <c:numCache>
                <c:formatCode>General</c:formatCode>
                <c:ptCount val="3"/>
                <c:pt idx="0">
                  <c:v>94</c:v>
                </c:pt>
                <c:pt idx="1">
                  <c:v>42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0-4706-BDCA-567BFE81AA6B}"/>
            </c:ext>
          </c:extLst>
        </c:ser>
        <c:ser>
          <c:idx val="1"/>
          <c:order val="1"/>
          <c:tx>
            <c:v>Closing 1 - Side 1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Valve'!$I$34:$K$34</c:f>
              <c:numCache>
                <c:formatCode>General</c:formatCode>
                <c:ptCount val="3"/>
                <c:pt idx="0">
                  <c:v>177</c:v>
                </c:pt>
                <c:pt idx="1">
                  <c:v>88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20-4706-BDCA-567BFE81AA6B}"/>
            </c:ext>
          </c:extLst>
        </c:ser>
        <c:ser>
          <c:idx val="2"/>
          <c:order val="2"/>
          <c:tx>
            <c:v>Opening 2 - Side 1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Valve'!$I$39:$K$39</c:f>
              <c:numCache>
                <c:formatCode>General</c:formatCode>
                <c:ptCount val="3"/>
                <c:pt idx="0">
                  <c:v>180</c:v>
                </c:pt>
                <c:pt idx="1">
                  <c:v>60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20-4706-BDCA-567BFE81AA6B}"/>
            </c:ext>
          </c:extLst>
        </c:ser>
        <c:ser>
          <c:idx val="3"/>
          <c:order val="3"/>
          <c:tx>
            <c:v>Closing 2 - Side 1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Valve'!$I$46:$K$46</c:f>
              <c:numCache>
                <c:formatCode>General</c:formatCode>
                <c:ptCount val="3"/>
                <c:pt idx="0">
                  <c:v>164</c:v>
                </c:pt>
                <c:pt idx="1">
                  <c:v>77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20-4706-BDCA-567BFE81AA6B}"/>
            </c:ext>
          </c:extLst>
        </c:ser>
        <c:ser>
          <c:idx val="4"/>
          <c:order val="4"/>
          <c:tx>
            <c:v>Opening 3 - Side 1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'SSR1 Gate Valve'!$I$53:$K$53</c:f>
              <c:numCache>
                <c:formatCode>General</c:formatCode>
                <c:ptCount val="3"/>
                <c:pt idx="0">
                  <c:v>142</c:v>
                </c:pt>
                <c:pt idx="1">
                  <c:v>65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20-4706-BDCA-567BFE81AA6B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46985160"/>
        <c:axId val="346986144"/>
      </c:barChart>
      <c:lineChart>
        <c:grouping val="standard"/>
        <c:varyColors val="0"/>
        <c:ser>
          <c:idx val="5"/>
          <c:order val="5"/>
          <c:tx>
            <c:v>Average Opening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041668993503472E-2"/>
                  <c:y val="9.1466535433070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520-4706-BDCA-567BFE81AA6B}"/>
                </c:ext>
              </c:extLst>
            </c:dLbl>
            <c:dLbl>
              <c:idx val="1"/>
              <c:layout>
                <c:manualLayout>
                  <c:x val="2.955082742316839E-3"/>
                  <c:y val="-3.703703703703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E520-4706-BDCA-567BFE81AA6B}"/>
                </c:ext>
              </c:extLst>
            </c:dLbl>
            <c:dLbl>
              <c:idx val="2"/>
              <c:layout>
                <c:manualLayout>
                  <c:x val="4.6511627906976744E-2"/>
                  <c:y val="-6.7567567567567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Valve'!$I$56:$K$56</c:f>
              <c:numCache>
                <c:formatCode>0.0</c:formatCode>
                <c:ptCount val="3"/>
                <c:pt idx="0">
                  <c:v>138.66666666666666</c:v>
                </c:pt>
                <c:pt idx="1">
                  <c:v>55.666666666666664</c:v>
                </c:pt>
                <c:pt idx="2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520-4706-BDCA-567BFE81AA6B}"/>
            </c:ext>
          </c:extLst>
        </c:ser>
        <c:ser>
          <c:idx val="6"/>
          <c:order val="6"/>
          <c:tx>
            <c:v>Average Closing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9041668993503472E-2"/>
                  <c:y val="-0.110360527850685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520-4706-BDCA-567BFE81AA6B}"/>
                </c:ext>
              </c:extLst>
            </c:dLbl>
            <c:dLbl>
              <c:idx val="1"/>
              <c:layout>
                <c:manualLayout>
                  <c:x val="5.9101654846335696E-3"/>
                  <c:y val="-0.143518518518518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520-4706-BDCA-567BFE81AA6B}"/>
                </c:ext>
              </c:extLst>
            </c:dLbl>
            <c:dLbl>
              <c:idx val="2"/>
              <c:layout>
                <c:manualLayout>
                  <c:x val="7.7519379844961239E-3"/>
                  <c:y val="-0.126126126126126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Valve'!$I$55:$K$55</c:f>
              <c:numCache>
                <c:formatCode>General</c:formatCode>
                <c:ptCount val="3"/>
                <c:pt idx="0">
                  <c:v>170.5</c:v>
                </c:pt>
                <c:pt idx="1">
                  <c:v>82.5</c:v>
                </c:pt>
                <c:pt idx="2">
                  <c:v>21.5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E520-4706-BDCA-567BFE81AA6B}"/>
            </c:ext>
          </c:extLst>
        </c:ser>
        <c:ser>
          <c:idx val="7"/>
          <c:order val="7"/>
          <c:tx>
            <c:v>Average total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7.5540756873475924E-3"/>
                  <c:y val="-5.4804972295129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520-4706-BDCA-567BFE81AA6B}"/>
                </c:ext>
              </c:extLst>
            </c:dLbl>
            <c:dLbl>
              <c:idx val="1"/>
              <c:layout>
                <c:manualLayout>
                  <c:x val="5.9101654846335696E-3"/>
                  <c:y val="-9.2592592592592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E520-4706-BDCA-567BFE81AA6B}"/>
                </c:ext>
              </c:extLst>
            </c:dLbl>
            <c:dLbl>
              <c:idx val="2"/>
              <c:layout>
                <c:manualLayout>
                  <c:x val="2.6356589147286707E-2"/>
                  <c:y val="-0.101351351351351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520-4706-BDCA-567BFE81AA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'SSR1 Gate Valve'!$I$54:$K$54</c:f>
              <c:numCache>
                <c:formatCode>General</c:formatCode>
                <c:ptCount val="3"/>
                <c:pt idx="0">
                  <c:v>151.4</c:v>
                </c:pt>
                <c:pt idx="1">
                  <c:v>66.400000000000006</c:v>
                </c:pt>
                <c:pt idx="2">
                  <c:v>15.2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E520-4706-BDCA-567BFE81AA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6985160"/>
        <c:axId val="346986144"/>
      </c:lineChart>
      <c:catAx>
        <c:axId val="34698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6144"/>
        <c:crosses val="autoZero"/>
        <c:auto val="1"/>
        <c:lblAlgn val="ctr"/>
        <c:lblOffset val="100"/>
        <c:noMultiLvlLbl val="0"/>
      </c:catAx>
      <c:valAx>
        <c:axId val="346986144"/>
        <c:scaling>
          <c:logBase val="10"/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>
              <a:lumMod val="95000"/>
              <a:lumOff val="5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900" dirty="0">
                <a:solidFill>
                  <a:schemeClr val="accent6">
                    <a:lumMod val="50000"/>
                  </a:schemeClr>
                </a:solidFill>
              </a:rPr>
              <a:t>Opening - Closing cycles blowing from side 1 (string side)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Opening 1 - Blowing from string side</c:v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Valve'!$I$48:$K$48</c:f>
              <c:numCache>
                <c:formatCode>General</c:formatCode>
                <c:ptCount val="3"/>
                <c:pt idx="0">
                  <c:v>803</c:v>
                </c:pt>
                <c:pt idx="1">
                  <c:v>439</c:v>
                </c:pt>
                <c:pt idx="2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1D-4B41-B2E0-6F1BE3C13532}"/>
            </c:ext>
          </c:extLst>
        </c:ser>
        <c:ser>
          <c:idx val="1"/>
          <c:order val="1"/>
          <c:tx>
            <c:v>Closing 1 - Blowing from string side</c:v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Valve'!$I$91:$K$91</c:f>
              <c:numCache>
                <c:formatCode>General</c:formatCode>
                <c:ptCount val="3"/>
                <c:pt idx="0">
                  <c:v>73</c:v>
                </c:pt>
                <c:pt idx="1">
                  <c:v>27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1D-4B41-B2E0-6F1BE3C13532}"/>
            </c:ext>
          </c:extLst>
        </c:ser>
        <c:ser>
          <c:idx val="2"/>
          <c:order val="2"/>
          <c:tx>
            <c:v>Opening 2 - Blowing from string side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Valve'!$I$132:$K$132</c:f>
              <c:numCache>
                <c:formatCode>General</c:formatCode>
                <c:ptCount val="3"/>
                <c:pt idx="0">
                  <c:v>230</c:v>
                </c:pt>
                <c:pt idx="1">
                  <c:v>94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1D-4B41-B2E0-6F1BE3C13532}"/>
            </c:ext>
          </c:extLst>
        </c:ser>
        <c:ser>
          <c:idx val="3"/>
          <c:order val="3"/>
          <c:tx>
            <c:v>Closing 2 - Blowing from string side</c:v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Valve'!$I$170:$K$170</c:f>
              <c:numCache>
                <c:formatCode>General</c:formatCode>
                <c:ptCount val="3"/>
                <c:pt idx="0">
                  <c:v>211</c:v>
                </c:pt>
                <c:pt idx="1">
                  <c:v>88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1D-4B41-B2E0-6F1BE3C13532}"/>
            </c:ext>
          </c:extLst>
        </c:ser>
        <c:ser>
          <c:idx val="4"/>
          <c:order val="4"/>
          <c:tx>
            <c:v>Opening 3 - Blowing from string side</c:v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'SSR1 Gate Valve'!$I$9:$K$9</c:f>
              <c:strCache>
                <c:ptCount val="3"/>
                <c:pt idx="0">
                  <c:v>Counts 0.3 μm</c:v>
                </c:pt>
                <c:pt idx="1">
                  <c:v>Counts 0.5 μm</c:v>
                </c:pt>
                <c:pt idx="2">
                  <c:v>Counts 1 μm</c:v>
                </c:pt>
              </c:strCache>
            </c:strRef>
          </c:cat>
          <c:val>
            <c:numRef>
              <c:f>'LCLSII Gate Valve'!$I$204:$K$204</c:f>
              <c:numCache>
                <c:formatCode>General</c:formatCode>
                <c:ptCount val="3"/>
                <c:pt idx="0">
                  <c:v>138</c:v>
                </c:pt>
                <c:pt idx="1">
                  <c:v>43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D1D-4B41-B2E0-6F1BE3C13532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46985160"/>
        <c:axId val="346986144"/>
      </c:barChart>
      <c:lineChart>
        <c:grouping val="standard"/>
        <c:varyColors val="0"/>
        <c:ser>
          <c:idx val="5"/>
          <c:order val="5"/>
          <c:tx>
            <c:v>Average Opening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209302325581409E-2"/>
                  <c:y val="-3.37837837837837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D1D-4B41-B2E0-6F1BE3C13532}"/>
                </c:ext>
              </c:extLst>
            </c:dLbl>
            <c:dLbl>
              <c:idx val="1"/>
              <c:layout>
                <c:manualLayout>
                  <c:x val="-3.8850038850038904E-2"/>
                  <c:y val="-6.5391784320388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D1D-4B41-B2E0-6F1BE3C13532}"/>
                </c:ext>
              </c:extLst>
            </c:dLbl>
            <c:dLbl>
              <c:idx val="2"/>
              <c:layout>
                <c:manualLayout>
                  <c:x val="6.216006216006216E-3"/>
                  <c:y val="-8.1176008121862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Valve'!$I$245:$K$245</c:f>
              <c:numCache>
                <c:formatCode>0.0</c:formatCode>
                <c:ptCount val="3"/>
                <c:pt idx="0">
                  <c:v>390.33333333333331</c:v>
                </c:pt>
                <c:pt idx="1">
                  <c:v>192</c:v>
                </c:pt>
                <c:pt idx="2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D1D-4B41-B2E0-6F1BE3C13532}"/>
            </c:ext>
          </c:extLst>
        </c:ser>
        <c:ser>
          <c:idx val="6"/>
          <c:order val="6"/>
          <c:tx>
            <c:v>Average Closing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2558139534884E-2"/>
                  <c:y val="-2.25225225225225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D1D-4B41-B2E0-6F1BE3C13532}"/>
                </c:ext>
              </c:extLst>
            </c:dLbl>
            <c:dLbl>
              <c:idx val="1"/>
              <c:layout>
                <c:manualLayout>
                  <c:x val="-4.8174048174048176E-2"/>
                  <c:y val="-6.0882006091396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D1D-4B41-B2E0-6F1BE3C13532}"/>
                </c:ext>
              </c:extLst>
            </c:dLbl>
            <c:dLbl>
              <c:idx val="2"/>
              <c:layout>
                <c:manualLayout>
                  <c:x val="3.2634032634032632E-2"/>
                  <c:y val="-4.0588004060931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Valve'!$I$244:$K$244</c:f>
              <c:numCache>
                <c:formatCode>General</c:formatCode>
                <c:ptCount val="3"/>
                <c:pt idx="0">
                  <c:v>142</c:v>
                </c:pt>
                <c:pt idx="1">
                  <c:v>57.5</c:v>
                </c:pt>
                <c:pt idx="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9D1D-4B41-B2E0-6F1BE3C13532}"/>
            </c:ext>
          </c:extLst>
        </c:ser>
        <c:ser>
          <c:idx val="7"/>
          <c:order val="7"/>
          <c:tx>
            <c:v>Average total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8580536475493776E-2"/>
                  <c:y val="-1.7767935258092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9D1D-4B41-B2E0-6F1BE3C13532}"/>
                </c:ext>
              </c:extLst>
            </c:dLbl>
            <c:dLbl>
              <c:idx val="1"/>
              <c:layout>
                <c:manualLayout>
                  <c:x val="-4.5066045066045064E-2"/>
                  <c:y val="-4.0588004060931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D1D-4B41-B2E0-6F1BE3C13532}"/>
                </c:ext>
              </c:extLst>
            </c:dLbl>
            <c:dLbl>
              <c:idx val="2"/>
              <c:layout>
                <c:manualLayout>
                  <c:x val="3.5742035742035744E-2"/>
                  <c:y val="-5.63722278624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9D1D-4B41-B2E0-6F1BE3C1353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'LCLSII Gate Valve'!$I$243:$K$243</c:f>
              <c:numCache>
                <c:formatCode>General</c:formatCode>
                <c:ptCount val="3"/>
                <c:pt idx="0">
                  <c:v>291</c:v>
                </c:pt>
                <c:pt idx="1">
                  <c:v>138.19999999999999</c:v>
                </c:pt>
                <c:pt idx="2">
                  <c:v>42.2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9D1D-4B41-B2E0-6F1BE3C135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46985160"/>
        <c:axId val="346986144"/>
      </c:lineChart>
      <c:catAx>
        <c:axId val="346985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6144"/>
        <c:crosses val="autoZero"/>
        <c:auto val="1"/>
        <c:lblAlgn val="ctr"/>
        <c:lblOffset val="100"/>
        <c:noMultiLvlLbl val="0"/>
      </c:catAx>
      <c:valAx>
        <c:axId val="346986144"/>
        <c:scaling>
          <c:logBase val="10"/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85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007092198581561"/>
          <c:y val="0.13601796542673544"/>
          <c:w val="0.34810874704491723"/>
          <c:h val="0.820612348025462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76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5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95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07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54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24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7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77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89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8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9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26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23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96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36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256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19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13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96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81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93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730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04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5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37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36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84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0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tif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jpeg"/><Relationship Id="rId5" Type="http://schemas.openxmlformats.org/officeDocument/2006/relationships/image" Target="../media/image13.gif"/><Relationship Id="rId10" Type="http://schemas.openxmlformats.org/officeDocument/2006/relationships/image" Target="../media/image22.jpeg"/><Relationship Id="rId4" Type="http://schemas.openxmlformats.org/officeDocument/2006/relationships/image" Target="../media/image25.png"/><Relationship Id="rId9" Type="http://schemas.openxmlformats.org/officeDocument/2006/relationships/image" Target="../media/image17.gif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23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57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00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98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07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7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38235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57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7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00000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00000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2155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7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01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966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61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009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398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43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Ristori | International Workshop on Cryomodule Design and Standardization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9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4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02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21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B26FDE4A-73F8-48B8-BD68-8EC931681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095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736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838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870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369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Ristori | International Workshop on Cryomodule Design and Standardization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45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407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5936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703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36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289AFCC-30A4-43DD-9DA3-C1D90027B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1EF1C70-1E6F-4D72-A2EB-152ACDE6981C}"/>
              </a:ext>
            </a:extLst>
          </p:cNvPr>
          <p:cNvSpPr txBox="1">
            <a:spLocks/>
          </p:cNvSpPr>
          <p:nvPr userDrawn="1"/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172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784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595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37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543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88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14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3671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991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4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88700" y="6495482"/>
            <a:ext cx="793775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644171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312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24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386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249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3707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Ristori | International Workshop on Cryomodule Design and Standardization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64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7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316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068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6149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03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653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0939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1828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16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3761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212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227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675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088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2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6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0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9709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8013" y="6504213"/>
            <a:ext cx="5908413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FEE002A-EFA7-480B-BEAA-0A2C1DEF5B2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03" y="6439089"/>
            <a:ext cx="767515" cy="4189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9" r:id="rId2"/>
    <p:sldLayoutId id="2147484116" r:id="rId3"/>
    <p:sldLayoutId id="2147484124" r:id="rId4"/>
    <p:sldLayoutId id="2147484201" r:id="rId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58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456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49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203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0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68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69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93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7.png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hyperlink" Target="https://drive.google.com/open?id=1G5BtY3DFFSFQ-JFUZbgvFCRq7s8kQFZC" TargetMode="External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7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hyperlink" Target="https://drive.google.com/open?id=1q-vlNvheV3Hr-JNNWCrsVhTfggy6ahwb" TargetMode="External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5" Type="http://schemas.openxmlformats.org/officeDocument/2006/relationships/hyperlink" Target="https://drive.google.com/open?id=16a45wD4oDWiq3Mz_tyqJMRtoySixTGNA" TargetMode="External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60.png"/><Relationship Id="rId4" Type="http://schemas.microsoft.com/office/2007/relationships/hdphoto" Target="../media/hdphoto1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60.png"/><Relationship Id="rId4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62.png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65.png"/><Relationship Id="rId4" Type="http://schemas.microsoft.com/office/2007/relationships/hdphoto" Target="../media/hdphoto2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72.png"/><Relationship Id="rId4" Type="http://schemas.microsoft.com/office/2007/relationships/hdphoto" Target="../media/hdphoto2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microsoft.com/office/2007/relationships/hdphoto" Target="../media/hdphoto29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516591"/>
            <a:ext cx="8499231" cy="1791845"/>
          </a:xfrm>
        </p:spPr>
        <p:txBody>
          <a:bodyPr/>
          <a:lstStyle/>
          <a:p>
            <a:r>
              <a:rPr lang="en-US" dirty="0" smtClean="0"/>
              <a:t>Leonardo Ristori – on behalf of the SSR1 </a:t>
            </a:r>
            <a:r>
              <a:rPr lang="en-US" dirty="0" smtClean="0"/>
              <a:t>team</a:t>
            </a:r>
            <a:endParaRPr lang="en-US" dirty="0" smtClean="0"/>
          </a:p>
          <a:p>
            <a:r>
              <a:rPr lang="en-US" sz="1600" dirty="0" smtClean="0"/>
              <a:t>Slides by </a:t>
            </a:r>
            <a:r>
              <a:rPr lang="en-US" sz="1600" dirty="0" err="1" smtClean="0"/>
              <a:t>Mattia</a:t>
            </a:r>
            <a:r>
              <a:rPr lang="en-US" sz="1600" dirty="0" smtClean="0"/>
              <a:t> Parise</a:t>
            </a:r>
            <a:endParaRPr lang="en-US" sz="1600" dirty="0"/>
          </a:p>
          <a:p>
            <a:pPr>
              <a:defRPr/>
            </a:pPr>
            <a:endParaRPr lang="en-US" i="1" dirty="0" smtClean="0"/>
          </a:p>
          <a:p>
            <a:pPr>
              <a:defRPr/>
            </a:pPr>
            <a:r>
              <a:rPr lang="en-US" i="1" dirty="0" smtClean="0"/>
              <a:t>International </a:t>
            </a:r>
            <a:r>
              <a:rPr lang="en-US" i="1" dirty="0"/>
              <a:t>Workshop on Cryomodule Design and Standardization</a:t>
            </a:r>
          </a:p>
          <a:p>
            <a:r>
              <a:rPr lang="en-US" sz="1600" dirty="0" smtClean="0"/>
              <a:t>BARC, Mumbai 4-7 September 2018</a:t>
            </a:r>
            <a:endParaRPr lang="en-US" sz="1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718007"/>
            <a:ext cx="8499232" cy="1003049"/>
          </a:xfrm>
        </p:spPr>
        <p:txBody>
          <a:bodyPr>
            <a:noAutofit/>
          </a:bodyPr>
          <a:lstStyle/>
          <a:p>
            <a:pPr algn="just"/>
            <a:r>
              <a:rPr lang="en-US" sz="2800" dirty="0" smtClean="0"/>
              <a:t>SSR1 Cryomodule </a:t>
            </a:r>
            <a:r>
              <a:rPr lang="en-US" sz="2800" dirty="0" smtClean="0"/>
              <a:t>String Assembly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Edge welded bellows particle counts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AE7F3-9F60-4B97-B428-FB75D5304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388" y="2322374"/>
            <a:ext cx="4763859" cy="3429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9E0763-578F-4935-9676-FDC03FED12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1150" y="2313036"/>
          <a:ext cx="3291976" cy="3429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22994">
                  <a:extLst>
                    <a:ext uri="{9D8B030D-6E8A-4147-A177-3AD203B41FA5}">
                      <a16:colId xmlns:a16="http://schemas.microsoft.com/office/drawing/2014/main" val="986413712"/>
                    </a:ext>
                  </a:extLst>
                </a:gridCol>
                <a:gridCol w="822994">
                  <a:extLst>
                    <a:ext uri="{9D8B030D-6E8A-4147-A177-3AD203B41FA5}">
                      <a16:colId xmlns:a16="http://schemas.microsoft.com/office/drawing/2014/main" val="481279819"/>
                    </a:ext>
                  </a:extLst>
                </a:gridCol>
                <a:gridCol w="822994">
                  <a:extLst>
                    <a:ext uri="{9D8B030D-6E8A-4147-A177-3AD203B41FA5}">
                      <a16:colId xmlns:a16="http://schemas.microsoft.com/office/drawing/2014/main" val="4038515762"/>
                    </a:ext>
                  </a:extLst>
                </a:gridCol>
                <a:gridCol w="822994">
                  <a:extLst>
                    <a:ext uri="{9D8B030D-6E8A-4147-A177-3AD203B41FA5}">
                      <a16:colId xmlns:a16="http://schemas.microsoft.com/office/drawing/2014/main" val="1471544162"/>
                    </a:ext>
                  </a:extLst>
                </a:gridCol>
              </a:tblGrid>
              <a:tr h="2286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 cycles compression and extension (10 liters sample)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4253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Time [s]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0.3 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0.5 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&gt; 1 </a:t>
                      </a:r>
                      <a:r>
                        <a:rPr lang="el-GR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900" dirty="0"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17895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4774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2127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4948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85804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5166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208853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2245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1694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8542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37728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091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71561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19EE097-9983-4EEB-9EDE-1145ADB585D7}"/>
              </a:ext>
            </a:extLst>
          </p:cNvPr>
          <p:cNvSpPr txBox="1"/>
          <p:nvPr/>
        </p:nvSpPr>
        <p:spPr>
          <a:xfrm>
            <a:off x="222250" y="698688"/>
            <a:ext cx="888949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 welded bellows was cleaned and brought inside class 10 cleanroom:</a:t>
            </a:r>
          </a:p>
          <a:p>
            <a:pPr marL="742950" lvl="1" indent="-285750">
              <a:lnSpc>
                <a:spcPct val="120000"/>
              </a:lnSpc>
              <a:buSzPct val="100000"/>
              <a:buFont typeface="Helvetica" panose="020B0604020202020204" pitchFamily="34" charset="0"/>
              <a:buChar char="−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 min Liquinox (1%) + DI water ultrasonic cleaning at 50 °F</a:t>
            </a:r>
          </a:p>
          <a:p>
            <a:pPr marL="742950" lvl="1" indent="-285750">
              <a:lnSpc>
                <a:spcPct val="120000"/>
              </a:lnSpc>
              <a:buSzPct val="100000"/>
              <a:buFont typeface="Helvetica" panose="020B0604020202020204" pitchFamily="34" charset="0"/>
              <a:buChar char="−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 min Citranox (2%) + DI water ultrasonic cleaning at 50 °F</a:t>
            </a:r>
          </a:p>
          <a:p>
            <a:pPr marL="742950" lvl="1" indent="-285750">
              <a:lnSpc>
                <a:spcPct val="120000"/>
              </a:lnSpc>
              <a:buSzPct val="100000"/>
              <a:buFont typeface="Helvetica" panose="020B0604020202020204" pitchFamily="34" charset="0"/>
              <a:buChar char="−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 min DI water ultrasonic cleaning at 50 °F</a:t>
            </a:r>
          </a:p>
          <a:p>
            <a:pPr marL="742950" lvl="1" indent="-285750">
              <a:lnSpc>
                <a:spcPct val="120000"/>
              </a:lnSpc>
              <a:buSzPct val="100000"/>
              <a:buFont typeface="Helvetica" panose="020B0604020202020204" pitchFamily="34" charset="0"/>
              <a:buChar char="−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Handheld HPR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counts of the nitrogen dried bellows approach 0 particles &gt; 0.3 </a:t>
            </a:r>
            <a:r>
              <a:rPr lang="el-GR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r>
              <a:rPr lang="de-DE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 in less than 1 minute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6FEA45-D519-42C3-A766-26E1ACC00BAB}"/>
              </a:ext>
            </a:extLst>
          </p:cNvPr>
          <p:cNvSpPr txBox="1"/>
          <p:nvPr/>
        </p:nvSpPr>
        <p:spPr>
          <a:xfrm>
            <a:off x="2276587" y="5856646"/>
            <a:ext cx="4454254" cy="36187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counts during contraction are acceptable</a:t>
            </a:r>
            <a:endParaRPr lang="de-DE" sz="14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0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SSR1 </a:t>
            </a:r>
            <a:r>
              <a:rPr lang="en-US" dirty="0">
                <a:solidFill>
                  <a:srgbClr val="4E4E4E"/>
                </a:solidFill>
              </a:rPr>
              <a:t>string assembly dry-run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FEC336-394F-4576-9FD3-E412DB37B8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1183226"/>
            <a:ext cx="2743200" cy="48559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A9D739-8311-4445-9535-AF20B31F44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93810" y="2250028"/>
            <a:ext cx="4876801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6C2F15-4776-494A-847A-22EAFBF311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32170" y="2250027"/>
            <a:ext cx="4876802" cy="2743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DAB5E1-9129-443F-B48D-66027D4E8617}"/>
              </a:ext>
            </a:extLst>
          </p:cNvPr>
          <p:cNvSpPr txBox="1"/>
          <p:nvPr/>
        </p:nvSpPr>
        <p:spPr>
          <a:xfrm>
            <a:off x="1172875" y="741461"/>
            <a:ext cx="6492311" cy="327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cage is disassembled once the cavity-cavity connection is completed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138C51-1793-4349-8CD1-8B68B27C5904}"/>
              </a:ext>
            </a:extLst>
          </p:cNvPr>
          <p:cNvCxnSpPr>
            <a:cxnSpLocks/>
          </p:cNvCxnSpPr>
          <p:nvPr/>
        </p:nvCxnSpPr>
        <p:spPr>
          <a:xfrm>
            <a:off x="1172875" y="1045159"/>
            <a:ext cx="657095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5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SSR1 </a:t>
            </a:r>
            <a:r>
              <a:rPr lang="en-US" dirty="0">
                <a:solidFill>
                  <a:srgbClr val="4E4E4E"/>
                </a:solidFill>
              </a:rPr>
              <a:t>string assembly dry-run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6DA6DE-A891-4474-8AEA-D62421D056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069" y="714224"/>
            <a:ext cx="3816413" cy="23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9405A2-60A6-4AA9-A4FA-76B6A8D007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069" y="3194338"/>
            <a:ext cx="3816413" cy="2608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DAC4F1-F796-4BD8-AED2-40AB0A4E6095}"/>
              </a:ext>
            </a:extLst>
          </p:cNvPr>
          <p:cNvSpPr txBox="1"/>
          <p:nvPr/>
        </p:nvSpPr>
        <p:spPr>
          <a:xfrm>
            <a:off x="756496" y="5856640"/>
            <a:ext cx="7631007" cy="36187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 welded bellows can be successfully assembled and bellows cage can be removed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SSR1 </a:t>
            </a:r>
            <a:r>
              <a:rPr lang="en-US" dirty="0">
                <a:solidFill>
                  <a:srgbClr val="4E4E4E"/>
                </a:solidFill>
              </a:rPr>
              <a:t>string assembly dry-run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6BB86-29D0-498B-9A0D-FB10BA279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3667" y="1571579"/>
            <a:ext cx="3721318" cy="2975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CE09A-419E-487C-969F-35E0940DF1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87621" y="727611"/>
            <a:ext cx="3721320" cy="46634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72599-471B-49F5-9B8A-DA107FC3F5C5}"/>
              </a:ext>
            </a:extLst>
          </p:cNvPr>
          <p:cNvSpPr txBox="1"/>
          <p:nvPr/>
        </p:nvSpPr>
        <p:spPr>
          <a:xfrm>
            <a:off x="1176248" y="5251233"/>
            <a:ext cx="6791505" cy="81724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cages provides 2 rotational degrees of freedom at the end flange</a:t>
            </a:r>
          </a:p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be splitted in 2 halves so that can be removed prior </a:t>
            </a:r>
            <a:r>
              <a:rPr lang="en-US" sz="1400" dirty="0" err="1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cryomodule</a:t>
            </a: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assembly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04" b="8245"/>
          <a:stretch/>
        </p:blipFill>
        <p:spPr>
          <a:xfrm>
            <a:off x="1099568" y="864060"/>
            <a:ext cx="6956131" cy="3727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7B849-D749-4800-83C6-1C6C4D0238D2}"/>
              </a:ext>
            </a:extLst>
          </p:cNvPr>
          <p:cNvSpPr txBox="1"/>
          <p:nvPr/>
        </p:nvSpPr>
        <p:spPr>
          <a:xfrm>
            <a:off x="1561920" y="4916554"/>
            <a:ext cx="6020160" cy="11747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Vertical assembly facilitates handling of components</a:t>
            </a:r>
          </a:p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Sub-assembly can rotate 360 degrees for an easy assembly</a:t>
            </a:r>
          </a:p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movable cart allows easy handling of the heavy sub-assembly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Solenoid-BPM Group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Assembly of Solenoid-BPM Group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2A38AB-AD93-4BAB-BB14-AEAC1E938A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819833" y="1398674"/>
            <a:ext cx="5504334" cy="4114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FFD1B7-BE1A-4CDB-A8A1-AD76B3C038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55497"/>
            <a:ext cx="8046720" cy="534700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4041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>
                <a:solidFill>
                  <a:srgbClr val="4E4E4E"/>
                </a:solidFill>
              </a:rPr>
              <a:t>Assembly of Solenoid-BPM Group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9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768313"/>
            <a:ext cx="8046720" cy="537154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F82AF3-B8EC-44E2-91DB-E10824695FD7}"/>
              </a:ext>
            </a:extLst>
          </p:cNvPr>
          <p:cNvCxnSpPr/>
          <p:nvPr/>
        </p:nvCxnSpPr>
        <p:spPr>
          <a:xfrm flipH="1">
            <a:off x="4839789" y="2534195"/>
            <a:ext cx="731520" cy="359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38422B-639A-45B9-B1B3-1AFE09F24F92}"/>
              </a:ext>
            </a:extLst>
          </p:cNvPr>
          <p:cNvSpPr txBox="1"/>
          <p:nvPr/>
        </p:nvSpPr>
        <p:spPr>
          <a:xfrm>
            <a:off x="5499464" y="1785788"/>
            <a:ext cx="1469571" cy="8172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Diamond aluminum seal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Assembly of Solenoid-BPM Group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780580"/>
            <a:ext cx="8046720" cy="53470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F82AF3-B8EC-44E2-91DB-E10824695FD7}"/>
              </a:ext>
            </a:extLst>
          </p:cNvPr>
          <p:cNvCxnSpPr>
            <a:cxnSpLocks/>
          </p:cNvCxnSpPr>
          <p:nvPr/>
        </p:nvCxnSpPr>
        <p:spPr>
          <a:xfrm flipH="1">
            <a:off x="4898571" y="2761683"/>
            <a:ext cx="777241" cy="359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38422B-639A-45B9-B1B3-1AFE09F24F92}"/>
              </a:ext>
            </a:extLst>
          </p:cNvPr>
          <p:cNvSpPr txBox="1"/>
          <p:nvPr/>
        </p:nvSpPr>
        <p:spPr>
          <a:xfrm>
            <a:off x="5613764" y="2391732"/>
            <a:ext cx="819694" cy="4597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BPM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Assembly of Solenoid-BPM Group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7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1" y="780580"/>
            <a:ext cx="8046718" cy="534700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F82AF3-B8EC-44E2-91DB-E10824695FD7}"/>
              </a:ext>
            </a:extLst>
          </p:cNvPr>
          <p:cNvCxnSpPr>
            <a:cxnSpLocks/>
          </p:cNvCxnSpPr>
          <p:nvPr/>
        </p:nvCxnSpPr>
        <p:spPr>
          <a:xfrm flipH="1">
            <a:off x="5055326" y="2240256"/>
            <a:ext cx="875213" cy="3592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38422B-639A-45B9-B1B3-1AFE09F24F92}"/>
              </a:ext>
            </a:extLst>
          </p:cNvPr>
          <p:cNvSpPr txBox="1"/>
          <p:nvPr/>
        </p:nvSpPr>
        <p:spPr>
          <a:xfrm>
            <a:off x="5930539" y="1770313"/>
            <a:ext cx="1469571" cy="8172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to BPM bellows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Assembly of Solenoid-BPM Group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0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B69980-A791-4081-AAE9-3A66737E9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String overview</a:t>
            </a:r>
          </a:p>
          <a:p>
            <a:r>
              <a:rPr lang="en-US" dirty="0" smtClean="0"/>
              <a:t>Rail system</a:t>
            </a:r>
          </a:p>
          <a:p>
            <a:r>
              <a:rPr lang="en-US" dirty="0" smtClean="0"/>
              <a:t>Beamline bellows</a:t>
            </a:r>
          </a:p>
          <a:p>
            <a:r>
              <a:rPr lang="en-US" dirty="0" smtClean="0"/>
              <a:t>Assembly of solenoid-BPM group</a:t>
            </a:r>
          </a:p>
          <a:p>
            <a:r>
              <a:rPr lang="en-US" dirty="0" smtClean="0"/>
              <a:t>Nitrogen purging studies</a:t>
            </a:r>
          </a:p>
          <a:p>
            <a:r>
              <a:rPr lang="en-US" dirty="0" smtClean="0"/>
              <a:t>Recent improvements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4CF877-FAF7-4BBA-9FB0-A21A85A8B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9B0C7-822C-46E0-A6DD-81BC3E05D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72155" y="6498625"/>
            <a:ext cx="5842897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1" y="780580"/>
            <a:ext cx="8046717" cy="534700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Assembly of Solenoid-BPM Group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2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9D157-5942-4E73-BE24-A56C80A36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1" y="816819"/>
            <a:ext cx="8046717" cy="527452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Assembly of Solenoid-BPM Group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0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9E007-C37C-480F-83EA-4052C8F23B44}"/>
              </a:ext>
            </a:extLst>
          </p:cNvPr>
          <p:cNvSpPr/>
          <p:nvPr/>
        </p:nvSpPr>
        <p:spPr>
          <a:xfrm>
            <a:off x="8432074" y="5983516"/>
            <a:ext cx="711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Link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Solenoid_Assembly">
            <a:hlinkClick r:id="" action="ppaction://media"/>
            <a:extLst>
              <a:ext uri="{FF2B5EF4-FFF2-40B4-BE49-F238E27FC236}">
                <a16:creationId xmlns:a16="http://schemas.microsoft.com/office/drawing/2014/main" id="{0DD0BA3E-5F36-4624-9505-B32C9AA56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997151"/>
            <a:ext cx="8686800" cy="48827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Preparation of the SSR1 string assembly dry-run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49E007-C37C-480F-83EA-4052C8F23B44}"/>
              </a:ext>
            </a:extLst>
          </p:cNvPr>
          <p:cNvSpPr/>
          <p:nvPr/>
        </p:nvSpPr>
        <p:spPr>
          <a:xfrm>
            <a:off x="8432074" y="5983516"/>
            <a:ext cx="7119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Link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69A95C-84C4-419D-923A-85807D6182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549"/>
          <a:stretch/>
        </p:blipFill>
        <p:spPr>
          <a:xfrm>
            <a:off x="228598" y="1064097"/>
            <a:ext cx="3005932" cy="4023360"/>
          </a:xfrm>
          <a:prstGeom prst="rect">
            <a:avLst/>
          </a:prstGeom>
        </p:spPr>
      </p:pic>
      <p:pic>
        <p:nvPicPr>
          <p:cNvPr id="12" name="Solenoid_On_Cavity">
            <a:hlinkClick r:id="" action="ppaction://media"/>
            <a:extLst>
              <a:ext uri="{FF2B5EF4-FFF2-40B4-BE49-F238E27FC236}">
                <a16:creationId xmlns:a16="http://schemas.microsoft.com/office/drawing/2014/main" id="{D03BB286-7867-4129-9124-BA09050C8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21781"/>
          <a:stretch>
            <a:fillRect/>
          </a:stretch>
        </p:blipFill>
        <p:spPr>
          <a:xfrm>
            <a:off x="3326922" y="1064097"/>
            <a:ext cx="5598828" cy="4023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C54BEB-87D3-4586-8B5D-AD7D45614CEA}"/>
              </a:ext>
            </a:extLst>
          </p:cNvPr>
          <p:cNvSpPr txBox="1"/>
          <p:nvPr/>
        </p:nvSpPr>
        <p:spPr>
          <a:xfrm>
            <a:off x="2390775" y="5282380"/>
            <a:ext cx="4362450" cy="81724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 - millimeter precise and reliable alignment</a:t>
            </a:r>
          </a:p>
          <a:p>
            <a:pPr marL="285750" indent="-285750" algn="ctr">
              <a:lnSpc>
                <a:spcPct val="15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505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Easy to use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0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</a:t>
            </a:r>
            <a:r>
              <a:rPr lang="en-US" sz="2700" dirty="0" smtClean="0">
                <a:solidFill>
                  <a:srgbClr val="4E4E4E"/>
                </a:solidFill>
              </a:rPr>
              <a:t>studies</a:t>
            </a:r>
            <a:endParaRPr lang="en-US" sz="2700" dirty="0">
              <a:solidFill>
                <a:srgbClr val="4E4E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E1E5D-1787-4B37-ACAE-BB058DCD93CB}"/>
              </a:ext>
            </a:extLst>
          </p:cNvPr>
          <p:cNvSpPr txBox="1"/>
          <p:nvPr/>
        </p:nvSpPr>
        <p:spPr>
          <a:xfrm>
            <a:off x="8474766" y="6023114"/>
            <a:ext cx="1603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Link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Nitrogen_Purging">
            <a:hlinkClick r:id="" action="ppaction://media"/>
            <a:extLst>
              <a:ext uri="{FF2B5EF4-FFF2-40B4-BE49-F238E27FC236}">
                <a16:creationId xmlns:a16="http://schemas.microsoft.com/office/drawing/2014/main" id="{526F6A59-A51D-4E3D-9714-17856C01E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761" y="948871"/>
            <a:ext cx="8686800" cy="488274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9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</a:t>
            </a:r>
            <a:r>
              <a:rPr lang="en-US" sz="2700" dirty="0" smtClean="0">
                <a:solidFill>
                  <a:srgbClr val="4E4E4E"/>
                </a:solidFill>
              </a:rPr>
              <a:t>studies</a:t>
            </a:r>
            <a:endParaRPr lang="en-US" sz="2700" dirty="0">
              <a:solidFill>
                <a:srgbClr val="4E4E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65393-0514-4AFF-9007-5964849C6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566" y="1536290"/>
            <a:ext cx="4247536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50949-15E4-4BA1-B684-94DEBE052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497" y="1536290"/>
            <a:ext cx="4257367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13E090-939D-454E-BF31-9B233C449867}"/>
              </a:ext>
            </a:extLst>
          </p:cNvPr>
          <p:cNvSpPr txBox="1"/>
          <p:nvPr/>
        </p:nvSpPr>
        <p:spPr>
          <a:xfrm>
            <a:off x="181373" y="917768"/>
            <a:ext cx="434392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Nitrogen purging applied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BE5A9-C752-4856-9D2A-28C653F8E183}"/>
              </a:ext>
            </a:extLst>
          </p:cNvPr>
          <p:cNvSpPr txBox="1"/>
          <p:nvPr/>
        </p:nvSpPr>
        <p:spPr>
          <a:xfrm>
            <a:off x="5363496" y="799729"/>
            <a:ext cx="2733368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Nitrogen purging at 4 SLPD purge flow speed 0.1 m/s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</a:t>
            </a:r>
            <a:r>
              <a:rPr lang="en-US" sz="2700" dirty="0" smtClean="0">
                <a:solidFill>
                  <a:srgbClr val="4E4E4E"/>
                </a:solidFill>
              </a:rPr>
              <a:t>studies</a:t>
            </a:r>
            <a:endParaRPr lang="en-US" sz="2700" dirty="0">
              <a:solidFill>
                <a:srgbClr val="4E4E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65393-0514-4AFF-9007-5964849C6F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566" y="1536290"/>
            <a:ext cx="4247536" cy="457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50949-15E4-4BA1-B684-94DEBE052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1497" y="1536290"/>
            <a:ext cx="4257367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13E090-939D-454E-BF31-9B233C449867}"/>
              </a:ext>
            </a:extLst>
          </p:cNvPr>
          <p:cNvSpPr txBox="1"/>
          <p:nvPr/>
        </p:nvSpPr>
        <p:spPr>
          <a:xfrm>
            <a:off x="181373" y="917768"/>
            <a:ext cx="434392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Nitrogen purging applied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BE5A9-C752-4856-9D2A-28C653F8E183}"/>
              </a:ext>
            </a:extLst>
          </p:cNvPr>
          <p:cNvSpPr txBox="1"/>
          <p:nvPr/>
        </p:nvSpPr>
        <p:spPr>
          <a:xfrm>
            <a:off x="5363496" y="799729"/>
            <a:ext cx="2733368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Nitrogen purging at 4 SLPD purge flow speed 0.1 m/s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3292BE-D5F9-4254-AAE6-DF6777D0AC7B}"/>
              </a:ext>
            </a:extLst>
          </p:cNvPr>
          <p:cNvCxnSpPr/>
          <p:nvPr/>
        </p:nvCxnSpPr>
        <p:spPr>
          <a:xfrm flipH="1">
            <a:off x="2353334" y="3054369"/>
            <a:ext cx="662186" cy="9635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59C1FE-6497-4285-AE3D-13313C622964}"/>
              </a:ext>
            </a:extLst>
          </p:cNvPr>
          <p:cNvSpPr/>
          <p:nvPr/>
        </p:nvSpPr>
        <p:spPr>
          <a:xfrm>
            <a:off x="6579870" y="4137660"/>
            <a:ext cx="434340" cy="800100"/>
          </a:xfrm>
          <a:custGeom>
            <a:avLst/>
            <a:gdLst>
              <a:gd name="connsiteX0" fmla="*/ 0 w 434340"/>
              <a:gd name="connsiteY0" fmla="*/ 0 h 800100"/>
              <a:gd name="connsiteX1" fmla="*/ 182880 w 434340"/>
              <a:gd name="connsiteY1" fmla="*/ 148590 h 800100"/>
              <a:gd name="connsiteX2" fmla="*/ 300990 w 434340"/>
              <a:gd name="connsiteY2" fmla="*/ 285750 h 800100"/>
              <a:gd name="connsiteX3" fmla="*/ 289560 w 434340"/>
              <a:gd name="connsiteY3" fmla="*/ 384810 h 800100"/>
              <a:gd name="connsiteX4" fmla="*/ 350520 w 434340"/>
              <a:gd name="connsiteY4" fmla="*/ 598170 h 800100"/>
              <a:gd name="connsiteX5" fmla="*/ 434340 w 434340"/>
              <a:gd name="connsiteY5" fmla="*/ 800100 h 800100"/>
              <a:gd name="connsiteX6" fmla="*/ 434340 w 434340"/>
              <a:gd name="connsiteY6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" h="800100">
                <a:moveTo>
                  <a:pt x="0" y="0"/>
                </a:moveTo>
                <a:cubicBezTo>
                  <a:pt x="66357" y="50482"/>
                  <a:pt x="132715" y="100965"/>
                  <a:pt x="182880" y="148590"/>
                </a:cubicBezTo>
                <a:cubicBezTo>
                  <a:pt x="233045" y="196215"/>
                  <a:pt x="283210" y="246380"/>
                  <a:pt x="300990" y="285750"/>
                </a:cubicBezTo>
                <a:cubicBezTo>
                  <a:pt x="318770" y="325120"/>
                  <a:pt x="281305" y="332740"/>
                  <a:pt x="289560" y="384810"/>
                </a:cubicBezTo>
                <a:cubicBezTo>
                  <a:pt x="297815" y="436880"/>
                  <a:pt x="326390" y="528955"/>
                  <a:pt x="350520" y="598170"/>
                </a:cubicBezTo>
                <a:cubicBezTo>
                  <a:pt x="374650" y="667385"/>
                  <a:pt x="434340" y="800100"/>
                  <a:pt x="434340" y="800100"/>
                </a:cubicBezTo>
                <a:lnTo>
                  <a:pt x="434340" y="8001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2EA5F6-E2E8-4D5D-B072-C7DEAE527538}"/>
              </a:ext>
            </a:extLst>
          </p:cNvPr>
          <p:cNvSpPr/>
          <p:nvPr/>
        </p:nvSpPr>
        <p:spPr>
          <a:xfrm>
            <a:off x="6549390" y="3169920"/>
            <a:ext cx="716280" cy="1699260"/>
          </a:xfrm>
          <a:custGeom>
            <a:avLst/>
            <a:gdLst>
              <a:gd name="connsiteX0" fmla="*/ 0 w 716280"/>
              <a:gd name="connsiteY0" fmla="*/ 0 h 1699260"/>
              <a:gd name="connsiteX1" fmla="*/ 60960 w 716280"/>
              <a:gd name="connsiteY1" fmla="*/ 160020 h 1699260"/>
              <a:gd name="connsiteX2" fmla="*/ 190500 w 716280"/>
              <a:gd name="connsiteY2" fmla="*/ 361950 h 1699260"/>
              <a:gd name="connsiteX3" fmla="*/ 236220 w 716280"/>
              <a:gd name="connsiteY3" fmla="*/ 609600 h 1699260"/>
              <a:gd name="connsiteX4" fmla="*/ 308610 w 716280"/>
              <a:gd name="connsiteY4" fmla="*/ 735330 h 1699260"/>
              <a:gd name="connsiteX5" fmla="*/ 403860 w 716280"/>
              <a:gd name="connsiteY5" fmla="*/ 1002030 h 1699260"/>
              <a:gd name="connsiteX6" fmla="*/ 533400 w 716280"/>
              <a:gd name="connsiteY6" fmla="*/ 1242060 h 1699260"/>
              <a:gd name="connsiteX7" fmla="*/ 586740 w 716280"/>
              <a:gd name="connsiteY7" fmla="*/ 1512570 h 1699260"/>
              <a:gd name="connsiteX8" fmla="*/ 716280 w 716280"/>
              <a:gd name="connsiteY8" fmla="*/ 1699260 h 1699260"/>
              <a:gd name="connsiteX9" fmla="*/ 716280 w 716280"/>
              <a:gd name="connsiteY9" fmla="*/ 1699260 h 169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6280" h="1699260">
                <a:moveTo>
                  <a:pt x="0" y="0"/>
                </a:moveTo>
                <a:cubicBezTo>
                  <a:pt x="14605" y="49847"/>
                  <a:pt x="29210" y="99695"/>
                  <a:pt x="60960" y="160020"/>
                </a:cubicBezTo>
                <a:cubicBezTo>
                  <a:pt x="92710" y="220345"/>
                  <a:pt x="161290" y="287020"/>
                  <a:pt x="190500" y="361950"/>
                </a:cubicBezTo>
                <a:cubicBezTo>
                  <a:pt x="219710" y="436880"/>
                  <a:pt x="216535" y="547370"/>
                  <a:pt x="236220" y="609600"/>
                </a:cubicBezTo>
                <a:cubicBezTo>
                  <a:pt x="255905" y="671830"/>
                  <a:pt x="280670" y="669925"/>
                  <a:pt x="308610" y="735330"/>
                </a:cubicBezTo>
                <a:cubicBezTo>
                  <a:pt x="336550" y="800735"/>
                  <a:pt x="366395" y="917575"/>
                  <a:pt x="403860" y="1002030"/>
                </a:cubicBezTo>
                <a:cubicBezTo>
                  <a:pt x="441325" y="1086485"/>
                  <a:pt x="502920" y="1156970"/>
                  <a:pt x="533400" y="1242060"/>
                </a:cubicBezTo>
                <a:cubicBezTo>
                  <a:pt x="563880" y="1327150"/>
                  <a:pt x="556260" y="1436370"/>
                  <a:pt x="586740" y="1512570"/>
                </a:cubicBezTo>
                <a:cubicBezTo>
                  <a:pt x="617220" y="1588770"/>
                  <a:pt x="716280" y="1699260"/>
                  <a:pt x="716280" y="1699260"/>
                </a:cubicBezTo>
                <a:lnTo>
                  <a:pt x="716280" y="169926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826438-AE11-4C92-A3A2-727660EAB831}"/>
              </a:ext>
            </a:extLst>
          </p:cNvPr>
          <p:cNvSpPr txBox="1"/>
          <p:nvPr/>
        </p:nvSpPr>
        <p:spPr>
          <a:xfrm>
            <a:off x="2619376" y="2298417"/>
            <a:ext cx="1784900" cy="755952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Back flow inside the beam pipe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987AD6-84A6-4347-98EF-0BAE9ED12820}"/>
              </a:ext>
            </a:extLst>
          </p:cNvPr>
          <p:cNvCxnSpPr>
            <a:cxnSpLocks/>
          </p:cNvCxnSpPr>
          <p:nvPr/>
        </p:nvCxnSpPr>
        <p:spPr>
          <a:xfrm>
            <a:off x="6115051" y="3695700"/>
            <a:ext cx="3333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>
                <a:solidFill>
                  <a:srgbClr val="4E4E4E"/>
                </a:solidFill>
              </a:rPr>
              <a:t>Experimental setup for purging studies</a:t>
            </a:r>
            <a:endParaRPr lang="en-US" sz="2700" dirty="0">
              <a:solidFill>
                <a:srgbClr val="4E4E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22536-CAE5-4D18-B4D6-B34A64D54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75872" y="1939671"/>
            <a:ext cx="5506155" cy="3097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88A9B-96B4-47AC-8D14-22D5B60A22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987" y="735199"/>
            <a:ext cx="5478463" cy="29051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089D20-235D-436E-B0D1-4A34BA9DBF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987" y="3702957"/>
            <a:ext cx="5478463" cy="253839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8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Nitrogen purging line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592EED-7BC9-4C2F-845E-3ADA4EACE735}"/>
              </a:ext>
            </a:extLst>
          </p:cNvPr>
          <p:cNvGrpSpPr/>
          <p:nvPr/>
        </p:nvGrpSpPr>
        <p:grpSpPr>
          <a:xfrm>
            <a:off x="93245" y="2112346"/>
            <a:ext cx="5741125" cy="3800475"/>
            <a:chOff x="1842532" y="768313"/>
            <a:chExt cx="5741125" cy="3800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661659-FB42-4678-BB3F-7DA844F96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2532" y="768313"/>
              <a:ext cx="5741125" cy="380047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7296AF-5E9D-4E08-8277-F465A58BC25C}"/>
                </a:ext>
              </a:extLst>
            </p:cNvPr>
            <p:cNvSpPr txBox="1"/>
            <p:nvPr/>
          </p:nvSpPr>
          <p:spPr>
            <a:xfrm>
              <a:off x="1871634" y="1348002"/>
              <a:ext cx="877514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Shut-off valve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6D6F94-3621-4C2E-BB98-835264218EC5}"/>
                </a:ext>
              </a:extLst>
            </p:cNvPr>
            <p:cNvSpPr txBox="1"/>
            <p:nvPr/>
          </p:nvSpPr>
          <p:spPr>
            <a:xfrm>
              <a:off x="2780715" y="1348002"/>
              <a:ext cx="1016129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Pressure regulator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DD07F9-B95B-4717-B803-EF66B3389B6F}"/>
                </a:ext>
              </a:extLst>
            </p:cNvPr>
            <p:cNvSpPr txBox="1"/>
            <p:nvPr/>
          </p:nvSpPr>
          <p:spPr>
            <a:xfrm>
              <a:off x="4381739" y="940278"/>
              <a:ext cx="902855" cy="7150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High pressure gauge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8F91C6-BB21-42FD-AD64-5A67AB1CA197}"/>
                </a:ext>
              </a:extLst>
            </p:cNvPr>
            <p:cNvSpPr txBox="1"/>
            <p:nvPr/>
          </p:nvSpPr>
          <p:spPr>
            <a:xfrm>
              <a:off x="2684730" y="3335350"/>
              <a:ext cx="1158934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Pressure relief valve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8747897-B0E5-40F6-858D-50D4803A3E2F}"/>
                </a:ext>
              </a:extLst>
            </p:cNvPr>
            <p:cNvSpPr txBox="1"/>
            <p:nvPr/>
          </p:nvSpPr>
          <p:spPr>
            <a:xfrm>
              <a:off x="4138976" y="3335350"/>
              <a:ext cx="831672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Shut-off valve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B37448-4C63-45A2-B55D-54221F11DE2A}"/>
                </a:ext>
              </a:extLst>
            </p:cNvPr>
            <p:cNvSpPr txBox="1"/>
            <p:nvPr/>
          </p:nvSpPr>
          <p:spPr>
            <a:xfrm>
              <a:off x="6028004" y="3335350"/>
              <a:ext cx="858301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Shut-off valve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AD7FA7-68EE-4E21-8A6E-BFCCC67DFA70}"/>
                </a:ext>
              </a:extLst>
            </p:cNvPr>
            <p:cNvSpPr txBox="1"/>
            <p:nvPr/>
          </p:nvSpPr>
          <p:spPr>
            <a:xfrm>
              <a:off x="5042409" y="3335350"/>
              <a:ext cx="913835" cy="5107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Metering valve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EF4E56-641D-4585-AD13-603DE495C05A}"/>
                </a:ext>
              </a:extLst>
            </p:cNvPr>
            <p:cNvSpPr txBox="1"/>
            <p:nvPr/>
          </p:nvSpPr>
          <p:spPr>
            <a:xfrm>
              <a:off x="5312736" y="934589"/>
              <a:ext cx="911437" cy="71508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Low pressure gauge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C684C5FA-B9F6-4577-8444-AB8AD44CB9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8"/>
          <a:stretch/>
        </p:blipFill>
        <p:spPr>
          <a:xfrm>
            <a:off x="5915873" y="2117994"/>
            <a:ext cx="3151263" cy="379482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9A3C05A-CB42-40A5-BFD3-1C56A0522268}"/>
              </a:ext>
            </a:extLst>
          </p:cNvPr>
          <p:cNvSpPr txBox="1"/>
          <p:nvPr/>
        </p:nvSpPr>
        <p:spPr>
          <a:xfrm>
            <a:off x="6159698" y="3091932"/>
            <a:ext cx="977105" cy="715089"/>
          </a:xfrm>
          <a:prstGeom prst="round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purity filter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BC3FED-5625-4EB3-A435-BE02AF48CBB0}"/>
              </a:ext>
            </a:extLst>
          </p:cNvPr>
          <p:cNvSpPr txBox="1"/>
          <p:nvPr/>
        </p:nvSpPr>
        <p:spPr>
          <a:xfrm>
            <a:off x="6949575" y="4996713"/>
            <a:ext cx="1490058" cy="306467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vacuum cart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94EF21-3647-45D5-9763-53C80EE5CBF5}"/>
              </a:ext>
            </a:extLst>
          </p:cNvPr>
          <p:cNvCxnSpPr>
            <a:cxnSpLocks/>
          </p:cNvCxnSpPr>
          <p:nvPr/>
        </p:nvCxnSpPr>
        <p:spPr>
          <a:xfrm>
            <a:off x="8606449" y="4545218"/>
            <a:ext cx="66374" cy="5382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40727AC-3AF6-4D21-A6FC-7E439138CB0D}"/>
              </a:ext>
            </a:extLst>
          </p:cNvPr>
          <p:cNvCxnSpPr>
            <a:cxnSpLocks/>
          </p:cNvCxnSpPr>
          <p:nvPr/>
        </p:nvCxnSpPr>
        <p:spPr>
          <a:xfrm>
            <a:off x="188607" y="3596302"/>
            <a:ext cx="456735" cy="11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1FC2F73-636A-4A5D-9863-A939A2E19D1B}"/>
              </a:ext>
            </a:extLst>
          </p:cNvPr>
          <p:cNvCxnSpPr>
            <a:cxnSpLocks/>
          </p:cNvCxnSpPr>
          <p:nvPr/>
        </p:nvCxnSpPr>
        <p:spPr>
          <a:xfrm>
            <a:off x="5310572" y="4371554"/>
            <a:ext cx="456735" cy="116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E5B41D7-9197-445A-A62F-70AC0280478B}"/>
              </a:ext>
            </a:extLst>
          </p:cNvPr>
          <p:cNvSpPr txBox="1"/>
          <p:nvPr/>
        </p:nvSpPr>
        <p:spPr>
          <a:xfrm>
            <a:off x="222250" y="794390"/>
            <a:ext cx="888949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Nitrogen purging line can provide up to 20 SLPM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Filter is located on the cavity as last element to avoid cavity contamination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be manually operated 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Mass Flow Controller can substitute the metering valve for a reliable soft start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Gate valves particle counts: all metal vs Viton sealed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1026" name="Picture 2" descr="Image result for vat mini uhv gate valve">
            <a:extLst>
              <a:ext uri="{FF2B5EF4-FFF2-40B4-BE49-F238E27FC236}">
                <a16:creationId xmlns:a16="http://schemas.microsoft.com/office/drawing/2014/main" id="{41454EB4-7817-45CC-848F-5A679FBB4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EDF0E9"/>
              </a:clrFrom>
              <a:clrTo>
                <a:srgbClr val="EDF0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828" y="2009467"/>
            <a:ext cx="4145344" cy="17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73935-F31E-4092-B4A5-4912D22964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598" y="1700691"/>
            <a:ext cx="4281791" cy="2408507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A99E33-9DB7-46DC-97BD-0371866E722C}"/>
              </a:ext>
            </a:extLst>
          </p:cNvPr>
          <p:cNvSpPr txBox="1"/>
          <p:nvPr/>
        </p:nvSpPr>
        <p:spPr>
          <a:xfrm>
            <a:off x="259089" y="4378277"/>
            <a:ext cx="4180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Viton sealed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Pneumatic actuation (&lt;1 sec for opening and closing)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Viton may degrade due to radiation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15613A-E81C-485D-9585-2ABD79968B7D}"/>
              </a:ext>
            </a:extLst>
          </p:cNvPr>
          <p:cNvSpPr txBox="1"/>
          <p:nvPr/>
        </p:nvSpPr>
        <p:spPr>
          <a:xfrm>
            <a:off x="4637597" y="4378277"/>
            <a:ext cx="428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metal construction 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Manual actuation (~ 5 min for opening and for closing)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resistant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AE15E6-A11D-4835-B19C-7DF29D818A65}"/>
              </a:ext>
            </a:extLst>
          </p:cNvPr>
          <p:cNvSpPr/>
          <p:nvPr/>
        </p:nvSpPr>
        <p:spPr>
          <a:xfrm>
            <a:off x="4574913" y="1285500"/>
            <a:ext cx="4407162" cy="4863742"/>
          </a:xfrm>
          <a:prstGeom prst="roundRect">
            <a:avLst>
              <a:gd name="adj" fmla="val 7590"/>
            </a:avLst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84C0B5-DF67-4D4B-9CD3-B94FAB7B4041}"/>
              </a:ext>
            </a:extLst>
          </p:cNvPr>
          <p:cNvSpPr/>
          <p:nvPr/>
        </p:nvSpPr>
        <p:spPr>
          <a:xfrm>
            <a:off x="222250" y="1285500"/>
            <a:ext cx="4254500" cy="4863742"/>
          </a:xfrm>
          <a:prstGeom prst="roundRect">
            <a:avLst>
              <a:gd name="adj" fmla="val 7590"/>
            </a:avLst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2EE76B-8085-402D-BF29-DC64864BBE7B}"/>
              </a:ext>
            </a:extLst>
          </p:cNvPr>
          <p:cNvSpPr/>
          <p:nvPr/>
        </p:nvSpPr>
        <p:spPr>
          <a:xfrm>
            <a:off x="1208733" y="917195"/>
            <a:ext cx="2281534" cy="549867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2000" cap="smal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Gate Valve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4EC99-C71A-4DAD-AF81-89DD421D9222}"/>
              </a:ext>
            </a:extLst>
          </p:cNvPr>
          <p:cNvSpPr/>
          <p:nvPr/>
        </p:nvSpPr>
        <p:spPr>
          <a:xfrm>
            <a:off x="4997943" y="964820"/>
            <a:ext cx="3561103" cy="54864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2000" cap="smal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LCLSII All-Metal Gate Valve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SSR1 </a:t>
            </a:r>
            <a:r>
              <a:rPr lang="en-US" dirty="0" err="1">
                <a:solidFill>
                  <a:srgbClr val="4E4E4E"/>
                </a:solidFill>
              </a:rPr>
              <a:t>cryomodule</a:t>
            </a:r>
            <a:r>
              <a:rPr lang="en-US" dirty="0">
                <a:solidFill>
                  <a:srgbClr val="4E4E4E"/>
                </a:solidFill>
              </a:rPr>
              <a:t> for PIP-II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65" name="Content Placeholder 3">
            <a:extLst>
              <a:ext uri="{FF2B5EF4-FFF2-40B4-BE49-F238E27FC236}">
                <a16:creationId xmlns:a16="http://schemas.microsoft.com/office/drawing/2014/main" id="{B922EDAA-9430-4375-8C16-515B63316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37" y="2885280"/>
            <a:ext cx="4473938" cy="2926080"/>
          </a:xfrm>
          <a:prstGeom prst="snip2DiagRect">
            <a:avLst>
              <a:gd name="adj1" fmla="val 30904"/>
              <a:gd name="adj2" fmla="val 16667"/>
            </a:avLst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2D69F4D-A22B-4726-8CDC-5229FA9989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3" b="100000" l="145" r="9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424" y="3706747"/>
            <a:ext cx="3929876" cy="1920240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402E793-DE50-491B-8088-E1E43C569073}"/>
              </a:ext>
            </a:extLst>
          </p:cNvPr>
          <p:cNvSpPr txBox="1"/>
          <p:nvPr/>
        </p:nvSpPr>
        <p:spPr>
          <a:xfrm>
            <a:off x="1123403" y="5875449"/>
            <a:ext cx="279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</a:t>
            </a:r>
            <a:r>
              <a:rPr lang="en-US" sz="1800" b="1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cryomodule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4199DD4-0203-4774-AFA1-3FE0309C2C24}"/>
              </a:ext>
            </a:extLst>
          </p:cNvPr>
          <p:cNvSpPr txBox="1"/>
          <p:nvPr/>
        </p:nvSpPr>
        <p:spPr>
          <a:xfrm>
            <a:off x="5515359" y="5875449"/>
            <a:ext cx="2794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cavity string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C0B0E81-6119-4A4E-B430-E7DE6CAEB525}"/>
              </a:ext>
            </a:extLst>
          </p:cNvPr>
          <p:cNvSpPr txBox="1"/>
          <p:nvPr/>
        </p:nvSpPr>
        <p:spPr>
          <a:xfrm>
            <a:off x="3567510" y="736851"/>
            <a:ext cx="200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Linac</a:t>
            </a: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C7CD5E-50CF-41E2-B784-8A1EB9B3DF2C}"/>
              </a:ext>
            </a:extLst>
          </p:cNvPr>
          <p:cNvGrpSpPr/>
          <p:nvPr/>
        </p:nvGrpSpPr>
        <p:grpSpPr>
          <a:xfrm>
            <a:off x="1400175" y="1095375"/>
            <a:ext cx="6343650" cy="1967632"/>
            <a:chOff x="1590675" y="1095375"/>
            <a:chExt cx="6343650" cy="19676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288FB05-2290-47BB-8702-37B5F79E0D66}"/>
                </a:ext>
              </a:extLst>
            </p:cNvPr>
            <p:cNvSpPr txBox="1"/>
            <p:nvPr/>
          </p:nvSpPr>
          <p:spPr>
            <a:xfrm>
              <a:off x="4678356" y="2693675"/>
              <a:ext cx="787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SSR1</a:t>
              </a:r>
              <a:endParaRPr lang="en-US" sz="18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2FBD378-21B9-4288-AADE-89D8399C0AC7}"/>
                </a:ext>
              </a:extLst>
            </p:cNvPr>
            <p:cNvGrpSpPr/>
            <p:nvPr/>
          </p:nvGrpSpPr>
          <p:grpSpPr>
            <a:xfrm>
              <a:off x="1590675" y="1095375"/>
              <a:ext cx="6343650" cy="1630680"/>
              <a:chOff x="1590675" y="1095375"/>
              <a:chExt cx="6343650" cy="163068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021EA0C-B865-48D4-B008-62BA0D364C3C}"/>
                  </a:ext>
                </a:extLst>
              </p:cNvPr>
              <p:cNvGrpSpPr/>
              <p:nvPr/>
            </p:nvGrpSpPr>
            <p:grpSpPr>
              <a:xfrm>
                <a:off x="1590675" y="1095375"/>
                <a:ext cx="6343650" cy="1630680"/>
                <a:chOff x="1590675" y="1095375"/>
                <a:chExt cx="6343650" cy="1630680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E35041F3-190D-4FB8-8ABD-C2741BD263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781175" y="1211642"/>
                  <a:ext cx="5991225" cy="1398146"/>
                </a:xfrm>
                <a:prstGeom prst="rect">
                  <a:avLst/>
                </a:prstGeom>
              </p:spPr>
            </p:pic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EF84BC2E-7FFE-4AA4-BE39-CEE41CF3B56C}"/>
                    </a:ext>
                  </a:extLst>
                </p:cNvPr>
                <p:cNvSpPr/>
                <p:nvPr/>
              </p:nvSpPr>
              <p:spPr>
                <a:xfrm>
                  <a:off x="1590675" y="1095375"/>
                  <a:ext cx="6343650" cy="1630680"/>
                </a:xfrm>
                <a:prstGeom prst="roundRect">
                  <a:avLst/>
                </a:prstGeom>
                <a:noFill/>
                <a:ln w="12700">
                  <a:solidFill>
                    <a:srgbClr val="4E4E4E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" name="Rounded Rectangle 47">
                <a:extLst>
                  <a:ext uri="{FF2B5EF4-FFF2-40B4-BE49-F238E27FC236}">
                    <a16:creationId xmlns:a16="http://schemas.microsoft.com/office/drawing/2014/main" id="{59C5AE4A-B2BF-4098-B89F-FD57EA664765}"/>
                  </a:ext>
                </a:extLst>
              </p:cNvPr>
              <p:cNvSpPr/>
              <p:nvPr/>
            </p:nvSpPr>
            <p:spPr>
              <a:xfrm>
                <a:off x="4629148" y="2168949"/>
                <a:ext cx="885825" cy="505264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rgbClr val="4E4E4E"/>
                </a:solidFill>
              </a:rPr>
              <a:t>Gate valves particle counts: all metal vs Viton sealed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8C73BCF-3D22-413C-8D9A-4487113BF49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8749" y="1345474"/>
          <a:ext cx="429768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93A9B38-6FF0-44FD-A0FE-6302E815672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17720" y="1345474"/>
          <a:ext cx="429768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63E487D-B286-4A08-9B6E-576451710206}"/>
              </a:ext>
            </a:extLst>
          </p:cNvPr>
          <p:cNvSpPr txBox="1"/>
          <p:nvPr/>
        </p:nvSpPr>
        <p:spPr>
          <a:xfrm>
            <a:off x="188749" y="4205009"/>
            <a:ext cx="872665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Viton sealed pneumatic actuated gate valve performed better than the all-metal gate valve in terms of particle counts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</a:t>
            </a:r>
            <a:r>
              <a:rPr lang="en-US" sz="14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cryomodule</a:t>
            </a: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is located at the early stage of the LINAC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Damaging of the Viton due to beam radiation is limited at this stage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7BAAA7-F6D1-4126-A22D-F1AF1CEB0173}"/>
              </a:ext>
            </a:extLst>
          </p:cNvPr>
          <p:cNvSpPr txBox="1"/>
          <p:nvPr/>
        </p:nvSpPr>
        <p:spPr>
          <a:xfrm>
            <a:off x="188749" y="5529900"/>
            <a:ext cx="8726651" cy="6742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Viton sealed gate valve is compact, generate less particulate, reliable (does not depend on the operator to be actuated) and can be opened/closed in &lt;1 sec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AC0FBD-802B-4289-BBE5-230907C907F2}"/>
              </a:ext>
            </a:extLst>
          </p:cNvPr>
          <p:cNvSpPr/>
          <p:nvPr/>
        </p:nvSpPr>
        <p:spPr>
          <a:xfrm>
            <a:off x="4574913" y="1057275"/>
            <a:ext cx="4407162" cy="2939959"/>
          </a:xfrm>
          <a:prstGeom prst="roundRect">
            <a:avLst>
              <a:gd name="adj" fmla="val 7590"/>
            </a:avLst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26DCB8-7FF0-474B-A727-6BBEB57A1DBA}"/>
              </a:ext>
            </a:extLst>
          </p:cNvPr>
          <p:cNvSpPr/>
          <p:nvPr/>
        </p:nvSpPr>
        <p:spPr>
          <a:xfrm>
            <a:off x="222250" y="1057275"/>
            <a:ext cx="4254500" cy="2939959"/>
          </a:xfrm>
          <a:prstGeom prst="roundRect">
            <a:avLst>
              <a:gd name="adj" fmla="val 7590"/>
            </a:avLst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EB72F-216E-4EA0-AA6E-F7D959D2BE78}"/>
              </a:ext>
            </a:extLst>
          </p:cNvPr>
          <p:cNvSpPr/>
          <p:nvPr/>
        </p:nvSpPr>
        <p:spPr>
          <a:xfrm>
            <a:off x="1208733" y="734086"/>
            <a:ext cx="2281534" cy="549867"/>
          </a:xfrm>
          <a:prstGeom prst="round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2000" cap="smal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Gate Valve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CA07D09-9A1F-42C0-96E3-139756582EBF}"/>
              </a:ext>
            </a:extLst>
          </p:cNvPr>
          <p:cNvSpPr/>
          <p:nvPr/>
        </p:nvSpPr>
        <p:spPr>
          <a:xfrm>
            <a:off x="4997943" y="782955"/>
            <a:ext cx="3561103" cy="54864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80000"/>
            </a:pPr>
            <a:r>
              <a:rPr lang="en-US" sz="2000" cap="small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LCLSII All-Metal Gate Valve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971410">
            <a:off x="1560453" y="1528732"/>
            <a:ext cx="2734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/>
                </a:solidFill>
              </a:rPr>
              <a:t>2x better!</a:t>
            </a: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1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FD50712-A7F4-402C-A8A8-DDC11261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>
                <a:solidFill>
                  <a:srgbClr val="4E4E4E"/>
                </a:solidFill>
              </a:rPr>
              <a:t>Low-Temp bake with Space Heaters: </a:t>
            </a:r>
            <a:r>
              <a:rPr lang="en-US" sz="2700" dirty="0">
                <a:solidFill>
                  <a:srgbClr val="4E4E4E"/>
                </a:solidFill>
              </a:rPr>
              <a:t>a new approach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AB6F7-B72F-49CF-BA5A-EFBEAD17DA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257" y="1341753"/>
            <a:ext cx="1985413" cy="134200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871B38E-E055-42CD-AD04-0B69070FAC7F}"/>
              </a:ext>
            </a:extLst>
          </p:cNvPr>
          <p:cNvGrpSpPr/>
          <p:nvPr/>
        </p:nvGrpSpPr>
        <p:grpSpPr>
          <a:xfrm>
            <a:off x="5809424" y="823082"/>
            <a:ext cx="2757261" cy="2223309"/>
            <a:chOff x="3606096" y="641909"/>
            <a:chExt cx="3176851" cy="256164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2CFC80B-6D8B-4FBA-95CF-F9200562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8150" y="700053"/>
              <a:ext cx="2436015" cy="25035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922325-D78C-426C-AE88-75434CCEF8F6}"/>
                </a:ext>
              </a:extLst>
            </p:cNvPr>
            <p:cNvSpPr/>
            <p:nvPr/>
          </p:nvSpPr>
          <p:spPr>
            <a:xfrm>
              <a:off x="5803697" y="641909"/>
              <a:ext cx="979250" cy="702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Infrared </a:t>
              </a:r>
            </a:p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heaters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308FA6-3FB8-456E-86A5-96B59D2BC1F1}"/>
                </a:ext>
              </a:extLst>
            </p:cNvPr>
            <p:cNvSpPr/>
            <p:nvPr/>
          </p:nvSpPr>
          <p:spPr>
            <a:xfrm>
              <a:off x="3606096" y="1327416"/>
              <a:ext cx="934923" cy="9726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to </a:t>
              </a:r>
            </a:p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vacuum</a:t>
              </a:r>
            </a:p>
            <a:p>
              <a:pPr algn="ctr">
                <a:lnSpc>
                  <a:spcPct val="120000"/>
                </a:lnSpc>
                <a:buSzPct val="100000"/>
              </a:pPr>
              <a:r>
                <a:rPr lang="en-US" sz="1400" dirty="0">
                  <a:solidFill>
                    <a:prstClr val="black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cart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A6C5AA9-42D6-472E-B0C3-FA139957A4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8997" y="2353770"/>
              <a:ext cx="481328" cy="116205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5905A9D-A106-4C34-8BA0-82E9F81AF5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66157" y="990600"/>
              <a:ext cx="430819" cy="96974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269CAF9-7D71-4108-97D3-0DAAA1B63A8F}"/>
                </a:ext>
              </a:extLst>
            </p:cNvPr>
            <p:cNvSpPr/>
            <p:nvPr/>
          </p:nvSpPr>
          <p:spPr>
            <a:xfrm>
              <a:off x="5407695" y="1057984"/>
              <a:ext cx="80128" cy="8012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FB74DA4-52E0-4AAF-AD08-CA75B8624AF8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6194210" y="1344043"/>
              <a:ext cx="99113" cy="453467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16C4104-E736-4A53-A202-F50C2CFB237D}"/>
                </a:ext>
              </a:extLst>
            </p:cNvPr>
            <p:cNvSpPr/>
            <p:nvPr/>
          </p:nvSpPr>
          <p:spPr>
            <a:xfrm>
              <a:off x="6151260" y="1779277"/>
              <a:ext cx="80128" cy="8012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53AC397-20CE-4CBD-8E0A-F403F5597890}"/>
              </a:ext>
            </a:extLst>
          </p:cNvPr>
          <p:cNvSpPr txBox="1"/>
          <p:nvPr/>
        </p:nvSpPr>
        <p:spPr>
          <a:xfrm>
            <a:off x="4457516" y="3168733"/>
            <a:ext cx="4457884" cy="34994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Able to reach 120°C 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2 hours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90% energy efficient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reach 815°C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Output power can be controlled through cavity </a:t>
            </a:r>
            <a:r>
              <a:rPr lang="en-US" sz="180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</a:t>
            </a:r>
            <a:endParaRPr lang="en-US" sz="1800" dirty="0" smtClean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never leaves the </a:t>
            </a:r>
            <a:r>
              <a:rPr lang="en-US" sz="180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cleanroom facility</a:t>
            </a:r>
            <a:endParaRPr lang="en-US" sz="1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150000"/>
              </a:lnSpc>
              <a:buSzPct val="100000"/>
            </a:pPr>
            <a:endParaRPr lang="en-US" sz="1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C267FA-D929-4045-B1A0-E1F94B89856A}"/>
              </a:ext>
            </a:extLst>
          </p:cNvPr>
          <p:cNvSpPr/>
          <p:nvPr/>
        </p:nvSpPr>
        <p:spPr>
          <a:xfrm>
            <a:off x="2648810" y="944234"/>
            <a:ext cx="4228306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SzPct val="100000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Quartz fabric Faced Heater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lum contrast="-20000"/>
          </a:blip>
          <a:srcRect l="13068" t="5901" r="43229" b="8387"/>
          <a:stretch/>
        </p:blipFill>
        <p:spPr>
          <a:xfrm>
            <a:off x="251205" y="1125719"/>
            <a:ext cx="3361959" cy="49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463816-33FD-4B4D-BBD3-B58D0ACBD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27538"/>
            <a:ext cx="3410527" cy="4703375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/>
              <a:t>Connection to the vacuum cart was done in a portable glove box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2 days required</a:t>
            </a:r>
          </a:p>
          <a:p>
            <a:pPr algn="just">
              <a:lnSpc>
                <a:spcPct val="120000"/>
              </a:lnSpc>
            </a:pPr>
            <a:r>
              <a:rPr lang="en-US" sz="1400" dirty="0"/>
              <a:t>Environment is not ideal for a clean connection</a:t>
            </a:r>
          </a:p>
          <a:p>
            <a:pPr algn="just">
              <a:lnSpc>
                <a:spcPct val="120000"/>
              </a:lnSpc>
            </a:pPr>
            <a:endParaRPr lang="en-US" sz="1400" dirty="0"/>
          </a:p>
          <a:p>
            <a:pPr algn="just">
              <a:lnSpc>
                <a:spcPct val="120000"/>
              </a:lnSpc>
            </a:pPr>
            <a:endParaRPr lang="en-US" sz="1400" dirty="0"/>
          </a:p>
          <a:p>
            <a:pPr algn="just">
              <a:lnSpc>
                <a:spcPct val="120000"/>
              </a:lnSpc>
            </a:pP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Avoid active pumping: burst disk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5AA6A5-D0ED-4D14-8EC4-36A162CEFC4D}"/>
              </a:ext>
            </a:extLst>
          </p:cNvPr>
          <p:cNvGrpSpPr/>
          <p:nvPr/>
        </p:nvGrpSpPr>
        <p:grpSpPr>
          <a:xfrm>
            <a:off x="3921936" y="809164"/>
            <a:ext cx="5002894" cy="5410082"/>
            <a:chOff x="3921936" y="809164"/>
            <a:chExt cx="5002894" cy="54100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3DA09A-835F-4375-A11D-400DFA73B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1936" y="3344386"/>
              <a:ext cx="5002894" cy="287486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FEC2F69-6151-44B7-AC15-6E4576D5F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9013" y="809164"/>
              <a:ext cx="2455817" cy="246888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1F94D3B-F473-4C8D-AAB6-440AB6B82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286" y="809164"/>
              <a:ext cx="2442754" cy="2468880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4E0C5-CD3B-4864-B2E8-0286BB85C26A}"/>
                </a:ext>
              </a:extLst>
            </p:cNvPr>
            <p:cNvSpPr/>
            <p:nvPr/>
          </p:nvSpPr>
          <p:spPr>
            <a:xfrm>
              <a:off x="4000132" y="1144967"/>
              <a:ext cx="999148" cy="165898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123C033-8BB1-49E5-81CC-A6FD78D91576}"/>
              </a:ext>
            </a:extLst>
          </p:cNvPr>
          <p:cNvSpPr txBox="1">
            <a:spLocks/>
          </p:cNvSpPr>
          <p:nvPr/>
        </p:nvSpPr>
        <p:spPr>
          <a:xfrm>
            <a:off x="222250" y="4073211"/>
            <a:ext cx="3500846" cy="1509955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u="sng" dirty="0" smtClean="0"/>
              <a:t>Avoid p</a:t>
            </a:r>
            <a:r>
              <a:rPr lang="en-US" sz="1400" u="sng" dirty="0" smtClean="0"/>
              <a:t>otential </a:t>
            </a:r>
            <a:r>
              <a:rPr lang="en-US" sz="1400" u="sng" dirty="0"/>
              <a:t>contaminations during the connection and from the vacuum </a:t>
            </a:r>
            <a:r>
              <a:rPr lang="en-US" sz="1400" u="sng" dirty="0" smtClean="0"/>
              <a:t>cart</a:t>
            </a:r>
          </a:p>
          <a:p>
            <a:pPr algn="just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u="sng" dirty="0" smtClean="0"/>
              <a:t> Installation </a:t>
            </a:r>
            <a:r>
              <a:rPr lang="en-US" sz="1400" u="sng" dirty="0"/>
              <a:t>time into the test cave is substantially reduced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096B685-4113-4CF2-8399-B7C958C5AFA5}"/>
              </a:ext>
            </a:extLst>
          </p:cNvPr>
          <p:cNvSpPr txBox="1">
            <a:spLocks/>
          </p:cNvSpPr>
          <p:nvPr/>
        </p:nvSpPr>
        <p:spPr>
          <a:xfrm>
            <a:off x="228600" y="768313"/>
            <a:ext cx="3500846" cy="2742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400" b="1" dirty="0"/>
              <a:t>With active pumping: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F2DF46B-3C22-48EF-873E-13D2A79CA0DD}"/>
              </a:ext>
            </a:extLst>
          </p:cNvPr>
          <p:cNvSpPr txBox="1">
            <a:spLocks/>
          </p:cNvSpPr>
          <p:nvPr/>
        </p:nvSpPr>
        <p:spPr>
          <a:xfrm>
            <a:off x="222250" y="3341575"/>
            <a:ext cx="3500846" cy="27425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</a:pPr>
            <a:r>
              <a:rPr lang="en-US" sz="1400" b="1" dirty="0"/>
              <a:t>Without active pumping: Burst Disk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  <a:p>
            <a:pPr marL="0" indent="0" algn="just">
              <a:lnSpc>
                <a:spcPct val="120000"/>
              </a:lnSpc>
              <a:buNone/>
            </a:pPr>
            <a:endParaRPr lang="en-US" sz="14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2B97B52-752C-4C7A-B176-ECA8B2281C05}"/>
              </a:ext>
            </a:extLst>
          </p:cNvPr>
          <p:cNvSpPr/>
          <p:nvPr/>
        </p:nvSpPr>
        <p:spPr>
          <a:xfrm>
            <a:off x="5151680" y="4495800"/>
            <a:ext cx="896695" cy="63817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Right Angle Valve (RAV) to cavity connection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ABF859-5664-4B5B-870E-8E8A5B44D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138" y="2123416"/>
            <a:ext cx="4279262" cy="401214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88B81A-F610-4764-BEB3-CE703008751C}"/>
              </a:ext>
            </a:extLst>
          </p:cNvPr>
          <p:cNvSpPr/>
          <p:nvPr/>
        </p:nvSpPr>
        <p:spPr>
          <a:xfrm>
            <a:off x="7099337" y="3468744"/>
            <a:ext cx="1168049" cy="77436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2217C-15FC-4FEA-8902-A84ED267F7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19" y="4337546"/>
            <a:ext cx="4015430" cy="182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26203D-2AC3-4E42-BDDC-B7E6D50C1B74}"/>
              </a:ext>
            </a:extLst>
          </p:cNvPr>
          <p:cNvSpPr txBox="1"/>
          <p:nvPr/>
        </p:nvSpPr>
        <p:spPr>
          <a:xfrm>
            <a:off x="312813" y="4838220"/>
            <a:ext cx="1319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Gravity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551448-9EA2-4FE8-8FF6-D4B6C8CC30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588" y="2123416"/>
            <a:ext cx="3590726" cy="18288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31E9B6-4F91-44AD-A25B-3A6441CCA886}"/>
              </a:ext>
            </a:extLst>
          </p:cNvPr>
          <p:cNvCxnSpPr/>
          <p:nvPr/>
        </p:nvCxnSpPr>
        <p:spPr>
          <a:xfrm>
            <a:off x="733759" y="4146082"/>
            <a:ext cx="0" cy="6968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52322A-C272-433B-93F1-05AC4F5B84F0}"/>
              </a:ext>
            </a:extLst>
          </p:cNvPr>
          <p:cNvSpPr/>
          <p:nvPr/>
        </p:nvSpPr>
        <p:spPr>
          <a:xfrm>
            <a:off x="2961675" y="2217420"/>
            <a:ext cx="1168049" cy="97105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45857A-ABBC-4E0B-9EEA-46E0B795B805}"/>
              </a:ext>
            </a:extLst>
          </p:cNvPr>
          <p:cNvSpPr/>
          <p:nvPr/>
        </p:nvSpPr>
        <p:spPr>
          <a:xfrm>
            <a:off x="2961674" y="4640580"/>
            <a:ext cx="1381726" cy="10896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765424-C4FB-4673-BECA-9FB8C089FACD}"/>
              </a:ext>
            </a:extLst>
          </p:cNvPr>
          <p:cNvCxnSpPr>
            <a:cxnSpLocks/>
          </p:cNvCxnSpPr>
          <p:nvPr/>
        </p:nvCxnSpPr>
        <p:spPr>
          <a:xfrm>
            <a:off x="3576019" y="3188473"/>
            <a:ext cx="0" cy="14521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7EBA06D-47EC-4EB0-9D59-A0124E08C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/>
              <a:t>RAV was directly </a:t>
            </a:r>
            <a:r>
              <a:rPr lang="en-US" sz="1400" dirty="0" smtClean="0"/>
              <a:t>located </a:t>
            </a:r>
            <a:r>
              <a:rPr lang="en-US" sz="1400" dirty="0"/>
              <a:t>on top of the cavity beam volume</a:t>
            </a:r>
          </a:p>
          <a:p>
            <a:pPr algn="just">
              <a:lnSpc>
                <a:spcPct val="120000"/>
              </a:lnSpc>
            </a:pPr>
            <a:r>
              <a:rPr lang="en-US" sz="1400" dirty="0" smtClean="0"/>
              <a:t>High risk of particles generated </a:t>
            </a:r>
            <a:r>
              <a:rPr lang="en-US" sz="1400" dirty="0"/>
              <a:t>during valve </a:t>
            </a:r>
            <a:r>
              <a:rPr lang="en-US" sz="1400" dirty="0" smtClean="0"/>
              <a:t>actuation. Gravity force </a:t>
            </a:r>
            <a:r>
              <a:rPr lang="en-US" sz="1400" dirty="0"/>
              <a:t>or bad venting procedure can move </a:t>
            </a:r>
            <a:r>
              <a:rPr lang="en-US" sz="1400" dirty="0" smtClean="0"/>
              <a:t>such particles </a:t>
            </a:r>
            <a:r>
              <a:rPr lang="en-US" sz="1400" dirty="0"/>
              <a:t>inside the cavity beam volume</a:t>
            </a:r>
          </a:p>
          <a:p>
            <a:pPr algn="just">
              <a:lnSpc>
                <a:spcPct val="120000"/>
              </a:lnSpc>
            </a:pPr>
            <a:endParaRPr lang="en-US" sz="1400" dirty="0"/>
          </a:p>
          <a:p>
            <a:pPr algn="just">
              <a:lnSpc>
                <a:spcPct val="120000"/>
              </a:lnSpc>
            </a:pPr>
            <a:endParaRPr lang="en-US" sz="1400" dirty="0"/>
          </a:p>
          <a:p>
            <a:pPr algn="just">
              <a:lnSpc>
                <a:spcPct val="12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356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SSR1 String designed with assembly in mind</a:t>
            </a:r>
          </a:p>
          <a:p>
            <a:r>
              <a:rPr lang="en-US" dirty="0" smtClean="0"/>
              <a:t>String is segmented </a:t>
            </a:r>
            <a:r>
              <a:rPr lang="en-US" dirty="0" smtClean="0"/>
              <a:t>in sub-systems for particle-free assembly</a:t>
            </a:r>
          </a:p>
          <a:p>
            <a:r>
              <a:rPr lang="en-US" dirty="0" smtClean="0"/>
              <a:t>Edge-welded bellows a necessary and understood risk</a:t>
            </a:r>
          </a:p>
          <a:p>
            <a:r>
              <a:rPr lang="en-US" dirty="0" smtClean="0"/>
              <a:t>6 degree </a:t>
            </a:r>
            <a:r>
              <a:rPr lang="en-US" dirty="0" smtClean="0"/>
              <a:t>supports for </a:t>
            </a:r>
            <a:r>
              <a:rPr lang="en-US" dirty="0" smtClean="0"/>
              <a:t>all components</a:t>
            </a:r>
            <a:endParaRPr lang="en-US" dirty="0" smtClean="0"/>
          </a:p>
          <a:p>
            <a:r>
              <a:rPr lang="en-US" dirty="0" smtClean="0"/>
              <a:t>Nitrogen purging optimized for SSR1 reentrant walls</a:t>
            </a:r>
          </a:p>
          <a:p>
            <a:r>
              <a:rPr lang="en-US" dirty="0" smtClean="0"/>
              <a:t>Several improvements adopted during R&amp;D and dry-run</a:t>
            </a:r>
          </a:p>
          <a:p>
            <a:r>
              <a:rPr lang="en-US" dirty="0" smtClean="0"/>
              <a:t>String assembly of pSSR1 CM to start soon!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 Ristori | International Workshop on Cryomodule Design and Standardization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586" cy="614069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SSR1 string </a:t>
            </a:r>
            <a:r>
              <a:rPr lang="en-US" dirty="0" smtClean="0">
                <a:solidFill>
                  <a:srgbClr val="4E4E4E"/>
                </a:solidFill>
              </a:rPr>
              <a:t>overview – Rail system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AC22B-EC9A-47AC-B686-98DB070E58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40" y="1466656"/>
            <a:ext cx="9144000" cy="45840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971550"/>
            <a:ext cx="5017655" cy="2039505"/>
          </a:xfrm>
        </p:spPr>
        <p:txBody>
          <a:bodyPr/>
          <a:lstStyle/>
          <a:p>
            <a:r>
              <a:rPr lang="en-US" sz="1600" dirty="0" smtClean="0"/>
              <a:t>Completed string ready to roll out of cleanroom</a:t>
            </a:r>
          </a:p>
          <a:p>
            <a:r>
              <a:rPr lang="en-US" sz="1600" dirty="0" smtClean="0"/>
              <a:t>Rail system is new design adapted for SSR and new facility</a:t>
            </a:r>
          </a:p>
          <a:p>
            <a:r>
              <a:rPr lang="en-US" sz="1600" dirty="0" smtClean="0"/>
              <a:t>Load, deflection and moving tests all successful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57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E4E4E"/>
                </a:solidFill>
              </a:rPr>
              <a:t>SSR1 string </a:t>
            </a:r>
            <a:r>
              <a:rPr lang="en-US" dirty="0" smtClean="0">
                <a:solidFill>
                  <a:srgbClr val="4E4E4E"/>
                </a:solidFill>
              </a:rPr>
              <a:t>overview – Assembly oriented design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AC22B-EC9A-47AC-B686-98DB070E58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40" y="1466656"/>
            <a:ext cx="9144000" cy="458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01B26-59BF-4993-9DCF-2A211EF516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987" y="4680121"/>
            <a:ext cx="3141801" cy="1554480"/>
          </a:xfrm>
          <a:prstGeom prst="roundRect">
            <a:avLst/>
          </a:prstGeom>
          <a:ln w="19050">
            <a:solidFill>
              <a:srgbClr val="00B050"/>
            </a:solidFill>
            <a:prstDash val="dashDot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EE5A5-A7A0-4091-9440-188E78A215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85" y="887774"/>
            <a:ext cx="3141801" cy="1554480"/>
          </a:xfrm>
          <a:prstGeom prst="roundRect">
            <a:avLst/>
          </a:prstGeom>
          <a:ln w="19050">
            <a:solidFill>
              <a:srgbClr val="FF0000"/>
            </a:solidFill>
            <a:prstDash val="dash"/>
          </a:ln>
        </p:spPr>
      </p:pic>
      <p:sp>
        <p:nvSpPr>
          <p:cNvPr id="13" name="Rounded Rectangle 47">
            <a:extLst>
              <a:ext uri="{FF2B5EF4-FFF2-40B4-BE49-F238E27FC236}">
                <a16:creationId xmlns:a16="http://schemas.microsoft.com/office/drawing/2014/main" id="{7BE823EC-EE46-4A5E-95AF-402078E0E0CE}"/>
              </a:ext>
            </a:extLst>
          </p:cNvPr>
          <p:cNvSpPr/>
          <p:nvPr/>
        </p:nvSpPr>
        <p:spPr>
          <a:xfrm rot="20536537">
            <a:off x="3422411" y="3098176"/>
            <a:ext cx="378293" cy="32688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Rounded Rectangle 52">
            <a:extLst>
              <a:ext uri="{FF2B5EF4-FFF2-40B4-BE49-F238E27FC236}">
                <a16:creationId xmlns:a16="http://schemas.microsoft.com/office/drawing/2014/main" id="{D216C605-CBF8-46C3-A3DE-91239264AF2E}"/>
              </a:ext>
            </a:extLst>
          </p:cNvPr>
          <p:cNvSpPr/>
          <p:nvPr/>
        </p:nvSpPr>
        <p:spPr>
          <a:xfrm rot="20546298">
            <a:off x="2544900" y="3323328"/>
            <a:ext cx="680349" cy="32688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CB05C-FCFC-42B2-8E6F-47A0E8E7FF15}"/>
              </a:ext>
            </a:extLst>
          </p:cNvPr>
          <p:cNvSpPr txBox="1"/>
          <p:nvPr/>
        </p:nvSpPr>
        <p:spPr>
          <a:xfrm>
            <a:off x="3501155" y="1233720"/>
            <a:ext cx="267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E4E4E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Interconnection cavity-cavity</a:t>
            </a:r>
            <a:endParaRPr lang="en-US" sz="1400" dirty="0">
              <a:solidFill>
                <a:srgbClr val="4E4E4E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190D1A-A626-4BDD-A3EF-96E3D9D74187}"/>
              </a:ext>
            </a:extLst>
          </p:cNvPr>
          <p:cNvSpPr txBox="1"/>
          <p:nvPr/>
        </p:nvSpPr>
        <p:spPr>
          <a:xfrm>
            <a:off x="3190812" y="5454116"/>
            <a:ext cx="2661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4E4E4E"/>
                </a:solidFill>
                <a:latin typeface="Calibri" panose="020F0502020204030204" pitchFamily="34" charset="0"/>
                <a:cs typeface="Helvetica" panose="020B0604020202020204" pitchFamily="34" charset="0"/>
              </a:rPr>
              <a:t>Solenoid-BPM subassembly</a:t>
            </a:r>
            <a:endParaRPr lang="en-US" sz="1400" dirty="0">
              <a:solidFill>
                <a:srgbClr val="4E4E4E"/>
              </a:solidFill>
              <a:latin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17C62A-7236-4C73-BF6D-440B379F7817}"/>
              </a:ext>
            </a:extLst>
          </p:cNvPr>
          <p:cNvSpPr txBox="1"/>
          <p:nvPr/>
        </p:nvSpPr>
        <p:spPr>
          <a:xfrm>
            <a:off x="6752439" y="4855572"/>
            <a:ext cx="978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Solenoid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9FF253-D6F8-4CF1-AADB-BB6B4B5184FF}"/>
              </a:ext>
            </a:extLst>
          </p:cNvPr>
          <p:cNvSpPr txBox="1"/>
          <p:nvPr/>
        </p:nvSpPr>
        <p:spPr>
          <a:xfrm>
            <a:off x="7526824" y="4855571"/>
            <a:ext cx="4961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E143CF-F071-4CB5-A30D-0A4C74761A89}"/>
              </a:ext>
            </a:extLst>
          </p:cNvPr>
          <p:cNvSpPr txBox="1"/>
          <p:nvPr/>
        </p:nvSpPr>
        <p:spPr>
          <a:xfrm>
            <a:off x="1192159" y="3340142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+mn-lt"/>
                <a:cs typeface="Helvetica" panose="020B0604020202020204" pitchFamily="34" charset="0"/>
              </a:rPr>
              <a:t>Gate Valve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3A386CC-B6B2-468C-B389-2222687E5373}"/>
              </a:ext>
            </a:extLst>
          </p:cNvPr>
          <p:cNvCxnSpPr>
            <a:cxnSpLocks/>
          </p:cNvCxnSpPr>
          <p:nvPr/>
        </p:nvCxnSpPr>
        <p:spPr>
          <a:xfrm flipH="1">
            <a:off x="3292779" y="1562110"/>
            <a:ext cx="282507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554214-C813-43A5-9E8F-69957541092C}"/>
              </a:ext>
            </a:extLst>
          </p:cNvPr>
          <p:cNvCxnSpPr>
            <a:cxnSpLocks/>
          </p:cNvCxnSpPr>
          <p:nvPr/>
        </p:nvCxnSpPr>
        <p:spPr>
          <a:xfrm flipH="1">
            <a:off x="2956921" y="5444218"/>
            <a:ext cx="2815066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2">
            <a:extLst>
              <a:ext uri="{FF2B5EF4-FFF2-40B4-BE49-F238E27FC236}">
                <a16:creationId xmlns:a16="http://schemas.microsoft.com/office/drawing/2014/main" id="{BFE9AF42-D619-4536-ABC8-000EAE76DFF6}"/>
              </a:ext>
            </a:extLst>
          </p:cNvPr>
          <p:cNvSpPr/>
          <p:nvPr/>
        </p:nvSpPr>
        <p:spPr>
          <a:xfrm rot="20546298">
            <a:off x="3911057" y="2908355"/>
            <a:ext cx="680349" cy="32688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Rounded Rectangle 47">
            <a:extLst>
              <a:ext uri="{FF2B5EF4-FFF2-40B4-BE49-F238E27FC236}">
                <a16:creationId xmlns:a16="http://schemas.microsoft.com/office/drawing/2014/main" id="{C4E2C5BE-0085-4468-9C62-A3B6371B9A14}"/>
              </a:ext>
            </a:extLst>
          </p:cNvPr>
          <p:cNvSpPr/>
          <p:nvPr/>
        </p:nvSpPr>
        <p:spPr>
          <a:xfrm rot="20536537">
            <a:off x="4710026" y="2711038"/>
            <a:ext cx="385245" cy="32688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Rounded Rectangle 47">
            <a:extLst>
              <a:ext uri="{FF2B5EF4-FFF2-40B4-BE49-F238E27FC236}">
                <a16:creationId xmlns:a16="http://schemas.microsoft.com/office/drawing/2014/main" id="{8F0D5FAB-F022-4D1C-8E5B-3FAF34D082A7}"/>
              </a:ext>
            </a:extLst>
          </p:cNvPr>
          <p:cNvSpPr/>
          <p:nvPr/>
        </p:nvSpPr>
        <p:spPr>
          <a:xfrm rot="20536537">
            <a:off x="5987471" y="2323123"/>
            <a:ext cx="385245" cy="32688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ounded Rectangle 52">
            <a:extLst>
              <a:ext uri="{FF2B5EF4-FFF2-40B4-BE49-F238E27FC236}">
                <a16:creationId xmlns:a16="http://schemas.microsoft.com/office/drawing/2014/main" id="{155250F3-AC1E-4ACC-9DB2-B6D3CEA29849}"/>
              </a:ext>
            </a:extLst>
          </p:cNvPr>
          <p:cNvSpPr/>
          <p:nvPr/>
        </p:nvSpPr>
        <p:spPr>
          <a:xfrm rot="20546298">
            <a:off x="5138220" y="2506660"/>
            <a:ext cx="680349" cy="32688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Rounded Rectangle 52">
            <a:extLst>
              <a:ext uri="{FF2B5EF4-FFF2-40B4-BE49-F238E27FC236}">
                <a16:creationId xmlns:a16="http://schemas.microsoft.com/office/drawing/2014/main" id="{12C162D8-0A07-4299-BD6F-57ECBBACF518}"/>
              </a:ext>
            </a:extLst>
          </p:cNvPr>
          <p:cNvSpPr/>
          <p:nvPr/>
        </p:nvSpPr>
        <p:spPr>
          <a:xfrm rot="20546298">
            <a:off x="6412265" y="2118302"/>
            <a:ext cx="680349" cy="326882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2FCC678-5AA9-492B-BBA8-01EECDB992AF}"/>
              </a:ext>
            </a:extLst>
          </p:cNvPr>
          <p:cNvCxnSpPr>
            <a:cxnSpLocks/>
          </p:cNvCxnSpPr>
          <p:nvPr/>
        </p:nvCxnSpPr>
        <p:spPr>
          <a:xfrm flipV="1">
            <a:off x="3529145" y="1562110"/>
            <a:ext cx="0" cy="15438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007D64D-3979-4C91-A218-71896ACC8339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4840783" y="1562110"/>
            <a:ext cx="12108" cy="11566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3CE217-F13B-4795-B717-E07D3C57FB61}"/>
              </a:ext>
            </a:extLst>
          </p:cNvPr>
          <p:cNvCxnSpPr>
            <a:cxnSpLocks/>
          </p:cNvCxnSpPr>
          <p:nvPr/>
        </p:nvCxnSpPr>
        <p:spPr>
          <a:xfrm flipV="1">
            <a:off x="6110658" y="1562110"/>
            <a:ext cx="0" cy="77782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669E300-3640-4256-95B8-E55CCC376178}"/>
              </a:ext>
            </a:extLst>
          </p:cNvPr>
          <p:cNvSpPr txBox="1"/>
          <p:nvPr/>
        </p:nvSpPr>
        <p:spPr>
          <a:xfrm>
            <a:off x="1422180" y="1021906"/>
            <a:ext cx="59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r>
          </a:p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mm</a:t>
            </a:r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883C73D6-2E5C-40F8-97E2-2264548EDBBB}"/>
              </a:ext>
            </a:extLst>
          </p:cNvPr>
          <p:cNvSpPr/>
          <p:nvPr/>
        </p:nvSpPr>
        <p:spPr>
          <a:xfrm rot="5400000">
            <a:off x="1501625" y="1296470"/>
            <a:ext cx="77716" cy="15045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5631DD9A-889A-482D-B629-77E231101A77}"/>
              </a:ext>
            </a:extLst>
          </p:cNvPr>
          <p:cNvSpPr/>
          <p:nvPr/>
        </p:nvSpPr>
        <p:spPr>
          <a:xfrm rot="16200000" flipH="1">
            <a:off x="1863034" y="1296470"/>
            <a:ext cx="77716" cy="150456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0F1293D-D7B9-43DF-BBEB-6DD047345D12}"/>
              </a:ext>
            </a:extLst>
          </p:cNvPr>
          <p:cNvCxnSpPr>
            <a:stCxn id="80" idx="0"/>
            <a:endCxn id="81" idx="0"/>
          </p:cNvCxnSpPr>
          <p:nvPr/>
        </p:nvCxnSpPr>
        <p:spPr>
          <a:xfrm>
            <a:off x="1615711" y="1371698"/>
            <a:ext cx="210953" cy="0"/>
          </a:xfrm>
          <a:prstGeom prst="line">
            <a:avLst/>
          </a:prstGeom>
          <a:ln w="12700">
            <a:solidFill>
              <a:srgbClr val="4E4E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34106FD-F2A5-43AC-87D6-0D429E1508CD}"/>
              </a:ext>
            </a:extLst>
          </p:cNvPr>
          <p:cNvCxnSpPr>
            <a:cxnSpLocks/>
          </p:cNvCxnSpPr>
          <p:nvPr/>
        </p:nvCxnSpPr>
        <p:spPr>
          <a:xfrm flipV="1">
            <a:off x="2956920" y="3645980"/>
            <a:ext cx="0" cy="179823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0D96BC6-9462-4C8D-8CE2-B7E1CCFF285E}"/>
              </a:ext>
            </a:extLst>
          </p:cNvPr>
          <p:cNvCxnSpPr>
            <a:cxnSpLocks/>
          </p:cNvCxnSpPr>
          <p:nvPr/>
        </p:nvCxnSpPr>
        <p:spPr>
          <a:xfrm flipV="1">
            <a:off x="4279894" y="3239799"/>
            <a:ext cx="0" cy="220441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3056FD06-3D85-434B-ADE8-7A29D5E5CEFC}"/>
              </a:ext>
            </a:extLst>
          </p:cNvPr>
          <p:cNvCxnSpPr>
            <a:cxnSpLocks/>
          </p:cNvCxnSpPr>
          <p:nvPr/>
        </p:nvCxnSpPr>
        <p:spPr>
          <a:xfrm flipV="1">
            <a:off x="5521566" y="2852525"/>
            <a:ext cx="0" cy="259169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A109005-C6F4-47D9-831E-3635474C43DD}"/>
              </a:ext>
            </a:extLst>
          </p:cNvPr>
          <p:cNvCxnSpPr>
            <a:cxnSpLocks/>
          </p:cNvCxnSpPr>
          <p:nvPr/>
        </p:nvCxnSpPr>
        <p:spPr>
          <a:xfrm flipV="1">
            <a:off x="6822796" y="2465387"/>
            <a:ext cx="0" cy="221473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7FF4FEBE-B646-4075-A1EF-EDFD2B00F073}"/>
              </a:ext>
            </a:extLst>
          </p:cNvPr>
          <p:cNvSpPr txBox="1"/>
          <p:nvPr/>
        </p:nvSpPr>
        <p:spPr>
          <a:xfrm>
            <a:off x="7320171" y="1510936"/>
            <a:ext cx="661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+mn-lt"/>
                <a:cs typeface="Helvetica" panose="020B0604020202020204" pitchFamily="34" charset="0"/>
              </a:rPr>
              <a:t>Gate Valve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48FEE17-7D8A-4BFC-841A-321E589B74AF}"/>
              </a:ext>
            </a:extLst>
          </p:cNvPr>
          <p:cNvSpPr txBox="1"/>
          <p:nvPr/>
        </p:nvSpPr>
        <p:spPr>
          <a:xfrm>
            <a:off x="393669" y="4745154"/>
            <a:ext cx="106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+mn-lt"/>
                <a:cs typeface="Helvetica" panose="020B0604020202020204" pitchFamily="34" charset="0"/>
              </a:rPr>
              <a:t>Movable rail system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BBE89A5-6472-4271-94DF-512966BB39CD}"/>
              </a:ext>
            </a:extLst>
          </p:cNvPr>
          <p:cNvSpPr txBox="1"/>
          <p:nvPr/>
        </p:nvSpPr>
        <p:spPr>
          <a:xfrm>
            <a:off x="6853804" y="3758694"/>
            <a:ext cx="978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Vacuum-end coupler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88E6D037-A571-4C28-A3DC-90651C393AF0}"/>
              </a:ext>
            </a:extLst>
          </p:cNvPr>
          <p:cNvCxnSpPr>
            <a:stCxn id="115" idx="0"/>
          </p:cNvCxnSpPr>
          <p:nvPr/>
        </p:nvCxnSpPr>
        <p:spPr>
          <a:xfrm flipH="1" flipV="1">
            <a:off x="7342886" y="2928567"/>
            <a:ext cx="1" cy="830127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5DD50375-40D6-4D3A-B564-C064CCE36797}"/>
              </a:ext>
            </a:extLst>
          </p:cNvPr>
          <p:cNvSpPr/>
          <p:nvPr/>
        </p:nvSpPr>
        <p:spPr>
          <a:xfrm>
            <a:off x="3485658" y="2312209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53AE5BC-432A-4C06-9BD2-8DF259B1A63C}"/>
              </a:ext>
            </a:extLst>
          </p:cNvPr>
          <p:cNvSpPr/>
          <p:nvPr/>
        </p:nvSpPr>
        <p:spPr>
          <a:xfrm>
            <a:off x="4042289" y="2135455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FEC259C-3A1F-4368-A17B-186271B939BD}"/>
              </a:ext>
            </a:extLst>
          </p:cNvPr>
          <p:cNvSpPr/>
          <p:nvPr/>
        </p:nvSpPr>
        <p:spPr>
          <a:xfrm>
            <a:off x="4388963" y="2027666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369D1E4-CEEA-4680-A55C-90ABF1F0EF04}"/>
              </a:ext>
            </a:extLst>
          </p:cNvPr>
          <p:cNvSpPr/>
          <p:nvPr/>
        </p:nvSpPr>
        <p:spPr>
          <a:xfrm>
            <a:off x="5219610" y="1750967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498C2402-A6D6-4964-B408-CAF2281C3745}"/>
              </a:ext>
            </a:extLst>
          </p:cNvPr>
          <p:cNvSpPr/>
          <p:nvPr/>
        </p:nvSpPr>
        <p:spPr>
          <a:xfrm>
            <a:off x="5668185" y="1618400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AFCCE2B-D05B-4664-942B-73F16733B11F}"/>
              </a:ext>
            </a:extLst>
          </p:cNvPr>
          <p:cNvSpPr/>
          <p:nvPr/>
        </p:nvSpPr>
        <p:spPr>
          <a:xfrm>
            <a:off x="6508808" y="1374113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EBAF7830-9A9F-4EA8-91E4-EEDDD2A7479E}"/>
              </a:ext>
            </a:extLst>
          </p:cNvPr>
          <p:cNvSpPr/>
          <p:nvPr/>
        </p:nvSpPr>
        <p:spPr>
          <a:xfrm>
            <a:off x="2704596" y="2518741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7E3C15C-B820-4B0A-B46A-787B2A383580}"/>
              </a:ext>
            </a:extLst>
          </p:cNvPr>
          <p:cNvSpPr/>
          <p:nvPr/>
        </p:nvSpPr>
        <p:spPr>
          <a:xfrm>
            <a:off x="2012643" y="2752039"/>
            <a:ext cx="5180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3C2C52-8438-4AEA-8083-775223FEFAC7}"/>
              </a:ext>
            </a:extLst>
          </p:cNvPr>
          <p:cNvSpPr txBox="1"/>
          <p:nvPr/>
        </p:nvSpPr>
        <p:spPr>
          <a:xfrm>
            <a:off x="890983" y="2122820"/>
            <a:ext cx="1658403" cy="27241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Edge-welded bellows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SSR1 </a:t>
            </a:r>
            <a:r>
              <a:rPr lang="en-US" dirty="0">
                <a:solidFill>
                  <a:srgbClr val="4E4E4E"/>
                </a:solidFill>
              </a:rPr>
              <a:t>string assembly dry-run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5D27D-F375-46FE-A78D-F60BCC2336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10" y="869065"/>
            <a:ext cx="8665090" cy="455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3D630-7C64-4BFD-B415-6583A8E7999F}"/>
              </a:ext>
            </a:extLst>
          </p:cNvPr>
          <p:cNvSpPr txBox="1"/>
          <p:nvPr/>
        </p:nvSpPr>
        <p:spPr>
          <a:xfrm>
            <a:off x="148724" y="5537338"/>
            <a:ext cx="876667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Dry-run of SSR1 string assembly is carried out on a half cavity string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goal is to assess the feasibility of a cleanroom-compatible assembly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A59C76B-D294-47DA-9E0E-F8EE897E2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10" y="869065"/>
            <a:ext cx="8665090" cy="4552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SSR1 </a:t>
            </a:r>
            <a:r>
              <a:rPr lang="en-US" dirty="0">
                <a:solidFill>
                  <a:srgbClr val="4E4E4E"/>
                </a:solidFill>
              </a:rPr>
              <a:t>string assembly dry-run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sp>
        <p:nvSpPr>
          <p:cNvPr id="11" name="Rounded Rectangle 47">
            <a:extLst>
              <a:ext uri="{FF2B5EF4-FFF2-40B4-BE49-F238E27FC236}">
                <a16:creationId xmlns:a16="http://schemas.microsoft.com/office/drawing/2014/main" id="{F5068486-3156-4F29-B84D-C3FF468EEE88}"/>
              </a:ext>
            </a:extLst>
          </p:cNvPr>
          <p:cNvSpPr/>
          <p:nvPr/>
        </p:nvSpPr>
        <p:spPr>
          <a:xfrm>
            <a:off x="2565583" y="1618292"/>
            <a:ext cx="1947211" cy="1579673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D88A02-31D0-4307-B9E8-60B48D6030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287" y="3676388"/>
            <a:ext cx="3141801" cy="1554480"/>
          </a:xfrm>
          <a:prstGeom prst="roundRect">
            <a:avLst>
              <a:gd name="adj" fmla="val 12045"/>
            </a:avLst>
          </a:prstGeom>
          <a:ln w="19050">
            <a:solidFill>
              <a:srgbClr val="00B050"/>
            </a:solidFill>
            <a:prstDash val="solid"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0E6853-A7B5-454E-BAC9-336B9B6EEB83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3539188" y="3197965"/>
            <a:ext cx="1" cy="47842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F2385C-C59C-4437-B404-3EE40F55ACFD}"/>
              </a:ext>
            </a:extLst>
          </p:cNvPr>
          <p:cNvSpPr txBox="1"/>
          <p:nvPr/>
        </p:nvSpPr>
        <p:spPr>
          <a:xfrm>
            <a:off x="2463310" y="3708133"/>
            <a:ext cx="2174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Solenoid-BPM-Bellows</a:t>
            </a:r>
          </a:p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connection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320325-0FED-4406-B7DB-A4F14808F9A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843" y="3676388"/>
            <a:ext cx="3141801" cy="1554480"/>
          </a:xfrm>
          <a:prstGeom prst="roundRect">
            <a:avLst/>
          </a:prstGeom>
          <a:ln w="19050">
            <a:solidFill>
              <a:srgbClr val="FF0000"/>
            </a:solidFill>
            <a:prstDash val="solid"/>
          </a:ln>
        </p:spPr>
      </p:pic>
      <p:sp>
        <p:nvSpPr>
          <p:cNvPr id="17" name="Rounded Rectangle 47">
            <a:extLst>
              <a:ext uri="{FF2B5EF4-FFF2-40B4-BE49-F238E27FC236}">
                <a16:creationId xmlns:a16="http://schemas.microsoft.com/office/drawing/2014/main" id="{AB0D90D9-A0AB-45E9-9AC7-DBFF2F0B648B}"/>
              </a:ext>
            </a:extLst>
          </p:cNvPr>
          <p:cNvSpPr/>
          <p:nvPr/>
        </p:nvSpPr>
        <p:spPr>
          <a:xfrm>
            <a:off x="4734560" y="1601470"/>
            <a:ext cx="1005840" cy="8128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7E7E7C-91E9-4CBE-ABA0-6CC17F457E8A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740400" y="2414270"/>
            <a:ext cx="1272344" cy="12621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7266524-3D0C-4A15-AF33-F682198E1F21}"/>
              </a:ext>
            </a:extLst>
          </p:cNvPr>
          <p:cNvSpPr txBox="1"/>
          <p:nvPr/>
        </p:nvSpPr>
        <p:spPr>
          <a:xfrm>
            <a:off x="6022469" y="3769191"/>
            <a:ext cx="2174473" cy="272415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Cavity-cavity connection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783DBA-A6D4-428F-9F4B-C39290BDD512}"/>
              </a:ext>
            </a:extLst>
          </p:cNvPr>
          <p:cNvSpPr txBox="1"/>
          <p:nvPr/>
        </p:nvSpPr>
        <p:spPr>
          <a:xfrm>
            <a:off x="148724" y="5537338"/>
            <a:ext cx="876667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Dry-run of SSR1 string assembly is carried out on a half cavity string</a:t>
            </a:r>
          </a:p>
          <a:p>
            <a:pPr marL="285750" indent="-285750">
              <a:lnSpc>
                <a:spcPct val="12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goal is to assess the feasibility of a cleanroom-compatible assembly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8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3279"/>
            <a:ext cx="9144000" cy="427877"/>
          </a:xfrm>
        </p:spPr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SSR1 </a:t>
            </a:r>
            <a:r>
              <a:rPr lang="en-US" dirty="0">
                <a:solidFill>
                  <a:srgbClr val="4E4E4E"/>
                </a:solidFill>
              </a:rPr>
              <a:t>string assembly </a:t>
            </a:r>
            <a:r>
              <a:rPr lang="en-US" dirty="0" smtClean="0">
                <a:solidFill>
                  <a:srgbClr val="4E4E4E"/>
                </a:solidFill>
              </a:rPr>
              <a:t>dry-run – Movable Rail System</a:t>
            </a:r>
            <a:endParaRPr lang="en-US" dirty="0">
              <a:solidFill>
                <a:srgbClr val="4E4E4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3" name="Rail_System_Pushing">
            <a:hlinkClick r:id="" action="ppaction://media"/>
            <a:extLst>
              <a:ext uri="{FF2B5EF4-FFF2-40B4-BE49-F238E27FC236}">
                <a16:creationId xmlns:a16="http://schemas.microsoft.com/office/drawing/2014/main" id="{9D9B767B-2997-40F1-81E1-0E7F1C9F9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10000"/>
          </a:blip>
          <a:stretch>
            <a:fillRect/>
          </a:stretch>
        </p:blipFill>
        <p:spPr>
          <a:xfrm>
            <a:off x="274320" y="725047"/>
            <a:ext cx="8595360" cy="48313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5124C2-60B8-4E14-B753-E74BF7532E2C}"/>
              </a:ext>
            </a:extLst>
          </p:cNvPr>
          <p:cNvSpPr txBox="1"/>
          <p:nvPr/>
        </p:nvSpPr>
        <p:spPr>
          <a:xfrm>
            <a:off x="349100" y="5598111"/>
            <a:ext cx="8445800" cy="67422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20000"/>
              </a:lnSpc>
              <a:buSzPct val="120000"/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Rail system with string weight can be successfully moved to the desired location. The process has been repeated 5 times and final position can be achieved with an uncertainty of ~ 5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8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E4E4E"/>
                </a:solidFill>
              </a:rPr>
              <a:t>SSR1 </a:t>
            </a:r>
            <a:r>
              <a:rPr lang="en-US" dirty="0">
                <a:solidFill>
                  <a:srgbClr val="4E4E4E"/>
                </a:solidFill>
              </a:rPr>
              <a:t>string assembly dry-run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/>
              <a:t>L. Ristori | International Workshop on Cryomodule Design and Standardization</a:t>
            </a:r>
            <a:endParaRPr lang="en-US" sz="1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89191-C520-4AFC-888B-ECD7FB991C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85838"/>
            <a:ext cx="8686800" cy="4886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B954D6-2DD8-4769-BF4E-55326D22C909}"/>
              </a:ext>
            </a:extLst>
          </p:cNvPr>
          <p:cNvSpPr txBox="1"/>
          <p:nvPr/>
        </p:nvSpPr>
        <p:spPr>
          <a:xfrm>
            <a:off x="1269502" y="1277612"/>
            <a:ext cx="815593" cy="61293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to solenoid bellows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6ABEA2-F8B9-4A9D-8C5C-F462FCD28206}"/>
              </a:ext>
            </a:extLst>
          </p:cNvPr>
          <p:cNvSpPr txBox="1"/>
          <p:nvPr/>
        </p:nvSpPr>
        <p:spPr>
          <a:xfrm>
            <a:off x="2794589" y="1447871"/>
            <a:ext cx="931767" cy="27241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Solenoids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569B46-1881-4A23-AD47-612AC4543A78}"/>
              </a:ext>
            </a:extLst>
          </p:cNvPr>
          <p:cNvSpPr txBox="1"/>
          <p:nvPr/>
        </p:nvSpPr>
        <p:spPr>
          <a:xfrm>
            <a:off x="4220592" y="1447871"/>
            <a:ext cx="804581" cy="27241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1CFB14-AEDF-4EFD-8002-C3073C6407F9}"/>
              </a:ext>
            </a:extLst>
          </p:cNvPr>
          <p:cNvSpPr txBox="1"/>
          <p:nvPr/>
        </p:nvSpPr>
        <p:spPr>
          <a:xfrm>
            <a:off x="5441338" y="1277612"/>
            <a:ext cx="876427" cy="61293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to BPM bellows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89F1FB-F7AF-41B5-BF1D-BBD591742E25}"/>
              </a:ext>
            </a:extLst>
          </p:cNvPr>
          <p:cNvSpPr txBox="1"/>
          <p:nvPr/>
        </p:nvSpPr>
        <p:spPr>
          <a:xfrm>
            <a:off x="7082599" y="1277611"/>
            <a:ext cx="876427" cy="612934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Cavity to cavity bellows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3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" id="{C56AE792-1073-4367-8F8A-593D7A00575F}" vid="{FCED6878-309D-4AFC-95DB-57DE4ADEE9DA}"/>
    </a:ext>
  </a:extLst>
</a:theme>
</file>

<file path=ppt/theme/theme4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LastName_Template_FAC201502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61603</TotalTime>
  <Words>1509</Words>
  <Application>Microsoft Office PowerPoint</Application>
  <PresentationFormat>On-screen Show (4:3)</PresentationFormat>
  <Paragraphs>355</Paragraphs>
  <Slides>35</Slides>
  <Notes>31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ＭＳ Ｐゴシック</vt:lpstr>
      <vt:lpstr>ＭＳ Ｐゴシック</vt:lpstr>
      <vt:lpstr>Arial</vt:lpstr>
      <vt:lpstr>Calibri</vt:lpstr>
      <vt:lpstr>Geneva</vt:lpstr>
      <vt:lpstr>Helvetica</vt:lpstr>
      <vt:lpstr>Wingdings</vt:lpstr>
      <vt:lpstr>Fermilab_PPT_090815</vt:lpstr>
      <vt:lpstr>1_Fermilab</vt:lpstr>
      <vt:lpstr>1_Fermilab_PPT_090815</vt:lpstr>
      <vt:lpstr>LastName_Title_DR201608</vt:lpstr>
      <vt:lpstr>1_LastName_Title_DR201608</vt:lpstr>
      <vt:lpstr>LastName_Template_FAC201502</vt:lpstr>
      <vt:lpstr>2_LastName_Title_DR201608</vt:lpstr>
      <vt:lpstr>3_LastName_Title_DR201608</vt:lpstr>
      <vt:lpstr>Fermilab: Footer Only</vt:lpstr>
      <vt:lpstr>PowerPoint Presentation</vt:lpstr>
      <vt:lpstr>Outline</vt:lpstr>
      <vt:lpstr>SSR1 cryomodule for PIP-II</vt:lpstr>
      <vt:lpstr>SSR1 string overview – Rail system</vt:lpstr>
      <vt:lpstr>SSR1 string overview – Assembly oriented design</vt:lpstr>
      <vt:lpstr>SSR1 string assembly dry-run</vt:lpstr>
      <vt:lpstr>SSR1 string assembly dry-run</vt:lpstr>
      <vt:lpstr>SSR1 string assembly dry-run – Movable Rail System</vt:lpstr>
      <vt:lpstr>SSR1 string assembly dry-run</vt:lpstr>
      <vt:lpstr>Edge welded bellows particle counts</vt:lpstr>
      <vt:lpstr>SSR1 string assembly dry-run</vt:lpstr>
      <vt:lpstr>SSR1 string assembly dry-run</vt:lpstr>
      <vt:lpstr>SSR1 string assembly dry-run</vt:lpstr>
      <vt:lpstr>Solenoid-BPM Group</vt:lpstr>
      <vt:lpstr>Assembly of Solenoid-BPM Group</vt:lpstr>
      <vt:lpstr>PowerPoint Presentation</vt:lpstr>
      <vt:lpstr>Assembly of Solenoid-BPM Group</vt:lpstr>
      <vt:lpstr>Assembly of Solenoid-BPM Group</vt:lpstr>
      <vt:lpstr>Assembly of Solenoid-BPM Group</vt:lpstr>
      <vt:lpstr>Assembly of Solenoid-BPM Group</vt:lpstr>
      <vt:lpstr>Assembly of Solenoid-BPM Group</vt:lpstr>
      <vt:lpstr>Preparation of the SSR1 string assembly dry-run</vt:lpstr>
      <vt:lpstr>Preparation of the SSR1 string assembly dry-run</vt:lpstr>
      <vt:lpstr>Nitrogen purging studies</vt:lpstr>
      <vt:lpstr>Nitrogen purging studies</vt:lpstr>
      <vt:lpstr>Nitrogen purging studies</vt:lpstr>
      <vt:lpstr>Experimental setup for purging studies</vt:lpstr>
      <vt:lpstr>Nitrogen purging line</vt:lpstr>
      <vt:lpstr>Gate valves particle counts: all metal vs Viton sealed</vt:lpstr>
      <vt:lpstr>Gate valves particle counts: all metal vs Viton sealed</vt:lpstr>
      <vt:lpstr>Low-Temp bake with Space Heaters: a new approach</vt:lpstr>
      <vt:lpstr>Avoid active pumping: burst disk</vt:lpstr>
      <vt:lpstr>Right Angle Valve (RAV) to cavity connection</vt:lpstr>
      <vt:lpstr>Summary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Genfa Wu</dc:creator>
  <cp:lastModifiedBy>Leonardo Ristori x4401 14312N</cp:lastModifiedBy>
  <cp:revision>522</cp:revision>
  <cp:lastPrinted>2014-01-20T19:40:21Z</cp:lastPrinted>
  <dcterms:created xsi:type="dcterms:W3CDTF">2016-07-25T19:56:26Z</dcterms:created>
  <dcterms:modified xsi:type="dcterms:W3CDTF">2018-09-06T05:24:13Z</dcterms:modified>
</cp:coreProperties>
</file>