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ink/ink1.xml" ContentType="application/inkml+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443" r:id="rId2"/>
    <p:sldId id="491" r:id="rId3"/>
    <p:sldId id="486" r:id="rId4"/>
    <p:sldId id="488" r:id="rId5"/>
    <p:sldId id="541" r:id="rId6"/>
    <p:sldId id="542" r:id="rId7"/>
    <p:sldId id="514" r:id="rId8"/>
    <p:sldId id="534" r:id="rId9"/>
    <p:sldId id="537" r:id="rId10"/>
    <p:sldId id="538" r:id="rId11"/>
    <p:sldId id="490" r:id="rId12"/>
    <p:sldId id="444" r:id="rId13"/>
    <p:sldId id="447" r:id="rId14"/>
    <p:sldId id="493" r:id="rId15"/>
    <p:sldId id="494" r:id="rId16"/>
    <p:sldId id="474" r:id="rId17"/>
    <p:sldId id="521" r:id="rId18"/>
    <p:sldId id="532" r:id="rId19"/>
    <p:sldId id="515" r:id="rId20"/>
    <p:sldId id="528" r:id="rId21"/>
    <p:sldId id="539" r:id="rId22"/>
    <p:sldId id="540" r:id="rId23"/>
    <p:sldId id="536" r:id="rId24"/>
  </p:sldIdLst>
  <p:sldSz cx="9144000" cy="6858000" type="screen4x3"/>
  <p:notesSz cx="7315200" cy="9601200"/>
  <p:embeddedFontLst>
    <p:embeddedFont>
      <p:font typeface="Calibri" panose="020F0502020204030204" pitchFamily="34" charset="0"/>
      <p:regular r:id="rId27"/>
      <p:bold r:id="rId28"/>
      <p:italic r:id="rId29"/>
      <p:boldItalic r:id="rId30"/>
    </p:embeddedFont>
    <p:embeddedFont>
      <p:font typeface="CMEX10" panose="020B0604020202020204"/>
      <p:regular r:id="rId31"/>
    </p:embeddedFont>
    <p:embeddedFont>
      <p:font typeface="CMSY8" panose="020B0604020202020204"/>
      <p:regular r:id="rId32"/>
    </p:embeddedFont>
    <p:embeddedFont>
      <p:font typeface="Comic Sans MS" panose="030F0702030302020204" pitchFamily="66" charset="0"/>
      <p:regular r:id="rId33"/>
      <p:bold r:id="rId34"/>
      <p:italic r:id="rId35"/>
      <p:boldItalic r:id="rId36"/>
    </p:embeddedFont>
    <p:embeddedFont>
      <p:font typeface="Helvetica" panose="020B0604020202020204" pitchFamily="34" charset="0"/>
      <p:regular r:id="rId37"/>
      <p:bold r:id="rId38"/>
      <p:italic r:id="rId39"/>
      <p:boldItalic r:id="rId40"/>
    </p:embeddedFont>
    <p:embeddedFont>
      <p:font typeface="LCMSS8" panose="020B0604020202020204"/>
      <p:regular r:id="rId41"/>
    </p:embeddedFont>
  </p:embeddedFontLst>
  <p:custDataLst>
    <p:tags r:id="rId42"/>
  </p:custDataLst>
  <p:defaultTextStyle>
    <a:defPPr>
      <a:defRPr lang="en-US"/>
    </a:defPPr>
    <a:lvl1pPr algn="ctr" rtl="0" eaLnBrk="0" fontAlgn="base" hangingPunct="0">
      <a:spcBef>
        <a:spcPct val="0"/>
      </a:spcBef>
      <a:spcAft>
        <a:spcPct val="0"/>
      </a:spcAft>
      <a:defRPr sz="2000" kern="1200">
        <a:solidFill>
          <a:srgbClr val="0033CC"/>
        </a:solidFill>
        <a:latin typeface="Helvetica" pitchFamily="34" charset="0"/>
        <a:ea typeface="+mn-ea"/>
        <a:cs typeface="+mn-cs"/>
      </a:defRPr>
    </a:lvl1pPr>
    <a:lvl2pPr marL="457200" algn="ctr" rtl="0" eaLnBrk="0" fontAlgn="base" hangingPunct="0">
      <a:spcBef>
        <a:spcPct val="0"/>
      </a:spcBef>
      <a:spcAft>
        <a:spcPct val="0"/>
      </a:spcAft>
      <a:defRPr sz="2000" kern="1200">
        <a:solidFill>
          <a:srgbClr val="0033CC"/>
        </a:solidFill>
        <a:latin typeface="Helvetica" pitchFamily="34" charset="0"/>
        <a:ea typeface="+mn-ea"/>
        <a:cs typeface="+mn-cs"/>
      </a:defRPr>
    </a:lvl2pPr>
    <a:lvl3pPr marL="914400" algn="ctr" rtl="0" eaLnBrk="0" fontAlgn="base" hangingPunct="0">
      <a:spcBef>
        <a:spcPct val="0"/>
      </a:spcBef>
      <a:spcAft>
        <a:spcPct val="0"/>
      </a:spcAft>
      <a:defRPr sz="2000" kern="1200">
        <a:solidFill>
          <a:srgbClr val="0033CC"/>
        </a:solidFill>
        <a:latin typeface="Helvetica" pitchFamily="34" charset="0"/>
        <a:ea typeface="+mn-ea"/>
        <a:cs typeface="+mn-cs"/>
      </a:defRPr>
    </a:lvl3pPr>
    <a:lvl4pPr marL="1371600" algn="ctr" rtl="0" eaLnBrk="0" fontAlgn="base" hangingPunct="0">
      <a:spcBef>
        <a:spcPct val="0"/>
      </a:spcBef>
      <a:spcAft>
        <a:spcPct val="0"/>
      </a:spcAft>
      <a:defRPr sz="2000" kern="1200">
        <a:solidFill>
          <a:srgbClr val="0033CC"/>
        </a:solidFill>
        <a:latin typeface="Helvetica" pitchFamily="34" charset="0"/>
        <a:ea typeface="+mn-ea"/>
        <a:cs typeface="+mn-cs"/>
      </a:defRPr>
    </a:lvl4pPr>
    <a:lvl5pPr marL="1828800" algn="ctr" rtl="0" eaLnBrk="0" fontAlgn="base" hangingPunct="0">
      <a:spcBef>
        <a:spcPct val="0"/>
      </a:spcBef>
      <a:spcAft>
        <a:spcPct val="0"/>
      </a:spcAft>
      <a:defRPr sz="2000" kern="1200">
        <a:solidFill>
          <a:srgbClr val="0033CC"/>
        </a:solidFill>
        <a:latin typeface="Helvetica" pitchFamily="34" charset="0"/>
        <a:ea typeface="+mn-ea"/>
        <a:cs typeface="+mn-cs"/>
      </a:defRPr>
    </a:lvl5pPr>
    <a:lvl6pPr marL="2286000" algn="l" defTabSz="914400" rtl="0" eaLnBrk="1" latinLnBrk="0" hangingPunct="1">
      <a:defRPr sz="2000" kern="1200">
        <a:solidFill>
          <a:srgbClr val="0033CC"/>
        </a:solidFill>
        <a:latin typeface="Helvetica" pitchFamily="34" charset="0"/>
        <a:ea typeface="+mn-ea"/>
        <a:cs typeface="+mn-cs"/>
      </a:defRPr>
    </a:lvl6pPr>
    <a:lvl7pPr marL="2743200" algn="l" defTabSz="914400" rtl="0" eaLnBrk="1" latinLnBrk="0" hangingPunct="1">
      <a:defRPr sz="2000" kern="1200">
        <a:solidFill>
          <a:srgbClr val="0033CC"/>
        </a:solidFill>
        <a:latin typeface="Helvetica" pitchFamily="34" charset="0"/>
        <a:ea typeface="+mn-ea"/>
        <a:cs typeface="+mn-cs"/>
      </a:defRPr>
    </a:lvl7pPr>
    <a:lvl8pPr marL="3200400" algn="l" defTabSz="914400" rtl="0" eaLnBrk="1" latinLnBrk="0" hangingPunct="1">
      <a:defRPr sz="2000" kern="1200">
        <a:solidFill>
          <a:srgbClr val="0033CC"/>
        </a:solidFill>
        <a:latin typeface="Helvetica" pitchFamily="34" charset="0"/>
        <a:ea typeface="+mn-ea"/>
        <a:cs typeface="+mn-cs"/>
      </a:defRPr>
    </a:lvl8pPr>
    <a:lvl9pPr marL="3657600" algn="l" defTabSz="914400" rtl="0" eaLnBrk="1" latinLnBrk="0" hangingPunct="1">
      <a:defRPr sz="2000" kern="1200">
        <a:solidFill>
          <a:srgbClr val="0033CC"/>
        </a:solidFill>
        <a:latin typeface="Helvetica" pitchFamily="34"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3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CCFFFF"/>
    <a:srgbClr val="CCECFF"/>
    <a:srgbClr val="99FFCC"/>
    <a:srgbClr val="00FF99"/>
    <a:srgbClr val="006600"/>
    <a:srgbClr val="66FF99"/>
    <a:srgbClr val="008000"/>
    <a:srgbClr val="33CC33"/>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3825" autoAdjust="0"/>
  </p:normalViewPr>
  <p:slideViewPr>
    <p:cSldViewPr>
      <p:cViewPr varScale="1">
        <p:scale>
          <a:sx n="65" d="100"/>
          <a:sy n="65" d="100"/>
        </p:scale>
        <p:origin x="1074" y="78"/>
      </p:cViewPr>
      <p:guideLst>
        <p:guide orient="horz" pos="2176"/>
        <p:guide pos="2832"/>
      </p:guideLst>
    </p:cSldViewPr>
  </p:slideViewPr>
  <p:outlineViewPr>
    <p:cViewPr>
      <p:scale>
        <a:sx n="50" d="100"/>
        <a:sy n="50" d="100"/>
      </p:scale>
      <p:origin x="0" y="-5418"/>
    </p:cViewPr>
  </p:outlineViewPr>
  <p:notesTextViewPr>
    <p:cViewPr>
      <p:scale>
        <a:sx n="100" d="100"/>
        <a:sy n="100" d="100"/>
      </p:scale>
      <p:origin x="0" y="0"/>
    </p:cViewPr>
  </p:notesTextViewPr>
  <p:sorterViewPr>
    <p:cViewPr varScale="1">
      <p:scale>
        <a:sx n="1" d="1"/>
        <a:sy n="1" d="1"/>
      </p:scale>
      <p:origin x="0" y="-5460"/>
    </p:cViewPr>
  </p:sorterViewPr>
  <p:notesViewPr>
    <p:cSldViewPr>
      <p:cViewPr>
        <p:scale>
          <a:sx n="100" d="100"/>
          <a:sy n="100" d="100"/>
        </p:scale>
        <p:origin x="1746" y="-15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0243"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A0056FBC-A479-49BF-827E-3859A7D3B4FE}" type="slidenum">
              <a:rPr lang="en-US"/>
              <a:pPr/>
              <a:t>‹#›</a:t>
            </a:fld>
            <a:endParaRPr lang="en-US"/>
          </a:p>
        </p:txBody>
      </p:sp>
    </p:spTree>
    <p:extLst>
      <p:ext uri="{BB962C8B-B14F-4D97-AF65-F5344CB8AC3E}">
        <p14:creationId xmlns:p14="http://schemas.microsoft.com/office/powerpoint/2010/main" val="34090935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traceFormat>
        <inkml:channelProperties>
          <inkml:channelProperty channel="X" name="resolution" value="999.99994" units="1/cm"/>
          <inkml:channelProperty channel="Y" name="resolution" value="999.99994" units="1/cm"/>
        </inkml:channelProperties>
      </inkml:inkSource>
      <inkml:timestamp xml:id="ts0" timeString="2018-03-14T02:37:17.779"/>
    </inkml:context>
    <inkml:brush xml:id="br0">
      <inkml:brushProperty name="width" value="0.02032" units="cm"/>
      <inkml:brushProperty name="height" value="0.0381" units="cm"/>
      <inkml:brushProperty name="color" value="#FF0000"/>
      <inkml:brushProperty name="tip" value="rectangle"/>
      <inkml:brushProperty name="fitToCurve" value="1"/>
    </inkml:brush>
    <inkml:brush xml:id="br1">
      <inkml:brushProperty name="width" value="0.02032" units="cm"/>
      <inkml:brushProperty name="height" value="0.0381" units="cm"/>
      <inkml:brushProperty name="color" value="#333399"/>
      <inkml:brushProperty name="tip" value="rectangle"/>
      <inkml:brushProperty name="fitToCurve" value="1"/>
    </inkml:brush>
    <inkml:brush xml:id="br2">
      <inkml:brushProperty name="width" value="0.02032" units="cm"/>
      <inkml:brushProperty name="height" value="0.0381" units="cm"/>
      <inkml:brushProperty name="tip" value="rectangle"/>
      <inkml:brushProperty name="fitToCurve" value="1"/>
    </inkml:brush>
    <inkml:context xml:id="ctx1">
      <inkml:inkSource xml:id="inkSrc181">
        <inkml:traceFormat>
          <inkml:channel name="X" type="integer" max="27760" units="cm"/>
          <inkml:channel name="Y" type="integer" max="15694" units="cm"/>
        </inkml:traceFormat>
        <inkml:channelProperties>
          <inkml:channelProperty channel="X" name="resolution" value="1000" units="1/cm"/>
          <inkml:channelProperty channel="Y" name="resolution" value="1000.25494" units="1/cm"/>
        </inkml:channelProperties>
      </inkml:inkSource>
      <inkml:timestamp xml:id="ts1" timeString="2018-03-14T02:37:17.960"/>
    </inkml:context>
  </inkml:definitions>
  <inkml:trace contextRef="#ctx0" brushRef="#br0">6794 1638,'0'0,"-6"-2,6 2,0 0,8 9,-2-2,0 4,0 1,-1 7,2-1,-4 3,-3 6,1 0,-4 2,-4-1,0 2,-1-3,-3-2,3-3,1-6,0 0,2-6,3-2,2-8,0 0,9 2,1-4,-1-2,0 0,4 0,1 3,-1-1,0 1,0 2,-2-1,2 2,-1 1,2-2,0-1,2 0,3-1,-1-1,1 1,1-1,-3 1,0-2,-7 2,-10 1,11-3,-11 3,0 0,-8-3,-1 3,0 0,0 0,9 0,-13 4,13-4,-12 1,12-1,0 0,-29-12,29 12,-2-10,2 10,-3-13,3 13</inkml:trace>
  <inkml:trace contextRef="#ctx0" brushRef="#br0" timeOffset="1">7139 1855,'0'0,"0"0,5 11,-2-4,1 1,1 4,-1 1,1 2,-2-2,-1-1,-1 1,-2-2,-3-4,4-7,-10 6,10-6,-10-8,6-3,14 6,-19-14,15 9,-10-12,12 10,-9-10</inkml:trace>
  <inkml:trace contextRef="#ctx0" brushRef="#br0" timeOffset="2">7065 1680,'-8'-15,"8"15,3 25,-3-25,14-2,-7 8,7 2,-14-8,13 11,-13-11,8 13,-8-13</inkml:trace>
  <inkml:trace contextRef="#ctx0" brushRef="#br0" timeOffset="3">7396 1886,'16'-1,"-16"1,13-5,-6 5,2-1,-9 1,9-2,-9 2,8 0,-8 0,0 0,0-10,0 10,-12-8,4 2,-5 0,-2-1,-3 5,2-1,-3 1,0 2,1 0,3 2,0 1,2 3,2 2,4 1,3 2,3 2,1 0,1 3,1-1,5-1,-2-3,1-1,1-2,1-3,-1-4,0-3,2-3,2-2,0 0,0-4,-1 1,0 0,-1 0,-2 3,-7 7,9-8,-9 8,0 0,0 0,0 10,0-1,0 4,0 0,1 4,1 3,2 1,-4 4,4 0,0 1,-1 1,-1-2,-1 1,4-2,-10 0,1-4,-3-3,-9-4,-2-7,-8-4,-2-4,-7-6,1-4,0-1,-2-2,6 1,5 3,7 2,6 0,12 9,0 0,16-8,8 14,-7-11,7 11,-10-9,8 9,-22-6</inkml:trace>
  <inkml:trace contextRef="#ctx0" brushRef="#br0" timeOffset="4">7488 1662,'11'13,"-3"-3,5 5,3 3,-2 5,0 2,-4 1,1 0,-7 2,-1-3,-6-1,-2-7,-4-1,0-4,-1-4,2-4,8-4,-10-4,10 4,5-13,2 5,2-3,3 1,-1-1,2-3,0 5,1 1,-1-1,-3 2,-1 1,-1 4,-8 2,9 2,-9-2,0 0,9 11,-9-11,5 11,-5-11,9 10,-9-10,9 11,-9-11,10 16,-6-9,-1 2,-1 3,-2-2,0 3,-2-1,-5-1,2 0,-2-1,0-2,7-8,-11 5,11-5,0 0,8-13,-3 2,3 2,-4-6,8 12,-12-10,6 11,-10-6,4 8</inkml:trace>
  <inkml:trace contextRef="#ctx0" brushRef="#br0" timeOffset="5">7875 1658,'-7'-2,"7"2,0 0,0 11,0-11,7 18,-2-7,0 5,0 3,2 5,-2 1,-1 2,-3 3,-2-1,1 0,-3-4,-3-3,1-4,0-5,-2-3,7-10,-6 9,6-9,0 0,0 0,6-9,-6 9,13-14,-9 6,1 0,-5 8,-1-15,1 15,-5-10,5 10,-13-4</inkml:trace>
  <inkml:trace contextRef="#ctx0" brushRef="#br0" timeOffset="6">7780 1833,'1'-8,"7"11,-8-3,13-6,-2 5,5 1,2 0,3 2,3-1,-1 0,-1 3,1-2,-6-2,-3-1,-6-1,-8 2,1-9,-6 0,-3 12,-13-12,11 12,-9-7,11 10</inkml:trace>
  <inkml:trace contextRef="#ctx0" brushRef="#br0" timeOffset="7">8744 1632,'6'-7,"-10"-5,-68-1,59 0,-5 0,-5-1,-3 2,-2 3,3 2,1 6,4 8,4 2,7 9,7 5,6 6,0 5,7 4,-2 4,3-4,-4 4,-1-3,-4-4,0-6,-6-5,0-7,-3-5,6-12,-7 8,7-8,-5-11,5 1,5-1,-1 2,1-1,-5 10,11-13,-7 24,-4-11,0 0,0 0,0 0,-9-7</inkml:trace>
  <inkml:trace contextRef="#ctx0" brushRef="#br0" timeOffset="8">8378 1791,'0'-7,"0"7,10-3,-1 1,0 3,4-1,3 4,2-3,1 4,0-4,4 2,-3-1,-1-2,-6 0,-2-4,-3 2,-8 2,0 0,-10-3,10 3,-16-3,16 3,-16 2</inkml:trace>
  <inkml:trace contextRef="#ctx0" brushRef="#br0" timeOffset="9">8648 1818,'0'0,"-1"9,1-9,0 0,11 8,0-1,0 1,3 1,3 0,2 2,-1 3,0-3,-1 1,-6-1,0-4,-11-7,6 9,-6-9,-11-1,3-3,0-4,-2 1,1-4,4 1,0 0,6-1,2 2,2-2,1 3,2-2,2 2,1 1,1-3,-3 4,1-1,-1 2,-1-1,-8 6,8-7,-8 7,0 0,0 0,0 0,0 0,0 0,6 11,-3-3,4 4,0 1,1 3,3-4,3 3,-1-2,2-1,0-2,0-5,2-5,-2 0,-3-5,1-2,-3-3,-3-4,-2 1,-5-2,-2 2,-6-1,-3 4,-5 2,0 0,-3 8,-1-1,5 3,0 3,5-1,1 1,-9-2,21 9,-3-12,3 7,-3-7,0 0</inkml:trace>
  <inkml:trace contextRef="#ctx0" brushRef="#br0" timeOffset="10">9109 1854,'6'10,"-6"-10,9 4,2 3,-2-1,2 0,-2 2,3-2,-7 1,-5-7,11 9,-11-9,0 0,0 0,-11-8,4-2,0 1,3-4,-2 2,2 0,4 3,2-1,2 2,-4 7,15-10,-3 7,1 1,-3-2,4 2,-2 2,-1 1,1 3,-7-1,-5-3,13 17,-10-6,-1 1,-1 1,-2 0,-1-1,4-3,-2-9,-2 9,2-9,0 0,0 0,10-11,-6 0,6-2,-2 0,2-3,4 1,-3 3,-1 1,0 3,-10 8,11-7,-11 7,9 6,-9-6,7 9,-7-9,8 13,0-4,-2-1,0 0,1 3,-2 0,-1 2,-3-2,-1 2,-2-1,-1-1,-2-3,0 0,5-8,-8 6,8-6,0 0,-4-12,8 2,-8-6,4 16,4-25,0 17,-11-13,7 21</inkml:trace>
  <inkml:trace contextRef="#ctx0" brushRef="#br0" timeOffset="11">9942 1608,'0'0,"0"0,0 0,0 0,3 14,3-5,-1 3,2 4,-3 5,1 3,-3 1,1 3,-3 1,-4 2,3-2,0-3,-3-6,3-3,1-3,0-14,1 10,-1-10,0 0,7-11,-4 0,-1 2,-2-2,0 1,-2 3,2 7,0 0,-17-16,17 16,-15-3,15 3,-18 0</inkml:trace>
  <inkml:trace contextRef="#ctx0" brushRef="#br0" timeOffset="12">9870 1769,'-7'-9,"7"9,-66-9,66 9,14-3,-4 3,2 0,5 1,1-1,0 2,2 0,1 0,-3 0,1-2,-2 2,1-4,-1 2,-3-2,0-2,-3-3,1 2,-4-1,1 0,-9 6,12-9,-12 9,15-4,-19-3,11 10,-9-12,10 13,-11-13</inkml:trace>
  <inkml:trace contextRef="#ctx0" brushRef="#br0" timeOffset="13">10127 1630,'-6'-11,"6"11,0 0,7 0,-2 8,0 5,2 3,-1 5,-1 3,2 6,-1 0,-3 1,-5-2,1-1,0-5,-5-4,2-4,4-15,-9 6,9-6,3-14,1 0,5-2,1-4,4 1,0 2,1-1,0 6,-1 4,2 2,-6 6,-1 5,0 1,-2 3,-4 6,2 1,-5 1,0 2,0-2,-3 0,2-2,-1-4,2-11,-1 7,1-7,1-7,2-2,2 1,-1 0,0-1,-4 2,3-3,-3 10,-11-4,11 4,-19-1,19 1</inkml:trace>
  <inkml:trace contextRef="#ctx0" brushRef="#br0" timeOffset="14">10430 1811,'13'5,"-2"-2,5-1,3 0,-2-3,1 1,-3-4,-5 2,-10 2,7-13,-7 13,-9-11,1 5,-6-1,-2 2,-4 3,2-3,0 4,0 2,3 0,2 3,4-1,1 2,8-5,-3 14,7-3,2 0,2 3,3-1,-1 3,1-1,2 0,-1-1,1-3,1-1,1-6,-1 2,-1-5,3-1,-4 0,-2-5,-3 2,-7 3,7-11,-7 11,-10-7,2 4,-2 2,-1 25,-1-29,12 5,-11-3,11 3,2-11</inkml:trace>
  <inkml:trace contextRef="#ctx0" brushRef="#br0" timeOffset="15">6956 2963,'0'0,"0"0,0 0,7-8,-7 8,0 0,0 0,0 0,0 0,7-7,-7 7,0 0,10-4,-10 4,0 0,0 0,0 0,7-9,-7 9,0 0,0 0,-7-8,-3 7,3 1,-3 0,-2 0,-3 0,0 2,0-1,-2 0,3 3,0-2,1 2,3 0,2 1,8-5,-6 10,4-2,2-8,8 12,-8-12,13 12,-4-6,1-1,1 1,2-1,1-1,0-1,-1-1,-1 1,0-2,-3 1,2-2,-2 3,-9-3,12 3,-12-3,10 5,-10-5,9 7,-9-7,10 7,-10-7,8 7,-8-7,8 4,-8-4,7 4,-7-4,0 0,9 3,-9-3,7 9,-7-9,9 10,-9-10,10 12,-10-12,11 15,-5-8,-4 1,2 0,-4-8,-4 14,4-14,-13 13,3-10,-7 2,1-3,-5-2,-5-2,-2 0,2-3,-2-1,2-2,4-1,3 2,2 0,7 1,10 6,-8-8,8 8,8-5,-1 5,1 0,-1 1,2 24,-9-25,14 5,-14-5,0 0,0 0</inkml:trace>
  <inkml:trace contextRef="#ctx0" brushRef="#br0" timeOffset="16">7146 3038,'-3'-6,"3"6,0 0,0 0,0 0,7 0,-7 0,9 9,-9-9,14 15,-3-5,0 4,3-3,-2 1,3 0,-1 0,1-1,-3-3,-3-3,-2-2,-7-3,0 0,1-11,-1 11,-12-11,12 11,-13-13,13 13</inkml:trace>
  <inkml:trace contextRef="#ctx0" brushRef="#br0" timeOffset="17">7342 3027,'-3'-8,"3"8,0 0,-8-6,8 6,0 0,0 0,-7 0,7 0,-2 13,2-1,-1 4,-1 7,0 3,-2 2,-4 3,2 1,-4 2,-3-2,0 0,-1-3,-1-2,2-5,2-2,0-7,4 0,7-13,-5 8,5-8,0 0,12-12,-4 3,-1-4,10 7,-10-12,9 7,-13-8,13 7</inkml:trace>
  <inkml:trace contextRef="#ctx0" brushRef="#br0" timeOffset="18">7441 3063,'0'0,"0"0,0 0,13 9,-13-9,15 8,-6-4,-9-4,10 13,-4-4,-6-9,0 13,0-13,-7 11,-1-11,1 0,0-5,0-1,-1-1,4-3,4-2,2 2,4-1,2 0,3 3,1 1,2-1,2 4,-2 2,1 4,-1 1,-1 2,-4 3,0 3,-4 1,0 1,-5 1,0-2,-3 2,1-5,2-9,-5 10,5-10,0 0,3-17,3 5,-1-4,5 1,4-3,-1 4,-1 1,1 2,0 4,-1 3,1 5,-5 4,1 3,-4 6,-1 1,0-1,-3 5,5-2,-5 0,1-2,1-1,-3-7,0 0,0-7,0 0,0 0,0 0,0 0,1-7,-1 7,3-11,-3 11,0-12,2-23,-2 35,-6-8,6 8,-12-7,12 7</inkml:trace>
  <inkml:trace contextRef="#ctx0" brushRef="#br0" timeOffset="19">7831 3095,'10'4,"4"3,-1-1,-2 1,-2-1,-9-6,12 11,-12-11,0 0,0 0,0 0,-8-6,3-3,0 2,2-2,3-3,-1 1,2 0,3 2,5 0,-2 3,3-1,1 4,1 0,1 4,2 1,-2 0,1 2,-3 0,-1 5,-4 0,-4 1,1 2,-3-2,0 1,-3-2,3-9,-3 8,3-8,0 0,5-11,0 3,1-5,4-2,-1 1,-1-1,1 3,-1 1,-8 11,12-12,-12 12,8 2,-8-2,8 16,-5-7,4 3,-1 1,2 1,-5-1,3-1,-2-2,-1 0,-3-2,0-8,0 11,0-11,0 0,0 0,0 0,-8 7,8-7,0 0,1-8,-1 8,2-11,0 35,-8-37,6 13,-5-23,5 23,-8-23</inkml:trace>
  <inkml:trace contextRef="#ctx0" brushRef="#br0" timeOffset="20">8371 3031,'0'0,"0"0,9-3,-9 3,8-2,-8 2,10-5,-10 5,9-6,-9 6,0 0,9-7,-9 7,0 0,0 0,-9-6,9 6,-16 0,2 0,0 2,-4 2,0-2,-6 3,2 1,3 0,0 1,2 3,4-2,5 2,5 3,6 0,4 4,6-1,8 1,2-1,5-2,0-1,3-3,-2-2,-2-6,-4-2,-5-2,-4-3,-4-2,-6 0,-4-3,0 10,-18-19,18 19,-23-19,13 15,-6-9</inkml:trace>
  <inkml:trace contextRef="#ctx0" brushRef="#br0" timeOffset="21">8358 3032,'-9'12,"-2"-9,0 4,-3 2,-3-1,1-1,0 2,2-6,7 7,-7-14,14 4,-7-2,7 2</inkml:trace>
  <inkml:trace contextRef="#ctx0" brushRef="#br0" timeOffset="22">8562 2878,'-10'-6,"10"6,0 0,-11 8,11-8,0 13,1 3,4 1,-3 5,3 3,3 2,-1 0,0-1,-2 1,-2-5,0-3,-2-6,0-3,-1-10,-4 8,4-8,0 0,2-13,-1 6,0-1,4-2,-1 2,-4 8,-2-13,10 11,-14-9,6 11,-2-9</inkml:trace>
  <inkml:trace contextRef="#ctx0" brushRef="#br0" timeOffset="23">8456 3015,'0'0,"4"8,1-8,2 0,5 0,1 0,2 0,0 3,1-3,1 0,-1 0,-3 0,-1-3,-3 2,-1 0,-8 1,0 0,0 0,0 0,0 0,0 0,11 5,-18-10,7 5,0 0,0 0</inkml:trace>
  <inkml:trace contextRef="#ctx0" brushRef="#br0" timeOffset="24">8639 3034,'0'0,"14"9,-6-5,3 3,0 2,3 0,0 5,0-3,-1 3,0-4,-4 0,-3-2,-6-8,5 6,-5-6,-9-5,0-1,4-3,-2-3,1 0,1-1,3 0,3 0,2 2,3 1,1 2,3 2,1 0,0 2,-1 2,2 1,-4 1,1 0,-9 0,9 1,-9-1,0 0,0 0,0 0,-4 7,4-7,0 0,-7-9,7 9</inkml:trace>
  <inkml:trace contextRef="#ctx0" brushRef="#br0" timeOffset="25">8902 3015,'8'-2,"-8"2,10 8,-6 0,0 2,1 2,0 3,-3 3,-1-1,-1 0,0-2,0 0,0-5,0 0,0-10,0 0,0 0,0 0,-13-23,16 16,-11-14,11 9,-11-15,10 15</inkml:trace>
  <inkml:trace contextRef="#ctx0" brushRef="#br0" timeOffset="26">8836 2920,'0'0,"-1"-10,9 11,-8-1,8-6,-8 6,9-2,-9 2,0 0,0 0,0 0,-3 9,-7-11</inkml:trace>
  <inkml:trace contextRef="#ctx0" brushRef="#br0" timeOffset="27">9157 3043,'12'4,"-14"-13,13-16,-11 25,0 0,0-12,0 12,-14-6,3 2,-1 2,-5-1,-1 6,2-1,-2 2,0 4,7 4,0 4,3-1,6 4,-2 0,8 2,-1 0,4-3,1-2,5-3,3-6,4-1,4-5,0-5,1-2,1 2,-2-4,-7 3,-3-1,-14 6,0 0,-15 1,6 6,-17-13,11 13,-10-10</inkml:trace>
  <inkml:trace contextRef="#ctx0" brushRef="#br0" timeOffset="28">9663 3012,'0'0,"0"0,11-3,-11 3,9 6,-1 1,1 2,4 0,1 2,-3 2,2 0,-3 0,-1 0,0-2,-6-2,-2-1,-1-8,0 0,-9 0,9 0,-13-14,7 5,3-2,0 0,5-1,2-2,4 1,1 1,2 0,0 2,4 0,-2 3,1 2,-5 0,0 5,1 0,-10 0,11 8,-11-8,6 14,-2-6,-3 2,1-1,-1 1,4-2,-3 2,-2-10,4 11,-4-11,0 0,0 0,0 0,0 0,-12-4,12 4,-7-11,7 11,-1-9,1 9,0-10,0 10,13-9,-13 9,14-12,-8 5,2-1,-1 0,-1 1,4 4,-10 3,9-7,-9 7,12 2,-12-2,9 3,-9-3,13 8,-13-8,13 16,-7-7,2 2,-3 1,-1 2,1 1,-4 0,-1 0,-2-1,-3-3,2-1,-3-1,6-9,-8 8,8-8,0 0,-6-8,6 8,2-16,2 8,-19-4,24 10,-13-13,14 14,-13-11,12 13</inkml:trace>
  <inkml:trace contextRef="#ctx0" brushRef="#br0" timeOffset="29">10145 3041,'0'0,"0"0,0 0,0 0,0 0,6 10,-3-1,3 0,2 2,1 2,1-1,3-2,-3 1,2-3,-1-4,1-2,0-3,-2-4,1-2,-1 0,-2-4,-2-1,-1 2,0-2,-4-1,-1 3,-1-3,-4 2,-2 3,-1 1,-2 0,-4 3,3-1,-2 3,0 2,1 1,2 1,-3 2,4 0,1 3,1-1,0 19,0-24,12 12,-5-13,9 8,-9-8</inkml:trace>
  <inkml:trace contextRef="#ctx0" brushRef="#br0" timeOffset="30">10535 3053,'0'0,"13"-7,-13 7,4-12,-4 12,-8-13,-1 5,-1 1,-2 1,-3 2,1 3,0 3,1 3,0 6,5 2,1 2,5 4,-2 1,6 0,2-3,4-3,2-3,1-4,0-7,4-5,-1-5,2-3,-5-5,-1-4,1-2,-4-2,-2 1,-3-3,-3 7,0-2,-3 5,2 4,-2 3,0 3,4 8,0 0,-9-2,9 2,-3 11,3-1,0 0,0 4,3 0,0 6,3 1,-2 0,4 2,1-1,2 2,1-2,2-3,-1-4,1 0,-1-7,-2-4,-1-4,-1-3,-4-5,-5-2,-6-6,6 16,-17-20,17 20,-19-14,19 14</inkml:trace>
  <inkml:trace contextRef="#ctx0" brushRef="#br0" timeOffset="31">10814 3017,'-16'-13,"3"10,-6-1,2 2,-3-1,1 5,4 2,4 4,2 1,9 5,5 0,4 3,4 0,4-1,2-3,2 0,0-4,3-3,-3-2,-4-3,0-2,-6-4,-4 0,4 4,-17-12,6 13,-15-14,15 14,-21-17</inkml:trace>
  <inkml:trace contextRef="#ctx0" brushRef="#br0" timeOffset="32">10807 3037,'-4'13,"-8"-13,0 2,-1 3,-3 2,-3 0,-3 6,-1-13,11 11,-4-13,16 2,-19-2</inkml:trace>
  <inkml:trace contextRef="#ctx0" brushRef="#br0" timeOffset="33">6873 3576,'0'0,"-8"7,8-7,0 0,-10 8,10-8,-1 14,4-6,8 2,1-1,5 4,4-4,6-2,2 0,-1-6,0 0,-1-6,-6 1,-6-7,-4-3,-6-1,-10-1,-4-2,-6 2,-5 2,-1 1,-1 0,-3 4,2 2,3 4,4 0,0 6,3 0,1 4,-10-3,17 11,-11-10,9 14,-9-13,12 12</inkml:trace>
  <inkml:trace contextRef="#ctx0" brushRef="#br0" timeOffset="34">7282 3313,'-11'-8,"2"6,-4 12,0 56,3-67,-1 3,4 5,5 5,6 6,0 4,4 6,4 3,-1 4,1-2,-3 3,4-5,-8-3,0-6,-3-5,-2-1,-1-8,1-8,0 0,0 0,0 0,0 0,0 0,-4-8,4 8,12-5,-16-6,13 11,-12-9,3 9,3-11</inkml:trace>
  <inkml:trace contextRef="#ctx0" brushRef="#br0" timeOffset="35">7088 3568,'0'0,"10"2,-10-2,19 5,0-5,4 1,4 0,0 2,0-2,-1 2,-2-1,-8-2,-2 0,-14 0,36 4,-50-12,1 10,-9-12,8 12,-8-13</inkml:trace>
  <inkml:trace contextRef="#ctx0" brushRef="#br0" timeOffset="36">7862 3597,'0'0,"0"10,0-10,19 12,-5-5,6 0,3-1,1-2,-1-2,1-2,-1-3,-3-3,-6-5,-5-2,-4-3,-5-2,-4 3,-6-3,-7 5,-5 3,0 4,-4 3,2 5,0 3,6 3,4 1,1 0,13-9,4 12,-4-12,18 11,-8-15,11 9</inkml:trace>
  <inkml:trace contextRef="#ctx0" brushRef="#br0" timeOffset="37">8381 3518,'0'0,"9"-6,-70 6,61 0,8-5,-8 5,8-4,-8 4,0 0,0 0,0 0,0 0,0 0,0 0,0 0,0 0,-13-7,5 5,-2 2,-3 0,0 0,-2 1,0 0,-2 1,5 0,-2 0,4 3,1-3,9-2,0 0,-2 10,2-10,11 9,-4-4,5 1,-2-1,2-3,-1 4,0-3,-1-2,-2 0,-8-1,9 1,-9-1,9 2,-9-2,0 0,7 5,-7-5,0 0,12 6,-12-6,12 5,-12-5,13 5,-13-5,14 8,-14-8,11 11,-11-11,10 13,-6-5,-1 1,-3-2,-2 1,-2 1,-3-2,-4-1,-2-2,-3-1,-3-4,-2-3,-1-1,-1-4,8-2,-4 1,9-3,-2 5,7 0,5 8,-2-8,2 8,7 17,-7-17,12 10,-12-10,10 14,-10-14</inkml:trace>
  <inkml:trace contextRef="#ctx0" brushRef="#br0" timeOffset="38">8618 3563,'0'0,"7"-12,-7 12,0 0,9-5,-9 5,10-2,-10 2,9-5,-9 5,7-4,-7 4,7-3,-7 3,0 0,0 0,-1-7,1 7,-15-4,3 5,-2 2,-6-2,-2 1,1 5,-2-1,2 3,3-1,3 0,5 3,2 0,9 1,5-1,8 1,0-3,6-1,4 2,-1-6,3 0,-3-2,-4-2,-3-4,-3 3,-3-3,-10 4,7-6,-7 6,0 0,-12-13,12 13,-7 0,7 0,0 0,0 0</inkml:trace>
  <inkml:trace contextRef="#ctx0" brushRef="#br0" timeOffset="39">8727 3578,'0'0,"0"0,66-4,-66 4,0 0,0 0,0 0,0 0,0 0,0 0,7 12,-1-4,-3 4,0 0,-2 2,-1-1,-1-2,1 0,-5-3,5-8,-8 7,0-9,-3-9,11 11,-13-25,15 14,-13-11,12 6</inkml:trace>
  <inkml:trace contextRef="#ctx0" brushRef="#br0" timeOffset="40">8700 3481,'0'0,"-8"-11,8 11,0 0,8-5,23 7,-31-2,0 0,-4-10,4 10,0 0</inkml:trace>
  <inkml:trace contextRef="#ctx0" brushRef="#br0" timeOffset="41">8986 3432,'-10'-5,"10"5,0 0,0 0,0 0,0 0,11-3,-11 3,12 6,-6 0,2 4,-3 4,0 4,-2 2,-3 4,0 0,-4 1,0-2,-2-2,-1 1,0-7,3-3,-1-3,5-9,0 0,0 0,0 0,-5-17,18 7,-12-10,13 9,-11-10</inkml:trace>
  <inkml:trace contextRef="#ctx0" brushRef="#br0" timeOffset="42">9137 3429,'0'0,"0"0,0 0,0 0,8 11,-4-2,0 7,0 2,-3 2,1 4,0 1,-5 1,1-1,2-1,-4-3,3-6,0-2,-1-4,2-9,0 0,0 0,6-11,-3-15,6 20,-11-11,10 7,-10-8,2 18</inkml:trace>
  <inkml:trace contextRef="#ctx0" brushRef="#br0" timeOffset="43">9345 3581,'8'-9,"-8"9,73-6,-73 6,10-4,-10 4,9-7,-9 7,6-9,-6 9,8-6,-8 6,5-9,-5 9,3-9,-3 9,-5-8,5 8,-10-11,0 6,-3 2,-5-2,0 1,-2 3,-1 1,0 1,1 3,2 2,4 2,5 4,7 4,4 2,6 2,2 1,6 1,-1-3,3-2,0-6,-1-3,-3-7,-3-5,0 0,-5-7,-2-1,-1 0,-2 1,0 1,-1 10,3-11,-3 11,6 3,-6-3,18 14,-6-6,1-1,2 0,-1 2,-1-3,0-2,-4 0,0-2,-9-2,8 0,-8 0,0 0,-8-8,-10 0,18 8,-19-5,19 5,-23-9,23 9</inkml:trace>
  <inkml:trace contextRef="#ctx0" brushRef="#br0" timeOffset="44">9668 3403,'0'0,"0"0,0 0,-3 8,7 1,1 3,2 3,-2 5,2 1,-3 4,2 0,-4 0,-1-2,-1-2,0-3,-1-5,-1-3,2-10,-3 8,3-8,0 0,4-7,-4 7,3-13,-1 3,-7-4,5 14,-4-18,4 18,-10-14,10 14</inkml:trace>
  <inkml:trace contextRef="#ctx0" brushRef="#br0" timeOffset="45">9566 3532,'-2'-7,"11"10,-9-3,13-2,0 1,4-3,2 2,2 1,-1-1,1 1,0 2,-5-1,-1-1,-4 2,-4-1,-7 0,0 0,0 0,0 0,0 0,0 0,-14 3,14-3,0 0,0 0,0 0,8-5</inkml:trace>
  <inkml:trace contextRef="#ctx0" brushRef="#br0" timeOffset="46">9909 3532,'1'11,"-1"-11,5 17,-3-7,2 2,1 0,-1 2,0-1,-2-2,0-1,-2-2,0-8,0 10,0-10,0 0,-8-4,8 4,-7-8,-2-3,9 11,-7-14,7 14,-5-18,8 9</inkml:trace>
  <inkml:trace contextRef="#ctx0" brushRef="#br0" timeOffset="47">9845 3467,'0'0,"-7"-9,9-19,-2 28,0 0,0 0,0 0,18 5,-18-5,0 0,0 0,12 7,-12-7</inkml:trace>
  <inkml:trace contextRef="#ctx0" brushRef="#br0" timeOffset="48">10023 3580,'5'8,"-5"-8,8 2,0 5,3 1,2 4,2-2,7-1,0 0,-2-2,2-1,-1-6,-3-4,-3-5,-6-4,-3-2,-6-5,-5 1,-6 0,-4 0,-6 6,1 1,-2 6,-1 4,2 3,7 3,2 4,2 18,1-21,14 10,-5-15,8 20,-8-20,14 13</inkml:trace>
  <inkml:trace contextRef="#ctx0" brushRef="#br0" timeOffset="49">10310 3586,'23'14,"-23"-14,15 2,-15-2,0 0,0 0,0 0,0 0,-8-5,8 5,-7-8,7 8,-4-12,6 5,-2 7,9-13,-1 6,2 0,1 1,6 2,0 2,-1 2,0 1,-2 2,-3 5,-2 1,-1 4,-6 4,-4 2,1 0,-4 0,-2-2,1-4,1 0,5-13,-7 7,7-7,4-12,3 2,0-1,0-1,8 6,-17-11,2 17,-7-18,7 18,-30-12</inkml:trace>
  <inkml:trace contextRef="#ctx0" brushRef="#br0" timeOffset="50">10667 3722,'0'0,"0"0,0 0,0 0,0 0,0 0,12 10,-12-10,13 16,-9-7,3 2,-4 0,-1 1,-2-1,-6-2,2-3,-5 1,2-3,-1-2,8-2,0 0,0 0,15 0,-10-8,10 8,-10-10,11 8,-15-10</inkml:trace>
  <inkml:trace contextRef="#ctx0" brushRef="#br0" timeOffset="51">6873 4040,'0'0,"-11"-2,-57-1,68 3,0 0,0 0,0 0,0 0,0 0,9 4,0 0,2 3,2 2,0 2,2 3,0 1,3 1,-5 2,1-2,-4 0,2-2,-2-4,-2-2,-8-8,13 2,-13-2,10-12,-7 4,2-4,-3 0,2-1,-4-2,0 5,0-1,0 0,-2 2,2 9,-2-11,2 11,0 0,0-9,0 9,0 0,0 0,8 3,-8-3,11 8,-2-1,2 3,3-1,3 3,1-2,2 1,1-2,-2 0,-1-3,-3-4,-1-2,-6 0,-8 0,10-10,-10 10,-3-14,1 5,-3-2,0 1,-1 1,4 0,-3 2,2-2,3 9,1-15,-1 15,4-10,-4 10,5-11,-5 11,0 0,0 0,9-5,-9 5,-4-18,5 25,-10-10,9 3,0 0,-2 9</inkml:trace>
  <inkml:trace contextRef="#ctx0" brushRef="#br0" timeOffset="52">7300 3915,'0'0,"0"0,0 0,0 0,8 14,-1-1,-1 4,2 3,-3 3,1 2,-6 1,1-1,-3-2,-2 0,1-5,2-5,-3-6,4-7,0 0,0 0,-3-10,7 0,3-5,-1 0,3 0,4 1,-3 2,-1 3,3 3,-4 3,-1 3,-7 0,13 7,-13-7,7 17,-4-7,1 2,-2-2,0 5,2-3,0 0,0-3,-1 1,1-3,-4-7,3 9,-3-9,0 0,0 0,0 0,-8-7,8 7,-9-9,9 9,-5-10,5 10,0 0,0 0,0 0,3-8,-3 8,0 0,7 0,-9-7,12 9,-14-12,12 14,-10-11</inkml:trace>
  <inkml:trace contextRef="#ctx0" brushRef="#br0" timeOffset="53">7563 4099,'0'0,"0"0,9-3,-9 3,6 12,-5-2,-1 2,0 0,-1 1,-2-1,1 1,0-4,2-9,-6 13,6-13,0 0,0 0,-12-19,19 12,-14-14,12 10,-10-15,14 9</inkml:trace>
  <inkml:trace contextRef="#ctx0" brushRef="#br0" timeOffset="54">7486 3958,'0'0,"0"0,0 0,8-4,-30 1,32 10,-10-7,12 6,-12-6,12 9</inkml:trace>
  <inkml:trace contextRef="#ctx0" brushRef="#br0" timeOffset="55">7810 4086,'13'-6,"-6"1,-7 5,13-9,-13 9,9-7,-9 7,3-9,-3 9,-9-10,1 7,-5-1,-1 0,-7 4,2-1,-2 5,3-1,1 3,5 4,2 1,6 3,5 0,6 3,3 1,4-1,5-4,0 0,2-2,0-7,-2 0,0-2,-1-5,-3 0,-2-3,-4 2,-9 4,10-3,-17-7,7 10,-10-9,10 9,-13-7</inkml:trace>
  <inkml:trace contextRef="#ctx0" brushRef="#br0" timeOffset="56">7953 3934,'0'0,"0"0,7 12,-2-3,1 8,2 3,-3 4,-1 3,0 2,-2-2,-3 0,-1-4,-2-4,1-5,-2-4,5-10,0 0,0 0,1-9,6-1,4-5,2 1,3-3,1 3,0 1,-1 6,1 1,-6 6,1 6,-4 2,-2 5,-5 3,2 3,-3-1,0 0,0-2,-1-3,0-4,1-9,0 0,0 0,6-9,-2-1,1-7,-7 1,11 10,-14-7,5 13,-4-10,4 10</inkml:trace>
  <inkml:trace contextRef="#ctx0" brushRef="#br0" timeOffset="57">8639 4078,'0'0,"5"-8,3 7,-8 1,13-7,-5 3,-8 4,14-7,-14 7,10-5,-10 5,0 0,5-9,-5 9,-8-4,8 4,-18-2,8 0,-4 5,-2-3,0 5,-1-3,1 2,-2 3,3-2,2 0,3 5,4 2,3-1,8 3,7 2,2-1,3 2,2-2,4-3,4-1,-2-4,-1-2,-2-3,-2-4,-1-3,-2-2,-4 2,-5-3,-3-22,-5 30,-5-13,5 13,-17-7,17 7</inkml:trace>
  <inkml:trace contextRef="#ctx0" brushRef="#br0" timeOffset="58">8710 4074,'0'0,"0"0,7 0,-7 0,-9 10,0-4,-3 0,-2 4,-1-2,-3 1,1-3,25 4,-26-11,17 8,-9-10,10 3,0 0</inkml:trace>
  <inkml:trace contextRef="#ctx0" brushRef="#br0" timeOffset="59">8814 4066,'0'0,"0"0,12-4,-12 4,15 4,-2 4,4-1,3 5,2 0,3 1,-3 0,0 0,-2-1,-4-1,-3-3,-3-2,-10-6,9 5,-9-5,-3 32,-8-40,11 8,-16-9,16 9,-18-13</inkml:trace>
  <inkml:trace contextRef="#ctx0" brushRef="#br0" timeOffset="60">8982 4058,'0'0,"-12"-1,12 1,0 0,-8 6,8-6,-3 11,3-11,-7 16,3-4,0 0,-3 3,-2-2,1-1,-3-1,-2 0,2-4,0 1,0-2,2-4,9-2,-10-1,10 1,-7-13,19 11,-11-11,13 8,-8-9,9 9</inkml:trace>
  <inkml:trace contextRef="#ctx0" brushRef="#br0" timeOffset="61">9151 4062,'7'0,"-7"0,0 0,6 10,-6-10,8 16,-2-5,-3 2,0 0,-2 2,0-3,-2-1,-3-1,4-10,-3 10,3-10,-1-25,5 53,-7-41,10 7,-11-12,15 6</inkml:trace>
  <inkml:trace contextRef="#ctx0" brushRef="#br0" timeOffset="62">9108 3934,'0'0,"0"0,0 0,35 6,-35-6,13 0,-13 0,10 1,-10-1</inkml:trace>
  <inkml:trace contextRef="#ctx0" brushRef="#br0" timeOffset="63">9326 3927,'0'0,"-2"-14,2 14,2 8,3 0,-1 5,1 4,2 3,-1 3,-1 2,-2 1,-2 2,2-2,-6-2,3-6,0-4,-2-2,2-4,0-8,0 0,8 0,-8 0,11-13,-7 1,7 6,-12-12,1 18,0-25,0 25</inkml:trace>
  <inkml:trace contextRef="#ctx0" brushRef="#br0" timeOffset="64">9271 4037,'0'0,"15"-3,-6 2,3 0,2 1,7-1,-3-1,2 2,0 2,-3-1,-1-1,-6-3,-1 3,-9 0,0 0,0 0,0 0,-12 3,12-3,-9 0,9 0,0 0</inkml:trace>
  <inkml:trace contextRef="#ctx0" brushRef="#br0" timeOffset="65">9676 4047,'2'-9,"10"11,-12-2,0 0,5-9,-5 9,0 0,-4-6,4 6,-9-3,1 2,-3 1,-1-1,-2 2,-3-1,2 1,-2 0,3 1,2 0,1 2,11-4,-10 7,10-7,2 11,-2-11,14 13,-4-6,3-1,-1-1,1-2,0 1,-2-3,1 0,-5-1,0-1,-7 1,13 0,-13 0,0 0,8-1,-8 1,0 0,6 3,-6-3,8 5,-8-5,13 6,-6-1,0-2,2 2,2 0,-2 0,0 0,-1-1,1 1,-2 2,-7-7,7 15,-7-15,-3 15,-5-7,-1 1,-4-2,-3-4,-4 2,-2-2,-1-3,2-5,2 0,0-3,4-2,3-1,5 1,1-2,6 2,1 2,-1 8,2-11,6 16,-8-5,7 9,-7-9,3 15</inkml:trace>
  <inkml:trace contextRef="#ctx0" brushRef="#br0" timeOffset="66">10278 3939,'0'0,"0"0,0-10,0 10,0 0,0 0,0 0,0 0,1 9,0-1,0 5,4 1,-3 5,1 1,-2 1,1-1,0 1,-3-1,0-5,0-1,-3-4,4-3,0-7,0 0,-4 9,4-9,0 0,0 0,0 0,0 0,0 0,0 0,-1-10,1 10,-4-43,4 43,0-14,0 14,-3-16,3 16</inkml:trace>
  <inkml:trace contextRef="#ctx0" brushRef="#br0" timeOffset="67">10148 4015,'0'0,"-9"-1,9 1,0 0,0 0,0 0,0 0,9-5,-1 5,4 3,0-1,5 0,2 2,3-2,-1 3,0-3,2 0,-2-4,-3 0,-1 0,-3-2,-2-1,-4 1,-8 4,11-9,-11 9,0 0,12-2,-12 2,0 0,-1-9,9 15</inkml:trace>
  <inkml:trace contextRef="#ctx0" brushRef="#br0" timeOffset="68">10447 3903,'0'0,"11"12,-4-1,2 3,1 4,-2 3,2 2,-5 2,1 0,-5-2,-1-2,-3-2,-2-5,2-5,3-9,-6 12,6-12,0 0,0 0,1-12,6 5,2-1,0-2,2-3,1 3,0 2,-1-2,-1 4,-1 2,-9 4,9-3,-9 3,10 9,-9-2,0 2,0 2,4-3,-2 7,-2-3,4 2,-1-1,-4-2,0-3,3-1,-3-7,-3 9,3-9,0 0,0 0,3-12,-3 12,-3-12,3 2,0 4,0 6,-10-14,10 14,-8-14,8 14,-6-16</inkml:trace>
  <inkml:trace contextRef="#ctx0" brushRef="#br0" timeOffset="69">10712 4084,'19'4,"-8"-9,10 8,-2-1,4 0,-2 2,-2-4,-2-2,-4-1,-6 0,-7 3,6-14,-6 14,-11-12,-2 5,-2 1,-2 2,-4 0,1 3,1-2,-2 3,7 4,0 3,6-1,3 6,7 2,2 4,3 0,4 1,0-1,3-1,0 1,2-6,-1-3,-2-3,-1-3,1-2,-1-4,-2 1,1 0,-5-2,-6 4,8-5,-8 5,0 0,0 0,0 0,0 0,0 0,0 0,-10 5,29 1,-27-13,8 7,-7-8,7 8,-8-21</inkml:trace>
  <inkml:trace contextRef="#ctx0" brushRef="#br0" timeOffset="70">6954 4634,'-8'2,"8"-2,0 0,0 0,0 0,0 0,0 0,0 0,7 9,-7-9,7 11,-4-4,3 5,-4-1,1 2,-2 0,-3 0,-1 0,0-1,-2-2,5-10,-7 11,7-11,0 0,-7-9,9 1,3-1,-3-1,4-21,4 24,-13-10,10 11,-11-10,4 16</inkml:trace>
  <inkml:trace contextRef="#ctx0" brushRef="#br0" timeOffset="71">6899 4550,'0'0,"-5"-6,9-20,-4 26,0 0,0 0,0 0,12 8,-12-8,0 0,0 0,14 12</inkml:trace>
  <inkml:trace contextRef="#ctx0" brushRef="#br0" timeOffset="72">7076 4673,'17'8,"-8"-3,0 0,-1 2,2-1,-1 2,2 0,-3 0,-8-8,8 13,-8-13,-4 8,4-8,-9 2,1-2,8 0,-13-3,13 3,-6-10,6 10,0-10,4 2,2 1,3-2,0 0,3 1,1 1,-4 0,0 1,1 1,-10 5,14-6,-14 6,9-1,-9 1,0 0,8 5,-8-5,8 7,-8-7,10 9,-10-9,14 12,-8-5,2 3,-4-2,1 3,0 0,-4 1,0-3,-1 1,-1-3,-1 1,2-8,-9 11,9-11,0 0,-8 2,8-2,0 0,0 0,-2-9,11 9,-12-12,12 10,-11-12,12 12,-13-11</inkml:trace>
  <inkml:trace contextRef="#ctx0" brushRef="#br0" timeOffset="73">7389 4495,'-8'-4,"8"4,60 0,-60 0,5 12,1 0,-1 1,-1 6,3 3,0 1,-2 2,-2 0,0 0,0 0,-6-1,6-4,-6-3,3-2,-1-5,-1-2,2-8,0 0,0 0,6-7,-3-1,-1-2,1 0,-14-3,11 13,3-12,-3 12,0 0,-8 0</inkml:trace>
  <inkml:trace contextRef="#ctx0" brushRef="#br0" timeOffset="74">7364 4670,'9'-1,"8"2,2 0,3 2,1 0,1-1,-1-1,-4 0,-5-1,-6-1,-8 1,10-6,-23-4,13 10,-18-10,18 10</inkml:trace>
  <inkml:trace contextRef="#ctx0" brushRef="#br0" timeOffset="75">7829 4693,'-6'-8,"6"8,-11-10,-3 4,-6 4,1-1,-4 3,2 3,2 1,3 6,2 1,9 3,2 3,9 1,3 1,7-1,3-3,1 1,7-4,-1-4,-2-3,0-5,-3-3,-9 3,2 0,-15-14,1 14,-11-15,11 15,-24-10</inkml:trace>
  <inkml:trace contextRef="#ctx0" brushRef="#br0" timeOffset="76">7818 4717,'0'0,"0"0,0 0,0 0,-8 8,8-8,-12 10,5-7,-6 2,1-1,-1 4,-4-9,17 1,-21 1,21-1,-9-5</inkml:trace>
  <inkml:trace contextRef="#ctx0" brushRef="#br0" timeOffset="77">7888 4699,'0'0,"14"-8,-3 10,1 0,1 4,2-1,2 6,-1-2,-2 2,1 0,-3 0,-4-2,-1-3,-7-6,0 0,0 0,0 0,0 0,-9-17,3 4,1-1,1-2,1 0,6 3,0-2,2 6,2-1,2 3,3 3,-2 2,-1 0,3 0,-3 2,-9 0,10 4,-10-4,0 0,0 0,-19 0,19 0,-14-8</inkml:trace>
  <inkml:trace contextRef="#ctx0" brushRef="#br0" timeOffset="78">8373 4521,'0'0,"-6"-12,6 12,-14-9,0 4,-1 0,-1 3,1 2,1 2,3 5,2 4,4 5,8 5,1 2,3 4,1 3,1 3,-1-3,-4-1,1-1,-4-6,-3-3,-2-3,0-6,4-10,-11 11,11-11,-8-6,8 6,-3-12,4 4,1-1,3 2,26 6,-31-11,10 15,-14-11,12 12,-8-4</inkml:trace>
  <inkml:trace contextRef="#ctx0" brushRef="#br0" timeOffset="79">8162 4685,'0'0,"23"-3,-9 3,4 0,1-1,0 1,1-1,-2 0,-3-2,-2 1,-5-3,-8 5,30-2,-38-7,8 9,-10-6,10 6,0 0</inkml:trace>
  <inkml:trace contextRef="#ctx0" brushRef="#br0" timeOffset="80">8555 4664,'13'2,"-18"-12,5 10,-8-8,-6 3,-3 0,-3 1,-1 4,0 0,3 4,2 0,3 4,5 3,7-2,1 7,5-1,2 3,2-1,3 1,0-1,5-6,0 1,0-4,3-2,-1-4,-1-2,-31-8,29 8,-15-12,7 8,-11-10,3 14</inkml:trace>
  <inkml:trace contextRef="#ctx0" brushRef="#br0" timeOffset="81">8555 4667,'1'10,"-11"-11,10 1,-17 12,6-3,-3-1,-1 1,-2 0,5-18,6 20,-9-12,15 1,-9-4,9 4</inkml:trace>
  <inkml:trace contextRef="#ctx0" brushRef="#br0" timeOffset="82">8626 4677,'-8'-2,"8"2,8 1,-8-1,12 3,-3 0,1 3,5 0,-1 3,1 0,1 1,1 0,-5-1,-2-1,-2-1,-8-7,3 9,-3-9,-9-3,9 3,-15-11,9 1,-1-2,4 0,3-1,0 0,5 2,-2 1,4 2,0 1,3 3,-3-1,1 2,1 2,-1-1,-8 2,10 0,-10 0,0 0,8-1,-8 1,10 0,-10 0,11 0,-11 0,16 0</inkml:trace>
  <inkml:trace contextRef="#ctx0" brushRef="#br0" timeOffset="83">8896 4681,'13'20,"-13"-20,24 19,-4-5,0-5,2 2,2-3,0-2,-2-3,-2-5,-4-2,-3-6,-5-1,-5-4,-4-2,-3-1,-8-1,-3 0,1 6,-7 1,2 4,-3 6,3 2,2 3,4 5,3 3,1-15,9 21,-10-12,10 11,-13-13,11 11</inkml:trace>
  <inkml:trace contextRef="#ctx0" brushRef="#br0" timeOffset="84">9142 4675,'8'2,"1"8,68-4,-65 5,1-1,-2 1,1 2,-3-2,-2-3,-1 1,-6-9,0 0,0 0,0 0,-9-10,2 1,1-2,4-2,-1 0,2 1,5 2,-2 1,-2 9,16-12,-6 8,-2 3,4 1,-2 1,1 2,-3-1,0 3,-1-1,-7-4,10 14,-6-7,-4-7,2 15,-2-15,3 13,-3-13,0 10,0-10,0 0,0 0,0 0,5-13,1 2,1 2,-1-1,1-1,1 3,-1 1,-7 7,12-9,-12 9,7-4,-7 4,0 0,0 0,7 0,-7 0,0 0,7 10,-7-10,8 11,-2-4,1 4,-1 0,-1-1,1 1,-1 2,-4-2,0 2,-3-4,-2 0,2-2,2-7,-9 10,9-10,0 0,0 0,0 0,7-13,-3 4,-4-6,9 9,-13-10,4 16,-1-24,1 24</inkml:trace>
  <inkml:trace contextRef="#ctx0" brushRef="#br0" timeOffset="85">9698 4677,'0'0,"0"0,7-15,-7 15,0 0,0 0,11-4,-11 4,8-2,-8 2,11-2,-11 2,14-5,-14 5,10-4,-10 4,8-2,-8 2,0 0,0 0,0 0,-14-4,5 3,-4 1,-5 2,0 0,-1 1,-3 0,0 0,3 4,1-1,6 1,2 2,4-1,8 2,3 3,8 1,5-1,4 2,4-3,-1 1,2-3,0-4,-3-1,-3-5,-4 0,-3-6,-6 0,-6-2,-4 31,-9-38,11 15,-15-14,15 14,-15-10</inkml:trace>
  <inkml:trace contextRef="#ctx0" brushRef="#br0" timeOffset="86">9742 4664,'0'0,"0"0,7 2,-7-2,-11 5,0 0,-2-1,-2 3,-2-2,-2 2,0-3,-25-4,37 7,-5-11,12 4,0 0,13 0</inkml:trace>
  <inkml:trace contextRef="#ctx0" brushRef="#br0" timeOffset="87">9921 4483,'-8'1,"8"-1,-1 14,2-4,1 3,3 3,-1 3,2 1,0 4,0-1,-2 0,-2 0,-1-1,-2-5,-2-1,0-5,-1-2,4-9,-7 10,7-10,0 0,0 0,-2-7,2 7,6-13,-5 4,2 2,2-3,-8-3,3 13,1-10,-1 10,-6-10,6 10</inkml:trace>
  <inkml:trace contextRef="#ctx0" brushRef="#br0" timeOffset="88">9809 4627,'0'0,"0"0,15 0,-6 0,3 0,2 0,4 0,1 0,2 0,-2 2,-3-1,1-2,-5 1,-2 0,-3 0,-7 0,0 0,4 22,-4-22,0 0,-4-8,11 13,-10-14</inkml:trace>
  <inkml:trace contextRef="#ctx0" brushRef="#br0" timeOffset="89">10182 4637,'0'0,"0"0,0 0,-13-3,-4 2,-2 0,-1-1,-1 2,0 1,4 2,3 3,6 3,5 3,10 2,4 2,5 0,4 2,2-2,0-2,4-4,-2-1,-3-3,-2-5,0-1,-6-3,-5 9,-9-19,1 13,-12-28,7 20,-13-11</inkml:trace>
  <inkml:trace contextRef="#ctx0" brushRef="#br0" timeOffset="90">10176 4657,'0'0,"-9"7,9-7,-11 10,3-7,-2 2,-2-1,-1 3,-8-9,21 2,-21-2,21 2,-10-4</inkml:trace>
  <inkml:trace contextRef="#ctx0" brushRef="#br0" timeOffset="91">10231 4638,'8'10,"-1"-2,11 2,2 4,-2-1,6 4,-3-2,1 2,-5-3,-3-2,-5-5,-9-7,9 9,-9-9,0 0,-14-11,8 3,-1-6,2 4,-1-5,4 2,3 0,2 1,4 1,0 3,3 0,2 3,-3-1,-1 2,0 2,-8 2,11-2,-11 2,0 0,0 0,0 0,-4 7,-5-11,9 4,0 0,0 0</inkml:trace>
  <inkml:trace contextRef="#ctx0" brushRef="#br0" timeOffset="92">10893 4465,'-12'-2,"12"2,0 0,0 13,4 1,6 2,-1 4,3 5,2 2,-2 2,-2-2,-1 0,-2-5,-5-1,-3-9,0-4,1-8,0 0,-10 0,7-10,4 0,-1-5,2 1,0-3,4 7,-2-4,3 6,-1 0,-6 8,14-10,-14 10,8 0,-8 0,10 3,-10-3,9 9,-9-9,9 11,0-4,-1 3,2 0,1 5,3-3,-4 1,4 1,-4-2,-5 0,-2-1,-8-4,-3-2,-7-3,-6-2,-1-4,-8 0,1-4,2 1,3 1,2-1,7 4,5-1,10 4,0 0,0 0,19 7,-19-7,23 0,-13-6</inkml:trace>
  <inkml:trace contextRef="#ctx0" brushRef="#br0" timeOffset="93">11268 4673,'0'0,"10"2,-13 5,3-7,6-5,-6 5,0 0,11-6,-11 6,10-4,-10 4,10-7,-10 7,17-8,-17 8,10-9,-10 9,5-9,-5 9,-1-7,1 7,-9-7,9 7,-14-3,3 1,-1 1,-1 1,-2 1,0 3,1-3,-4 5,8-1,1 2,2 0,2 5,4-2,3-1,2 1,4 1,0-1,2 0,3-2,-3-3,2-3,-5-3,-7 1,11-11,-10-1,-1 3,-3-2,0 0,1 3,2 8,-5-11,5 11,0 0,13 6,-13-6,18 15,-8-6,6 1,0-2,0 2,0-2,-1-2,2-2,-6-3,-1-2,-10 1,5-14,-5 14,-9-15,9 15,-12-17,12 17</inkml:trace>
  <inkml:trace contextRef="#ctx0" brushRef="#br0" timeOffset="94">11554 4637,'-3'-11,"3"11,49-9,-65 3,-2 1,2 0,-1 5,-1 0,2 5,4 3,3 3,8 4,2 3,5 3,3-1,-1-1,5 0,-3-2,7 0,-4-8,1-2,-4-3,4-3,1-3,-1-4,4 3,-15-12,9 11,-13-11,1 15,-1-19</inkml:trace>
  <inkml:trace contextRef="#ctx0" brushRef="#br0" timeOffset="95">11694 4513,'0'0,"5"9,-3 2,3 7,2 3,2 3,-2 1,-2 4,1-2,-3 0,-3-2,0-6,-4-2,-2-4,2-5,4-8,0 0,0 0,1-8,8-2,-1-1,6-3,1 3,-1-1,3 2,-2 4,-2-3,-3 7,-2-3,-8 5,8-2,-8 2,-8-1,-1-1,-3 1,1 0,0 2,1 0,0 2,10-3,-8 8,11 1,2-2,6 5,2 0,2-2,2 1,3-1,-1-4,-1-4,1 0,-1-3,-4-2,-4 0,-10 3,0 0,0 0,0 0,-17-6,5 10,-1 1,-3-7,11 11,-8-14,13 5,-13-11</inkml:trace>
  <inkml:trace contextRef="#ctx0" brushRef="#br0" timeOffset="96">4646 194,'2'10,"-2"-10,-78 0,78 0,0 0,0 9,0-9,0 0,0 12,0-12,4 13,-2-4,-2-9,7 20,-1-5,0 2,1 2,0 1,1 2,-1 1,-1-2,1 1,-3-2,1-5,-4 0,3-3,-4-3,0-9,1 13,-1-13,0 0,0 0,0 0,-8-9,8 9,0 0,-4-11,4 11,-2-8,2 8,-1-12,1 12,0-11,0 11,1-12,-1 12,1-13,-1 13,2-11,-2 11,0 0,4-11,-4 11,0 0,0 0,0 0,0 0,0 0,0 0,0 0,0 0,7 10,-7-10,3 18,-2-7,2 2,-2 0,5-1,-4 0,2 1,0-2,-4-2,5 1,-4-4,4 4,-5-10,3 18,-2-8,1-1,0 6,-1-5,0 0,0 3,1-1,-1-2,-1-1,1 1,-1-10,1 14,-1-14,4 14,-4-14,1 13,-1-13,2 14,-2-14,1 9,-1-9,3 11,-3-11,1 8,-1-8,1 11,-1-11,1 12,-1-12,1 15,0-6,-1-1,2 2,-2-10,1 13,-1-13,1 15,-1-15,0 13,0-13,1 14,-1-4,0 1,0-3,1 2,-1 3,1-3,1-1,-2 3,2-4,1 2,-2 2,-1-4,4 2,-4-1,1 2,-1 1,0-1,-1 0,1 0,0-1,-1 1,0-2,-1 3,1-2,1-1,0 4,0-2,0 0,0 6,0-5,0 1,0-1,0 1,3-1,-2 1,0 0,-1 0,0 0,0 0,0-1,0 1,1 2,-1-2,0 1,2-1,0 3,-2 1,1-2,2 3,-2 1,2-1,-3 0,1-1,1 2,-2-3,1 1,-1-3,-1 2,1-2,-1 3,0-2,1 3,0 0,-1 4,2-2,1 1,-2 1,0 1,1 2,1 1,-2 0,2-2,-1 3,0-3,0 3,2-1,-1 0,-1-1,3-1,-2 1,0-2,0-1,-2 2,0-2,0-2,0 0,0 1,-2-1,2 1,0 3,-1-2,2-1,-2 0,4-1,-5 1,2 2,0-3,2 1,-2-2,0 5,0-4,0 1,0 2,-4 0,3 2,1 0,-2-3,-3 3,4-1,0 1,-3 2,-1-5,4 3,-2 0,0 1,1-3,0 5,1-1,-1 1,-1-1,1 1,0-1,1 1,-2 0,-1 0,1-1,1 2,-1-3,0 3,-1 0,1-1,-1 1,2-4,-2 2,0-2,-1-3,4 1,-4-3,3 1,-2-1,3 2,1-2,-2 0,2 5,-1-1,1 0,-4 0,3 3,0-3,-3 1,3 0,0-1,-2-2,1 2,1-3,-2-1,2 3,-1 0,-1-1,3 0,-1-2,-3 0,4 3,-3-1,2-4,1 2,-3-2,1 0,1-2,-2-1,0 4,2 0,-3-1,2 1,0 1,-1 2,1-1,-2-2,3-1,0 0,-1-3,-1 0,3 2,-1-1,0-1,0 0,0 4,-3 0,2 0,-3 3,4-5,-4 2,3-4,-1 2,0-3,2-2,1 0,0 1,-2-1,2-4,0 2,-1-2,1-8,0 10,0-10,0 0,0 11,0-11,0 0,0 0,9-8,-9 8,0 0,9-11,-9 11,5-14,-5 14,-4-14,-3-3,7 17,-3-27,11 13,-9-15,11 6</inkml:trace>
  <inkml:trace contextRef="#ctx0" brushRef="#br0" timeOffset="97">4979 251,'0'0,"0"0,-1 9,1-9,-4 8,4-8,-5 14,-1-5,4 0,-2 3,-3 1,4 2,-3-2,-2 3,2-2,-1 1,0 1,0 3,0 0,0 3,2 1,-4 1,2 1,1 1,-2 3,2-4,-1-1,1-3,3 1,-2-2,2-7,-2 2,5-15,-1 13,1-13,0 0,-4 8,4-8,0 0,0 0,0 0,0 0,0 0,4 10,-4-10,0 0,0-15,9 15</inkml:trace>
  <inkml:trace contextRef="#ctx0" brushRef="#br0" timeOffset="98">4918 485,'0'0,"3"16,-6-3,-2 4,-1 3,-1 4,-1 1,1 0,0 3,0-2,0-4,0 1,1 0,1-4,0-3,-1 1,5 0,-3-2,-1-2,5 4,-4-1,4 0,-4 1,2 1,0 0,-1-1,1 2,-2 1,3-2,0 1,0 1,-1 0,2 2,0-3,0 3,0-1,0 1,-2-2,5 1,-3-2,0-2,-1 2,2-2,-2-3,1-1,1-1,-1-1,0-1,0-2,0-8,0 14,0-14,0 11,0-11,0 0,1 11,-1-11,0 0,0 0,0 0,0 0,0 0,-2-13,2 13,1-16,0 8,-1-2,0-3,2 5,-2-3,1 1,3 1,-2 0,-2 9,5-10,-5 10,0 0,0 0,0 0,6 15,-6-3,-3 0,3 4,-1 2,0-1,-1 3,1 0,-1 0,-1 0,1 2,-1-2,2 0,0 0,0-1,1 1,0 1,0 2,0 1,-1-3,-1 4,0 1,1 1,-1-1,0 5,1-3,-2 2,2-3,1 2,0-2,-2-1,2 3,-1-4,4 0,-6 0,6 1,-3-1,1-1,-2 0,-2 0,3-2,0 0,0-1,0-2,-1 3,1-3,0 0,-3 3,3-4,0 2,0-1,-2 2,0-1,2 0,-1 0,0 1,-3-3,4-1,-1-1,-1 1,1-2,-2 2,2-2,1 1,0 3,0-3,0 1,-2 1,-1 0,3 1,-1 2,0-2,-1 1,1 1,-1 0,2-2,-2 1,2-1,0 4,0-3,-2-1,3-1,-2 0,1 0,1 2,0-3,-1 1,2 1,-2-2,0 1,2-3,-4 2,2-2,2 1,-1-1,-1 1,0-3,0 3,0-1,0 1,2-1,-3-1,0 4,2 0,-2-2,1 2,0-1,0-1,0-3,-1 6,-1-4,2-1,0 1,0-1,0 1,0-1,0 2,3-1,-3 1,0 1,0-1,0-1,2 1,-3 2,1-1,0-3,-1 2,1-1,-1 2,2 1,-2 0,1-4,-2 6,4-1,-2-3,0 5,1-3,-2-3,1 3,0 0,2-3,-1-2,0 5,-1-4,0 2,1-2,-1 1,0-1,-1-1,1 2,0-4,1 4,-1-4,2 3,-4 0,2-1,2 0,-2-1,0 0,0 1,2-2,-2 0,0 3,2-2,-2 1,3 0,-2 4,2-3,-3 1,1 0,-1 1,3-2,-1 0,-1 0,-1-2,3 3,-2-1,-1 3,1-4,2 0,0 1,-4-2,4 3,-3-3,1-2,0-1,2 0,-3 1,1-1,-1-9,5 17,-4-9,-1-8,3 15,-3-15,3 14,-1-6,-1 1,-1-9,1 16,0-6,1 1,-2-2,2 1,-2-10,1 13,-1-13,5 11,-5-11,0 0,0 0,4 9,-4-9,0 0,0 0,0 0,9 10,-9-10,0 0,0 0,2 8,-2-8,0 0,0 0,0 0,0 0,0 0,0 0,0 0,0 0,-5-12,4 37,-11-40,12 15,-5-15,5 15,-7-15</inkml:trace>
  <inkml:trace contextRef="#ctx0" brushRef="#br0" timeOffset="99">4762 4262,'0'0,"0"0,10 17,-9-5,4 3,-2 4,2 4,-1 2,2 3,2-1,3 2,-2-2,2 4,0-6,-1-1,-1-1,0-3,0-3,-1-4,-2-2,-6-11,7 14,-7-14,8 13,-8-13,0 0,4 10,-4-10,0 0,0 0,2 12,-2-12,0 0,0 0,-3 8,3-8,0 0,0 0,0 0,0 0,0 0,0 0,0 0,0 0,0 0,0 0,0 0,0 0,-2 8,2-8,0 0,0 11,0-11,0 0,0 0,-1 8,1-8,0 0,-8-12,8 12,-11-19,5 7,-2 2,1-6,1 3,-1 1,0 3,3-1,4 10,-7-12,7 12,0 0,-10-4,10 4,0 0,-3 16,0-6,3-1,3 3,-2 0,0-3,0 1,-1-10,1 10,-1-10,0 0,-10-14,3 5,-2-2,-2-1,2 1,-2 2,4 4,7 5,-11-5,11 5,0 0,0 16,0-16,11 14,-5-4,0-2,-6-8,10 10,-10-10,0 0,0 0,-16-13,6 2,-3 1,0 0,4 1,-2 2,11 7,0 0,0 0,1 12,9-4,0 1,3 0,0-2,-3-1,-2-6,-8 0,5-9,-11-4,-3 0,-3-2,-2 0,0 0,0 3,3 6,1 3,10 3,-5 9,8 0,2 2,2-3,3-1,1 0,-2-2,0-7,-9 2,8-12,-6 0,-5 1,-3 0,1-2,-2 4,0 0,7 9,-13-8,13 8,0 0,0 0,0 0,0 0,0-14,3-1,2-3,0-4,-1-3,1 0,-4-2,3 3,-2 3,-2 9,0 12,0 0,-7 23,1 1,3 8,-5 5,1 3,1 1,0-4,1-7,1-10,1-10,3-10,-2-23,5-9,2-10,0-13,2-1,1-4,2 3,0 8,-3 7,0 16,-2 10,-5 16,4 17,-6 8,-5 12,0 5,-3 7,2-3,-3-3,0-6,5-9,-1-14,7-14,-8-16,8-18,1-9,4-9,1-1,1-3,0 5,0 7,1 13,-2 10,-6 21,0 0,4 28,-8 6,-1 8,-2 7,0 8,-3-1,0-4,1-8,1-11,1-15,7-18,-10-15,10-19,3-17,5-8,1-3,1-1,2 8,-2 8,-1 13,-1 13,-8 21,7 9,-10 17,-2 14,-3 9,-3 8,-1 7,-1 1,-1-4,0-8,3-11,1-19,10-23,-8-13,9-27,5-17,5-9,2-8,2-2,2 4,-1 9,-4 13,2 16,-8 16,-6 18,4 16,-8 13,-6 15,1 12,-3 9,-3 3,0 0,4-9,-5-9,9-14,0-20,7-16,-4-36,8-17,4-12,1-14,5-4,-1-1,-1 8,3 11,-7 15,-1 13,-1 25,-6 12,-2 26,-4 11,-1 16,-2 10,-3 9,1 4,1-1,1-10,-2-10,5-17,2-18,4-20,0-14,4-14,2-9,2-2,-1 1,1 2,-1 7,-2 14,-5 15,4 11,-7 15,1 8,-3 8,2 8,-7 3,6-1,0-5,0-9,1-12,1-11,2-15,0 0,5-12,-4-5,2 1,-2-1,-1 2,0 6,0 9,0 0,-5 13,0 2,4 4,1-1,0 3,1-2,4-3,-1-6,-4-10,17 8,-8-8,0-1,1-2,-2-2,-8 5,11-7,-11 7,0 0,10-2,-10 2,0 0,4 11,-4-11,4 12,-4-12,3 10,-3-10,0 0,0 0,0 0,-2-15,-3 7,0 0,-1-2,0-2,1 3,5 9,-9-17,5 7,4-4,3-3,-1-8,3-3,1-9,3-3,-1-7,4-2,-7 0,5 0,-3 3,-4 7,0 7,-1 3,-2 11,-2 9,2 9,0 0,-12 2,7 9,1 0,0 4,1-3,-1-2,4-10,0 0,-1-9,1-12,5-8,-4-9,2-4,-2-1,3 3,-2 4,-1 5,3 7,-4 11,0 13,0 0,0 16,0 4,0 3,-1 0,-2 3,0-4,2-3,0-7,1-12,0 0,-7-20,7-3,0-8,0-8,1-1,0-4,1 5,2 3,-1 7,-2 6,2 9,-3 14,2-9,-2 9,-3 8,-1 3,-1-3,0 0,5-8,-14 9,14-9,-14-13,8-3,5-2,-4-4,5-6,1 3,3-1,0 3,2 3,0 3,0 5,-2 3,-4 9,0 0,0 0,7 13,-10 2,-2 3,1 5,-1 3,-1 0,2 1,-2-5,5-1,-2-11,3-10,0 0,8-1,1-12,-1-8,0-2,0-3,0-3,-2 2,1 0,-2 9,-4 2,-1 16,0 0,0 0,-12 24,6 4,-1 12,0 4,0 6,2 5,-2-4,4-7,-1-3,1-10,1-9,2-11,0-11,5-12,-2-9,1-5,-2-7,1 1,0 0,-2 2,-1 6,0 10,0 14,0 0,-7 11,5 12,-3 8,1 5,0 5,0 1,2-1,-2-4,1-10,2-11,1-16,0 0,0-24,0-8,3-8,-2-6,-1-4,3-2,-1 0,-1 5,3 0,-3 7,4 4,-1 0,1 3,1-2,-1 0,2 0,-2-1,2-2,-5-7,3 4,-4-5,3-1,-4-2,1 0,-1 0,0 0,2 0,-1 1,3 3,-2-1,2 5,-1-1,1 3,-2 3,0 1,-2 1,0 3,-2 3,2 1,-2 3,1 1,1 0,-3 4,3 1,0-3,0-1,0 0,1 0,2-2,-3 1,2-3,0 3,1-1,1 1,-1 0,-3 6,2-3,-2 0,0 2,1 2,-1-4,0 1,0 1,0-1,0-1,0 1,0 0,0-3,0 2,0 0,0-3,0 3,0-3,-1-1,1 0,1 1,-1-1,0-1,0 1,0-1,1 2,2 2,-3 1,0 0,1 2,-1 5,1 2,-1 11,0-10,0 10,0 0,1 16,0-1,-2 0,2 3,-2 0,0 1,0-2,0-4,1-13,0 0,0 0,-5-10,6-11,-1-5,0-9,1-3,3-6,-3 0,-1-2,2 4,0 7,-2 2,0 8,-3 5,2 3,0 8,1 9,0 0,0 0,-9 7,6 4,2 5,-4 5,5 1,-4 5,1 4,1-4,0 1,1-7,-3-3,3-5,1-13,0 0,-7-12,6-6,1-7,0-5,1-3,1-5,2-2,-3 5,-1 6,2 1,1 9,-3 10,0 9,0 9,-5 16,3 10,-1 9,0 11,-2 6,3 6,-1 2,0-5,1-5,-1-11,1-10,1-14,4-11,-3-13,3-20,1-9,1-12,1-6,0-7,1-5,0 2,-3 5,2 4,-4 10,2 9,-3 12,-1 17,0 0,-6 19,3 12,-1 12,0 11,1 7,2 7,-1-1,1 2,1-8,1-6,-1-15,1-5,0-14,1-11,-2-10,5-13,-4-5,2-7,-3-6,-2-6,2-5,-1-3,-2-2,2 0,-2 0,2 0,1 3,0 3,0 2,2 6,0 4,0 7,1-2,-1 5,-1-3,1 4,2-4,-3-3,-1-2,0-3,1 1,-1-5,0 3,-1-1,1 6,0-2,-4 2,1 2,0 1,1 3,0 1,-1 0,2 3,0 2,-1-3,2 6,3-1,-3 1,3 1,-3 10,0-16,0 16,0 0,0 0,0 0,-6 13,3 3,0 6,1 4,-1 2,3 0,-2-3,1-3,1-10,0-12,0 0,3-27,1-5,-2-7,-1-4,3-1,-4 1,3 5,-3 10,0 11,0 17,0 9,-1 15,-1 10,2 8,-1 6,-2 2,2-5,0-5,0-9,-3-15,4-16,-2-20,0-12,0-13,0-9,2-3,-1-1,0 7,0 9,-1 14,1 16,1 12,-2 21,1 9,1 9,0 8,-1 2,-1 0,1-10,0-8,-2-13,3-18,-3-14,1-15,2-14,0-7,-1-3,1 1,1 9,-1 6,0 13,-1 15,1 9,-5 25,2 0,2 12,-2 0,0 3,0-4,2-5,0-13,1-18,0 0,-6-22,5-9,2-8,-1-4,1 3,2 3,-2 6,1 10,-2 9,0 12,-1 21,0 0,1 8,-1 4,0-1,-2-2,1-4,-2-9,4-17,0 0,-7-17,4-9,2-8,0-1,-1-1,1 5,-1 4,1 10,1 17,0 0,1 14,1 11,-1 6,1 0,-1 4,-1-4,0-9,0-9,0-13,-6-11,2-12,1-8,-1-5,1 1,-1 1,2 7,1 6,0 13,1 8,2 22,2 7,0 6,0 4,0 1,1-1,0-4,-2-13,0-8,-3-14,3-9,-3-10,2-6,1-5,-1-1,0 5,1 2,-2 7,-1 17,0 0,13 4,-9 17,4 8,-1 12,4 5,-4 10,1-1,-3-1,2-2,-5-9,0-7,-2-12,0-12,0-12,-3-18,3-8,1-5,-1-4,2-2,1 3,1 1,-1 8,1 10,-4 15,0 0,9 11,-8 14,-2 8,1 6,-3 7,0 0,-2-2,3-4,-3-9,0-13,5-18,0 0,-10-31,9-6,0-12,2-6,2-5,0 3,1 9,-3 4,4 15,-3 15,-2 14,3 17,-6 15,0 12,-1 11,0 8,-3 5,1-4,-2-7,3-11,-1-17,-1-18,4-21,-1-16,2-21,4-13,3-10,1-6,2 6,1 6,-1 9,2 16,-2 13,-2 17,-6 9,8 29,-8 1,2 9,1 7,-2 0,-2-2,-2-3,2-14,0-10,1-17,-2-24,4-13,0-9,3-9,1-1,0 1,2 5,0 10,-1 13,0 10,-7 17,9 5,-4 9,0 8,-4-1,0 7,0-3,0-4,-4-8,3-13,0 0,-6-10,5-6,-3-9,4 0,-1 0,1 1,0 5,0 6,0 13,0 0,0 0,1 20,0-1,2-2,-2 2,0-4,1-3,-2-12,0 0,0 0,11-9,-9-3,3-6,-2 1,-1 1,1 1,-1 2,-2 13,5-11,-5 11,0 0,11 8,-11-8,9 10,-9-10,12 6,-12-6,9 3,-9-3,0 0,0 0,9-10,-9 10,0 0,0 0,0 0,-8 16,7-3,-4 1,1 2,0 0,2 0,-1-2,1-4,2-10,0 0,0 0,12-13,-8-5,1 1,1-2,0 0,-4 2,4 2,-5 5,-1 10,0 0,0 0,0 10,-2 3,2 0,-4 0,1-5,0 3,3-11,-8 4,8-4,-11-15,5 7,-4-4,0 1,-2 2,-2 2,0 2,-1 5,0 5,0-1,0 5,1-1,1 0,5 0,8-8,-13 10,13-10,0 0,0 0,0 0,8-12,-1 3,1-1,4 2,-2-4,0 6,-1-2,-9 8,14-9,-14 9,12-3,-12 3,10-1,-10 1,12-6,-12 6,10-8,-10 8,14-9,-14 9,12-7,-12 7,0 0,8-6,-8 6,0 0,-9 7,9-7,-19 9,7-3,-3 0,2 2,-2-1,2-3,2 0,1-2,1 0,9-2,-7-3,7 3,2-8,-2 8,10-10,-2 4,4 5,2 0,2 1,-1 1,1 0,0 3,-5-2,-1 1,-10-3,12 3,-12-3,0 0,0 0,-2-9,2 9,0 0,-6-12,6 12,0 0,0 0,0 0,0 0,0 0,0 0,8-3,-8 3,11 3,-11-3,10-3,-10 3,10-4,-10 4,0 0,8-7,-8 7,0 0,0 0,0 0,0 0,0 0,0 0,0 0,0 0,-6 14,1-1,1 4,-2 5,-2 5,-4 1,0 4,0 3,-5 2,4-5,1-1,0-2,3-8,3-4,1-5,5-12,0 0,-3-9,6-8,-1-5,1-2,3-2,-4 2,1-1,1 9,-3 4,-1 12,0 0,-1 16,-3 8,-1 6,0 6,-1 6,0-2,-1-3,3-5,-1-8,1-11,4-13,-4-10,6-15,-1-9,5-2,0-2,-1 2,0 4,-3 12,-2 20,0 0,-2 20,-3 14,-5 6,3 9,-1 4,-1 1,2-3,1-8,1-9,2-16,3-18,0 0,0-23,13 0,-12-18,15 17,-14-16</inkml:trace>
  <inkml:trace contextRef="#ctx0" brushRef="#br0" timeOffset="100">5362 2433,'-8'-3,"8"3,0 0,0 0,9 0,-9 0,11-1,-1 1,3 0,3 0,2 0,2 0,4 0,2 0,3 4,2-4,2 0,0 2,2-2,-3 0,1 1,-5-1,0-3,-5 3,-3-4,1 4,-7-5,-2 2,-12 3,10-9,-10 9,0 0,0-9,0 9,-7-2,7 2,-11 2,2 3,9-5,-9 9,-4-11,13 2,-13 1,13-1,-12-2</inkml:trace>
  <inkml:trace contextRef="#ctx0" brushRef="#br0" timeOffset="101">5591 2211,'-10'-3,"10"3,0 0,0 0,0 0,0 0,0 0,0 0,0 10,0-10,4 11,-4-11,7 16,-4-4,1 3,0 3,0 3,2 2,-2 2,2 1,-1 4,-2 0,0-4,0 4,-4-6,1 2,0-2,-3-5,3-2,-2-3,2-3,-1-3,1-8,3 12,-3-12,0 0,0 0,0 0,0 0,0 0,0 0,0 0,-11 5,11-5,0 0,-3-10,4 1,0-7,9 8,-11-15,15 9,-14-13,11 14</inkml:trace>
  <inkml:trace contextRef="#ctx0" brushRef="#br0" timeOffset="102">6812 2331,'-9'-7,"9"7,0 0,0 0,0 0,-7-6,7 6,0 0,0 0,0 0,6 12,-2-4,-1 6,0 1,1 4,-1 5,0 4,-2-2,0 6,-1-2,-1-2,0-1,0-7,0-2,1-6,0-12,0 9,0-9,3-12,0 2,-3-1,0 11,2-25,-2 25,-6-20,6 20,-12-10</inkml:trace>
  <inkml:trace contextRef="#ctx0" brushRef="#br0" timeOffset="103">7060 2521,'0'0,"0"0,0 0,-2-7,2 7,0 0,3-11,-3 11,5-7,-5 7,3-8,-3 8,5-11,-5 11,0-7,0 7,0 0,1-10,-1 10,0 0,0 0,-3-9,3 9,0 0,-7-5,7 5,-8-1,8 1,-14 0,5 1,2-1,-3 1,4-1,-4 0,1 0,2 0,-1 0,-1 2,2 1,7-3,-14 8,10 1,0 0,1 2,2 1,5 3,-3 2,6-1,0-1,2-1,-1-2,4-2,-3-1,1-6,-2-3,-8 0,9-13,-4 1,-5 0,0-1,2 0,-1 1,1 2,-2 10,7-7,-7 7,10 3,-1 3,1 3,-2-1,1 3,1 0,-1-1,-1 0,-2-1,-6-9,11 12,-11-12,10 9,-10-9,6 1,-6-1,8-1,-8 1,7-3,-7 3,9-2,-9 2,0 0,11-12,-11 12,0-8,0 8,-9-12,9 12</inkml:trace>
  <inkml:trace contextRef="#ctx0" brushRef="#br0" timeOffset="104">7342 2478,'8'-3,"-8"3,0 0,0 0,0 0,9-10,-9 10,0 0,0 0,9-8,-9 8,0 0,0 0,3-8,-3 8,0 0,0 0,0 0,0 0,-8-6,8 6,-10-1,3 1,-1-1,-2 1,-3 0,1 0,0 0,-1 1,1-1,2 3,1-1,2 2,7-4,-7 10,7-10,4 12,4-5,2 2,0-2,2-2,1 0,0-2,-3 2,1-4,-6 0,-5-1,13 3,-13-3,8 4,-8-4,0 0,0 0,5 8,-5-8,0 0,0 0,4 9,-4-9,0 0,8 4,-8-4,8 1,-8-1,7 0,-7 0,0 0,10 6,-10-6,9 9,-9-9,9 11,-4-2,-1-2,2 1,1 0,-7-8,7 14,-7-14,1 11,-1-11,-10 8,-1-4,-2-1,-2-2,-1-1,-3 0,2-4,2 1,2-1,1-3,5 2,7 5,-7-12,7 12,5-9,-5 9,9-3,-9 3,0 0,9 8,-9-8,-4 12,-7-11,12 11</inkml:trace>
  <inkml:trace contextRef="#ctx0" brushRef="#br0" timeOffset="105">7614 2491,'0'-8,"9"14,-9-6,0 0,8-5,-8 5,0 0,0 0,0 0,0 0,0 0,0 0,0 0,-1-7,1 7,-9-6,9 6,-11-7,3 3,-1 1,0 0,-4 1,1 1,-1 2,3 2,-1 1,3 4,2 0,2 3,1 1,3 3,3 0,0 1,2-1,3 1,0-1,3-3,2-2,2-4,-1-2,2-4,1-1,-1-1,-1-2,0-3,-5 2,-10 5,12-12,-12 12,-3-8,3 8,-14-8,14 8</inkml:trace>
  <inkml:trace contextRef="#ctx0" brushRef="#br0" timeOffset="106">7635 2534,'0'0,"0"0,2-14,-2 14,-10 5,2-1,-6 6,1-4,-2 0,-2 1,2-1,4-2,0-9,11 5,0 0,0 0,11-12,1 11</inkml:trace>
  <inkml:trace contextRef="#ctx0" brushRef="#br0" timeOffset="107">7669 2506,'8'-5,"-8"5,12 2,-12-2,14 3,-6 0,3 2,-1 1,0 3,4 2,-3 2,0 2,1-1,-4 0,0-1,-2-1,-1-5,-5-7,3 8,-3-8,0 0,-3-14,1 3,2-4,0 0,0-4,2 1,1-1,4 0,2 1,1 2,2 4,-2 1,2 4,0 0,-4 4,-8 3,10 2,-10-2,-6 15,-3-16,6 12,-11-13,9 9,-8-13</inkml:trace>
  <inkml:trace contextRef="#ctx0" brushRef="#br0" timeOffset="108">8540 2447,'1'-9,"10"11,-9 16,-2-18,9-9,-9 9,7-4,-7 4,0 0,0 0,0 0,0 0,-2-7,2 7,-16-4,3 3,-2 0,-3 1,0 0,0 3,1 2,-1-2,2 5,4 1,3 2,5 2,4 1,4 4,5 1,4-1,2-1,6 1,1-5,2 0,1-6,0-4,-1-5,-4 0,-3-4,-1 0,-4-2,-7-1,-5 9,-7-8,7 8,-16-11,16 11,-26-8,20 12</inkml:trace>
  <inkml:trace contextRef="#ctx0" brushRef="#br0" timeOffset="109">8564 2466,'9'3,"-9"-3,0 0,-13 8,2-2,0 1,-5 4,0-3,0 3,1-3,4 5,-2-15,15 10,-2-8,9-6,-4-7</inkml:trace>
  <inkml:trace contextRef="#ctx0" brushRef="#br0" timeOffset="110">8699 2442,'17'0,"-9"5,2 0,5 2,0 3,4 3,-1 0,3 4,-1-1,1 2,-3-2,-2-4,-2-4,-5 1,-2-7,-7-2,0 0,0 0,0 0,-14-16,14 16,-20-19,20 19,-22-20</inkml:trace>
  <inkml:trace contextRef="#ctx0" brushRef="#br0" timeOffset="111">8856 2436,'0'0,"-8"9,8-9,-7 15,1-6,4 1,-3 3,-1 2,2 0,-5 0,1-3,-1-1,0 0,-2-4,3-2,0-2,8-3,-7-4,7 4,-4-16,17 15,-13-14,18 10,-16-11,14 13</inkml:trace>
  <inkml:trace contextRef="#ctx0" brushRef="#br0" timeOffset="112">9080 2469,'0'0,"0"0,0 0,10-9,-10 9,13-6,-13 6,8-5,-8 5,0 0,0 0,0 0,-11-7,-1 7,-3 1,0 3,-4-2,-2 2,2 1,3 1,1 1,2 0,4 3,4-2,5 4,4 3,2 2,5-1,1 0,5-2,0 0,1-2,1-4,0-3,-2-3,-2-2,-1-1,-2-3,-5 2,-7 2,7-9,-7 9,0 0,-7-11,7 11,-13-4,13 4,-10-2</inkml:trace>
  <inkml:trace contextRef="#ctx0" brushRef="#br0" timeOffset="113">9265 2489,'0'0,"0"0,0 0,5 12,-1-5,0 5,1 1,-2 0,0 0,0 0,0-2,-6 0,2-4,1-7,0 0,-10 6,10-6,-11-13,11 13,-9-26,9 16,-10-16</inkml:trace>
  <inkml:trace contextRef="#ctx0" brushRef="#br0" timeOffset="114">9223 2365,'0'0,"-8"-7,9-13,-1 20,0 0,0 0,0 0,14 3,-14-3,13 0,-13 0,15-1,-15 1</inkml:trace>
  <inkml:trace contextRef="#ctx0" brushRef="#br0" timeOffset="115">9345 2273,'0'0,"0"0,69 7,-66 1,2 1,-1 4,1 2,2 3,-2 4,-1 3,1 0,-3 0,2 0,-4-2,0-2,0-3,0-1,-2-5,2-3,0-9,-2 13,2-13,0 0,0 0,0 0,7-6,-7-3,0 9,0-16,-2 9,-18-6,20 13,-14-10,14 10,-20-5,20 5</inkml:trace>
  <inkml:trace contextRef="#ctx0" brushRef="#br0" timeOffset="116">9360 2451,'-5'-9,"18"12,-13-3,12-3,1 4,3 1,3 0,-1 2,5-2,-3 3,-1-4,-2 1,-6 0,-3-4,-6 16,-9-25,7 11,-11-11,11 11,-15-11,15 11</inkml:trace>
  <inkml:trace contextRef="#ctx0" brushRef="#br0" timeOffset="117">9753 2469,'-8'-3,"-7"-4,-1 3,-1-2,2 6,-2-2,3 2,-2 2,6 3,0 2,2 1,3 2,1 1,4 3,3 2,3-2,2 1,3-1,5-2,0-4,0 0,2-3,0-1,0-4,-1 0,-3-3,17 6,-25-14,5 12,-13-13,2 12,-1-10</inkml:trace>
  <inkml:trace contextRef="#ctx0" brushRef="#br0" timeOffset="118">9735 2484,'-3'11,"-5"-11,7 11,-8-5,0 2,-4-1,-5 1,9 7,-14-15,16 9,-8-14,15 5,-13-5</inkml:trace>
  <inkml:trace contextRef="#ctx0" brushRef="#br0" timeOffset="119">10002 2428,'0'0,"0"0,4-7,-4 7,-8-4,8 4,-14-5,4 4,-1 1,-2 1,-3 1,-1 0,5 3,-6-3,5 4,4-2,9-4,-11 8,11-8,7 12,-7-12,17 8,-6-3,1-1,-4-1,5 1,-4-2,-2 1,-7-3,12 3,-12-3,7 0,-7 0,0 0,9 0,-9 0,0 0,10 1,-10-1,9 4,-9-4,9 7,-9-7,17 9,-17-9,12 9,-12-9,13 12,-13-12,12 13,-12-13,5 13,-5-4,-2 0,-1 1,3-10,-16 14,5-8,1 1,-6-4,1-2,0-4,1 0,-1-3,2-4,3 1,-1-2,2 0,4 1,5 10,-8-12,8 12,-8 1,11 6,-3-7,0 9,-8-5</inkml:trace>
  <inkml:trace contextRef="#ctx0" brushRef="#br0" timeOffset="120">10429 2235,'0'0,"0"0,6 69,-6-69,0 0,0 0,0 0,0 15,2-6,3 7,0 2,4 4,-4 3,3 0,-1 1,-2-1,-2-2,-1-4,0 0,-5-7,2-2,1-10,-1 9,1-9,0 0,0 0,0 0,2-13,-2 13,3-10,-3 10,5-10,-16-1,11 11,3-10,-3 10,0-9,0 9</inkml:trace>
  <inkml:trace contextRef="#ctx0" brushRef="#br0" timeOffset="121">10326 2408,'0'0,"0"0,0 0,0 0,8 1,-8-1,18-1,-5 1,6 1,3 0,0 1,3 0,1-2,-1-2,-3-1,0-7,-5 1,-6-6,3 0,-8-1,0-3,-4 4,-2 2,1 2,-1 11,-1-8,1 8,-4 12,4 3,0 2,0 5,2 5,-1 1,3 2,-2-4,0-2,2-2,-3-3,2-6,-4-6,1-7,0 0,-3-7,2-4,3-3,-1-4,3 3,5-2,0 4,-1 0,5 8,0-1,-2 6,-1 5,3-1,-4 4,-1 2,1 2,-5-1,-3 6,3-2,-4-4,0 2,-4-2,3-3,1-8,-3 7,3-7,0 0,0-8,0 8,4-12,-4 12,5-13,-5 13,0 0,-6-11,6 11,0 0,0 0,0 0</inkml:trace>
  <inkml:trace contextRef="#ctx0" brushRef="#br0" timeOffset="122">10852 2484,'8'0,"5"1,5 0,1-2,-1-2,3-1,-2 2,-5-5,-2 1,-3-2,-4 0,-5 8,-8-13,-3 6,-2 1,-8 3,1 1,-2 2,-3 1,3 3,2 2,2 1,5 4,6 2,5 0,4 2,4 3,7-1,1 0,4-2,0 0,3-2,-1-5,1-3,-6-2,3-1,-6-5,-2 1,-2-1,-8 3,8-8,-8 8,0 0,0 0,0 0,-9 0,9 0,-8 8,8-8,-4 9,-4-13,10 13,-9-18,7 9</inkml:trace>
  <inkml:trace contextRef="#ctx0" brushRef="#br1" timeOffset="123">4174 4902,'0'0,"0"0,4-72,-4 72,11 0,-11 0,14-2,-7 2,-7 0,16-3,-7 2,2 0,-2 0,0 0,3-1,-1 1,0-1,0 1,2 1,-1-3,0 2,2 1,-2-1,-1 1,2 0,0 1,-2 0,0-1,2 1,0-1,-1 2,0-2,1 1,2-2,-3 1,0 0,-1 0,3 0,-3 0,1 0,-3 0,3 1,2-1,-4-1,3 1,-1 0,-1-3,0 2,3 0,-4 0,1 1,-2-1,-1 3,0-2,3 0,-2 0,-9 0,15 2,-4-1,0-1,-1-1,1-1,-1 1,4 1,-3-3,3 2,-3 0,4 0,-4 2,3-2,-3 1,2 1,0-2,-1 2,-2-1,4 0,-1-2,0 2,1 0,-1-3,-1 2,1 0,2 0,-3-2,1 2,0 0,-2 0,2-1,-2 2,5-2,-3 2,2-2,-2 2,2-2,0 1,-2 0,-3 0,-1 0,-9 1,9-3,-9 3,0 0,0 0,-9-8,9 8,-12-1,12 1,0 0,0 0,0 0,12 9,-12-9,0 0,-6-9,6 9,-8-9</inkml:trace>
  <inkml:trace contextRef="#ctx0" brushRef="#br1" timeOffset="124">4223 4874,'-13'2,"13"-2,0 0,0 0,0 0,-3-9,3 9,0 0,7-11,-7 11,9-8,-9 8,0 0,10-12,-10 12,0 0,2-8,-2 8,0 0,0 0,-1-11,1 11,0 0,-4-12,4 12,-2-9,2 9,2-12,-2 12,2-12,-2 12,2-10,-2 10,0 0,7-9,-7 9,0 0,0 0,0 0,0 0,7-10,-7 10,0 0,0 0,1-12,-1 12,0 0,3-11,-3 11,0 0,0-10,0 10,0 0,0 0,0 0,0 0,0 0,0 0,0 0,0 0,0 0,0 0,0 10,0-10,1 11,-1-11,2 12,-2-12,5 13,-5-3,0-3,0-7,-4 18,0-9,0 2,-2-1,-1-1,7-9,-5 15,5-15,-6 10,6-10,0 0,0 0,0 0,0 0,0 0,-7-10,7 10,-5-14,5 14,-7-13,7 13,-6-12,6 12,-4-8,4 8,0 0,-4-12,4 12,2-11,-2 11,2-12,-2 12,2-12,-2 12,-2-15,2 15,-2-13,2 13,-4-13,4 13,-5-11,5 11,-5-14,5 14,0-12,0 12,3-15,-3 15,3-14,-3 14,1-14,-1 14,3-12,-3 12,1-13,-1 13,0 0,3-10,-3 10,0 0,0 0,2-11,-2 11,0 0,0 0,0 0,0 0,8-9,-8 9,0 0,0 0,0 0,0 0,0 9,0-9,0 0,0 11,0-11,0 0,4 8,-4-8,0 0,10 4,-10-4,8-1,-8 1,9 0,-9 0,13-1,-13 1,12 3,-12-3,10 6,-10-6,13 9,-13-9,16 8,-8-5,4 1,0-2,2 1,1 0,0-3,-1 3,0-2,0-1,-2 2,-3 0,0 0,0 2,-1-2,-8-2,16 7,-7-3,1-1,-1 0,-1-1,2-1,-1 0,-9-1,15 2,-15-2,11 1,-11-1,10 0,-10 0,0 0,9 5,-9-5,11 1,-11-1,20-1,-10 1,0-2,1 4,0-2,-3 1,2-1,-10 0,13 2,-13-2,12 6,-12-6,13 4,-13-4,10 2,-10-2,13 2,-5 0,3 0,3-3,-4 3,3-2,0 0,4-1,-3 1,-1 0,0 0,0 0,-3 0,2 1,-2 0,1-1,3 2,-1-4,-3 2,3-1,0-1,-3-1,3 1,-2 1,-1-3,1 3,-2-1,2 1,0-2,-1 1,-2 2,1-1,0-2,0 3,0-5,-1 5,-8 0,14-3,-14 3,11-5,-11 5,7-5,-7 5,9-7,-9 7,10-8,-10 8,17-9,-17 9,16-9,-16 9,16-7,-5 3,-3-1,-8 5,13-6,-13 6,9-6,-9 6,0 0,11-9,-11 9,0 0,0 0,8-8,-8 8,0 0,0 0,7-9,-7 9,0 0,0 0,8-1,-8 1,0 0,0 0,0 0,0 0,0 0,0 0,0 0,0 0,0 0,0 0,8 5,-8-5,0 0,0 0,0 0,0 0,0 0,0 0,0 0,0 0,0 0,0 0,0 0,0 0,0 0,0 0,0 0,0 0,0 0,0 0,0 0,0 0,0 0,0 0,0 0,0 0,0 0,0 0,-2 8,2-8,0 0,0 0,0 0,0 0,0 0,-5-8,5 8,0 0,0 0,0 0,0 0,0 0,0 0,0 0,4 13,-4-13,2 12,-2-12,2 14,-2-14,5 18,-3-7,1-4,-1 4,-1-1,0 0,0 0,-2-1,2 2,-1-11,-1 15,1-15,0 15,0-15,-1 9,1-9,2 9,-2-9,0 0,3 8,-3-8,0 0,0 0,0 0,0 0,0 0,0 0,0 0,0 0,0 0,0 0,0 0,0 0,0 0,0 0,0 0,0 0,0 0,0 0,0 0,0 0,0 0,0 0,0 0,-10-5,10 5,0 0,0 0,-8-6,8 6,0 0,-8-1,8 1,0 0,-9 4,9-4,-8 1,8-1,-12 0,12 0,-15-4,4 1,1-1,0-2,1 2,9 4,-9-7,9 7,0 0,0 0,14-8,-3 7,3-2,2 2,-1-1,-2-1,-1 1,-12 2,10-4,-10 4,-13-4,1 2,-6 0,-3 0,-3 2,2-2,1 1,7-1,6 1,8 1,0 0,12-11,1 6,5 0,3 1,-2-1,-2-1,-3 2,-3 1,-11 3,0 0,-10-3,-5 6,-1-1,0 3,-4-3,4 3,2-1,14-4,-12 2,12-2,9-4,2 2,4-3,1-1,0-1,-2 0,-1 2,-2-1,-11 6,10-7,-10 7,-15 4,3-1,-3 3,-1 0,0 4,2-4,1 1,13-7,0 0,0 0,0 0,17 1,-6-6,-1 1,1-2,-1 0,-10 6,0 0,0 0,-16 2,0 4,-9 3,2 3,-6 2,2 0,0-2,5 0,4-3,6 0,12-9,-9 6,9-6,0 0,12-8,-12 8,13-7,-13 7,0 0,0 0,-8-2,-7 3,-2 5,-4-2,-2 0,2 1,2-1,3-3,5 3,11-4,0 0,0 0,11-9,1 6,0-2,8 0,-1 0,-3 2,-2 1,-2 2,-12 0,0 0,0 0,-13 5,-8 0,-1-3,-8 2,-1-2,1 2,2-3,3-1,8-1,4-1,13 2,0 0,0-11,9 7,3 2,-1-1,3 0,-4 4,2 0,-12-1,10 5,-10-5,-10 6,-4-1,-6 2,-5-2,-6-2,-3 1,-1-1,4 0,3-3,4 0,7 0,4-3,13 3,0 0,15-10,0 6,4 1,1 1,2-1,-2 2,-3 1,-3 0,-4 2,-10-2,0 0,-11 8,-7-5,-6 2,-4-4,-3 1,-4-1,0-2,4-2,7 3,5-5,8 1,11 4,-4-9,4 9,18-6,-3 2,-1 4,2-2,0 4,-2-1,-3-1,-11 0,8 5,-8-5,-9 5,-6-2,-5 0,-2-1,-4 1,-3-3,2 0,5-3,3 3,4-2,7-2,8 4,0 0,6-9,2 6,5 3,-3-1,3 1,-3 1,2-1,-3 3,1-1,-10-2,10 2,-10-2,0 0,-10 0,-1 0,-3-2,-2 2,2-5,-4 3,3-2,5 1,0-4,10 7,-8-10,8 10,0-8,0 8,0 0,7-10,-7 10,0 0,0 0,0 0,11-5,-11 5,11 2,2-2,-1 0,4 0,1 3,-2-3,-1 1,-3-1,-11 0,0 0,0 0,-18 0,-3 0,-3 0,-1 0,-1-3,-1 0,4 0,5-1,5-1,3-1,10 6,-1-13,1 13,17-13,-4 10,5 0,-1 3,2 1,1 2,-5 0,-2 3,-5 0,-8-6,2 15,-11-11,-6 1,1-2,-7-2,0-1,0-3,2-1,3-1,5 0,2-3,9 8,-7-12,7 12,2-11,-2 11,9-5,-9 5,0 0,11 0,-11 0,0 0,10 10,-10-10,0 0,0 0,-6 8,6-8,-13 3,13-3,-13 1,13-1,-10 0,10 0,0 0,0 0,0 0,0 0,0 0,0 0,0 0,0 0,7 9,-7-9,0 0,8 11,-8-11,15 8,-8-5,6 2,-2-1,2-1,1 0,-1 0,-1 0,-12-3,12 5,-12-5,0 0,-7 8,-1-6,-6 2,-1-1,-4 0,2 0,2-2,2 1,5-1,8-1,0 0,19-1,0 0,5-3,2 4,5-2,-1-1,-5 0,-6 2,-6 2,-13-1,0 0,-21 11,-4-6,-6 3,0-1,-3 2,5-4,4 0,9-1,16-4,0 0,11 2,11-4,8 1,5-3,1 2,3 0,-4-1,-5 5,-9-2,-9 1,-12-1,-12 9,-11-2,-7-2,-6 1,-1 0,3-2,4-1,9-1,9-2,12 0,15-3,10 0,4-1,9-1,4 0,-1 1,2 0,-4 0,-8 2,17 8,-38-12,-1 10,-9-4,0 0,-9-13</inkml:trace>
  <inkml:trace contextRef="#ctx0" brushRef="#br1" timeOffset="125">4989 4744,'0'0,"0"0,0 0,13-7,-5 5,2-1,2 2,3-1,4 2,-2-1,0 1,-1-2,-2 2,1 0,-4 2,-1-2,-10 0,11 3,-11-3,0 0,0 0,0 0,0 0,0 0,0 0,0 0,0 0,0 0,-13-5,5 8,-2 0,0 1,-2-3,2 3,3-3,7-1,-10 2,10-2,0 0,14-2,-6 2,5-3,0 3,0-1,-1 1,-2 1,-10-1,9 5,-9-5,-8 9,-5-5,-3 1,-4-2,-3-2,0-1,3-1,-1-2,6 2,4-3,11 4,0 0,-3-8,3 8,14-4,-14 4,15-1,-15 1,0 0,0 0,-13 12,-5-9,-5 1,-3 1,-5-1,1-2,-2-2,3 0,2-2,4 1,-1-3,3 2,5-2,-4 0,-2 3,2-1,1 1,1 2,1 0,1 1,1 0,6-2,9 0,-16-2,16 2,-7-6,7 6,-9-6,9 6,-10-6,10 6,-14-5,14 5,-13-6,13 6,-13-4,13 4,0 0,0 0,0 0,0 0,15 2,-1 0,3-2,1 1,2-2,-1 1,0-4,-4 3,0-2,-6 1,-9 2,12-4,-12 4,0 0,0 0,-14-2,2 7,5 8,-14-15,8 12,-12-14,8 8,-11-16</inkml:trace>
  <inkml:trace contextRef="#ctx0" brushRef="#br0" timeOffset="126">4778 4882,'0'0,"0"0,0 0,0 0,-10 0,10 0,0 0,0 0,0 0,0 0,0 0,0 0,0 0,-3 9,3-9,0 0,-4 7,4-7,0 0,-6 13,6-13,-3 10,3-10,-4 11,4-11,0 10,0-10,2 11,-2-11,2 10,-2-10,3 8,-3-8,0 12,0-12,-1 12,1-12,-3 12,3-12,0 12,0-12,0 10,0-10,4 9,-4-9,4 9,-4-9,3 9,-3-9,3 12,-3-12,0 9,0-9,-3 13,3-13,-3 12,3-12,0 11,0-11,0 11,0-11,0 13,5-5,-4 1,-1 1,0 0,-1 1,1 1,-2-3,4 4,-5-4,2 1,2 0,-1-2,1 2,-1-10,2 13,-2-13,1 11,-1-11,2 10,-2-10,1 10,-1-10,0 11,0-11,-1 10,1-10,-1 15,1-15,1 10,-1-10,0 14,0-14,1 13,-1-13,3 10,-3-10,1 12,-1-12,0 15,0-15,-4 15,4-5,-3 1,3-3,-3 3,1-2,1 3,1-4,0 2,-1-2,1 2,-4-2,4-8,-1 16,1-16,-6 16,6-16,-1 16,-2-8,3-8,0 15,0-15,0 16,0-16,0 13,0-13,1 14,-1-14,-1 12,1-12,0 9,0-9,-2 10,2-10,-3 8,3-8,0 13,0-13,0 13,0-13,2 16,-2-16,3 12,-3-12,1 14,-1-14,-1 16,1-16,0 13,0-13,-3 16,3-16,-2 17,2-9,0-8,0 15,0-5,0-10,0 16,0-8,0-8,-1 16,1-7,-4 0,4-9,-3 14,3-14,-5 13,2-3,3-10,-3 16,3-16,-3 15,3-15,0 16,0-16,-1 14,1-14,0 12,0-12,-1 15,1-15,-2 12,2-12,-1 13,1-13,-1 11,1-11,0 11,0-11,0 9,0-9,0 0,1 12,-1-12,0 10,0-10,-1 12,1-12,-2 14,2-6,0 1,0 3,0-4,0 1,0 2,3-1,-2-2,1 0,1 2,-3-10,1 15,-1-6,3 0,-6 2,4 0,-1 0,-2-2,2 3,0-5,0-7,1 16,-1-16,1 10,-1-10,2 11,-2-11,3 11,-3-11,2 14,1-4,-2-2,0 2,1-1,-2 1,3-2,-3 2,0-10,2 14,-2-14,5 13,-5-13,1 11,-1-11,2 9,-2-9,1 14,-1-14,0 15,-2-7,2 2,-1 1,1-3,-1 2,1-2,0 2,0-2,0-8,0 15,0-15,2 15,-2-15,1 16,-1-6,-1-2,0 1,0 0,-1 0,2 0,0-9,2 16,-2-8,0 0,0-8,4 16,-4-7,1 0,2 2,-4-2,2 1,-1-3,0 2,-3 1,3-2,0-8,-1 16,1-8,0-8,0 16,0-16,3 14,-3-14,1 13,-1-13,1 16,-1-16,-1 10,1-10,0 12,0-12,0 12,0-12,0 10,0-10,0 10,0-10,1 11,-1-11,2 10,-2-10,1 10,-1-10,0 0,2 12,-2-12,0 0,-2 10,2-10,0 0,0 0,-3 11,3-11,0 0,0 0,-1 9,1-9,0 0,0 11,0-11,0 0,0 0,-3 12,3-12,0 0,0 0,0 0,0 0,4-11,-4 11,3-17,2 9,-3 0,3-34,-5 42,-5-24,9 15,-13-15,11 8</inkml:trace>
  <inkml:trace contextRef="#ctx0" brushRef="#br0" timeOffset="127">4778 4627,'0'0,"0"0,-10 7,10-7,0 0,0 0,0 0,0 0,0 0,0 0,-6-9,6 9,0 0,0 0,0 0,0 0,3-11,-3 11,0 0,0 0,0-11,0 11,0 0,-1-10,1 10,-3-9,3 9,-1-12,1 12,-5-14,5 14,-1-18,-1 10,0 0,0-3,0 1,0 2,-3-2,4 1,1-1,-1 1,0-3,1 3,2 0,-2-1,1 0,3 0,-3 2,1-2,-1 1,0 0,2 0,-3-3,1 3,-1 0,0 0,1 1,0-1,-1 9,1-17,-1 17,4-13,-4 13,2-16,-2 16,5-14,-3 4,-2 10,6-14,-6 14,6-12,-6 12,6-12,-6 12,4-9,-4 9,5-11,-5 11,5-11,-5 11,4-8,-4 8,0 0,3-12,-3 12,0 0,0 0,1-10,-1 10,0 0,0 0,0 0,0 0,0 0,0-8,0 8,0 0,0 0,0 0,0 0,0 0,-1 10,1-10,0 0,-1 9,1-9,0 0,-2 11,2-11,0 0,0 0,0 0,11 3,-11-15,10 11</inkml:trace>
  <inkml:trace contextRef="#ctx0" brushRef="#br1" timeOffset="128">4116 53,'-9'-6,"11"15,71-9,-73 0,0 0,0 0,0 0,0 0,0 0,0 0,4-11,-4 11,9-6,-9 6,8-4,-8 4,9-2,-9 2,8 2,-8-2,10 2,-10-2,12-2,-12 2,20 0,-9 0,0 3,0-4,2 1,-3 1,2-1,2 0,-5-1,3 1,-3-3,2 3,-1 0,-1 3,1-1,0 1,1 0,0-2,1 1,1 0,1-2,1 0,3-2,-2 0,1 2,-1-2,-1 0,1 0,-1 0,0 2,-2 0,1 4,-3-4,2 3,-2-2,2 3,0-2,-4-1,4 0,-3-1,6 2,-6-4,2 1,1-1,-2-1,1 1,0 0,0 0,-1-2,2 4,-3 0,2 2,-3-1,3 2,-2-1,3 3,-1-4,0 1,-2 0,4-1,0-2,2 1,-3 0,1-3,3 2,-3 0,0-3,0 3,-3 1,1-2,-2 2,2 0,-3 1,3 0,-1-1,0 0,0 0,1 0,-2 0,0-1,0 0,0-1,-1 0,1-1,-10 3,13-3,-13 3,9-1,-9 1,0 0,8 0,-8 0,0 0,9 4,-9-4,9 1,-9-1,8 0,-8 0,0 0,10-6,-10 6,0 0,0 0,3-11,-3 11,0 0,-11 4,11-4,-8 4,8-4,0 0,-9 15,9-15,2 13,-9-19,7 6,-12-5,12 5,-15-8</inkml:trace>
  <inkml:trace contextRef="#ctx0" brushRef="#br1" timeOffset="129">5383 72,'0'0,"0"0,0 0,0 0,-1-8,1 8,0 0,0 0,0 0,0 0,0 0,0 0,0 0,0 0,0 0,0 0,0 0,0 0,0 0,0 0,0 0,0 0,0 0,0 0,0 0,0 0,0 0,0 0,1 12,-1-12,1 9,-1-9,2 9,-2-9,0 0,10 11,-10-11,0 0,4 10,-4-10,0 9,0-9,-3 10,3-10,-5 15,1-7,4 0,-2 1,2-9,0 16,0-16,4 14,-4-14,0 0,2 10,-2-10,0 0,-9 11,9-11,-11 10,11-10,-11 9,11-9,-10 9,10-9,0 0,0 0,0 0,5-15,-5 15,13-14,-5 4,-1 1,-7 9,14-21,-5 23,-14-14,5 12,-6-10,6 10</inkml:trace>
  <inkml:trace contextRef="#ctx0" brushRef="#br1" timeOffset="130">4214 42,'0'0,"0"0,0 0,0 0,0 0,0-9,0 9,0 0,0 0,0 0,4 13,-4-13,1 18,1-5,0-2,2 0,1 3,1 0,-2-1,2-1,0 0,0-2,-3-2,-3-8,1 13,-1-13,-3 10,3-10,0 0,0 0,-9 8,9-8,0 0,0 0,0 0,0 0,9 3,-9-3,0 0,0 0,0 0,0 0,0 0,0 0,-9 8,9-8,-10 6,10-6,0 0,-8 8,8-8,0 0,0 0,0 0,0 0,0 0,8 0,-8 0,5 9,-7-18,2 9,0-13,0 13,-3-17</inkml:trace>
  <inkml:trace contextRef="#ctx0" brushRef="#br1" timeOffset="131">4242 38,'0'0,"-7"-5,7 5,0 0,0 0,0 0,0 0,0 0,-7 4,7-4,0 0,0 0,0 0,0 0,2 8,-2-8,3 9,2 1,-1 1,1 3,1 2,0-1,-2 2,-3-1,4 0,-5-2,-5-2,2-3,3-9,-9 13,9-13,-12 3,12-3,0 0,0 0,-5-14,5 14,7-16,-1 8,0-1,-1 0,-5 9,9-15,-9 15,1-16,-1 16,-9-12,9 12,-18-6,8 3,-1 3,-1-3,3 1,9 2,-14 2,14-2,0 0,0 0,-4 11,4-11,10 13,-3-3,1 0,1 1,-2-4,2 2,-9-9,10 9,-10-9,0 0,0 0,0 0,-11-7,11 7,-13-14,13 14,-11-17,11 17,-7-18,7 18,0-11,0 11,0 0,3-8,-3 8,0 0,0 0,4 8,-4-8,-1 11,1-11,-3 10,3-10,0 10,0-10,0 0,0 0,0 0,0 0,0 0,9-7,-9 7,0-14,0 14,0-13,0 13,-3-12,3 12,0 0,-3-8,3 8,0 0,0 0,0 0,0 0,0 0,6 8,-6-8,0 0,6 9,-6-9,8 16,-6-5,2 2,-3 0,3 1,-4 2,0-3,-3 1,2-2,1-5,0-7,-3 15,3-15,0 0,0 0,0 0,0 0,5-11,-5 11,7-13,-7 13,13-13,-13 13,9-7,-9 7,0 0,0 0,0 0,-9 10,9-10,-10 12,10-12,-11 10,11-10,-8 3,8-3,0 0,-3-9,3 9,0 0,7-12,-7 12,0 0,0 0,0 0,0 0,0 0,0 0,-3 11,3-11,0 0,-8 8,8-8,0 0,0 0,0 0,0 0,0 0,0 0,0 0,0 0,0 0,0 0,0 0,6-10,-6 10,0 0,10-6,-10 6,12-8,-12 8,15-8,-6 3,0 3,0-2,1 3,0-2,-3 1,2 1,-1 1,-8 0,14-3,-14 3,14-1,-14 1,17 0,-6 0,0-2,0 1,0-1,4-1,-3 2,-2 1,2 0,-3-2,3 1,-2 0,0 1,-1-1,2 0,1-2,-1 3,1 0,-1-1,1 1,-2-2,1 1,-2 1,1 0,-2 0,2-2,0 1,0 0,4 1,-2 0,-2 0,3-1,-1 0,-3 1,1 0,1 0,-3-2,-1 2,4 0,-4-1,1 1,1 0,-9 0,15 0,-5 0,-2 0,1 0,0 0,-9 0,17 4,-7-5,0 2,-3 1,2-1,1 1,2-2,-3 0,2 1,-1 0,0 0,0 0,1-1,2 0,-3 2,2 0,-1-2,0 1,-2-1,4 0,-5 0,0 1,3 2,-3-2,0 0,-8-1,13 2,-5 3,0-2,3-2,-3 1,1 2,1-2,0 2,1-3,-2 4,0-4,1 1,0 2,-10-4,15 9,-5-4,-1-1,-1 1,-8-5,14 6,-14-6,13 3,-13-3,8 2,-8-2,0 0,0 0,0 0,0 0,0 0,0-10,0 10,0 0,-10-5,10 5,0 0,-9 0,9 0,0 0,0 0,0 0,0 0,0 0,0 0,0 0,0 0,0 0,0 0,0 0,0 0,0 0,0 0,0 0,0 0,0 0,0 0,0 0,0 0,-7-13,7 13,-10-12,10 12,-26-16,12 13</inkml:trace>
  <inkml:trace contextRef="#ctx0" brushRef="#br1" timeOffset="132">4390 59,'-15'-6,"15"6,0 0,0 0,18-5,-2 3,5 2,2 1,4 0,4 1,-5-1,-3 1,-7 2,-6-1,-10-3,0 0,-24 14,-2-10,-6 0,-3-1,-5-1,3-1,2-2,4-4,9 4,12-4,10 5,0 0,25-10,4 8,9-3,3 4,5 0,-3 1,-3 2,-5-2,-12 1,-10 4,-13-5,-21 12,-11-7,-10 3,-6-2,-2 0,3 1,0-4,13-3,15-1,19 1,0 0,23-9,7 6,10-3,0 3,5 1,-2 2,-5 0,-8 1,-8 0,-11 3,-11-4,-21 12,-11-5,-5 0,-9 0,3 0,0 2,7-6,11 2,12-5,13 0,24-2,6-1,9 0,3-2,3 0,2 2,-2-1,-9 3,-6-2,-13 3,-17 0,-8 9,-19-7,-13 4,-10-1,0-2,-4 2,7-2,7-3,17 1,23-1,0 0,26-12,15 6,7 1,7-1,6-1,0-1,-3 3,-6 0,-11 2,-10 0,-13 2,-18 1,0 0,-24 4,-2-2,-4 0,0 1,1-2,6 3,11-4,12 0,11-5,12 1,10 2,5-3,9 0,5 0,1-1,-4 4,-6-6,-7 4,-10 1,-7 0,-19 3,0 0,-15 5,-9-3,-3 2,-1 2,-1-3,2 2,7-4,6 3,14-4,0 0,12-2,9 0,3 1,5-4,3 4,-2 0,-3 0,-4 0,-7 1,-16 0,0 0,-19 6,-7-5,-5 1,-4-1,0 1,1 0,7-2,7 1,12-2,8 1,15 0,9 0,5 1,8 0,0 3,3 1,-5 1,-5 0,-6-3,-14 2,-10-5,-17 12,-11-10,-7 4,-3-3,-4-1,3-1,6-1,9-1,14-1,10 2,17-6,8 2,10 2,6 1,0-2,2 4,-3-1,-4 0,-7 0,-12-2,-17 2,0 0,-15 4,-14-4,-6 0,-1 0,-2 0,3 0,5 0,12-3,18 3,0 0,25-7,2 6,6-4,4 3,1-3,-1 4,-2-2,-10 1,-8 0,-17 2,0 0,-13-2,-10 4,-6 1,-3 2,-2 1,9 0,0 0,13 0,12-6,10 3,8-3,7-2,3 0,3-7,4 6,-6-3,-5 5,-4-3,-6 0,-14 4,0 0,0 0,-13 0,-1 3,-1-2,1 4,1-1,5 0,8-4,-3 10,11-7,3-3,4 3,0-3,3-2,-2 0,-3 0,-3 0,-10 2,0 0,0 0,-12-7,0 7,-1 6,1-3,1 0,1 0,10-3,-4 9,4-9,13 5,-4-5,1-4,1 4,-2-1,-1-1,-8 2,5-10,-5 10,-8-8,0 3,0 5,-2-2,10 2,-16 2,16-2,-11 11,11-11,7 12,-7-12,14 13,-7-7,2-4,0 1,-1-1,-8-2,0 0,0 0,0 0,0 0,0 0,-13 4,13-4,0 0,0 0,3 10,-3-10,14 6,-14-6,17 5,-17-5,13-1,-13 1,0 0,5-11,-5 11,-9-11,9 11,-12-7,5 2,7 5,-11-4,11 4,0 0,0 0,8 1,-8-1,14 5,-14-5,18 3,-18-3,11 5,-11-5,10 4,-10-4,0 0,0 0,-12 0,12 0,-10-8,10 8,-13-6,13 6,-5-8,5 8,5-8,-5 8,8-7,-8 7,13-5,-13 5,0 0,0 0,0 0,-17 5,1-3,-6 2,-6-3,0-1,-5 0,-3-3,2 1,4-3,1 2,4-5,7 4,1-2,5 3,12 3,-13-10,13 10,0 0,0 0,0 0,0 0,0 0,14 7,-1-1,3-2,4 1,2-1,1 4,-2-7,-3 2,-4-3,-5-4,-9 4,0 0,-20-9,-4 4,-8-2,-9 1,-5-1,-3 2,-5 0,4-2,4 4,4-1,10 0,6 1,9 4,7-1,10 0,11 1,6 5,3 0,5-34,0 43,-10-16,5 12,-20-11,7 8,-17-16</inkml:trace>
  <inkml:trace contextRef="#ctx0" brushRef="#br0" timeOffset="133">4803 256,'0'0,"0"0,0 0,0 0,0 0,0 0,0 0,0 0,0 0,0 0,0 0,0 0,0 0,0 8,0-8,0 0,0 0,-1 9,1-9,0 0,0 0,0 0,0 0,0 0,0 0,-2 9,2-9,0 0,0 0,1 9,-1-9,0 0,2 8,-2-8,1 8,-1-8,3 14,-3-14,1 10,-1-10,2 12,-2-12,5 10,-5-10,0 0,2 10,-2-10,0 0,1 10,-1-10,-1 12,1-12,-2 11,2-11,-1 13,1-13,3 13,-3-13,4 10,-4-10,4 10,-4-10,2 15,-2-15,-2 13,2-4,0-9,0 16,0-16,-1 14,1-14,0 13,0-13,1 9,-1-9,0 9,0-9,2 11,-2-11,0 13,0-13,0 13,0-13,-2 13,2-13,0 13,0-13,0 11,0-11,0 10,0-10,0 0,0 0,0 0,0 0,0 0,0 0,0 0,-3-11,3 11,-9-17,2 6,1 0,1-1,0 0,5 12,0-24,0 24,3-26,-3 26,6-29</inkml:trace>
  <inkml:trace contextRef="#ctx0" brushRef="#br0" timeOffset="134">4773 233,'3'-16,"-3"16,9-5,-9 5,0 0,5-8,-5 8,0 0,0 0,0 0,0 0,0 0,0 0,-8 6,8-6,0 0,0 0,0 0,0 0,-9 1,9-1,0 0,0 0,0 0,0 0,-8-3,8 3,0 0,0 0,0 0,-6 12,6-12,0 0,-4 13,4-13,0 16,0-16,0 14,0-14,4 16,-3-8,1 3,1-3,-1 3,-1-3,2 5,-1 1,-2-5,0 4,2-4,-2 0,3 2,-3-11,3 15,-3-15,1 12,-1-12,3 15,-3-15,0 12,0-12,0 14,0-6,0 2,0-10,2 15,0-5,-2-10,0 13,0-13,1 10,-1-10,0 9,0-9,0 12,0-12,0 12,-1-3,1-9,1 16,-1-16,3 13,-3-13,2 8,-2-8,0 0,0 0,0 0,5 9,-5-9,0 0,0 0,0 0,0 0,0 0,0 0,0 0,0 0,0 0,-5-9,5 9,-9-11,9 11,-18-12</inkml:trace>
  <inkml:trace contextRef="#ctx0" brushRef="#br0" timeOffset="135">4543 256,'0'0,"-6"11,81-14,-75 3,0 0,0 0,0 0,0 0,0 0,0 0,0 0,11 12,-11-12,5 12,-3-3,3-1,-2 3,0-3,-3 0,4 2,-4-10,3 16,-3-16,3 16,-3-16,2 13,-2-13,2 16,-2-16,4 14,-4-14,2 13,-2-13,2 18,-2-9,0-9,4 14,-4-14,1 15,-1-15,5 15,-5-15,3 13,-3-13,4 12,-4-12,1 13,-1-13,2 9,-2-9,4 9,-4-9,0 0,3 11,-3-11,0 0,4 11,-4-11,0 0,2 10,-2-10,0 0,0 0,0 0,0 0,0 0,-15-21,15 21,-5-24,10 15,-10-12</inkml:trace>
  <inkml:trace contextRef="#ctx0" brushRef="#br0" timeOffset="136">7029 5022,'0'0,"-7"-9,7 9,-3-9,3 9,0 0,0 0,0 0,0 15,3-2,-3 4,4 2,-1 6,-1 1,-1 3,3 0,-2 0,-4-1,3-1,-2-3,2-6,-2-4,2-3,-1-11,1 8,-1-8,7-8,-5 1,1-2,1-1,-1-1,-3 11,-6-10,6 10,-7-9,7 9,-12-4</inkml:trace>
  <inkml:trace contextRef="#ctx0" brushRef="#br0" timeOffset="137">6842 5195,'-8'-3,"8"3,0 0,9 0,0 0,4-1,1 2,5 0,2 1,2 0,2 0,-2-1,0-1,-4 0,2-2,-7-4,1 3,-4 0,-3-1,-8 4,8-6,-8 6,9 0,-9 0,0 0,13 9,-13-9,8 7,-8-7,10 11,-10-11,8 15,-2-3,2 0,5 3,3 2,3 0,2-2,0-3,2 0,-1-3,-4-6,-3-4,-2-7,-4-2,-4-7,-5-1,-7-3,-4 1,-6-1,-3 2,-6 7,3 3,-2 4,5 7,3 2,5 4,5 1,4 0,6 1,1-25,9 30,-13-15,10 17,-10-17,5 14</inkml:trace>
  <inkml:trace contextRef="#ctx0" brushRef="#br0" timeOffset="138">7412 5237,'-7'-7,"14"-9,-7 16,0 0,0 0,0 0,13 2,-2 7,1 1,1 5,2 2,4-3,-1 3,-4-3,2-1,-4-3,-4-2,-8-8,12 3,-12-3,6-10,-6 10,3-19,-3 7,0 0,3 1,-2 2,3 1,-4 8,10-2,-10 2,15 9,-4-2,-2 5,3-4,-3 2,2-2,-4-2,0 0,-7-6,10 4,-10-4,0 0,7-11,-7 11,4-11,-1 2,1-1,-2-1,0-1,3-1,-1 0,-1 0,2-3,-4 2,1 1,-1 0,-1 5,0 8,-9-33,9 33,-8-3,8 3,-14 7,14 4</inkml:trace>
  <inkml:trace contextRef="#ctx0" brushRef="#br0" timeOffset="139">8008 5248,'11'1,"-11"-1,11-7,-11 7,7-12,-7 12,-2-14,-4 4,-7-2,1 3,-8 0,-2 2,-1 5,5 1,-3 3,6 3,3 5,7 5,8 1,1 6,6-1,-1-1,5-1,-1-3,1-4,-1-5,-1-2,-2-6,-2-5,0-1,-1-4,-2-1,-2 0,1 3,-3 0,-1 1,0 8,0 0,0 0,13 14,-6-5,2 1,-1 0,0 1,2-3,-2-1,-8-7,8 4,-8-4,5-9,-5 9,-7-13,7 13,-7-16,7 16</inkml:trace>
  <inkml:trace contextRef="#ctx0" brushRef="#br0" timeOffset="140">8080 5235,'0'0,"4"9,-4-9,12 10,-1 1,4-1,2 3,3-2,-5 2,2-2,-2 0,-4-4,-4 0,-7-7,0 0,0 0,0 0,-7-8,1-3,0 1,5-3,-2 0,3-1,3 0,1-1,4 1,-1 6,3-1,0 2,1 3,-3 2,-1 1,-7 1,10 2,-10-2,-7 4,7-4,0 0,-1 9,-8-13</inkml:trace>
  <inkml:trace contextRef="#ctx0" brushRef="#br0" timeOffset="141">8545 5237,'9'-1,"-9"1,8-6,-8 6,0 0,9-11,-9 11,-1-11,1 11,-14-13,-2 7,-2 3,-2-1,-4 4,-3 3,4 1,1 5,4 3,8 2,4 5,8 0,2-1,6 0,0-1,4-5,-1-5,2-7,0-9,-3-3,-1-5,-3-5,2-5,-7-1,2-3,-2 3,-3 0,0 4,-3 5,3 2,-4 4,3 6,1 7,-8-8,8 8,-7 6,7-6,-9 15,6-2,1 3,1 2,3 2,5 2,1 0,5 3,1-2,0-2,4-3,-3-3,-1-3,-3-4,-1-2,-2-5,-1-2,-7 1,8-11,-8 11,0 0,-9-19,9 19,-12-7,12 7,-21-6</inkml:trace>
  <inkml:trace contextRef="#ctx0" brushRef="#br0" timeOffset="142">9178 5114,'0'0,"-11"-9,14-16,-3 25,-8-5,8 5,0 0,-9-7,9 7,0 0,0 0,6 12,0-3,-1 3,2 5,-4 2,3 5,-4 0,1 2,-3-1,-4 0,1-5,-1-3,1-3,-1-5,4-9,-6 9,6-9,0 0,4-8,-4 8,6-14,-4 4,-2 10,-2-24,2 24,-3-24,3 24,-8-18</inkml:trace>
  <inkml:trace contextRef="#ctx0" brushRef="#br0" timeOffset="143">8999 5191,'0'0,"0"0,10-25,-1 25,4-2,4 4,4-1,5 1,0 0,2-2,0 3,-4-3,1-1,-7-4,-2 3,-4-4,-1 1,-11 5,12-13,-12 13,-19-18,29 19,-14-12,14 14,-12-12,12 13</inkml:trace>
  <inkml:trace contextRef="#ctx0" brushRef="#br0" timeOffset="144">9321 5051,'-8'-7,"8"7,0 0,5 11,-2-2,2 8,1 2,0 7,-2 3,-1 4,-3-2,0 0,-4-1,0-7,-1-4,-1-5,6-14,0 0,0 0,-1-12,8-3,3 0,1-2,2 1,2 3,0 2,0 6,-2 5,0 4,-1 4,-4 4,0 1,-4 3,1-2,-4-1,-1 2,0-8,-3 1,3-8,0 0,0 0,0 0,0 0,0-9,0 9,16-6,-16-9,11 9,-11-8,10 10,-10-11</inkml:trace>
  <inkml:trace contextRef="#ctx0" brushRef="#br0" timeOffset="145">9609 5250,'21'0,"-4"-3,-1-1,-3-2,-3 1,-1-4,-9 2,-4-3,-3 1,-6 0,-3 1,1 3,-2 3,-1 2,1 1,7 7,1 4,7 2,7 4,4 5,5-3,6 1,5-2,0-3,2-2,1-8,-2-3,-3-2,-4-4,-4-2,-4-3,-4 2,-7 6,7-12,-7 12,-5-10,5 10,-21 4,15 4,-13-9,15 10</inkml:trace>
  <inkml:trace contextRef="#ctx0" brushRef="#br0" timeOffset="146">10245 4995,'-10'-8,"10"8,-10-3,10 3,-8-1,8 1,-1 8,6 3,-1 3,2 5,1 4,1 5,2 1,-5 2,4 2,-6-1,-2-1,-1-6,1-1,-3-6,-3-4,3-4,2-10,0 0,0 0,-3-9,5-3,3 2,-2-5,-3-5,11 9,-9-8,10 16,-12-12,10 14</inkml:trace>
  <inkml:trace contextRef="#ctx0" brushRef="#br0" timeOffset="147">10531 5129,'8'-2,"-3"12,-5 51,1-71,-1 4,-4-2,-4 0,-2-1,-4 0,-2 3,-1 0,-1 4,1 2,3 5,1 5,3 2,4 4,4 2,4 5,1-1,3-1,1-3,1-3,4-4,0-6,-2-4,1-6,1-3,-2-2,-3-4,-1 1,-5 0,2 2,-3 11,1-11,-1 11,0 0,5 16,0-5,4 3,0-1,5 0,-1 0,0-4,1-3,-3-5,-3-1,-1-3,-7 3,7-15,-7 15,-11-24,11 24,-17-21,17 21,-15-19</inkml:trace>
  <inkml:trace contextRef="#ctx0" brushRef="#br0" timeOffset="148">10782 5167,'0'0,"14"-5,-14 5,0 0,0 0,0 0,0 0,0 0,-13-8,3 4,-1 2,-3 2,0-3,-1 2,-1 1,4 0,0 1,1 2,11-3,-11 6,11-6,-1 8,1-8,10 12,-3-5,1-1,0-1,2 0,-3-2,1 0,-8-3,9 3,-9-3,0 0,0 0,7-3,-7 3,0 0,0 0,10 1,-10-1,0 0,10 2,-10-2,8 0,-8 0,0 0,11 5,-11-5,8 6,-8-6,9 9,-9-9,13 15,-5-8,-1 1,5 1,-3 0,2-1,-2 2,-2 0,-2 0,-5-3,-5 2,-3-4,-4-1,-5-2,-2-1,-5-1,0-3,2 0,2-3,3 0,3-1,3 0,11 7,-1-15,1 15,6-11,0 27,-6-16,13 4,-13-4,5 13,-5-13</inkml:trace>
  <inkml:trace contextRef="#ctx0" brushRef="#br0" timeOffset="149">10891 5238,'13'-2,"-5"-2,3 2,4-2,-1 2,2 0,-1-1,4 0,-5-1,-2 0,-3 0,-1 0,-8 4,6-11,-6 11,-9-10,-2 5,-1 1,-2 1,-5 2,-1-1,1 2,-3 2,3 1,2 2,3 3,3 4,8 1,6 4,4 2,7-1,3 0,4 1,1-6,3-2,1-3,-6-3,0-4,-3-4,-3-2,-3-2,-3 1,-5-5,-3 3,-2 0,-3 0,5 8,-15-13,15 13,-11-4,13 13,-10-14</inkml:trace>
  <inkml:trace contextRef="#ctx0" brushRef="#br0" timeOffset="150">11110 5187,'0'0,"-4"-7,4 7,0 0,0 0,13 12,-4-6,5 6,-1 1,4 5,2-3,-3 4,-1-3,1-2,-6-3,-5-3,-5-8,0 0,0 0,0 0,-4-9,0-4,0 2,-2-7,6 2,0-1,4 1,3 0,1 3,4 5,2 0,0 5,3 2,-3 2,0 2,-1 0,-5 1,0-2,-8-2,0 0,0 0,0 0,0 0,-18-9,18 9,-21-19,21 19,-18-27</inkml:trace>
  <inkml:trace contextRef="#ctx0" brushRef="#br0" timeOffset="151">9141 6334,'0'0,"0"0,0 0,0 0,0 0,0 0,0 0,0 0,0 0,0 0,9 5,-9-5,8-2,0 2,3 0,4 0,2 0,4 0,4 2,5-2,2 0,2 0,-2 1,-1 0,-2-2,-4 3,-3-2,-1 0,-2 1,-6-1,-5-2,0 1,-8 1,11-5,-11 5,0 0,0 0,0 0,0 0,0 0,0 0,0 0,0 0,0 0,-6-10,6 10,-14-21,14 21,-20-22,20 22,-17-22,17 22</inkml:trace>
  <inkml:trace contextRef="#ctx0" brushRef="#br0" timeOffset="152">9289 6089,'0'0,"0"0,74-6,-74 6,0 0,-8-1,8 1,0 0,0 0,0 0,0 0,0 0,0 0,4 10,-4-10,4 9,-4-9,5 14,-5-4,1 2,-2 2,5 4,-4 5,1-1,-1 2,2 3,0-1,5 0,-3-1,-1 3,0-3,0-3,-2 0,-5-2,1-2,-1-2,-1-2,-4-2,4-3,0 2,5-11,-8 12,8-12,0 0,0 8,0-8,0 0,0 0,0 0,1-10,-1 10,0-14,-1 5,29 4,-35-12,7 17,0-25,0 25,0-27</inkml:trace>
  <inkml:trace contextRef="#ctx0" brushRef="#br2" timeOffset="153">51 6602,'0'0,"-6"-10,6 10,0 0,-9-4,9 4,0 0,-9 0,9 0,-8 0,8 0,0 0,-9-1,9 1,0 0,0 0,0 0,0 0,0 0,0 0,0 0,9 0,-9 0,11 1,-2-1,-1 4,0-4,1 2,1-1,2 3,-1-3,3 1,6 1,2-2,3 2,2-1,3-1,0 1,4-2,0 3,0-2,-1-1,-1 1,2-1,-4 1,2 0,-2-1,-2 2,-1-2,0 2,3 2,-3-2,2 0,-3 1,1 0,2-1,-2 0,2-1,-4-1,3 2,0-3,-1 0,0 0,0-1,1 0,0-1,-3 3,1-3,2 3,-1-1,-4 2,4-1,-4 0,3 0,0-1,-1 0,0 1,-3 0,4-4,-3 3,-2 1,0 0,0 1,3-2,-3 1,0-1,-1 1,0-1,0 0,-1 1,0-2,0 2,-3-1,4 0,1 1,0-1,4 1,-2-4,0 2,0 1,2-2,-2 3,0-2,1 2,-2 0,-1 1,3 0,-5-1,0 1,0-1,-4 2,-1-4,-4 2,-1 0,-9 0,10-3,-10 3,0 0,0 0,0 0,0 0,-9-4,9 4,-12 4,12-4,-10 3,10-3</inkml:trace>
  <inkml:trace contextRef="#ctx0" brushRef="#br2" timeOffset="154">2078 6654,'0'0,"0"0,0 0,16-6,-8 3,5 2,-1 0,3-1,1-2,2 3,-1 1,1 0,-1 0,1 0,-2 0,-1 2,-3-2,1 0,-4 0,0-2,-9 2,13-3,-13 3,0 0,7-1,-7 1,0 0,0 0,0 0,0 0,0 0,0 0,0 0,0 0,0 0,0 0,0 0,0 0,0 0,0 0,10-2,-10 2,0 0,0 0,0 0,0 0,0 0,0 0,0 0,0 0,0 0,4-9,-4 9,0 0,3-9,-3 9,0-10,0 10,0 0,0 0,-6-9,6 9,0 0,-11 6,11-6,0 0,-6 12,6-12,-4 10,4-10,4 11,-4-11,2 9,-2-9,0 0,3 10,-3-10,0 12,0-12,-1 16,-3-7,3 4,-2 0,2 3,-2-2,4 1,-1 0,-1-1,2 1,2-2,-4-1,1-1,-2 1,0-3,2 2,-1-2,-1 0,0 1,1 1,1-1,-1-2,1 3,2-2,0 0,-1 1,1 0,-2-2,0 3,0-11,1 14,-1-4,0-10,-4 16,4-16,-2 13,2-13,-2 15,2-15,-1 13,1-13,0 15,0-15,2 10,-2-10,1 13,-1-13,-1 11,1-11,0 12,0-12,-1 16,-1-8,1 0,1 1,0 0,1 1,-1-10,2 17,-2-17,1 14,-1-14,5 13,-5-13,1 11,-1-11,-2 10,2-10,-4 11,4-11,-4 13,1-4,3 0,0-9,-1 16,1-8,0-8,2 17,-2-17,4 14,-4-14,3 13,-3-13,0 17,0-17,-1 14,1-14,-3 17,3-17,-4 15,4-15,0 12,0-12,3 12,-3-12,0 11,0-11,0 0,0 12,0-12,0 12,0-12,2 9,-2-9,2 12,-2-12,1 14,-1-14,5 14,-5-14,5 13,-5-13,1 13,-1-13,3 12,-3-12,0 10,0-10,0 13,0-13,-1 12,1-12,-2 10,2-10,0 16,0-16,-1 11,1-11,0 12,0-12,0 10,0-10,0 0,-4 11,4-11,-1 8,1-8,-5 10,5-10,0 0,-3 10,3-10,0 0,0 0,0 0,0 0,0 0,0 0,0 0,8-10,-8 10,0 0,0-10,0 10,0 0,-6-8,-2-3,8 11,-8-14,8 14,-7-8</inkml:trace>
  <inkml:trace contextRef="#ctx0" brushRef="#br2" timeOffset="155">59 7746,'0'0,"0"0,0-12,0 12,0 0,0 0,-1 10,1-10,0 0,-8 10,8-10,0 0,-9 11,9-11,0 0,0 0,0 0,0 0,0 0,0 0,13 6,-13-6,14 0,-4-2,1 1,-1 1,0 0,1 0,-1 1,3-1,0 2,0-2,3 1,-1 1,1-2,2 0,-3 1,0-2,3 1,-3 0,-2-1,2 1,-1-2,3 2,1-2,-1 1,4 1,0 0,0 0,-1-1,2 1,3 1,-5-1,2-1,-1-1,1 2,-5 0,4-2,-5 1,-1 0,-1 1,0-1,-1 1,-1 1,4-1,-4 0,5 0,-4 2,3 0,0-1,1 1,-1-3,-2 1,5 0,-3-1,3 1,-3-1,0-1,2 1,-3 1,0 1,-2-1,2 2,-1-1,-2 0,-1 1,4-2,-1 0,-1 0,1 0,0-1,0 0,1 0,-2 0,2 1,1-2,-1 1,1 0,-2 1,1 0,2 0,-1 1,-1-1,3 0,-1 1,-2-1,3-1,-1 0,0 1,-1 0,1 0,0 1,-1 2,-1-2,0 0,5 3,-5-3,3 1,-2-1,2 1,-1-1,-2-1,4 0,-3-1,-1-1,2 2,1-1,-2 1,1-1,-1 0,0 2,1-1,1-1,-2 1,-1 0,1 1,2-1,-1 4,1-4,-1 0,2 2,-3-1,2 0,-1 1,1-1,-2-2,4 2,0-1,-2 2,1-2,2 0,-1-1,0 0,-4 0,3 1,-6-2,1 2,-3 0,1-2,-4 2,0 0,-8 0,13 4,-13-4,14 0,-6 1,-8-1,18 0,-12-1,4-2,-10 3,15-1,-15 1,11-5,-11 5,0 0,10-5,-10 5,0 0,0 0,0 0,0 0,0 0,0 0,0 0,0 0,0 0,0 0,0 0,0 0,0 0,0 0,0 0,0 0,0 0,-10-3,10 3,0 0,0 0,-11 1,11-1,0 0,0 0,0 0,-7-2,7 2,0 0,0 0,0 0,-8-8,8 8,-6-10,6 10,-6-15,4 5,0 0,-1-7,3 4,3 0,-10-11,9 8,-12-11,12 12,-14-10</inkml:trace>
  <inkml:trace contextRef="#ctx0" brushRef="#br1" timeOffset="156">11618 6644,'1'-8,"-1"8,79 1,-79-1,0 0,0 0,0 0,0 0,0 0,0 0,0 0,0 0,0-8,0 8,0 0,0 0,0 0,0 0,0 0,0 0,0 0,0 0,0 0,-8 4,8-4,0 0,0 0,-2 15,2-15,-3 15,2-6,0-1,0 0,0 3,-3 2,4-2,-1-2,-2 1,4 2,-1 0,-1-1,1 0,0 3,0-4,0 2,0-2,0 1,0-2,0-1,0 2,0-10,-2 17,2-17,2 15,-2-15,-5 18,5-10,0 2,0 0,0-2,1 3,0-2,0 0,-2 1,1-10,0 18,0-18,0 17,0-17,-2 14,3-5,-1-9,0 14,0-14,0 14,0-14,4 17,-4-17,2 15,-2-15,2 14,-2-14,0 17,0-8,0-1,0-8,0 18,0-7,0 0,0-1,0 1,0 0,1 1,2-4,-3 2,0-2,0 4,0-12,1 13,-1-13,3 12,-3-2,0-10,0 13,0-13,0 14,0-2,3-3,-3 0,1 2,0-2,-1 1,0-1,0 0,0-9,0 14,2-5,-2-9,-2 15,2-15,0 15,0-15,-1 16,1-16,-1 14,1-14,0 14,0-14,2 14,-2-5,0-9,-1 16,1-7,-1 1,0-2,-2 0,3-8,-2 16,2-16,0 11,0-11,0 8,0-8,0 0,2 13,-2-13,0 8,0-8,-1 9,1-9,0 9,0-9,-1 12,1-12,-1 10,1-10,0 11,0-11,0 8,0-8,1 11,-1-11,1 10,-1-10,2 12,-2-12,0 11,0-11,-3 10,3-10,0 0,0 7,0-7,0 0,0 0,0 0,0 0,0 0,0 0,2 9,-2-9,0 0,0 0,0 0,0 0,0 0,0 0,0 0,0 0,0 0,1-9,-1 9,0 0,0 0,0 0,0 0,0 0,0 0,5-12,-5 12,16-10,-14-6,8 8,-9-9,10 7,-11-13</inkml:trace>
  <inkml:trace contextRef="#ctx0" brushRef="#br1" timeOffset="157">11488 6608,'0'0,"0"0,0 0,0 0,0 0,-8 5,8-5,0 0,0 0,0 0,11 4,-11-4,10 2,-10-2,15 4,-15-4,18 2,-11 0,3 0,-10-2,15 2,-15-2,14 2,-14-2,10 3,-10-3,11 1,-11-1,12-1,-12 1,13-3,-13 3,10-3,-10 3,0 0,10-6,-10 6,0 0,0 0,0 0,0 0,0 0,0 0,0 0,9 5,-9-5,0 0,0 0,0 0,0 0,0 0,0 0,0 0,0 0,0 0,-10-4,10 4,0 0,0 0,0 0,0 0,-11 11,1-15,12 16,-15-17,14 15,-15-15</inkml:trace>
  <inkml:trace contextRef="#ctx0" brushRef="#br1" timeOffset="158">11501 6666,'0'0,"-8"-10,8 10,0 0,0 0,0 0,0 0,0 0,0 0,-2 12,2-12,7 11,-7-11,8 14,-4-3,-4-11,7 18,-4-9,0 2,-3 0,1-2,1 4,0-1,-2-1,1 1,3-4,-3 2,-1-10,6 17,-6-17,5 14,-5-14,7 13,-7-13,3 14,-3-14,4 17,-4-17,0 17,3-9,-3-8,0 14,0-4,0-10,1 15,-1-15,3 14,-3-14,5 13,-5-13,6 10,-6-10,3 9,-3-9,3 12,-4-1,2-4,0 2,-1 2,1-3,-1 2,0-10,0 17,0-17,4 11,-4-11,5 11,-5-11,6 11,-6-11,5 12,-5-12,2 12,-2-12,0 13,0-5,0-8,-1 17,1-17,4 16,-4-16,1 16,-1-16,1 11,-1-11,3 14,-3-14,0 10,0-10,0 8,0-8,-1 13,1-13,-1 15,1-15,-3 15,3-15,0 17,0-17,1 17,-1-17,-3 15,3-15,3 17,-3-17,-5 13,5-4,0-9,-3 11,3-11,-5 16,5-16,-5 13,5-13,-4 14,4-14,-4 12,4-12,-3 13,3-13,-2 11,2-11,-4 11,4-11,-5 13,2-1,-2-4,1 2,0 2,-1-3,4 1,-3-2,4-8,-1 14,1-14,-3 12,3-12,-3 10,3-10,-5 12,5-12,-9 9,9-9,-7 12,7-12,-11 12,11-12,-5 10,5-10,-3 8,3-8,0 0,0 0,-5 11,5-11,0 0,0 0,-8 11,8-11,-10 7,10-7,-5 8,5-8,0 0,-7 11,7-11,0 0,0 0,0 0,0 0,0 0,0 0,0 0,0 0,2 8,-2-8,0 0,0 0,-8 7,8-7,0 0,0 0,0 0,0 0,-8 9,8-9,0 0,0 0,0 0,0 0,0 0,-10 10,10-10,0 0,-6 9,6-9,0 0,0 0,0 0,0 0,0 0,0 0,11 1,-11-1,10-2,-10 2,11 0,-11 0,8 0,-8 0,11 2,-11-2,11 1,-11-1,17 0,-6-1,-1 1,0 0,1-2,0 2,0 0,2 0,-4 0,3 2,-3-1,0 0,-1 3,-8-4,16 5,-16-5,12 2,-12-2,12 1,-12-1,11 0,-11 0,9 0,-9 0,0 0,8 0,-8 0,0 0,0 0,0 0,0 0,0 0,0 0,0 0,0 0,0 0,0 0,0 0,0 0,-8 0,8 0,0 0,0 0,0 0,0 0,0 0,0 0,0 0,0 0,0 0,-11-3,7-9,4 12,-4-17,4 17,1-21</inkml:trace>
  <inkml:trace contextRef="#ctx0" brushRef="#br1" timeOffset="159">11596 6714,'1'-9,"-1"9,0 0,0 0,0 0,0 0,-12 4,12-4,-13 0,13 0,-8 0,8 0,0 0,0 0,0 0,0 0,0 0,0 0,12 3,-12-3,9 2,-9-2,0 0,0 0,0 0,7 9,-7-9,0 0,-12 5,12-5,-9 3,9-3,-8 0,8 0,0 0,-9-2,9 2,0 0,0 0,0 0,7-6,-7 6,10-4,-10 4,11-1,-11 1,0 0,9-6,-9 6,0 0,0 0,-12-7,12 7,-14-4,5 1,0 2,0-2,9 3,-15-2,15 2,-10-1,10 1,0 0,0 0,15-4,-2 4,1-1,3 2,1-1,-2 1,-5 0,-2 3,-9-4,0 0,-9 8,-7-8,-2-2,-4 2,2-1,0 0,4-3,4 3,12 1,0 0,10-6,6 6,0 0,6 1,1 3,3-2,-6 3,-3-2,-3 1,-7 0,-7-4,0 0,-18 7,-1-5,-2-1,0 2,1-2,3-1,5 0,12 0,0 0,0 0,13-11,2 9,0 1,0-2,-2 2,0 2,-13-1,8 5,-8-5,-10 14,-2-5,-4 0,2 2,-4-2,4 2,4-1,10-10,-11 12,11-12,17 1,-2-2,3 1,5-4,0-1,-2 2,-2-1,-5 4,-14 0,0 0,-5 8,-11 1,-2 3,-2 1,-2-1,1 1,5-2,5-2,11-9,0 0,0 0,18-3,0-5,2-3,1 2,0-2,0 3,-4 1,-7 2,-10 5,0 0,0 0,-19 15,3-6,1-1,0 2,1-2,3-3,11-5,0 0,0 0,11-4,-1-4,3 0,-1-1,2 2,-4 1,-10 6,10-3,-10 3,0 0,-17 16,6-6,0 2,-1-3,2 0,1-1,9-8,0 0,0 0,0 0,16 1,-6-5,2-1,-3 1,1 3,-10 1,1 8,-5 3,-1 1,-2 4,-2 0,2 1,-1-3,5-2,2-3,1-9,0 0,0 0,11-5,-4-5,-7 10,7-16,-7 16,5-12,-5 12,-8 3,0 6,2 1,-2 1,-1 6,5-3,1-1,3-13,7 17,2-17,-1-4,3-3,1-6,-4 1,2-2,-6 3,1-1,-5 12,-5-9,5 9,-9 9,1-1,0 6,3-1,0 0,5-2,0-1,0-10,8 10,-8-10,17-6,-17 6,10-18,-10 18,6-19,-6 19,-1-11,14 16,-27-11,10 17,-9-11,10 13,-11-14</inkml:trace>
  <inkml:trace contextRef="#ctx0" brushRef="#br1" timeOffset="160">11568 6915,'8'18,"-7"-3,1-4,79 8,-74-3,-4-3,4-5,-3 1,-4-9,0 0,0 0,0 0,1-12,-2 2,-4-1,2-3,-2 2,4-3,-2 5,3 2,0 8,5-10,-5 10,0 0,8 11,-4-2,-3 3,-1 3,1-2,-1 4,2-2,-2-1,0-1,0-3,-1 0,1-10,-2 8,2-8,0 0,0 0,-8-14,8 14,-5-10,5 10,0 0,0 0,0 0,11 11,-10 3,0 0,2 4,0 0,-3 3,0-7,-3-1,0-2,1-2,2-9,-7 11,7-11,-10 4,10-4,0 0,0 0,0 0,0 0,0 9,0-9,4 11,-4-2,0 1,-3 1,-1-2,-1 1,0-1,5-9,-7 13,7-13,0 0,-5 8,5-8,0 0,0 0,0 0,0 0,0 0,0 0,7 8,-7-8,0 0,0 0,-6 12,6-12,0 0,0 0,0-10,3 1,0-4,1-4,-3-3,6-2,-3 4,-3 4,3-2,-1 7,-3 9,0 0,0 0,0 0,-2 15,-1-5,3-10,-2 16,2-16,-2 9,2-9,0 0,0 0,0 0,0 0,0 0,-6-12,2 3,4-2,-4-3,0-1,0 0,-1 0,0-5,1 5,1 0,-3 4,6 2,0 9,0 0,0 0,-8 8,8-8,1 22,2-13,-7 4,4-13,4 15,-4-15,0 9,0-9,0 0,0 0,0-14,-5 6,5-7,-6 5,4-6,-6 1,4 4,4 11,-6-13,6 13,0 0,0 9,4 4,-1-1,0 0,3-1,-4 1,0-3,-2-9,3 9,-3-9,0 0,0 0,0 0,0 0,0 0,-3-9,3 9,0 0,0 0,11-3,-11 3,9 9,-9-9,13 17,-8-1,-1-2,-4 5,0-1,4 2,-7 2,2-6,-1 0,2-2,-1-5,1-9,3 12,-3-12,10 2,-10-2,18 0,-7 0,-1 2,1 3,-3 5,-2 5,-4 7,-4-1,-3 8,-1-2,-4 2,2-4,-5-5,6-3,-1-6,1-3,7-8,-9 6,9-6,0 0,0 0,3-10,-3 10,0 0,0 0,0 0,0 0,0 0,0 0,0 0,0 0,0 12,0-12,0 0,-10 4,10-4,0 0,-10-4,10 4,0 0,0 0,-8-9,8 9,0 0,0 0,3-11,-3 11,6-13,-1 5,-2-2,2-2,-2-1,2 1,-3 0,2 3,-4 9,1-12,-1 12,0 0,0 0,-5 12,5-12,-4 13,3-4,1-9,-5 17,5-17,-4 12,4-12,0 0,0 0,0 0,0 0,0 0,-3-11,3 0,0-1,0-3,5-2,-4 2,2-1,-3 3,4 4,-4-1,0 10,0 0,0 0,-4 12,-2 1,1 3,-2-1,2 3,-2-1,1-1,1-2,5-14,-5 13,5-13,0 0,0 0,10-15,-5 5,1-2,1 1,0-2,-4 1,2 2,-5 10,3-8,-3 8,-8 13,-2 5,-2 3,0 5,-1 5,-3-3,4 1,-2-8,7-3,-1-6,8-12,-6 10,6-10,6-9,-6 9,14-14,-8 4,2 1,-8 9,12-11,-12 11,0 0,-5 20,-1-6,-3 1,-3 3,3-1,-1-3,1-2,9-12,0 0,0 0,-1-10,6-3,4-2,5-3,-1 0,-2 1,-1 3,-1 6,-9 8,7-12,-7 12,-11 7,0 7,-9-11,10 7</inkml:trace>
  <inkml:trace contextRef="#ctx0" brushRef="#br1" timeOffset="161">11461 7729,'10'-11,"5"4,1 0,-1-2,-1 6,-1-2,-2 1,-11 4,10-1,-10 1,0 0,-11 13,1-8,0 2,2-1,-4-1,4-1,8-4,-11 8,11-8,0 0,8-1,2-4,0 3,5-7,-1 5,2-5,-5 2,0 1,-4-2,-7 8,2-12,-2 12,-10-1,1-2,-1 7,2-2,8-2,-12 10,12-10,0 0,-6 8,6-8,0 0,10 5,-10-5,0 0,9-1,-9 1,0 0,0 0,0 0,0 0,0 0,0 0,0-11,0 11,0 0,12-11,-12 11,12-11,-12 11,13-6,-13 6,11 0,-11 0,0 0,0 9,0-9,-5 13,5-13,-5 11,5-11,0 0,-9 7,9-7,0 0,7-13,-7 13,12-18,-3 8,-2 1,2 2,1 1,-10 6,9 6,-9-6,0 21,0-8,-2 5,1-4,-5 3,5-5,1-12,-6 8,6-8,0-10,2-3,-1-3,4-3,0 0,-1 2,-3 2,4 4,-5 11,0 0,0 13,-2 2,-2 6,0 1,-2 2,2-1,2-5,-5-4,5-5,2-9,0 0,-10-14,10-1,0-5,-1-1,2 0,0-3,2 8,-2 2,-1 14,3-8,-3 8,7 11,-3 3,-5 3,4-1,-3-1,0-1,0-6,0-8,0 0,0 0,-6-8,6-6,0 0,-3-1,2 3,2-2,-1 4,0 10,0-13,0 13,0 0,0 0,0 0,-7 14,7-14,-9 12,9-12,-9 10,9-10,-10 2,10-2,0 0,-9-5,9 5,0 0,0 0,0 0,0 0,0 0,-7 16,7-16,-2 15,2-15,-2 12,2-12,0 10,0-10,0 0,0 0,0 0,4-10,-4 10,0 0,2-12,-2 12,0 0,-4-23,4 23,0 0,0 14,0-14,0 0</inkml:trace>
  <inkml:trace contextRef="#ctx0" brushRef="#br0" timeOffset="162">2330 7188,'0'0,"0"0,0 0,0 0,0 0,0 0,0 0,0 0,0 0,3 9,-3-9,0 0,0 0,7 2,-7-2,11 0,-11 0,15 1,-5 0,1-1,-3-1,2 2,1-1,-2 0,3 0,-2-2,0 3,-1-1,2 3,-4-3,2 1,-2 0,-7-1,14 2,-4 0,-10-2,16 0,-11 0,-5 0,16-2,-16 2,14 0,-5 0,-1 0,1 0,1 0,1 0,1 0,1 0,-1 0,2 2,-2-1,4-1,-4 0,4-1,-4 2,1-2,-1 1,-3-2,2 1,-11 1,13-1,-13 1,11-1,-11 1,12 0,-3-1,-9 1,15 0,-4 0,-1 0,1 0,-1 0,3 0,-1 0,-3 0,3 1,-2-1,2 1,-2 0,0-1,1 0,1 0,-1 0,0-1,1 1,-2 0,3-4,-1 4,1-1,1 0,-3 1,2-1,-1 0,0 1,-2 0,-1 1,2-2,-1 3,0-2,0 0,1 0,-1 0,1-1,0 1,1 0,0-1,-2-1,4 2,-3-1,0 1,1-2,1 2,-2-1,2-1,0 1,1 0,-1 0,1 1,1 0,0-1,0-1,1 4,-1-5,0 3,0-1,0 1,2 0,-3-1,0 0,0 0,0-1,1 1,-1 0,-1 0,1-2,1 2,-1 1,-1 0,-1-1,1 1,0 0,-2 1,3-1,-3 0,0-1,0 1,0-1,0 1,2-1,-1 1,-3-3,5 3,-1 0,0 0,1-1,-1 1,1 0,-1-1,-1 1,1-1,0 1,0-2,-1 1,-1 1,3-1,-2 1,2-1,-2 1,2 0,-2 0,2-1,-1 1,-2-3,-1 2,2 1,-2-1,0 2,1-1,-1-2,-1 2,2 0,0-2,-3 2,2 0,-2 0,1 0,-2 0,-7 0,16-2,-16 2,16 0,-16 0,14 0,-6 0,-8 0,14 1,-14-1,15 0,-15 0,14 0,-14 0,10 0,-10 0,10-1,-10 1,0 0,0 0,9 1,-9-1,11 1,-11-1,15 2,-5-2,1 1,0 0,3 1,-2 0,1-2,-1-2,-4 2,0 0,-8 0,13-1,-13 1,8 0,-8 0,0 0,12-3,-12 3,10 0,-10 0,14-2,-14 2,12 2,-12-2,10 2,-10-2,0 0,10-1,-10 1,0 0,9-3,-9 3,0 0,9 0,-9 0,0 0,10-2,-10 2,0 0,0 0,0 0,8-2,-8 2,0 0,0 0,0 0,0 0,0 0,0 0,0 0,0 0,0 0,0 0,-1 25,-10-30,11 5,-16 1,16-1,-18-1</inkml:trace>
  <inkml:trace contextRef="#ctx0" brushRef="#br0" timeOffset="163">4710 7185,'15'1,"-7"-1,4 0,-2 3,2-1,1 0,-1-1,2 0,-3 1,0-1,-11-1,17-1,-9-1,2 2,-10 0,16-1,-5 1,-3 0,1 0,0 0,0 0,1 0,1 0,-1 1,-1 1,4 0,0-2,5 1,0-2,1 1,1-1,2 0,0-2,-1 1,-1-1,0 2,-3 1,1-2,-2 2,-2-3,1 3,-2-1,3 1,-1-1,3 1,-3 1,1-1,1 4,1-3,0 1,1 0,-2 0,5-1,0-1,-2 0,4 0,-2 0,0-1,2 0,0 3,-1-2,-2 1,1 1,-1-2,-1 2,0-2,-2 0,1-1,1 1,0-1,0 2,-2-1,2 1,0-1,1 0,1 0,-1 4,1-4,0 0,1 0,0 0,1 1,-1-1,-1 1,0-1,-1 0,0 1,-1 0,1-1,-5 0,4 0,1 0,-3 2,3-1,-2 1,0-2,1 1,-3 1,2-2,1-2,-3 4,2-2,2 0,-3 1,2 0,-1 1,1-1,0-1,-2 0,3 0,-3-1,0 1,2-1,-1-1,-4 1,-1-1,1 1,0 0,-3 0,0 0,0-1,2 2,-2 0,1-1,-3 1,1 0,-1 0,0-1,-1 2,-9-1,15 0,-15 0,15-1,-15 1,14-2,-14 2,11 0,-11 0,10-2,-10 2,0 0,0 0,9 2,-9-2,0 0,0 0,0 0,0 0,0 0,0 0,0 0,0 0,0 0,0 0,0 0,0 0,0 0,0 0,0 0,0 0,0 0,-9 7,9-7,-12-3,12 3,-14-1,14 1,-18-7,18 7</inkml:trace>
  <inkml:trace contextRef="#ctx0" brushRef="#br0" timeOffset="164">7193 7002,'0'0,"0"0,0 0,0 0,0 0,0 0,0 0,9 8,-9-8,0 0,15 6,-15-6,14 8,-3-6,-1 2,1-1,-1 4,1-6,-1 3,0-2,-3 1,2 3,-1-4,-8-2,18 5,-18-5,16 7,-16-7,14 5,-14-5,13 2,-13-2,13 1,-13-1,13 3,-13-3,14 0,-14 0,12 1,-3-1,0 2,-1 1,1-2,1 0,-1 0,3 2,1-2,-3 3,1-4,-1 0,3 4,-4-4,2 0,-1 0,-1 0,1 0,-2 0,2 0,2 0,-3 0,0 0,0 2,1-1,1 1,1-1,-2 2,2-2,3 0,0 0,0-1,0 1,2-1,0 3,0-3,0 1,2-2,-2 2,1-2,-2 2,4 0,-4-1,2 1,-1 2,-2-3,3 2,-3 1,4-3,-3 1,0 2,3-3,-3 0,2 0,-3-1,2 1,1 0,-3 1,1 1,1-2,0 0,1 1,-1-1,1-1,-1 1,0 0,1-4,-4 4,4 0,-4 0,2 0,-2 0,1-1,3 1,-3 0,0 0,-1 0,-1-1,1 1,3 0,-3 0,1 0,-1 0,2 0,0 0,0-2,-1 2,1-1,-1 1,0-1,0 1,-1-1,1 1,-2 0,1 0,0 0,0 0,0 2,1-4,-1 4,1-4,2 2,-2 0,0-1,3 1,-1-2,1 1,0 0,1 0,-1 1,1-1,-1-1,-1 2,1 0,-3-1,1 1,0 0,1-1,-2 1,1-1,-1 1,2 0,0-1,1 1,0-2,-1 0,1 2,0 0,3 0,-5-1,2 0,-2 2,3-1,-2 0,0 0,1 0,1 0,-1 0,3 1,-1-2,0 0,-4 2,4-1,-1 0,-2-1,-1 1,2-1,-1 1,0-2,1 2,-1 2,3-4,0 2,1 2,0-1,-1-1,1 0,-2 1,1-1,0-1,-3 2,2-2,0-2,1 3,-1 2,4-4,-2 2,-2 0,6-1,-3 1,3 0,-3 0,3 0,-1 0,-1-1,-1 1,2-1,-3 1,2-1,-3-2,2 3,-2-1,-2 1,2-1,0 1,-1 0,-3-1,5-2,-1 2,-2-1,2 0,0 0,-1 1,-1 0,0-1,-3 1,4 0,-2 1,-2-1,3 1,-1 0,0 1,4-2,-3-2,0 6,-1-3,1 0,-2-1,2 3,-3-4,2 4,0-1,0-1,-1-1,1 1,-1 0,0 0,1 0,-3 0,1 0,2 0,-4 0,0 0,1 0,-2 0,-2 1,3-1,-4-1,0 0,1 0,3 2,-6-2,2-1,3 2,-3-1,2-2,-2 4,2-1,-2 1,1-1,1 0,-1-2,-1 2,0 1,0-2,-1-4,-8 5,17-4,-17 4,14-3,-14 3,14-6,-14 6,14-4,-5-2,-9 6,13-7,-13 7,15-7,-15 7,14-6,-14 6,9-2,-9 2,11-2,-11 2,10-1,-10 1,0 0,12-3,-12 3,0 0,12-5,-12 5,0 0,0 0,10-5,-10 5,0 0,8-2,-8 2,0 0,10-3,-10 3,8-1,-8 1,0 0,7-2,-7 2,0 0,0 0,0 0,0 0,0 0,0 0,0 0,9-1,-9 1,0 0,0 0,8 1,-8-1,0 0,0 0,0 0,0 0,-13-21,8 32,-13-14,8 11,-14-12,10 14</inkml:trace>
  <inkml:trace contextRef="#ctx0" brushRef="#br0" timeOffset="165">7201 7347,'-8'0,"8"0,7 7,-7-7,0 0,0 0,0 0,0 0,-8 3,8-3,0 0,-8 0,8 0,0 0,0 0,0 0,0 0,8-9,-8 9,0 0,0 0,0 0,0 0,-12-2,12 2,0 0,0 0,0 0,0 0,0 0,0 0,13-3,-13 3,15-4,-6 0,-9 4,11-6,-11 6,10-5,-10 5,14-3,-14 3,10-4,-10 4,17-3,-9 3,2-4,3-1,1 2,-2-3,2 2,2-1,-2 3,-2-4,4 2,-1 1,-2-1,-1 2,4-2,-4 2,1 1,2-2,-1 0,2 1,-4 1,6 0,-4-1,-1 2,1-1,-2-1,2 0,-2 1,-3-2,1 2,-10 1,16-2,-7-3,2 4,-3-2,4 3,1-2,-1 2,2-4,0 2,2 0,-2 1,-2-2,4 1,-4-2,5 2,-3-1,3 1,0 2,1-4,0 1,-2 0,0 1,1 0,-1-1,-2 2,2-2,-1 1,3-1,-2 3,2-4,-2 3,2 0,-1-3,2 3,1-1,-3 2,3-3,-3 2,3 0,-1 1,0-1,-2-1,-1 1,0 0,1 0,-1 0,0-1,-1-1,2 2,-3 1,4 0,-3-1,0 1,-2 0,4 0,1-2,-4 2,3-2,-2 2,4-1,-4 0,2-1,-1 0,-2 1,2 0,-1 1,-3 0,2 0,-1-2,1 4,0-2,0 0,-1 0,2 0,0 0,1 0,1 1,-3-2,2 1,-1-3,2 2,-1 0,-2 1,1-1,1 1,2 0,-3 0,1 1,2-1,-2 0,2 0,-3-1,1 1,0 0,1-2,-2 4,1-1,-1-1,2 0,1 0,-4 0,5-3,-3 2,2 0,-2 1,2-2,-1 2,-2-2,3 2,-2 0,-1 0,3 0,-3 0,4-1,-3 1,3-1,2 0,0 1,0-1,0 1,-2 0,4 1,-1-1,-1-1,-3 1,2 0,0 0,1 1,-5-1,4 0,1 1,-3 0,-1-1,2 0,-2 1,3-1,-2 0,-1 0,-1 0,1 0,1 0,-1 0,-2 3,1-3,3 1,-3 0,1-1,-1 1,-1-1,3 2,-1-1,-1 0,2 0,1-1,-2 3,3-3,0 0,-2 0,2 1,-2-2,0 2,0-1,-2 1,3 0,-4 0,2 1,-1 0,0-2,-1 4,3-3,-2-1,-2 1,3-1,-1 0,-1 1,1 0,3 0,-4-1,0 2,1-1,0 4,1-5,1 1,-2 0,1 1,2 0,1-2,0 1,1-1,-1 2,-2-2,1 3,-4-3,1 1,-2-1,1 1,-2 0,2 2,-1-2,0 1,2 1,-4-1,2 4,0-5,3 1,-1 1,-2-2,1 0,2 3,-3-3,1-1,0 1,-2 0,3 1,-2-1,-1 0,0 1,-3 2,5-2,-4 1,-1 1,1-1,2-1,-2 2,0-2,2-1,-2 1,1-2,2 2,-1-2,-2 1,2 0,0 3,-4-3,1 0,-1 2,-1-3,-8 0,14 1,-14-1,14 2,-14-2,12 3,-12-3,10 1,-10-1,10 2,-10-2,0 0,11 5,-11-5,12 4,-12-4,11 3,-11-3,8 5,-8-5,0 0,10 5,-10-5,0 0,0 0,0 0,0 0,0 0,0 0,0 0,0 0,0 0,0 0,0 0,0 0,0 0,0 0,0 0,0 0,0 0,0 0,0 0,0 0,4 8,-4-8,0 0,0 0,10 5,-10-5,0 0,8 2,-8-2,0 0,0 0,0 0,0 0,0 0,0 0,0 0,-11-12,11 12,-13-4,5-2,8 6,-18-8,18 8,-15-13,15 13</inkml:trace>
  <inkml:trace contextRef="#ctx0" brushRef="#br0" timeOffset="166">11480 7151,'13'-2,"-1"1,-12 1,0 0,0 0,-18-7,1 4,-2 2,-2-3,-2 1,5 2,5-1,13 2,0 0,0 0,11 0,5 2,3-1,2 0,2-2,-4 2,-5-2,-14 1,0 0,0 0,-12-6,-9 6,-5-3,3 2,1-1,3 1,8-1,11 2,0 0,0 0,19-1,-2 0,0 2,1-1,-5 0,-1 1,-12-1,9 0,-9 0,-9 0,-2 0,-2 0,1 0,1 0,1 0,10 0,-9-4,9 4,0 0,10-11,-1 6,-9 5,14-9,-14 9,12-5,-12 5,0 0,0 0,0 0,0 0,0 0,0 0,0 0,0 0,0 0,11 7,-11-7,8 2,-8-2,13 0,-13 0,8-2,-8 2,0 0,0 0,0 0,0 0,0 0,-8-5,8 5,-5 10,5-10,0 11,0-11,7 10,-7-10,10 5,-10-5,11 1,-11-1,0 0,8-9,-8 9,-4-12,4 12,-8-7,8 7,-9-4,9 4,0 0,-9 6,9-6,0 10,0-10,4 10,-4-10,0 0,7 10,-7-10,0 0,0 0,0 0,0 0,1-10,-1 10,-7-12,7 12,-11-10,11 10,0 0,0 0,0 0,0 0,0 0,0 0,12 10,-12-10,14 13,-14-13,10 14,-10-14,11 8,-11-8,0 0,0 0,0 0,0 0,0 0,-11-7,11 7,-8-13,6 4,2-1,0 0,5-3,-2 1,4 0,-3 5,-4 7,7-10,-7 10,4 11,-4 0,-1 1,-1 2,2 3,0-1,1-1,1-1,2-3,-1-3,-3-8,11 10,-11-10,9-1,-9 1,4-11,-4 1,-3 2,2-3,1 11,-7-17,7 17,-5-8,5 8,0 0,0 0,0 0,0 11,0-11,3 9,-3-9,0 0,3 10,-3-10,0 0,0 0,0 0,0 0,0 0,0 0,0 0,0 0,0 0,0 0,-3 11,3-11,0 0,0 13,0-13,0 0,-8 7,-2-7,-3 0,-3-1,0 0,-1-2,-1 0,1 0,5 2,-1-1,5-1,8 3,0 0,0 0,0 0,0 0,-4-8,4 8,0 0,0 0,0 0,0 0,0 0,0 0,0 0,-2 8,2-8,0 0,0 0,0 0,0 0,0 0,-11-1,-2-1,-5-3,-4-1,-2 4,-1-4,3 3,3 0,5 0,5 1,9 2,0 0,14 2,1-1,2 2,7-1,0 2,1 1,-6-3,-1 0,-3 2,-7-1,-8-3,-10 3,-10-3,-6 1,-9-3,-6 0,-9-1,4-3,2 2,4 0,7 0,8-1,16 2,9 3,14-2,11 2,6 3,8 0,3 5,4 0,-5 0,-2-3,-9 2,-7-1,-10-3,-13-3,-8-2,-17-1,-11-2,-9-1,-8-1,-2-3,1 3,7 1,6-1,15 2,14 2,12 3,12 2,11 2,6 2,5-2,1 6,4-4,-7 3,-4-3,-7-1,-3 1,-18-6,0 0,-12 5,-14-5,-11-6,-11 2,-6-4,-3 1,1-1,2 2,11-5,7 6,10 1,19 1,7 3,23 5,7-1,10 2,6 2,8 0,1 1,-3 0,-4-2,-8 0,-12-3,-16-2,-12-2,-22-3,-14-2,-16-2,-13 1,-5-2,-5 0,0 2,6-2,13 4,11-1,16 5,13-1,16 1,20 1,9 3,9 0,5-2,1 4,5-4,-10 2,-9 0,-7-2,-11-1,-12-1,-11 1,-3 0,-6-1,2 2,-3-1,4 0,17-1,-21 0,21 0,0 0,0 0,2-13</inkml:trace>
  <inkml:trace contextRef="#ctx0" brushRef="#br0" timeOffset="167">11466 5322,'0'0,"7"5,-7-5,0 0,0 0,0 0,0 0,0 0,0 0,0 0,-8-3,8 3,0 0,0 0,7 4,-7-4,10 1,-10-1,0 0,6 0,-6 0,0 0,-10 1,10-1,-10-1,10 1,0 0,0 0,0 0,11-16,-1 19,-11-13,11 12,-15-13,5 11</inkml:trace>
  <inkml:trace contextRef="#ctx0" brushRef="#br2" timeOffset="168">25 6614,'0'0,"4"11,-4-11,0 0,0 0,0 0,0 0,0 0,0 0,0 0,0 0,0 0,0 0,0 0,0 0,0 0,0 0,0 0,0 0,0 0,0 0,0 0,0 0,-6 8,6-8,0 0,0 0,1 11,-1-11,1 8,-1-8,5 14,-3-4,3 1,-1 0,0 2,-2 0,2 0,-3-1,0 1,1 0,-3-2,-2 2,3-2,0 2,-1-1,-3 0,5 0,0 0,-1 1,2-1,-1 0,1 3,-1-3,3 3,-3-1,-1 1,2-1,-1-3,-1 5,-2-8,3 5,0-3,-3 2,2-3,1 0,-1 3,0-3,1 0,1 0,-1 1,1-2,3 2,-6 0,2 0,-1 0,4 1,-4 3,0-5,2 3,-2-1,1-2,-1-9,1 16,-1-16,1 11,-1-11,1 8,-1-8,5 11,-5-11,-2 14,2-14,-2 17,0-9,-1 3,1 0,1-2,-2 4,2-4,-2 0,3-9,-1 17,1-9,0-8,0 13,0-13,2 13,-2-13,2 15,-2-15,-3 16,2-7,1-1,-2 2,2-2,1 3,-2-3,1-8,2 16,-2-16,2 13,-2-13,3 13,-3-13,0 13,4-6,-4-7,-4 16,4-6,0 0,-3 0,1-1,2 1,0-10,-2 15,2-15,-3 11,3-11,0 0,5 12,-5-12,0 0,0 0,1 11,-1-11,0 0,0 0,-2 9,2-9,0 0,0 0,0 0,0 0,0 0,0 0,0 0,0 0,0 0,5-12,-5 12,5-13,-5 13,-1-11,-7-4,21 14,-18-15,18 15,-18-16</inkml:trace>
  <inkml:trace contextRef="#ctx0" brushRef="#br2" timeOffset="169">422 6908,'0'0,"0"0,0 0,0 0,0 0,0 0,0 0,0 0,-5 9,5-9,0 0,1 15,-1-15,4 18,-3-5,0 2,1 3,-2 1,2 5,-5-4,1 7,-3-1,1 3,-1-2,-3 2,1-1,2 2,0-5,3 0,0-5,2-4,2-3,-2-13,1 14,-1-14,0 0,0 0,0 0,0 0,0 0,0 0,0 0,0 0,0 0,0 0,0 0,0 0,0 0,0 0,8 0,-8 0,13-3,-3-1,0 3,2-1,5 2,1 1,-1 0,4 4,2 0,-3-1,2 1,-2 0,-3-3,-2 1,-6-2,2-1,-11 0,7-4,-7 4,0 0,-2-9,2 9,0 0,0 0,-10-5,10 5,-9 1,9-1,-12-2,12 2,0 0,0 0,-11-7,11 7</inkml:trace>
  <inkml:trace contextRef="#ctx0" brushRef="#br2" timeOffset="170">895 7237,'0'0,"10"-3,-10 3,0 0,0 0,0 0,0 0,4-9,-4 9,0 0,0 0,0-9,0 9,0 0,-1-11,1 11,0 0,-3-11,3 11,-3-7,3 7,-2-9,2 9,0 0,-4-11,4 11,0 0,0 0,-4-11,4 11,0 0,0 0,0 0,-12-4,12 4,-10 2,10-2,-14 2,14-2,-17 4,8-1,1-2,-2 1,1 0,-1-2,-2 4,0 0,2-1,-2 0,-1 6,2-1,0-1,5 3,-2 0,1 1,4 5,3-3,2 0,3 1,2 2,2-1,4-2,1-1,-1-1,1-3,1-2,-5-2,4-2,-3-3,-2-2,-9 3,16-16,-9 8,-1-2,-1-2,2 3,-2-1,-1-2,-4 12,11-13,-11 13,4-9,-4 9,0 0,0 0,0 0,0 0,0 0,0 0,0 0,0 0,0 0,0 0,0 0,0 0,0 0,0 11,0-11,4 12,-4-12,13 16,-3-7,0 3,4-2,1 0,1-2,-1 0,-1-2,0-1,-1-3,-4 0,-9-2,10-4,-10 4,0 0,0-10,0 10,-12-15,12 15,-16 1,16-1,-17 2,17-2,0 0</inkml:trace>
  <inkml:trace contextRef="#ctx0" brushRef="#br2" timeOffset="171">1176 7180,'0'0,"0"0,14-6,-14 6,0 0,11-1,-11 1,0 0,8-5,-8 5,0 0,7-1,-7 1,0 0,0 0,0 0,0 0,0 0,-9-10,9 10,-17-1,8 1,-3 0,-3 1,5 0,-4 1,0 1,0 1,2-2,1 2,2-1,9-3,-9 9,9-9,-3 9,3-9,9 11,-9-11,12 11,-2-4,-2 0,1-1,3-2,0 0,-1-1,0 0,0-3,1 1,-1 1,-2-1,1 0,-1-1,-9 0,12 5,-12-5,11 2,-11-2,0 0,8 6,-8-6,0 0,0 0,1 9,-1-9,0 0,0 9,0-9,0 0,0 11,0-11,0 0,10 12,-10-12,7 9,-7-9,10 13,-10-13,13 15,-13-15,13 14,-13-14,13 12,-13-12,7 12,-7-12,-9 8,1-2,-6-2,-2-3,-4-1,-3-1,-1-4,5-2,-1 0,1-3,5-2,5 3,-1 2,10 7,-7-12,7 12,0 0,12-6,-12 6,11 4,-11-4,16 11,-16-11,3 10,-12-10,11 9,-10-10</inkml:trace>
  <inkml:trace contextRef="#ctx0" brushRef="#br2" timeOffset="172">1497 7222,'0'0,"0"0,0 0,0 0,5-11,-5 11,0 0,11-10,-11 10,8-7,-8 7,7-8,-7 8,0 0,6-12,-6 12,3-8,-3 8,-3-9,3 9,0 0,-6-11,6 11,0 0,-10-5,10 5,-18-2,6 5,1-3,-4 0,0 2,-4 0,4 2,1 2,-1 1,1 0,8 3,-1-1,4 2,3 5,2-2,6 2,1 1,1 1,3-2,-1 2,2-4,-1-1,0-3,-4-1,2-4,0 2,2-3,-1-4,2 0,1-1,1-1,1-2,-2 0,-2-2,-3-1,0 1,-10 6,2-11,-2 11,-9-6,0 1,9 5,-21 3,21-3,-23 1,23-1,-20 0</inkml:trace>
  <inkml:trace contextRef="#ctx0" brushRef="#br2" timeOffset="173">1510 7222,'0'0,"0"0,27 3,-27-3,0 0,-14 11,14-11,-14 14,2-5,-2-1,-2 2,0-1,-1-4,1 1,3-4,4 1,0-5,9 2,0 0,-2-10,15 11,-11-12,16 12,-11-11</inkml:trace>
  <inkml:trace contextRef="#ctx0" brushRef="#br2" timeOffset="174">1589 7212,'-9'3,"9"-3,14 5,-14-5,10 3,-10-3,15 8,-4-2,4 3,1 0,4 2,1 3,-3 0,2 2,-3 1,-1-2,-3 0,-2-2,-4-1,-7-4,0-8,-7 11,7-11,-15 1,6-5,0 0,1-7,2 1,0-2,4-2,4-2,2 1,3-1,1 2,2 1,1 0,4 0,-6 1,3 2,-1 2,-2 2,-9 6,12-8,-12 8,0 0,10-3,-10 3,9 3,-9-3,11 4,-11-4,9 5,-9-5,9 4,-9-4,0 0,0 0,9 1,-9-1,0 0,0 0,-2-10,2 10,0 0,0 0,-20-16,20 16,-19-11,19 11,-26-10</inkml:trace>
  <inkml:trace contextRef="#ctx0" brushRef="#br2" timeOffset="175">5231 6625,'0'0,"0"0,7-17,-7 17,0 0,0 0,0 0,0 0,0 0,0 0,0 0,0 0,0 0,0 0,0 0,0 0,0 0,0 0,-9 1,9-1,0 0,0 0,0 0,-4 9,4-9,0 0,-7 8,7-8,-8 10,8-10,-9 12,9-12,-12 14,7-6,-4 1,9-9,-11 18,5-10,0 1,6-9,-12 15,12-15,-5 14,5-14,-7 14,7-14,-10 11,10-11,-9 11,9-11,-8 11,8-11,-12 10,12-10,-10 11,10-11,-10 12,10-12,-10 12,10-12,-7 8,7-8,-8 9,8-9,0 0,-11 10,11-10,0 0,-12 14,12-14,-7 8,7-8,-9 8,9-8,-9 6,9-6,-7 9,7-9,-11 8,11-8,-14 8,14-8,-13 10,13-10,-11 8,11-8,-11 9,11-9,0 0,-13 9,13-9,0 0,-9 11,9-11,-8 6,8-6,-9 8,9-8,-12 9,12-9,-14 6,14-6,-12 8,12-8,-13 8,13-8,-10 9,10-9,-9 8,9-8,-11 12,11-12,-12 11,12-11,-10 14,10-14,-11 15,11-15,-12 14,12-14,-14 13,14-13,-10 10,10-10,-10 12,10-12,-8 13,8-13,-11 10,11-10,-11 12,11-12,-13 10,3-1,10-9,-14 12,14-12,-12 13,12-13,-11 14,11-14,-7 15,7-15,-10 15,10-15,-9 13,9-13,-11 15,11-15,-12 12,12-12,-13 10,13-10,-11 12,11-12,-10 13,10-13,-9 11,9-11,-8 15,8-15,-10 11,10-11,-7 14,7-14,-11 13,11-13,-10 12,10-12,-11 12,11-12,-12 13,12-13,-9 10,9-10,-8 14,8-14,-11 9,11-9,-9 12,9-12,-11 13,11-13,-11 14,11-14,-9 15,9-15,-9 13,9-13,-7 11,7-11,0 0,-10 12,10-12,-9 10,9-10,-10 10,10-10,-14 12,14-12,-13 13,13-13,-12 11,12-11,-10 9,10-9,0 0,-11 11,11-11,0 0,-10 11,10-11,-11 7,11-7,-12 9,12-9,-12 11,12-11,-14 7,14-7,-7 7,7-7,0 0,-12 12,12-12,0 0,-5 11,5-11,0 0,-12 12,12-12,-9 7,9-7,-12 6,12-6,-7 4,7-4,-9 7,9-7,0 0,-10 6,10-6,0 0,-10 7,10-7,-10 5,10-5,-8 7,8-7,-9 7,9-7,0 0,-8 9,8-9,0 0,0 0,0 0,-8 6,8-6,0 0,0 0,0 0,0 0,-10 8,10-8,0 0,0 0,0 0,0 0,0 0,0 0,0 0,0 0,0 0,0 0,0 0,0 0,7-10,-9 41,-2-40,14 9,-11-13,11 8,-9-14</inkml:trace>
  <inkml:trace contextRef="#ctx0" brushRef="#br1" timeOffset="176">7012 6605,'0'0,"0"0,0 0,0 0,0 0,0 0,0 0,0 0,0 0,0 0,1 9,-1-9,0 0,0 0,0 0,0 0,0 0,0 0,3 9,-3-9,0 0,0 0,-4 10,4-10,0 0,0 0,0 9,0-9,0 0,0 0,3 8,-3-8,0 0,1 11,-1-11,0 0,-1 9,1-9,0 9,0-9,-3 9,3-9,0 0,-2 11,2-11,0 0,-1 12,1-12,0 9,0-9,0 0,0 11,0-11,1 13,-1-13,0 13,0-13,3 14,-3-14,0 15,0-15,2 12,-2-12,-2 14,2-14,-1 15,2-6,-1-9,-1 13,1-13,-3 15,3-15,0 10,0-10,0 14,0-14,0 10,0-10,3 12,-3-12,0 15,0-15,1 13,-2-5,1-8,-3 17,3-17,0 14,0-6,-1 4,1-12,0 13,0-13,0 18,0-18,0 13,0-13,0 12,-2-2,2-10,-3 18,3-18,-1 17,1-17,-3 14,3-14,-1 14,1-14,-1 11,1-11,0 9,0-9,0 0,1 12,-1-12,0 10,0-10,-2 11,2-11,-4 14,4-14,-2 14,2-14,-2 16,2-16,0 14,0-14,0 13,0-13,0 11,0-11,0 12,0-12,-1 12,1-12,-5 11,5-11,-1 12,1-12,-1 13,1-13,1 13,-1-13,4 11,-4-2,0-9,5 13,-5-13,5 13,-5-13,0 18,0-9,0-9,1 16,-1-6,-1-2,1-8,0 13,0-13,-1 11,1-11,0 0,1 13,-1-13,1 12,-1-12,2 13,-2-13,3 15,-3-15,2 16,-2-16,2 16,-2-16,3 13,-3-13,2 12,-2-12,0 12,0-12,0 0,-2 11,2-11,1 10,-1-10,1 11,-1-11,-2 12,2-12,0 12,0-12,-2 13,2-13,-2 11,2-11,-1 8,1-8,0 0,1 11,-1-11,0 0,2 8,-2-8,0 0,0 0,2 11,-2-11,0 10,0-10,0 0,-2 10,2-10,0 0,-2 9,2-9,0 0,0 0,0 0,0 10,0-10,0 0,-1 9,1-9,0 0,0 0,0 0,0 0,0 0,0 0,0 0,0 0,0 0,-1 8,1-8,0 0,0 0,0 0,0 0,0 0,0 0,0 0,0 0,0 0,0 0,0 0,0 0,0 0,0 0,0 0,0 0,0 0,0 0,0 0,0 0,0 0,0 0,0 0,0 0,0 0,0 0,10-6,-10 6,0 0,0 0,0 0,8-6,-8 6,0 0,0 0,0 0,11 4,-11-4,0 0,10-3,-10 3,9-1,-9 1,8 0,-8 0,9 3,-9-3,0 0,12 2,-12-2,0 0,10 3,-10-3,9 2,-9-2,0 0,13 1,-13-1,8 2,-8-2,9 1,-9-1,0 0,7 0,-7 0,0 0,10 0,-10 0,0 0,12 2,-12-2,0 0,11-2,-11 2,9-2,-9 2,9-2,-9 2,9-2,-9 2,0 0,8 2,-8-2,0 0,0 0,9 2,-9-2,0 0,9 1,-9-1,0 0,9-1,-9 1,0 0,0 0,0 0,0 0,0 0,0 0,6 10,-6-10,0 0,0 0,0 0,0 0,0 0,0 0,0 0,0 0,0 0,0 0,8 3,-8-3,0 0,0 0,-8-2,8 2,-41-11,41 11,-16-11,16 11,-20-15,20 15</inkml:trace>
  <inkml:trace contextRef="#ctx0" brushRef="#br1" timeOffset="177">7045 6613,'0'0,"0"0,0 0,0 0,-6-8,6 8,0 0,0 0,0 0,0 0,0 0,0 0,0 0,-9-7,9 7,0 0,0 0,0 0,0 0,0 0,0 0,0 0,0 0,0 0,0 0,0 0,-7-8,7 8,0 0,0 0,0 0,0 0,0 0,0 0,0 0,9 6,-9-6,11 4,-11-4,17 0,-6-1,-1 0,2-2,0 1,0 2,-3 1,0-1,-1 1,-8-1,10 3,-10-3,0 0,11 4,-11-4,0 0,0 0,9 5,-9-5,0 0,0 0,11-2,-11 2,0 0,8-7,-8 7,0 0,9-2,-9 2,0 0,0 0,8 0,-8 0,0 0,0 0,8 2,-8-2,0 0,0 0,10 0,-10 0,0 0,0 0,0 0,0 0,0 0,0 0,0 0,0 0,0 0,0 0,0 0,0 0,8 3,-8-3,0 0,0 0,0 0,0 0,0 0,0 0,0 0,0 0,-8-1,8 1,0 0,-10 5,-7-9,22 12,-14-12,13 13,-4-9,0 0</inkml:trace>
  <inkml:trace contextRef="#ctx0" brushRef="#br1" timeOffset="178">7231 6618,'0'0,"0"0,0 0,0 0,0 0,0 0,-8 3,8-3,0 0,0 0,0 0,0 0,-9 6,9-6,0 0,0 0,0 0,0 0,-4 10,4-10,0 0,-4 7,4-7,-4 13,4-13,-2 15,2-15,-4 13,4-13,-2 13,2-13,-2 11,2-11,-4 8,4-8,-2 8,2-8,-2 10,2-10,-2 12,2-12,-3 10,3-10,0 12,0-12,-4 14,4-14,-1 9,1-9,-2 10,2-10,0 0,-5 9,5-9,-3 11,3-11,-6 11,6-11,-6 12,6-12,-5 13,5-13,-1 15,1-15,-3 11,3-11,-1 8,1-8,0 0,-2 12,2-12,-5 9,5-9,-5 9,5-9,-5 12,5-12,-3 17,3-17,0 14,0-4,0-1,0-9,3 16,-3-7,0 0,0-9,0 13,0-13,-3 13,3-13,-5 11,5-11,-2 13,-1-5,3-8,0 18,0-18,0 19,-1-9,1-10,3 15,-3-7,0 2,0-10,0 16,0-16,-2 14,2-14,-1 11,1-11,0 8,0-8,1 13,-1-13,0 12,0-12,2 17,-2-17,2 16,-2-16,1 15,0-7,-1-8,-1 13,1-13,0 13,0-13,-3 12,1-2,2-10,2 13,-1-5,1 2,-1-2,2 1,-2 0,-1-9,3 17,-3-17,5 15,-5-15,0 16,0-16,1 9,-1-9,0 12,0-12,2 10,-2-10,0 0,3 12,-3-12,2 9,-2-9,5 13,-5-13,2 12,-2-12,7 14,-7-14,4 11,-4-11,4 11,-4-11,3 9,-3-9,5 10,-5-10,6 10,-6-10,3 8,-3-8,3 10,-3-10,1 9,-1-9,1 10,-1-10,2 8,-2-8,0 0,3 10,-3-10,0 0,0 0,1 8,-1-8,0 0,0 0,5 10,-5-10,0 0,3 9,-3-9,0 0,0 0,5 10,-5-10,0 0,0 0,0 0,8 10,-8-10,0 0,0 0,3 9,-3-9,0 0,2 8,-2-8,0 0,0 0,0 0,5 9,-5-9,0 0,0 0,0 0,8 9,-8-9,0 0,0 0,0 0,0 0,6 8,-6-8,0 0,0 0,0 0,0 0,0 0,0 0,0 0,5 9,-5-9,0 0,0 0,0 0,0 0,0 0,0 0,0 0,0 0,0 0,0 0,0 0,0 0,0 0,0 0,0 0,0 0,-7 0,7 0,-16-9,2-5,14 14,-21-19,21 19,-19-26,19 19</inkml:trace>
  <inkml:trace contextRef="#ctx0" brushRef="#br1" timeOffset="179">7065 6679,'17'3,"-16"-12,-1 9,14 0,-14 0,15 1,-6 0,-9-1,12 0,-12 0,10 4,-10-4,9 2,-9-2,0 0,0 0,0 0,-9 0,9 0,-15-5,4 3,-2-2,-1 3,2 0,-1 1,2-2,2 2,9 0,0 0,0 0,16-3,3 2,2 0,3-2,2 0,-2 3,1-3,-5 3,-6 0,-14 0,0 0,0 0,-25 11,0-4,-3-2,-3 0,1 0,4-3,4-1,5-1,10-5,7 5,6-8,3 5,4-5,5 5,0 2,-1 1,0 0,-5 0,-2 2,-10-2,3 8,-11-2,-5-1,-4 1,1-1,-5 0,5-3,1 2,5-2,10-2,0 0,0 0,13-8,-1 3,2 5,2 0,-4 0,0 2,0 3,-12-5,2 12,-8-3,-2 0,-5 0,-2-3,0 1,2-2,0-4,3 1,10-2,0 0,3-12,9 8,1-3,4 2,-2-1,2 1,-2 4,-5 4,-10-3,1 14,-9 0,-6 3,-2 2,2 0,-3 0,1-4,2-1,9-9,5-5,0 0,5-6,11-7,-1-1,1-1,4-1,-4 2,-1 5,-4 1,-11 8,2 12,-9 5,-3 5,-3 5,-6 3,5 0,1-5,4-1,3-10,6-14,0 0,11-6,-2-12,3-2,-3-5,3-4,-2 3,-5 2,-1 5,-4 6,0 13,-9-4,3 17,-4 4,4 4,-3 3,3 0,1-1,4-5,2-5,5-4,-6-9,13-1,-6-8,0-8,0-1,-5-3,-2 0,1 2,-5 1,-3 10,7 8,-17 2,10 13,-1 3,2 5,-1 4,4-2,4-3,1-2,4-9,1-5,4-7,-3-6,0-6,0-4,-2-2,-5 1,-1-1,-6 5,0 5,6 9,-15 2,8 11,-3 6,5 2,1 7,2-6,0 5,6-11,0 2,-4-18,12 5,-12-5,10-18,-6 5,-3-5,-2 1,-3 1,0 4,-4 1,8 11,-16 1,9 10,2 7,2 7,2-1,2 0,3 0,2-5,1-4,0-3,-7-12,12-3,-12 3,7-17,-7 4,-1-3,0 3,-1 0,-2 5,4 8,-9 0,5 9,3 4,-2 4,3 0,3 2,0-3,1-1,-4-15,8 9,-8-9,0 0,10-18,-11 5,-3-5,1-1,-1 4,-2-1,3 6,-2 1,5 9,-8 9,7 3,-2 5,3 2,0 1,2-1,-1-1,1-5,-1-4,-1-9,4 9,-4-9,0 0,-1-14,-3 5,1-2,1 4,-2-3,4 10,-5-11,5 11,-5 9,3 3,4 0,-2 3,4 2,-3-1,-1-1,2-6,1 0,-3-9,0 0,0 0,0 0,3-13,-6 3,3 10,-1-16,1 16,0 0,0 0,0 0,-11 13,11 4,4 0,-3 0,0 3,1-5,1-2,-1-4,-2-9,0 0,0 0,3-8,-4-5,0 2,-2-4,0-1,0 4,2-1,1 13,-4-12,4 12,5 9,-4 3,2 2,0 4,-3 1,3-1,-2-2,2-2,-3-14,0 11,0-11,0 0,-4-13,2 3,0-2,-3-3,3-1,-2-1,4 4,-1 0,1 4,0 9,0 0,0 0,7 22,-6-3,-2 4,0 0,0 3,-3-3,-2-4,5-3,-1-6,2-10,0 0,0 0,-6-15,7 2,3-1,-2-7,1 0,2 1,0-1,1 8,-2 4,-4 9,0 0,5 15,-7 9,-1 4,0 4,-2 5,-1-4,3-4,-2-3,3-7,2-10,0-9,0 0,8-21,-1 3,-4-7,0-1,1-1,1-2,-5 6,1 2,0 6,-1 6,0 9,0 0,-4 15,0-1,1 2,0-3,2-2,-2 1,3-12,0 0,0 0,0-13,0-3,0-1,0-3,0 0,0 1,1 1,-1 3,-1 2,2 5,-1 8,1-9,-1 9,0 0,0 0,2 11,-2-11,2 17,-2-6,2 5,-2 0,2 5,-1 1,2-1,0-1,1-6,-1 3,1-5,-1-3,-3-9,6 11,-6-11,0 0,0 0,-3-15,-1 3,-2-6,0 0,1-5,-1-4,-1 2,6 0,-3 3,4 2,0 4,0 7,0 9,0-8,0 8,0 0,5 9,-5-1,0 6,0-2,0 3,0 2,0-3,0 0,0 1,1-3,2-2,-3-10,4 12,-4-12,0 0,8-2,-8 2,5-14,-6 0,-2 1,2-5,-1 2,-2-2,1 2,0 2,2 3,0 2,1 9,0 0,0 0,4 10,-1 4,2-1,-2 7,1 0,0 3,0 0,1-7,-3 2,0-6,-1 0,-1-4,0-8,0 0,0 0,0 0,-10-13,4 5,-1-6,2-2,1 1,0 3,0 0,4 12,0-10,0 10,4 12,0 2,-1 7,2 4,1 2,-3 3,0-1,-1-3,0 0,-1-4,-2-3,2-4,-3 0,-1-1,1-2,-2 0,3-3,1 0,0-9,1 14,-1-14,3 12,-3-12,7 2,-7-2,0 0,10 2,-10-2,0 0,0 0,0 0,0 0,0 0,0 0,0 0,0 0,-11 9,11-9,0 0,-8 5,8-5,0 0,0 0,0 0,-4-10,4 10,0 0,-5-10,5 10,0 0,-4-9,4 9,0 0,0 0,-2-9,2 9,0 0,-3-12,3 12,0-12,0 12,-3-9,3 9,0 0,0 0,-7 10,7 0,0-10,0 15,2-7,-2-8,5 14,-5-14,0 0,8 4,-8-4,0 0,2-13,-2 13,-4-18,0 6,0-1,-1-1,1 3,3 0,-1 3,2 8,3-9,-3 9,13 2,-5 2,-8-4,17 15,-10-7,1 3,0 2,-8-2,5 0,-8-1,0 1,3-11,-13 13,13-13,-15 6,15-6,-14-2,14 2,-5-11,5 11,-1-18,3 10,0-3,3 3,-1-2,-4 10,8-10,-8 10,0 0,4 11,-4 0,-2 0,2 2,-1 0,1 0,1 0,-1-3,0-10,6 14,-6-14,11 3,-11-3,9-3,-9 3,7-10,-7 10,5-14,-5 14,0-10,0 10,0 0,0 0,-3-9,3 9,0 0,0 0,0 0,4-8,-4 8,0 0,0 0,9-6,-9 6,0 0,2 12,-2-12,2 17,-1-8,-1-9,1 17,-1-17,3 12,-3-12,0 0,0 0,0 0,0-8,-1-2,-1 2,2 8,-4-14,4 14,-4-10,4 10,0 0,0 0,0 0,0 0,0 0,0 0,4 12,-4-12,0 0,5 8,-5-8,0 0,1 10,-1-10,0 0,5 12,-5-12,0 0,7 7,-7-7,0 0,12 7,-12-7,0 0,0 0,9 2,-9-2,0 0,0 0,0 0,-9-12,9 12,-10-6,10 6,-10-6,10 6,0 0,0 0,0 0,-8-6,8 6,0 0,0 0,8-1,-8 1,0 0,0 0,6 9,-6-9,0 0,0 9,0-9,0 0,0 0,0 0,0 0,0 0,10 7,-10-7,0 0,9-2,-9 2,0 0,0-10,0 10,-9-12,9 12,-15-12,7 5,8 7,-14-13,14 13,-8-13,8 13,-5-13,5 13,-1-17,-1 6,0-2,2 0,0-5,-4 5,0-6,1 4,-2-1,2 2,1-3,-1 4,2 1,-2 0,3 0,3 3,-3-3,1 2,1-1,-1 1,-1 0,5-1,-1 2,-4-2,0-1,1-1,-2 1,-2 1,3-2,-3 1,0 3,3 9,-5-12,5 12,0 0,-6-9,6 9,0 0,0 0,0 0,0 0,0 0,0 0,0 0,0 0,0 0,0 0,-10 6,10-6,-5 9,5 0,0 2,0 5,1-2,2 1,4 4,-1 1,2-5,-2 3,0-5,1 0,-2 2,-2 0,-2-3,0 1,-1 0,-1 2,-1-4,1 5,-3 1,3-4,1 0,1 1,0-2,1 0,1-2,3-2,-6-8,8 13,-8-13,10 13,-10-13,6 15,-6-15,1 15,-1-15,3 14,-3-14,1 15,-1-15,1 11,-1-11,6 8,-6-8,0 0,10 9,-10-9,0 0,9 6,-9-6,0 0,0 0,0 0,0 11,0-11,0 0,0 12,0-12,0 0,0 12,0-12,0 0,0 0,0 0,0 0,0 0,0 0,0 0,0 8,0-8,0 0,-9 9,9-9,0 0,-12 8,12-8,0 0,-10 5,10-5,0 0,0 0,-8-3,8 3,-9-6,9 6,-15-3,7-1,-1 3,0 1,0 0,9 0,-12 0,12 0,-8 3,8-3,0 0,0 0,0 0,0 0,0 0,0 0,0 0,0 0,0 0,13-5,-4 5,-1 0,2-3,1 2,1 0,-2-1,0 0,-2 1,-8 1,0 0,0 0,0 0,-14 0,2-1,-1 0,-1 1,0-1,3-1,0 1,3-2,8 3,0 0,0 0,0 0,19-10,-5 8,0-1,2 1,-2 0,0-1,-7 3,-7 0,0 0,0 9,-9-2,-8-3,0 1,-3 4,0-6,5 1,2-3,4-1,9 0,0 0,9-6,3 1,3 3,-2-2,2-1,-2 2,-5 2,-8 1,0 0,0 0,0 0,-10-4,-2 4,0 0,1 0,-1 0,4 2,8-2,-12-2,12 2,0 0,0 0,9-9,-9 9,13-9,-13 9,12-9,-12 9,8-11,-8 11,1-8,-1 8,-2-11,2 11,-2-11,2 11,1-12,-1 12,2-12,-2 12,6-8,-6 8,0 0,9-5,-9 5,0 0,8 11,-8-11,2 11,-2-11,5 9,-5-9,0 0,0 0,10 0,-10 0,0-13,0 1,-4-1,2-5,-5-1,2 1,-1-2,1 2,-1 4,2 2,4 12,0 0,0 0,0 0,6 17,1-2,1-2,-2 2,2 1,0-3,-1-3,-3-1,-4-9,0 0,0 0,0 0,0 0,-11-5,2-3,1-1,0 0,1 1,7 8,-8-10,8 10,0 0,8 1,-8-1,15 12,-7-4,2-1,1-1,-11-6,10 9,-10-9,0 0,0 0,0 10,0-10,0 0,-9 5,9-5,0 0,-8 2,8-2,0 0,0 0,-5-10,5 10,0-13,-2 4,1-1,1-2,0 12,-11-22,11 22,-1-17,1 17,-1-11,1 11</inkml:trace>
  <inkml:trace contextRef="#ctx0" brushRef="#br0" timeOffset="180">7251 7183,'0'0,"-7"-1,7 1,0 0,-13-4,13 4,-12-2,12 2,-12-1,12 1,-9-1,9 1,0 0,0 0,0 0,0 0,0 0,11-10,-11 10,12 0,-12 0,10-1,-10 1,0 0,0 0,9 3,-9-3,0 0,0 0,0 0,-11-3,11 3,-12-8,3 4,1-1,-5 1,1-1,-4 3,4-4,2 3,-1 1,11 2,-12-4,12 4,0 0,12-2,1 2,5 2,2 2,1-1,4 3,-4 0,-1-2,-5-1,-2 1,-13-4,9 1,-9-1,0 0,-15-5,4 1,1-1,-6 1,4 0,1-1,-1 0,5 1,7 4,-9-7,9 7,0 0,16-4,-16 4,15 1,-7-1,-1 2,-7-2,0 0,0 0,0 0,-11-2,-5 1,6-1,-4 0,-1-2,4 2,1 1,0-3,10 4,0 0,10-1,0 2,4 2,1-1,3 2,-3-1,0-2,-1 4,-14-5,12 1,-12-1,0 0,-18-6,7 3,-3-2,-3 0,3 3,0-1,5 2,9 1,0 0,9-1,8 2,5 0,5 2,0-1,3 2,-4 1,-5-4,-9 2,-12-3,0 0,-9 5,-10-3,-6-3,-1 0,-2 1,2-3,5 0,7 0,14 3,0 0,0 0,18-5,3 5,3 1,2 5,2 0,-3-1,-7 1,-5 1,-13-7,7 14,-7-14,-22 12,1-5,-1-4,-2 3,2-4,1-2,6 0,15 0,0 0,0 0,20-5,2 5,4 0,3 1,-3 3,-2 1,-5-3,-8 2,-11-4,0 0,-21 10,-2-7,-8 2,-4-3,3-1,-1 0,7-1,7 0,10-2,9 2,16-2,6-1,7 3,6 1,4-2,0 2,-4 1,-9 0,-6 0,-12 1,-8-3,-19 6,-9-4,-9-1,-4 2,-1-3,1 0,8 0,6 0,6-1,21 1,0 0,21 2,4-1,7 0,8 3,0-2,4 2,-8-1,-7 1,-14 2,-15-6,-6 12,-16-3,-15-4,-9 1,-2-1,1 0,1-4,9-1,9-2,14-1,14 3,18-9,13 5,4 0,7 1,6 0,1 3,-6 0,-9 5,-9-1,-12 1,-13-5,-13 9,-12-4,-7-3,-6 1,0-3,6 0,2-4,9 3,12-7,9 8,16-14,8 7,3 0,8 0,1 2,0 3,0 1,-3 1,-8 1,-6 1,-8 1,-11-3,0 0,-21 10,-3-7,1-2,-2-2,3-1,0-2,8-1,14 5,-5-11,14 8,8-2,9 2,3 3,4 2,2-1,-4 2,-2 1,-6-2,-7 3,-16-5,0 0,-7 7,-12-4,-7-7,-3 3,0-4,-2 3,3-2,5-2,8 1,6 2,9 3,0 0,15-7,1 6,10 2,3-1,0 3,1 0,0-2,0 2,-4 0,-8-1,-1-1,-10-1,-7 0,0 0,-17-6,-2 2,-7-3,0-2,-3 3,0-2,5 1,3 2,3 0,9 4,9 1,0 0,17 0,2 0,5 1,6 3,3-2,2-1,0 4,-3-5,-7 1,-1 0,-11 2,-13-3,0 0,-19-3,-9 1,-11 1,-3-3,-2 1,1-1,5 1,6-1,11 0,9 2,12 2,17-4,4 4,11 0,6 0,4 0,2 3,-1-2,-3 1,-9 3,-5-4,-12 3,-14-4,0 0,-28 11,-5-9,-5-2,-7 0,-1-1,0-3,8-2,8 0,9 2,11 0,10 4,18-8,7 6,7 2,5 3,6-2,3 3,-5-2,-5 0,-6 2,-8-3,-11 0,-11-1,-17 6,-7-4,-8-2,-5 0,-3 0,-4-3,5 2,6-4,7 2,8-1,6 2,12 2,0 0,19-8,-3 8,0 0,2 0,-4-1,-1 0,-13 1,0 0,0 0,-21-6,-2 6,-2-2,-3 2,-3-1,1-1,6 0,4 1,3-3,6 2,11 2,-10-7,10 7,0 0,5-10,-5 10,0 0,0 0,0 0,0 0,0 0,-12 4,12-4,-14 2,14-2,-10 0,10 0,0 0,0 0,-9-9,9 9,0 0,-10-10,10 10,-11-7,11 7,-14-4,14 4,-11-2,11 2,-10-4,10 4,0 0,-10-1,10 1,0 0,0 0,-9-4,9 4,0 0,0 0,-8-7,8 7,0 0,0 0,-11-6,11 6,0 0,0 0,-11-4,11 4,0 0,0 0,0 0,0 0,0 0,0 0,0 0,0 0,0 0,-9-5,9 5,0 0,0 0,0 0,0 0,0 0,0 0,0 0,0 0,0 0,0 0,0 0,0 0,0 0,0 0,0 0,0 0,0 0,0 0,0 0,-8-7,8 7,0 0,0 0,-8-5,8 5,0 0,0 0,0 0,7 5,-7-5,11 4,-11-4,14 6,-14-6,11 4,-11-4,10 2,-10-2,0 0,0 0,0 0,-2-8,2 8,-3-10,3 10,0 0,-9-7,9 7,0 0,0 0,0 0,-3 12,4-3,-1-9,10 19,-3-9,0 5,2-3,0 4,2-1,-2-2,2 1,-1-1,-5 0,0-1,-4 1,1-2,-2 0,-3-3,3 2,0-10,-3 13,3-13,0 10,0-10,0 0,0 0,0 0,0 0,8 7,-8-7,0 0,-1-12,1 12,-4-15,-1 6,0-2,-1-2,3 0,-1-3,1 1,2-3,1 1,2 2,0-4,2 4,2 5,0-1,-6 11,0 0,8 6,-8-6,0 0,0 0</inkml:trace>
  <inkml:trace contextRef="#ctx1" brushRef="#br2">3245 7686,'0'0,"0"0,0 0,0 8,0-8,0 0,0 0,0 0,0 0,3-11,-3 11,0 0,0 0,0 0,0 0,0 0,0 0,0 0,0 0,0 0,0 0,0 0,0 0,0 0,0 0,-9 0,9 0,0 0,0 0,-4-8,4 8,0 0,0 0,-10-9,10 9,-8-4,8 4,-10-4,10 4,-13-9,13 9,-12-18,6 8,3-1,-1-3,4 14,-4-21,4 21,1-16,-1 16,0 0</inkml:trace>
  <inkml:trace contextRef="#ctx1" brushRef="#br2" timeOffset="1">3087 7667,'-11'0,"11"0,0 0,-12-4,12 4,0 0,-10-5,10 5,0 0,0 0,0 0,0 0,0 0,0 0,14-4,-5 0,2 0,-1 1,2-2,-2-1,0 1,-2 1,-8 4,0 0,0 0,0 0,-1 9,-7-2,-3 3,-2-2,-1-2,0 3,0-5,3 0,-1-4,4 2,8-2,-8-4,8 4,4-12,4 3,2 1,3-2,-2 1,2 0,-1 2,-4 3,-8 4,12 0,-12 0,-5 11,-3-2,-5 0,0 1,-3-1,1 2,-2-5,4-2,4-4,9 0,-8-9,11-3,4 0,3-2,1 1,2 0,0 1,-2 1,-1 8,-10 3,0 0,0 0,-3 19,-6-6,0-1,-3 0,2-2,1-2,9-8,-12 1,12-1,5-16,3 2,3 0,3-3,2 3,-1 1,-1 1,-3 4,-1 2,-10 6,0 0,-1 10,-6-2,-3 3,1 0,-3-3,3-1,0-2,9-5,-12 0,12 0,1-14,4 4,2-2,0 2,1-1,-1 1,-7 10,13-12,-13 12,0 0,0 0,0 0,-5 14,-2-5,1 2,-1 0,0-3,7-8,-8 13,8-13,0 0,0 0,0 0,-5-13,5 13,3-13,-3 13,2-12,-2 12,-2-9,2 9,0 0,0 0,0 0,0 0,0 0,0 0,0 0,-5 9,5-9,0 0,1 9,-1-9,0 9,0-9,0 0,-1 9,1-9,0 0,0 0,0 0,0 0,-2-12,2 12,-4-13,2 5,2 8,-7-16,7 16,-9-10,9 10,0 0,-4-10,4 10,0 0,0 0,11 8,-11-8,11 8,-11-8,10 7,-10-7,0 0,9 7,-9-7,0 0,0 0,0 0,0 0,-8 1,8-1,-11-8,11 8,-9-17,4 4,2 0,2 0,-1 2,4 0,-2 3,0 8,0 0,0 0,0 0,4 14,-5-3,-1 0,1-1,-2 3,3-3,-1-2,1-8,0 10,0-10,0 0,0 0,7-14,-7 14,0-15,-1 6,0 0,0 1,1 8,-4-11,4 11,0 0,0 0,0 0,0 0,2 9,0-1,0 0,-1 2,1-2,-2 3,0-11,4 13,-4-13,0 0,0 0,0 0,0 0,0 0,0 0,0-13,0 13,0-17,0 4,1 0,1 0,0-1,0-1,-1 2,0 0,-1 1,0 4,0 8,-3-11,3 11,0 0,-11 5,11-5,-7 15,4-4,3 2,-1-2,4 0,-1-1,-2-10,7 13,-7-13,10 3,-10-3,0 0,0 0,7-12,-7 12,-5-14,-1 4,2 1,-3-2,2 0,0 2,2-2,2 2,1 0,0 9,4-14,-4 14,0 0,11-8,-11 8,0 0,4 16,-5-7,-1 5,-2 0,-1-1,1 0,-2-2,5-3,1-8,-6 9,6-9,0 0,-1-9,0 1,2 0,-2-3,1 1,0 0,-1-1,0 0,-1 3,1-1,1 9,1-12,-1 12,3-10,-3 10,4-10,-4 10,5-9,-5 9,1-10,-1 10,0 0,0-10,0 10,0 0,0 0,0 0,0 0,0 0,0 0,0 0,0 0,0 0,0 0,0 0,0 0,0 0,0 0,-3-9,3 9,0-17,-1 5,1-1,-4 0,3 0,-3 1,2 1,-1 0,3 11,-4-11,4 11,0 0,0 0,2-9,-2 9,0 0,0 0,0 0,9 0,-9 0,0 0,0 11,0-11,0 0,-3 12,3-12,0 0,0 0,0 0,0 0,0 0,-1-11,2 2,2-1,-1-1,1-2,0 2,-1 2,-2 9,4-16,-4 16,2-8,-2 8,0 0,0 0,0 0,0-8,0 8,0 0,0 0,0 0,0 0,0 0,0 0,0 0,0 0,0 0,0 0,0 0,0 0,0 0,0 0,0 0,0 0,6-12,-6 12,-1-17,-1 9,-1-4,2 1,-4 0,2 2,-1-1,1 2,3 8,-6-10,6 10,0 0,-1-9,1 9,0 0,0 0,0 0,0 0,0 0,8 15,-7-5,1 1,1 0,-1-1,-1 0,3-2,-4-8,2 11,-2-11,0 0,0 0,0 0,0 0,-2-9,2 9,0-15,1 6,2 0,-3 9,7-13,-7 13,8-10,-8 10,0 0,11-1,-11 1,0 0,2 11,-2-11,-4 10,4-10,-6 16,6-16,-7 17,4-8,1 0,2 0,0-1,1 1,0-1,1 1,1 0,-2 1,2 3,-2 0,0 0,-1-1,1 0,0-1,-1-11,1 14,-1-14,0 0,0 0,2 8,-2-8,0 0,0 0,0 0,0 0,0 0,0 0,0 0,4-9,-4 9,0-10,0 10,0-18,0 6,0-2,-1-1,0-5,0 3,1-4,-1-1,1 1,-3 2,1-2,2 3,-2-1,-1 1,3 4,-2-2,2 4,-1 3,1 0,0 9,0-9,0 9,0 0,0 0,0 0,0 0,-1 9,1-9,-5 16,3-7,-1 2,0 2,-1-3,3-1,1-9,-3 12,3-12,0 0,0 0,0 0,0 0,0-8,0 8,3-21,-1 8,1 0,1 0,1-1,0 2,1 1,-2 2,-4 9,7-9,-7 9,0 0,0 0,0 0,0 13,-2-4,2-9,-7 15,2-5,3-2,2-8,-5 16,5-16,-3 8,3-8,0 0,0 0,0 0,0 0,0 0,2-12,-2 12,8-17,-3 5,0-1,3 1,0 0,1-1,1 3,-2 0,0 2,-8 8,14-13,-14 13,8-8,-8 8,0 0,0 0,0 0,-8-3,8 3,-11 7,11-7,-11 9,11-9,-10 12,10-12,-5 10,5-10,0 0,0 0,0 0,0 0,0 0,0 0,0 0,8-13,-8 13,7-14,-7 14,11-16,-11 16,14-13,-14 13,14-8,-14 8,13-3,-13 3,0 0,0 0,5 11,-5-11,-12 9,3-1,-2-2,-1 1,-2-1,1 1,1-2,2-2,10-3,-12 5,12-5,0 0,8-6,1 0,3 0,2-1,0 1,0-2,-1-1,-3 2,0 1,-10 6,8-6,-8 6,0 0,-9 10,-1-2,1 2,-2-1,1 2,-1 0,3-2,8-9,-9 11,9-11,0 0,0 0,0 0,8 1,-8-1,8-3,-8 3,0 0,10 0,-10 0,0 0,0 0,4 9,-4-9,0 0,0 0,0 0,0 0,0 0,0 0,1-11,-1 11,2-9,-2 9,0 0,0-9,0 9,0 0,0 0,1 10,-1-10,-3 14,3-14,-2 16,2-16,-2 11,2-11,0 0,0 0,0 0,3-12,-2 3,2 1,-2 0,-1-1,0 9,1-12,-1 12,0 0,0 0,0 0,-3 12,3-3,0-9,0 15,0-15,0 13,0-13,0 0,0 0,0 0,-10 4,10-4,0 0,-9-9,9 9,0 0,0 0,0 0,-8 4,7 4,1-8,-3 17,2-7,0-2,-1 0,2-8,-5 13,5-13,0 0,0 0,-7 9,7-9,0 0,0 0,0 0,-8 9,8-9,-1 10,1-10,-3 15,3-15,0 16,0-16,3 12,-3-12,0 0,1 8,-1-8,0 0,0 10,0-10,-1 9,1-9,-2 12,2-12,-1 13,1-13,0 10,0-10,-1 11,1-11,-1 9,1-9,-2 11,2-11,-3 12,2-3,0 0,-1 0,-1 3,3-1,-1 0,0-1,2 0,-1-10,0 14,0-14,0 12,0-12,0 11,0-11,0 13,0-13,1 16,-1-16,1 15,-1-15,2 14,-2-14,0 15,0-15,0 12,0-12,1 9,-1-9,0 0,1 9,-1-9,0 0,0 0,1 10,-1-10,-1 10,1-10,-4 9,4-9,-2 11,2-11,0 0,-2 10,2-10,0 0,0 0,0 0,0 0,0 0,0 0,0 0,0 0,0 0,0 0,0 0,0 0,0 0,0 0,8 0,-8 0,0 0,0 0,0 0,0 0,9-5,-9 5,0 0,0 0,0 0,0 0,0 10,0-10,0 8,0-8,0 0,0 8,0-8,0 0,0 0,0 0,1 10,-1-10,0 8,0-8,-1 11,0-2,0 0,1-9,-4 15,4-15,-2 15,2-15,-2 12,2-12,-4 10,4-10,-1 11,1-11,-2 10,2-10,0 11,0-11,2 15,-2-15,1 14,-1-14,3 12,-3-12,0 0,1 10,-1-10,0 0,0 0,0 0,0 0,-8 8,8-8,0 0,0 0,-5 8,5-8,0 0,0 0,0 0,0 0,0 0,0 0,0 0,0 0,1-9,-1 9,0-10,0 10,0 0,0-9,0 9,0 0,0 0,0 0,0 0,0 0,0 0,0 0,0 0,0 0,0 0,-2 10,2-10,0 0,0 0,-3 9,3-9,0 0,0 0,0 0,0 0,0 0,0 0,0 0,0 0,5-13,-5 13,1-13,0 4,1 0,-4-5,4 1,-2-1,0-1,1 0,1-2,-1 2,2-1,-1 0,-1 0,3 1,-4 0,1 0,0 1,-2-3,0 4,-1 0,1-3,-1 2,1 3,0-2,-1 1,2 1,2 3,0 0,-2 8,3-15,-3 15,5-14,-5 14,4-14,-4 14,3-17,-3 9,0 8,0-18,0 8,-1 2,1-3,-1 0,1 3,0 0,0 8,0-16,0 16,0-12,0 12,0-11,0 11,1-9,-1 9,-1-10,1 10,0-14,0 14,-4-16,4 7,-1 1,0-3,1 1,1 2,0 0,0-1,-1 9,3-12,-3 12,2-8,-2 8,0 0,0-12,0 12,0 0,-3-10,3 10,-6-9,6 9,-6-11,6 11,-5-11,5 11,-1-10,1 10,0 0,1-11,-1 11,0 0,0 0,0-10,0 10,0 0,0 0,-4-9,4 9,0 0,-10-11,10 11,-4-8,4 8,-5-9,5 9,0 0,-2-10,2 10,0 0,0 0,0 0,0 0,0 0,0 0,0 0,0 0,0 0,0 0,0 0,-9-5,9 5,0 0,0 0,0 0,0 0,-1 9,1-9,8 8,-8-8,11 6,-11-6,13 3,-13-3,11 1,-11-1,0 0,0 0,0 0,0 0,3-9,-3 9,0 0,-11-4,11 4,0 0,0 0,0 0,0 0,0 0,0 0,12 5,-12-5,10-1,-10 1,10-5,-10 5,0 0,2-10,-2 10,0 0,-10-3,10 3,-10 1,10-1,0 0,-9 10,9-10,0 0,2 10,-2-10,0 0,11 2,-11-2,9-2,-9 2,8-1,-8 1,0 0,0 0,0 0,0 0,8 6,-8-6,0 0,6 10,-6-10,0 0,12 8,-12-8,0 0,9 8,-9-8,0 0,0 0,0 0,10 2,-10-2,0 0,0 0,0 0,0 0,0 0,0 0,-10 0,10 0,0 0,-9 2,9-2,0 0,0 0,0 0,14-6,-14-8,12 9,-12 5</inkml:trace>
  <inkml:trace contextRef="#ctx1" brushRef="#br2" timeOffset="2">3116 6734,'0'0,"-26"2,26-2,-5 8,5-8,-8 7,9 2,-1-9,0 0,3 12,-3-12,-8 3,8-3,0 0,-12 5,12-5,0 0,0 0,0 0,-8 1,8-1,0 0,0 0,0 0,-11-4,11 4,0 0,-13-5,13 5,0 0,-9-6,9 6,0 0,-5-9,5 9,0 0,0-9,0 9,0 0,0 0,0 0,0 0,0 0,0 0,-8 2,8-2,0 0,-7 9,7-9,0 0,0 0,-4 10,4-10,0 0,1 11,-1-11,2 13,-2-13,5 15,-5-15,6 16,-5-7,1-1,0 2,-2-1,0 2,0-2,0 0,-1-1,1-8,0 12,0-12,0 0,0 0,0 0,4-14,-4 14,2-15,-2 15,-1-12,1 12,-5-9,5 9,0 0,-8-10,8 10,0 0,-3-9,3 9,0-11,0 11,3-12,-3 12,5-12,-5 12,3-11,-3 11,0 0,0 0,1-8,-1 8,0 0,-4 8,4-8,-5 14,4-6,-1 1,2-9,-5 12,13 2,-8-14,5 8,-5-8,0 0</inkml:trace>
  <inkml:trace contextRef="#ctx1" brushRef="#br2" timeOffset="3">3022 7729,'5'-10,"-5"10,0 0,0 0,0 0,0 0,0 0,-1 11,1-11,0 0,-9 10,9-10,0 0,0 0,0 0,0 0,10 0,-10 0,0 0,6-9,-6 9,0 0,0 0,0 0,-8 1,8-1,0 0,-7 9,7-9,0 0,0 0,0 0,11 3,-11-3,12-4,-12 4,13-4,-13 4,14-1,-14 1,13 5,-13-5,9 7,-9-7,5 8,-5-8,0 0,0 0,0 0,0 0,9-1,-9 1,0 0,12-8,-12 8,0 0,0 0,0 0,0 0,8 6,-8-6,0 0,0 0,0 0,0 0,0 0,8-5,-8 5,6-9,-6 9,0 0,9-8,-9 8,0 0,0 0,0 0,0 11,0-11,0 0,0 0,0 0,0 0,0 0,11 2,-11-2,8-7,-8 7,8-5,-8 5,0 0,0 0,0 0,0 0,0 0,7 10,-7-10,0 0,1 8,-1-8,0 0,0 0,0 0,11 0,-11 0,0 0,8-6,-8 6,0 0,0 0,0 0,0 0,0 0,3 9,-3-9,0 0,0 0,0 0,0 0,10 3,-10-3,0 0,10-6,-10 6,0 0,0 0,0 0,0 0,0 0,0 0,0 0,0 0,0 0,0 0,0 0,0 0,10 3,-10-3,8-6,-8 6,0 0,8-12,-8 12,0 0,0 0,0 0,0 0,0 0,0 0,-9 6,9-6,0 0,0 0,0 0,0 0,0 0,0 0,0 0,-4-11,4 11,0 0,1-11,-1 11,0 0,-13-7,13 7,-16-2,16 2,0 0,-8 0,20 1,-3-13,15 12,-24 0</inkml:trace>
  <inkml:trace contextRef="#ctx1" brushRef="#br2" timeOffset="4">3042 6675,'0'0,"-4"-8,2-5,2 13,0 0,-11 0,11 0,0 0,0 0,0 0,0 0,0 0,0 0,0 0,0 0,0 0,0 0,0 0,-8-4,8 4,0 0,-9-1,9 1,0 0,-11 3,11-3,0 0,-11 3,11-3,0 0,0 0,0 0,0 0,0 0,0 0,11-1,-11 1,0 0,0 0,0 0,0 0,0 0,0 0,0 0,0 0,0 0,0 0,0 0,14 3,-5-6,-1 1,3-1,-1 0,0 1,-10 2,11-3,-11 3,0 0,0 0,0 0,0 0,0 0,11 8,-11-8,0 0,10 0,-10 0,12-4,-12 4,13-4,-13 4,9-5,-9 5,0 0,9 0,-9 0,0 0,0 0,0 0,0 9,0-9,0 0,0 0,0 0,9 3,-9-3,0 0,11-7,-11 7,0 0,0 0,7-9,-7 9,0 0,0 0,0 0,-9 9,9-9,0 0,-1 8,1-8,0 0,0 0,9 0,-9 0,0 0,5-8,-5 8,0 0,0 0,0 0,0 0,-10-6,9-15,7 30,-6-9,0 0,0 0,0 0</inkml:trace>
  <inkml:trace contextRef="#ctx1" brushRef="#br2" timeOffset="5">2927 6643,'0'0,"0"0,0 0,0 0,0 0,0 0,8-6,-8 6,0 0,0 0,0 0,9 4,-9-4,0 0,0 0,0 0,8 1,-8-1,0 0,0 0,0 0,0 0,0 0,0 0,0 0,0 0,0 0,2 8,-2-8,0 0,0 0,0 0,0 0,0 0,0 0,0 0,0 0,0 0,0 0,3 10,-3-10,0 0,1 12,-1-12,0 11,0-11,1 9,-1-9,2 8,-2-8,0 0,0 0,3 10,-3-10,0 0,1 8,-1-8,0 10,0-10,-1 10,1-10,-1 13,1-13,0 14,0-14,0 8,0-8,0 0,3 8,-3-8,0 0,0 0,0 0,0 0,3 9,-3-9,0 0,1 12,-1-12,0 8,0-8,1 10,-1-10,0 0,0 10,0-10,0 0,0 0,0 0,4 10,-4-10,0 0,0 0,1 9,-1-9,1 10,-1-10,0 12,0-12,-1 11,1-11,1 13,-1-13,1 8,-1-8,2 8,-2-8,3 9,-3-9,3 8,-3-8,1 10,-1-10,2 10,-2-10,0 10,0-10,0 0,-2 9,2-9,0 0,0 11,0-11,0 0,0 9,0-9,0 0,0 10,0-10,0 9,0-9,0 10,0-10,2 11,-2-11,0 13,0-13,1 11,-1-11,3 10,-3-10,0 0,4 11,-4-11,1 11,-1-11,1 9,-1-9,0 12,0-12,-2 10,2-10,-3 10,3-1,0-9,-1 10,1-10,0 13,0-5,0-8,0 12,0-12,0 11,0-11,-1 10,1-10,-1 13,1-13,-2 15,2-15,0 16,-2-8,2-8,2 14,-2-14,0 10,0-10,1 11,-1-11,1 10,-1-10,0 12,0-12,-1 15,1-15,0 14,0-14,-1 13,1-13,0 13,0-4,0-9,1 13,-1-13,1 12,-1-12,2 13,-2-13,0 14,1-6,-1-8,-1 15,0-7,-1 1,2-9,-3 14,3-14,-3 11,3-11,-1 9,1-9,0 0,-1 8,1-8,0 0,0 10,0-10,0 0,-2 11,2-11,0 12,0-12,-2 12,2-12,1 13,-1-13,-1 9,1-9,1 11,-1-11,0 10,0-10,1 9,-1-9,0 12,0-12,0 10,0-10,0 13,0-13,0 10,0-10,-1 14,1-14,-1 12,1-12,1 10,-1-10,1 10,-1-10,0 0,0 0,2 9,-2-9,0 0,1 9,-1-9,0 0,0 0,0 0,0 0,0 0,0 0,0 0,0 0,0 0,-3 9,3-9,0 10,0-10,0 0,0 11,0-11,0 0,0 0,0 0,0 0,3-10,-3 10,0-8,0 8,0 0,0 0,-13-2,16 18,-11-15,14 12,-6-13,0 0</inkml:trace>
  <inkml:trace contextRef="#ctx1" brushRef="#br2" timeOffset="6">2964 6655,'12'1,"-12"-1,0 0,10-10,-10 10,0 0,10-3,-10 3,0 0,0 0,-4 11,4-11,-7 9,7-9,0 0,-9 7,9-7,0 0,0 0,0 0,0 0,0 0,0 0,0 0,0 0,0 0,0 0,0 0,0 0,0 0,0 0,0 0,0 0,0 0,0 0,4-8,-4 8,0 0,0 0,0 0,0 0,0 0,9-5,-9 5,0 0,8 9,-8-9,0 0,9 7,-9-7,0 0,12 1,-12-1,10-1,-10 1,13-4,-13 4,14-2,-14 2,11 0,-11 0,0 0,9 1,-9-1,0 0,6 8,-6-8,0 0,9 7,-9-7,0 0,11 0,-11 0,0 0,0 0,10-3,-10 3,0 0,0 0,0 0,0 0,0 0,0 0,0 8,0-8,0 0,0 0,0 0,9-3,-9 3,11-4,-11 4,8-5,-8 5,0 0,0 0,0 0,0 0,0 0,0 0,0 0,0 0,0 0,0 0,0 0,0 0,0 0,0 0,0 0,0 0,0 0,0-8,0 8,0 0,0 0,0 0,0 0,0 0,0 0,0 0,0 0,0 0,0 0,-8-11,8 11</inkml:trace>
  <inkml:trace contextRef="#ctx1" brushRef="#br2" timeOffset="7">3019 7716,'0'0,"0"0,0 0,0 0,0 0,0 0,0 0,0 0,0 0,0 0,0 0,0 0,0 0,9-5,-9 5,0 0,11-5,-11 5,8-5,-8 5,8-2,-8 2,0 0,12 2,-12-2,8 5,-8-5,8 3,-8-3,12 0,-12 0,13-2,-13 2,12-4,-12 4,11-3,-11 3,9-2,-9 2,8 3,-8-3,0 0,11 5,-11-5,0 0,10 5,-10-5,0 0,9 2,-9-2,0 0,0 0,0 0,0 0,0 0,0 0,0 0,0 0,0 0,0 0,0 0,0 0,0 0,0 0,0 0,0 0,0 0,0 0,0 0,0 0,0 0,0-9,0 9,0 0,-10-13,10 13,-8-11,8 11,0 0</inkml:trace>
  <inkml:trace contextRef="#ctx1" brushRef="#br2" timeOffset="8">3194 6679,'0'0,"0"0,-8-7,8 7,0 0,0 0,0 0,0 0,0 0,0 0,0 0,0 0,0 8,0-8,0 0,-3 9,3-9,0 0,0 0,-2 10,2-10,0 0,0 0,0 0,0 0,0 0,-8 10,8-10,0 0,-8 9,8-9,0 0,-8 10,8-10,0 0,-5 9,5-9,0 0,-2 9,2-9,0 0,0 0,-5 10,5-10,0 0,-7 11,7-11,0 0,-6 11,6-11,0 0,-2 10,2-10,0 0,0 0,-3 10,3-10,0 0,0 0,-2 11,2-11,0 0,-2 9,2-9,-3 9,3-9,0 0,-4 12,4-12,0 0,0 8,0-8,0 0,0 0,-4 8,4-8,0 0,-8 12,8-12,-6 9,6-9,-4 14,4-14,-4 13,4-13,-3 11,3-11,0 0,-2 8,2-8,0 0,0 0,0 0,0 0,-1 10,1-10,0 0,0 0,0 0,-2 9,2-9,0 0,-1 10,1-10,0 0,0 11,0-11,0 0,0 10,0-10,0 0,-1 11,1-11,0 0,-4 10,4-10,0 0,0 0,0 0,-8 7,8-7,0 0,0 0,0 0,-6 9,6-9,0 0,0 9,0-9,0 0,1 10,-1-10,0 0,-1 9,1-9,0 0,0 9,0-9,0 0,0 0,-1 9,1-9,0 0,0 0,-1 9,1-9,0 8,0-8,-1 9,1-9,-4 11,4-11,0 12,0-12,0 0,-3 13,3-13,0 0,-3 8,3-8,0 0,-1 8,1-8,0 10,0-10,-1 8,1-8,1 13,-1-13,1 14,-1-14,0 13,0-13,1 13,-1-13,0 12,0-12,0 9,0-9,3 9,-3-9,2 12,-2-12,4 13,-4-5,0-8,0 13,-2-5,2-8,-3 16,3-16,-5 13,5-13,-3 11,3-11,0 9,0-9,0 0,3 10,-3-10,0 0,0 0,3 11,-3-11,0 0,0 12,0-12,0 8,0-8,-2 12,2-12,0 11,0-11,0 9,0-9,0 0,3 9,-3-9,0 0,0 0,7 9,-7-9,3 8,-3-8,0 10,0-10,0 11,0-11,0 9,0-9,0 9,0-9,3 8,-3-8,4 8,-4-8,6 10,-6-10,0 0,9 9,-9-9,7 10,-7-10,6 8,-6-8,5 12,-5-12,6 9,-6-9,0 0,9 9,-9-9,0 0,9 9,-9-9,0 0,10 8,-10-8,6 9,-6-9,0 0,8 9,-8-9,0 0,0 0,0 0,6 9,-6-9,0 0,0 0,0 0,0 0,0 0,0 0,8 9,-8-9,0 0,0 0,0 0,0 0,0 0,0 0,0 0,4 8,-4-8,0 0,0 0,0 0,0 0,9 8,-9-8,0 0,0 0,4 10,-4-10,0 0,0 0,0 0,0 0,0 0,0 0,0 0,0 0,0 0,8-5,-8 5,0 0,0 0,0 0,0 0,0 0,0 0,4 11,-4-11,0 0,0 0,0 0,0 0,0 0,6-11,-6 11,-5-18,5 18,-5-14,5 14,-8-13,8 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33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33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F951492E-6876-4627-9715-A883ABC7C595}" type="slidenum">
              <a:rPr lang="en-US"/>
              <a:pPr/>
              <a:t>‹#›</a:t>
            </a:fld>
            <a:endParaRPr lang="en-US"/>
          </a:p>
        </p:txBody>
      </p:sp>
    </p:spTree>
    <p:extLst>
      <p:ext uri="{BB962C8B-B14F-4D97-AF65-F5344CB8AC3E}">
        <p14:creationId xmlns:p14="http://schemas.microsoft.com/office/powerpoint/2010/main" val="1798494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10</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997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F69EB-5AE2-46C2-B5AF-F92492039793}" type="slidenum">
              <a:rPr lang="en-US"/>
              <a:pPr/>
              <a:t>11</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12</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9E308-9AC8-4AA8-9E72-DB6F08AD1CB7}" type="slidenum">
              <a:rPr lang="en-US"/>
              <a:pPr/>
              <a:t>13</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14</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15</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438CB-406A-4D97-BBC4-61438F1CFCF4}" type="slidenum">
              <a:rPr lang="en-US"/>
              <a:pPr/>
              <a:t>17</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18</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19</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2</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20</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21</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792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22</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995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7EB6F-9C0C-4C74-830A-3169655E8B23}" type="slidenum">
              <a:rPr lang="en-US"/>
              <a:pPr/>
              <a:t>23</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535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3</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4</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5</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1289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6</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8797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7</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8</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280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9</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045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EC3B67-E708-4B1A-A8A5-7C470E612C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618345-D756-419F-8BFC-F0F47AE1AF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D92462-1C40-4DD7-B4D2-40D50A149F3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AD39D-88ED-4480-BF6A-5D74FCCDCA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52FEB4-FC42-4F11-8CA0-4DC0143697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C9518-2BF6-4AEB-8F36-5EFD286A5B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9E27E3-C050-47BF-A4C1-21F1FE4B41B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E9BAB4-D353-402A-92F4-A9208CDBFB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176A9-8183-4384-9D71-590B45CA23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D4882-2354-490F-9BB0-465DC9893C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lumMod val="8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info.phys.unm.edu/~cav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37.png"/><Relationship Id="rId3" Type="http://schemas.openxmlformats.org/officeDocument/2006/relationships/tags" Target="../tags/tag25.xml"/><Relationship Id="rId7" Type="http://schemas.openxmlformats.org/officeDocument/2006/relationships/slideLayout" Target="../slideLayouts/slideLayout7.xml"/><Relationship Id="rId12" Type="http://schemas.openxmlformats.org/officeDocument/2006/relationships/image" Target="../media/image36.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35.png"/><Relationship Id="rId5" Type="http://schemas.openxmlformats.org/officeDocument/2006/relationships/tags" Target="../tags/tag27.xml"/><Relationship Id="rId10" Type="http://schemas.openxmlformats.org/officeDocument/2006/relationships/image" Target="../media/image34.png"/><Relationship Id="rId4" Type="http://schemas.openxmlformats.org/officeDocument/2006/relationships/tags" Target="../tags/tag26.xml"/><Relationship Id="rId9" Type="http://schemas.openxmlformats.org/officeDocument/2006/relationships/image" Target="../media/image33.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280.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customXml" Target="../ink/ink1.xml"/><Relationship Id="rId5" Type="http://schemas.openxmlformats.org/officeDocument/2006/relationships/image" Target="../media/image39.emf"/><Relationship Id="rId4" Type="http://schemas.openxmlformats.org/officeDocument/2006/relationships/notesSlide" Target="../notesSlides/notesSlide19.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image" Target="../media/image9.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12.emf"/><Relationship Id="rId4" Type="http://schemas.openxmlformats.org/officeDocument/2006/relationships/tags" Target="../tags/tag6.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5.xml"/><Relationship Id="rId9"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2.emf"/><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13.png"/><Relationship Id="rId3"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image" Target="../media/image12.em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9.emf"/><Relationship Id="rId5" Type="http://schemas.openxmlformats.org/officeDocument/2006/relationships/tags" Target="../tags/tag15.xml"/><Relationship Id="rId10" Type="http://schemas.openxmlformats.org/officeDocument/2006/relationships/image" Target="../media/image6.png"/><Relationship Id="rId4" Type="http://schemas.openxmlformats.org/officeDocument/2006/relationships/tags" Target="../tags/tag14.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jpg"/><Relationship Id="rId3" Type="http://schemas.openxmlformats.org/officeDocument/2006/relationships/tags" Target="../tags/tag19.xml"/><Relationship Id="rId7" Type="http://schemas.openxmlformats.org/officeDocument/2006/relationships/notesSlide" Target="../notesSlides/notesSlide8.xml"/><Relationship Id="rId12" Type="http://schemas.openxmlformats.org/officeDocument/2006/relationships/image" Target="../media/image16.jp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tags" Target="../tags/tag21.xml"/><Relationship Id="rId10" Type="http://schemas.openxmlformats.org/officeDocument/2006/relationships/image" Target="../media/image14.png"/><Relationship Id="rId4" Type="http://schemas.openxmlformats.org/officeDocument/2006/relationships/tags" Target="../tags/tag20.xml"/><Relationship Id="rId9" Type="http://schemas.openxmlformats.org/officeDocument/2006/relationships/image" Target="../media/image11.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76200"/>
            <a:ext cx="9144000" cy="4185761"/>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    </a:t>
            </a:r>
            <a:r>
              <a:rPr lang="en-US" sz="3200" b="1" dirty="0">
                <a:solidFill>
                  <a:srgbClr val="996600"/>
                </a:solidFill>
                <a:latin typeface="Comic Sans MS" pitchFamily="66" charset="0"/>
              </a:rPr>
              <a:t>Pondering squeezed-light interferometry</a:t>
            </a:r>
            <a:endParaRPr lang="en-US" sz="2200" b="1" dirty="0">
              <a:solidFill>
                <a:schemeClr val="accent2"/>
              </a:solidFill>
            </a:endParaRPr>
          </a:p>
          <a:p>
            <a:pPr eaLnBrk="1" hangingPunct="1"/>
            <a:endParaRPr lang="en-US" sz="2400" b="1" i="1" dirty="0">
              <a:solidFill>
                <a:schemeClr val="accent2"/>
              </a:solidFill>
            </a:endParaRPr>
          </a:p>
          <a:p>
            <a:pPr eaLnBrk="1" hangingPunct="1"/>
            <a:r>
              <a:rPr lang="en-US" sz="1800" b="1" i="1" dirty="0">
                <a:solidFill>
                  <a:schemeClr val="tx1"/>
                </a:solidFill>
              </a:rPr>
              <a:t> </a:t>
            </a:r>
            <a:r>
              <a:rPr lang="en-US" b="1" i="1" dirty="0">
                <a:solidFill>
                  <a:schemeClr val="tx1"/>
                </a:solidFill>
              </a:rPr>
              <a:t>Carlton M. Caves</a:t>
            </a:r>
          </a:p>
          <a:p>
            <a:pPr eaLnBrk="1" hangingPunct="1"/>
            <a:r>
              <a:rPr lang="en-US" b="1" i="1" dirty="0">
                <a:solidFill>
                  <a:schemeClr val="tx1"/>
                </a:solidFill>
              </a:rPr>
              <a:t>Center for Quantum Information and Control, University of New Mexico</a:t>
            </a:r>
          </a:p>
          <a:p>
            <a:pPr eaLnBrk="1" hangingPunct="1"/>
            <a:endParaRPr lang="en-US" b="1" i="1" dirty="0">
              <a:solidFill>
                <a:schemeClr val="tx1"/>
              </a:solidFill>
            </a:endParaRPr>
          </a:p>
          <a:p>
            <a:pPr eaLnBrk="1" hangingPunct="1"/>
            <a:endParaRPr lang="en-US" sz="1800" b="1" i="1" dirty="0">
              <a:solidFill>
                <a:schemeClr val="tx1"/>
              </a:solidFill>
            </a:endParaRPr>
          </a:p>
          <a:p>
            <a:pPr marL="400050" indent="-400050" eaLnBrk="1" hangingPunct="1">
              <a:buAutoNum type="romanUcPeriod"/>
            </a:pPr>
            <a:r>
              <a:rPr lang="en-US" sz="2400" b="1" dirty="0">
                <a:solidFill>
                  <a:schemeClr val="accent6"/>
                </a:solidFill>
              </a:rPr>
              <a:t>Gravitational-wave astronomy </a:t>
            </a:r>
          </a:p>
          <a:p>
            <a:pPr marL="400050" indent="-400050" eaLnBrk="1" hangingPunct="1">
              <a:buAutoNum type="romanUcPeriod"/>
            </a:pPr>
            <a:r>
              <a:rPr lang="en-US" sz="2400" b="1" dirty="0">
                <a:solidFill>
                  <a:schemeClr val="accent6"/>
                </a:solidFill>
              </a:rPr>
              <a:t> Squeezed states and optical interferometry</a:t>
            </a:r>
          </a:p>
          <a:p>
            <a:pPr marL="400050" indent="-400050" eaLnBrk="1" hangingPunct="1">
              <a:buAutoNum type="romanUcPeriod"/>
            </a:pPr>
            <a:r>
              <a:rPr lang="en-US" sz="2400" b="1" dirty="0">
                <a:solidFill>
                  <a:schemeClr val="accent6"/>
                </a:solidFill>
              </a:rPr>
              <a:t>The future and the lessons</a:t>
            </a:r>
          </a:p>
          <a:p>
            <a:pPr eaLnBrk="1" hangingPunct="1"/>
            <a:endParaRPr lang="en-US" sz="2400" b="1" dirty="0">
              <a:solidFill>
                <a:schemeClr val="tx1"/>
              </a:solidFill>
            </a:endParaRPr>
          </a:p>
          <a:p>
            <a:pPr marL="609600" indent="-609600" eaLnBrk="1" hangingPunct="1"/>
            <a:endParaRPr lang="en-US" sz="1800" b="1" i="1" dirty="0">
              <a:solidFill>
                <a:schemeClr val="tx1"/>
              </a:solidFill>
            </a:endParaRPr>
          </a:p>
          <a:p>
            <a:pPr marL="609600" indent="-609600" eaLnBrk="1" hangingPunct="1"/>
            <a:r>
              <a:rPr lang="en-US" b="1" i="1" dirty="0">
                <a:solidFill>
                  <a:schemeClr val="accent6">
                    <a:lumMod val="60000"/>
                    <a:lumOff val="40000"/>
                  </a:schemeClr>
                </a:solidFill>
                <a:hlinkClick r:id="rId4">
                  <a:extLst>
                    <a:ext uri="{A12FA001-AC4F-418D-AE19-62706E023703}">
                      <ahyp:hlinkClr xmlns:ahyp="http://schemas.microsoft.com/office/drawing/2018/hyperlinkcolor" val="tx"/>
                    </a:ext>
                  </a:extLst>
                </a:hlinkClick>
              </a:rPr>
              <a:t>http://info.phys.unm.edu/~caves</a:t>
            </a:r>
            <a:endParaRPr lang="en-US" b="1" i="1" dirty="0">
              <a:solidFill>
                <a:schemeClr val="accent6">
                  <a:lumMod val="60000"/>
                  <a:lumOff val="40000"/>
                </a:schemeClr>
              </a:solidFill>
            </a:endParaRPr>
          </a:p>
        </p:txBody>
      </p:sp>
      <p:grpSp>
        <p:nvGrpSpPr>
          <p:cNvPr id="8" name="Group 7"/>
          <p:cNvGrpSpPr/>
          <p:nvPr/>
        </p:nvGrpSpPr>
        <p:grpSpPr>
          <a:xfrm>
            <a:off x="228600" y="5029200"/>
            <a:ext cx="8686800" cy="1524000"/>
            <a:chOff x="428625" y="5448300"/>
            <a:chExt cx="8286750" cy="1409700"/>
          </a:xfrm>
        </p:grpSpPr>
        <p:pic>
          <p:nvPicPr>
            <p:cNvPr id="9" name="Picture 2" descr="C:\Documents and Settings\Carlton Caves\My Documents\My Stuff 2\talks\graphics\cquicsandias.jpg"/>
            <p:cNvPicPr>
              <a:picLocks noChangeAspect="1" noChangeArrowheads="1"/>
            </p:cNvPicPr>
            <p:nvPr/>
          </p:nvPicPr>
          <p:blipFill>
            <a:blip r:embed="rId5" cstate="print"/>
            <a:srcRect/>
            <a:stretch>
              <a:fillRect/>
            </a:stretch>
          </p:blipFill>
          <p:spPr bwMode="auto">
            <a:xfrm>
              <a:off x="428625" y="5448300"/>
              <a:ext cx="8286750" cy="1409700"/>
            </a:xfrm>
            <a:prstGeom prst="rect">
              <a:avLst/>
            </a:prstGeom>
            <a:noFill/>
          </p:spPr>
        </p:pic>
        <p:pic>
          <p:nvPicPr>
            <p:cNvPr id="10" name="Picture 3" descr="C:\Documents and Settings\Carlton Caves\My Documents\My Stuff 2\talks\graphics\cquiclogo.png"/>
            <p:cNvPicPr>
              <a:picLocks noChangeAspect="1" noChangeArrowheads="1"/>
            </p:cNvPicPr>
            <p:nvPr/>
          </p:nvPicPr>
          <p:blipFill>
            <a:blip r:embed="rId6" cstate="print"/>
            <a:srcRect/>
            <a:stretch>
              <a:fillRect/>
            </a:stretch>
          </p:blipFill>
          <p:spPr bwMode="auto">
            <a:xfrm>
              <a:off x="457200" y="5468256"/>
              <a:ext cx="914400" cy="1358900"/>
            </a:xfrm>
            <a:prstGeom prst="rect">
              <a:avLst/>
            </a:prstGeom>
            <a:noFill/>
          </p:spPr>
        </p:pic>
        <p:pic>
          <p:nvPicPr>
            <p:cNvPr id="11" name="Picture 4" descr="C:\Documents and Settings\Carlton Caves\My Documents\My Stuff 2\talks\graphics\cquicletters.png"/>
            <p:cNvPicPr>
              <a:picLocks noChangeAspect="1" noChangeArrowheads="1"/>
            </p:cNvPicPr>
            <p:nvPr/>
          </p:nvPicPr>
          <p:blipFill>
            <a:blip r:embed="rId7" cstate="print"/>
            <a:srcRect/>
            <a:stretch>
              <a:fillRect/>
            </a:stretch>
          </p:blipFill>
          <p:spPr bwMode="auto">
            <a:xfrm>
              <a:off x="1600200" y="5486400"/>
              <a:ext cx="2378869" cy="714375"/>
            </a:xfrm>
            <a:prstGeom prst="rect">
              <a:avLst/>
            </a:prstGeom>
            <a:noFill/>
          </p:spPr>
        </p:pic>
        <p:sp>
          <p:nvSpPr>
            <p:cNvPr id="12" name="TextBox 11"/>
            <p:cNvSpPr txBox="1"/>
            <p:nvPr/>
          </p:nvSpPr>
          <p:spPr>
            <a:xfrm>
              <a:off x="4230399" y="5529577"/>
              <a:ext cx="4266904" cy="341632"/>
            </a:xfrm>
            <a:prstGeom prst="rect">
              <a:avLst/>
            </a:prstGeom>
            <a:noFill/>
          </p:spPr>
          <p:txBody>
            <a:bodyPr wrap="none" rtlCol="0">
              <a:spAutoFit/>
            </a:bodyPr>
            <a:lstStyle/>
            <a:p>
              <a:r>
                <a:rPr lang="en-US" sz="1800" b="1" dirty="0">
                  <a:solidFill>
                    <a:srgbClr val="000099"/>
                  </a:solidFill>
                  <a:latin typeface="Calibri" pitchFamily="34" charset="0"/>
                </a:rPr>
                <a:t>Center for Quantum Information and Control</a:t>
              </a:r>
            </a:p>
          </p:txBody>
        </p:sp>
      </p:grpSp>
      <p:sp>
        <p:nvSpPr>
          <p:cNvPr id="2" name="TextBox 1"/>
          <p:cNvSpPr txBox="1"/>
          <p:nvPr>
            <p:custDataLst>
              <p:tags r:id="rId1"/>
            </p:custDataLst>
          </p:nvPr>
        </p:nvSpPr>
        <p:spPr>
          <a:xfrm>
            <a:off x="0" y="7112000"/>
            <a:ext cx="9144000" cy="707886"/>
          </a:xfrm>
          <a:prstGeom prst="rect">
            <a:avLst/>
          </a:prstGeom>
          <a:noFill/>
        </p:spPr>
        <p:txBody>
          <a:bodyPr vert="horz" rtlCol="0">
            <a:spAutoFit/>
          </a:bodyPr>
          <a:lstStyle/>
          <a:p>
            <a:r>
              <a:rPr lang="en-US"/>
              <a:t>TexPoint fonts used in EMF. </a:t>
            </a:r>
          </a:p>
          <a:p>
            <a:r>
              <a:rPr lang="en-US"/>
              <a:t>Read the TexPoint manual before you delete this box.: </a:t>
            </a:r>
            <a:r>
              <a:rPr lang="en-US">
                <a:latin typeface="CMEX10"/>
              </a:rPr>
              <a:t>A</a:t>
            </a:r>
            <a:r>
              <a:rPr lang="en-US">
                <a:latin typeface="LCMSS8"/>
              </a:rPr>
              <a:t>A</a:t>
            </a:r>
            <a:r>
              <a:rPr lang="en-US">
                <a:latin typeface="CMSY8"/>
              </a:rPr>
              <a:t>A</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7"/>
          <p:cNvSpPr txBox="1">
            <a:spLocks noChangeArrowheads="1"/>
          </p:cNvSpPr>
          <p:nvPr/>
        </p:nvSpPr>
        <p:spPr bwMode="auto">
          <a:xfrm>
            <a:off x="76200" y="24825"/>
            <a:ext cx="9013372"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Gravitational-wave astronomy</a:t>
            </a:r>
            <a:endParaRPr lang="en-US" sz="3200" dirty="0">
              <a:solidFill>
                <a:schemeClr val="tx1"/>
              </a:solidFill>
            </a:endParaRPr>
          </a:p>
        </p:txBody>
      </p:sp>
      <p:sp>
        <p:nvSpPr>
          <p:cNvPr id="9" name="TextBox 8"/>
          <p:cNvSpPr txBox="1"/>
          <p:nvPr/>
        </p:nvSpPr>
        <p:spPr bwMode="auto">
          <a:xfrm>
            <a:off x="228601" y="722293"/>
            <a:ext cx="4114800" cy="1384995"/>
          </a:xfrm>
          <a:prstGeom prst="rect">
            <a:avLst/>
          </a:prstGeom>
          <a:noFill/>
        </p:spPr>
        <p:txBody>
          <a:bodyPr wrap="square" rtlCol="0">
            <a:spAutoFit/>
          </a:bodyPr>
          <a:lstStyle/>
          <a:p>
            <a:r>
              <a:rPr lang="en-US" sz="2800" b="1" dirty="0"/>
              <a:t>Coalescence of two neutron stars </a:t>
            </a:r>
          </a:p>
          <a:p>
            <a:r>
              <a:rPr lang="en-US" sz="2800" b="1" dirty="0"/>
              <a:t>(in O2)</a:t>
            </a:r>
          </a:p>
        </p:txBody>
      </p:sp>
      <p:sp>
        <p:nvSpPr>
          <p:cNvPr id="11" name="TextBox 10"/>
          <p:cNvSpPr txBox="1"/>
          <p:nvPr/>
        </p:nvSpPr>
        <p:spPr bwMode="auto">
          <a:xfrm>
            <a:off x="1219200" y="2246293"/>
            <a:ext cx="2286000" cy="954107"/>
          </a:xfrm>
          <a:prstGeom prst="rect">
            <a:avLst/>
          </a:prstGeom>
          <a:noFill/>
        </p:spPr>
        <p:txBody>
          <a:bodyPr wrap="square" rtlCol="0">
            <a:spAutoFit/>
          </a:bodyPr>
          <a:lstStyle/>
          <a:p>
            <a:pPr algn="l"/>
            <a:r>
              <a:rPr lang="en-US" sz="1400" b="1" dirty="0">
                <a:solidFill>
                  <a:schemeClr val="tx1"/>
                </a:solidFill>
              </a:rPr>
              <a:t>The LIGO Scientific Collaboration and Virgo Collaboration, PRL 119, 161101 (2017).</a:t>
            </a:r>
          </a:p>
        </p:txBody>
      </p:sp>
      <p:pic>
        <p:nvPicPr>
          <p:cNvPr id="4" name="Picture 3" descr="A screenshot of a cell phone&#10;&#10;Description generated with very high confidence">
            <a:extLst>
              <a:ext uri="{FF2B5EF4-FFF2-40B4-BE49-F238E27FC236}">
                <a16:creationId xmlns:a16="http://schemas.microsoft.com/office/drawing/2014/main" id="{8D42366C-FE15-42F3-8F38-4EEA7DD31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206" y="609600"/>
            <a:ext cx="4455994" cy="6135707"/>
          </a:xfrm>
          <a:prstGeom prst="rect">
            <a:avLst/>
          </a:prstGeom>
        </p:spPr>
      </p:pic>
    </p:spTree>
    <p:extLst>
      <p:ext uri="{BB962C8B-B14F-4D97-AF65-F5344CB8AC3E}">
        <p14:creationId xmlns:p14="http://schemas.microsoft.com/office/powerpoint/2010/main" val="3201750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62788" y="104385"/>
            <a:ext cx="8224012" cy="6019977"/>
          </a:xfrm>
          <a:prstGeom prst="rect">
            <a:avLst/>
          </a:prstGeom>
          <a:noFill/>
          <a:ln w="9525">
            <a:noFill/>
            <a:miter lim="800000"/>
            <a:headEnd/>
            <a:tailEnd/>
          </a:ln>
        </p:spPr>
      </p:pic>
      <p:sp>
        <p:nvSpPr>
          <p:cNvPr id="3" name="Text Box 3"/>
          <p:cNvSpPr txBox="1">
            <a:spLocks noChangeArrowheads="1"/>
          </p:cNvSpPr>
          <p:nvPr/>
        </p:nvSpPr>
        <p:spPr bwMode="auto">
          <a:xfrm>
            <a:off x="2988924" y="6119336"/>
            <a:ext cx="3126177" cy="738664"/>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Tent Rocks</a:t>
            </a:r>
          </a:p>
          <a:p>
            <a:r>
              <a:rPr lang="en-US" sz="1400" b="1" dirty="0">
                <a:solidFill>
                  <a:schemeClr val="tx1"/>
                </a:solidFill>
                <a:cs typeface="Helvetica" pitchFamily="34" charset="0"/>
              </a:rPr>
              <a:t>Kasha-</a:t>
            </a:r>
            <a:r>
              <a:rPr lang="en-US" sz="1400" b="1" dirty="0" err="1">
                <a:solidFill>
                  <a:schemeClr val="tx1"/>
                </a:solidFill>
                <a:cs typeface="Helvetica" pitchFamily="34" charset="0"/>
              </a:rPr>
              <a:t>Katuwe</a:t>
            </a:r>
            <a:r>
              <a:rPr lang="en-US" sz="1400" b="1" dirty="0">
                <a:solidFill>
                  <a:schemeClr val="tx1"/>
                </a:solidFill>
                <a:cs typeface="Helvetica" pitchFamily="34" charset="0"/>
              </a:rPr>
              <a:t> National Monument</a:t>
            </a:r>
          </a:p>
          <a:p>
            <a:r>
              <a:rPr lang="en-US" sz="1400" b="1" dirty="0">
                <a:solidFill>
                  <a:schemeClr val="tx1"/>
                </a:solidFill>
                <a:cs typeface="Helvetica" pitchFamily="34" charset="0"/>
              </a:rPr>
              <a:t>Northern New Mexico</a:t>
            </a:r>
          </a:p>
        </p:txBody>
      </p:sp>
      <p:sp>
        <p:nvSpPr>
          <p:cNvPr id="6" name="Text Box 3"/>
          <p:cNvSpPr txBox="1">
            <a:spLocks noChangeArrowheads="1"/>
          </p:cNvSpPr>
          <p:nvPr/>
        </p:nvSpPr>
        <p:spPr bwMode="auto">
          <a:xfrm>
            <a:off x="3962400" y="76200"/>
            <a:ext cx="4947412" cy="1754326"/>
          </a:xfrm>
          <a:prstGeom prst="rect">
            <a:avLst/>
          </a:prstGeom>
          <a:noFill/>
          <a:ln w="19050" algn="ctr">
            <a:noFill/>
            <a:miter lim="800000"/>
            <a:headEnd/>
            <a:tailEnd/>
          </a:ln>
          <a:effectLst/>
        </p:spPr>
        <p:txBody>
          <a:bodyPr wrap="square">
            <a:spAutoFit/>
          </a:bodyPr>
          <a:lstStyle/>
          <a:p>
            <a:pPr marL="857250" indent="-857250">
              <a:buAutoNum type="romanUcPeriod" startAt="2"/>
            </a:pPr>
            <a:r>
              <a:rPr lang="en-US" sz="3600" dirty="0">
                <a:solidFill>
                  <a:srgbClr val="996600"/>
                </a:solidFill>
                <a:latin typeface="Comic Sans MS" pitchFamily="66" charset="0"/>
              </a:rPr>
              <a:t>Squeezed states and optical interferometry </a:t>
            </a:r>
          </a:p>
        </p:txBody>
      </p:sp>
    </p:spTree>
    <p:extLst>
      <p:ext uri="{BB962C8B-B14F-4D97-AF65-F5344CB8AC3E}">
        <p14:creationId xmlns:p14="http://schemas.microsoft.com/office/powerpoint/2010/main" val="342876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9" name="Picture 7" descr="CAQI01ZC"/>
          <p:cNvPicPr>
            <a:picLocks noChangeAspect="1" noChangeArrowheads="1"/>
          </p:cNvPicPr>
          <p:nvPr/>
        </p:nvPicPr>
        <p:blipFill>
          <a:blip r:embed="rId4" cstate="print"/>
          <a:srcRect/>
          <a:stretch>
            <a:fillRect/>
          </a:stretch>
        </p:blipFill>
        <p:spPr bwMode="auto">
          <a:xfrm>
            <a:off x="152400" y="760412"/>
            <a:ext cx="8763000" cy="5106988"/>
          </a:xfrm>
          <a:prstGeom prst="rect">
            <a:avLst/>
          </a:prstGeom>
        </p:spPr>
      </p:pic>
      <p:grpSp>
        <p:nvGrpSpPr>
          <p:cNvPr id="407654" name="Group 102"/>
          <p:cNvGrpSpPr>
            <a:grpSpLocks/>
          </p:cNvGrpSpPr>
          <p:nvPr/>
        </p:nvGrpSpPr>
        <p:grpSpPr bwMode="auto">
          <a:xfrm>
            <a:off x="609600" y="4878388"/>
            <a:ext cx="1295400" cy="685800"/>
            <a:chOff x="384" y="3408"/>
            <a:chExt cx="816" cy="432"/>
          </a:xfrm>
        </p:grpSpPr>
        <p:sp>
          <p:nvSpPr>
            <p:cNvPr id="407568" name="Line 16"/>
            <p:cNvSpPr>
              <a:spLocks noChangeShapeType="1"/>
            </p:cNvSpPr>
            <p:nvPr/>
          </p:nvSpPr>
          <p:spPr bwMode="auto">
            <a:xfrm>
              <a:off x="384" y="3408"/>
              <a:ext cx="576" cy="0"/>
            </a:xfrm>
            <a:prstGeom prst="line">
              <a:avLst/>
            </a:prstGeom>
            <a:noFill/>
            <a:ln w="19050">
              <a:solidFill>
                <a:schemeClr val="tx1"/>
              </a:solidFill>
              <a:round/>
              <a:headEnd/>
              <a:tailEnd type="triangle" w="med" len="med"/>
            </a:ln>
            <a:effectLst/>
          </p:spPr>
          <p:txBody>
            <a:bodyPr/>
            <a:lstStyle/>
            <a:p>
              <a:endParaRPr lang="en-US"/>
            </a:p>
          </p:txBody>
        </p:sp>
        <p:grpSp>
          <p:nvGrpSpPr>
            <p:cNvPr id="407609" name="Group 57"/>
            <p:cNvGrpSpPr>
              <a:grpSpLocks/>
            </p:cNvGrpSpPr>
            <p:nvPr/>
          </p:nvGrpSpPr>
          <p:grpSpPr bwMode="auto">
            <a:xfrm>
              <a:off x="912" y="3552"/>
              <a:ext cx="288" cy="288"/>
              <a:chOff x="384" y="3888"/>
              <a:chExt cx="288" cy="288"/>
            </a:xfrm>
          </p:grpSpPr>
          <p:sp>
            <p:nvSpPr>
              <p:cNvPr id="407571" name="Line 19"/>
              <p:cNvSpPr>
                <a:spLocks noChangeShapeType="1"/>
              </p:cNvSpPr>
              <p:nvPr/>
            </p:nvSpPr>
            <p:spPr bwMode="auto">
              <a:xfrm rot="16200000">
                <a:off x="240" y="4032"/>
                <a:ext cx="288" cy="0"/>
              </a:xfrm>
              <a:prstGeom prst="line">
                <a:avLst/>
              </a:prstGeom>
              <a:noFill/>
              <a:ln w="19050">
                <a:solidFill>
                  <a:srgbClr val="006600"/>
                </a:solidFill>
                <a:round/>
                <a:headEnd/>
                <a:tailEnd type="triangle" w="med" len="med"/>
              </a:ln>
              <a:effectLst/>
            </p:spPr>
            <p:txBody>
              <a:bodyPr/>
              <a:lstStyle/>
              <a:p>
                <a:endParaRPr lang="en-US"/>
              </a:p>
            </p:txBody>
          </p:sp>
          <p:sp>
            <p:nvSpPr>
              <p:cNvPr id="407572" name="Line 20"/>
              <p:cNvSpPr>
                <a:spLocks noChangeShapeType="1"/>
              </p:cNvSpPr>
              <p:nvPr/>
            </p:nvSpPr>
            <p:spPr bwMode="auto">
              <a:xfrm>
                <a:off x="384" y="4176"/>
                <a:ext cx="288"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59" name="Group 107"/>
          <p:cNvGrpSpPr>
            <a:grpSpLocks/>
          </p:cNvGrpSpPr>
          <p:nvPr/>
        </p:nvGrpSpPr>
        <p:grpSpPr bwMode="auto">
          <a:xfrm>
            <a:off x="2590800" y="1982788"/>
            <a:ext cx="2620963" cy="1905000"/>
            <a:chOff x="1632" y="1536"/>
            <a:chExt cx="1651" cy="1200"/>
          </a:xfrm>
        </p:grpSpPr>
        <p:grpSp>
          <p:nvGrpSpPr>
            <p:cNvPr id="407631" name="Group 79"/>
            <p:cNvGrpSpPr>
              <a:grpSpLocks/>
            </p:cNvGrpSpPr>
            <p:nvPr/>
          </p:nvGrpSpPr>
          <p:grpSpPr bwMode="auto">
            <a:xfrm rot="2700000">
              <a:off x="1527" y="1641"/>
              <a:ext cx="411" cy="202"/>
              <a:chOff x="1872" y="3574"/>
              <a:chExt cx="411" cy="202"/>
            </a:xfrm>
          </p:grpSpPr>
          <p:sp>
            <p:nvSpPr>
              <p:cNvPr id="407632" name="Line 80"/>
              <p:cNvSpPr>
                <a:spLocks noChangeShapeType="1"/>
              </p:cNvSpPr>
              <p:nvPr/>
            </p:nvSpPr>
            <p:spPr bwMode="auto">
              <a:xfrm>
                <a:off x="1872"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33" name="Group 81"/>
              <p:cNvGrpSpPr>
                <a:grpSpLocks/>
              </p:cNvGrpSpPr>
              <p:nvPr/>
            </p:nvGrpSpPr>
            <p:grpSpPr bwMode="auto">
              <a:xfrm rot="10800000">
                <a:off x="2080" y="3574"/>
                <a:ext cx="203" cy="202"/>
                <a:chOff x="1151" y="3880"/>
                <a:chExt cx="203" cy="202"/>
              </a:xfrm>
            </p:grpSpPr>
            <p:sp>
              <p:nvSpPr>
                <p:cNvPr id="407634" name="Line 8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35" name="Line 8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36" name="Group 84"/>
            <p:cNvGrpSpPr>
              <a:grpSpLocks/>
            </p:cNvGrpSpPr>
            <p:nvPr/>
          </p:nvGrpSpPr>
          <p:grpSpPr bwMode="auto">
            <a:xfrm rot="18900000">
              <a:off x="2688" y="2534"/>
              <a:ext cx="595" cy="202"/>
              <a:chOff x="1901" y="3936"/>
              <a:chExt cx="595" cy="202"/>
            </a:xfrm>
          </p:grpSpPr>
          <p:sp>
            <p:nvSpPr>
              <p:cNvPr id="407637" name="Line 85"/>
              <p:cNvSpPr>
                <a:spLocks noChangeShapeType="1"/>
              </p:cNvSpPr>
              <p:nvPr/>
            </p:nvSpPr>
            <p:spPr bwMode="auto">
              <a:xfrm>
                <a:off x="1901" y="4128"/>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38" name="Group 86"/>
              <p:cNvGrpSpPr>
                <a:grpSpLocks/>
              </p:cNvGrpSpPr>
              <p:nvPr/>
            </p:nvGrpSpPr>
            <p:grpSpPr bwMode="auto">
              <a:xfrm>
                <a:off x="2293" y="3936"/>
                <a:ext cx="203" cy="202"/>
                <a:chOff x="1151" y="3880"/>
                <a:chExt cx="203" cy="202"/>
              </a:xfrm>
            </p:grpSpPr>
            <p:sp>
              <p:nvSpPr>
                <p:cNvPr id="407639" name="Line 87"/>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40" name="Line 88"/>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grpSp>
        <p:nvGrpSpPr>
          <p:cNvPr id="407660" name="Group 108"/>
          <p:cNvGrpSpPr>
            <a:grpSpLocks/>
          </p:cNvGrpSpPr>
          <p:nvPr/>
        </p:nvGrpSpPr>
        <p:grpSpPr bwMode="auto">
          <a:xfrm>
            <a:off x="3868738" y="1647825"/>
            <a:ext cx="1693862" cy="944563"/>
            <a:chOff x="2437" y="1325"/>
            <a:chExt cx="1067" cy="595"/>
          </a:xfrm>
        </p:grpSpPr>
        <p:grpSp>
          <p:nvGrpSpPr>
            <p:cNvPr id="407646" name="Group 94"/>
            <p:cNvGrpSpPr>
              <a:grpSpLocks/>
            </p:cNvGrpSpPr>
            <p:nvPr/>
          </p:nvGrpSpPr>
          <p:grpSpPr bwMode="auto">
            <a:xfrm>
              <a:off x="3101" y="1717"/>
              <a:ext cx="403" cy="203"/>
              <a:chOff x="3773" y="3808"/>
              <a:chExt cx="403" cy="203"/>
            </a:xfrm>
          </p:grpSpPr>
          <p:sp>
            <p:nvSpPr>
              <p:cNvPr id="407642" name="Line 90"/>
              <p:cNvSpPr>
                <a:spLocks noChangeShapeType="1"/>
              </p:cNvSpPr>
              <p:nvPr/>
            </p:nvSpPr>
            <p:spPr bwMode="auto">
              <a:xfrm>
                <a:off x="3773" y="3984"/>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43" name="Group 91"/>
              <p:cNvGrpSpPr>
                <a:grpSpLocks/>
              </p:cNvGrpSpPr>
              <p:nvPr/>
            </p:nvGrpSpPr>
            <p:grpSpPr bwMode="auto">
              <a:xfrm rot="16200000">
                <a:off x="3973" y="3809"/>
                <a:ext cx="203" cy="202"/>
                <a:chOff x="1151" y="3880"/>
                <a:chExt cx="203" cy="202"/>
              </a:xfrm>
            </p:grpSpPr>
            <p:sp>
              <p:nvSpPr>
                <p:cNvPr id="407644" name="Line 9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45" name="Line 9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52" name="Group 100"/>
            <p:cNvGrpSpPr>
              <a:grpSpLocks/>
            </p:cNvGrpSpPr>
            <p:nvPr/>
          </p:nvGrpSpPr>
          <p:grpSpPr bwMode="auto">
            <a:xfrm rot="5400000">
              <a:off x="2241" y="1521"/>
              <a:ext cx="595" cy="203"/>
              <a:chOff x="4109" y="3600"/>
              <a:chExt cx="595" cy="203"/>
            </a:xfrm>
          </p:grpSpPr>
          <p:sp>
            <p:nvSpPr>
              <p:cNvPr id="407648" name="Line 96"/>
              <p:cNvSpPr>
                <a:spLocks noChangeShapeType="1"/>
              </p:cNvSpPr>
              <p:nvPr/>
            </p:nvSpPr>
            <p:spPr bwMode="auto">
              <a:xfrm>
                <a:off x="4109"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49" name="Group 97"/>
              <p:cNvGrpSpPr>
                <a:grpSpLocks/>
              </p:cNvGrpSpPr>
              <p:nvPr/>
            </p:nvGrpSpPr>
            <p:grpSpPr bwMode="auto">
              <a:xfrm rot="5400000">
                <a:off x="4501" y="3601"/>
                <a:ext cx="203" cy="202"/>
                <a:chOff x="1151" y="3880"/>
                <a:chExt cx="203" cy="202"/>
              </a:xfrm>
            </p:grpSpPr>
            <p:sp>
              <p:nvSpPr>
                <p:cNvPr id="407650" name="Line 98"/>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51" name="Line 99"/>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sp>
        <p:nvSpPr>
          <p:cNvPr id="407653" name="Text Box 101"/>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Mach-Zehnder </a:t>
            </a:r>
            <a:r>
              <a:rPr lang="en-US" sz="3200" b="1" dirty="0">
                <a:solidFill>
                  <a:srgbClr val="996633"/>
                </a:solidFill>
                <a:latin typeface="Comic Sans MS" pitchFamily="66" charset="0"/>
              </a:rPr>
              <a:t>interferometer</a:t>
            </a:r>
            <a:r>
              <a:rPr lang="en-US" sz="2800" dirty="0">
                <a:solidFill>
                  <a:schemeClr val="tx1"/>
                </a:solidFill>
              </a:rPr>
              <a:t> </a:t>
            </a:r>
          </a:p>
        </p:txBody>
      </p:sp>
      <p:grpSp>
        <p:nvGrpSpPr>
          <p:cNvPr id="407655" name="Group 103"/>
          <p:cNvGrpSpPr>
            <a:grpSpLocks/>
          </p:cNvGrpSpPr>
          <p:nvPr/>
        </p:nvGrpSpPr>
        <p:grpSpPr bwMode="auto">
          <a:xfrm>
            <a:off x="2286000" y="3735388"/>
            <a:ext cx="1096963" cy="625475"/>
            <a:chOff x="1440" y="2640"/>
            <a:chExt cx="691" cy="394"/>
          </a:xfrm>
        </p:grpSpPr>
        <p:grpSp>
          <p:nvGrpSpPr>
            <p:cNvPr id="407630" name="Group 78"/>
            <p:cNvGrpSpPr>
              <a:grpSpLocks/>
            </p:cNvGrpSpPr>
            <p:nvPr/>
          </p:nvGrpSpPr>
          <p:grpSpPr bwMode="auto">
            <a:xfrm>
              <a:off x="1440" y="2640"/>
              <a:ext cx="411" cy="202"/>
              <a:chOff x="1872" y="3574"/>
              <a:chExt cx="411" cy="202"/>
            </a:xfrm>
          </p:grpSpPr>
          <p:sp>
            <p:nvSpPr>
              <p:cNvPr id="407618" name="Line 66"/>
              <p:cNvSpPr>
                <a:spLocks noChangeShapeType="1"/>
              </p:cNvSpPr>
              <p:nvPr/>
            </p:nvSpPr>
            <p:spPr bwMode="auto">
              <a:xfrm>
                <a:off x="1872"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27" name="Group 75"/>
              <p:cNvGrpSpPr>
                <a:grpSpLocks/>
              </p:cNvGrpSpPr>
              <p:nvPr/>
            </p:nvGrpSpPr>
            <p:grpSpPr bwMode="auto">
              <a:xfrm rot="10800000">
                <a:off x="2080" y="3574"/>
                <a:ext cx="203" cy="202"/>
                <a:chOff x="1151" y="3880"/>
                <a:chExt cx="203" cy="202"/>
              </a:xfrm>
            </p:grpSpPr>
            <p:sp>
              <p:nvSpPr>
                <p:cNvPr id="407628" name="Line 76"/>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29" name="Line 77"/>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26" name="Group 74"/>
            <p:cNvGrpSpPr>
              <a:grpSpLocks/>
            </p:cNvGrpSpPr>
            <p:nvPr/>
          </p:nvGrpSpPr>
          <p:grpSpPr bwMode="auto">
            <a:xfrm>
              <a:off x="1536" y="2832"/>
              <a:ext cx="595" cy="202"/>
              <a:chOff x="1901" y="3936"/>
              <a:chExt cx="595" cy="202"/>
            </a:xfrm>
          </p:grpSpPr>
          <p:sp>
            <p:nvSpPr>
              <p:cNvPr id="407614" name="Line 62"/>
              <p:cNvSpPr>
                <a:spLocks noChangeShapeType="1"/>
              </p:cNvSpPr>
              <p:nvPr/>
            </p:nvSpPr>
            <p:spPr bwMode="auto">
              <a:xfrm>
                <a:off x="1901" y="4128"/>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23" name="Group 71"/>
              <p:cNvGrpSpPr>
                <a:grpSpLocks/>
              </p:cNvGrpSpPr>
              <p:nvPr/>
            </p:nvGrpSpPr>
            <p:grpSpPr bwMode="auto">
              <a:xfrm>
                <a:off x="2293" y="3936"/>
                <a:ext cx="203" cy="202"/>
                <a:chOff x="1151" y="3880"/>
                <a:chExt cx="203" cy="202"/>
              </a:xfrm>
            </p:grpSpPr>
            <p:sp>
              <p:nvSpPr>
                <p:cNvPr id="407624" name="Line 7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25" name="Line 7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sp>
        <p:nvSpPr>
          <p:cNvPr id="407669" name="Text Box 117"/>
          <p:cNvSpPr txBox="1">
            <a:spLocks noChangeArrowheads="1"/>
          </p:cNvSpPr>
          <p:nvPr/>
        </p:nvSpPr>
        <p:spPr bwMode="auto">
          <a:xfrm>
            <a:off x="228600" y="1368623"/>
            <a:ext cx="3054041" cy="307777"/>
          </a:xfrm>
          <a:prstGeom prst="rect">
            <a:avLst/>
          </a:prstGeom>
          <a:noFill/>
          <a:ln w="19050" algn="ctr">
            <a:noFill/>
            <a:miter lim="800000"/>
            <a:headEnd/>
            <a:tailEnd/>
          </a:ln>
          <a:effectLst/>
        </p:spPr>
        <p:txBody>
          <a:bodyPr wrap="none">
            <a:spAutoFit/>
          </a:bodyPr>
          <a:lstStyle/>
          <a:p>
            <a:pPr algn="l"/>
            <a:r>
              <a:rPr lang="en-US" sz="1400" b="1" dirty="0">
                <a:solidFill>
                  <a:schemeClr val="tx1"/>
                </a:solidFill>
                <a:cs typeface="Helvetica" pitchFamily="34" charset="0"/>
              </a:rPr>
              <a:t>C. M. Caves, PRD 23, 1693 (1981).</a:t>
            </a:r>
            <a:r>
              <a:rPr lang="en-US" sz="1200" b="1" dirty="0">
                <a:solidFill>
                  <a:schemeClr val="tx1"/>
                </a:solidFill>
                <a:cs typeface="Helvetica" pitchFamily="34" charset="0"/>
              </a:rPr>
              <a:t> </a:t>
            </a:r>
          </a:p>
        </p:txBody>
      </p:sp>
      <p:grpSp>
        <p:nvGrpSpPr>
          <p:cNvPr id="407676" name="Group 124"/>
          <p:cNvGrpSpPr>
            <a:grpSpLocks/>
          </p:cNvGrpSpPr>
          <p:nvPr/>
        </p:nvGrpSpPr>
        <p:grpSpPr bwMode="auto">
          <a:xfrm>
            <a:off x="3276600" y="3733800"/>
            <a:ext cx="5630863" cy="2892425"/>
            <a:chOff x="2064" y="2256"/>
            <a:chExt cx="3547" cy="1822"/>
          </a:xfrm>
        </p:grpSpPr>
        <p:pic>
          <p:nvPicPr>
            <p:cNvPr id="407668" name="Picture 116" descr="TP_tmp"/>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2064" y="3120"/>
              <a:ext cx="3547" cy="958"/>
            </a:xfrm>
            <a:prstGeom prst="rect">
              <a:avLst/>
            </a:prstGeom>
            <a:noFill/>
            <a:ln w="19050" algn="ctr">
              <a:noFill/>
              <a:miter lim="800000"/>
              <a:headEnd/>
              <a:tailEnd/>
            </a:ln>
            <a:effectLst/>
          </p:spPr>
        </p:pic>
        <p:pic>
          <p:nvPicPr>
            <p:cNvPr id="407675" name="Picture 123" descr="CA477VEZ"/>
            <p:cNvPicPr>
              <a:picLocks noChangeAspect="1" noChangeArrowheads="1"/>
            </p:cNvPicPr>
            <p:nvPr/>
          </p:nvPicPr>
          <p:blipFill>
            <a:blip r:embed="rId6" cstate="print"/>
            <a:srcRect/>
            <a:stretch>
              <a:fillRect/>
            </a:stretch>
          </p:blipFill>
          <p:spPr bwMode="auto">
            <a:xfrm>
              <a:off x="4279" y="2256"/>
              <a:ext cx="1289" cy="720"/>
            </a:xfrm>
            <a:prstGeom prst="rect">
              <a:avLst/>
            </a:prstGeom>
            <a:noFill/>
          </p:spPr>
        </p:pic>
      </p:grpSp>
      <p:sp>
        <p:nvSpPr>
          <p:cNvPr id="46" name="TextBox 45"/>
          <p:cNvSpPr txBox="1"/>
          <p:nvPr/>
        </p:nvSpPr>
        <p:spPr>
          <a:xfrm>
            <a:off x="228600" y="6096000"/>
            <a:ext cx="2653680" cy="523220"/>
          </a:xfrm>
          <a:prstGeom prst="rect">
            <a:avLst/>
          </a:prstGeom>
          <a:noFill/>
          <a:ln w="28575">
            <a:solidFill>
              <a:schemeClr val="accent6"/>
            </a:solidFill>
          </a:ln>
        </p:spPr>
        <p:txBody>
          <a:bodyPr wrap="square" rtlCol="0">
            <a:spAutoFit/>
          </a:bodyPr>
          <a:lstStyle/>
          <a:p>
            <a:r>
              <a:rPr lang="en-US" sz="1400" b="1" dirty="0"/>
              <a:t>What about back action (radiation-pressure noise)?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6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76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7676"/>
                                        </p:tgtEl>
                                        <p:attrNameLst>
                                          <p:attrName>style.visibility</p:attrName>
                                        </p:attrNameLst>
                                      </p:cBhvr>
                                      <p:to>
                                        <p:strVal val="visible"/>
                                      </p:to>
                                    </p:set>
                                    <p:anim calcmode="lin" valueType="num">
                                      <p:cBhvr additive="base">
                                        <p:cTn id="23" dur="500" fill="hold"/>
                                        <p:tgtEl>
                                          <p:spTgt spid="407676"/>
                                        </p:tgtEl>
                                        <p:attrNameLst>
                                          <p:attrName>ppt_x</p:attrName>
                                        </p:attrNameLst>
                                      </p:cBhvr>
                                      <p:tavLst>
                                        <p:tav tm="0">
                                          <p:val>
                                            <p:strVal val="#ppt_x"/>
                                          </p:val>
                                        </p:tav>
                                        <p:tav tm="100000">
                                          <p:val>
                                            <p:strVal val="#ppt_x"/>
                                          </p:val>
                                        </p:tav>
                                      </p:tavLst>
                                    </p:anim>
                                    <p:anim calcmode="lin" valueType="num">
                                      <p:cBhvr additive="base">
                                        <p:cTn id="24" dur="500" fill="hold"/>
                                        <p:tgtEl>
                                          <p:spTgt spid="40767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7" name="Picture 3" descr="squeezedstateE"/>
          <p:cNvPicPr>
            <a:picLocks noChangeAspect="1" noChangeArrowheads="1"/>
          </p:cNvPicPr>
          <p:nvPr/>
        </p:nvPicPr>
        <p:blipFill>
          <a:blip r:embed="rId3" cstate="print"/>
          <a:srcRect/>
          <a:stretch>
            <a:fillRect/>
          </a:stretch>
        </p:blipFill>
        <p:spPr bwMode="auto">
          <a:xfrm rot="60000">
            <a:off x="627335" y="517692"/>
            <a:ext cx="3886533" cy="5394379"/>
          </a:xfrm>
          <a:prstGeom prst="rect">
            <a:avLst/>
          </a:prstGeom>
        </p:spPr>
      </p:pic>
      <p:pic>
        <p:nvPicPr>
          <p:cNvPr id="415751" name="Picture 7" descr="Breitenbach1997a"/>
          <p:cNvPicPr>
            <a:picLocks noChangeAspect="1" noChangeArrowheads="1"/>
          </p:cNvPicPr>
          <p:nvPr/>
        </p:nvPicPr>
        <p:blipFill>
          <a:blip r:embed="rId4" cstate="print"/>
          <a:srcRect/>
          <a:stretch>
            <a:fillRect/>
          </a:stretch>
        </p:blipFill>
        <p:spPr bwMode="auto">
          <a:xfrm>
            <a:off x="5486400" y="152400"/>
            <a:ext cx="3276600" cy="5499190"/>
          </a:xfrm>
          <a:prstGeom prst="rect">
            <a:avLst/>
          </a:prstGeom>
          <a:noFill/>
        </p:spPr>
      </p:pic>
      <p:sp>
        <p:nvSpPr>
          <p:cNvPr id="415752" name="Text Box 8"/>
          <p:cNvSpPr txBox="1">
            <a:spLocks noChangeArrowheads="1"/>
          </p:cNvSpPr>
          <p:nvPr/>
        </p:nvSpPr>
        <p:spPr bwMode="auto">
          <a:xfrm>
            <a:off x="5613266" y="6258580"/>
            <a:ext cx="2997334"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rPr>
              <a:t>G. </a:t>
            </a:r>
            <a:r>
              <a:rPr lang="en-US" sz="1400" b="1" dirty="0" err="1">
                <a:solidFill>
                  <a:schemeClr val="tx1"/>
                </a:solidFill>
              </a:rPr>
              <a:t>Breitenbach</a:t>
            </a:r>
            <a:r>
              <a:rPr lang="en-US" sz="1400" b="1" dirty="0">
                <a:solidFill>
                  <a:schemeClr val="tx1"/>
                </a:solidFill>
              </a:rPr>
              <a:t>, S. Schiller, and </a:t>
            </a:r>
          </a:p>
          <a:p>
            <a:pPr algn="l"/>
            <a:r>
              <a:rPr lang="en-US" sz="1400" b="1" dirty="0">
                <a:solidFill>
                  <a:schemeClr val="tx1"/>
                </a:solidFill>
              </a:rPr>
              <a:t>J. </a:t>
            </a:r>
            <a:r>
              <a:rPr lang="en-US" sz="1400" b="1" dirty="0" err="1">
                <a:solidFill>
                  <a:schemeClr val="tx1"/>
                </a:solidFill>
              </a:rPr>
              <a:t>Mlynek</a:t>
            </a:r>
            <a:r>
              <a:rPr lang="en-US" sz="1400" b="1" dirty="0">
                <a:solidFill>
                  <a:schemeClr val="tx1"/>
                </a:solidFill>
              </a:rPr>
              <a:t>, Nature 387, 471 (1997)</a:t>
            </a:r>
            <a:r>
              <a:rPr lang="en-US" sz="1200" b="1" dirty="0">
                <a:solidFill>
                  <a:schemeClr val="tx1"/>
                </a:solidFill>
              </a:rPr>
              <a:t>.</a:t>
            </a:r>
          </a:p>
        </p:txBody>
      </p:sp>
      <p:sp>
        <p:nvSpPr>
          <p:cNvPr id="415753" name="Text Box 9"/>
          <p:cNvSpPr txBox="1">
            <a:spLocks noChangeArrowheads="1"/>
          </p:cNvSpPr>
          <p:nvPr/>
        </p:nvSpPr>
        <p:spPr bwMode="auto">
          <a:xfrm>
            <a:off x="152400" y="5903893"/>
            <a:ext cx="4800600" cy="954107"/>
          </a:xfrm>
          <a:prstGeom prst="rect">
            <a:avLst/>
          </a:prstGeom>
          <a:noFill/>
          <a:ln w="19050" algn="ctr">
            <a:solidFill>
              <a:schemeClr val="tx1"/>
            </a:solidFill>
            <a:miter lim="800000"/>
            <a:headEnd/>
            <a:tailEnd/>
          </a:ln>
          <a:effectLst/>
        </p:spPr>
        <p:txBody>
          <a:bodyPr wrap="square">
            <a:spAutoFit/>
          </a:bodyPr>
          <a:lstStyle/>
          <a:p>
            <a:pPr algn="l"/>
            <a:r>
              <a:rPr lang="en-US" sz="1400" b="1" dirty="0">
                <a:solidFill>
                  <a:schemeClr val="tx1"/>
                </a:solidFill>
              </a:rPr>
              <a:t>Groups at ANU, Hannover, Tokyo, and MIT continued to push for greater squeezing (at audio frequencies) for use in Advanced LIGO, VIRGO, and GEO and other quantum metrology and quantum information jobs.</a:t>
            </a:r>
          </a:p>
        </p:txBody>
      </p:sp>
      <p:sp>
        <p:nvSpPr>
          <p:cNvPr id="415746" name="Text Box 2"/>
          <p:cNvSpPr txBox="1">
            <a:spLocks noChangeArrowheads="1"/>
          </p:cNvSpPr>
          <p:nvPr/>
        </p:nvSpPr>
        <p:spPr bwMode="auto">
          <a:xfrm>
            <a:off x="76200" y="-76200"/>
            <a:ext cx="5257800" cy="57943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of light</a:t>
            </a:r>
            <a:r>
              <a:rPr lang="en-US" sz="2800" dirty="0">
                <a:solidFill>
                  <a:schemeClr val="tx1"/>
                </a:solidFill>
              </a:rPr>
              <a:t> </a:t>
            </a:r>
          </a:p>
        </p:txBody>
      </p:sp>
      <p:sp>
        <p:nvSpPr>
          <p:cNvPr id="8" name="TextBox 7"/>
          <p:cNvSpPr txBox="1"/>
          <p:nvPr/>
        </p:nvSpPr>
        <p:spPr>
          <a:xfrm>
            <a:off x="5242485" y="5772090"/>
            <a:ext cx="3698449" cy="369332"/>
          </a:xfrm>
          <a:prstGeom prst="rect">
            <a:avLst/>
          </a:prstGeom>
          <a:noFill/>
          <a:ln w="28575">
            <a:solidFill>
              <a:srgbClr val="0070C0"/>
            </a:solidFill>
          </a:ln>
        </p:spPr>
        <p:txBody>
          <a:bodyPr wrap="none" rtlCol="0">
            <a:spAutoFit/>
          </a:bodyPr>
          <a:lstStyle/>
          <a:p>
            <a:r>
              <a:rPr lang="en-US" sz="1800" dirty="0"/>
              <a:t>Squeezing by a factor of about 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5753"/>
                                        </p:tgtEl>
                                        <p:attrNameLst>
                                          <p:attrName>style.visibility</p:attrName>
                                        </p:attrNameLst>
                                      </p:cBhvr>
                                      <p:to>
                                        <p:strVal val="visible"/>
                                      </p:to>
                                    </p:set>
                                    <p:anim calcmode="lin" valueType="num">
                                      <p:cBhvr additive="base">
                                        <p:cTn id="7" dur="500" fill="hold"/>
                                        <p:tgtEl>
                                          <p:spTgt spid="415753"/>
                                        </p:tgtEl>
                                        <p:attrNameLst>
                                          <p:attrName>ppt_x</p:attrName>
                                        </p:attrNameLst>
                                      </p:cBhvr>
                                      <p:tavLst>
                                        <p:tav tm="0">
                                          <p:val>
                                            <p:strVal val="#ppt_x"/>
                                          </p:val>
                                        </p:tav>
                                        <p:tav tm="100000">
                                          <p:val>
                                            <p:strVal val="#ppt_x"/>
                                          </p:val>
                                        </p:tav>
                                      </p:tavLst>
                                    </p:anim>
                                    <p:anim calcmode="lin" valueType="num">
                                      <p:cBhvr additive="base">
                                        <p:cTn id="8" dur="500" fill="hold"/>
                                        <p:tgtEl>
                                          <p:spTgt spid="415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419"/>
            <a:ext cx="91440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Squeezed states of light</a:t>
            </a:r>
            <a:endParaRPr lang="en-US" sz="3600" dirty="0">
              <a:solidFill>
                <a:schemeClr val="tx1"/>
              </a:solidFill>
            </a:endParaRPr>
          </a:p>
        </p:txBody>
      </p:sp>
      <p:sp>
        <p:nvSpPr>
          <p:cNvPr id="7" name="Text Box 117"/>
          <p:cNvSpPr txBox="1">
            <a:spLocks noChangeArrowheads="1"/>
          </p:cNvSpPr>
          <p:nvPr/>
        </p:nvSpPr>
        <p:spPr bwMode="auto">
          <a:xfrm>
            <a:off x="5181600" y="1600200"/>
            <a:ext cx="3861061"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H. </a:t>
            </a:r>
            <a:r>
              <a:rPr lang="en-US" sz="1400" b="1" dirty="0" err="1">
                <a:solidFill>
                  <a:schemeClr val="tx1"/>
                </a:solidFill>
                <a:cs typeface="Helvetica" pitchFamily="34" charset="0"/>
              </a:rPr>
              <a:t>Vahlbruch</a:t>
            </a:r>
            <a:r>
              <a:rPr lang="en-US" sz="1400" b="1" dirty="0">
                <a:solidFill>
                  <a:schemeClr val="tx1"/>
                </a:solidFill>
                <a:cs typeface="Helvetica" pitchFamily="34" charset="0"/>
              </a:rPr>
              <a:t> </a:t>
            </a:r>
            <a:r>
              <a:rPr lang="en-US" sz="1400" b="1" i="1" dirty="0">
                <a:solidFill>
                  <a:schemeClr val="tx1"/>
                </a:solidFill>
                <a:cs typeface="Helvetica" pitchFamily="34" charset="0"/>
              </a:rPr>
              <a:t>et al.</a:t>
            </a:r>
            <a:r>
              <a:rPr lang="en-US" sz="1400" b="1" dirty="0">
                <a:solidFill>
                  <a:schemeClr val="tx1"/>
                </a:solidFill>
                <a:cs typeface="Helvetica" pitchFamily="34" charset="0"/>
              </a:rPr>
              <a:t>,  Class. Quant. </a:t>
            </a:r>
            <a:r>
              <a:rPr lang="en-US" sz="1400" b="1" dirty="0" err="1">
                <a:solidFill>
                  <a:schemeClr val="tx1"/>
                </a:solidFill>
                <a:cs typeface="Helvetica" pitchFamily="34" charset="0"/>
              </a:rPr>
              <a:t>Grav</a:t>
            </a:r>
            <a:r>
              <a:rPr lang="en-US" sz="1400" b="1" dirty="0">
                <a:solidFill>
                  <a:schemeClr val="tx1"/>
                </a:solidFill>
                <a:cs typeface="Helvetica" pitchFamily="34" charset="0"/>
              </a:rPr>
              <a:t>. 27, </a:t>
            </a:r>
            <a:r>
              <a:rPr lang="en-US" sz="1400" b="1" dirty="0">
                <a:solidFill>
                  <a:schemeClr val="tx1"/>
                </a:solidFill>
              </a:rPr>
              <a:t>084027</a:t>
            </a:r>
            <a:r>
              <a:rPr lang="en-US" sz="1400" b="1" dirty="0">
                <a:solidFill>
                  <a:schemeClr val="tx1"/>
                </a:solidFill>
                <a:cs typeface="Helvetica" pitchFamily="34" charset="0"/>
              </a:rPr>
              <a:t> (2010). </a:t>
            </a:r>
          </a:p>
        </p:txBody>
      </p:sp>
      <p:sp>
        <p:nvSpPr>
          <p:cNvPr id="3" name="TextBox 2"/>
          <p:cNvSpPr txBox="1"/>
          <p:nvPr/>
        </p:nvSpPr>
        <p:spPr>
          <a:xfrm>
            <a:off x="5320531" y="1143000"/>
            <a:ext cx="3366269" cy="400110"/>
          </a:xfrm>
          <a:prstGeom prst="rect">
            <a:avLst/>
          </a:prstGeom>
          <a:noFill/>
        </p:spPr>
        <p:txBody>
          <a:bodyPr wrap="square" rtlCol="0">
            <a:spAutoFit/>
          </a:bodyPr>
          <a:lstStyle/>
          <a:p>
            <a:r>
              <a:rPr lang="en-US" dirty="0"/>
              <a:t>Squeezed light in Hannover</a:t>
            </a:r>
          </a:p>
        </p:txBody>
      </p:sp>
      <p:sp>
        <p:nvSpPr>
          <p:cNvPr id="9" name="TextBox 8"/>
          <p:cNvSpPr txBox="1"/>
          <p:nvPr/>
        </p:nvSpPr>
        <p:spPr>
          <a:xfrm>
            <a:off x="5410200" y="3200400"/>
            <a:ext cx="3505200" cy="707886"/>
          </a:xfrm>
          <a:prstGeom prst="rect">
            <a:avLst/>
          </a:prstGeom>
          <a:noFill/>
          <a:ln w="28575">
            <a:solidFill>
              <a:srgbClr val="FF0000"/>
            </a:solidFill>
          </a:ln>
        </p:spPr>
        <p:txBody>
          <a:bodyPr wrap="square" rtlCol="0">
            <a:spAutoFit/>
          </a:bodyPr>
          <a:lstStyle/>
          <a:p>
            <a:r>
              <a:rPr lang="en-US" dirty="0">
                <a:solidFill>
                  <a:srgbClr val="FF0000"/>
                </a:solidFill>
              </a:rPr>
              <a:t>8–9 dB below shot noise at audio frequencies</a:t>
            </a:r>
          </a:p>
        </p:txBody>
      </p:sp>
      <p:pic>
        <p:nvPicPr>
          <p:cNvPr id="1026" name="Picture 2" descr="C:\Users\caves\Documents\My Stuff\My Stuff 2\talks\qmetrology\Vahlbruch2010a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5212105" cy="33988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ves\Documents\My Stuff\My Stuff 2\talks\qmetrology\Vahlbruch2010aFi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90" y="4038600"/>
            <a:ext cx="3960811" cy="2644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aves\Documents\My Stuff\My Stuff 2\talks\qmetrology\Vahlbruch2010aFig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0" y="4016018"/>
            <a:ext cx="4368800" cy="284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91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418"/>
            <a:ext cx="9144000"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anose="030F0702030302020204" pitchFamily="66" charset="0"/>
              </a:rPr>
              <a:t>Quantum metrology (nearly) making a difference</a:t>
            </a:r>
            <a:r>
              <a:rPr lang="en-US" sz="2800" dirty="0">
                <a:solidFill>
                  <a:schemeClr val="tx1"/>
                </a:solidFill>
                <a:latin typeface="Comic Sans MS" panose="030F0702030302020204" pitchFamily="66" charset="0"/>
              </a:rPr>
              <a:t> </a:t>
            </a:r>
          </a:p>
        </p:txBody>
      </p:sp>
      <p:sp>
        <p:nvSpPr>
          <p:cNvPr id="7" name="Text Box 117"/>
          <p:cNvSpPr txBox="1">
            <a:spLocks noChangeArrowheads="1"/>
          </p:cNvSpPr>
          <p:nvPr/>
        </p:nvSpPr>
        <p:spPr bwMode="auto">
          <a:xfrm>
            <a:off x="5359139" y="1643390"/>
            <a:ext cx="3327661"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The LIGO Scientific Collaboration,  Nat. </a:t>
            </a:r>
            <a:r>
              <a:rPr lang="en-US" sz="1400" b="1" dirty="0" err="1">
                <a:solidFill>
                  <a:schemeClr val="tx1"/>
                </a:solidFill>
                <a:cs typeface="Helvetica" pitchFamily="34" charset="0"/>
              </a:rPr>
              <a:t>Phot</a:t>
            </a:r>
            <a:r>
              <a:rPr lang="en-US" sz="1400" b="1" dirty="0">
                <a:solidFill>
                  <a:schemeClr val="tx1"/>
                </a:solidFill>
                <a:cs typeface="Helvetica" pitchFamily="34" charset="0"/>
              </a:rPr>
              <a:t>. 7, 613 (2013). </a:t>
            </a:r>
          </a:p>
        </p:txBody>
      </p:sp>
      <p:sp>
        <p:nvSpPr>
          <p:cNvPr id="3" name="TextBox 2"/>
          <p:cNvSpPr txBox="1"/>
          <p:nvPr/>
        </p:nvSpPr>
        <p:spPr>
          <a:xfrm>
            <a:off x="5396731" y="739914"/>
            <a:ext cx="2909069" cy="707886"/>
          </a:xfrm>
          <a:prstGeom prst="rect">
            <a:avLst/>
          </a:prstGeom>
          <a:noFill/>
        </p:spPr>
        <p:txBody>
          <a:bodyPr wrap="square" rtlCol="0">
            <a:spAutoFit/>
          </a:bodyPr>
          <a:lstStyle/>
          <a:p>
            <a:r>
              <a:rPr lang="en-US" dirty="0"/>
              <a:t>Squeezed light in the </a:t>
            </a:r>
          </a:p>
          <a:p>
            <a:r>
              <a:rPr lang="en-US" dirty="0"/>
              <a:t>LIGO Hanford detector</a:t>
            </a:r>
          </a:p>
        </p:txBody>
      </p:sp>
      <p:sp>
        <p:nvSpPr>
          <p:cNvPr id="9" name="TextBox 8"/>
          <p:cNvSpPr txBox="1"/>
          <p:nvPr/>
        </p:nvSpPr>
        <p:spPr>
          <a:xfrm>
            <a:off x="304800" y="4191000"/>
            <a:ext cx="2743200" cy="707886"/>
          </a:xfrm>
          <a:prstGeom prst="rect">
            <a:avLst/>
          </a:prstGeom>
          <a:noFill/>
          <a:ln w="28575">
            <a:solidFill>
              <a:srgbClr val="FF0000"/>
            </a:solidFill>
          </a:ln>
        </p:spPr>
        <p:txBody>
          <a:bodyPr wrap="square" rtlCol="0">
            <a:spAutoFit/>
          </a:bodyPr>
          <a:lstStyle/>
          <a:p>
            <a:r>
              <a:rPr lang="en-US" dirty="0">
                <a:solidFill>
                  <a:srgbClr val="FF0000"/>
                </a:solidFill>
              </a:rPr>
              <a:t>~ 2 dB of shot-noise reduction</a:t>
            </a:r>
          </a:p>
        </p:txBody>
      </p:sp>
      <p:pic>
        <p:nvPicPr>
          <p:cNvPr id="2050" name="Picture 2" descr="C:\Users\caves\Documents\My Stuff\My Stuff 2\talks\qmetrology\LIGO2013a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086" y="2756272"/>
            <a:ext cx="5424714" cy="40255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ves\Documents\My Stuff\My Stuff 2\talks\qmetrology\LIGO2013aFi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4283"/>
            <a:ext cx="4343400" cy="343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52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6" name="Picture 2" descr="C:\Documents and Settings\Carlton Caves\My Documents\My Pictures\Oz07-08\Tassie08\David Thompson's pictures\T1072_RJ MDBR_satM.jpg"/>
          <p:cNvPicPr>
            <a:picLocks noChangeAspect="1" noChangeArrowheads="1"/>
          </p:cNvPicPr>
          <p:nvPr/>
        </p:nvPicPr>
        <p:blipFill>
          <a:blip r:embed="rId3" cstate="print"/>
          <a:srcRect/>
          <a:stretch>
            <a:fillRect/>
          </a:stretch>
        </p:blipFill>
        <p:spPr bwMode="auto">
          <a:xfrm>
            <a:off x="228600" y="609600"/>
            <a:ext cx="8610600" cy="5739205"/>
          </a:xfrm>
          <a:prstGeom prst="rect">
            <a:avLst/>
          </a:prstGeom>
          <a:noFill/>
          <a:ln w="9525">
            <a:noFill/>
            <a:miter lim="800000"/>
            <a:headEnd/>
            <a:tailEnd/>
          </a:ln>
        </p:spPr>
      </p:pic>
      <p:sp>
        <p:nvSpPr>
          <p:cNvPr id="7" name="Text Box 4"/>
          <p:cNvSpPr txBox="1">
            <a:spLocks noChangeArrowheads="1"/>
          </p:cNvSpPr>
          <p:nvPr/>
        </p:nvSpPr>
        <p:spPr bwMode="auto">
          <a:xfrm>
            <a:off x="3175218" y="6334780"/>
            <a:ext cx="2653867" cy="523220"/>
          </a:xfrm>
          <a:prstGeom prst="rect">
            <a:avLst/>
          </a:prstGeom>
          <a:noFill/>
          <a:ln w="19050" algn="ctr">
            <a:noFill/>
            <a:miter lim="800000"/>
            <a:headEnd/>
            <a:tailEnd/>
          </a:ln>
        </p:spPr>
        <p:txBody>
          <a:bodyPr wrap="none">
            <a:spAutoFit/>
          </a:bodyPr>
          <a:lstStyle/>
          <a:p>
            <a:pPr algn="ctr" eaLnBrk="0" hangingPunct="0"/>
            <a:r>
              <a:rPr lang="en-US" sz="1400" b="1" dirty="0">
                <a:solidFill>
                  <a:schemeClr val="tx1"/>
                </a:solidFill>
              </a:rPr>
              <a:t>View from Cape </a:t>
            </a:r>
            <a:r>
              <a:rPr lang="en-US" sz="1400" b="1" dirty="0" err="1">
                <a:solidFill>
                  <a:schemeClr val="tx1"/>
                </a:solidFill>
              </a:rPr>
              <a:t>Hauy</a:t>
            </a:r>
            <a:endParaRPr lang="en-US" sz="1400" b="1" dirty="0">
              <a:solidFill>
                <a:schemeClr val="tx1"/>
              </a:solidFill>
            </a:endParaRPr>
          </a:p>
          <a:p>
            <a:pPr algn="ctr" eaLnBrk="0" hangingPunct="0"/>
            <a:r>
              <a:rPr lang="en-US" sz="1400" b="1" dirty="0">
                <a:solidFill>
                  <a:schemeClr val="tx1"/>
                </a:solidFill>
              </a:rPr>
              <a:t>Tasman Peninsula, Tasmania</a:t>
            </a:r>
          </a:p>
        </p:txBody>
      </p:sp>
      <p:sp>
        <p:nvSpPr>
          <p:cNvPr id="2" name="TextBox 1"/>
          <p:cNvSpPr txBox="1"/>
          <p:nvPr/>
        </p:nvSpPr>
        <p:spPr>
          <a:xfrm>
            <a:off x="1344954" y="0"/>
            <a:ext cx="6381875" cy="584775"/>
          </a:xfrm>
          <a:prstGeom prst="rect">
            <a:avLst/>
          </a:prstGeom>
          <a:noFill/>
        </p:spPr>
        <p:txBody>
          <a:bodyPr wrap="none" rtlCol="0">
            <a:spAutoFit/>
          </a:bodyPr>
          <a:lstStyle/>
          <a:p>
            <a:r>
              <a:rPr lang="en-US" sz="3200" dirty="0">
                <a:solidFill>
                  <a:srgbClr val="996600"/>
                </a:solidFill>
                <a:latin typeface="Comic Sans MS" panose="030F0702030302020204" pitchFamily="66" charset="0"/>
              </a:rPr>
              <a:t>III.  The future and the lessons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0" y="0"/>
            <a:ext cx="2381250" cy="107721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Quantum  </a:t>
            </a:r>
          </a:p>
          <a:p>
            <a:pPr eaLnBrk="1" hangingPunct="1"/>
            <a:r>
              <a:rPr lang="en-US" sz="3200" b="1" dirty="0">
                <a:solidFill>
                  <a:srgbClr val="996633"/>
                </a:solidFill>
                <a:latin typeface="Comic Sans MS" pitchFamily="66" charset="0"/>
              </a:rPr>
              <a:t>limits</a:t>
            </a:r>
            <a:endParaRPr lang="en-US" sz="3200" dirty="0">
              <a:solidFill>
                <a:schemeClr val="tx1"/>
              </a:solidFill>
            </a:endParaRPr>
          </a:p>
        </p:txBody>
      </p:sp>
      <p:sp>
        <p:nvSpPr>
          <p:cNvPr id="434179" name="Text Box 3"/>
          <p:cNvSpPr txBox="1">
            <a:spLocks noChangeArrowheads="1"/>
          </p:cNvSpPr>
          <p:nvPr/>
        </p:nvSpPr>
        <p:spPr bwMode="auto">
          <a:xfrm>
            <a:off x="2482850" y="76200"/>
            <a:ext cx="6813550"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S. L. Braunstein, C. M. Caves, and  G. J. Milburn, Ann. Phys. 247, 135 (1996).</a:t>
            </a:r>
          </a:p>
          <a:p>
            <a:pPr algn="l"/>
            <a:r>
              <a:rPr lang="en-US" sz="1400" b="1" dirty="0">
                <a:solidFill>
                  <a:schemeClr val="tx1"/>
                </a:solidFill>
                <a:cs typeface="Helvetica" pitchFamily="34" charset="0"/>
              </a:rPr>
              <a:t>V. </a:t>
            </a:r>
            <a:r>
              <a:rPr lang="en-US" sz="1400" b="1" dirty="0" err="1">
                <a:solidFill>
                  <a:schemeClr val="tx1"/>
                </a:solidFill>
                <a:cs typeface="Helvetica" pitchFamily="34" charset="0"/>
              </a:rPr>
              <a:t>Giovannetti</a:t>
            </a:r>
            <a:r>
              <a:rPr lang="en-US" sz="1400" b="1" dirty="0">
                <a:solidFill>
                  <a:schemeClr val="tx1"/>
                </a:solidFill>
                <a:cs typeface="Helvetica" pitchFamily="34" charset="0"/>
              </a:rPr>
              <a:t>, S. Lloyd, and L. </a:t>
            </a:r>
            <a:r>
              <a:rPr lang="en-US" sz="1400" b="1" dirty="0" err="1">
                <a:solidFill>
                  <a:schemeClr val="tx1"/>
                </a:solidFill>
                <a:cs typeface="Helvetica" pitchFamily="34" charset="0"/>
              </a:rPr>
              <a:t>Maccone</a:t>
            </a:r>
            <a:r>
              <a:rPr lang="en-US" sz="1400" b="1" dirty="0">
                <a:solidFill>
                  <a:schemeClr val="tx1"/>
                </a:solidFill>
                <a:cs typeface="Helvetica" pitchFamily="34" charset="0"/>
              </a:rPr>
              <a:t>, PRL 96, 041401 (2006).</a:t>
            </a:r>
          </a:p>
          <a:p>
            <a:pPr algn="l"/>
            <a:r>
              <a:rPr lang="en-US" sz="1400" b="1" dirty="0">
                <a:solidFill>
                  <a:schemeClr val="tx1"/>
                </a:solidFill>
                <a:cs typeface="Helvetica" pitchFamily="34" charset="0"/>
              </a:rPr>
              <a:t>S. Boixo, S. T. Flammia, C. M. Caves, and JM </a:t>
            </a:r>
            <a:r>
              <a:rPr lang="en-US" sz="1400" b="1" dirty="0" err="1">
                <a:solidFill>
                  <a:schemeClr val="tx1"/>
                </a:solidFill>
                <a:cs typeface="Helvetica" pitchFamily="34" charset="0"/>
              </a:rPr>
              <a:t>Geremia</a:t>
            </a:r>
            <a:r>
              <a:rPr lang="en-US" sz="1400" b="1" dirty="0">
                <a:solidFill>
                  <a:schemeClr val="tx1"/>
                </a:solidFill>
                <a:cs typeface="Helvetica" pitchFamily="34" charset="0"/>
              </a:rPr>
              <a:t>, PRL 98, 090401 (2007).</a:t>
            </a:r>
          </a:p>
        </p:txBody>
      </p:sp>
      <p:pic>
        <p:nvPicPr>
          <p:cNvPr id="2" name="Picture 1" descr="TP_tmp"/>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54036" y="966788"/>
            <a:ext cx="7194564" cy="261481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3" name="Group 12"/>
          <p:cNvGrpSpPr/>
          <p:nvPr/>
        </p:nvGrpSpPr>
        <p:grpSpPr bwMode="auto">
          <a:xfrm>
            <a:off x="157580" y="4724401"/>
            <a:ext cx="2999540" cy="2057399"/>
            <a:chOff x="120060" y="4724401"/>
            <a:chExt cx="2999540" cy="2057399"/>
          </a:xfrm>
        </p:grpSpPr>
        <p:pic>
          <p:nvPicPr>
            <p:cNvPr id="10" name="Picture 9" descr="TP_tmp"/>
            <p:cNvPicPr>
              <a:picLocks noChangeAspect="1"/>
            </p:cNvPicPr>
            <p:nvPr>
              <p:custDataLst>
                <p:tags r:id="rId6"/>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5215" y="4724401"/>
              <a:ext cx="2743226" cy="91440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191" name="Text Box 15"/>
            <p:cNvSpPr txBox="1">
              <a:spLocks noChangeArrowheads="1"/>
            </p:cNvSpPr>
            <p:nvPr/>
          </p:nvSpPr>
          <p:spPr bwMode="auto">
            <a:xfrm>
              <a:off x="120060" y="5827693"/>
              <a:ext cx="2999540" cy="954107"/>
            </a:xfrm>
            <a:prstGeom prst="rect">
              <a:avLst/>
            </a:prstGeom>
            <a:noFill/>
            <a:ln w="28575" cap="flat" cmpd="sng" algn="ctr">
              <a:solidFill>
                <a:srgbClr val="FF0000"/>
              </a:solidFill>
              <a:prstDash val="solid"/>
              <a:miter lim="800000"/>
              <a:headEnd type="none" w="med" len="med"/>
              <a:tailEnd type="none" w="med" len="med"/>
            </a:ln>
            <a:effectLst/>
          </p:spPr>
          <p:txBody>
            <a:bodyPr wrap="none">
              <a:spAutoFit/>
            </a:bodyPr>
            <a:lstStyle/>
            <a:p>
              <a:r>
                <a:rPr lang="en-US" b="1" dirty="0">
                  <a:solidFill>
                    <a:srgbClr val="FF0000"/>
                  </a:solidFill>
                </a:rPr>
                <a:t>Generalized </a:t>
              </a:r>
            </a:p>
            <a:p>
              <a:r>
                <a:rPr lang="en-US" b="1" dirty="0">
                  <a:solidFill>
                    <a:srgbClr val="FF0000"/>
                  </a:solidFill>
                </a:rPr>
                <a:t>uncertainty principle</a:t>
              </a:r>
            </a:p>
            <a:p>
              <a:r>
                <a:rPr lang="en-US" sz="1600" b="1" dirty="0">
                  <a:solidFill>
                    <a:srgbClr val="FF0000"/>
                  </a:solidFill>
                </a:rPr>
                <a:t>Quantum </a:t>
              </a:r>
              <a:r>
                <a:rPr lang="en-US" sz="1600" b="1" dirty="0" err="1">
                  <a:solidFill>
                    <a:srgbClr val="FF0000"/>
                  </a:solidFill>
                </a:rPr>
                <a:t>Cramér-Rao</a:t>
              </a:r>
              <a:r>
                <a:rPr lang="en-US" sz="1600" b="1" dirty="0">
                  <a:solidFill>
                    <a:srgbClr val="FF0000"/>
                  </a:solidFill>
                </a:rPr>
                <a:t> bound</a:t>
              </a:r>
            </a:p>
          </p:txBody>
        </p:sp>
        <p:sp>
          <p:nvSpPr>
            <p:cNvPr id="434193" name="Line 17"/>
            <p:cNvSpPr>
              <a:spLocks noChangeShapeType="1"/>
            </p:cNvSpPr>
            <p:nvPr/>
          </p:nvSpPr>
          <p:spPr bwMode="auto">
            <a:xfrm flipV="1">
              <a:off x="1594429" y="5562600"/>
              <a:ext cx="0" cy="274320"/>
            </a:xfrm>
            <a:prstGeom prst="line">
              <a:avLst/>
            </a:prstGeom>
            <a:noFill/>
            <a:ln w="28575" cap="flat" cmpd="sng" algn="ctr">
              <a:solidFill>
                <a:srgbClr val="FF3300"/>
              </a:solidFill>
              <a:prstDash val="solid"/>
              <a:round/>
              <a:headEnd type="none" w="med" len="med"/>
              <a:tailEnd type="triangle" w="med" len="med"/>
            </a:ln>
            <a:effectLst/>
          </p:spPr>
          <p:txBody>
            <a:bodyPr/>
            <a:lstStyle/>
            <a:p>
              <a:endParaRPr lang="en-US"/>
            </a:p>
          </p:txBody>
        </p:sp>
      </p:grpSp>
      <p:grpSp>
        <p:nvGrpSpPr>
          <p:cNvPr id="23" name="Group 22"/>
          <p:cNvGrpSpPr/>
          <p:nvPr/>
        </p:nvGrpSpPr>
        <p:grpSpPr bwMode="auto">
          <a:xfrm>
            <a:off x="3352800" y="4767942"/>
            <a:ext cx="2512781" cy="1816021"/>
            <a:chOff x="3050319" y="4767942"/>
            <a:chExt cx="2512781" cy="1816021"/>
          </a:xfrm>
        </p:grpSpPr>
        <p:pic>
          <p:nvPicPr>
            <p:cNvPr id="15" name="Picture 14" descr="TP_tmp"/>
            <p:cNvPicPr>
              <a:picLocks noChangeAspect="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50319" y="4767942"/>
              <a:ext cx="2412496" cy="9906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1" name="Picture 20" descr="TP_tmp"/>
            <p:cNvPicPr>
              <a:picLocks noChangeAspect="1"/>
            </p:cNvPicPr>
            <p:nvPr>
              <p:custDataLst>
                <p:tags r:id="rId5"/>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26519" y="5943600"/>
              <a:ext cx="2436581" cy="6403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31" name="Group 30"/>
          <p:cNvGrpSpPr/>
          <p:nvPr/>
        </p:nvGrpSpPr>
        <p:grpSpPr bwMode="auto">
          <a:xfrm>
            <a:off x="6172200" y="3810000"/>
            <a:ext cx="2819400" cy="2057400"/>
            <a:chOff x="6172200" y="3810000"/>
            <a:chExt cx="2819400" cy="2057400"/>
          </a:xfrm>
        </p:grpSpPr>
        <p:sp>
          <p:nvSpPr>
            <p:cNvPr id="434212" name="Text Box 36"/>
            <p:cNvSpPr txBox="1">
              <a:spLocks noChangeArrowheads="1"/>
            </p:cNvSpPr>
            <p:nvPr/>
          </p:nvSpPr>
          <p:spPr bwMode="auto">
            <a:xfrm>
              <a:off x="6531490" y="3946525"/>
              <a:ext cx="1994457" cy="400110"/>
            </a:xfrm>
            <a:prstGeom prst="rect">
              <a:avLst/>
            </a:prstGeom>
            <a:noFill/>
            <a:ln w="28575" cap="flat" cmpd="sng" algn="ctr">
              <a:noFill/>
              <a:prstDash val="solid"/>
              <a:miter lim="800000"/>
              <a:headEnd type="none" w="med" len="med"/>
              <a:tailEnd type="none" w="med" len="med"/>
            </a:ln>
            <a:effectLst/>
          </p:spPr>
          <p:txBody>
            <a:bodyPr wrap="none">
              <a:spAutoFit/>
            </a:bodyPr>
            <a:lstStyle/>
            <a:p>
              <a:r>
                <a:rPr lang="en-US" b="1" dirty="0">
                  <a:solidFill>
                    <a:schemeClr val="accent6"/>
                  </a:solidFill>
                </a:rPr>
                <a:t>Product inputs</a:t>
              </a:r>
            </a:p>
          </p:txBody>
        </p:sp>
        <p:pic>
          <p:nvPicPr>
            <p:cNvPr id="24" name="Picture 23" descr="TP_tmp"/>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24753" y="4419600"/>
              <a:ext cx="2399994" cy="12630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216" name="Rectangle 40"/>
            <p:cNvSpPr>
              <a:spLocks noChangeArrowheads="1"/>
            </p:cNvSpPr>
            <p:nvPr/>
          </p:nvSpPr>
          <p:spPr bwMode="auto">
            <a:xfrm>
              <a:off x="6172200" y="3810000"/>
              <a:ext cx="2819400" cy="2057400"/>
            </a:xfrm>
            <a:prstGeom prst="rect">
              <a:avLst/>
            </a:prstGeom>
            <a:noFill/>
            <a:ln w="28575" cap="flat" cmpd="sng" algn="ctr">
              <a:solidFill>
                <a:schemeClr val="accent6"/>
              </a:solidFill>
              <a:prstDash val="solid"/>
              <a:miter lim="800000"/>
              <a:headEnd type="none" w="med" len="med"/>
              <a:tailEnd type="none" w="med" len="med"/>
            </a:ln>
            <a:effectLst/>
          </p:spPr>
          <p:txBody>
            <a:bodyPr wrap="none" anchor="ctr"/>
            <a:lstStyle/>
            <a:p>
              <a:endParaRPr lang="en-US"/>
            </a:p>
          </p:txBody>
        </p:sp>
      </p:grpSp>
      <p:grpSp>
        <p:nvGrpSpPr>
          <p:cNvPr id="8" name="Group 7"/>
          <p:cNvGrpSpPr/>
          <p:nvPr/>
        </p:nvGrpSpPr>
        <p:grpSpPr>
          <a:xfrm>
            <a:off x="1788806" y="838200"/>
            <a:ext cx="3773794" cy="3733800"/>
            <a:chOff x="1788806" y="838200"/>
            <a:chExt cx="3773794" cy="3733800"/>
          </a:xfrm>
        </p:grpSpPr>
        <p:grpSp>
          <p:nvGrpSpPr>
            <p:cNvPr id="7" name="Group 6"/>
            <p:cNvGrpSpPr/>
            <p:nvPr/>
          </p:nvGrpSpPr>
          <p:grpSpPr bwMode="auto">
            <a:xfrm>
              <a:off x="3200400" y="838200"/>
              <a:ext cx="2362200" cy="3733800"/>
              <a:chOff x="3200400" y="838200"/>
              <a:chExt cx="2362200" cy="3733800"/>
            </a:xfrm>
          </p:grpSpPr>
          <p:grpSp>
            <p:nvGrpSpPr>
              <p:cNvPr id="6" name="Group 5"/>
              <p:cNvGrpSpPr/>
              <p:nvPr/>
            </p:nvGrpSpPr>
            <p:grpSpPr bwMode="auto">
              <a:xfrm>
                <a:off x="3429000" y="3581400"/>
                <a:ext cx="1676400" cy="990600"/>
                <a:chOff x="3429000" y="3581400"/>
                <a:chExt cx="1676400" cy="990600"/>
              </a:xfrm>
            </p:grpSpPr>
            <p:pic>
              <p:nvPicPr>
                <p:cNvPr id="3" name="Picture 2" descr="TP_tmp"/>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81400" y="3643313"/>
                  <a:ext cx="1317828" cy="88355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183" name="Rectangle 7"/>
                <p:cNvSpPr>
                  <a:spLocks noChangeArrowheads="1"/>
                </p:cNvSpPr>
                <p:nvPr/>
              </p:nvSpPr>
              <p:spPr bwMode="auto">
                <a:xfrm>
                  <a:off x="3429000" y="3581400"/>
                  <a:ext cx="1676400" cy="9906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sp>
            <p:nvSpPr>
              <p:cNvPr id="434185" name="Rectangle 9"/>
              <p:cNvSpPr>
                <a:spLocks noChangeArrowheads="1"/>
              </p:cNvSpPr>
              <p:nvPr/>
            </p:nvSpPr>
            <p:spPr bwMode="auto">
              <a:xfrm>
                <a:off x="3200400" y="838200"/>
                <a:ext cx="2362200" cy="22860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sp>
          <p:nvSpPr>
            <p:cNvPr id="28" name="Text Box 16"/>
            <p:cNvSpPr txBox="1">
              <a:spLocks noChangeArrowheads="1"/>
            </p:cNvSpPr>
            <p:nvPr/>
          </p:nvSpPr>
          <p:spPr bwMode="auto">
            <a:xfrm>
              <a:off x="1788806" y="3881735"/>
              <a:ext cx="1640194" cy="461665"/>
            </a:xfrm>
            <a:prstGeom prst="rect">
              <a:avLst/>
            </a:prstGeom>
            <a:noFill/>
            <a:ln w="28575" algn="ctr">
              <a:solidFill>
                <a:srgbClr val="008000"/>
              </a:solidFill>
              <a:miter lim="800000"/>
              <a:headEnd/>
              <a:tailEnd/>
            </a:ln>
            <a:effectLst/>
          </p:spPr>
          <p:txBody>
            <a:bodyPr wrap="none">
              <a:spAutoFit/>
            </a:bodyPr>
            <a:lstStyle/>
            <a:p>
              <a:r>
                <a:rPr lang="en-US" sz="2400" b="1" dirty="0">
                  <a:solidFill>
                    <a:srgbClr val="008000"/>
                  </a:solidFill>
                </a:rPr>
                <a:t>Dynamics</a:t>
              </a:r>
            </a:p>
          </p:txBody>
        </p:sp>
      </p:grpSp>
    </p:spTree>
    <p:extLst>
      <p:ext uri="{BB962C8B-B14F-4D97-AF65-F5344CB8AC3E}">
        <p14:creationId xmlns:p14="http://schemas.microsoft.com/office/powerpoint/2010/main" val="31851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1+#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821532" y="673179"/>
            <a:ext cx="7560468" cy="6032421"/>
          </a:xfrm>
          <a:prstGeom prst="rect">
            <a:avLst/>
          </a:prstGeom>
          <a:noFill/>
          <a:ln w="38100">
            <a:solidFill>
              <a:srgbClr val="990099"/>
            </a:solidFill>
            <a:miter lim="800000"/>
            <a:headEnd/>
            <a:tailEnd/>
          </a:ln>
          <a:effectLst/>
        </p:spPr>
        <p:txBody>
          <a:bodyPr wrap="square">
            <a:spAutoFit/>
          </a:bodyPr>
          <a:lstStyle/>
          <a:p>
            <a:pPr eaLnBrk="1" hangingPunct="1"/>
            <a:endParaRPr lang="en-US" sz="2600" b="1" dirty="0">
              <a:solidFill>
                <a:srgbClr val="990099"/>
              </a:solidFill>
              <a:latin typeface="Comic Sans MS" pitchFamily="66" charset="0"/>
            </a:endParaRPr>
          </a:p>
          <a:p>
            <a:pPr marL="457200" indent="-457200" algn="l" eaLnBrk="1" hangingPunct="1">
              <a:buAutoNum type="arabicPeriod"/>
            </a:pPr>
            <a:r>
              <a:rPr lang="en-US" sz="2400" b="1" dirty="0">
                <a:solidFill>
                  <a:srgbClr val="990099"/>
                </a:solidFill>
                <a:latin typeface="Comic Sans MS" pitchFamily="66" charset="0"/>
              </a:rPr>
              <a:t>Instructs to make the generator noisy, but fails to notify you that some conjugate quantity, which it leaves to you to determine and to measure, provides the low-noise way of estimating the parameter. </a:t>
            </a:r>
          </a:p>
          <a:p>
            <a:pPr marL="457200" indent="-457200" algn="l" eaLnBrk="1" hangingPunct="1">
              <a:buAutoNum type="arabicPeriod"/>
            </a:pPr>
            <a:endParaRPr lang="en-US" sz="2400" b="1" dirty="0">
              <a:solidFill>
                <a:srgbClr val="990099"/>
              </a:solidFill>
              <a:latin typeface="Comic Sans MS" pitchFamily="66" charset="0"/>
            </a:endParaRPr>
          </a:p>
          <a:p>
            <a:pPr marL="457200" indent="-457200" algn="l" eaLnBrk="1" hangingPunct="1">
              <a:buAutoNum type="arabicPeriod"/>
            </a:pPr>
            <a:r>
              <a:rPr lang="en-US" sz="2400" b="1" dirty="0">
                <a:solidFill>
                  <a:srgbClr val="990099"/>
                </a:solidFill>
                <a:latin typeface="Comic Sans MS" pitchFamily="66" charset="0"/>
              </a:rPr>
              <a:t>Assumes an (unrealistic) fixed number of photons.</a:t>
            </a:r>
          </a:p>
          <a:p>
            <a:pPr marL="457200" indent="-457200" algn="l" eaLnBrk="1" hangingPunct="1">
              <a:buAutoNum type="arabicPeriod"/>
            </a:pPr>
            <a:endParaRPr lang="en-US" sz="2400" b="1" dirty="0">
              <a:solidFill>
                <a:srgbClr val="990099"/>
              </a:solidFill>
              <a:latin typeface="Comic Sans MS" pitchFamily="66" charset="0"/>
            </a:endParaRPr>
          </a:p>
          <a:p>
            <a:pPr marL="457200" indent="-457200" algn="l" eaLnBrk="1" hangingPunct="1">
              <a:buAutoNum type="arabicPeriod"/>
            </a:pPr>
            <a:r>
              <a:rPr lang="en-US" sz="2400" b="1" dirty="0">
                <a:solidFill>
                  <a:srgbClr val="990099"/>
                </a:solidFill>
                <a:latin typeface="Comic Sans MS" pitchFamily="66" charset="0"/>
              </a:rPr>
              <a:t>Does not include losses.</a:t>
            </a:r>
          </a:p>
          <a:p>
            <a:pPr marL="457200" indent="-457200" algn="l" eaLnBrk="1" hangingPunct="1">
              <a:buAutoNum type="arabicPeriod"/>
            </a:pPr>
            <a:endParaRPr lang="en-US" sz="2400" b="1" dirty="0">
              <a:solidFill>
                <a:srgbClr val="990099"/>
              </a:solidFill>
              <a:latin typeface="Comic Sans MS" pitchFamily="66" charset="0"/>
            </a:endParaRPr>
          </a:p>
          <a:p>
            <a:pPr marL="457200" indent="-457200" algn="l" eaLnBrk="1" hangingPunct="1">
              <a:buAutoNum type="arabicPeriod"/>
            </a:pPr>
            <a:r>
              <a:rPr lang="en-US" sz="2400" b="1" dirty="0">
                <a:solidFill>
                  <a:srgbClr val="990099"/>
                </a:solidFill>
                <a:latin typeface="Comic Sans MS" pitchFamily="66" charset="0"/>
              </a:rPr>
              <a:t>Ignores the imperative to get more photons by failing to incorporate the only practical way to do that, by using a laser source.</a:t>
            </a:r>
          </a:p>
          <a:p>
            <a:pPr algn="l" eaLnBrk="1" hangingPunct="1"/>
            <a:endParaRPr lang="en-US" sz="2400" b="1" dirty="0">
              <a:solidFill>
                <a:srgbClr val="990099"/>
              </a:solidFill>
              <a:latin typeface="Comic Sans MS" pitchFamily="66" charset="0"/>
            </a:endParaRPr>
          </a:p>
        </p:txBody>
      </p:sp>
      <p:sp>
        <p:nvSpPr>
          <p:cNvPr id="3" name="Text Box 101">
            <a:extLst>
              <a:ext uri="{FF2B5EF4-FFF2-40B4-BE49-F238E27FC236}">
                <a16:creationId xmlns:a16="http://schemas.microsoft.com/office/drawing/2014/main" id="{1E66C120-BB71-4844-8978-252557BF8C99}"/>
              </a:ext>
            </a:extLst>
          </p:cNvPr>
          <p:cNvSpPr txBox="1">
            <a:spLocks noChangeArrowheads="1"/>
          </p:cNvSpPr>
          <p:nvPr/>
        </p:nvSpPr>
        <p:spPr bwMode="auto">
          <a:xfrm>
            <a:off x="0" y="0"/>
            <a:ext cx="91440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Problems with this QCRB</a:t>
            </a:r>
            <a:endParaRPr lang="en-US" sz="3200" dirty="0">
              <a:solidFill>
                <a:schemeClr val="tx1"/>
              </a:solidFill>
            </a:endParaRPr>
          </a:p>
        </p:txBody>
      </p:sp>
    </p:spTree>
    <p:extLst>
      <p:ext uri="{BB962C8B-B14F-4D97-AF65-F5344CB8AC3E}">
        <p14:creationId xmlns:p14="http://schemas.microsoft.com/office/powerpoint/2010/main" val="723840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1025"/>
            <a:ext cx="9144000" cy="584775"/>
          </a:xfrm>
          <a:prstGeom prst="rect">
            <a:avLst/>
          </a:prstGeom>
          <a:noFill/>
          <a:ln w="9525">
            <a:noFill/>
            <a:miter lim="800000"/>
            <a:headEnd/>
            <a:tailEnd/>
          </a:ln>
          <a:effectLst/>
        </p:spPr>
        <p:txBody>
          <a:bodyPr wrap="square">
            <a:spAutoFit/>
          </a:bodyPr>
          <a:lstStyle/>
          <a:p>
            <a:pPr eaLnBrk="1" hangingPunct="1"/>
            <a:r>
              <a:rPr lang="en-US" sz="3200" b="1" dirty="0" err="1">
                <a:solidFill>
                  <a:srgbClr val="996633"/>
                </a:solidFill>
                <a:latin typeface="Comic Sans MS" pitchFamily="66" charset="0"/>
              </a:rPr>
              <a:t>Fabry</a:t>
            </a:r>
            <a:r>
              <a:rPr lang="en-US" sz="3200" b="1" dirty="0">
                <a:solidFill>
                  <a:srgbClr val="996633"/>
                </a:solidFill>
                <a:latin typeface="Comic Sans MS" pitchFamily="66" charset="0"/>
              </a:rPr>
              <a:t>-Perot Michelson interferometer</a:t>
            </a:r>
            <a:endParaRPr lang="en-US" sz="3200" dirty="0">
              <a:solidFill>
                <a:schemeClr val="tx1"/>
              </a:solidFill>
            </a:endParaRPr>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174" y="838200"/>
            <a:ext cx="3315426" cy="357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4921984"/>
            <a:ext cx="5867400" cy="1631216"/>
          </a:xfrm>
          <a:prstGeom prst="rect">
            <a:avLst/>
          </a:prstGeom>
          <a:noFill/>
        </p:spPr>
        <p:txBody>
          <a:bodyPr wrap="square" rtlCol="0">
            <a:spAutoFit/>
          </a:bodyPr>
          <a:lstStyle/>
          <a:p>
            <a:pPr algn="l"/>
            <a:r>
              <a:rPr lang="en-US" dirty="0"/>
              <a:t>Motion of the mirrors produced by a gravitational wave induces a transition from the symmetric mode to the antisymmetric mode; the resulting tiny signal at the vacuum port is contaminated by quantum noise that entered the vacuum port.</a:t>
            </a:r>
          </a:p>
        </p:txBody>
      </p:sp>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6D720571-400E-496B-B3E9-51DC63FBFD39}"/>
                  </a:ext>
                </a:extLst>
              </p14:cNvPr>
              <p14:cNvContentPartPr/>
              <p14:nvPr/>
            </p14:nvContentPartPr>
            <p14:xfrm>
              <a:off x="228600" y="878135"/>
              <a:ext cx="4304574" cy="2803771"/>
            </p14:xfrm>
          </p:contentPart>
        </mc:Choice>
        <mc:Fallback xmlns="">
          <p:pic>
            <p:nvPicPr>
              <p:cNvPr id="30" name="Ink 29">
                <a:extLst>
                  <a:ext uri="{FF2B5EF4-FFF2-40B4-BE49-F238E27FC236}">
                    <a16:creationId xmlns:a16="http://schemas.microsoft.com/office/drawing/2014/main" id="{6D720571-400E-496B-B3E9-51DC63FBFD39}"/>
                  </a:ext>
                </a:extLst>
              </p:cNvPr>
              <p:cNvPicPr/>
              <p:nvPr/>
            </p:nvPicPr>
            <p:blipFill>
              <a:blip r:embed="rId7"/>
              <a:stretch>
                <a:fillRect/>
              </a:stretch>
            </p:blipFill>
            <p:spPr>
              <a:xfrm>
                <a:off x="224999" y="871296"/>
                <a:ext cx="4311415" cy="2817090"/>
              </a:xfrm>
              <a:prstGeom prst="rect">
                <a:avLst/>
              </a:prstGeom>
            </p:spPr>
          </p:pic>
        </mc:Fallback>
      </mc:AlternateContent>
      <p:grpSp>
        <p:nvGrpSpPr>
          <p:cNvPr id="28" name="Group 27">
            <a:extLst>
              <a:ext uri="{FF2B5EF4-FFF2-40B4-BE49-F238E27FC236}">
                <a16:creationId xmlns:a16="http://schemas.microsoft.com/office/drawing/2014/main" id="{487A6CA8-7CCC-4693-9F21-79A371CF219C}"/>
              </a:ext>
            </a:extLst>
          </p:cNvPr>
          <p:cNvGrpSpPr/>
          <p:nvPr/>
        </p:nvGrpSpPr>
        <p:grpSpPr>
          <a:xfrm>
            <a:off x="228600" y="3505200"/>
            <a:ext cx="5029200" cy="1243370"/>
            <a:chOff x="228600" y="3657600"/>
            <a:chExt cx="5029200" cy="1243370"/>
          </a:xfrm>
        </p:grpSpPr>
        <p:grpSp>
          <p:nvGrpSpPr>
            <p:cNvPr id="9" name="Group 8">
              <a:extLst>
                <a:ext uri="{FF2B5EF4-FFF2-40B4-BE49-F238E27FC236}">
                  <a16:creationId xmlns:a16="http://schemas.microsoft.com/office/drawing/2014/main" id="{A60D4E93-0CD6-4065-94E4-E2B79D784D37}"/>
                </a:ext>
              </a:extLst>
            </p:cNvPr>
            <p:cNvGrpSpPr/>
            <p:nvPr/>
          </p:nvGrpSpPr>
          <p:grpSpPr>
            <a:xfrm>
              <a:off x="228600" y="3657600"/>
              <a:ext cx="1066799" cy="689372"/>
              <a:chOff x="-28575" y="4020431"/>
              <a:chExt cx="1066799" cy="689372"/>
            </a:xfrm>
          </p:grpSpPr>
          <p:sp>
            <p:nvSpPr>
              <p:cNvPr id="2" name="TextBox 1">
                <a:extLst>
                  <a:ext uri="{FF2B5EF4-FFF2-40B4-BE49-F238E27FC236}">
                    <a16:creationId xmlns:a16="http://schemas.microsoft.com/office/drawing/2014/main" id="{0092AD2C-640E-4CC8-B7CE-B5E6ECD2E6B5}"/>
                  </a:ext>
                </a:extLst>
              </p:cNvPr>
              <p:cNvSpPr txBox="1"/>
              <p:nvPr/>
            </p:nvSpPr>
            <p:spPr>
              <a:xfrm>
                <a:off x="-28575" y="4340471"/>
                <a:ext cx="1066799" cy="369332"/>
              </a:xfrm>
              <a:prstGeom prst="rect">
                <a:avLst/>
              </a:prstGeom>
              <a:noFill/>
              <a:ln w="25400">
                <a:solidFill>
                  <a:srgbClr val="008000"/>
                </a:solidFill>
              </a:ln>
            </p:spPr>
            <p:txBody>
              <a:bodyPr wrap="square" rtlCol="0">
                <a:spAutoFit/>
              </a:bodyPr>
              <a:lstStyle/>
              <a:p>
                <a:r>
                  <a:rPr lang="en-US" sz="1800" b="1" dirty="0">
                    <a:solidFill>
                      <a:srgbClr val="008000"/>
                    </a:solidFill>
                  </a:rPr>
                  <a:t>20-30W</a:t>
                </a:r>
              </a:p>
            </p:txBody>
          </p:sp>
          <p:cxnSp>
            <p:nvCxnSpPr>
              <p:cNvPr id="6" name="Straight Arrow Connector 5">
                <a:extLst>
                  <a:ext uri="{FF2B5EF4-FFF2-40B4-BE49-F238E27FC236}">
                    <a16:creationId xmlns:a16="http://schemas.microsoft.com/office/drawing/2014/main" id="{D9892354-37C4-4307-B94F-6DCA53329DEF}"/>
                  </a:ext>
                </a:extLst>
              </p:cNvPr>
              <p:cNvCxnSpPr>
                <a:cxnSpLocks/>
              </p:cNvCxnSpPr>
              <p:nvPr/>
            </p:nvCxnSpPr>
            <p:spPr bwMode="auto">
              <a:xfrm flipV="1">
                <a:off x="914400" y="4020431"/>
                <a:ext cx="0" cy="32004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grpSp>
          <p:nvGrpSpPr>
            <p:cNvPr id="12" name="Group 11">
              <a:extLst>
                <a:ext uri="{FF2B5EF4-FFF2-40B4-BE49-F238E27FC236}">
                  <a16:creationId xmlns:a16="http://schemas.microsoft.com/office/drawing/2014/main" id="{6331C130-8315-4E49-AE4C-D9E5988605FE}"/>
                </a:ext>
              </a:extLst>
            </p:cNvPr>
            <p:cNvGrpSpPr/>
            <p:nvPr/>
          </p:nvGrpSpPr>
          <p:grpSpPr>
            <a:xfrm>
              <a:off x="3429000" y="3657600"/>
              <a:ext cx="1828800" cy="1243370"/>
              <a:chOff x="-28575" y="4020431"/>
              <a:chExt cx="1828800" cy="1243370"/>
            </a:xfrm>
          </p:grpSpPr>
          <p:sp>
            <p:nvSpPr>
              <p:cNvPr id="13" name="TextBox 12">
                <a:extLst>
                  <a:ext uri="{FF2B5EF4-FFF2-40B4-BE49-F238E27FC236}">
                    <a16:creationId xmlns:a16="http://schemas.microsoft.com/office/drawing/2014/main" id="{E3D50B31-C835-4503-A082-F3F910CB8CDF}"/>
                  </a:ext>
                </a:extLst>
              </p:cNvPr>
              <p:cNvSpPr txBox="1"/>
              <p:nvPr/>
            </p:nvSpPr>
            <p:spPr>
              <a:xfrm>
                <a:off x="-28575" y="4340471"/>
                <a:ext cx="1828800" cy="923330"/>
              </a:xfrm>
              <a:prstGeom prst="rect">
                <a:avLst/>
              </a:prstGeom>
              <a:noFill/>
              <a:ln w="25400">
                <a:solidFill>
                  <a:srgbClr val="008000"/>
                </a:solidFill>
              </a:ln>
            </p:spPr>
            <p:txBody>
              <a:bodyPr wrap="square" rtlCol="0">
                <a:spAutoFit/>
              </a:bodyPr>
              <a:lstStyle/>
              <a:p>
                <a:r>
                  <a:rPr lang="en-US" sz="1800" b="1" dirty="0">
                    <a:solidFill>
                      <a:srgbClr val="008000"/>
                    </a:solidFill>
                  </a:rPr>
                  <a:t>100-150kW circulating; design ~ 1MW</a:t>
                </a:r>
              </a:p>
            </p:txBody>
          </p:sp>
          <p:cxnSp>
            <p:nvCxnSpPr>
              <p:cNvPr id="14" name="Straight Arrow Connector 13">
                <a:extLst>
                  <a:ext uri="{FF2B5EF4-FFF2-40B4-BE49-F238E27FC236}">
                    <a16:creationId xmlns:a16="http://schemas.microsoft.com/office/drawing/2014/main" id="{45CC9DA3-4FB6-4B6E-8DD8-EEC1409C4FAF}"/>
                  </a:ext>
                </a:extLst>
              </p:cNvPr>
              <p:cNvCxnSpPr>
                <a:cxnSpLocks/>
              </p:cNvCxnSpPr>
              <p:nvPr/>
            </p:nvCxnSpPr>
            <p:spPr bwMode="auto">
              <a:xfrm flipV="1">
                <a:off x="123825" y="4020431"/>
                <a:ext cx="0" cy="32004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grpSp>
          <p:nvGrpSpPr>
            <p:cNvPr id="15" name="Group 14">
              <a:extLst>
                <a:ext uri="{FF2B5EF4-FFF2-40B4-BE49-F238E27FC236}">
                  <a16:creationId xmlns:a16="http://schemas.microsoft.com/office/drawing/2014/main" id="{9B274728-49F7-4922-8591-0392C236AC7D}"/>
                </a:ext>
              </a:extLst>
            </p:cNvPr>
            <p:cNvGrpSpPr/>
            <p:nvPr/>
          </p:nvGrpSpPr>
          <p:grpSpPr>
            <a:xfrm>
              <a:off x="1371600" y="3657600"/>
              <a:ext cx="1371600" cy="689372"/>
              <a:chOff x="733425" y="4020431"/>
              <a:chExt cx="1371600" cy="689372"/>
            </a:xfrm>
          </p:grpSpPr>
          <p:sp>
            <p:nvSpPr>
              <p:cNvPr id="16" name="TextBox 15">
                <a:extLst>
                  <a:ext uri="{FF2B5EF4-FFF2-40B4-BE49-F238E27FC236}">
                    <a16:creationId xmlns:a16="http://schemas.microsoft.com/office/drawing/2014/main" id="{8BF4B640-0532-4F5A-9680-7CB65400DA9E}"/>
                  </a:ext>
                </a:extLst>
              </p:cNvPr>
              <p:cNvSpPr txBox="1"/>
              <p:nvPr/>
            </p:nvSpPr>
            <p:spPr>
              <a:xfrm>
                <a:off x="733425" y="4340471"/>
                <a:ext cx="1371600" cy="369332"/>
              </a:xfrm>
              <a:prstGeom prst="rect">
                <a:avLst/>
              </a:prstGeom>
              <a:noFill/>
              <a:ln w="25400">
                <a:solidFill>
                  <a:srgbClr val="008000"/>
                </a:solidFill>
              </a:ln>
            </p:spPr>
            <p:txBody>
              <a:bodyPr wrap="square" rtlCol="0">
                <a:spAutoFit/>
              </a:bodyPr>
              <a:lstStyle/>
              <a:p>
                <a:r>
                  <a:rPr lang="en-US" sz="1800" b="1" dirty="0">
                    <a:solidFill>
                      <a:srgbClr val="008000"/>
                    </a:solidFill>
                  </a:rPr>
                  <a:t>700W-1kW</a:t>
                </a:r>
              </a:p>
            </p:txBody>
          </p:sp>
          <p:cxnSp>
            <p:nvCxnSpPr>
              <p:cNvPr id="17" name="Straight Arrow Connector 16">
                <a:extLst>
                  <a:ext uri="{FF2B5EF4-FFF2-40B4-BE49-F238E27FC236}">
                    <a16:creationId xmlns:a16="http://schemas.microsoft.com/office/drawing/2014/main" id="{8AC48FFD-C46B-4DA7-89D8-821A91CB4E03}"/>
                  </a:ext>
                </a:extLst>
              </p:cNvPr>
              <p:cNvCxnSpPr>
                <a:cxnSpLocks/>
              </p:cNvCxnSpPr>
              <p:nvPr/>
            </p:nvCxnSpPr>
            <p:spPr bwMode="auto">
              <a:xfrm flipV="1">
                <a:off x="885825" y="4020431"/>
                <a:ext cx="0" cy="32004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grpSp>
      <p:grpSp>
        <p:nvGrpSpPr>
          <p:cNvPr id="11" name="Group 10">
            <a:extLst>
              <a:ext uri="{FF2B5EF4-FFF2-40B4-BE49-F238E27FC236}">
                <a16:creationId xmlns:a16="http://schemas.microsoft.com/office/drawing/2014/main" id="{E32CA98F-619A-4B1E-B3FF-CD7330D271B1}"/>
              </a:ext>
            </a:extLst>
          </p:cNvPr>
          <p:cNvGrpSpPr/>
          <p:nvPr/>
        </p:nvGrpSpPr>
        <p:grpSpPr>
          <a:xfrm>
            <a:off x="545401" y="3977640"/>
            <a:ext cx="8470012" cy="746760"/>
            <a:chOff x="545401" y="3977640"/>
            <a:chExt cx="8470012" cy="746760"/>
          </a:xfrm>
        </p:grpSpPr>
        <p:grpSp>
          <p:nvGrpSpPr>
            <p:cNvPr id="18" name="Group 17">
              <a:extLst>
                <a:ext uri="{FF2B5EF4-FFF2-40B4-BE49-F238E27FC236}">
                  <a16:creationId xmlns:a16="http://schemas.microsoft.com/office/drawing/2014/main" id="{330A832A-ADE1-4557-83A2-559A06B67859}"/>
                </a:ext>
              </a:extLst>
            </p:cNvPr>
            <p:cNvGrpSpPr/>
            <p:nvPr/>
          </p:nvGrpSpPr>
          <p:grpSpPr>
            <a:xfrm>
              <a:off x="5981701" y="3977640"/>
              <a:ext cx="2476499" cy="369332"/>
              <a:chOff x="314324" y="4340471"/>
              <a:chExt cx="2476499" cy="369332"/>
            </a:xfrm>
          </p:grpSpPr>
          <p:sp>
            <p:nvSpPr>
              <p:cNvPr id="19" name="TextBox 18">
                <a:extLst>
                  <a:ext uri="{FF2B5EF4-FFF2-40B4-BE49-F238E27FC236}">
                    <a16:creationId xmlns:a16="http://schemas.microsoft.com/office/drawing/2014/main" id="{92D4F003-79D9-4C9B-B480-08D8C6F4AC07}"/>
                  </a:ext>
                </a:extLst>
              </p:cNvPr>
              <p:cNvSpPr txBox="1"/>
              <p:nvPr/>
            </p:nvSpPr>
            <p:spPr>
              <a:xfrm>
                <a:off x="733424" y="4340471"/>
                <a:ext cx="2057399" cy="369332"/>
              </a:xfrm>
              <a:prstGeom prst="rect">
                <a:avLst/>
              </a:prstGeom>
              <a:noFill/>
              <a:ln w="25400">
                <a:solidFill>
                  <a:srgbClr val="008000"/>
                </a:solidFill>
              </a:ln>
            </p:spPr>
            <p:txBody>
              <a:bodyPr wrap="square" rtlCol="0">
                <a:spAutoFit/>
              </a:bodyPr>
              <a:lstStyle/>
              <a:p>
                <a:r>
                  <a:rPr lang="en-US" sz="1800" b="1" dirty="0">
                    <a:solidFill>
                      <a:srgbClr val="008000"/>
                    </a:solidFill>
                  </a:rPr>
                  <a:t>10dB squeezing</a:t>
                </a:r>
              </a:p>
            </p:txBody>
          </p:sp>
          <p:cxnSp>
            <p:nvCxnSpPr>
              <p:cNvPr id="20" name="Straight Arrow Connector 19">
                <a:extLst>
                  <a:ext uri="{FF2B5EF4-FFF2-40B4-BE49-F238E27FC236}">
                    <a16:creationId xmlns:a16="http://schemas.microsoft.com/office/drawing/2014/main" id="{DAF22EC7-BB32-4A71-BEFC-04A5C1C8D295}"/>
                  </a:ext>
                </a:extLst>
              </p:cNvPr>
              <p:cNvCxnSpPr>
                <a:cxnSpLocks/>
              </p:cNvCxnSpPr>
              <p:nvPr/>
            </p:nvCxnSpPr>
            <p:spPr bwMode="auto">
              <a:xfrm flipH="1">
                <a:off x="314324" y="4510967"/>
                <a:ext cx="419101" cy="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pic>
          <p:nvPicPr>
            <p:cNvPr id="27" name="Picture 26">
              <a:extLst>
                <a:ext uri="{FF2B5EF4-FFF2-40B4-BE49-F238E27FC236}">
                  <a16:creationId xmlns:a16="http://schemas.microsoft.com/office/drawing/2014/main" id="{DB5F2FB4-3FCF-474F-976E-1CD009D4E56A}"/>
                </a:ext>
              </a:extLst>
            </p:cNvPr>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401" y="4475797"/>
              <a:ext cx="2731199" cy="248603"/>
            </a:xfrm>
            <a:prstGeom prst="rect">
              <a:avLst/>
            </a:prstGeom>
            <a:noFill/>
            <a:ln/>
            <a:effectLst/>
          </p:spPr>
        </p:pic>
        <p:cxnSp>
          <p:nvCxnSpPr>
            <p:cNvPr id="31" name="Straight Arrow Connector 30">
              <a:extLst>
                <a:ext uri="{FF2B5EF4-FFF2-40B4-BE49-F238E27FC236}">
                  <a16:creationId xmlns:a16="http://schemas.microsoft.com/office/drawing/2014/main" id="{A9699097-EB9A-411E-9DAC-7967A118ED9B}"/>
                </a:ext>
              </a:extLst>
            </p:cNvPr>
            <p:cNvCxnSpPr>
              <a:cxnSpLocks/>
            </p:cNvCxnSpPr>
            <p:nvPr/>
          </p:nvCxnSpPr>
          <p:spPr bwMode="auto">
            <a:xfrm>
              <a:off x="1524000" y="4195406"/>
              <a:ext cx="0" cy="25277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pic>
          <p:nvPicPr>
            <p:cNvPr id="8" name="Picture 7">
              <a:extLst>
                <a:ext uri="{FF2B5EF4-FFF2-40B4-BE49-F238E27FC236}">
                  <a16:creationId xmlns:a16="http://schemas.microsoft.com/office/drawing/2014/main" id="{022EBDE7-035F-492B-ABD2-25CB5B94FBDD}"/>
                </a:ext>
              </a:extLst>
            </p:cNvPr>
            <p:cNvPicPr>
              <a:picLocks noChangeAspect="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4462464"/>
              <a:ext cx="3300413" cy="230601"/>
            </a:xfrm>
            <a:prstGeom prst="rect">
              <a:avLst/>
            </a:prstGeom>
            <a:noFill/>
            <a:ln/>
            <a:effectLst/>
          </p:spPr>
        </p:pic>
      </p:grpSp>
    </p:spTree>
    <p:extLst>
      <p:ext uri="{BB962C8B-B14F-4D97-AF65-F5344CB8AC3E}">
        <p14:creationId xmlns:p14="http://schemas.microsoft.com/office/powerpoint/2010/main" val="32627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21540" name="Text Box 4"/>
          <p:cNvSpPr txBox="1">
            <a:spLocks noChangeArrowheads="1"/>
          </p:cNvSpPr>
          <p:nvPr/>
        </p:nvSpPr>
        <p:spPr bwMode="auto">
          <a:xfrm>
            <a:off x="2363887" y="6277428"/>
            <a:ext cx="4379724" cy="523220"/>
          </a:xfrm>
          <a:prstGeom prst="rect">
            <a:avLst/>
          </a:prstGeom>
          <a:noFill/>
          <a:ln w="19050" algn="ctr">
            <a:noFill/>
            <a:miter lim="800000"/>
            <a:headEnd/>
            <a:tailEnd/>
          </a:ln>
          <a:effectLst/>
        </p:spPr>
        <p:txBody>
          <a:bodyPr wrap="none">
            <a:spAutoFit/>
          </a:bodyPr>
          <a:lstStyle/>
          <a:p>
            <a:r>
              <a:rPr lang="en-US" sz="1400" b="1" dirty="0" err="1">
                <a:solidFill>
                  <a:schemeClr val="tx1"/>
                </a:solidFill>
              </a:rPr>
              <a:t>Holstrandir</a:t>
            </a:r>
            <a:r>
              <a:rPr lang="en-US" sz="1400" b="1" dirty="0">
                <a:solidFill>
                  <a:schemeClr val="tx1"/>
                </a:solidFill>
              </a:rPr>
              <a:t> Peninsula overlooking </a:t>
            </a:r>
            <a:r>
              <a:rPr lang="en-US" sz="1400" b="1" dirty="0" err="1">
                <a:solidFill>
                  <a:schemeClr val="tx1"/>
                </a:solidFill>
              </a:rPr>
              <a:t>Ísafjarðardjúp</a:t>
            </a:r>
            <a:r>
              <a:rPr lang="en-US" sz="1400" b="1" dirty="0">
                <a:solidFill>
                  <a:schemeClr val="tx1"/>
                </a:solidFill>
              </a:rPr>
              <a:t> </a:t>
            </a:r>
          </a:p>
          <a:p>
            <a:r>
              <a:rPr lang="en-US" sz="1400" b="1" dirty="0" err="1">
                <a:solidFill>
                  <a:schemeClr val="tx1"/>
                </a:solidFill>
              </a:rPr>
              <a:t>Westfjords</a:t>
            </a:r>
            <a:r>
              <a:rPr lang="en-US" sz="1400" b="1" dirty="0">
                <a:solidFill>
                  <a:schemeClr val="tx1"/>
                </a:solidFill>
              </a:rPr>
              <a:t>, Iceland</a:t>
            </a:r>
          </a:p>
        </p:txBody>
      </p:sp>
      <p:pic>
        <p:nvPicPr>
          <p:cNvPr id="3074" name="Picture 2" descr="C:\Users\caves\Documents\My Stuff\My Stuff 1\pers\diaries\1213\JeremyEleanorHolstran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1" y="228600"/>
            <a:ext cx="8992539" cy="6019799"/>
          </a:xfrm>
          <a:prstGeom prst="rect">
            <a:avLst/>
          </a:prstGeom>
          <a:noFill/>
          <a:extLst>
            <a:ext uri="{909E8E84-426E-40DD-AFC4-6F175D3DCCD1}">
              <a14:hiddenFill xmlns:a14="http://schemas.microsoft.com/office/drawing/2010/main">
                <a:solidFill>
                  <a:srgbClr val="FFFFFF"/>
                </a:solidFill>
              </a14:hiddenFill>
            </a:ext>
          </a:extLst>
        </p:spPr>
      </p:pic>
      <p:sp>
        <p:nvSpPr>
          <p:cNvPr id="321539" name="Text Box 3"/>
          <p:cNvSpPr txBox="1">
            <a:spLocks noChangeArrowheads="1"/>
          </p:cNvSpPr>
          <p:nvPr/>
        </p:nvSpPr>
        <p:spPr bwMode="auto">
          <a:xfrm>
            <a:off x="228600" y="323671"/>
            <a:ext cx="8686800" cy="646331"/>
          </a:xfrm>
          <a:prstGeom prst="rect">
            <a:avLst/>
          </a:prstGeom>
          <a:noFill/>
          <a:ln w="19050" algn="ctr">
            <a:noFill/>
            <a:miter lim="800000"/>
            <a:headEnd/>
            <a:tailEnd/>
          </a:ln>
          <a:effectLst/>
        </p:spPr>
        <p:txBody>
          <a:bodyPr wrap="square">
            <a:spAutoFit/>
          </a:bodyPr>
          <a:lstStyle/>
          <a:p>
            <a:r>
              <a:rPr lang="en-US" sz="3600" dirty="0">
                <a:solidFill>
                  <a:srgbClr val="996600"/>
                </a:solidFill>
                <a:latin typeface="Comic Sans MS" pitchFamily="66" charset="0"/>
              </a:rPr>
              <a:t>I.  Gravitational-wave astronomy</a:t>
            </a:r>
          </a:p>
        </p:txBody>
      </p:sp>
    </p:spTree>
    <p:extLst>
      <p:ext uri="{BB962C8B-B14F-4D97-AF65-F5344CB8AC3E}">
        <p14:creationId xmlns:p14="http://schemas.microsoft.com/office/powerpoint/2010/main" val="2828119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76200" y="0"/>
            <a:ext cx="8991600"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Real-life quantum </a:t>
            </a:r>
            <a:r>
              <a:rPr lang="en-US" sz="2800" b="1" dirty="0" err="1">
                <a:solidFill>
                  <a:srgbClr val="996633"/>
                </a:solidFill>
                <a:latin typeface="Comic Sans MS" pitchFamily="66" charset="0"/>
              </a:rPr>
              <a:t>Cramér</a:t>
            </a:r>
            <a:r>
              <a:rPr lang="en-US" sz="2800" b="1" dirty="0">
                <a:solidFill>
                  <a:srgbClr val="996633"/>
                </a:solidFill>
                <a:latin typeface="Comic Sans MS" pitchFamily="66" charset="0"/>
              </a:rPr>
              <a:t>-Rao bound</a:t>
            </a:r>
            <a:r>
              <a:rPr lang="en-US" sz="2800" dirty="0">
                <a:solidFill>
                  <a:schemeClr val="tx1"/>
                </a:solidFill>
              </a:rPr>
              <a:t> </a:t>
            </a:r>
          </a:p>
        </p:txBody>
      </p:sp>
      <p:pic>
        <p:nvPicPr>
          <p:cNvPr id="10" name="Picture 9">
            <a:extLst>
              <a:ext uri="{FF2B5EF4-FFF2-40B4-BE49-F238E27FC236}">
                <a16:creationId xmlns:a16="http://schemas.microsoft.com/office/drawing/2014/main" id="{66E66351-03BE-43FB-B021-2650EC10FDB2}"/>
              </a:ext>
            </a:extLst>
          </p:cNvPr>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306" y="762000"/>
            <a:ext cx="7902698" cy="2940789"/>
          </a:xfrm>
          <a:prstGeom prst="rect">
            <a:avLst/>
          </a:prstGeom>
          <a:noFill/>
          <a:ln/>
          <a:effectLst/>
        </p:spPr>
      </p:pic>
      <p:sp>
        <p:nvSpPr>
          <p:cNvPr id="31" name="Text Box 3"/>
          <p:cNvSpPr txBox="1">
            <a:spLocks noChangeArrowheads="1"/>
          </p:cNvSpPr>
          <p:nvPr/>
        </p:nvSpPr>
        <p:spPr bwMode="auto">
          <a:xfrm>
            <a:off x="0" y="3861029"/>
            <a:ext cx="3633505"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M. D. Lang, UNM PhD dissertation, 2015.</a:t>
            </a:r>
          </a:p>
          <a:p>
            <a:pPr algn="l"/>
            <a:r>
              <a:rPr lang="en-US" sz="1400" b="1" dirty="0">
                <a:solidFill>
                  <a:schemeClr val="tx1"/>
                </a:solidFill>
                <a:cs typeface="Helvetica" pitchFamily="34" charset="0"/>
              </a:rPr>
              <a:t>Z. Jiang, PRA 89, 032128 (2014).</a:t>
            </a:r>
          </a:p>
        </p:txBody>
      </p:sp>
      <p:grpSp>
        <p:nvGrpSpPr>
          <p:cNvPr id="37" name="Group 36">
            <a:extLst>
              <a:ext uri="{FF2B5EF4-FFF2-40B4-BE49-F238E27FC236}">
                <a16:creationId xmlns:a16="http://schemas.microsoft.com/office/drawing/2014/main" id="{55805310-897F-44A0-A3C7-BC6C0DC593C0}"/>
              </a:ext>
            </a:extLst>
          </p:cNvPr>
          <p:cNvGrpSpPr/>
          <p:nvPr/>
        </p:nvGrpSpPr>
        <p:grpSpPr>
          <a:xfrm>
            <a:off x="1892952" y="2674513"/>
            <a:ext cx="5312378" cy="3733800"/>
            <a:chOff x="1892952" y="2971800"/>
            <a:chExt cx="5312378" cy="3733800"/>
          </a:xfrm>
        </p:grpSpPr>
        <p:pic>
          <p:nvPicPr>
            <p:cNvPr id="34" name="Picture 33">
              <a:extLst>
                <a:ext uri="{FF2B5EF4-FFF2-40B4-BE49-F238E27FC236}">
                  <a16:creationId xmlns:a16="http://schemas.microsoft.com/office/drawing/2014/main" id="{D03510CB-3942-45AB-A5DD-41E991FBD0C7}"/>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8178" y="4865178"/>
              <a:ext cx="4626578" cy="1621918"/>
            </a:xfrm>
            <a:prstGeom prst="rect">
              <a:avLst/>
            </a:prstGeom>
            <a:noFill/>
            <a:ln/>
            <a:effectLst/>
          </p:spPr>
        </p:pic>
        <p:sp>
          <p:nvSpPr>
            <p:cNvPr id="11" name="Rectangle 10">
              <a:extLst>
                <a:ext uri="{FF2B5EF4-FFF2-40B4-BE49-F238E27FC236}">
                  <a16:creationId xmlns:a16="http://schemas.microsoft.com/office/drawing/2014/main" id="{737DDB53-58E8-46C8-853B-A7885AE5C3A4}"/>
                </a:ext>
              </a:extLst>
            </p:cNvPr>
            <p:cNvSpPr/>
            <p:nvPr/>
          </p:nvSpPr>
          <p:spPr bwMode="auto">
            <a:xfrm>
              <a:off x="1892952" y="4714643"/>
              <a:ext cx="5312378" cy="1990957"/>
            </a:xfrm>
            <a:prstGeom prst="rect">
              <a:avLst/>
            </a:prstGeom>
            <a:noFill/>
            <a:ln w="28575" cap="flat" cmpd="sng" algn="ctr">
              <a:solidFill>
                <a:schemeClr val="accent6">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17" name="Straight Arrow Connector 16">
              <a:extLst>
                <a:ext uri="{FF2B5EF4-FFF2-40B4-BE49-F238E27FC236}">
                  <a16:creationId xmlns:a16="http://schemas.microsoft.com/office/drawing/2014/main" id="{6F8A3E96-9B76-4169-94CB-0C10B47BF0D3}"/>
                </a:ext>
              </a:extLst>
            </p:cNvPr>
            <p:cNvCxnSpPr>
              <a:cxnSpLocks/>
            </p:cNvCxnSpPr>
            <p:nvPr/>
          </p:nvCxnSpPr>
          <p:spPr bwMode="auto">
            <a:xfrm flipV="1">
              <a:off x="4474178" y="4114803"/>
              <a:ext cx="0" cy="609597"/>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stealth" w="med" len="lg"/>
            </a:ln>
            <a:effectLst/>
          </p:spPr>
        </p:cxnSp>
        <p:sp>
          <p:nvSpPr>
            <p:cNvPr id="23" name="Rectangle 22">
              <a:extLst>
                <a:ext uri="{FF2B5EF4-FFF2-40B4-BE49-F238E27FC236}">
                  <a16:creationId xmlns:a16="http://schemas.microsoft.com/office/drawing/2014/main" id="{026EF683-98E6-4507-A89C-D6E5AB7464A5}"/>
                </a:ext>
              </a:extLst>
            </p:cNvPr>
            <p:cNvSpPr/>
            <p:nvPr/>
          </p:nvSpPr>
          <p:spPr bwMode="auto">
            <a:xfrm>
              <a:off x="1969156" y="2971800"/>
              <a:ext cx="5193644" cy="1179234"/>
            </a:xfrm>
            <a:prstGeom prst="rect">
              <a:avLst/>
            </a:prstGeom>
            <a:noFill/>
            <a:ln w="28575" cap="flat" cmpd="sng" algn="ctr">
              <a:solidFill>
                <a:schemeClr val="accent6">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Tree>
    <p:extLst>
      <p:ext uri="{BB962C8B-B14F-4D97-AF65-F5344CB8AC3E}">
        <p14:creationId xmlns:p14="http://schemas.microsoft.com/office/powerpoint/2010/main" val="31449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4E2D9-EFFA-4F3B-8F5C-83E9AAB70C1B}"/>
              </a:ext>
            </a:extLst>
          </p:cNvPr>
          <p:cNvSpPr txBox="1"/>
          <p:nvPr/>
        </p:nvSpPr>
        <p:spPr>
          <a:xfrm>
            <a:off x="152400" y="4648200"/>
            <a:ext cx="8839200" cy="1938992"/>
          </a:xfrm>
          <a:prstGeom prst="rect">
            <a:avLst/>
          </a:prstGeom>
          <a:noFill/>
        </p:spPr>
        <p:txBody>
          <a:bodyPr wrap="square" rtlCol="0">
            <a:spAutoFit/>
          </a:bodyPr>
          <a:lstStyle/>
          <a:p>
            <a:pPr algn="l"/>
            <a:r>
              <a:rPr lang="en-US" sz="2400" dirty="0"/>
              <a:t>When Ron’s ideas run out of gas (after 35 years, they have),</a:t>
            </a:r>
          </a:p>
          <a:p>
            <a:pPr algn="l"/>
            <a:endParaRPr lang="en-US" sz="2400" dirty="0"/>
          </a:p>
          <a:p>
            <a:pPr algn="l"/>
            <a:r>
              <a:rPr lang="en-US" sz="2400" i="1" dirty="0"/>
              <a:t>Experimenters might then </a:t>
            </a:r>
            <a:r>
              <a:rPr lang="en-US" sz="2400" dirty="0"/>
              <a:t>(now) </a:t>
            </a:r>
            <a:r>
              <a:rPr lang="en-US" sz="2400" i="1" dirty="0"/>
              <a:t>be forced to learn how to very gently squeeze the vacuum before it can contaminate the light in their interferometers</a:t>
            </a:r>
            <a:r>
              <a:rPr lang="en-US" sz="2400" dirty="0"/>
              <a:t>.</a:t>
            </a:r>
          </a:p>
        </p:txBody>
      </p:sp>
      <p:grpSp>
        <p:nvGrpSpPr>
          <p:cNvPr id="12" name="Group 11">
            <a:extLst>
              <a:ext uri="{FF2B5EF4-FFF2-40B4-BE49-F238E27FC236}">
                <a16:creationId xmlns:a16="http://schemas.microsoft.com/office/drawing/2014/main" id="{DA1B4CCC-FACF-47C1-82E4-49C581F51641}"/>
              </a:ext>
            </a:extLst>
          </p:cNvPr>
          <p:cNvGrpSpPr/>
          <p:nvPr/>
        </p:nvGrpSpPr>
        <p:grpSpPr>
          <a:xfrm>
            <a:off x="152400" y="220980"/>
            <a:ext cx="5691043" cy="2171594"/>
            <a:chOff x="261986" y="220980"/>
            <a:chExt cx="5691043" cy="2171594"/>
          </a:xfrm>
        </p:grpSpPr>
        <p:pic>
          <p:nvPicPr>
            <p:cNvPr id="5" name="Picture 4" descr="Ronald Drever at Caltech early 80s">
              <a:extLst>
                <a:ext uri="{FF2B5EF4-FFF2-40B4-BE49-F238E27FC236}">
                  <a16:creationId xmlns:a16="http://schemas.microsoft.com/office/drawing/2014/main" id="{2E086870-9D6F-4B84-A1DC-D81BF7B28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86" y="220980"/>
              <a:ext cx="2243185" cy="2171594"/>
            </a:xfrm>
            <a:prstGeom prst="rect">
              <a:avLst/>
            </a:prstGeom>
          </p:spPr>
        </p:pic>
        <p:pic>
          <p:nvPicPr>
            <p:cNvPr id="6" name="Picture 5">
              <a:extLst>
                <a:ext uri="{FF2B5EF4-FFF2-40B4-BE49-F238E27FC236}">
                  <a16:creationId xmlns:a16="http://schemas.microsoft.com/office/drawing/2014/main" id="{A267BFC9-DFC8-4C87-A173-FA3764B84561}"/>
                </a:ext>
              </a:extLst>
            </p:cNvPr>
            <p:cNvPicPr>
              <a:picLocks noChangeAspect="1"/>
            </p:cNvPicPr>
            <p:nvPr/>
          </p:nvPicPr>
          <p:blipFill>
            <a:blip r:embed="rId4"/>
            <a:stretch>
              <a:fillRect/>
            </a:stretch>
          </p:blipFill>
          <p:spPr>
            <a:xfrm>
              <a:off x="2243186" y="1828800"/>
              <a:ext cx="1621677" cy="536494"/>
            </a:xfrm>
            <a:prstGeom prst="rect">
              <a:avLst/>
            </a:prstGeom>
          </p:spPr>
        </p:pic>
        <p:pic>
          <p:nvPicPr>
            <p:cNvPr id="2" name="Picture 1">
              <a:extLst>
                <a:ext uri="{FF2B5EF4-FFF2-40B4-BE49-F238E27FC236}">
                  <a16:creationId xmlns:a16="http://schemas.microsoft.com/office/drawing/2014/main" id="{11825875-130E-4699-9958-888DF6460DBC}"/>
                </a:ext>
              </a:extLst>
            </p:cNvPr>
            <p:cNvPicPr>
              <a:picLocks noChangeAspect="1"/>
            </p:cNvPicPr>
            <p:nvPr/>
          </p:nvPicPr>
          <p:blipFill>
            <a:blip r:embed="rId5"/>
            <a:stretch>
              <a:fillRect/>
            </a:stretch>
          </p:blipFill>
          <p:spPr>
            <a:xfrm>
              <a:off x="2667000" y="301626"/>
              <a:ext cx="3286029" cy="1450974"/>
            </a:xfrm>
            <a:prstGeom prst="rect">
              <a:avLst/>
            </a:prstGeom>
          </p:spPr>
        </p:pic>
      </p:grpSp>
      <p:grpSp>
        <p:nvGrpSpPr>
          <p:cNvPr id="11" name="Group 10">
            <a:extLst>
              <a:ext uri="{FF2B5EF4-FFF2-40B4-BE49-F238E27FC236}">
                <a16:creationId xmlns:a16="http://schemas.microsoft.com/office/drawing/2014/main" id="{D016C175-0BD4-41C9-B949-DD14AA5B10D5}"/>
              </a:ext>
            </a:extLst>
          </p:cNvPr>
          <p:cNvGrpSpPr/>
          <p:nvPr/>
        </p:nvGrpSpPr>
        <p:grpSpPr>
          <a:xfrm>
            <a:off x="5486400" y="1229506"/>
            <a:ext cx="3581400" cy="2275694"/>
            <a:chOff x="5257800" y="1915306"/>
            <a:chExt cx="3581400" cy="2275694"/>
          </a:xfrm>
        </p:grpSpPr>
        <p:pic>
          <p:nvPicPr>
            <p:cNvPr id="8" name="Picture 7">
              <a:extLst>
                <a:ext uri="{FF2B5EF4-FFF2-40B4-BE49-F238E27FC236}">
                  <a16:creationId xmlns:a16="http://schemas.microsoft.com/office/drawing/2014/main" id="{5E562C2B-9AEC-46AC-A00E-1FBB62F02AD8}"/>
                </a:ext>
              </a:extLst>
            </p:cNvPr>
            <p:cNvPicPr>
              <a:picLocks noChangeAspect="1"/>
            </p:cNvPicPr>
            <p:nvPr/>
          </p:nvPicPr>
          <p:blipFill>
            <a:blip r:embed="rId6"/>
            <a:stretch>
              <a:fillRect/>
            </a:stretch>
          </p:blipFill>
          <p:spPr>
            <a:xfrm>
              <a:off x="5791200" y="1915306"/>
              <a:ext cx="2584776" cy="1723184"/>
            </a:xfrm>
            <a:prstGeom prst="rect">
              <a:avLst/>
            </a:prstGeom>
          </p:spPr>
        </p:pic>
        <p:sp>
          <p:nvSpPr>
            <p:cNvPr id="9" name="TextBox 8">
              <a:extLst>
                <a:ext uri="{FF2B5EF4-FFF2-40B4-BE49-F238E27FC236}">
                  <a16:creationId xmlns:a16="http://schemas.microsoft.com/office/drawing/2014/main" id="{0F5E7A6A-06C9-46D8-AA6D-19B81C89608B}"/>
                </a:ext>
              </a:extLst>
            </p:cNvPr>
            <p:cNvSpPr txBox="1"/>
            <p:nvPr/>
          </p:nvSpPr>
          <p:spPr>
            <a:xfrm>
              <a:off x="5257800" y="2495490"/>
              <a:ext cx="769763" cy="400110"/>
            </a:xfrm>
            <a:prstGeom prst="rect">
              <a:avLst/>
            </a:prstGeom>
            <a:solidFill>
              <a:srgbClr val="EAEAEA"/>
            </a:solidFill>
            <a:ln>
              <a:noFill/>
            </a:ln>
          </p:spPr>
          <p:txBody>
            <a:bodyPr wrap="none" rtlCol="0">
              <a:spAutoFit/>
            </a:bodyPr>
            <a:lstStyle/>
            <a:p>
              <a:r>
                <a:rPr lang="en-US" dirty="0"/>
                <a:t>CMC</a:t>
              </a:r>
            </a:p>
          </p:txBody>
        </p:sp>
        <p:sp>
          <p:nvSpPr>
            <p:cNvPr id="10" name="TextBox 9">
              <a:extLst>
                <a:ext uri="{FF2B5EF4-FFF2-40B4-BE49-F238E27FC236}">
                  <a16:creationId xmlns:a16="http://schemas.microsoft.com/office/drawing/2014/main" id="{FC9507A5-AAD3-4F7B-B0F2-8837904983ED}"/>
                </a:ext>
              </a:extLst>
            </p:cNvPr>
            <p:cNvSpPr txBox="1"/>
            <p:nvPr/>
          </p:nvSpPr>
          <p:spPr>
            <a:xfrm>
              <a:off x="5293036" y="3790890"/>
              <a:ext cx="3546164" cy="400110"/>
            </a:xfrm>
            <a:prstGeom prst="rect">
              <a:avLst/>
            </a:prstGeom>
            <a:noFill/>
            <a:ln w="28575">
              <a:solidFill>
                <a:schemeClr val="accent6"/>
              </a:solidFill>
            </a:ln>
          </p:spPr>
          <p:txBody>
            <a:bodyPr wrap="none" rtlCol="0">
              <a:spAutoFit/>
            </a:bodyPr>
            <a:lstStyle/>
            <a:p>
              <a:pPr algn="l"/>
              <a:r>
                <a:rPr lang="en-US" dirty="0"/>
                <a:t>Squeezed-light interferometry</a:t>
              </a:r>
            </a:p>
          </p:txBody>
        </p:sp>
      </p:grpSp>
      <p:sp>
        <p:nvSpPr>
          <p:cNvPr id="14" name="TextBox 13">
            <a:extLst>
              <a:ext uri="{FF2B5EF4-FFF2-40B4-BE49-F238E27FC236}">
                <a16:creationId xmlns:a16="http://schemas.microsoft.com/office/drawing/2014/main" id="{BA409225-F9AC-4804-93FC-40EE0E071F3D}"/>
              </a:ext>
            </a:extLst>
          </p:cNvPr>
          <p:cNvSpPr txBox="1"/>
          <p:nvPr/>
        </p:nvSpPr>
        <p:spPr>
          <a:xfrm>
            <a:off x="685800" y="2621340"/>
            <a:ext cx="4419600" cy="1569660"/>
          </a:xfrm>
          <a:prstGeom prst="rect">
            <a:avLst/>
          </a:prstGeom>
          <a:noFill/>
          <a:ln w="28575">
            <a:solidFill>
              <a:schemeClr val="accent6"/>
            </a:solidFill>
          </a:ln>
        </p:spPr>
        <p:txBody>
          <a:bodyPr wrap="square" rtlCol="0">
            <a:spAutoFit/>
          </a:bodyPr>
          <a:lstStyle/>
          <a:p>
            <a:pPr algn="l"/>
            <a:r>
              <a:rPr lang="en-US" sz="2400" dirty="0"/>
              <a:t>Can’t integrate longer without sacrificing bandwidth.  </a:t>
            </a:r>
          </a:p>
          <a:p>
            <a:pPr algn="l"/>
            <a:r>
              <a:rPr lang="en-US" sz="2400" dirty="0"/>
              <a:t>Very difficult to get more power for technical reasons.</a:t>
            </a:r>
          </a:p>
        </p:txBody>
      </p:sp>
    </p:spTree>
    <p:extLst>
      <p:ext uri="{BB962C8B-B14F-4D97-AF65-F5344CB8AC3E}">
        <p14:creationId xmlns:p14="http://schemas.microsoft.com/office/powerpoint/2010/main" val="15104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381000" y="685800"/>
            <a:ext cx="8382000" cy="3323987"/>
          </a:xfrm>
          <a:prstGeom prst="rect">
            <a:avLst/>
          </a:prstGeom>
          <a:noFill/>
          <a:ln w="38100">
            <a:solidFill>
              <a:srgbClr val="990099"/>
            </a:solidFill>
            <a:miter lim="800000"/>
            <a:headEnd/>
            <a:tailEnd/>
          </a:ln>
          <a:effectLst/>
        </p:spPr>
        <p:txBody>
          <a:bodyPr wrap="square">
            <a:spAutoFit/>
          </a:bodyPr>
          <a:lstStyle/>
          <a:p>
            <a:pPr eaLnBrk="1" hangingPunct="1"/>
            <a:r>
              <a:rPr lang="en-US" sz="2800" b="1" dirty="0">
                <a:solidFill>
                  <a:srgbClr val="990099"/>
                </a:solidFill>
                <a:latin typeface="Comic Sans MS" pitchFamily="66" charset="0"/>
              </a:rPr>
              <a:t>For optical interferometry</a:t>
            </a:r>
          </a:p>
          <a:p>
            <a:pPr eaLnBrk="1" hangingPunct="1"/>
            <a:endParaRPr lang="en-US" sz="2600" b="1" dirty="0">
              <a:solidFill>
                <a:srgbClr val="990099"/>
              </a:solidFill>
              <a:latin typeface="Comic Sans MS" pitchFamily="66" charset="0"/>
            </a:endParaRPr>
          </a:p>
          <a:p>
            <a:pPr algn="l" eaLnBrk="1" hangingPunct="1"/>
            <a:r>
              <a:rPr lang="en-US" sz="2600" b="1" dirty="0">
                <a:solidFill>
                  <a:srgbClr val="990099"/>
                </a:solidFill>
                <a:latin typeface="Comic Sans MS" pitchFamily="66" charset="0"/>
              </a:rPr>
              <a:t>The classical imperative is to get more photons and more bang from the buck from each photon.  Clever people like Ron Drever will figure out how to do this in ways you never dreamed of.</a:t>
            </a:r>
          </a:p>
          <a:p>
            <a:pPr algn="l" eaLnBrk="1" hangingPunct="1"/>
            <a:r>
              <a:rPr lang="en-US" sz="2600" b="1" i="1" dirty="0">
                <a:solidFill>
                  <a:srgbClr val="990099"/>
                </a:solidFill>
                <a:latin typeface="Comic Sans MS" pitchFamily="66" charset="0"/>
              </a:rPr>
              <a:t>Quantum techniques will be adopted only when there is nowhere else to go.</a:t>
            </a:r>
            <a:endParaRPr lang="en-US" sz="2400" b="1" i="1" dirty="0">
              <a:solidFill>
                <a:srgbClr val="990099"/>
              </a:solidFill>
              <a:latin typeface="Comic Sans MS" pitchFamily="66" charset="0"/>
            </a:endParaRPr>
          </a:p>
        </p:txBody>
      </p:sp>
      <p:sp>
        <p:nvSpPr>
          <p:cNvPr id="3" name="Text Box 101">
            <a:extLst>
              <a:ext uri="{FF2B5EF4-FFF2-40B4-BE49-F238E27FC236}">
                <a16:creationId xmlns:a16="http://schemas.microsoft.com/office/drawing/2014/main" id="{1E66C120-BB71-4844-8978-252557BF8C99}"/>
              </a:ext>
            </a:extLst>
          </p:cNvPr>
          <p:cNvSpPr txBox="1">
            <a:spLocks noChangeArrowheads="1"/>
          </p:cNvSpPr>
          <p:nvPr/>
        </p:nvSpPr>
        <p:spPr bwMode="auto">
          <a:xfrm>
            <a:off x="0" y="24825"/>
            <a:ext cx="91440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But why?  The lessons</a:t>
            </a:r>
            <a:endParaRPr lang="en-US" sz="3200" dirty="0">
              <a:solidFill>
                <a:schemeClr val="tx1"/>
              </a:solidFill>
            </a:endParaRPr>
          </a:p>
        </p:txBody>
      </p:sp>
      <p:sp>
        <p:nvSpPr>
          <p:cNvPr id="4" name="Text Box 5">
            <a:extLst>
              <a:ext uri="{FF2B5EF4-FFF2-40B4-BE49-F238E27FC236}">
                <a16:creationId xmlns:a16="http://schemas.microsoft.com/office/drawing/2014/main" id="{A1FA4DF0-9BC4-4B6E-A78F-E34E4BFAA0A9}"/>
              </a:ext>
            </a:extLst>
          </p:cNvPr>
          <p:cNvSpPr txBox="1">
            <a:spLocks noChangeArrowheads="1"/>
          </p:cNvSpPr>
          <p:nvPr/>
        </p:nvSpPr>
        <p:spPr bwMode="auto">
          <a:xfrm>
            <a:off x="990600" y="4191000"/>
            <a:ext cx="7162800" cy="2523768"/>
          </a:xfrm>
          <a:prstGeom prst="rect">
            <a:avLst/>
          </a:prstGeom>
          <a:noFill/>
          <a:ln w="38100">
            <a:solidFill>
              <a:schemeClr val="accent6"/>
            </a:solidFill>
            <a:miter lim="800000"/>
            <a:headEnd/>
            <a:tailEnd/>
          </a:ln>
          <a:effectLst/>
        </p:spPr>
        <p:txBody>
          <a:bodyPr wrap="square">
            <a:spAutoFit/>
          </a:bodyPr>
          <a:lstStyle/>
          <a:p>
            <a:pPr eaLnBrk="1" hangingPunct="1"/>
            <a:r>
              <a:rPr lang="en-US" sz="2800" b="1" dirty="0">
                <a:solidFill>
                  <a:schemeClr val="accent6"/>
                </a:solidFill>
                <a:latin typeface="Comic Sans MS" pitchFamily="66" charset="0"/>
              </a:rPr>
              <a:t>Generally</a:t>
            </a:r>
          </a:p>
          <a:p>
            <a:pPr eaLnBrk="1" hangingPunct="1"/>
            <a:endParaRPr lang="en-US" sz="2600" b="1" dirty="0">
              <a:solidFill>
                <a:schemeClr val="accent6"/>
              </a:solidFill>
              <a:latin typeface="Comic Sans MS" pitchFamily="66" charset="0"/>
            </a:endParaRPr>
          </a:p>
          <a:p>
            <a:pPr algn="l" eaLnBrk="1" hangingPunct="1"/>
            <a:r>
              <a:rPr lang="en-US" sz="2600" b="1" dirty="0">
                <a:solidFill>
                  <a:schemeClr val="accent6"/>
                </a:solidFill>
                <a:latin typeface="Comic Sans MS" pitchFamily="66" charset="0"/>
              </a:rPr>
              <a:t>When you propose a piece of quantum technology, clever classical people will try to do better without your quantum technology.  This is good for everyone. </a:t>
            </a:r>
            <a:endParaRPr lang="en-US" sz="2400" b="1" dirty="0">
              <a:solidFill>
                <a:schemeClr val="accent6"/>
              </a:solidFill>
              <a:latin typeface="Comic Sans MS" pitchFamily="66" charset="0"/>
            </a:endParaRPr>
          </a:p>
        </p:txBody>
      </p:sp>
    </p:spTree>
    <p:extLst>
      <p:ext uri="{BB962C8B-B14F-4D97-AF65-F5344CB8AC3E}">
        <p14:creationId xmlns:p14="http://schemas.microsoft.com/office/powerpoint/2010/main" val="2120619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20515" name="Text Box 3"/>
          <p:cNvSpPr txBox="1">
            <a:spLocks noChangeArrowheads="1"/>
          </p:cNvSpPr>
          <p:nvPr/>
        </p:nvSpPr>
        <p:spPr bwMode="auto">
          <a:xfrm>
            <a:off x="4079901" y="6172200"/>
            <a:ext cx="949299" cy="523220"/>
          </a:xfrm>
          <a:prstGeom prst="rect">
            <a:avLst/>
          </a:prstGeom>
          <a:noFill/>
          <a:ln w="19050" algn="ctr">
            <a:noFill/>
            <a:miter lim="800000"/>
            <a:headEnd/>
            <a:tailEnd/>
          </a:ln>
          <a:effectLst/>
        </p:spPr>
        <p:txBody>
          <a:bodyPr wrap="none">
            <a:spAutoFit/>
          </a:bodyPr>
          <a:lstStyle/>
          <a:p>
            <a:r>
              <a:rPr lang="en-US" sz="1400" b="1" dirty="0" err="1">
                <a:solidFill>
                  <a:schemeClr val="tx1"/>
                </a:solidFill>
              </a:rPr>
              <a:t>Dettifoss</a:t>
            </a:r>
            <a:endParaRPr lang="en-US" sz="1400" b="1" dirty="0">
              <a:solidFill>
                <a:schemeClr val="tx1"/>
              </a:solidFill>
            </a:endParaRPr>
          </a:p>
          <a:p>
            <a:r>
              <a:rPr lang="en-US" sz="1400" b="1" dirty="0">
                <a:solidFill>
                  <a:schemeClr val="tx1"/>
                </a:solidFill>
              </a:rPr>
              <a:t>Iceland</a:t>
            </a:r>
          </a:p>
        </p:txBody>
      </p:sp>
      <p:pic>
        <p:nvPicPr>
          <p:cNvPr id="1026" name="Picture 2" descr="C:\Users\caves\Pictures\13\Iceland\Carl at Dettifo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7200" y="-10058400"/>
            <a:ext cx="13512800" cy="899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ves\Pictures\13\Iceland\Carl at Dettifo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9" y="98380"/>
            <a:ext cx="9013371" cy="5997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285652" y="1487269"/>
            <a:ext cx="5886548" cy="646331"/>
          </a:xfrm>
          <a:prstGeom prst="rect">
            <a:avLst/>
          </a:prstGeom>
          <a:noFill/>
          <a:ln w="19050" algn="ctr">
            <a:noFill/>
            <a:miter lim="800000"/>
            <a:headEnd/>
            <a:tailEnd/>
          </a:ln>
          <a:effectLst/>
        </p:spPr>
        <p:txBody>
          <a:bodyPr wrap="none">
            <a:spAutoFit/>
          </a:bodyPr>
          <a:lstStyle/>
          <a:p>
            <a:pPr marL="609600" indent="-609600"/>
            <a:r>
              <a:rPr lang="en-US" sz="3600" dirty="0">
                <a:solidFill>
                  <a:srgbClr val="996600"/>
                </a:solidFill>
                <a:latin typeface="Comic Sans MS" pitchFamily="66" charset="0"/>
              </a:rPr>
              <a:t>Thanks for your attention.</a:t>
            </a:r>
          </a:p>
        </p:txBody>
      </p:sp>
    </p:spTree>
    <p:extLst>
      <p:ext uri="{BB962C8B-B14F-4D97-AF65-F5344CB8AC3E}">
        <p14:creationId xmlns:p14="http://schemas.microsoft.com/office/powerpoint/2010/main" val="261837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9" name="Text Box 17"/>
          <p:cNvSpPr txBox="1">
            <a:spLocks noChangeArrowheads="1"/>
          </p:cNvSpPr>
          <p:nvPr/>
        </p:nvSpPr>
        <p:spPr bwMode="auto">
          <a:xfrm>
            <a:off x="130628" y="76200"/>
            <a:ext cx="8327571" cy="584775"/>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(Absurdly) high-precision interferometry</a:t>
            </a:r>
            <a:endParaRPr lang="en-US" sz="3200" dirty="0">
              <a:solidFill>
                <a:schemeClr val="tx1"/>
              </a:solidFill>
            </a:endParaRPr>
          </a:p>
        </p:txBody>
      </p:sp>
      <p:sp>
        <p:nvSpPr>
          <p:cNvPr id="397315" name="Text Box 3"/>
          <p:cNvSpPr txBox="1">
            <a:spLocks noChangeArrowheads="1"/>
          </p:cNvSpPr>
          <p:nvPr/>
        </p:nvSpPr>
        <p:spPr bwMode="auto">
          <a:xfrm>
            <a:off x="152400" y="37293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grpSp>
        <p:nvGrpSpPr>
          <p:cNvPr id="2" name="Group 1">
            <a:extLst>
              <a:ext uri="{FF2B5EF4-FFF2-40B4-BE49-F238E27FC236}">
                <a16:creationId xmlns:a16="http://schemas.microsoft.com/office/drawing/2014/main" id="{5E18AB58-3B92-4E57-89A0-1747DC8520F3}"/>
              </a:ext>
            </a:extLst>
          </p:cNvPr>
          <p:cNvGrpSpPr/>
          <p:nvPr/>
        </p:nvGrpSpPr>
        <p:grpSpPr>
          <a:xfrm>
            <a:off x="152400" y="1031276"/>
            <a:ext cx="3249901" cy="2626324"/>
            <a:chOff x="152400" y="990600"/>
            <a:chExt cx="3249901" cy="2626324"/>
          </a:xfrm>
        </p:grpSpPr>
        <p:pic>
          <p:nvPicPr>
            <p:cNvPr id="397317" name="Picture 5" descr="hanfordligo"/>
            <p:cNvPicPr>
              <a:picLocks noChangeAspect="1" noChangeArrowheads="1"/>
            </p:cNvPicPr>
            <p:nvPr/>
          </p:nvPicPr>
          <p:blipFill>
            <a:blip r:embed="rId3" cstate="print"/>
            <a:srcRect/>
            <a:stretch>
              <a:fillRect/>
            </a:stretch>
          </p:blipFill>
          <p:spPr bwMode="auto">
            <a:xfrm>
              <a:off x="228600" y="1384300"/>
              <a:ext cx="3173701" cy="2232624"/>
            </a:xfrm>
            <a:prstGeom prst="rect">
              <a:avLst/>
            </a:prstGeom>
            <a:noFill/>
          </p:spPr>
        </p:pic>
        <p:sp>
          <p:nvSpPr>
            <p:cNvPr id="397318" name="Text Box 6"/>
            <p:cNvSpPr txBox="1">
              <a:spLocks noChangeArrowheads="1"/>
            </p:cNvSpPr>
            <p:nvPr/>
          </p:nvSpPr>
          <p:spPr bwMode="auto">
            <a:xfrm>
              <a:off x="152400" y="9906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grpSp>
        <p:nvGrpSpPr>
          <p:cNvPr id="10" name="Group 9">
            <a:extLst>
              <a:ext uri="{FF2B5EF4-FFF2-40B4-BE49-F238E27FC236}">
                <a16:creationId xmlns:a16="http://schemas.microsoft.com/office/drawing/2014/main" id="{48DB2EBC-D966-4E36-8C6B-ED5F94091A2F}"/>
              </a:ext>
            </a:extLst>
          </p:cNvPr>
          <p:cNvGrpSpPr/>
          <p:nvPr/>
        </p:nvGrpSpPr>
        <p:grpSpPr>
          <a:xfrm>
            <a:off x="191223" y="4267201"/>
            <a:ext cx="4914177" cy="1841519"/>
            <a:chOff x="191223" y="4267201"/>
            <a:chExt cx="4914177" cy="1841519"/>
          </a:xfrm>
        </p:grpSpPr>
        <p:grpSp>
          <p:nvGrpSpPr>
            <p:cNvPr id="397319" name="Group 7"/>
            <p:cNvGrpSpPr>
              <a:grpSpLocks/>
            </p:cNvGrpSpPr>
            <p:nvPr/>
          </p:nvGrpSpPr>
          <p:grpSpPr bwMode="auto">
            <a:xfrm>
              <a:off x="191223" y="4267201"/>
              <a:ext cx="4914177" cy="1841519"/>
              <a:chOff x="336" y="2874"/>
              <a:chExt cx="3600" cy="1429"/>
            </a:xfrm>
          </p:grpSpPr>
          <p:pic>
            <p:nvPicPr>
              <p:cNvPr id="397320" name="Picture 8" descr="livingstonligo"/>
              <p:cNvPicPr>
                <a:picLocks noChangeAspect="1" noChangeArrowheads="1"/>
              </p:cNvPicPr>
              <p:nvPr/>
            </p:nvPicPr>
            <p:blipFill>
              <a:blip r:embed="rId4"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370" y="3993"/>
                <a:ext cx="2115" cy="310"/>
              </a:xfrm>
              <a:prstGeom prst="rect">
                <a:avLst/>
              </a:prstGeom>
              <a:noFill/>
              <a:ln w="19050" algn="ctr">
                <a:noFill/>
                <a:miter lim="800000"/>
                <a:headEnd/>
                <a:tailEnd/>
              </a:ln>
              <a:effectLst/>
            </p:spPr>
            <p:txBody>
              <a:bodyPr wrap="square">
                <a:spAutoFit/>
              </a:bodyPr>
              <a:lstStyle/>
              <a:p>
                <a:pPr algn="l"/>
                <a:r>
                  <a:rPr lang="en-US" b="1" dirty="0">
                    <a:solidFill>
                      <a:srgbClr val="006600"/>
                    </a:solidFill>
                  </a:rPr>
                  <a:t>Livingston, Louisiana</a:t>
                </a:r>
              </a:p>
            </p:txBody>
          </p:sp>
        </p:grpSp>
        <p:sp>
          <p:nvSpPr>
            <p:cNvPr id="397322" name="Text Box 10"/>
            <p:cNvSpPr txBox="1">
              <a:spLocks noChangeArrowheads="1"/>
            </p:cNvSpPr>
            <p:nvPr/>
          </p:nvSpPr>
          <p:spPr bwMode="auto">
            <a:xfrm>
              <a:off x="4038600" y="4953000"/>
              <a:ext cx="762000" cy="396875"/>
            </a:xfrm>
            <a:prstGeom prst="rect">
              <a:avLst/>
            </a:prstGeom>
            <a:solidFill>
              <a:schemeClr val="bg1"/>
            </a:solidFill>
            <a:ln w="19050" algn="ctr">
              <a:noFill/>
              <a:miter lim="800000"/>
              <a:headEnd/>
              <a:tailEnd/>
            </a:ln>
            <a:effectLst/>
          </p:spPr>
          <p:txBody>
            <a:bodyPr wrap="none">
              <a:spAutoFit/>
            </a:bodyPr>
            <a:lstStyle/>
            <a:p>
              <a:r>
                <a:rPr lang="en-US" b="1" dirty="0">
                  <a:solidFill>
                    <a:schemeClr val="tx1"/>
                  </a:solidFill>
                </a:rPr>
                <a:t>4 km</a:t>
              </a:r>
            </a:p>
          </p:txBody>
        </p:sp>
      </p:grpSp>
      <p:pic>
        <p:nvPicPr>
          <p:cNvPr id="2051" name="Picture 3" descr="C:\Documents and Settings\Carlton Caves\My Documents\My Stuff 2\talks\waveformestimation\gwinterferometer.jpg"/>
          <p:cNvPicPr>
            <a:picLocks noChangeAspect="1" noChangeArrowheads="1"/>
          </p:cNvPicPr>
          <p:nvPr/>
        </p:nvPicPr>
        <p:blipFill>
          <a:blip r:embed="rId5" cstate="print"/>
          <a:srcRect/>
          <a:stretch>
            <a:fillRect/>
          </a:stretch>
        </p:blipFill>
        <p:spPr bwMode="auto">
          <a:xfrm>
            <a:off x="4607603" y="762000"/>
            <a:ext cx="3926797" cy="2110482"/>
          </a:xfrm>
          <a:prstGeom prst="rect">
            <a:avLst/>
          </a:prstGeom>
          <a:noFill/>
        </p:spPr>
      </p:pic>
      <p:sp>
        <p:nvSpPr>
          <p:cNvPr id="23" name="TextBox 22"/>
          <p:cNvSpPr txBox="1"/>
          <p:nvPr/>
        </p:nvSpPr>
        <p:spPr>
          <a:xfrm>
            <a:off x="5065676" y="2895600"/>
            <a:ext cx="3240124" cy="523220"/>
          </a:xfrm>
          <a:prstGeom prst="rect">
            <a:avLst/>
          </a:prstGeom>
          <a:noFill/>
        </p:spPr>
        <p:txBody>
          <a:bodyPr wrap="square" rtlCol="0">
            <a:spAutoFit/>
          </a:bodyPr>
          <a:lstStyle/>
          <a:p>
            <a:pPr algn="l"/>
            <a:r>
              <a:rPr lang="en-US" sz="1400" b="1" dirty="0">
                <a:solidFill>
                  <a:schemeClr val="tx1"/>
                </a:solidFill>
              </a:rPr>
              <a:t>The LIGO Scientific Collaboration, Rep. </a:t>
            </a:r>
            <a:r>
              <a:rPr lang="en-US" sz="1400" b="1" dirty="0" err="1">
                <a:solidFill>
                  <a:schemeClr val="tx1"/>
                </a:solidFill>
              </a:rPr>
              <a:t>Prog</a:t>
            </a:r>
            <a:r>
              <a:rPr lang="en-US" sz="1400" b="1" dirty="0">
                <a:solidFill>
                  <a:schemeClr val="tx1"/>
                </a:solidFill>
              </a:rPr>
              <a:t>. Phys. 72, 076901 (2009).</a:t>
            </a:r>
          </a:p>
        </p:txBody>
      </p:sp>
      <p:grpSp>
        <p:nvGrpSpPr>
          <p:cNvPr id="9" name="Group 8">
            <a:extLst>
              <a:ext uri="{FF2B5EF4-FFF2-40B4-BE49-F238E27FC236}">
                <a16:creationId xmlns:a16="http://schemas.microsoft.com/office/drawing/2014/main" id="{CEB64099-82E5-42E6-A945-C60FA5BA0096}"/>
              </a:ext>
            </a:extLst>
          </p:cNvPr>
          <p:cNvGrpSpPr/>
          <p:nvPr/>
        </p:nvGrpSpPr>
        <p:grpSpPr>
          <a:xfrm>
            <a:off x="4191000" y="4660131"/>
            <a:ext cx="4800600" cy="2067077"/>
            <a:chOff x="4191000" y="4660131"/>
            <a:chExt cx="4800600" cy="2067077"/>
          </a:xfrm>
        </p:grpSpPr>
        <p:pic>
          <p:nvPicPr>
            <p:cNvPr id="8" name="Picture 7" descr="A view of a city with a mountain in the background&#10;&#10;Description generated with very high confidence">
              <a:extLst>
                <a:ext uri="{FF2B5EF4-FFF2-40B4-BE49-F238E27FC236}">
                  <a16:creationId xmlns:a16="http://schemas.microsoft.com/office/drawing/2014/main" id="{29CE8200-3302-4A6D-AD36-BCE60CC55C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9120" y="4660131"/>
              <a:ext cx="2727292" cy="2045469"/>
            </a:xfrm>
            <a:prstGeom prst="rect">
              <a:avLst/>
            </a:prstGeom>
          </p:spPr>
        </p:pic>
        <p:sp>
          <p:nvSpPr>
            <p:cNvPr id="25" name="Text Box 3">
              <a:extLst>
                <a:ext uri="{FF2B5EF4-FFF2-40B4-BE49-F238E27FC236}">
                  <a16:creationId xmlns:a16="http://schemas.microsoft.com/office/drawing/2014/main" id="{1AC87C8B-5754-4A8B-B40C-F1077F43C00D}"/>
                </a:ext>
              </a:extLst>
            </p:cNvPr>
            <p:cNvSpPr txBox="1">
              <a:spLocks noChangeArrowheads="1"/>
            </p:cNvSpPr>
            <p:nvPr/>
          </p:nvSpPr>
          <p:spPr bwMode="auto">
            <a:xfrm>
              <a:off x="4724400" y="5941633"/>
              <a:ext cx="14478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VIRGO</a:t>
              </a:r>
            </a:p>
          </p:txBody>
        </p:sp>
        <p:sp>
          <p:nvSpPr>
            <p:cNvPr id="27" name="Text Box 10">
              <a:extLst>
                <a:ext uri="{FF2B5EF4-FFF2-40B4-BE49-F238E27FC236}">
                  <a16:creationId xmlns:a16="http://schemas.microsoft.com/office/drawing/2014/main" id="{4D04B401-AF56-4833-AA25-FAAE1FAC0671}"/>
                </a:ext>
              </a:extLst>
            </p:cNvPr>
            <p:cNvSpPr txBox="1">
              <a:spLocks noChangeArrowheads="1"/>
            </p:cNvSpPr>
            <p:nvPr/>
          </p:nvSpPr>
          <p:spPr bwMode="auto">
            <a:xfrm>
              <a:off x="8223440" y="5558656"/>
              <a:ext cx="768160" cy="400110"/>
            </a:xfrm>
            <a:prstGeom prst="rect">
              <a:avLst/>
            </a:prstGeom>
            <a:solidFill>
              <a:schemeClr val="bg1"/>
            </a:solidFill>
            <a:ln w="19050" algn="ctr">
              <a:noFill/>
              <a:miter lim="800000"/>
              <a:headEnd/>
              <a:tailEnd/>
            </a:ln>
            <a:effectLst/>
          </p:spPr>
          <p:txBody>
            <a:bodyPr wrap="none">
              <a:spAutoFit/>
            </a:bodyPr>
            <a:lstStyle/>
            <a:p>
              <a:r>
                <a:rPr lang="en-US" b="1" dirty="0">
                  <a:solidFill>
                    <a:schemeClr val="tx1"/>
                  </a:solidFill>
                </a:rPr>
                <a:t>3 km</a:t>
              </a:r>
            </a:p>
          </p:txBody>
        </p:sp>
        <p:sp>
          <p:nvSpPr>
            <p:cNvPr id="29" name="Text Box 9">
              <a:extLst>
                <a:ext uri="{FF2B5EF4-FFF2-40B4-BE49-F238E27FC236}">
                  <a16:creationId xmlns:a16="http://schemas.microsoft.com/office/drawing/2014/main" id="{76F82F17-1338-4EEF-8890-9162FF6F2B01}"/>
                </a:ext>
              </a:extLst>
            </p:cNvPr>
            <p:cNvSpPr txBox="1">
              <a:spLocks noChangeArrowheads="1"/>
            </p:cNvSpPr>
            <p:nvPr/>
          </p:nvSpPr>
          <p:spPr bwMode="auto">
            <a:xfrm>
              <a:off x="4191000" y="6327098"/>
              <a:ext cx="1821332" cy="400110"/>
            </a:xfrm>
            <a:prstGeom prst="rect">
              <a:avLst/>
            </a:prstGeom>
            <a:noFill/>
            <a:ln w="19050" algn="ctr">
              <a:noFill/>
              <a:miter lim="800000"/>
              <a:headEnd/>
              <a:tailEnd/>
            </a:ln>
            <a:effectLst/>
          </p:spPr>
          <p:txBody>
            <a:bodyPr wrap="none">
              <a:spAutoFit/>
            </a:bodyPr>
            <a:lstStyle/>
            <a:p>
              <a:pPr algn="l"/>
              <a:r>
                <a:rPr lang="en-US" b="1" dirty="0">
                  <a:solidFill>
                    <a:srgbClr val="006600"/>
                  </a:solidFill>
                </a:rPr>
                <a:t>Cascina, Italy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38" name="Picture 26" descr="TP_tmp"/>
          <p:cNvPicPr>
            <a:picLocks noChangeAspect="1" noChangeArrowheads="1"/>
          </p:cNvPicPr>
          <p:nvPr>
            <p:custDataLst>
              <p:tags r:id="rId1"/>
            </p:custDataLst>
          </p:nvPr>
        </p:nvPicPr>
        <p:blipFill>
          <a:blip r:embed="rId7" cstate="print"/>
          <a:srcRect/>
          <a:stretch>
            <a:fillRect/>
          </a:stretch>
        </p:blipFill>
        <p:spPr bwMode="auto">
          <a:xfrm>
            <a:off x="4700593" y="3966252"/>
            <a:ext cx="23812" cy="20638"/>
          </a:xfrm>
          <a:prstGeom prst="rect">
            <a:avLst/>
          </a:prstGeom>
          <a:noFill/>
          <a:ln w="19050" algn="ctr">
            <a:noFill/>
            <a:miter lim="800000"/>
            <a:headEnd/>
            <a:tailEnd/>
          </a:ln>
          <a:effectLst/>
        </p:spPr>
      </p:pic>
      <p:pic>
        <p:nvPicPr>
          <p:cNvPr id="2" name="Picture 1" descr="TP_tmp"/>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89512" y="2362200"/>
            <a:ext cx="7776284" cy="750814"/>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2" name="Text Box 17"/>
          <p:cNvSpPr txBox="1">
            <a:spLocks noChangeArrowheads="1"/>
          </p:cNvSpPr>
          <p:nvPr/>
        </p:nvSpPr>
        <p:spPr bwMode="auto">
          <a:xfrm>
            <a:off x="76200" y="482025"/>
            <a:ext cx="9013372"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Gravitational-wave astronomy</a:t>
            </a:r>
          </a:p>
        </p:txBody>
      </p:sp>
      <p:sp>
        <p:nvSpPr>
          <p:cNvPr id="5" name="TextBox 4"/>
          <p:cNvSpPr txBox="1"/>
          <p:nvPr/>
        </p:nvSpPr>
        <p:spPr>
          <a:xfrm>
            <a:off x="2225861" y="1447800"/>
            <a:ext cx="4679487" cy="523220"/>
          </a:xfrm>
          <a:prstGeom prst="rect">
            <a:avLst/>
          </a:prstGeom>
          <a:noFill/>
        </p:spPr>
        <p:txBody>
          <a:bodyPr wrap="none" rtlCol="0">
            <a:spAutoFit/>
          </a:bodyPr>
          <a:lstStyle/>
          <a:p>
            <a:r>
              <a:rPr lang="en-US" sz="2800" b="1" dirty="0"/>
              <a:t>Strong-field burst sources</a:t>
            </a:r>
          </a:p>
        </p:txBody>
      </p:sp>
      <p:pic>
        <p:nvPicPr>
          <p:cNvPr id="8" name="Picture 7" descr="TP_tmp"/>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28800" y="3336173"/>
            <a:ext cx="5400208" cy="768133"/>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97339" name="Picture 27" descr="TP_tmp"/>
          <p:cNvPicPr>
            <a:picLocks noChangeAspect="1" noChangeArrowheads="1"/>
          </p:cNvPicPr>
          <p:nvPr>
            <p:custDataLst>
              <p:tags r:id="rId4"/>
            </p:custDataLst>
          </p:nvPr>
        </p:nvPicPr>
        <p:blipFill>
          <a:blip r:embed="rId10" cstate="print"/>
          <a:srcRect/>
          <a:stretch>
            <a:fillRect/>
          </a:stretch>
        </p:blipFill>
        <p:spPr bwMode="auto">
          <a:xfrm>
            <a:off x="4516284" y="4180506"/>
            <a:ext cx="23812" cy="20501"/>
          </a:xfrm>
          <a:prstGeom prst="rect">
            <a:avLst/>
          </a:prstGeom>
          <a:noFill/>
          <a:ln w="19050"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9" name="Text Box 17"/>
          <p:cNvSpPr txBox="1">
            <a:spLocks noChangeArrowheads="1"/>
          </p:cNvSpPr>
          <p:nvPr/>
        </p:nvSpPr>
        <p:spPr bwMode="auto">
          <a:xfrm>
            <a:off x="130629" y="76200"/>
            <a:ext cx="5127171" cy="1077218"/>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(Absurdly) high-precision interferometry</a:t>
            </a:r>
            <a:endParaRPr lang="en-US" sz="3200" dirty="0">
              <a:solidFill>
                <a:schemeClr val="tx1"/>
              </a:solidFill>
            </a:endParaRPr>
          </a:p>
        </p:txBody>
      </p:sp>
      <p:sp>
        <p:nvSpPr>
          <p:cNvPr id="397315" name="Text Box 3"/>
          <p:cNvSpPr txBox="1">
            <a:spLocks noChangeArrowheads="1"/>
          </p:cNvSpPr>
          <p:nvPr/>
        </p:nvSpPr>
        <p:spPr bwMode="auto">
          <a:xfrm>
            <a:off x="0" y="3797280"/>
            <a:ext cx="5233988" cy="830997"/>
          </a:xfrm>
          <a:prstGeom prst="rect">
            <a:avLst/>
          </a:prstGeom>
          <a:noFill/>
          <a:ln w="19050" algn="ctr">
            <a:noFill/>
            <a:miter lim="800000"/>
            <a:headEnd/>
            <a:tailEnd/>
          </a:ln>
          <a:effectLst/>
        </p:spPr>
        <p:txBody>
          <a:bodyPr wrap="square">
            <a:spAutoFit/>
          </a:bodyPr>
          <a:lstStyle/>
          <a:p>
            <a:pPr algn="l"/>
            <a:r>
              <a:rPr lang="en-US" sz="2400" b="1" dirty="0">
                <a:solidFill>
                  <a:schemeClr val="accent2"/>
                </a:solidFill>
              </a:rPr>
              <a:t>Laser Interferometer  Gravitational Observatory (LIGO)</a:t>
            </a:r>
          </a:p>
        </p:txBody>
      </p:sp>
      <p:grpSp>
        <p:nvGrpSpPr>
          <p:cNvPr id="2" name="Group 1">
            <a:extLst>
              <a:ext uri="{FF2B5EF4-FFF2-40B4-BE49-F238E27FC236}">
                <a16:creationId xmlns:a16="http://schemas.microsoft.com/office/drawing/2014/main" id="{5E18AB58-3B92-4E57-89A0-1747DC8520F3}"/>
              </a:ext>
            </a:extLst>
          </p:cNvPr>
          <p:cNvGrpSpPr/>
          <p:nvPr/>
        </p:nvGrpSpPr>
        <p:grpSpPr>
          <a:xfrm>
            <a:off x="152400" y="1170956"/>
            <a:ext cx="3249901" cy="2626324"/>
            <a:chOff x="152400" y="990600"/>
            <a:chExt cx="3249901" cy="2626324"/>
          </a:xfrm>
        </p:grpSpPr>
        <p:pic>
          <p:nvPicPr>
            <p:cNvPr id="397317" name="Picture 5" descr="hanfordligo"/>
            <p:cNvPicPr>
              <a:picLocks noChangeAspect="1" noChangeArrowheads="1"/>
            </p:cNvPicPr>
            <p:nvPr/>
          </p:nvPicPr>
          <p:blipFill>
            <a:blip r:embed="rId5" cstate="print"/>
            <a:srcRect/>
            <a:stretch>
              <a:fillRect/>
            </a:stretch>
          </p:blipFill>
          <p:spPr bwMode="auto">
            <a:xfrm>
              <a:off x="228600" y="1384300"/>
              <a:ext cx="3173701" cy="2232624"/>
            </a:xfrm>
            <a:prstGeom prst="rect">
              <a:avLst/>
            </a:prstGeom>
            <a:noFill/>
          </p:spPr>
        </p:pic>
        <p:sp>
          <p:nvSpPr>
            <p:cNvPr id="397318" name="Text Box 6"/>
            <p:cNvSpPr txBox="1">
              <a:spLocks noChangeArrowheads="1"/>
            </p:cNvSpPr>
            <p:nvPr/>
          </p:nvSpPr>
          <p:spPr bwMode="auto">
            <a:xfrm>
              <a:off x="152400" y="9906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grpSp>
        <p:nvGrpSpPr>
          <p:cNvPr id="10" name="Group 9">
            <a:extLst>
              <a:ext uri="{FF2B5EF4-FFF2-40B4-BE49-F238E27FC236}">
                <a16:creationId xmlns:a16="http://schemas.microsoft.com/office/drawing/2014/main" id="{48DB2EBC-D966-4E36-8C6B-ED5F94091A2F}"/>
              </a:ext>
            </a:extLst>
          </p:cNvPr>
          <p:cNvGrpSpPr/>
          <p:nvPr/>
        </p:nvGrpSpPr>
        <p:grpSpPr>
          <a:xfrm>
            <a:off x="228600" y="4648200"/>
            <a:ext cx="4914177" cy="1841519"/>
            <a:chOff x="191223" y="4267201"/>
            <a:chExt cx="4914177" cy="1841519"/>
          </a:xfrm>
        </p:grpSpPr>
        <p:grpSp>
          <p:nvGrpSpPr>
            <p:cNvPr id="397319" name="Group 7"/>
            <p:cNvGrpSpPr>
              <a:grpSpLocks/>
            </p:cNvGrpSpPr>
            <p:nvPr/>
          </p:nvGrpSpPr>
          <p:grpSpPr bwMode="auto">
            <a:xfrm>
              <a:off x="191223" y="4267201"/>
              <a:ext cx="4914177" cy="1841519"/>
              <a:chOff x="336" y="2874"/>
              <a:chExt cx="3600" cy="1429"/>
            </a:xfrm>
          </p:grpSpPr>
          <p:pic>
            <p:nvPicPr>
              <p:cNvPr id="397320" name="Picture 8" descr="livingstonligo"/>
              <p:cNvPicPr>
                <a:picLocks noChangeAspect="1" noChangeArrowheads="1"/>
              </p:cNvPicPr>
              <p:nvPr/>
            </p:nvPicPr>
            <p:blipFill>
              <a:blip r:embed="rId6"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370" y="3993"/>
                <a:ext cx="2115" cy="310"/>
              </a:xfrm>
              <a:prstGeom prst="rect">
                <a:avLst/>
              </a:prstGeom>
              <a:noFill/>
              <a:ln w="19050" algn="ctr">
                <a:noFill/>
                <a:miter lim="800000"/>
                <a:headEnd/>
                <a:tailEnd/>
              </a:ln>
              <a:effectLst/>
            </p:spPr>
            <p:txBody>
              <a:bodyPr wrap="square">
                <a:spAutoFit/>
              </a:bodyPr>
              <a:lstStyle/>
              <a:p>
                <a:pPr algn="l"/>
                <a:r>
                  <a:rPr lang="en-US" b="1" dirty="0">
                    <a:solidFill>
                      <a:srgbClr val="006600"/>
                    </a:solidFill>
                  </a:rPr>
                  <a:t>Livingston, Louisiana</a:t>
                </a:r>
              </a:p>
            </p:txBody>
          </p:sp>
        </p:grpSp>
        <p:sp>
          <p:nvSpPr>
            <p:cNvPr id="397322" name="Text Box 10"/>
            <p:cNvSpPr txBox="1">
              <a:spLocks noChangeArrowheads="1"/>
            </p:cNvSpPr>
            <p:nvPr/>
          </p:nvSpPr>
          <p:spPr bwMode="auto">
            <a:xfrm>
              <a:off x="4038600" y="4953000"/>
              <a:ext cx="762000" cy="396875"/>
            </a:xfrm>
            <a:prstGeom prst="rect">
              <a:avLst/>
            </a:prstGeom>
            <a:solidFill>
              <a:schemeClr val="bg1"/>
            </a:solidFill>
            <a:ln w="19050" algn="ctr">
              <a:noFill/>
              <a:miter lim="800000"/>
              <a:headEnd/>
              <a:tailEnd/>
            </a:ln>
            <a:effectLst/>
          </p:spPr>
          <p:txBody>
            <a:bodyPr wrap="none">
              <a:spAutoFit/>
            </a:bodyPr>
            <a:lstStyle/>
            <a:p>
              <a:r>
                <a:rPr lang="en-US" b="1" dirty="0">
                  <a:solidFill>
                    <a:schemeClr val="tx1"/>
                  </a:solidFill>
                </a:rPr>
                <a:t>4 km</a:t>
              </a:r>
            </a:p>
          </p:txBody>
        </p:sp>
      </p:grpSp>
      <p:grpSp>
        <p:nvGrpSpPr>
          <p:cNvPr id="9" name="Group 8">
            <a:extLst>
              <a:ext uri="{FF2B5EF4-FFF2-40B4-BE49-F238E27FC236}">
                <a16:creationId xmlns:a16="http://schemas.microsoft.com/office/drawing/2014/main" id="{CEB64099-82E5-42E6-A945-C60FA5BA0096}"/>
              </a:ext>
            </a:extLst>
          </p:cNvPr>
          <p:cNvGrpSpPr/>
          <p:nvPr/>
        </p:nvGrpSpPr>
        <p:grpSpPr>
          <a:xfrm>
            <a:off x="4503268" y="4736331"/>
            <a:ext cx="4640732" cy="2045469"/>
            <a:chOff x="4350868" y="4736331"/>
            <a:chExt cx="4640732" cy="2045469"/>
          </a:xfrm>
        </p:grpSpPr>
        <p:pic>
          <p:nvPicPr>
            <p:cNvPr id="8" name="Picture 7" descr="A view of a city with a mountain in the background&#10;&#10;Description generated with very high confidence">
              <a:extLst>
                <a:ext uri="{FF2B5EF4-FFF2-40B4-BE49-F238E27FC236}">
                  <a16:creationId xmlns:a16="http://schemas.microsoft.com/office/drawing/2014/main" id="{29CE8200-3302-4A6D-AD36-BCE60CC55C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9120" y="4736331"/>
              <a:ext cx="2727292" cy="2045469"/>
            </a:xfrm>
            <a:prstGeom prst="rect">
              <a:avLst/>
            </a:prstGeom>
          </p:spPr>
        </p:pic>
        <p:sp>
          <p:nvSpPr>
            <p:cNvPr id="25" name="Text Box 3">
              <a:extLst>
                <a:ext uri="{FF2B5EF4-FFF2-40B4-BE49-F238E27FC236}">
                  <a16:creationId xmlns:a16="http://schemas.microsoft.com/office/drawing/2014/main" id="{1AC87C8B-5754-4A8B-B40C-F1077F43C00D}"/>
                </a:ext>
              </a:extLst>
            </p:cNvPr>
            <p:cNvSpPr txBox="1">
              <a:spLocks noChangeArrowheads="1"/>
            </p:cNvSpPr>
            <p:nvPr/>
          </p:nvSpPr>
          <p:spPr bwMode="auto">
            <a:xfrm>
              <a:off x="4876800" y="6015335"/>
              <a:ext cx="14478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VIRGO</a:t>
              </a:r>
            </a:p>
          </p:txBody>
        </p:sp>
        <p:sp>
          <p:nvSpPr>
            <p:cNvPr id="27" name="Text Box 10">
              <a:extLst>
                <a:ext uri="{FF2B5EF4-FFF2-40B4-BE49-F238E27FC236}">
                  <a16:creationId xmlns:a16="http://schemas.microsoft.com/office/drawing/2014/main" id="{4D04B401-AF56-4833-AA25-FAAE1FAC0671}"/>
                </a:ext>
              </a:extLst>
            </p:cNvPr>
            <p:cNvSpPr txBox="1">
              <a:spLocks noChangeArrowheads="1"/>
            </p:cNvSpPr>
            <p:nvPr/>
          </p:nvSpPr>
          <p:spPr bwMode="auto">
            <a:xfrm>
              <a:off x="8223440" y="5558656"/>
              <a:ext cx="768160" cy="400110"/>
            </a:xfrm>
            <a:prstGeom prst="rect">
              <a:avLst/>
            </a:prstGeom>
            <a:solidFill>
              <a:schemeClr val="bg1"/>
            </a:solidFill>
            <a:ln w="19050" algn="ctr">
              <a:noFill/>
              <a:miter lim="800000"/>
              <a:headEnd/>
              <a:tailEnd/>
            </a:ln>
            <a:effectLst/>
          </p:spPr>
          <p:txBody>
            <a:bodyPr wrap="none">
              <a:spAutoFit/>
            </a:bodyPr>
            <a:lstStyle/>
            <a:p>
              <a:r>
                <a:rPr lang="en-US" b="1" dirty="0">
                  <a:solidFill>
                    <a:schemeClr val="tx1"/>
                  </a:solidFill>
                </a:rPr>
                <a:t>3 km</a:t>
              </a:r>
            </a:p>
          </p:txBody>
        </p:sp>
        <p:sp>
          <p:nvSpPr>
            <p:cNvPr id="29" name="Text Box 9">
              <a:extLst>
                <a:ext uri="{FF2B5EF4-FFF2-40B4-BE49-F238E27FC236}">
                  <a16:creationId xmlns:a16="http://schemas.microsoft.com/office/drawing/2014/main" id="{76F82F17-1338-4EEF-8890-9162FF6F2B01}"/>
                </a:ext>
              </a:extLst>
            </p:cNvPr>
            <p:cNvSpPr txBox="1">
              <a:spLocks noChangeArrowheads="1"/>
            </p:cNvSpPr>
            <p:nvPr/>
          </p:nvSpPr>
          <p:spPr bwMode="auto">
            <a:xfrm>
              <a:off x="4350868" y="6381690"/>
              <a:ext cx="1821332" cy="400110"/>
            </a:xfrm>
            <a:prstGeom prst="rect">
              <a:avLst/>
            </a:prstGeom>
            <a:noFill/>
            <a:ln w="19050" algn="ctr">
              <a:noFill/>
              <a:miter lim="800000"/>
              <a:headEnd/>
              <a:tailEnd/>
            </a:ln>
            <a:effectLst/>
          </p:spPr>
          <p:txBody>
            <a:bodyPr wrap="none">
              <a:spAutoFit/>
            </a:bodyPr>
            <a:lstStyle/>
            <a:p>
              <a:pPr algn="l"/>
              <a:r>
                <a:rPr lang="en-US" b="1" dirty="0">
                  <a:solidFill>
                    <a:srgbClr val="006600"/>
                  </a:solidFill>
                </a:rPr>
                <a:t>Cascina, Italy</a:t>
              </a:r>
            </a:p>
          </p:txBody>
        </p:sp>
      </p:grpSp>
      <p:grpSp>
        <p:nvGrpSpPr>
          <p:cNvPr id="3" name="Group 2">
            <a:extLst>
              <a:ext uri="{FF2B5EF4-FFF2-40B4-BE49-F238E27FC236}">
                <a16:creationId xmlns:a16="http://schemas.microsoft.com/office/drawing/2014/main" id="{A2B616E8-0AFF-4DCC-A324-9C4778E4C954}"/>
              </a:ext>
            </a:extLst>
          </p:cNvPr>
          <p:cNvGrpSpPr/>
          <p:nvPr/>
        </p:nvGrpSpPr>
        <p:grpSpPr>
          <a:xfrm>
            <a:off x="4359967" y="304800"/>
            <a:ext cx="4707833" cy="3306639"/>
            <a:chOff x="4343400" y="122361"/>
            <a:chExt cx="4707833" cy="3306639"/>
          </a:xfrm>
        </p:grpSpPr>
        <p:sp>
          <p:nvSpPr>
            <p:cNvPr id="19" name="TextBox 18">
              <a:extLst>
                <a:ext uri="{FF2B5EF4-FFF2-40B4-BE49-F238E27FC236}">
                  <a16:creationId xmlns:a16="http://schemas.microsoft.com/office/drawing/2014/main" id="{6199CC2C-9BED-4B9E-B17C-1AA544816396}"/>
                </a:ext>
              </a:extLst>
            </p:cNvPr>
            <p:cNvSpPr txBox="1"/>
            <p:nvPr/>
          </p:nvSpPr>
          <p:spPr bwMode="auto">
            <a:xfrm>
              <a:off x="4343405" y="122361"/>
              <a:ext cx="4707828" cy="3306639"/>
            </a:xfrm>
            <a:prstGeom prst="rect">
              <a:avLst/>
            </a:prstGeom>
            <a:noFill/>
          </p:spPr>
          <p:txBody>
            <a:bodyPr vert="horz" wrap="none" rtlCol="0">
              <a:spAutoFit/>
            </a:bodyPr>
            <a:lstStyle/>
            <a:p>
              <a:endParaRPr lang="en-US"/>
            </a:p>
          </p:txBody>
        </p:sp>
        <p:pic>
          <p:nvPicPr>
            <p:cNvPr id="20" name="Picture 19">
              <a:extLst>
                <a:ext uri="{FF2B5EF4-FFF2-40B4-BE49-F238E27FC236}">
                  <a16:creationId xmlns:a16="http://schemas.microsoft.com/office/drawing/2014/main" id="{C3C878EB-846A-4037-8CAA-A65309AC2A1E}"/>
                </a:ext>
              </a:extLst>
            </p:cNvPr>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655761"/>
              <a:ext cx="4681562" cy="2764486"/>
            </a:xfrm>
            <a:prstGeom prst="rect">
              <a:avLst/>
            </a:prstGeom>
            <a:noFill/>
            <a:ln/>
            <a:effectLst/>
          </p:spPr>
        </p:pic>
        <p:pic>
          <p:nvPicPr>
            <p:cNvPr id="21" name="Picture 27" descr="TP_tmp">
              <a:extLst>
                <a:ext uri="{FF2B5EF4-FFF2-40B4-BE49-F238E27FC236}">
                  <a16:creationId xmlns:a16="http://schemas.microsoft.com/office/drawing/2014/main" id="{63DCD9E1-98AB-4078-B0E3-72717514ED74}"/>
                </a:ext>
              </a:extLst>
            </p:cNvPr>
            <p:cNvPicPr>
              <a:picLocks noChangeAspect="1" noChangeArrowheads="1"/>
            </p:cNvPicPr>
            <p:nvPr>
              <p:custDataLst>
                <p:tags r:id="rId2"/>
              </p:custDataLst>
            </p:nvPr>
          </p:nvPicPr>
          <p:blipFill>
            <a:blip r:embed="rId9" cstate="print"/>
            <a:srcRect/>
            <a:stretch>
              <a:fillRect/>
            </a:stretch>
          </p:blipFill>
          <p:spPr bwMode="auto">
            <a:xfrm>
              <a:off x="5061340" y="2538516"/>
              <a:ext cx="23812" cy="20638"/>
            </a:xfrm>
            <a:prstGeom prst="rect">
              <a:avLst/>
            </a:prstGeom>
            <a:noFill/>
            <a:ln w="19050" algn="ctr">
              <a:noFill/>
              <a:miter lim="800000"/>
              <a:headEnd/>
              <a:tailEnd/>
            </a:ln>
            <a:effectLst/>
          </p:spPr>
        </p:pic>
        <p:sp>
          <p:nvSpPr>
            <p:cNvPr id="22" name="Text Box 29">
              <a:extLst>
                <a:ext uri="{FF2B5EF4-FFF2-40B4-BE49-F238E27FC236}">
                  <a16:creationId xmlns:a16="http://schemas.microsoft.com/office/drawing/2014/main" id="{B5C0B6B7-C285-4F96-921F-3B6018804A17}"/>
                </a:ext>
              </a:extLst>
            </p:cNvPr>
            <p:cNvSpPr txBox="1">
              <a:spLocks noChangeArrowheads="1"/>
            </p:cNvSpPr>
            <p:nvPr/>
          </p:nvSpPr>
          <p:spPr bwMode="auto">
            <a:xfrm>
              <a:off x="5317433" y="122361"/>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Advanced LIGO</a:t>
              </a:r>
            </a:p>
          </p:txBody>
        </p:sp>
      </p:grpSp>
    </p:spTree>
    <p:extLst>
      <p:ext uri="{BB962C8B-B14F-4D97-AF65-F5344CB8AC3E}">
        <p14:creationId xmlns:p14="http://schemas.microsoft.com/office/powerpoint/2010/main" val="309024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9" name="Text Box 17"/>
          <p:cNvSpPr txBox="1">
            <a:spLocks noChangeArrowheads="1"/>
          </p:cNvSpPr>
          <p:nvPr/>
        </p:nvSpPr>
        <p:spPr bwMode="auto">
          <a:xfrm>
            <a:off x="130629" y="76200"/>
            <a:ext cx="9013371"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(Absurdly) high-precision interferometry</a:t>
            </a:r>
            <a:endParaRPr lang="en-US" sz="3200" dirty="0">
              <a:solidFill>
                <a:schemeClr val="tx1"/>
              </a:solidFill>
            </a:endParaRPr>
          </a:p>
        </p:txBody>
      </p:sp>
      <p:grpSp>
        <p:nvGrpSpPr>
          <p:cNvPr id="3" name="Group 2">
            <a:extLst>
              <a:ext uri="{FF2B5EF4-FFF2-40B4-BE49-F238E27FC236}">
                <a16:creationId xmlns:a16="http://schemas.microsoft.com/office/drawing/2014/main" id="{A2B616E8-0AFF-4DCC-A324-9C4778E4C954}"/>
              </a:ext>
            </a:extLst>
          </p:cNvPr>
          <p:cNvGrpSpPr/>
          <p:nvPr/>
        </p:nvGrpSpPr>
        <p:grpSpPr>
          <a:xfrm>
            <a:off x="2226367" y="762000"/>
            <a:ext cx="4707833" cy="3429000"/>
            <a:chOff x="4343400" y="0"/>
            <a:chExt cx="4707833" cy="3429000"/>
          </a:xfrm>
        </p:grpSpPr>
        <p:sp>
          <p:nvSpPr>
            <p:cNvPr id="19" name="TextBox 18">
              <a:extLst>
                <a:ext uri="{FF2B5EF4-FFF2-40B4-BE49-F238E27FC236}">
                  <a16:creationId xmlns:a16="http://schemas.microsoft.com/office/drawing/2014/main" id="{6199CC2C-9BED-4B9E-B17C-1AA544816396}"/>
                </a:ext>
              </a:extLst>
            </p:cNvPr>
            <p:cNvSpPr txBox="1"/>
            <p:nvPr/>
          </p:nvSpPr>
          <p:spPr bwMode="auto">
            <a:xfrm>
              <a:off x="4343405" y="122361"/>
              <a:ext cx="4707828" cy="3306639"/>
            </a:xfrm>
            <a:prstGeom prst="rect">
              <a:avLst/>
            </a:prstGeom>
            <a:noFill/>
          </p:spPr>
          <p:txBody>
            <a:bodyPr vert="horz" wrap="none" rtlCol="0">
              <a:spAutoFit/>
            </a:bodyPr>
            <a:lstStyle/>
            <a:p>
              <a:endParaRPr lang="en-US"/>
            </a:p>
          </p:txBody>
        </p:sp>
        <p:pic>
          <p:nvPicPr>
            <p:cNvPr id="20" name="Picture 19">
              <a:extLst>
                <a:ext uri="{FF2B5EF4-FFF2-40B4-BE49-F238E27FC236}">
                  <a16:creationId xmlns:a16="http://schemas.microsoft.com/office/drawing/2014/main" id="{C3C878EB-846A-4037-8CAA-A65309AC2A1E}"/>
                </a:ext>
              </a:extLst>
            </p:cNvPr>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655761"/>
              <a:ext cx="4681562" cy="2764486"/>
            </a:xfrm>
            <a:prstGeom prst="rect">
              <a:avLst/>
            </a:prstGeom>
            <a:noFill/>
            <a:ln/>
            <a:effectLst/>
          </p:spPr>
        </p:pic>
        <p:pic>
          <p:nvPicPr>
            <p:cNvPr id="21" name="Picture 27" descr="TP_tmp">
              <a:extLst>
                <a:ext uri="{FF2B5EF4-FFF2-40B4-BE49-F238E27FC236}">
                  <a16:creationId xmlns:a16="http://schemas.microsoft.com/office/drawing/2014/main" id="{63DCD9E1-98AB-4078-B0E3-72717514ED74}"/>
                </a:ext>
              </a:extLst>
            </p:cNvPr>
            <p:cNvPicPr>
              <a:picLocks noChangeAspect="1" noChangeArrowheads="1"/>
            </p:cNvPicPr>
            <p:nvPr>
              <p:custDataLst>
                <p:tags r:id="rId2"/>
              </p:custDataLst>
            </p:nvPr>
          </p:nvPicPr>
          <p:blipFill>
            <a:blip r:embed="rId6" cstate="print"/>
            <a:srcRect/>
            <a:stretch>
              <a:fillRect/>
            </a:stretch>
          </p:blipFill>
          <p:spPr bwMode="auto">
            <a:xfrm>
              <a:off x="5061340" y="2538516"/>
              <a:ext cx="23812" cy="20638"/>
            </a:xfrm>
            <a:prstGeom prst="rect">
              <a:avLst/>
            </a:prstGeom>
            <a:noFill/>
            <a:ln w="19050" algn="ctr">
              <a:noFill/>
              <a:miter lim="800000"/>
              <a:headEnd/>
              <a:tailEnd/>
            </a:ln>
            <a:effectLst/>
          </p:spPr>
        </p:pic>
        <p:sp>
          <p:nvSpPr>
            <p:cNvPr id="22" name="Text Box 29">
              <a:extLst>
                <a:ext uri="{FF2B5EF4-FFF2-40B4-BE49-F238E27FC236}">
                  <a16:creationId xmlns:a16="http://schemas.microsoft.com/office/drawing/2014/main" id="{B5C0B6B7-C285-4F96-921F-3B6018804A17}"/>
                </a:ext>
              </a:extLst>
            </p:cNvPr>
            <p:cNvSpPr txBox="1">
              <a:spLocks noChangeArrowheads="1"/>
            </p:cNvSpPr>
            <p:nvPr/>
          </p:nvSpPr>
          <p:spPr bwMode="auto">
            <a:xfrm>
              <a:off x="5165033" y="0"/>
              <a:ext cx="2971800" cy="523220"/>
            </a:xfrm>
            <a:prstGeom prst="rect">
              <a:avLst/>
            </a:prstGeom>
            <a:noFill/>
            <a:ln w="19050" algn="ctr">
              <a:noFill/>
              <a:miter lim="800000"/>
              <a:headEnd/>
              <a:tailEnd/>
            </a:ln>
            <a:effectLst/>
          </p:spPr>
          <p:txBody>
            <a:bodyPr wrap="square">
              <a:spAutoFit/>
            </a:bodyPr>
            <a:lstStyle/>
            <a:p>
              <a:r>
                <a:rPr lang="en-US" sz="2800" b="1" dirty="0">
                  <a:solidFill>
                    <a:schemeClr val="accent2"/>
                  </a:solidFill>
                </a:rPr>
                <a:t>Advanced LIGO</a:t>
              </a:r>
            </a:p>
          </p:txBody>
        </p:sp>
      </p:grpSp>
      <p:sp>
        <p:nvSpPr>
          <p:cNvPr id="23" name="Text Box 31">
            <a:extLst>
              <a:ext uri="{FF2B5EF4-FFF2-40B4-BE49-F238E27FC236}">
                <a16:creationId xmlns:a16="http://schemas.microsoft.com/office/drawing/2014/main" id="{E20D122C-E366-41F3-81DA-8460E9A5809C}"/>
              </a:ext>
            </a:extLst>
          </p:cNvPr>
          <p:cNvSpPr txBox="1">
            <a:spLocks noChangeArrowheads="1"/>
          </p:cNvSpPr>
          <p:nvPr/>
        </p:nvSpPr>
        <p:spPr bwMode="auto">
          <a:xfrm>
            <a:off x="1524000" y="4495800"/>
            <a:ext cx="6096000" cy="2246769"/>
          </a:xfrm>
          <a:prstGeom prst="rect">
            <a:avLst/>
          </a:prstGeom>
          <a:noFill/>
          <a:ln w="28575" algn="ctr">
            <a:solidFill>
              <a:schemeClr val="accent2"/>
            </a:solidFill>
            <a:miter lim="800000"/>
            <a:headEnd/>
            <a:tailEnd/>
          </a:ln>
          <a:effectLst/>
        </p:spPr>
        <p:txBody>
          <a:bodyPr wrap="square">
            <a:spAutoFit/>
          </a:bodyPr>
          <a:lstStyle/>
          <a:p>
            <a:pPr algn="l"/>
            <a:r>
              <a:rPr lang="en-US" sz="2800" b="1" dirty="0"/>
              <a:t>(O1 and O2) High-power, Fabry-Perot Michelson (</a:t>
            </a:r>
            <a:r>
              <a:rPr lang="en-US" sz="2800" b="1" dirty="0" err="1"/>
              <a:t>multipass</a:t>
            </a:r>
            <a:r>
              <a:rPr lang="en-US" sz="2800" b="1" dirty="0"/>
              <a:t>), power-and signal-recycled, and </a:t>
            </a:r>
          </a:p>
          <a:p>
            <a:pPr algn="l"/>
            <a:r>
              <a:rPr lang="en-US" sz="2800" b="1" dirty="0"/>
              <a:t>(O3) squeezed-light </a:t>
            </a:r>
          </a:p>
          <a:p>
            <a:pPr algn="l"/>
            <a:r>
              <a:rPr lang="en-US" sz="2800" b="1" dirty="0"/>
              <a:t>interferometers</a:t>
            </a:r>
          </a:p>
        </p:txBody>
      </p:sp>
    </p:spTree>
    <p:extLst>
      <p:ext uri="{BB962C8B-B14F-4D97-AF65-F5344CB8AC3E}">
        <p14:creationId xmlns:p14="http://schemas.microsoft.com/office/powerpoint/2010/main" val="35366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9"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10"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3"/>
              </p:custDataLst>
            </p:nvPr>
          </p:nvPicPr>
          <p:blipFill>
            <a:blip r:embed="rId11"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4"/>
              </p:custDataLst>
            </p:nvPr>
          </p:nvPicPr>
          <p:blipFill>
            <a:blip r:embed="rId12"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5"/>
              </p:custDataLst>
            </p:nvPr>
          </p:nvPicPr>
          <p:blipFill>
            <a:blip r:embed="rId11"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6"/>
              </p:custDataLst>
            </p:nvPr>
          </p:nvPicPr>
          <p:blipFill>
            <a:blip r:embed="rId12" cstate="print"/>
            <a:srcRect/>
            <a:stretch>
              <a:fillRect/>
            </a:stretch>
          </p:blipFill>
          <p:spPr bwMode="auto">
            <a:xfrm>
              <a:off x="4857750" y="2657475"/>
              <a:ext cx="23813" cy="20638"/>
            </a:xfrm>
            <a:prstGeom prst="rect">
              <a:avLst/>
            </a:prstGeom>
            <a:noFill/>
            <a:ln w="19050" algn="ctr">
              <a:noFill/>
              <a:miter lim="800000"/>
              <a:headEnd/>
              <a:tailEnd/>
            </a:ln>
            <a:effectLst/>
          </p:spPr>
        </p:pic>
      </p:grpSp>
      <p:sp>
        <p:nvSpPr>
          <p:cNvPr id="14" name="TextBox 13"/>
          <p:cNvSpPr txBox="1"/>
          <p:nvPr/>
        </p:nvSpPr>
        <p:spPr bwMode="auto">
          <a:xfrm>
            <a:off x="4283772" y="609600"/>
            <a:ext cx="4707828" cy="3306639"/>
          </a:xfrm>
          <a:prstGeom prst="rect">
            <a:avLst/>
          </a:prstGeom>
          <a:noFill/>
        </p:spPr>
        <p:txBody>
          <a:bodyPr vert="horz" wrap="none" rtlCol="0">
            <a:spAutoFit/>
          </a:bodyPr>
          <a:lstStyle/>
          <a:p>
            <a:endParaRPr lang="en-US"/>
          </a:p>
        </p:txBody>
      </p:sp>
      <p:pic>
        <p:nvPicPr>
          <p:cNvPr id="5" name="Picture 4">
            <a:extLst>
              <a:ext uri="{FF2B5EF4-FFF2-40B4-BE49-F238E27FC236}">
                <a16:creationId xmlns:a16="http://schemas.microsoft.com/office/drawing/2014/main" id="{F165DC09-3B80-4771-A09C-ACBAE7E0C7BF}"/>
              </a:ext>
            </a:extLst>
          </p:cNvPr>
          <p:cNvPicPr>
            <a:picLocks noChangeAspect="1"/>
          </p:cNvPicPr>
          <p:nvPr>
            <p:custDataLst>
              <p:tags r:id="rId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3767" y="1143000"/>
            <a:ext cx="4681562" cy="2764486"/>
          </a:xfrm>
          <a:prstGeom prst="rect">
            <a:avLst/>
          </a:prstGeom>
          <a:noFill/>
          <a:ln/>
          <a:effectLst/>
        </p:spPr>
      </p:pic>
      <p:pic>
        <p:nvPicPr>
          <p:cNvPr id="397339" name="Picture 27" descr="TP_tmp"/>
          <p:cNvPicPr>
            <a:picLocks noChangeAspect="1" noChangeArrowheads="1"/>
          </p:cNvPicPr>
          <p:nvPr>
            <p:custDataLst>
              <p:tags r:id="rId2"/>
            </p:custDataLst>
          </p:nvPr>
        </p:nvPicPr>
        <p:blipFill>
          <a:blip r:embed="rId12" cstate="print"/>
          <a:srcRect/>
          <a:stretch>
            <a:fillRect/>
          </a:stretch>
        </p:blipFill>
        <p:spPr bwMode="auto">
          <a:xfrm>
            <a:off x="5001707" y="2505075"/>
            <a:ext cx="23812" cy="20638"/>
          </a:xfrm>
          <a:prstGeom prst="rect">
            <a:avLst/>
          </a:prstGeom>
          <a:noFill/>
          <a:ln w="19050" algn="ctr">
            <a:noFill/>
            <a:miter lim="800000"/>
            <a:headEnd/>
            <a:tailEnd/>
          </a:ln>
          <a:effectLst/>
        </p:spPr>
      </p:pic>
      <p:sp>
        <p:nvSpPr>
          <p:cNvPr id="397341" name="Text Box 29"/>
          <p:cNvSpPr txBox="1">
            <a:spLocks noChangeArrowheads="1"/>
          </p:cNvSpPr>
          <p:nvPr/>
        </p:nvSpPr>
        <p:spPr bwMode="auto">
          <a:xfrm>
            <a:off x="5257800" y="609600"/>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Advanced LIGO</a:t>
            </a:r>
          </a:p>
        </p:txBody>
      </p:sp>
      <p:sp>
        <p:nvSpPr>
          <p:cNvPr id="397343" name="Text Box 31"/>
          <p:cNvSpPr txBox="1">
            <a:spLocks noChangeArrowheads="1"/>
          </p:cNvSpPr>
          <p:nvPr/>
        </p:nvSpPr>
        <p:spPr bwMode="auto">
          <a:xfrm>
            <a:off x="6172200" y="4724400"/>
            <a:ext cx="2667000" cy="1938992"/>
          </a:xfrm>
          <a:prstGeom prst="rect">
            <a:avLst/>
          </a:prstGeom>
          <a:noFill/>
          <a:ln w="28575" algn="ctr">
            <a:solidFill>
              <a:schemeClr val="accent2"/>
            </a:solidFill>
            <a:miter lim="800000"/>
            <a:headEnd/>
            <a:tailEnd/>
          </a:ln>
          <a:effectLst/>
        </p:spPr>
        <p:txBody>
          <a:bodyPr wrap="square">
            <a:spAutoFit/>
          </a:bodyPr>
          <a:lstStyle/>
          <a:p>
            <a:r>
              <a:rPr lang="en-US" b="1" dirty="0"/>
              <a:t>High-power, Fabry-Perot Michelson (</a:t>
            </a:r>
            <a:r>
              <a:rPr lang="en-US" b="1" dirty="0" err="1"/>
              <a:t>multipass</a:t>
            </a:r>
            <a:r>
              <a:rPr lang="en-US" b="1" dirty="0"/>
              <a:t>), power-and signal-recycled, squeezed-light (O3) interferometers</a:t>
            </a:r>
          </a:p>
        </p:txBody>
      </p:sp>
      <p:sp>
        <p:nvSpPr>
          <p:cNvPr id="22" name="Text Box 17"/>
          <p:cNvSpPr txBox="1">
            <a:spLocks noChangeArrowheads="1"/>
          </p:cNvSpPr>
          <p:nvPr/>
        </p:nvSpPr>
        <p:spPr bwMode="auto">
          <a:xfrm>
            <a:off x="130628" y="76200"/>
            <a:ext cx="8327571" cy="584775"/>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(Absurdly) high-precision interferometry</a:t>
            </a:r>
            <a:endParaRPr lang="en-US" sz="3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43"/>
                                        </p:tgtEl>
                                        <p:attrNameLst>
                                          <p:attrName>style.visibility</p:attrName>
                                        </p:attrNameLst>
                                      </p:cBhvr>
                                      <p:to>
                                        <p:strVal val="visible"/>
                                      </p:to>
                                    </p:set>
                                    <p:anim calcmode="lin" valueType="num">
                                      <p:cBhvr additive="base">
                                        <p:cTn id="7" dur="500" fill="hold"/>
                                        <p:tgtEl>
                                          <p:spTgt spid="397343"/>
                                        </p:tgtEl>
                                        <p:attrNameLst>
                                          <p:attrName>ppt_x</p:attrName>
                                        </p:attrNameLst>
                                      </p:cBhvr>
                                      <p:tavLst>
                                        <p:tav tm="0">
                                          <p:val>
                                            <p:strVal val="#ppt_x"/>
                                          </p:val>
                                        </p:tav>
                                        <p:tav tm="100000">
                                          <p:val>
                                            <p:strVal val="#ppt_x"/>
                                          </p:val>
                                        </p:tav>
                                      </p:tavLst>
                                    </p:anim>
                                    <p:anim calcmode="lin" valueType="num">
                                      <p:cBhvr additive="base">
                                        <p:cTn id="8" dur="500" fill="hold"/>
                                        <p:tgtEl>
                                          <p:spTgt spid="397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7"/>
          <p:cNvSpPr txBox="1">
            <a:spLocks noChangeArrowheads="1"/>
          </p:cNvSpPr>
          <p:nvPr/>
        </p:nvSpPr>
        <p:spPr bwMode="auto">
          <a:xfrm>
            <a:off x="76200" y="24825"/>
            <a:ext cx="9013372"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Gravitational-wave astronomy</a:t>
            </a:r>
            <a:endParaRPr lang="en-US" sz="3200" dirty="0">
              <a:solidFill>
                <a:schemeClr val="tx1"/>
              </a:solidFill>
            </a:endParaRPr>
          </a:p>
        </p:txBody>
      </p:sp>
      <p:grpSp>
        <p:nvGrpSpPr>
          <p:cNvPr id="3" name="Group 2">
            <a:extLst>
              <a:ext uri="{FF2B5EF4-FFF2-40B4-BE49-F238E27FC236}">
                <a16:creationId xmlns:a16="http://schemas.microsoft.com/office/drawing/2014/main" id="{0A6755FB-42C0-4B21-A21F-97DC314576B8}"/>
              </a:ext>
            </a:extLst>
          </p:cNvPr>
          <p:cNvGrpSpPr/>
          <p:nvPr/>
        </p:nvGrpSpPr>
        <p:grpSpPr>
          <a:xfrm>
            <a:off x="205496" y="533400"/>
            <a:ext cx="4896848" cy="1398847"/>
            <a:chOff x="205496" y="795573"/>
            <a:chExt cx="4896848" cy="1398847"/>
          </a:xfrm>
        </p:grpSpPr>
        <p:pic>
          <p:nvPicPr>
            <p:cNvPr id="2" name="Picture 1" descr="TP_tmp"/>
            <p:cNvPicPr>
              <a:picLocks noChangeAspect="1"/>
            </p:cNvPicPr>
            <p:nvPr>
              <p:custDataLst>
                <p:tags r:id="rId4"/>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5496" y="1176574"/>
              <a:ext cx="4896848" cy="473973"/>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5" name="TextBox 4"/>
            <p:cNvSpPr txBox="1"/>
            <p:nvPr/>
          </p:nvSpPr>
          <p:spPr>
            <a:xfrm>
              <a:off x="1196613" y="795573"/>
              <a:ext cx="3070071" cy="369332"/>
            </a:xfrm>
            <a:prstGeom prst="rect">
              <a:avLst/>
            </a:prstGeom>
            <a:noFill/>
          </p:spPr>
          <p:txBody>
            <a:bodyPr wrap="none" rtlCol="0">
              <a:spAutoFit/>
            </a:bodyPr>
            <a:lstStyle/>
            <a:p>
              <a:r>
                <a:rPr lang="en-US" sz="1800" b="1" dirty="0"/>
                <a:t>Strong-field burst sources</a:t>
              </a:r>
            </a:p>
          </p:txBody>
        </p:sp>
        <p:pic>
          <p:nvPicPr>
            <p:cNvPr id="8" name="Picture 7" descr="TP_tmp"/>
            <p:cNvPicPr>
              <a:picLocks noChangeAspect="1"/>
            </p:cNvPicPr>
            <p:nvPr>
              <p:custDataLst>
                <p:tags r:id="rId5"/>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4400" y="1709973"/>
              <a:ext cx="3401608" cy="48444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12" name="Group 11">
            <a:extLst>
              <a:ext uri="{FF2B5EF4-FFF2-40B4-BE49-F238E27FC236}">
                <a16:creationId xmlns:a16="http://schemas.microsoft.com/office/drawing/2014/main" id="{26CAB5FB-68F1-4FF4-90E4-0596F811DCC5}"/>
              </a:ext>
            </a:extLst>
          </p:cNvPr>
          <p:cNvGrpSpPr/>
          <p:nvPr/>
        </p:nvGrpSpPr>
        <p:grpSpPr>
          <a:xfrm>
            <a:off x="76200" y="1928336"/>
            <a:ext cx="8812500" cy="4777264"/>
            <a:chOff x="76200" y="1928336"/>
            <a:chExt cx="8812500" cy="4777264"/>
          </a:xfrm>
        </p:grpSpPr>
        <p:grpSp>
          <p:nvGrpSpPr>
            <p:cNvPr id="20" name="Group 19">
              <a:extLst>
                <a:ext uri="{FF2B5EF4-FFF2-40B4-BE49-F238E27FC236}">
                  <a16:creationId xmlns:a16="http://schemas.microsoft.com/office/drawing/2014/main" id="{B5EA22B7-A544-4F6A-B5FC-D5B8DC688428}"/>
                </a:ext>
              </a:extLst>
            </p:cNvPr>
            <p:cNvGrpSpPr/>
            <p:nvPr/>
          </p:nvGrpSpPr>
          <p:grpSpPr>
            <a:xfrm>
              <a:off x="6172200" y="3124200"/>
              <a:ext cx="2660201" cy="2926414"/>
              <a:chOff x="7169599" y="3169586"/>
              <a:chExt cx="2660201" cy="2926414"/>
            </a:xfrm>
          </p:grpSpPr>
          <p:pic>
            <p:nvPicPr>
              <p:cNvPr id="397312" name="Picture 397311" descr="TP_tmp"/>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751798" y="3169586"/>
                <a:ext cx="2001802" cy="1173814"/>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8" name="Picture 27" descr="TP_tmp"/>
              <p:cNvPicPr>
                <a:picLocks noChangeAspect="1"/>
              </p:cNvPicPr>
              <p:nvPr>
                <p:custDataLst>
                  <p:tags r:id="rId3"/>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69599" y="4609613"/>
                <a:ext cx="2660201" cy="148638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9" name="TextBox 8"/>
            <p:cNvSpPr txBox="1"/>
            <p:nvPr/>
          </p:nvSpPr>
          <p:spPr bwMode="auto">
            <a:xfrm>
              <a:off x="152400" y="1981200"/>
              <a:ext cx="5601213" cy="519747"/>
            </a:xfrm>
            <a:prstGeom prst="rect">
              <a:avLst/>
            </a:prstGeom>
            <a:noFill/>
          </p:spPr>
          <p:txBody>
            <a:bodyPr wrap="none" rtlCol="0">
              <a:spAutoFit/>
            </a:bodyPr>
            <a:lstStyle/>
            <a:p>
              <a:r>
                <a:rPr lang="en-US" sz="2800" b="1" dirty="0"/>
                <a:t>Coalescence of two black holes</a:t>
              </a:r>
            </a:p>
          </p:txBody>
        </p:sp>
        <p:sp>
          <p:nvSpPr>
            <p:cNvPr id="11" name="TextBox 10"/>
            <p:cNvSpPr txBox="1"/>
            <p:nvPr/>
          </p:nvSpPr>
          <p:spPr bwMode="auto">
            <a:xfrm>
              <a:off x="5715000" y="1928336"/>
              <a:ext cx="3173700" cy="738664"/>
            </a:xfrm>
            <a:prstGeom prst="rect">
              <a:avLst/>
            </a:prstGeom>
            <a:noFill/>
          </p:spPr>
          <p:txBody>
            <a:bodyPr wrap="square" rtlCol="0">
              <a:spAutoFit/>
            </a:bodyPr>
            <a:lstStyle/>
            <a:p>
              <a:pPr algn="l"/>
              <a:r>
                <a:rPr lang="en-US" sz="1400" b="1" dirty="0">
                  <a:solidFill>
                    <a:schemeClr val="tx1"/>
                  </a:solidFill>
                </a:rPr>
                <a:t>The LIGO Scientific Collaboration and Virgo Collaboration, PRL 116, 061102 (2016).</a:t>
              </a:r>
            </a:p>
          </p:txBody>
        </p:sp>
        <p:pic>
          <p:nvPicPr>
            <p:cNvPr id="7" name="Picture 6">
              <a:extLst>
                <a:ext uri="{FF2B5EF4-FFF2-40B4-BE49-F238E27FC236}">
                  <a16:creationId xmlns:a16="http://schemas.microsoft.com/office/drawing/2014/main" id="{8E27430F-A0B7-4852-B2CA-48B96E7BF0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6672" y="4547616"/>
              <a:ext cx="3310128" cy="2157984"/>
            </a:xfrm>
            <a:prstGeom prst="rect">
              <a:avLst/>
            </a:prstGeom>
          </p:spPr>
        </p:pic>
        <p:grpSp>
          <p:nvGrpSpPr>
            <p:cNvPr id="10" name="Group 9">
              <a:extLst>
                <a:ext uri="{FF2B5EF4-FFF2-40B4-BE49-F238E27FC236}">
                  <a16:creationId xmlns:a16="http://schemas.microsoft.com/office/drawing/2014/main" id="{03E561EA-6E87-4508-A69A-A6D75B4275EB}"/>
                </a:ext>
              </a:extLst>
            </p:cNvPr>
            <p:cNvGrpSpPr/>
            <p:nvPr/>
          </p:nvGrpSpPr>
          <p:grpSpPr>
            <a:xfrm>
              <a:off x="76200" y="2634996"/>
              <a:ext cx="6329934" cy="1866758"/>
              <a:chOff x="76200" y="2634996"/>
              <a:chExt cx="6329934" cy="1866758"/>
            </a:xfrm>
          </p:grpSpPr>
          <p:sp>
            <p:nvSpPr>
              <p:cNvPr id="29" name="TextBox 28">
                <a:extLst>
                  <a:ext uri="{FF2B5EF4-FFF2-40B4-BE49-F238E27FC236}">
                    <a16:creationId xmlns:a16="http://schemas.microsoft.com/office/drawing/2014/main" id="{E6EF7C2F-BAA0-401D-BA65-17CF1FD8E824}"/>
                  </a:ext>
                </a:extLst>
              </p:cNvPr>
              <p:cNvSpPr txBox="1"/>
              <p:nvPr/>
            </p:nvSpPr>
            <p:spPr>
              <a:xfrm>
                <a:off x="5783848" y="4191000"/>
                <a:ext cx="622286" cy="307777"/>
              </a:xfrm>
              <a:prstGeom prst="rect">
                <a:avLst/>
              </a:prstGeom>
              <a:noFill/>
            </p:spPr>
            <p:txBody>
              <a:bodyPr wrap="none" rtlCol="0">
                <a:spAutoFit/>
              </a:bodyPr>
              <a:lstStyle/>
              <a:p>
                <a:r>
                  <a:rPr lang="en-US" sz="1400" dirty="0">
                    <a:solidFill>
                      <a:schemeClr val="tx1"/>
                    </a:solidFill>
                  </a:rPr>
                  <a:t>0.45s</a:t>
                </a:r>
              </a:p>
            </p:txBody>
          </p:sp>
          <p:pic>
            <p:nvPicPr>
              <p:cNvPr id="14" name="Picture 13" descr="A screenshot of a cell phone&#10;&#10;Description generated with high confidence">
                <a:extLst>
                  <a:ext uri="{FF2B5EF4-FFF2-40B4-BE49-F238E27FC236}">
                    <a16:creationId xmlns:a16="http://schemas.microsoft.com/office/drawing/2014/main" id="{82E6E824-2724-46F1-AAEA-91A6F19802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134" y="2634996"/>
                <a:ext cx="5967146" cy="1632204"/>
              </a:xfrm>
              <a:prstGeom prst="rect">
                <a:avLst/>
              </a:prstGeom>
            </p:spPr>
          </p:pic>
          <p:sp>
            <p:nvSpPr>
              <p:cNvPr id="16" name="TextBox 15">
                <a:extLst>
                  <a:ext uri="{FF2B5EF4-FFF2-40B4-BE49-F238E27FC236}">
                    <a16:creationId xmlns:a16="http://schemas.microsoft.com/office/drawing/2014/main" id="{34BD9127-2F4D-46F1-A467-FB94B68BC707}"/>
                  </a:ext>
                </a:extLst>
              </p:cNvPr>
              <p:cNvSpPr txBox="1"/>
              <p:nvPr/>
            </p:nvSpPr>
            <p:spPr>
              <a:xfrm>
                <a:off x="1045160" y="4191000"/>
                <a:ext cx="622286" cy="307777"/>
              </a:xfrm>
              <a:prstGeom prst="rect">
                <a:avLst/>
              </a:prstGeom>
              <a:noFill/>
            </p:spPr>
            <p:txBody>
              <a:bodyPr wrap="none" rtlCol="0">
                <a:spAutoFit/>
              </a:bodyPr>
              <a:lstStyle/>
              <a:p>
                <a:r>
                  <a:rPr lang="en-US" sz="1400" dirty="0">
                    <a:solidFill>
                      <a:schemeClr val="tx1"/>
                    </a:solidFill>
                  </a:rPr>
                  <a:t>0.30s</a:t>
                </a:r>
              </a:p>
            </p:txBody>
          </p:sp>
          <p:sp>
            <p:nvSpPr>
              <p:cNvPr id="23" name="TextBox 22">
                <a:extLst>
                  <a:ext uri="{FF2B5EF4-FFF2-40B4-BE49-F238E27FC236}">
                    <a16:creationId xmlns:a16="http://schemas.microsoft.com/office/drawing/2014/main" id="{111C852D-AD5C-40EF-9489-D7EFE82AFEEC}"/>
                  </a:ext>
                </a:extLst>
              </p:cNvPr>
              <p:cNvSpPr txBox="1"/>
              <p:nvPr/>
            </p:nvSpPr>
            <p:spPr>
              <a:xfrm>
                <a:off x="1669048" y="4191000"/>
                <a:ext cx="622286" cy="307777"/>
              </a:xfrm>
              <a:prstGeom prst="rect">
                <a:avLst/>
              </a:prstGeom>
              <a:noFill/>
            </p:spPr>
            <p:txBody>
              <a:bodyPr wrap="none" rtlCol="0">
                <a:spAutoFit/>
              </a:bodyPr>
              <a:lstStyle/>
              <a:p>
                <a:r>
                  <a:rPr lang="en-US" sz="1400" dirty="0">
                    <a:solidFill>
                      <a:schemeClr val="tx1"/>
                    </a:solidFill>
                  </a:rPr>
                  <a:t>0.35s</a:t>
                </a:r>
              </a:p>
            </p:txBody>
          </p:sp>
          <p:sp>
            <p:nvSpPr>
              <p:cNvPr id="24" name="TextBox 23">
                <a:extLst>
                  <a:ext uri="{FF2B5EF4-FFF2-40B4-BE49-F238E27FC236}">
                    <a16:creationId xmlns:a16="http://schemas.microsoft.com/office/drawing/2014/main" id="{1B3C06A5-55F7-4605-AA5D-214E9981ABD1}"/>
                  </a:ext>
                </a:extLst>
              </p:cNvPr>
              <p:cNvSpPr txBox="1"/>
              <p:nvPr/>
            </p:nvSpPr>
            <p:spPr>
              <a:xfrm>
                <a:off x="2977134" y="4191000"/>
                <a:ext cx="622286" cy="307777"/>
              </a:xfrm>
              <a:prstGeom prst="rect">
                <a:avLst/>
              </a:prstGeom>
              <a:noFill/>
            </p:spPr>
            <p:txBody>
              <a:bodyPr wrap="none" rtlCol="0">
                <a:spAutoFit/>
              </a:bodyPr>
              <a:lstStyle/>
              <a:p>
                <a:r>
                  <a:rPr lang="en-US" sz="1400" dirty="0">
                    <a:solidFill>
                      <a:schemeClr val="tx1"/>
                    </a:solidFill>
                  </a:rPr>
                  <a:t>0.45s</a:t>
                </a:r>
              </a:p>
            </p:txBody>
          </p:sp>
          <p:sp>
            <p:nvSpPr>
              <p:cNvPr id="25" name="TextBox 24">
                <a:extLst>
                  <a:ext uri="{FF2B5EF4-FFF2-40B4-BE49-F238E27FC236}">
                    <a16:creationId xmlns:a16="http://schemas.microsoft.com/office/drawing/2014/main" id="{8CCECAD3-7372-4FFA-B755-BC014405A8F6}"/>
                  </a:ext>
                </a:extLst>
              </p:cNvPr>
              <p:cNvSpPr txBox="1"/>
              <p:nvPr/>
            </p:nvSpPr>
            <p:spPr>
              <a:xfrm>
                <a:off x="2354848" y="4193977"/>
                <a:ext cx="622286" cy="307777"/>
              </a:xfrm>
              <a:prstGeom prst="rect">
                <a:avLst/>
              </a:prstGeom>
              <a:noFill/>
            </p:spPr>
            <p:txBody>
              <a:bodyPr wrap="none" rtlCol="0">
                <a:spAutoFit/>
              </a:bodyPr>
              <a:lstStyle/>
              <a:p>
                <a:r>
                  <a:rPr lang="en-US" sz="1400" dirty="0">
                    <a:solidFill>
                      <a:schemeClr val="tx1"/>
                    </a:solidFill>
                  </a:rPr>
                  <a:t>0.40s</a:t>
                </a:r>
              </a:p>
            </p:txBody>
          </p:sp>
          <p:sp>
            <p:nvSpPr>
              <p:cNvPr id="26" name="TextBox 25">
                <a:extLst>
                  <a:ext uri="{FF2B5EF4-FFF2-40B4-BE49-F238E27FC236}">
                    <a16:creationId xmlns:a16="http://schemas.microsoft.com/office/drawing/2014/main" id="{78F8161B-612C-46EE-B2AA-62CAA4C301BC}"/>
                  </a:ext>
                </a:extLst>
              </p:cNvPr>
              <p:cNvSpPr txBox="1"/>
              <p:nvPr/>
            </p:nvSpPr>
            <p:spPr>
              <a:xfrm>
                <a:off x="3815334" y="4191000"/>
                <a:ext cx="622286" cy="307777"/>
              </a:xfrm>
              <a:prstGeom prst="rect">
                <a:avLst/>
              </a:prstGeom>
              <a:noFill/>
            </p:spPr>
            <p:txBody>
              <a:bodyPr wrap="none" rtlCol="0">
                <a:spAutoFit/>
              </a:bodyPr>
              <a:lstStyle/>
              <a:p>
                <a:r>
                  <a:rPr lang="en-US" sz="1400" dirty="0">
                    <a:solidFill>
                      <a:schemeClr val="tx1"/>
                    </a:solidFill>
                  </a:rPr>
                  <a:t>0.30s</a:t>
                </a:r>
              </a:p>
            </p:txBody>
          </p:sp>
          <p:sp>
            <p:nvSpPr>
              <p:cNvPr id="27" name="TextBox 26">
                <a:extLst>
                  <a:ext uri="{FF2B5EF4-FFF2-40B4-BE49-F238E27FC236}">
                    <a16:creationId xmlns:a16="http://schemas.microsoft.com/office/drawing/2014/main" id="{3534398A-8B10-4678-961C-7E1F47EC7355}"/>
                  </a:ext>
                </a:extLst>
              </p:cNvPr>
              <p:cNvSpPr txBox="1"/>
              <p:nvPr/>
            </p:nvSpPr>
            <p:spPr>
              <a:xfrm>
                <a:off x="4439222" y="4191000"/>
                <a:ext cx="622286" cy="307777"/>
              </a:xfrm>
              <a:prstGeom prst="rect">
                <a:avLst/>
              </a:prstGeom>
              <a:noFill/>
            </p:spPr>
            <p:txBody>
              <a:bodyPr wrap="none" rtlCol="0">
                <a:spAutoFit/>
              </a:bodyPr>
              <a:lstStyle/>
              <a:p>
                <a:r>
                  <a:rPr lang="en-US" sz="1400" dirty="0">
                    <a:solidFill>
                      <a:schemeClr val="tx1"/>
                    </a:solidFill>
                  </a:rPr>
                  <a:t>0.35s</a:t>
                </a:r>
              </a:p>
            </p:txBody>
          </p:sp>
          <p:sp>
            <p:nvSpPr>
              <p:cNvPr id="30" name="TextBox 29">
                <a:extLst>
                  <a:ext uri="{FF2B5EF4-FFF2-40B4-BE49-F238E27FC236}">
                    <a16:creationId xmlns:a16="http://schemas.microsoft.com/office/drawing/2014/main" id="{B6A5D951-C813-42F8-8E75-C0C3A33E26D9}"/>
                  </a:ext>
                </a:extLst>
              </p:cNvPr>
              <p:cNvSpPr txBox="1"/>
              <p:nvPr/>
            </p:nvSpPr>
            <p:spPr>
              <a:xfrm>
                <a:off x="5125022" y="4193977"/>
                <a:ext cx="622286" cy="307777"/>
              </a:xfrm>
              <a:prstGeom prst="rect">
                <a:avLst/>
              </a:prstGeom>
              <a:noFill/>
            </p:spPr>
            <p:txBody>
              <a:bodyPr wrap="none" rtlCol="0">
                <a:spAutoFit/>
              </a:bodyPr>
              <a:lstStyle/>
              <a:p>
                <a:r>
                  <a:rPr lang="en-US" sz="1400" dirty="0">
                    <a:solidFill>
                      <a:schemeClr val="tx1"/>
                    </a:solidFill>
                  </a:rPr>
                  <a:t>0.40s</a:t>
                </a:r>
              </a:p>
            </p:txBody>
          </p:sp>
          <p:pic>
            <p:nvPicPr>
              <p:cNvPr id="6" name="Picture 5">
                <a:extLst>
                  <a:ext uri="{FF2B5EF4-FFF2-40B4-BE49-F238E27FC236}">
                    <a16:creationId xmlns:a16="http://schemas.microsoft.com/office/drawing/2014/main" id="{7FD6C79B-6F88-47FE-983F-C2E17BED8BC8}"/>
                  </a:ext>
                </a:extLst>
              </p:cNvPr>
              <p:cNvPicPr>
                <a:picLocks noChangeAspect="1"/>
              </p:cNvPicPr>
              <p:nvPr>
                <p:custDataLst>
                  <p:tags r:id="rId1"/>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48031" y="3480435"/>
                <a:ext cx="882396" cy="233934"/>
              </a:xfrm>
              <a:prstGeom prst="rect">
                <a:avLst/>
              </a:prstGeom>
              <a:noFill/>
              <a:ln/>
              <a:effectLst/>
            </p:spPr>
          </p:pic>
        </p:grpSp>
      </p:grpSp>
    </p:spTree>
    <p:extLst>
      <p:ext uri="{BB962C8B-B14F-4D97-AF65-F5344CB8AC3E}">
        <p14:creationId xmlns:p14="http://schemas.microsoft.com/office/powerpoint/2010/main" val="79458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7"/>
          <p:cNvSpPr txBox="1">
            <a:spLocks noChangeArrowheads="1"/>
          </p:cNvSpPr>
          <p:nvPr/>
        </p:nvSpPr>
        <p:spPr bwMode="auto">
          <a:xfrm>
            <a:off x="76200" y="24825"/>
            <a:ext cx="9013372"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Gravitational-wave astronomy</a:t>
            </a:r>
          </a:p>
        </p:txBody>
      </p:sp>
      <p:sp>
        <p:nvSpPr>
          <p:cNvPr id="9" name="TextBox 8"/>
          <p:cNvSpPr txBox="1"/>
          <p:nvPr/>
        </p:nvSpPr>
        <p:spPr bwMode="auto">
          <a:xfrm>
            <a:off x="444753" y="722293"/>
            <a:ext cx="5900974" cy="954107"/>
          </a:xfrm>
          <a:prstGeom prst="rect">
            <a:avLst/>
          </a:prstGeom>
          <a:noFill/>
        </p:spPr>
        <p:txBody>
          <a:bodyPr wrap="none" rtlCol="0">
            <a:spAutoFit/>
          </a:bodyPr>
          <a:lstStyle/>
          <a:p>
            <a:r>
              <a:rPr lang="en-US" sz="2800" b="1" dirty="0"/>
              <a:t>Coalescences of two black holes </a:t>
            </a:r>
          </a:p>
          <a:p>
            <a:r>
              <a:rPr lang="en-US" sz="2800" b="1" dirty="0"/>
              <a:t>(3 in O1)</a:t>
            </a:r>
          </a:p>
        </p:txBody>
      </p:sp>
      <p:sp>
        <p:nvSpPr>
          <p:cNvPr id="11" name="TextBox 10"/>
          <p:cNvSpPr txBox="1"/>
          <p:nvPr/>
        </p:nvSpPr>
        <p:spPr bwMode="auto">
          <a:xfrm>
            <a:off x="6477000" y="685800"/>
            <a:ext cx="2286000" cy="954107"/>
          </a:xfrm>
          <a:prstGeom prst="rect">
            <a:avLst/>
          </a:prstGeom>
          <a:noFill/>
        </p:spPr>
        <p:txBody>
          <a:bodyPr wrap="square" rtlCol="0">
            <a:spAutoFit/>
          </a:bodyPr>
          <a:lstStyle/>
          <a:p>
            <a:pPr algn="l"/>
            <a:r>
              <a:rPr lang="en-US" sz="1400" b="1" dirty="0">
                <a:solidFill>
                  <a:schemeClr val="tx1"/>
                </a:solidFill>
              </a:rPr>
              <a:t>The LIGO Scientific Collaboration and Virgo Collaboration, PRX 6, 041015 (2016).</a:t>
            </a:r>
          </a:p>
        </p:txBody>
      </p:sp>
      <p:pic>
        <p:nvPicPr>
          <p:cNvPr id="3" name="Picture 2" descr="A screenshot of a cell phone&#10;&#10;Description generated with very high confidence">
            <a:extLst>
              <a:ext uri="{FF2B5EF4-FFF2-40B4-BE49-F238E27FC236}">
                <a16:creationId xmlns:a16="http://schemas.microsoft.com/office/drawing/2014/main" id="{6C49C984-4DF1-405C-AFD8-32C24E907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64" y="1941493"/>
            <a:ext cx="8617571" cy="4154507"/>
          </a:xfrm>
          <a:prstGeom prst="rect">
            <a:avLst/>
          </a:prstGeom>
        </p:spPr>
      </p:pic>
    </p:spTree>
    <p:extLst>
      <p:ext uri="{BB962C8B-B14F-4D97-AF65-F5344CB8AC3E}">
        <p14:creationId xmlns:p14="http://schemas.microsoft.com/office/powerpoint/2010/main" val="24152476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True"/>
  <p:tag name="TEX2PS" val="latex $(base).tex; dvips -D $(res) -E -o $(base).ps $(base).dvi"/>
  <p:tag name="TEX2PSBATCH" val="latex --interaction=nonstopmode $(base).tex; dvips -D $(res) -E -o $(base).ps $(base).dvi"/>
  <p:tag name="DEFAULTMAGNIFICATION" val="2"/>
  <p:tag name="DEFAULTFONTSIZE" val="10"/>
  <p:tag name="DEFAULTWIDTH" val="348"/>
  <p:tag name="DEFAULTHEIGHT" val="476"/>
  <p:tag name="FIRSTCARLTON20CAVES@YOU7QNNFUVWXY5LK" val="2672"/>
  <p:tag name="DEFAULTDISPLAYSOURCE" val="\documentclass{slides}\pagestyle{empty}&#10;\begin{document}&#10;\scriptsize&#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ORIGWIDTH" val="1"/>
  <p:tag name="PICTUREFILESIZE" val="2216"/>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893.75"/>
  <p:tag name="ORIGINALWIDTH" val="3207"/>
  <p:tag name="LATEXADDIN" val="\documentclass{slides}\pagestyle{empty}&#10;\begin{document}&#10;\scriptsize&#10;$$&#10;\left(\matrix{\mbox{differential}\cr\mbox{strain}\cr\mbox{sensitivity}}\right)&#10;\simeq 10^{-22}&#10;$$&#10;$$&#10;\left(\matrix{\mbox{differential}\cr\mbox{displacement}\cr\mbox{sensitivity}}\right)&#10;\simeq4\times10^{-19}\,\mbox{m}&#10;$$&#10;\begin{center}&#10;from 50$\,$Hz to 2,000$\,$Hz.&#10;\end{center}&#10;\end{document}&#10;"/>
  <p:tag name="IGUANATEXSIZE" val="20"/>
  <p:tag name="IGUANATEXCURSOR" val="330"/>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ORIGWIDTH" val="1"/>
  <p:tag name="PICTUREFILESIZE" val="2216"/>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230.25"/>
  <p:tag name="ORIGINALWIDTH" val="868.5"/>
  <p:tag name="LATEXADDIN" val="\documentclass{slides}\pagestyle{empty}&#10;\begin{document}&#10;\scriptsize&#10;$$h(10^{-21})$$&#10;\end{document}&#10;"/>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M_1&amp;\simeq&amp;36^{+5}_{-4}\,M_\odot\nonumber\\[3pt]&#10;M_2&amp;\simeq&amp;29^{+4}_{-4}\,M_\odot\nonumber\\[3pt]&#10;M_f&amp;\simeq&amp;62^{+4}_{-4}\,M_\odot\nonumber&#10;\end{eqnarray}&#10;\end{document}&#10;"/>
  <p:tag name="FILENAME" val="TP_tmp"/>
  <p:tag name="FORMAT" val="pngmono"/>
  <p:tag name="RES" val="1200"/>
  <p:tag name="BLEND" val="0"/>
  <p:tag name="TRANSPARENT" val="1"/>
  <p:tag name="TBUG" val="0"/>
  <p:tag name="ALLOWFS" val="0"/>
  <p:tag name="ORIGWIDTH" val="140"/>
  <p:tag name="PICTUREFILESIZE" val="2466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R&amp;\simeq&amp;410^{+160}_{-180}\,{\rm Mpc}\nonumber\\[3pt]&#10;E_{\rm gw}&amp;\simeq&amp;3.0^{+0.5}_{-0.5}\,M_\odot c^2\nonumber\\[3pt]&#10;h_{\rm max}&amp;\simeq&amp;10^{-21}\nonumber\\[3pt]&#10;1/\tau&amp;\simeq&amp;\mbox{35--150}\,{Hz}\nonumber&#10;\end{eqnarray}&#10;\end{document}&#10;"/>
  <p:tag name="FILENAME" val="TP_tmp"/>
  <p:tag name="FORMAT" val="pngmono"/>
  <p:tag name="RES" val="1200"/>
  <p:tag name="BLEND" val="0"/>
  <p:tag name="TRANSPARENT" val="1"/>
  <p:tag name="TBUG" val="0"/>
  <p:tag name="ALLOWFS" val="0"/>
  <p:tag name="ORIGWIDTH" val="186"/>
  <p:tag name="PICTUREFILESIZE" val="36526"/>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sim\frac{G\sqrt{\epsilon}M}{c^2 R}&#10;=1.6\times10^{-22}&#10;\left(\frac{\epsilon}{0.1}\right)^{1/2}&#10;\left(\frac{M}{10M_\odot}\right)&#10;\left(\frac{1\,\mbox{Gpc}}{R}\right)&#10;$$&#10;\end{document}&#10;"/>
  <p:tag name="FILENAME" val="TP_tmp"/>
  <p:tag name="FORMAT" val="pngmono"/>
  <p:tag name="RES" val="1200"/>
  <p:tag name="BLEND" val="0"/>
  <p:tag name="TRANSPARENT" val="1"/>
  <p:tag name="TBUG" val="0"/>
  <p:tag name="ALLOWFS" val="0"/>
  <p:tag name="ORIGWIDTH" val="435"/>
  <p:tag name="PICTUREFILESIZE" val="4013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frac{1}{\tau}\sim\delta\frac{c^3}{GM}&#10;=200\,\mbox{Hz}&#10;\left(\frac{\delta}{0.01}\right)\left(\frac{10M_\odot}{M}\right)&#10;$$&#10;\end{document}&#10;"/>
  <p:tag name="FILENAME" val="TP_tmp"/>
  <p:tag name="FORMAT" val="pngmono"/>
  <p:tag name="RES" val="1200"/>
  <p:tag name="BLEND" val="0"/>
  <p:tag name="TRANSPARENT" val="1"/>
  <p:tag name="TBUG" val="0"/>
  <p:tag name="ALLOWFS" val="0"/>
  <p:tag name="ORIGWIDTH" val="302"/>
  <p:tag name="PICTUREFILESIZE" val="28279"/>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mbox{(signal)}&amp;=&amp;N\cos\phi\nonumber\\&#10;\mbox{(noise)}&amp;=&amp;\sqrt{2N}\Delta x_2|\sin\phi|\nonumber\\&#10;\Delta\phi={\mbox{(noise)}\over|d\mbox{(signal)}/d\phi|}&amp;=&amp;&#10;{\sqrt2\Delta x_2\over\sqrt N}\nonumber&#10;\end{eqnarray}&#10;\end{document}"/>
  <p:tag name="FILENAME" val="TP_tmp"/>
  <p:tag name="FORMAT" val="pngmono"/>
  <p:tag name="RES" val="1200"/>
  <p:tag name="BLEND" val="0"/>
  <p:tag name="TRANSPARENT" val="1"/>
  <p:tag name="TBUG" val="0"/>
  <p:tag name="ALLOWFS" val="0"/>
  <p:tag name="ORIGWIDTH" val="337"/>
  <p:tag name="PICTUREFILESIZE" val="41983"/>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3}{W}   &amp;\measure{M}    &amp;\cw\\&#10;\lstick{|S\rangle}      &amp;\ghost{V}          &amp;\gate{U_\phi=e^{-ih_2\phi}}    &amp;\ghost{W}          &amp;\measure{M}    &amp;\cw\\&#10;\lstick{|S\rangle}      &amp;\ghost{V}          &amp;\gate{U_\phi=e^{-ih_3\phi}}    &amp;\ghost{W}          &amp;\measure{M}    &amp;\cw\\&#10;\lstick{\mbox{ancilla}} &amp;\qw                &amp;\qw                            &amp;\ghost{W}          &amp;\measure{M}    &amp;\cw&#10;}&#10;\end{document}&#10;"/>
  <p:tag name="FILENAME" val="TP_tmp"/>
  <p:tag name="FORMAT" val="pngmono"/>
  <p:tag name="RES" val="1200"/>
  <p:tag name="BLEND" val="0"/>
  <p:tag name="TRANSPARENT" val="1"/>
  <p:tag name="TBUG" val="0"/>
  <p:tag name="ALLOWFS" val="0"/>
  <p:tag name="ORIGWIDTH" val="366"/>
  <p:tag name="PICTUREFILESIZE" val="75360"/>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sum_{j=1}^N h_j&#10;$$&#10;\end{document}&#10;"/>
  <p:tag name="FILENAME" val="TP_tmp"/>
  <p:tag name="FORMAT" val="pngmono"/>
  <p:tag name="RES" val="1200"/>
  <p:tag name="BLEND" val="0"/>
  <p:tag name="TRANSPARENT" val="1"/>
  <p:tag name="TBUG" val="0"/>
  <p:tag name="ALLOWFS" val="0"/>
  <p:tag name="ORIGWIDTH" val="79"/>
  <p:tag name="PICTUREFILESIZE" val="6730"/>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eqnarray}&#10;&amp;\mbox{}&amp;\Delta h\le{1\over2}\sqrt N(\Lambda-\lambda)\nonumber\\&#10;&amp;\mbox{}&amp;\Delta\phi\ge{1\over\sqrt N(\Lambda-\lambda)}\nonumber&#10;\end{eqnarray}&#10;\end{document}&#10;"/>
  <p:tag name="FILENAME" val="TP_tmp"/>
  <p:tag name="FORMAT" val="png256"/>
  <p:tag name="RES" val="1200"/>
  <p:tag name="BLEND" val="0"/>
  <p:tag name="TRANSPARENT" val="1"/>
  <p:tag name="TBUG" val="0"/>
  <p:tag name="ALLOWFS" val="0"/>
  <p:tag name="ORIGWIDTH" val="152"/>
  <p:tag name="PICTUREFILESIZE" val="27762"/>
  <p:tag name="TEXPOINTSCALING" val="1.24326254192152"/>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box{}\ge{1\over N(\Lambda-\lambda)}&#10;$$&#10;\end{document}&#10;"/>
  <p:tag name="FILENAME" val="TP_tmp"/>
  <p:tag name="FORMAT" val="pngmono"/>
  <p:tag name="RES" val="1200"/>
  <p:tag name="BLEND" val="0"/>
  <p:tag name="TRANSPARENT" val="1"/>
  <p:tag name="TBUG" val="0"/>
  <p:tag name="ALLOWFS" val="0"/>
  <p:tag name="ORIGWIDTH" val="95"/>
  <p:tag name="PICTUREFILESIZE" val="6074"/>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 h\le{1\over2}N(\Lambda-\lambda)&#10;$$&#10;\end{document}&#10;"/>
  <p:tag name="FILENAME" val="TP_tmp"/>
  <p:tag name="FORMAT" val="pngmono"/>
  <p:tag name="RES" val="1200"/>
  <p:tag name="BLEND" val="0"/>
  <p:tag name="TRANSPARENT" val="1"/>
  <p:tag name="TBUG" val="0"/>
  <p:tag name="ALLOWFS" val="0"/>
  <p:tag name="ORIGWIDTH" val="137"/>
  <p:tag name="PICTUREFILESIZE" val="9194"/>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rm est}}\ge{1\over2\Delta h}&#10;$$&#10;\end{document}&#10;"/>
  <p:tag name="FILENAME" val="TP_tmp"/>
  <p:tag name="FORMAT" val="pngmono"/>
  <p:tag name="RES" val="1200"/>
  <p:tag name="BLEND" val="0"/>
  <p:tag name="TRANSPARENT" val="1"/>
  <p:tag name="TBUG" val="0"/>
  <p:tag name="ALLOWFS" val="0"/>
  <p:tag name="ORIGWIDTH" val="108"/>
  <p:tag name="PICTUREFILESIZE" val="7808"/>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217.5"/>
  <p:tag name="ORIGINALWIDTH" val="2389.5"/>
  <p:tag name="LATEXADDIN" val="\documentclass{slides}\pagestyle{empty}&#10;\usepackage{color}&#10;\color[rgb]{1,0,0}&#10;\begin{document}&#10;\scriptsize&#10;$\sim4\times10^{18}\;\mbox{photons/ms}$&#10;\end{document}"/>
  <p:tag name="IGUANATEXSIZE" val="20"/>
  <p:tag name="IGUANATEXCURSOR" val="77"/>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ORIGWIDTH" val="1"/>
  <p:tag name="PICTUREFILESIZE" val="3312"/>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2887.5"/>
  <p:tag name="LATEXADDIN" val="\documentclass{slides}\pagestyle{empty}&#10;\usepackage{color}&#10;\color[rgb]{1,0,0}&#10;\begin{document}&#10;\scriptsize&#10;$\sim2.5\;\mbox{squeezed photons/ms}$&#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844.25"/>
  <p:tag name="ORIGINALWIDTH" val="4956"/>
  <p:tag name="LATEXADDIN" val="\documentclass{slides}\pagestyle{empty}&#10;\textwidth=5.5truein&#10;\begin{document}&#10;\scriptsize&#10;For an optical interferometer powered by a laser, with fractional photon loss $1-\eta=\epsilon$, the optimal strategy is to put squeezed light into the vacuum port, with ultimate sensitivity having shot-noise scaling:&#10;$$&#10;\Delta\phi\simeq\sqrt{\frac{1-\eta}{\eta N}}&#10;=\sqrt{\frac{\epsilon}{(1-\epsilon)N}}\;.&#10;$$&#10;\end{document}&#10;"/>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419"/>
  <p:tag name="ORIGINALWIDTH" val="4047.75"/>
  <p:tag name="LATEXADDIN" val="\documentclass{slides}\pagestyle{empty}&#10;\usepackage{color}&#10;\color[rgb]{0,0,1}&#10;\begin{document}&#10;\scriptsize&#10;\begin{center}&#10;Rule of thumb for photon losses,\\&#10;established by many researchers,\\ &#10;under many circumstances.\\&#10;\vspace{-10pt}&#10;Reaching the Heisenberg limit requires&#10;\vspace{-30pt}&#10;\large{$$\epsilon N\simeq1\;.$$}&#10;\end{center}&#10;\end{document}&#10;"/>
  <p:tag name="IGUANATEXSIZE" val="20"/>
  <p:tag name="IGUANATEXCURSOR" val="286"/>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sim\frac{G\sqrt{\epsilon}M}{c^2 R}&#10;=1.6\times10^{-22}&#10;\left(\frac{\epsilon}{0.1}\right)^{1/2}&#10;\left(\frac{M}{10M_\odot}\right)&#10;\left(\frac{1\,\mbox{Gpc}}{R}\right)&#10;$$&#10;\end{document}&#10;"/>
  <p:tag name="FILENAME" val="TP_tmp"/>
  <p:tag name="FORMAT" val="pngmono"/>
  <p:tag name="RES" val="1200"/>
  <p:tag name="BLEND" val="0"/>
  <p:tag name="TRANSPARENT" val="1"/>
  <p:tag name="TBUG" val="0"/>
  <p:tag name="ALLOWFS" val="0"/>
  <p:tag name="ORIGWIDTH" val="435"/>
  <p:tag name="PICTUREFILESIZE" val="4013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frac{1}{\tau}\sim\delta\frac{c^3}{GM}&#10;=200\,\mbox{Hz}&#10;\left(\frac{\delta}{0.01}\right)\left(\frac{10M_\odot}{M}\right)&#10;$$&#10;\end{document}&#10;"/>
  <p:tag name="FILENAME" val="TP_tmp"/>
  <p:tag name="FORMAT" val="pngmono"/>
  <p:tag name="RES" val="1200"/>
  <p:tag name="BLEND" val="0"/>
  <p:tag name="TRANSPARENT" val="1"/>
  <p:tag name="TBUG" val="0"/>
  <p:tag name="ALLOWFS" val="0"/>
  <p:tag name="ORIGWIDTH" val="302"/>
  <p:tag name="PICTUREFILESIZE" val="28279"/>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ORIGWIDTH" val="1"/>
  <p:tag name="PICTUREFILESIZE" val="2216"/>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893.75"/>
  <p:tag name="ORIGINALWIDTH" val="3207"/>
  <p:tag name="LATEXADDIN" val="\documentclass{slides}\pagestyle{empty}&#10;\begin{document}&#10;\scriptsize&#10;$$&#10;\left(\matrix{\mbox{differential}\cr\mbox{strain}\cr\mbox{sensitivity}}\right)&#10;\simeq 10^{-22}&#10;$$&#10;$$&#10;\left(\matrix{\mbox{differential}\cr\mbox{displacement}\cr\mbox{sensitivity}}\right)&#10;\simeq4\times10^{-19}\,\mbox{m}&#10;$$&#10;\begin{center}&#10;from 50$\,$Hz to 2,000$\,$Hz.&#10;\end{center}&#10;\end{document}&#10;"/>
  <p:tag name="IGUANATEXSIZE" val="20"/>
  <p:tag name="IGUANATEXCURSOR" val="330"/>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ORIGWIDTH" val="1"/>
  <p:tag name="PICTUREFILESIZE" val="2216"/>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893.75"/>
  <p:tag name="ORIGINALWIDTH" val="3207"/>
  <p:tag name="LATEXADDIN" val="\documentclass{slides}\pagestyle{empty}&#10;\begin{document}&#10;\scriptsize&#10;$$&#10;\left(\matrix{\mbox{differential}\cr\mbox{strain}\cr\mbox{sensitivity}}\right)&#10;\simeq 10^{-22}&#10;$$&#10;$$&#10;\left(\matrix{\mbox{differential}\cr\mbox{displacement}\cr\mbox{sensitivity}}\right)&#10;\simeq4\times10^{-19}\,\mbox{m}&#10;$$&#10;\begin{center}&#10;from 50$\,$Hz to 2,000$\,$Hz.&#10;\end{center}&#10;\end{document}&#10;"/>
  <p:tag name="IGUANATEXSIZE" val="20"/>
  <p:tag name="IGUANATEXCURSOR" val="330"/>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30969</TotalTime>
  <Words>925</Words>
  <Application>Microsoft Office PowerPoint</Application>
  <PresentationFormat>On-screen Show (4:3)</PresentationFormat>
  <Paragraphs>163</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Helvetica</vt:lpstr>
      <vt:lpstr>CMEX10</vt:lpstr>
      <vt:lpstr>LCMSS8</vt:lpstr>
      <vt:lpstr>Comic Sans MS</vt:lpstr>
      <vt:lpstr>Calibri</vt:lpstr>
      <vt:lpstr>Times New Roman</vt:lpstr>
      <vt:lpstr>CMSY8</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 Information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Carlton M. Caves</dc:creator>
  <cp:lastModifiedBy>Carlton Caves</cp:lastModifiedBy>
  <cp:revision>818</cp:revision>
  <cp:lastPrinted>2002-04-29T01:11:07Z</cp:lastPrinted>
  <dcterms:created xsi:type="dcterms:W3CDTF">2002-04-29T01:11:07Z</dcterms:created>
  <dcterms:modified xsi:type="dcterms:W3CDTF">2018-12-08T19:54:49Z</dcterms:modified>
</cp:coreProperties>
</file>