
<file path=[Content_Types].xml><?xml version="1.0" encoding="utf-8"?>
<Types xmlns="http://schemas.openxmlformats.org/package/2006/content-types">
  <Default Extension="xml" ContentType="application/xml"/>
  <Default Extension="mp4" ContentType="video/mp4"/>
  <Default Extension="jpeg" ContentType="image/jpeg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7" r:id="rId1"/>
  </p:sldMasterIdLst>
  <p:notesMasterIdLst>
    <p:notesMasterId r:id="rId3"/>
  </p:notesMasterIdLst>
  <p:handoutMasterIdLst>
    <p:handoutMasterId r:id="rId4"/>
  </p:handoutMasterIdLst>
  <p:sldIdLst>
    <p:sldId id="1433" r:id="rId2"/>
  </p:sldIdLst>
  <p:sldSz cx="12188825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3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9FF79"/>
    <a:srgbClr val="DFE9FF"/>
    <a:srgbClr val="D2DCF2"/>
    <a:srgbClr val="B2B2B2"/>
    <a:srgbClr val="A6A6A6"/>
    <a:srgbClr val="4D4D4D"/>
    <a:srgbClr val="00539B"/>
    <a:srgbClr val="5D87A1"/>
    <a:srgbClr val="B30838"/>
    <a:srgbClr val="6111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0757" autoAdjust="0"/>
    <p:restoredTop sz="79195" autoAdjust="0"/>
  </p:normalViewPr>
  <p:slideViewPr>
    <p:cSldViewPr snapToGrid="0">
      <p:cViewPr varScale="1">
        <p:scale>
          <a:sx n="83" d="100"/>
          <a:sy n="83" d="100"/>
        </p:scale>
        <p:origin x="232" y="496"/>
      </p:cViewPr>
      <p:guideLst>
        <p:guide orient="horz" pos="2160"/>
        <p:guide pos="3839"/>
      </p:guideLst>
    </p:cSldViewPr>
  </p:slideViewPr>
  <p:notesTextViewPr>
    <p:cViewPr>
      <p:scale>
        <a:sx n="80" d="100"/>
        <a:sy n="8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howGuides="1">
      <p:cViewPr varScale="1">
        <p:scale>
          <a:sx n="97" d="100"/>
          <a:sy n="97" d="100"/>
        </p:scale>
        <p:origin x="-3540" y="-114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4" Type="http://schemas.openxmlformats.org/officeDocument/2006/relationships/handoutMaster" Target="handoutMasters/handoutMaster1.xml"/><Relationship Id="rId5" Type="http://schemas.openxmlformats.org/officeDocument/2006/relationships/presProps" Target="presProps.xml"/><Relationship Id="rId6" Type="http://schemas.openxmlformats.org/officeDocument/2006/relationships/viewProps" Target="viewProps.xml"/><Relationship Id="rId7" Type="http://schemas.openxmlformats.org/officeDocument/2006/relationships/theme" Target="theme/theme1.xml"/><Relationship Id="rId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38475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9" y="0"/>
            <a:ext cx="3038475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51C11E-1A00-48AF-8C08-97C362C67874}" type="datetimeFigureOut">
              <a:rPr lang="en-US" smtClean="0"/>
              <a:pPr/>
              <a:t>12/11/18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8829989"/>
            <a:ext cx="3038475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9" y="8829989"/>
            <a:ext cx="3038475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FFDF9B-F3F5-4382-A25B-4EAA3B410B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889512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018" tIns="46510" rIns="93018" bIns="46510" rtlCol="0"/>
          <a:lstStyle>
            <a:lvl1pPr algn="l">
              <a:defRPr sz="1200">
                <a:latin typeface="Arial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018" tIns="46510" rIns="93018" bIns="46510" rtlCol="0"/>
          <a:lstStyle>
            <a:lvl1pPr algn="r">
              <a:defRPr sz="1200">
                <a:latin typeface="Arial" pitchFamily="34" charset="0"/>
              </a:defRPr>
            </a:lvl1pPr>
          </a:lstStyle>
          <a:p>
            <a:fld id="{8C7BB64C-82E2-466C-9C50-B2DA6307AB11}" type="datetimeFigureOut">
              <a:rPr lang="en-US" smtClean="0"/>
              <a:pPr/>
              <a:t>12/11/18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8500"/>
            <a:ext cx="6194425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018" tIns="46510" rIns="93018" bIns="4651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018" tIns="46510" rIns="93018" bIns="4651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8"/>
            <a:ext cx="3037840" cy="464820"/>
          </a:xfrm>
          <a:prstGeom prst="rect">
            <a:avLst/>
          </a:prstGeom>
        </p:spPr>
        <p:txBody>
          <a:bodyPr vert="horz" lIns="93018" tIns="46510" rIns="93018" bIns="46510" rtlCol="0" anchor="b"/>
          <a:lstStyle>
            <a:lvl1pPr algn="l">
              <a:defRPr sz="1200">
                <a:latin typeface="Arial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8"/>
            <a:ext cx="3037840" cy="464820"/>
          </a:xfrm>
          <a:prstGeom prst="rect">
            <a:avLst/>
          </a:prstGeom>
        </p:spPr>
        <p:txBody>
          <a:bodyPr vert="horz" lIns="93018" tIns="46510" rIns="93018" bIns="46510" rtlCol="0" anchor="b"/>
          <a:lstStyle>
            <a:lvl1pPr algn="r">
              <a:defRPr sz="1200">
                <a:latin typeface="Arial" pitchFamily="34" charset="0"/>
              </a:defRPr>
            </a:lvl1pPr>
          </a:lstStyle>
          <a:p>
            <a:fld id="{A778FBA5-F957-4CE9-A734-9CFA9C4F560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38023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78FBA5-F957-4CE9-A734-9CFA9C4F5603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15360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ubTitle" idx="1"/>
          </p:nvPr>
        </p:nvSpPr>
        <p:spPr>
          <a:xfrm>
            <a:off x="1108076" y="3011559"/>
            <a:ext cx="9972674" cy="1792224"/>
          </a:xfrm>
          <a:prstGeom prst="rect">
            <a:avLst/>
          </a:prstGeom>
        </p:spPr>
        <p:txBody>
          <a:bodyPr lIns="91440" tIns="45720" rIns="91440" bIns="4572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 typeface="Arial" charset="0"/>
              <a:buNone/>
              <a:defRPr sz="2200">
                <a:solidFill>
                  <a:sysClr val="windowText" lastClr="000000"/>
                </a:solidFill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6" name="Title Placeholder 1"/>
          <p:cNvSpPr>
            <a:spLocks noGrp="1"/>
          </p:cNvSpPr>
          <p:nvPr>
            <p:ph type="ctrTitle"/>
          </p:nvPr>
        </p:nvSpPr>
        <p:spPr>
          <a:xfrm>
            <a:off x="1108076" y="1385454"/>
            <a:ext cx="9972674" cy="1294671"/>
          </a:xfrm>
        </p:spPr>
        <p:txBody>
          <a:bodyPr anchor="b" anchorCtr="0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3600" smtClean="0"/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cxnSp>
        <p:nvCxnSpPr>
          <p:cNvPr id="12" name="Straight Connector 12"/>
          <p:cNvCxnSpPr>
            <a:cxnSpLocks noChangeShapeType="1"/>
          </p:cNvCxnSpPr>
          <p:nvPr userDrawn="1"/>
        </p:nvCxnSpPr>
        <p:spPr bwMode="auto">
          <a:xfrm>
            <a:off x="0" y="950913"/>
            <a:ext cx="12188825" cy="0"/>
          </a:xfrm>
          <a:prstGeom prst="line">
            <a:avLst/>
          </a:prstGeom>
          <a:noFill/>
          <a:ln w="22225" algn="ctr">
            <a:solidFill>
              <a:schemeClr val="accent4"/>
            </a:solidFill>
            <a:round/>
            <a:headEnd type="none" w="sm" len="sm"/>
            <a:tailEnd type="none" w="sm" len="sm"/>
          </a:ln>
        </p:spPr>
      </p:cxnSp>
      <p:cxnSp>
        <p:nvCxnSpPr>
          <p:cNvPr id="13" name="Straight Connector 12"/>
          <p:cNvCxnSpPr>
            <a:cxnSpLocks noChangeShapeType="1"/>
          </p:cNvCxnSpPr>
          <p:nvPr userDrawn="1"/>
        </p:nvCxnSpPr>
        <p:spPr bwMode="auto">
          <a:xfrm>
            <a:off x="0" y="6354186"/>
            <a:ext cx="12188825" cy="0"/>
          </a:xfrm>
          <a:prstGeom prst="line">
            <a:avLst/>
          </a:prstGeom>
          <a:noFill/>
          <a:ln w="22225" algn="ctr">
            <a:solidFill>
              <a:schemeClr val="accent4"/>
            </a:solidFill>
            <a:round/>
            <a:headEnd type="none" w="sm" len="sm"/>
            <a:tailEnd type="none" w="sm" len="sm"/>
          </a:ln>
        </p:spPr>
      </p:cxnSp>
      <p:pic>
        <p:nvPicPr>
          <p:cNvPr id="7" name="Picture 6" descr="LL_Logo_blue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4380277" y="5111496"/>
            <a:ext cx="3428272" cy="34524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hart Placeholder 3"/>
          <p:cNvSpPr>
            <a:spLocks noGrp="1"/>
          </p:cNvSpPr>
          <p:nvPr>
            <p:ph type="chart" sz="quarter" idx="10"/>
          </p:nvPr>
        </p:nvSpPr>
        <p:spPr>
          <a:xfrm>
            <a:off x="1786193" y="1700213"/>
            <a:ext cx="8604125" cy="3943350"/>
          </a:xfrm>
          <a:prstGeom prst="rect">
            <a:avLst/>
          </a:prstGeom>
          <a:ln w="12700">
            <a:solidFill>
              <a:schemeClr val="tx1"/>
            </a:solidFill>
          </a:ln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/>
              <a:t>Click icon to add chart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1758" y="5706497"/>
            <a:ext cx="8605310" cy="274320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ts val="1400"/>
              </a:lnSpc>
              <a:buNone/>
              <a:defRPr sz="1200" b="1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11"/>
          </p:nvPr>
        </p:nvSpPr>
        <p:spPr>
          <a:xfrm>
            <a:off x="1791758" y="1249252"/>
            <a:ext cx="8605310" cy="377390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ck Background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5" name="Picture 4" descr="ll-logo-white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01" y="251714"/>
            <a:ext cx="540227" cy="522986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7" name="Picture 6" descr="ll-banner-white.png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96"/>
          <a:stretch/>
        </p:blipFill>
        <p:spPr>
          <a:xfrm>
            <a:off x="9680575" y="6476848"/>
            <a:ext cx="2022475" cy="228805"/>
          </a:xfrm>
          <a:prstGeom prst="rect">
            <a:avLst/>
          </a:prstGeom>
          <a:solidFill>
            <a:srgbClr val="000000"/>
          </a:solidFill>
        </p:spPr>
      </p:pic>
      <p:cxnSp>
        <p:nvCxnSpPr>
          <p:cNvPr id="9" name="Straight Connector 8"/>
          <p:cNvCxnSpPr/>
          <p:nvPr userDrawn="1"/>
        </p:nvCxnSpPr>
        <p:spPr bwMode="auto">
          <a:xfrm>
            <a:off x="0" y="949774"/>
            <a:ext cx="12188825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10" name="Straight Connector 9"/>
          <p:cNvCxnSpPr/>
          <p:nvPr userDrawn="1"/>
        </p:nvCxnSpPr>
        <p:spPr bwMode="auto">
          <a:xfrm>
            <a:off x="0" y="6353175"/>
            <a:ext cx="12188825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sp>
        <p:nvSpPr>
          <p:cNvPr id="8" name="Rectangle 24"/>
          <p:cNvSpPr>
            <a:spLocks noChangeArrowheads="1"/>
          </p:cNvSpPr>
          <p:nvPr userDrawn="1"/>
        </p:nvSpPr>
        <p:spPr bwMode="auto">
          <a:xfrm>
            <a:off x="426609" y="6455664"/>
            <a:ext cx="1450470" cy="219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anchor="t" anchorCtr="0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700" b="0" i="0" dirty="0">
                <a:solidFill>
                  <a:schemeClr val="bg1"/>
                </a:solidFill>
              </a:rPr>
              <a:t>3D Ladar</a:t>
            </a:r>
            <a:r>
              <a:rPr lang="en-US" altLang="en-US" sz="700" b="0" i="0" baseline="0" dirty="0">
                <a:solidFill>
                  <a:schemeClr val="bg1"/>
                </a:solidFill>
              </a:rPr>
              <a:t> - </a:t>
            </a:r>
            <a:fld id="{321F32AB-3DDB-C54A-A434-42EC1FB733CD}" type="slidenum">
              <a:rPr lang="en-US" altLang="en-US" sz="700" b="0" i="0" smtClean="0">
                <a:solidFill>
                  <a:schemeClr val="bg1"/>
                </a:solidFill>
              </a:rPr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altLang="en-US" sz="700" b="0" i="0" baseline="0" dirty="0">
              <a:solidFill>
                <a:schemeClr val="bg1"/>
              </a:solidFill>
            </a:endParaRPr>
          </a:p>
          <a:p>
            <a:pPr algn="l">
              <a:lnSpc>
                <a:spcPct val="100000"/>
              </a:lnSpc>
            </a:pPr>
            <a:r>
              <a:rPr lang="en-US" altLang="en-US" sz="700" b="0" i="0" baseline="0" dirty="0">
                <a:solidFill>
                  <a:schemeClr val="bg1"/>
                </a:solidFill>
              </a:rPr>
              <a:t>MJK  08/30/2016</a:t>
            </a:r>
          </a:p>
        </p:txBody>
      </p:sp>
    </p:spTree>
    <p:extLst>
      <p:ext uri="{BB962C8B-B14F-4D97-AF65-F5344CB8AC3E}">
        <p14:creationId xmlns:p14="http://schemas.microsoft.com/office/powerpoint/2010/main" val="31002937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0"/>
          </p:nvPr>
        </p:nvSpPr>
        <p:spPr>
          <a:xfrm>
            <a:off x="633082" y="1293094"/>
            <a:ext cx="10915522" cy="4830616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defRPr/>
            </a:lvl1pPr>
            <a:lvl2pPr marL="539750" indent="-255588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defRPr sz="1800"/>
            </a:lvl2pPr>
            <a:lvl3pPr marL="757238" indent="-18415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ct val="90000"/>
              <a:buFont typeface="Arial" pitchFamily="34" charset="0"/>
              <a:buChar char="•"/>
              <a:defRPr/>
            </a:lvl3pPr>
            <a:lvl4pPr marL="1033272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Tx/>
              <a:buNone/>
              <a:defRPr/>
            </a:lvl4pPr>
            <a:lvl5pPr marL="1261872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ct val="85000"/>
              <a:buFontTx/>
              <a:buNone/>
              <a:defRPr sz="1200"/>
            </a:lvl5pPr>
            <a:lvl6pPr>
              <a:buFont typeface="Arial" pitchFamily="34" charset="0"/>
              <a:buChar char="•"/>
              <a:defRPr/>
            </a:lvl6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0"/>
          </p:nvPr>
        </p:nvSpPr>
        <p:spPr>
          <a:xfrm>
            <a:off x="633083" y="1293094"/>
            <a:ext cx="5317368" cy="4830616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defRPr/>
            </a:lvl1pPr>
            <a:lvl2pPr marL="539750" indent="-255588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defRPr sz="1800"/>
            </a:lvl2pPr>
            <a:lvl3pPr marL="757238" indent="-18415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ct val="90000"/>
              <a:buFont typeface="Arial" pitchFamily="34" charset="0"/>
              <a:buChar char="•"/>
              <a:defRPr/>
            </a:lvl3pPr>
            <a:lvl4pPr marL="1033272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Tx/>
              <a:buNone/>
              <a:defRPr/>
            </a:lvl4pPr>
            <a:lvl5pPr marL="1261872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ct val="85000"/>
              <a:buFontTx/>
              <a:buNone/>
              <a:defRPr sz="1200"/>
            </a:lvl5pPr>
            <a:lvl6pPr>
              <a:buFont typeface="Arial" pitchFamily="34" charset="0"/>
              <a:buChar char="•"/>
              <a:defRPr/>
            </a:lvl6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Content Placeholder 7"/>
          <p:cNvSpPr>
            <a:spLocks noGrp="1"/>
          </p:cNvSpPr>
          <p:nvPr>
            <p:ph sz="quarter" idx="11"/>
          </p:nvPr>
        </p:nvSpPr>
        <p:spPr>
          <a:xfrm>
            <a:off x="6218828" y="1293094"/>
            <a:ext cx="5317368" cy="4830616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defRPr/>
            </a:lvl1pPr>
            <a:lvl2pPr marL="539750" indent="-255588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defRPr sz="1800"/>
            </a:lvl2pPr>
            <a:lvl3pPr marL="757238" indent="-18415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ct val="90000"/>
              <a:buFont typeface="Arial" pitchFamily="34" charset="0"/>
              <a:buChar char="•"/>
              <a:defRPr/>
            </a:lvl3pPr>
            <a:lvl4pPr marL="1033272" indent="1588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Tx/>
              <a:buNone/>
              <a:defRPr/>
            </a:lvl4pPr>
            <a:lvl5pPr marL="1261872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ct val="85000"/>
              <a:buFontTx/>
              <a:buNone/>
              <a:defRPr sz="1200"/>
            </a:lvl5pPr>
            <a:lvl6pPr>
              <a:buFont typeface="Arial" pitchFamily="34" charset="0"/>
              <a:buChar char="•"/>
              <a:defRPr/>
            </a:lvl6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0"/>
          </p:nvPr>
        </p:nvSpPr>
        <p:spPr>
          <a:xfrm>
            <a:off x="633082" y="1293094"/>
            <a:ext cx="10915522" cy="4830616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defRPr/>
            </a:lvl1pPr>
            <a:lvl2pPr marL="539750" indent="-255588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defRPr sz="1800"/>
            </a:lvl2pPr>
            <a:lvl3pPr marL="757238" indent="-18415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ct val="90000"/>
              <a:buFont typeface="Arial" pitchFamily="34" charset="0"/>
              <a:buChar char="•"/>
              <a:defRPr/>
            </a:lvl3pPr>
            <a:lvl4pPr marL="1033272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Tx/>
              <a:buNone/>
              <a:defRPr/>
            </a:lvl4pPr>
            <a:lvl5pPr marL="1261872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ct val="85000"/>
              <a:buFontTx/>
              <a:buNone/>
              <a:defRPr sz="1200"/>
            </a:lvl5pPr>
            <a:lvl6pPr>
              <a:buFont typeface="Arial" pitchFamily="34" charset="0"/>
              <a:buChar char="•"/>
              <a:defRPr/>
            </a:lvl6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253710" y="145148"/>
            <a:ext cx="9681406" cy="46445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1253710" y="593819"/>
            <a:ext cx="9681317" cy="296863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ts val="2400"/>
              </a:lnSpc>
              <a:buNone/>
              <a:defRPr sz="2400"/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0"/>
          </p:nvPr>
        </p:nvSpPr>
        <p:spPr>
          <a:xfrm>
            <a:off x="633082" y="1680754"/>
            <a:ext cx="10915522" cy="4442955"/>
          </a:xfrm>
          <a:prstGeom prst="rect">
            <a:avLst/>
          </a:prstGeom>
        </p:spPr>
        <p:txBody>
          <a:bodyPr anchor="t" anchorCtr="1"/>
          <a:lstStyle>
            <a:lvl1pPr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defRPr/>
            </a:lvl1pPr>
            <a:lvl2pPr marL="539750" indent="-255588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defRPr sz="1800"/>
            </a:lvl2pPr>
            <a:lvl3pPr marL="757238" indent="-18415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SzPct val="90000"/>
              <a:buFont typeface="Arial" pitchFamily="34" charset="0"/>
              <a:buChar char="•"/>
              <a:defRPr/>
            </a:lvl3pPr>
            <a:lvl4pPr marL="1033272" indent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FontTx/>
              <a:buNone/>
              <a:defRPr/>
            </a:lvl4pPr>
            <a:lvl5pPr marL="1261872" indent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SzPct val="85000"/>
              <a:buFontTx/>
              <a:buNone/>
              <a:defRPr sz="1200"/>
            </a:lvl5pPr>
            <a:lvl6pPr>
              <a:buFont typeface="Arial" pitchFamily="34" charset="0"/>
              <a:buChar char="•"/>
              <a:defRPr/>
            </a:lvl6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112648" y="1768104"/>
            <a:ext cx="7958522" cy="3773711"/>
          </a:xfrm>
          <a:prstGeom prst="rect">
            <a:avLst/>
          </a:prstGeom>
          <a:ln w="12700">
            <a:solidFill>
              <a:schemeClr val="tx1"/>
            </a:solidFill>
          </a:ln>
        </p:spPr>
        <p:txBody>
          <a:bodyPr/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12648" y="5603133"/>
            <a:ext cx="7958522" cy="274320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ts val="1400"/>
              </a:lnSpc>
              <a:buNone/>
              <a:defRPr sz="1200" b="1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0"/>
          </p:nvPr>
        </p:nvSpPr>
        <p:spPr>
          <a:xfrm>
            <a:off x="2112648" y="1312860"/>
            <a:ext cx="7958522" cy="377390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ts val="2000"/>
              </a:lnSpc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Media Placeholder 3"/>
          <p:cNvSpPr>
            <a:spLocks noGrp="1"/>
          </p:cNvSpPr>
          <p:nvPr>
            <p:ph type="media" sz="quarter" idx="10"/>
          </p:nvPr>
        </p:nvSpPr>
        <p:spPr>
          <a:xfrm>
            <a:off x="2314841" y="1828800"/>
            <a:ext cx="7581449" cy="3343275"/>
          </a:xfrm>
          <a:prstGeom prst="rect">
            <a:avLst/>
          </a:prstGeom>
          <a:ln w="12700">
            <a:solidFill>
              <a:schemeClr val="tx1"/>
            </a:solidFill>
          </a:ln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/>
              <a:t>Click icon to add media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2315877" y="5229437"/>
            <a:ext cx="7581449" cy="274320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ts val="1400"/>
              </a:lnSpc>
              <a:buNone/>
              <a:defRPr sz="1200" b="1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11"/>
          </p:nvPr>
        </p:nvSpPr>
        <p:spPr>
          <a:xfrm>
            <a:off x="2315877" y="1368517"/>
            <a:ext cx="7581449" cy="377390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3710" y="101601"/>
            <a:ext cx="9681406" cy="8169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18" name="Straight Connector 12"/>
          <p:cNvCxnSpPr>
            <a:cxnSpLocks noChangeShapeType="1"/>
          </p:cNvCxnSpPr>
          <p:nvPr/>
        </p:nvCxnSpPr>
        <p:spPr bwMode="auto">
          <a:xfrm>
            <a:off x="0" y="950913"/>
            <a:ext cx="12188825" cy="0"/>
          </a:xfrm>
          <a:prstGeom prst="line">
            <a:avLst/>
          </a:prstGeom>
          <a:noFill/>
          <a:ln w="22225" algn="ctr">
            <a:solidFill>
              <a:schemeClr val="accent4"/>
            </a:solidFill>
            <a:round/>
            <a:headEnd type="none" w="sm" len="sm"/>
            <a:tailEnd type="none" w="sm" len="sm"/>
          </a:ln>
        </p:spPr>
      </p:cxnSp>
      <p:cxnSp>
        <p:nvCxnSpPr>
          <p:cNvPr id="13" name="Straight Connector 12"/>
          <p:cNvCxnSpPr>
            <a:cxnSpLocks noChangeShapeType="1"/>
          </p:cNvCxnSpPr>
          <p:nvPr/>
        </p:nvCxnSpPr>
        <p:spPr bwMode="auto">
          <a:xfrm>
            <a:off x="0" y="6354186"/>
            <a:ext cx="12188825" cy="0"/>
          </a:xfrm>
          <a:prstGeom prst="line">
            <a:avLst/>
          </a:prstGeom>
          <a:noFill/>
          <a:ln w="22225" algn="ctr">
            <a:solidFill>
              <a:schemeClr val="accent4"/>
            </a:solidFill>
            <a:round/>
            <a:headEnd type="none" w="sm" len="sm"/>
            <a:tailEnd type="none" w="sm" len="sm"/>
          </a:ln>
        </p:spPr>
      </p:cxnSp>
      <p:sp>
        <p:nvSpPr>
          <p:cNvPr id="10" name="Rectangle 1032"/>
          <p:cNvSpPr>
            <a:spLocks noChangeArrowheads="1"/>
          </p:cNvSpPr>
          <p:nvPr/>
        </p:nvSpPr>
        <p:spPr bwMode="auto">
          <a:xfrm>
            <a:off x="429270" y="6451134"/>
            <a:ext cx="1450470" cy="219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45720" tIns="0" rIns="0" bIns="0"/>
          <a:lstStyle/>
          <a:p>
            <a:pPr>
              <a:defRPr/>
            </a:pPr>
            <a:r>
              <a:rPr lang="en-US" sz="700" dirty="0">
                <a:solidFill>
                  <a:srgbClr val="000000"/>
                </a:solidFill>
                <a:cs typeface="Arial" pitchFamily="34" charset="0"/>
              </a:rPr>
              <a:t>CPAD 2018 - </a:t>
            </a:r>
            <a:fld id="{6A829F23-F466-44AA-A5B9-24580D3A690E}" type="slidenum">
              <a:rPr lang="en-US" sz="700" smtClean="0">
                <a:solidFill>
                  <a:srgbClr val="000000"/>
                </a:solidFill>
                <a:cs typeface="Arial" pitchFamily="34" charset="0"/>
              </a:rPr>
              <a:pPr>
                <a:defRPr/>
              </a:pPr>
              <a:t>‹#›</a:t>
            </a:fld>
            <a:endParaRPr lang="en-US" sz="700" dirty="0">
              <a:solidFill>
                <a:srgbClr val="000000"/>
              </a:solidFill>
              <a:cs typeface="Arial" pitchFamily="34" charset="0"/>
            </a:endParaRPr>
          </a:p>
          <a:p>
            <a:pPr>
              <a:defRPr/>
            </a:pPr>
            <a:r>
              <a:rPr lang="en-US" sz="700" dirty="0">
                <a:solidFill>
                  <a:srgbClr val="000000"/>
                </a:solidFill>
                <a:cs typeface="Arial" pitchFamily="34" charset="0"/>
              </a:rPr>
              <a:t>RDY  12/11/18</a:t>
            </a:r>
          </a:p>
        </p:txBody>
      </p:sp>
      <p:pic>
        <p:nvPicPr>
          <p:cNvPr id="8" name="Content Placeholder 3" descr="LL_Logo_alone_blue.pn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487553" y="246889"/>
            <a:ext cx="548524" cy="531083"/>
          </a:xfrm>
          <a:prstGeom prst="rect">
            <a:avLst/>
          </a:prstGeom>
        </p:spPr>
      </p:pic>
      <p:pic>
        <p:nvPicPr>
          <p:cNvPr id="9" name="Picture 8" descr="LL_Logo_blue_nomark.pn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9681997" y="6473952"/>
            <a:ext cx="2007097" cy="22822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94" r:id="rId3"/>
    <p:sldLayoutId id="2147483689" r:id="rId4"/>
    <p:sldLayoutId id="2147483695" r:id="rId5"/>
    <p:sldLayoutId id="2147483692" r:id="rId6"/>
    <p:sldLayoutId id="2147483693" r:id="rId7"/>
    <p:sldLayoutId id="2147483676" r:id="rId8"/>
    <p:sldLayoutId id="2147483690" r:id="rId9"/>
    <p:sldLayoutId id="2147483691" r:id="rId10"/>
    <p:sldLayoutId id="2147483699" r:id="rId11"/>
  </p:sldLayoutIdLst>
  <p:txStyles>
    <p:titleStyle>
      <a:lvl1pPr algn="ctr" eaLnBrk="1" hangingPunct="1">
        <a:lnSpc>
          <a:spcPts val="2800"/>
        </a:lnSpc>
        <a:defRPr sz="2800" b="1">
          <a:latin typeface="Arial" pitchFamily="34" charset="0"/>
          <a:cs typeface="Arial" pitchFamily="34" charset="0"/>
        </a:defRPr>
      </a:lvl1pPr>
    </p:titleStyle>
    <p:bodyStyle>
      <a:lvl1pPr marL="233363" indent="-233363" algn="l" eaLnBrk="1" hangingPunct="1">
        <a:lnSpc>
          <a:spcPts val="2000"/>
        </a:lnSpc>
        <a:spcBef>
          <a:spcPts val="300"/>
        </a:spcBef>
        <a:spcAft>
          <a:spcPts val="600"/>
        </a:spcAft>
        <a:buFont typeface="Arial" pitchFamily="34" charset="0"/>
        <a:buChar char="•"/>
        <a:defRPr sz="2000" b="1">
          <a:latin typeface="Arial" pitchFamily="34" charset="0"/>
          <a:cs typeface="Arial" pitchFamily="34" charset="0"/>
        </a:defRPr>
      </a:lvl1pPr>
      <a:lvl2pPr marL="509588" indent="-225425" algn="l" eaLnBrk="1" hangingPunct="1">
        <a:lnSpc>
          <a:spcPts val="2000"/>
        </a:lnSpc>
        <a:spcBef>
          <a:spcPts val="300"/>
        </a:spcBef>
        <a:spcAft>
          <a:spcPts val="600"/>
        </a:spcAft>
        <a:buFont typeface="Arial" pitchFamily="34" charset="0"/>
        <a:buChar char="–"/>
        <a:defRPr sz="2000" b="1">
          <a:latin typeface="Arial" pitchFamily="34" charset="0"/>
          <a:cs typeface="Arial" pitchFamily="34" charset="0"/>
        </a:defRPr>
      </a:lvl2pPr>
      <a:lvl3pPr marL="854075" indent="-223838" algn="l" eaLnBrk="1" hangingPunct="1">
        <a:lnSpc>
          <a:spcPts val="2000"/>
        </a:lnSpc>
        <a:spcBef>
          <a:spcPts val="300"/>
        </a:spcBef>
        <a:spcAft>
          <a:spcPts val="600"/>
        </a:spcAft>
        <a:buFont typeface="Arial" pitchFamily="34" charset="0"/>
        <a:buChar char="•"/>
        <a:defRPr sz="1600" b="1">
          <a:latin typeface="Arial" pitchFamily="34" charset="0"/>
          <a:cs typeface="Arial" pitchFamily="34" charset="0"/>
        </a:defRPr>
      </a:lvl3pPr>
      <a:lvl4pPr marL="1035050" indent="-180975" algn="l" eaLnBrk="1" hangingPunct="1">
        <a:lnSpc>
          <a:spcPts val="2000"/>
        </a:lnSpc>
        <a:spcBef>
          <a:spcPts val="300"/>
        </a:spcBef>
        <a:spcAft>
          <a:spcPts val="600"/>
        </a:spcAft>
        <a:buFont typeface="Courier New" pitchFamily="49" charset="0"/>
        <a:buChar char="o"/>
        <a:defRPr sz="1400" b="1">
          <a:latin typeface="Arial" pitchFamily="34" charset="0"/>
          <a:cs typeface="Arial" pitchFamily="34" charset="0"/>
        </a:defRPr>
      </a:lvl4pPr>
      <a:lvl5pPr marL="796925" indent="0" algn="l" eaLnBrk="1" hangingPunct="1">
        <a:spcBef>
          <a:spcPts val="600"/>
        </a:spcBef>
        <a:defRPr sz="1600" b="1">
          <a:latin typeface="Arial" pitchFamily="34" charset="0"/>
          <a:cs typeface="Arial" pitchFamily="34" charset="0"/>
        </a:defRPr>
      </a:lvl5pPr>
      <a:lvl6pPr marL="1147763" indent="0" algn="l" eaLnBrk="1" hangingPunct="1">
        <a:spcBef>
          <a:spcPts val="600"/>
        </a:spcBef>
        <a:defRPr sz="1400" b="1">
          <a:latin typeface="Arial" pitchFamily="34" charset="0"/>
          <a:cs typeface="Arial" pitchFamily="34" charset="0"/>
        </a:defRPr>
      </a:lvl6pPr>
      <a:lvl7pPr marL="1319213" indent="-179388" algn="l" eaLnBrk="1" hangingPunct="1">
        <a:lnSpc>
          <a:spcPts val="2000"/>
        </a:lnSpc>
        <a:spcBef>
          <a:spcPts val="300"/>
        </a:spcBef>
        <a:spcAft>
          <a:spcPts val="600"/>
        </a:spcAft>
        <a:buFont typeface="Arial" pitchFamily="34" charset="0"/>
        <a:buChar char="•"/>
        <a:defRPr sz="1200" b="1">
          <a:latin typeface="Arial" pitchFamily="34" charset="0"/>
          <a:cs typeface="Arial" pitchFamily="34" charset="0"/>
        </a:defRPr>
      </a:lvl7pPr>
    </p:bodyStyle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6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Example 3D Imagery</a:t>
            </a:r>
            <a:endParaRPr lang="en-US" sz="2400" dirty="0">
              <a:solidFill>
                <a:schemeClr val="bg1"/>
              </a:solidFill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0" y="952500"/>
            <a:ext cx="12188825" cy="0"/>
          </a:xfrm>
          <a:prstGeom prst="line">
            <a:avLst/>
          </a:prstGeom>
          <a:ln w="19050" cmpd="sng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0" y="6356350"/>
            <a:ext cx="12188825" cy="0"/>
          </a:xfrm>
          <a:prstGeom prst="line">
            <a:avLst/>
          </a:prstGeom>
          <a:ln w="19050" cmpd="sng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media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8240" y="1036176"/>
            <a:ext cx="10019607" cy="5175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060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78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Lincoln_2012_v2_16x9">
  <a:themeElements>
    <a:clrScheme name="Custom 1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3767"/>
      </a:accent4>
      <a:accent5>
        <a:srgbClr val="D2DCF2"/>
      </a:accent5>
      <a:accent6>
        <a:srgbClr val="009D00"/>
      </a:accent6>
      <a:hlink>
        <a:srgbClr val="FC0128"/>
      </a:hlink>
      <a:folHlink>
        <a:srgbClr val="CECECE"/>
      </a:folHlink>
    </a:clrScheme>
    <a:fontScheme name="Custom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D2DCF2"/>
        </a:solidFill>
        <a:ln w="12700">
          <a:solidFill>
            <a:schemeClr val="tx1"/>
          </a:solidFill>
        </a:ln>
      </a:spPr>
      <a:bodyPr rtlCol="0" anchor="ctr"/>
      <a:lstStyle>
        <a:defPPr algn="ctr">
          <a:defRPr sz="1400" b="1" dirty="0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ctr">
          <a:defRPr sz="1400" b="1" dirty="0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Lincoln_2012_v2_16x9</Template>
  <TotalTime>3035</TotalTime>
  <Words>4</Words>
  <Application>Microsoft Macintosh PowerPoint</Application>
  <PresentationFormat>Custom</PresentationFormat>
  <Paragraphs>2</Paragraphs>
  <Slides>1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Courier New</vt:lpstr>
      <vt:lpstr>Lincoln_2012_v2_16x9</vt:lpstr>
      <vt:lpstr>Example 3D Imagery</vt:lpstr>
    </vt:vector>
  </TitlesOfParts>
  <Company>MIT Lincoln Laboratory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Younger, Richard - 0887 - MITLL</dc:creator>
  <cp:lastModifiedBy>Microsoft Office User</cp:lastModifiedBy>
  <cp:revision>68</cp:revision>
  <cp:lastPrinted>2018-12-04T13:14:29Z</cp:lastPrinted>
  <dcterms:created xsi:type="dcterms:W3CDTF">2018-11-16T20:25:09Z</dcterms:created>
  <dcterms:modified xsi:type="dcterms:W3CDTF">2018-12-11T18:16:50Z</dcterms:modified>
</cp:coreProperties>
</file>