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9220200" cy="147066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087"/>
    <a:srgbClr val="404040"/>
    <a:srgbClr val="505050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17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646" y="0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8/27/2018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968718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646" y="13968718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2646" y="0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8/27/2018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1103313"/>
            <a:ext cx="7353300" cy="551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721" tIns="68361" rIns="136721" bIns="6836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020" y="6985635"/>
            <a:ext cx="7376160" cy="6617970"/>
          </a:xfrm>
          <a:prstGeom prst="rect">
            <a:avLst/>
          </a:prstGeom>
        </p:spPr>
        <p:txBody>
          <a:bodyPr vert="horz" lIns="136721" tIns="68361" rIns="136721" bIns="6836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968718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2646" y="13968718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8/27/2018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August 27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StatusStatus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547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400" dirty="0"/>
              <a:t>Empty Shell 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Weld procedure developed with new rod(317L) – Gas mixture issue resolved 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Samples being done to:</a:t>
            </a:r>
          </a:p>
          <a:p>
            <a:pPr marL="1257300" lvl="2" indent="-457200"/>
            <a:r>
              <a:rPr lang="en-US" sz="1400" dirty="0"/>
              <a:t>Determine any new shrinkage results</a:t>
            </a:r>
          </a:p>
          <a:p>
            <a:pPr marL="1257300" lvl="2" indent="-457200"/>
            <a:r>
              <a:rPr lang="en-US" sz="1400" dirty="0"/>
              <a:t>Re-acquaint welders with equipment &amp; </a:t>
            </a:r>
            <a:r>
              <a:rPr lang="en-US" sz="1400" dirty="0" err="1"/>
              <a:t>mat’l</a:t>
            </a:r>
            <a:r>
              <a:rPr lang="en-US" sz="1400" dirty="0"/>
              <a:t> for welding long shell   </a:t>
            </a:r>
          </a:p>
          <a:p>
            <a:pPr marL="1257300" lvl="2" indent="-457200"/>
            <a:r>
              <a:rPr lang="en-US" sz="1400" dirty="0"/>
              <a:t>Goal to weld empty shell end of </a:t>
            </a:r>
            <a:r>
              <a:rPr lang="en-US" sz="1400"/>
              <a:t>this week                                                   </a:t>
            </a:r>
            <a:endParaRPr lang="en-US" sz="1400" dirty="0"/>
          </a:p>
          <a:p>
            <a:pPr marL="457200" lvl="0" indent="-457200">
              <a:buFont typeface="+mj-lt"/>
              <a:buAutoNum type="arabicPeriod"/>
            </a:pPr>
            <a:r>
              <a:rPr lang="en-US" sz="1400" dirty="0"/>
              <a:t>Cold Mass Shell Design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Starting to develop HA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400" dirty="0"/>
              <a:t>Welder Qualification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Assume welding of long empty shell can be completed this week Thurs (Cooper out on Friday) – next action would be to visually inspect &amp; cut samples for qualification tests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400" dirty="0"/>
              <a:t>Lifting Beam Procurement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Discussed vendor input and spec status with Charles Orozco. Will work to complete ASAP.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400" dirty="0"/>
              <a:t>CM Weld Tooling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Justin Carmichael on board to review &amp; analyze weld tooling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Alignment Tooling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Bill </a:t>
            </a:r>
            <a:r>
              <a:rPr lang="en-US" sz="1400" dirty="0" err="1"/>
              <a:t>Robotham</a:t>
            </a:r>
            <a:r>
              <a:rPr lang="en-US" sz="1400" dirty="0"/>
              <a:t> reviewing and commenting on alignment fixtures</a:t>
            </a:r>
          </a:p>
          <a:p>
            <a:pPr marL="857250" lvl="1" indent="-457200">
              <a:buFont typeface="+mj-lt"/>
              <a:buAutoNum type="alphaUcPeriod"/>
            </a:pPr>
            <a:endParaRPr lang="en-US" sz="1800" dirty="0"/>
          </a:p>
          <a:p>
            <a:pPr marL="0" indent="0" eaLnBrk="1" hangingPunct="1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8/27/2018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1764</TotalTime>
  <Words>33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Cryo Assembly, Cold Mass</vt:lpstr>
      <vt:lpstr>Cold Mass Tooling &amp; Design StatusStatus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Antonios Vouris</cp:lastModifiedBy>
  <cp:revision>41</cp:revision>
  <cp:lastPrinted>2018-02-26T17:00:29Z</cp:lastPrinted>
  <dcterms:created xsi:type="dcterms:W3CDTF">2017-09-11T13:28:24Z</dcterms:created>
  <dcterms:modified xsi:type="dcterms:W3CDTF">2018-08-27T15:33:26Z</dcterms:modified>
</cp:coreProperties>
</file>