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321" r:id="rId6"/>
    <p:sldId id="322" r:id="rId7"/>
    <p:sldId id="323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27" autoAdjust="0"/>
    <p:restoredTop sz="96407" autoAdjust="0"/>
  </p:normalViewPr>
  <p:slideViewPr>
    <p:cSldViewPr snapToObjects="1" showGuides="1">
      <p:cViewPr varScale="1">
        <p:scale>
          <a:sx n="107" d="100"/>
          <a:sy n="107" d="100"/>
        </p:scale>
        <p:origin x="156" y="102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27/08/2018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27/08/2018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8914" y="2634656"/>
            <a:ext cx="7405533" cy="1658439"/>
          </a:xfrm>
        </p:spPr>
        <p:txBody>
          <a:bodyPr/>
          <a:lstStyle/>
          <a:p>
            <a:r>
              <a:rPr lang="en-GB" dirty="0"/>
              <a:t>302.4.04 – Cryo-assemblies Horizontal Test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Weekly Reports</a:t>
            </a: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Guram Chlachidze</a:t>
            </a:r>
          </a:p>
          <a:p>
            <a:r>
              <a:rPr lang="en-GB" dirty="0"/>
              <a:t>August 27</a:t>
            </a:r>
            <a:r>
              <a:rPr lang="en-GB" baseline="30000" dirty="0"/>
              <a:t>th</a:t>
            </a:r>
            <a:r>
              <a:rPr lang="en-GB" dirty="0"/>
              <a:t>, 2018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Cryo-mechanical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Process design review last week, reviewing recommendations</a:t>
            </a:r>
          </a:p>
          <a:p>
            <a:endParaRPr lang="en-US" sz="2000" dirty="0"/>
          </a:p>
          <a:p>
            <a:r>
              <a:rPr lang="en-US" sz="2000" dirty="0"/>
              <a:t>Feed Box instrumentation work in progress</a:t>
            </a:r>
          </a:p>
          <a:p>
            <a:pPr lvl="1"/>
            <a:r>
              <a:rPr lang="en-US" sz="2000" dirty="0"/>
              <a:t>New temperature sensors</a:t>
            </a:r>
          </a:p>
          <a:p>
            <a:pPr lvl="1"/>
            <a:r>
              <a:rPr lang="en-US" sz="2000" dirty="0"/>
              <a:t>Heater and RTD wiring</a:t>
            </a:r>
          </a:p>
          <a:p>
            <a:pPr lvl="1"/>
            <a:r>
              <a:rPr lang="en-US" sz="2000" dirty="0"/>
              <a:t>Electrical schematic of the stand and magnets drafted</a:t>
            </a:r>
          </a:p>
          <a:p>
            <a:endParaRPr lang="en-US" sz="2000" dirty="0"/>
          </a:p>
          <a:p>
            <a:r>
              <a:rPr lang="en-US" sz="2000" dirty="0"/>
              <a:t>Clark Reid on vacation till Sep.5</a:t>
            </a:r>
          </a:p>
          <a:p>
            <a:pPr lvl="1"/>
            <a:r>
              <a:rPr lang="en-US" sz="2000" dirty="0"/>
              <a:t>Jobs submitted to the D&amp;D, slow start</a:t>
            </a:r>
          </a:p>
          <a:p>
            <a:pPr lvl="1"/>
            <a:r>
              <a:rPr lang="en-US" sz="2000" dirty="0"/>
              <a:t>D. Richardson (Cryogenics Sector)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Zero-magnet test plan developed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816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Other On-Project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900000"/>
            <a:ext cx="7920000" cy="5289886"/>
          </a:xfrm>
        </p:spPr>
        <p:txBody>
          <a:bodyPr>
            <a:normAutofit/>
          </a:bodyPr>
          <a:lstStyle/>
          <a:p>
            <a:r>
              <a:rPr lang="en-US" sz="2000" dirty="0"/>
              <a:t>Instr. and Mechanical upgrades (</a:t>
            </a:r>
            <a:r>
              <a:rPr lang="en-US" sz="2000" dirty="0">
                <a:solidFill>
                  <a:srgbClr val="FF0000"/>
                </a:solidFill>
              </a:rPr>
              <a:t>No updates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Layout and design the Cryostat support: D&amp;D work on hold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25 T crane upgrade (</a:t>
            </a:r>
            <a:r>
              <a:rPr lang="en-US" sz="2000" dirty="0">
                <a:solidFill>
                  <a:srgbClr val="FF0000"/>
                </a:solidFill>
              </a:rPr>
              <a:t>No updates</a:t>
            </a:r>
            <a:r>
              <a:rPr lang="en-US" sz="2000" dirty="0"/>
              <a:t>)</a:t>
            </a:r>
          </a:p>
          <a:p>
            <a:r>
              <a:rPr lang="en-US" sz="2000" dirty="0"/>
              <a:t>PO issued on July 24</a:t>
            </a:r>
          </a:p>
          <a:p>
            <a:r>
              <a:rPr lang="en-US" sz="2000" dirty="0"/>
              <a:t>Vendor (Superior crane corporation) visited IB1 in July. </a:t>
            </a:r>
          </a:p>
          <a:p>
            <a:r>
              <a:rPr lang="en-US" sz="2000" dirty="0"/>
              <a:t>Delivery date is Oct.-Nov. 2018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Magnetic measurement Systems</a:t>
            </a:r>
          </a:p>
          <a:p>
            <a:r>
              <a:rPr lang="en-US" sz="2000" dirty="0"/>
              <a:t>DSA integrator API developed for integration within the EMMA framework</a:t>
            </a:r>
          </a:p>
          <a:p>
            <a:r>
              <a:rPr lang="en-US" sz="2000" dirty="0"/>
              <a:t>Requisitions issued for the DSA and SSW measurement system components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17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Off-Project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QPM</a:t>
            </a:r>
          </a:p>
          <a:p>
            <a:r>
              <a:rPr lang="en-US" sz="2000" dirty="0"/>
              <a:t>Electrical safety review findings and recommendations have been addressed (mu2e)</a:t>
            </a:r>
          </a:p>
          <a:p>
            <a:r>
              <a:rPr lang="en-US" sz="2000" dirty="0"/>
              <a:t>DQD backplane layout is finalized, both the AQD and DQD backplanes will be ordered in 1 week. </a:t>
            </a:r>
          </a:p>
          <a:p>
            <a:r>
              <a:rPr lang="en-US" sz="2000" dirty="0"/>
              <a:t>DQD controller design in progress</a:t>
            </a:r>
          </a:p>
          <a:p>
            <a:r>
              <a:rPr lang="en-US" sz="2000" dirty="0"/>
              <a:t>Requisitions for AQD and DQD components almost ready (35 k$)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Stand 4 Off-project upgrades</a:t>
            </a:r>
          </a:p>
          <a:p>
            <a:r>
              <a:rPr lang="en-US" sz="2000" dirty="0"/>
              <a:t>Stand 4 controls upgrade discussed, detailed plan will be developed soon</a:t>
            </a:r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19136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EF391-2BAD-45F4-B22E-736040720C99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8946e33d-fd2f-4ae4-8ee9-d90c129cdf9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37772</TotalTime>
  <Words>222</Words>
  <Application>Microsoft Office PowerPoint</Application>
  <PresentationFormat>On-screen Show (4:3)</PresentationFormat>
  <Paragraphs>44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302.4.04 – Cryo-assemblies Horizontal Test  Weekly Reports</vt:lpstr>
      <vt:lpstr>Cryo-mechanical upgrades</vt:lpstr>
      <vt:lpstr>Other On-Project upgrades</vt:lpstr>
      <vt:lpstr>Off-Project upgrades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Guram Chlachidze x4622 13478N</cp:lastModifiedBy>
  <cp:revision>910</cp:revision>
  <cp:lastPrinted>2018-06-20T18:25:58Z</cp:lastPrinted>
  <dcterms:created xsi:type="dcterms:W3CDTF">2016-03-23T12:58:39Z</dcterms:created>
  <dcterms:modified xsi:type="dcterms:W3CDTF">2018-08-27T15:27:29Z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