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sldIdLst>
    <p:sldId id="267" r:id="rId2"/>
    <p:sldId id="257" r:id="rId3"/>
    <p:sldId id="279" r:id="rId4"/>
    <p:sldId id="268" r:id="rId5"/>
    <p:sldId id="265" r:id="rId6"/>
    <p:sldId id="266" r:id="rId7"/>
    <p:sldId id="258" r:id="rId8"/>
    <p:sldId id="287" r:id="rId9"/>
    <p:sldId id="260" r:id="rId10"/>
    <p:sldId id="289" r:id="rId11"/>
    <p:sldId id="263" r:id="rId12"/>
    <p:sldId id="264" r:id="rId13"/>
    <p:sldId id="269" r:id="rId14"/>
    <p:sldId id="256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62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FAC73E-6082-124E-A4BF-01890B5CCA26}" v="73" dt="2018-09-19T12:16:49.0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62"/>
    <p:restoredTop sz="94650"/>
  </p:normalViewPr>
  <p:slideViewPr>
    <p:cSldViewPr snapToGrid="0" snapToObjects="1">
      <p:cViewPr varScale="1">
        <p:scale>
          <a:sx n="100" d="100"/>
          <a:sy n="100" d="100"/>
        </p:scale>
        <p:origin x="176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son,Robert" userId="e3fa13d1-2f1d-4b9f-bf03-15be143780cc" providerId="ADAL" clId="{99FAC73E-6082-124E-A4BF-01890B5CCA26}"/>
    <pc:docChg chg="undo custSel addSld delSld modSld">
      <pc:chgData name="Wilson,Robert" userId="e3fa13d1-2f1d-4b9f-bf03-15be143780cc" providerId="ADAL" clId="{99FAC73E-6082-124E-A4BF-01890B5CCA26}" dt="2018-09-19T12:18:00.405" v="2161" actId="14100"/>
      <pc:docMkLst>
        <pc:docMk/>
      </pc:docMkLst>
      <pc:sldChg chg="modSp">
        <pc:chgData name="Wilson,Robert" userId="e3fa13d1-2f1d-4b9f-bf03-15be143780cc" providerId="ADAL" clId="{99FAC73E-6082-124E-A4BF-01890B5CCA26}" dt="2018-09-19T12:18:00.405" v="2161" actId="14100"/>
        <pc:sldMkLst>
          <pc:docMk/>
          <pc:sldMk cId="2967992390" sldId="257"/>
        </pc:sldMkLst>
        <pc:spChg chg="mod">
          <ac:chgData name="Wilson,Robert" userId="e3fa13d1-2f1d-4b9f-bf03-15be143780cc" providerId="ADAL" clId="{99FAC73E-6082-124E-A4BF-01890B5CCA26}" dt="2018-09-19T12:18:00.405" v="2161" actId="14100"/>
          <ac:spMkLst>
            <pc:docMk/>
            <pc:sldMk cId="2967992390" sldId="257"/>
            <ac:spMk id="3" creationId="{6817D18C-5ECF-F248-8951-5916C6009260}"/>
          </ac:spMkLst>
        </pc:spChg>
      </pc:sldChg>
      <pc:sldChg chg="delSp modSp">
        <pc:chgData name="Wilson,Robert" userId="e3fa13d1-2f1d-4b9f-bf03-15be143780cc" providerId="ADAL" clId="{99FAC73E-6082-124E-A4BF-01890B5CCA26}" dt="2018-09-18T19:26:42.760" v="278" actId="20577"/>
        <pc:sldMkLst>
          <pc:docMk/>
          <pc:sldMk cId="1211240638" sldId="258"/>
        </pc:sldMkLst>
        <pc:spChg chg="del">
          <ac:chgData name="Wilson,Robert" userId="e3fa13d1-2f1d-4b9f-bf03-15be143780cc" providerId="ADAL" clId="{99FAC73E-6082-124E-A4BF-01890B5CCA26}" dt="2018-09-18T19:24:07.937" v="241" actId="478"/>
          <ac:spMkLst>
            <pc:docMk/>
            <pc:sldMk cId="1211240638" sldId="258"/>
            <ac:spMk id="8" creationId="{BB9F306F-09E2-984A-B212-CDD5F33B3D61}"/>
          </ac:spMkLst>
        </pc:spChg>
        <pc:spChg chg="del">
          <ac:chgData name="Wilson,Robert" userId="e3fa13d1-2f1d-4b9f-bf03-15be143780cc" providerId="ADAL" clId="{99FAC73E-6082-124E-A4BF-01890B5CCA26}" dt="2018-09-18T19:23:20.557" v="239" actId="478"/>
          <ac:spMkLst>
            <pc:docMk/>
            <pc:sldMk cId="1211240638" sldId="258"/>
            <ac:spMk id="9" creationId="{49A283FB-78BF-804C-A101-E9EDB5E080CC}"/>
          </ac:spMkLst>
        </pc:spChg>
        <pc:spChg chg="mod">
          <ac:chgData name="Wilson,Robert" userId="e3fa13d1-2f1d-4b9f-bf03-15be143780cc" providerId="ADAL" clId="{99FAC73E-6082-124E-A4BF-01890B5CCA26}" dt="2018-09-18T19:26:38.592" v="277" actId="1076"/>
          <ac:spMkLst>
            <pc:docMk/>
            <pc:sldMk cId="1211240638" sldId="258"/>
            <ac:spMk id="11" creationId="{F8F78A21-3546-6944-9D5A-0437CA11C9EF}"/>
          </ac:spMkLst>
        </pc:spChg>
        <pc:spChg chg="mod">
          <ac:chgData name="Wilson,Robert" userId="e3fa13d1-2f1d-4b9f-bf03-15be143780cc" providerId="ADAL" clId="{99FAC73E-6082-124E-A4BF-01890B5CCA26}" dt="2018-09-18T19:26:42.760" v="278" actId="20577"/>
          <ac:spMkLst>
            <pc:docMk/>
            <pc:sldMk cId="1211240638" sldId="258"/>
            <ac:spMk id="13" creationId="{5DFA6CE8-9FB8-E54B-B46F-BF7A9801C487}"/>
          </ac:spMkLst>
        </pc:spChg>
        <pc:picChg chg="del">
          <ac:chgData name="Wilson,Robert" userId="e3fa13d1-2f1d-4b9f-bf03-15be143780cc" providerId="ADAL" clId="{99FAC73E-6082-124E-A4BF-01890B5CCA26}" dt="2018-09-18T19:23:15.941" v="238" actId="478"/>
          <ac:picMkLst>
            <pc:docMk/>
            <pc:sldMk cId="1211240638" sldId="258"/>
            <ac:picMk id="6" creationId="{5C0A4478-4B14-1B4E-BE43-89AF0BCCEA7B}"/>
          </ac:picMkLst>
        </pc:picChg>
        <pc:picChg chg="del">
          <ac:chgData name="Wilson,Robert" userId="e3fa13d1-2f1d-4b9f-bf03-15be143780cc" providerId="ADAL" clId="{99FAC73E-6082-124E-A4BF-01890B5CCA26}" dt="2018-09-18T19:23:59.141" v="240" actId="478"/>
          <ac:picMkLst>
            <pc:docMk/>
            <pc:sldMk cId="1211240638" sldId="258"/>
            <ac:picMk id="7" creationId="{46992823-058B-8E4A-9F64-E479144C2874}"/>
          </ac:picMkLst>
        </pc:picChg>
        <pc:picChg chg="mod">
          <ac:chgData name="Wilson,Robert" userId="e3fa13d1-2f1d-4b9f-bf03-15be143780cc" providerId="ADAL" clId="{99FAC73E-6082-124E-A4BF-01890B5CCA26}" dt="2018-09-18T19:26:26.937" v="275" actId="1076"/>
          <ac:picMkLst>
            <pc:docMk/>
            <pc:sldMk cId="1211240638" sldId="258"/>
            <ac:picMk id="10" creationId="{A0FF8E01-8AE1-9240-98F1-66CFECFEB0D2}"/>
          </ac:picMkLst>
        </pc:picChg>
        <pc:picChg chg="mod">
          <ac:chgData name="Wilson,Robert" userId="e3fa13d1-2f1d-4b9f-bf03-15be143780cc" providerId="ADAL" clId="{99FAC73E-6082-124E-A4BF-01890B5CCA26}" dt="2018-09-18T19:26:31.289" v="276" actId="1076"/>
          <ac:picMkLst>
            <pc:docMk/>
            <pc:sldMk cId="1211240638" sldId="258"/>
            <ac:picMk id="12" creationId="{9829AC72-9ABD-D042-BCA6-880D60CC1FA4}"/>
          </ac:picMkLst>
        </pc:picChg>
        <pc:picChg chg="mod">
          <ac:chgData name="Wilson,Robert" userId="e3fa13d1-2f1d-4b9f-bf03-15be143780cc" providerId="ADAL" clId="{99FAC73E-6082-124E-A4BF-01890B5CCA26}" dt="2018-09-18T19:26:24.616" v="274" actId="1076"/>
          <ac:picMkLst>
            <pc:docMk/>
            <pc:sldMk cId="1211240638" sldId="258"/>
            <ac:picMk id="14" creationId="{A842F1C0-6615-C547-B400-29B86818E0B2}"/>
          </ac:picMkLst>
        </pc:picChg>
      </pc:sldChg>
      <pc:sldChg chg="delSp del">
        <pc:chgData name="Wilson,Robert" userId="e3fa13d1-2f1d-4b9f-bf03-15be143780cc" providerId="ADAL" clId="{99FAC73E-6082-124E-A4BF-01890B5CCA26}" dt="2018-09-18T19:53:17.450" v="659" actId="2696"/>
        <pc:sldMkLst>
          <pc:docMk/>
          <pc:sldMk cId="1588698398" sldId="259"/>
        </pc:sldMkLst>
        <pc:picChg chg="del">
          <ac:chgData name="Wilson,Robert" userId="e3fa13d1-2f1d-4b9f-bf03-15be143780cc" providerId="ADAL" clId="{99FAC73E-6082-124E-A4BF-01890B5CCA26}" dt="2018-09-18T19:52:28.936" v="656" actId="478"/>
          <ac:picMkLst>
            <pc:docMk/>
            <pc:sldMk cId="1588698398" sldId="259"/>
            <ac:picMk id="9" creationId="{69418EE5-FBA8-9144-A2D0-6B31DE08F482}"/>
          </ac:picMkLst>
        </pc:picChg>
      </pc:sldChg>
      <pc:sldChg chg="add del modTransition">
        <pc:chgData name="Wilson,Robert" userId="e3fa13d1-2f1d-4b9f-bf03-15be143780cc" providerId="ADAL" clId="{99FAC73E-6082-124E-A4BF-01890B5CCA26}" dt="2018-09-19T02:36:13.988" v="1945" actId="2696"/>
        <pc:sldMkLst>
          <pc:docMk/>
          <pc:sldMk cId="2026626618" sldId="259"/>
        </pc:sldMkLst>
      </pc:sldChg>
      <pc:sldChg chg="addSp delSp modSp">
        <pc:chgData name="Wilson,Robert" userId="e3fa13d1-2f1d-4b9f-bf03-15be143780cc" providerId="ADAL" clId="{99FAC73E-6082-124E-A4BF-01890B5CCA26}" dt="2018-09-18T19:55:11.176" v="699" actId="113"/>
        <pc:sldMkLst>
          <pc:docMk/>
          <pc:sldMk cId="1904101279" sldId="260"/>
        </pc:sldMkLst>
        <pc:spChg chg="mod">
          <ac:chgData name="Wilson,Robert" userId="e3fa13d1-2f1d-4b9f-bf03-15be143780cc" providerId="ADAL" clId="{99FAC73E-6082-124E-A4BF-01890B5CCA26}" dt="2018-09-18T19:54:34.696" v="681" actId="1035"/>
          <ac:spMkLst>
            <pc:docMk/>
            <pc:sldMk cId="1904101279" sldId="260"/>
            <ac:spMk id="3" creationId="{31368BD7-ABCF-7540-A6D7-1B6519EEC320}"/>
          </ac:spMkLst>
        </pc:spChg>
        <pc:spChg chg="del">
          <ac:chgData name="Wilson,Robert" userId="e3fa13d1-2f1d-4b9f-bf03-15be143780cc" providerId="ADAL" clId="{99FAC73E-6082-124E-A4BF-01890B5CCA26}" dt="2018-09-18T19:55:05.217" v="697" actId="478"/>
          <ac:spMkLst>
            <pc:docMk/>
            <pc:sldMk cId="1904101279" sldId="260"/>
            <ac:spMk id="7" creationId="{D980A7E5-123D-FA49-96D4-6DF347598D9B}"/>
          </ac:spMkLst>
        </pc:spChg>
        <pc:spChg chg="add mod">
          <ac:chgData name="Wilson,Robert" userId="e3fa13d1-2f1d-4b9f-bf03-15be143780cc" providerId="ADAL" clId="{99FAC73E-6082-124E-A4BF-01890B5CCA26}" dt="2018-09-18T19:55:11.176" v="699" actId="113"/>
          <ac:spMkLst>
            <pc:docMk/>
            <pc:sldMk cId="1904101279" sldId="260"/>
            <ac:spMk id="18" creationId="{C3851D23-053D-2146-9C94-ABA1A0871752}"/>
          </ac:spMkLst>
        </pc:spChg>
        <pc:grpChg chg="del">
          <ac:chgData name="Wilson,Robert" userId="e3fa13d1-2f1d-4b9f-bf03-15be143780cc" providerId="ADAL" clId="{99FAC73E-6082-124E-A4BF-01890B5CCA26}" dt="2018-09-18T19:35:12.827" v="530" actId="478"/>
          <ac:grpSpMkLst>
            <pc:docMk/>
            <pc:sldMk cId="1904101279" sldId="260"/>
            <ac:grpSpMk id="6" creationId="{5CC056B3-259F-1945-8B96-8DDF884233C8}"/>
          </ac:grpSpMkLst>
        </pc:grpChg>
        <pc:grpChg chg="mod">
          <ac:chgData name="Wilson,Robert" userId="e3fa13d1-2f1d-4b9f-bf03-15be143780cc" providerId="ADAL" clId="{99FAC73E-6082-124E-A4BF-01890B5CCA26}" dt="2018-09-18T19:54:50.989" v="696" actId="14100"/>
          <ac:grpSpMkLst>
            <pc:docMk/>
            <pc:sldMk cId="1904101279" sldId="260"/>
            <ac:grpSpMk id="13" creationId="{B7648B80-6278-3C47-A106-3333EE93B4BE}"/>
          </ac:grpSpMkLst>
        </pc:grpChg>
        <pc:picChg chg="mod">
          <ac:chgData name="Wilson,Robert" userId="e3fa13d1-2f1d-4b9f-bf03-15be143780cc" providerId="ADAL" clId="{99FAC73E-6082-124E-A4BF-01890B5CCA26}" dt="2018-09-18T19:54:43.990" v="695" actId="1037"/>
          <ac:picMkLst>
            <pc:docMk/>
            <pc:sldMk cId="1904101279" sldId="260"/>
            <ac:picMk id="11" creationId="{AAC069D3-052E-7042-89E3-4A497B0AD8AB}"/>
          </ac:picMkLst>
        </pc:picChg>
        <pc:picChg chg="mod">
          <ac:chgData name="Wilson,Robert" userId="e3fa13d1-2f1d-4b9f-bf03-15be143780cc" providerId="ADAL" clId="{99FAC73E-6082-124E-A4BF-01890B5CCA26}" dt="2018-09-18T19:41:55.608" v="575" actId="1076"/>
          <ac:picMkLst>
            <pc:docMk/>
            <pc:sldMk cId="1904101279" sldId="260"/>
            <ac:picMk id="17" creationId="{C1F65168-5E11-5344-9F15-CF86257124CF}"/>
          </ac:picMkLst>
        </pc:picChg>
      </pc:sldChg>
      <pc:sldChg chg="add del">
        <pc:chgData name="Wilson,Robert" userId="e3fa13d1-2f1d-4b9f-bf03-15be143780cc" providerId="ADAL" clId="{99FAC73E-6082-124E-A4BF-01890B5CCA26}" dt="2018-09-19T02:36:14.016" v="1946" actId="2696"/>
        <pc:sldMkLst>
          <pc:docMk/>
          <pc:sldMk cId="272659629" sldId="261"/>
        </pc:sldMkLst>
      </pc:sldChg>
      <pc:sldChg chg="addSp delSp modSp del modTransition">
        <pc:chgData name="Wilson,Robert" userId="e3fa13d1-2f1d-4b9f-bf03-15be143780cc" providerId="ADAL" clId="{99FAC73E-6082-124E-A4BF-01890B5CCA26}" dt="2018-09-18T19:57:36.328" v="705" actId="2696"/>
        <pc:sldMkLst>
          <pc:docMk/>
          <pc:sldMk cId="3753607027" sldId="261"/>
        </pc:sldMkLst>
        <pc:picChg chg="del">
          <ac:chgData name="Wilson,Robert" userId="e3fa13d1-2f1d-4b9f-bf03-15be143780cc" providerId="ADAL" clId="{99FAC73E-6082-124E-A4BF-01890B5CCA26}" dt="2018-09-18T19:43:59.343" v="585" actId="478"/>
          <ac:picMkLst>
            <pc:docMk/>
            <pc:sldMk cId="3753607027" sldId="261"/>
            <ac:picMk id="5" creationId="{B252CE84-EA3F-C04D-B63E-39C2EBCFCC77}"/>
          </ac:picMkLst>
        </pc:picChg>
        <pc:picChg chg="mod">
          <ac:chgData name="Wilson,Robert" userId="e3fa13d1-2f1d-4b9f-bf03-15be143780cc" providerId="ADAL" clId="{99FAC73E-6082-124E-A4BF-01890B5CCA26}" dt="2018-09-18T19:44:13.565" v="589" actId="14100"/>
          <ac:picMkLst>
            <pc:docMk/>
            <pc:sldMk cId="3753607027" sldId="261"/>
            <ac:picMk id="7" creationId="{96B02611-5001-F449-A02C-6B978E6D1FCD}"/>
          </ac:picMkLst>
        </pc:picChg>
        <pc:picChg chg="add mod">
          <ac:chgData name="Wilson,Robert" userId="e3fa13d1-2f1d-4b9f-bf03-15be143780cc" providerId="ADAL" clId="{99FAC73E-6082-124E-A4BF-01890B5CCA26}" dt="2018-09-18T19:44:21.841" v="591" actId="1076"/>
          <ac:picMkLst>
            <pc:docMk/>
            <pc:sldMk cId="3753607027" sldId="261"/>
            <ac:picMk id="8" creationId="{298E67DA-D6E6-7940-A158-38EB952027AC}"/>
          </ac:picMkLst>
        </pc:picChg>
      </pc:sldChg>
      <pc:sldChg chg="modSp">
        <pc:chgData name="Wilson,Robert" userId="e3fa13d1-2f1d-4b9f-bf03-15be143780cc" providerId="ADAL" clId="{99FAC73E-6082-124E-A4BF-01890B5CCA26}" dt="2018-09-19T02:37:30.366" v="1954" actId="113"/>
        <pc:sldMkLst>
          <pc:docMk/>
          <pc:sldMk cId="3195004551" sldId="262"/>
        </pc:sldMkLst>
        <pc:spChg chg="mod">
          <ac:chgData name="Wilson,Robert" userId="e3fa13d1-2f1d-4b9f-bf03-15be143780cc" providerId="ADAL" clId="{99FAC73E-6082-124E-A4BF-01890B5CCA26}" dt="2018-09-19T02:37:30.366" v="1954" actId="113"/>
          <ac:spMkLst>
            <pc:docMk/>
            <pc:sldMk cId="3195004551" sldId="262"/>
            <ac:spMk id="2" creationId="{BDAB64CF-A0EA-1E4B-83F8-E60E79C1285D}"/>
          </ac:spMkLst>
        </pc:spChg>
        <pc:spChg chg="mod">
          <ac:chgData name="Wilson,Robert" userId="e3fa13d1-2f1d-4b9f-bf03-15be143780cc" providerId="ADAL" clId="{99FAC73E-6082-124E-A4BF-01890B5CCA26}" dt="2018-09-18T20:28:48.183" v="1491" actId="20577"/>
          <ac:spMkLst>
            <pc:docMk/>
            <pc:sldMk cId="3195004551" sldId="262"/>
            <ac:spMk id="3" creationId="{153AB3E8-5278-C347-8A03-765541B54B8D}"/>
          </ac:spMkLst>
        </pc:spChg>
      </pc:sldChg>
      <pc:sldChg chg="delSp">
        <pc:chgData name="Wilson,Robert" userId="e3fa13d1-2f1d-4b9f-bf03-15be143780cc" providerId="ADAL" clId="{99FAC73E-6082-124E-A4BF-01890B5CCA26}" dt="2018-09-18T19:49:28.713" v="631" actId="478"/>
        <pc:sldMkLst>
          <pc:docMk/>
          <pc:sldMk cId="1491031318" sldId="263"/>
        </pc:sldMkLst>
        <pc:spChg chg="del">
          <ac:chgData name="Wilson,Robert" userId="e3fa13d1-2f1d-4b9f-bf03-15be143780cc" providerId="ADAL" clId="{99FAC73E-6082-124E-A4BF-01890B5CCA26}" dt="2018-09-18T19:49:28.713" v="631" actId="478"/>
          <ac:spMkLst>
            <pc:docMk/>
            <pc:sldMk cId="1491031318" sldId="263"/>
            <ac:spMk id="3" creationId="{C5E30777-BE58-4B45-AF0F-B876F49874C0}"/>
          </ac:spMkLst>
        </pc:spChg>
      </pc:sldChg>
      <pc:sldChg chg="modSp">
        <pc:chgData name="Wilson,Robert" userId="e3fa13d1-2f1d-4b9f-bf03-15be143780cc" providerId="ADAL" clId="{99FAC73E-6082-124E-A4BF-01890B5CCA26}" dt="2018-09-18T20:37:52.036" v="1744" actId="113"/>
        <pc:sldMkLst>
          <pc:docMk/>
          <pc:sldMk cId="3748035220" sldId="264"/>
        </pc:sldMkLst>
        <pc:spChg chg="mod">
          <ac:chgData name="Wilson,Robert" userId="e3fa13d1-2f1d-4b9f-bf03-15be143780cc" providerId="ADAL" clId="{99FAC73E-6082-124E-A4BF-01890B5CCA26}" dt="2018-09-18T20:37:52.036" v="1744" actId="113"/>
          <ac:spMkLst>
            <pc:docMk/>
            <pc:sldMk cId="3748035220" sldId="264"/>
            <ac:spMk id="3" creationId="{2B51F7E8-B342-1149-9DEB-3C36117A5961}"/>
          </ac:spMkLst>
        </pc:spChg>
        <pc:picChg chg="mod">
          <ac:chgData name="Wilson,Robert" userId="e3fa13d1-2f1d-4b9f-bf03-15be143780cc" providerId="ADAL" clId="{99FAC73E-6082-124E-A4BF-01890B5CCA26}" dt="2018-09-18T20:37:24.544" v="1739" actId="1038"/>
          <ac:picMkLst>
            <pc:docMk/>
            <pc:sldMk cId="3748035220" sldId="264"/>
            <ac:picMk id="6" creationId="{5C1EB454-F656-8B4F-9C02-4202F8052F12}"/>
          </ac:picMkLst>
        </pc:picChg>
        <pc:picChg chg="mod">
          <ac:chgData name="Wilson,Robert" userId="e3fa13d1-2f1d-4b9f-bf03-15be143780cc" providerId="ADAL" clId="{99FAC73E-6082-124E-A4BF-01890B5CCA26}" dt="2018-09-18T20:37:21.819" v="1731" actId="1038"/>
          <ac:picMkLst>
            <pc:docMk/>
            <pc:sldMk cId="3748035220" sldId="264"/>
            <ac:picMk id="8" creationId="{2E3B7A15-F9AB-6743-8947-5B1C42A1986C}"/>
          </ac:picMkLst>
        </pc:picChg>
        <pc:picChg chg="mod">
          <ac:chgData name="Wilson,Robert" userId="e3fa13d1-2f1d-4b9f-bf03-15be143780cc" providerId="ADAL" clId="{99FAC73E-6082-124E-A4BF-01890B5CCA26}" dt="2018-09-18T20:37:20.761" v="1728" actId="1038"/>
          <ac:picMkLst>
            <pc:docMk/>
            <pc:sldMk cId="3748035220" sldId="264"/>
            <ac:picMk id="9" creationId="{8EC2F9C6-FD5E-444E-B388-84F56D8C5CAE}"/>
          </ac:picMkLst>
        </pc:picChg>
      </pc:sldChg>
      <pc:sldChg chg="modSp">
        <pc:chgData name="Wilson,Robert" userId="e3fa13d1-2f1d-4b9f-bf03-15be143780cc" providerId="ADAL" clId="{99FAC73E-6082-124E-A4BF-01890B5CCA26}" dt="2018-09-18T20:01:36.667" v="757" actId="1035"/>
        <pc:sldMkLst>
          <pc:docMk/>
          <pc:sldMk cId="931566668" sldId="265"/>
        </pc:sldMkLst>
        <pc:spChg chg="mod">
          <ac:chgData name="Wilson,Robert" userId="e3fa13d1-2f1d-4b9f-bf03-15be143780cc" providerId="ADAL" clId="{99FAC73E-6082-124E-A4BF-01890B5CCA26}" dt="2018-09-18T19:17:49.611" v="196" actId="1076"/>
          <ac:spMkLst>
            <pc:docMk/>
            <pc:sldMk cId="931566668" sldId="265"/>
            <ac:spMk id="6" creationId="{E89CFA8F-069F-0547-99B1-F31AD9A0F13A}"/>
          </ac:spMkLst>
        </pc:spChg>
        <pc:spChg chg="mod">
          <ac:chgData name="Wilson,Robert" userId="e3fa13d1-2f1d-4b9f-bf03-15be143780cc" providerId="ADAL" clId="{99FAC73E-6082-124E-A4BF-01890B5CCA26}" dt="2018-09-18T19:17:49.611" v="196" actId="1076"/>
          <ac:spMkLst>
            <pc:docMk/>
            <pc:sldMk cId="931566668" sldId="265"/>
            <ac:spMk id="8" creationId="{19239991-A075-1F47-B411-80BBA60E3195}"/>
          </ac:spMkLst>
        </pc:spChg>
        <pc:spChg chg="mod">
          <ac:chgData name="Wilson,Robert" userId="e3fa13d1-2f1d-4b9f-bf03-15be143780cc" providerId="ADAL" clId="{99FAC73E-6082-124E-A4BF-01890B5CCA26}" dt="2018-09-18T19:17:49.611" v="196" actId="1076"/>
          <ac:spMkLst>
            <pc:docMk/>
            <pc:sldMk cId="931566668" sldId="265"/>
            <ac:spMk id="9" creationId="{3CF5BB58-FC92-9241-B1EB-3D886D7CAC9F}"/>
          </ac:spMkLst>
        </pc:spChg>
        <pc:spChg chg="mod">
          <ac:chgData name="Wilson,Robert" userId="e3fa13d1-2f1d-4b9f-bf03-15be143780cc" providerId="ADAL" clId="{99FAC73E-6082-124E-A4BF-01890B5CCA26}" dt="2018-09-18T19:17:49.611" v="196" actId="1076"/>
          <ac:spMkLst>
            <pc:docMk/>
            <pc:sldMk cId="931566668" sldId="265"/>
            <ac:spMk id="10" creationId="{D70645D4-D3FC-0C48-86A1-2983872F57A1}"/>
          </ac:spMkLst>
        </pc:spChg>
        <pc:spChg chg="mod">
          <ac:chgData name="Wilson,Robert" userId="e3fa13d1-2f1d-4b9f-bf03-15be143780cc" providerId="ADAL" clId="{99FAC73E-6082-124E-A4BF-01890B5CCA26}" dt="2018-09-18T19:17:49.611" v="196" actId="1076"/>
          <ac:spMkLst>
            <pc:docMk/>
            <pc:sldMk cId="931566668" sldId="265"/>
            <ac:spMk id="11" creationId="{AB01F9E3-2A1E-DD40-A62A-70B4E356C8DB}"/>
          </ac:spMkLst>
        </pc:spChg>
        <pc:spChg chg="mod">
          <ac:chgData name="Wilson,Robert" userId="e3fa13d1-2f1d-4b9f-bf03-15be143780cc" providerId="ADAL" clId="{99FAC73E-6082-124E-A4BF-01890B5CCA26}" dt="2018-09-18T19:17:49.611" v="196" actId="1076"/>
          <ac:spMkLst>
            <pc:docMk/>
            <pc:sldMk cId="931566668" sldId="265"/>
            <ac:spMk id="12" creationId="{FFC38F59-B85F-5547-BC80-C75F72668504}"/>
          </ac:spMkLst>
        </pc:spChg>
        <pc:spChg chg="mod">
          <ac:chgData name="Wilson,Robert" userId="e3fa13d1-2f1d-4b9f-bf03-15be143780cc" providerId="ADAL" clId="{99FAC73E-6082-124E-A4BF-01890B5CCA26}" dt="2018-09-18T19:17:49.611" v="196" actId="1076"/>
          <ac:spMkLst>
            <pc:docMk/>
            <pc:sldMk cId="931566668" sldId="265"/>
            <ac:spMk id="15" creationId="{A15E5D94-7B12-7840-B618-EDE13D6D53CE}"/>
          </ac:spMkLst>
        </pc:spChg>
        <pc:spChg chg="mod">
          <ac:chgData name="Wilson,Robert" userId="e3fa13d1-2f1d-4b9f-bf03-15be143780cc" providerId="ADAL" clId="{99FAC73E-6082-124E-A4BF-01890B5CCA26}" dt="2018-09-18T19:17:49.611" v="196" actId="1076"/>
          <ac:spMkLst>
            <pc:docMk/>
            <pc:sldMk cId="931566668" sldId="265"/>
            <ac:spMk id="16" creationId="{21BC1DA8-D72B-964F-B8B3-00689DE23AEF}"/>
          </ac:spMkLst>
        </pc:spChg>
        <pc:spChg chg="mod">
          <ac:chgData name="Wilson,Robert" userId="e3fa13d1-2f1d-4b9f-bf03-15be143780cc" providerId="ADAL" clId="{99FAC73E-6082-124E-A4BF-01890B5CCA26}" dt="2018-09-18T19:17:49.611" v="196" actId="1076"/>
          <ac:spMkLst>
            <pc:docMk/>
            <pc:sldMk cId="931566668" sldId="265"/>
            <ac:spMk id="17" creationId="{9754C61C-BFEE-3643-8CF8-85594E1D0EC5}"/>
          </ac:spMkLst>
        </pc:spChg>
        <pc:spChg chg="mod">
          <ac:chgData name="Wilson,Robert" userId="e3fa13d1-2f1d-4b9f-bf03-15be143780cc" providerId="ADAL" clId="{99FAC73E-6082-124E-A4BF-01890B5CCA26}" dt="2018-09-18T19:17:49.611" v="196" actId="1076"/>
          <ac:spMkLst>
            <pc:docMk/>
            <pc:sldMk cId="931566668" sldId="265"/>
            <ac:spMk id="20" creationId="{E44D50CA-C6DD-B14B-AD5C-D6D880615544}"/>
          </ac:spMkLst>
        </pc:spChg>
        <pc:spChg chg="mod">
          <ac:chgData name="Wilson,Robert" userId="e3fa13d1-2f1d-4b9f-bf03-15be143780cc" providerId="ADAL" clId="{99FAC73E-6082-124E-A4BF-01890B5CCA26}" dt="2018-09-18T19:17:49.611" v="196" actId="1076"/>
          <ac:spMkLst>
            <pc:docMk/>
            <pc:sldMk cId="931566668" sldId="265"/>
            <ac:spMk id="21" creationId="{9F806635-E8AC-F54D-A41C-6D063E3F18F0}"/>
          </ac:spMkLst>
        </pc:spChg>
        <pc:spChg chg="mod">
          <ac:chgData name="Wilson,Robert" userId="e3fa13d1-2f1d-4b9f-bf03-15be143780cc" providerId="ADAL" clId="{99FAC73E-6082-124E-A4BF-01890B5CCA26}" dt="2018-09-18T19:17:49.611" v="196" actId="1076"/>
          <ac:spMkLst>
            <pc:docMk/>
            <pc:sldMk cId="931566668" sldId="265"/>
            <ac:spMk id="22" creationId="{A6F363C9-10E9-F241-A569-03F23CB4896E}"/>
          </ac:spMkLst>
        </pc:spChg>
        <pc:spChg chg="mod">
          <ac:chgData name="Wilson,Robert" userId="e3fa13d1-2f1d-4b9f-bf03-15be143780cc" providerId="ADAL" clId="{99FAC73E-6082-124E-A4BF-01890B5CCA26}" dt="2018-09-18T19:17:49.611" v="196" actId="1076"/>
          <ac:spMkLst>
            <pc:docMk/>
            <pc:sldMk cId="931566668" sldId="265"/>
            <ac:spMk id="23" creationId="{77BD9574-4A5B-9745-90CD-F1F1E56507C3}"/>
          </ac:spMkLst>
        </pc:spChg>
        <pc:spChg chg="mod">
          <ac:chgData name="Wilson,Robert" userId="e3fa13d1-2f1d-4b9f-bf03-15be143780cc" providerId="ADAL" clId="{99FAC73E-6082-124E-A4BF-01890B5CCA26}" dt="2018-09-18T19:17:49.611" v="196" actId="1076"/>
          <ac:spMkLst>
            <pc:docMk/>
            <pc:sldMk cId="931566668" sldId="265"/>
            <ac:spMk id="24" creationId="{3DD2B197-19BF-2F4B-AB67-1BC6F3905388}"/>
          </ac:spMkLst>
        </pc:spChg>
        <pc:spChg chg="mod">
          <ac:chgData name="Wilson,Robert" userId="e3fa13d1-2f1d-4b9f-bf03-15be143780cc" providerId="ADAL" clId="{99FAC73E-6082-124E-A4BF-01890B5CCA26}" dt="2018-09-18T19:17:49.611" v="196" actId="1076"/>
          <ac:spMkLst>
            <pc:docMk/>
            <pc:sldMk cId="931566668" sldId="265"/>
            <ac:spMk id="26" creationId="{3C6FA181-5BED-AC44-8342-4DDEFFA4E1AE}"/>
          </ac:spMkLst>
        </pc:spChg>
        <pc:spChg chg="mod">
          <ac:chgData name="Wilson,Robert" userId="e3fa13d1-2f1d-4b9f-bf03-15be143780cc" providerId="ADAL" clId="{99FAC73E-6082-124E-A4BF-01890B5CCA26}" dt="2018-09-18T19:17:49.611" v="196" actId="1076"/>
          <ac:spMkLst>
            <pc:docMk/>
            <pc:sldMk cId="931566668" sldId="265"/>
            <ac:spMk id="27" creationId="{987FFEEE-7C0F-BA45-95C0-129521AA8D70}"/>
          </ac:spMkLst>
        </pc:spChg>
        <pc:spChg chg="mod">
          <ac:chgData name="Wilson,Robert" userId="e3fa13d1-2f1d-4b9f-bf03-15be143780cc" providerId="ADAL" clId="{99FAC73E-6082-124E-A4BF-01890B5CCA26}" dt="2018-09-18T19:17:49.611" v="196" actId="1076"/>
          <ac:spMkLst>
            <pc:docMk/>
            <pc:sldMk cId="931566668" sldId="265"/>
            <ac:spMk id="28" creationId="{6E330919-5C08-4648-9013-E290E44CF131}"/>
          </ac:spMkLst>
        </pc:spChg>
        <pc:spChg chg="mod">
          <ac:chgData name="Wilson,Robert" userId="e3fa13d1-2f1d-4b9f-bf03-15be143780cc" providerId="ADAL" clId="{99FAC73E-6082-124E-A4BF-01890B5CCA26}" dt="2018-09-18T19:17:49.611" v="196" actId="1076"/>
          <ac:spMkLst>
            <pc:docMk/>
            <pc:sldMk cId="931566668" sldId="265"/>
            <ac:spMk id="30" creationId="{5E30C47C-7123-4B4A-B26F-AFDBD76CFDE5}"/>
          </ac:spMkLst>
        </pc:spChg>
        <pc:spChg chg="mod">
          <ac:chgData name="Wilson,Robert" userId="e3fa13d1-2f1d-4b9f-bf03-15be143780cc" providerId="ADAL" clId="{99FAC73E-6082-124E-A4BF-01890B5CCA26}" dt="2018-09-18T19:17:49.611" v="196" actId="1076"/>
          <ac:spMkLst>
            <pc:docMk/>
            <pc:sldMk cId="931566668" sldId="265"/>
            <ac:spMk id="31" creationId="{8839C3A9-581E-D347-AABA-1863E163547A}"/>
          </ac:spMkLst>
        </pc:spChg>
        <pc:spChg chg="mod">
          <ac:chgData name="Wilson,Robert" userId="e3fa13d1-2f1d-4b9f-bf03-15be143780cc" providerId="ADAL" clId="{99FAC73E-6082-124E-A4BF-01890B5CCA26}" dt="2018-09-18T19:17:49.611" v="196" actId="1076"/>
          <ac:spMkLst>
            <pc:docMk/>
            <pc:sldMk cId="931566668" sldId="265"/>
            <ac:spMk id="32" creationId="{106B39D2-F437-484D-85EA-2D414C63A5AB}"/>
          </ac:spMkLst>
        </pc:spChg>
        <pc:spChg chg="mod">
          <ac:chgData name="Wilson,Robert" userId="e3fa13d1-2f1d-4b9f-bf03-15be143780cc" providerId="ADAL" clId="{99FAC73E-6082-124E-A4BF-01890B5CCA26}" dt="2018-09-18T19:17:49.611" v="196" actId="1076"/>
          <ac:spMkLst>
            <pc:docMk/>
            <pc:sldMk cId="931566668" sldId="265"/>
            <ac:spMk id="33" creationId="{611221C7-0956-494B-A7AE-EC8BCF0CBEB1}"/>
          </ac:spMkLst>
        </pc:spChg>
        <pc:spChg chg="mod">
          <ac:chgData name="Wilson,Robert" userId="e3fa13d1-2f1d-4b9f-bf03-15be143780cc" providerId="ADAL" clId="{99FAC73E-6082-124E-A4BF-01890B5CCA26}" dt="2018-09-18T19:17:49.611" v="196" actId="1076"/>
          <ac:spMkLst>
            <pc:docMk/>
            <pc:sldMk cId="931566668" sldId="265"/>
            <ac:spMk id="34" creationId="{ED0914DF-B8FD-3946-B566-D3F815432488}"/>
          </ac:spMkLst>
        </pc:spChg>
        <pc:spChg chg="mod">
          <ac:chgData name="Wilson,Robert" userId="e3fa13d1-2f1d-4b9f-bf03-15be143780cc" providerId="ADAL" clId="{99FAC73E-6082-124E-A4BF-01890B5CCA26}" dt="2018-09-18T19:17:49.611" v="196" actId="1076"/>
          <ac:spMkLst>
            <pc:docMk/>
            <pc:sldMk cId="931566668" sldId="265"/>
            <ac:spMk id="35" creationId="{864916EE-CC1C-024B-82EB-7313C70AF799}"/>
          </ac:spMkLst>
        </pc:spChg>
        <pc:spChg chg="mod">
          <ac:chgData name="Wilson,Robert" userId="e3fa13d1-2f1d-4b9f-bf03-15be143780cc" providerId="ADAL" clId="{99FAC73E-6082-124E-A4BF-01890B5CCA26}" dt="2018-09-18T19:17:49.611" v="196" actId="1076"/>
          <ac:spMkLst>
            <pc:docMk/>
            <pc:sldMk cId="931566668" sldId="265"/>
            <ac:spMk id="36" creationId="{ABDCD560-D03A-0A4C-8623-7A8568D58067}"/>
          </ac:spMkLst>
        </pc:spChg>
        <pc:spChg chg="mod">
          <ac:chgData name="Wilson,Robert" userId="e3fa13d1-2f1d-4b9f-bf03-15be143780cc" providerId="ADAL" clId="{99FAC73E-6082-124E-A4BF-01890B5CCA26}" dt="2018-09-18T19:17:49.611" v="196" actId="1076"/>
          <ac:spMkLst>
            <pc:docMk/>
            <pc:sldMk cId="931566668" sldId="265"/>
            <ac:spMk id="37" creationId="{53A7A29B-FB79-604C-B54A-201193D8B018}"/>
          </ac:spMkLst>
        </pc:spChg>
        <pc:spChg chg="mod">
          <ac:chgData name="Wilson,Robert" userId="e3fa13d1-2f1d-4b9f-bf03-15be143780cc" providerId="ADAL" clId="{99FAC73E-6082-124E-A4BF-01890B5CCA26}" dt="2018-09-18T19:17:49.611" v="196" actId="1076"/>
          <ac:spMkLst>
            <pc:docMk/>
            <pc:sldMk cId="931566668" sldId="265"/>
            <ac:spMk id="40" creationId="{C7F35036-E18A-414B-AD9D-5F70E4099294}"/>
          </ac:spMkLst>
        </pc:spChg>
        <pc:spChg chg="mod">
          <ac:chgData name="Wilson,Robert" userId="e3fa13d1-2f1d-4b9f-bf03-15be143780cc" providerId="ADAL" clId="{99FAC73E-6082-124E-A4BF-01890B5CCA26}" dt="2018-09-18T19:17:49.611" v="196" actId="1076"/>
          <ac:spMkLst>
            <pc:docMk/>
            <pc:sldMk cId="931566668" sldId="265"/>
            <ac:spMk id="41" creationId="{29CB61E0-2C6F-F64B-936D-BB191CF4AB26}"/>
          </ac:spMkLst>
        </pc:spChg>
        <pc:spChg chg="mod">
          <ac:chgData name="Wilson,Robert" userId="e3fa13d1-2f1d-4b9f-bf03-15be143780cc" providerId="ADAL" clId="{99FAC73E-6082-124E-A4BF-01890B5CCA26}" dt="2018-09-18T19:17:49.611" v="196" actId="1076"/>
          <ac:spMkLst>
            <pc:docMk/>
            <pc:sldMk cId="931566668" sldId="265"/>
            <ac:spMk id="42" creationId="{EECF8E8A-7DE7-884E-8421-09E0C9DF2F32}"/>
          </ac:spMkLst>
        </pc:spChg>
        <pc:spChg chg="mod">
          <ac:chgData name="Wilson,Robert" userId="e3fa13d1-2f1d-4b9f-bf03-15be143780cc" providerId="ADAL" clId="{99FAC73E-6082-124E-A4BF-01890B5CCA26}" dt="2018-09-18T19:17:49.611" v="196" actId="1076"/>
          <ac:spMkLst>
            <pc:docMk/>
            <pc:sldMk cId="931566668" sldId="265"/>
            <ac:spMk id="46" creationId="{1D0EEB0B-432F-AD46-9E9B-DF1931892300}"/>
          </ac:spMkLst>
        </pc:spChg>
        <pc:spChg chg="mod">
          <ac:chgData name="Wilson,Robert" userId="e3fa13d1-2f1d-4b9f-bf03-15be143780cc" providerId="ADAL" clId="{99FAC73E-6082-124E-A4BF-01890B5CCA26}" dt="2018-09-18T20:01:36.667" v="757" actId="1035"/>
          <ac:spMkLst>
            <pc:docMk/>
            <pc:sldMk cId="931566668" sldId="265"/>
            <ac:spMk id="47" creationId="{A51F4B0A-155E-A24B-9B8B-477FB5BB3E84}"/>
          </ac:spMkLst>
        </pc:spChg>
        <pc:picChg chg="mod">
          <ac:chgData name="Wilson,Robert" userId="e3fa13d1-2f1d-4b9f-bf03-15be143780cc" providerId="ADAL" clId="{99FAC73E-6082-124E-A4BF-01890B5CCA26}" dt="2018-09-18T19:17:49.611" v="196" actId="1076"/>
          <ac:picMkLst>
            <pc:docMk/>
            <pc:sldMk cId="931566668" sldId="265"/>
            <ac:picMk id="4" creationId="{767A5095-207F-634E-B04C-80F5878EB27C}"/>
          </ac:picMkLst>
        </pc:picChg>
        <pc:cxnChg chg="mod">
          <ac:chgData name="Wilson,Robert" userId="e3fa13d1-2f1d-4b9f-bf03-15be143780cc" providerId="ADAL" clId="{99FAC73E-6082-124E-A4BF-01890B5CCA26}" dt="2018-09-18T19:17:49.611" v="196" actId="1076"/>
          <ac:cxnSpMkLst>
            <pc:docMk/>
            <pc:sldMk cId="931566668" sldId="265"/>
            <ac:cxnSpMk id="5" creationId="{65CDAFCB-B8C2-CF44-8AE3-5068A792EE85}"/>
          </ac:cxnSpMkLst>
        </pc:cxnChg>
        <pc:cxnChg chg="mod">
          <ac:chgData name="Wilson,Robert" userId="e3fa13d1-2f1d-4b9f-bf03-15be143780cc" providerId="ADAL" clId="{99FAC73E-6082-124E-A4BF-01890B5CCA26}" dt="2018-09-18T19:17:49.611" v="196" actId="1076"/>
          <ac:cxnSpMkLst>
            <pc:docMk/>
            <pc:sldMk cId="931566668" sldId="265"/>
            <ac:cxnSpMk id="7" creationId="{9C5C098A-64B8-9B40-9419-7DF2630D290F}"/>
          </ac:cxnSpMkLst>
        </pc:cxnChg>
        <pc:cxnChg chg="mod">
          <ac:chgData name="Wilson,Robert" userId="e3fa13d1-2f1d-4b9f-bf03-15be143780cc" providerId="ADAL" clId="{99FAC73E-6082-124E-A4BF-01890B5CCA26}" dt="2018-09-18T19:17:49.611" v="196" actId="1076"/>
          <ac:cxnSpMkLst>
            <pc:docMk/>
            <pc:sldMk cId="931566668" sldId="265"/>
            <ac:cxnSpMk id="13" creationId="{2C2D8FBB-8A90-F741-8C12-531787228B4F}"/>
          </ac:cxnSpMkLst>
        </pc:cxnChg>
        <pc:cxnChg chg="mod">
          <ac:chgData name="Wilson,Robert" userId="e3fa13d1-2f1d-4b9f-bf03-15be143780cc" providerId="ADAL" clId="{99FAC73E-6082-124E-A4BF-01890B5CCA26}" dt="2018-09-18T19:17:49.611" v="196" actId="1076"/>
          <ac:cxnSpMkLst>
            <pc:docMk/>
            <pc:sldMk cId="931566668" sldId="265"/>
            <ac:cxnSpMk id="14" creationId="{C944ADC0-A15D-1648-9392-4FA612674B4F}"/>
          </ac:cxnSpMkLst>
        </pc:cxnChg>
        <pc:cxnChg chg="mod">
          <ac:chgData name="Wilson,Robert" userId="e3fa13d1-2f1d-4b9f-bf03-15be143780cc" providerId="ADAL" clId="{99FAC73E-6082-124E-A4BF-01890B5CCA26}" dt="2018-09-18T19:17:49.611" v="196" actId="1076"/>
          <ac:cxnSpMkLst>
            <pc:docMk/>
            <pc:sldMk cId="931566668" sldId="265"/>
            <ac:cxnSpMk id="18" creationId="{088C88E3-7FDF-7747-9E87-3BF8F36455B3}"/>
          </ac:cxnSpMkLst>
        </pc:cxnChg>
        <pc:cxnChg chg="mod">
          <ac:chgData name="Wilson,Robert" userId="e3fa13d1-2f1d-4b9f-bf03-15be143780cc" providerId="ADAL" clId="{99FAC73E-6082-124E-A4BF-01890B5CCA26}" dt="2018-09-18T19:17:49.611" v="196" actId="1076"/>
          <ac:cxnSpMkLst>
            <pc:docMk/>
            <pc:sldMk cId="931566668" sldId="265"/>
            <ac:cxnSpMk id="19" creationId="{35A4DC86-9E4B-4B41-BB28-B0BC171151E1}"/>
          </ac:cxnSpMkLst>
        </pc:cxnChg>
        <pc:cxnChg chg="mod">
          <ac:chgData name="Wilson,Robert" userId="e3fa13d1-2f1d-4b9f-bf03-15be143780cc" providerId="ADAL" clId="{99FAC73E-6082-124E-A4BF-01890B5CCA26}" dt="2018-09-18T19:17:49.611" v="196" actId="1076"/>
          <ac:cxnSpMkLst>
            <pc:docMk/>
            <pc:sldMk cId="931566668" sldId="265"/>
            <ac:cxnSpMk id="25" creationId="{B09CF51C-362C-F749-BCED-E9B0E817C03D}"/>
          </ac:cxnSpMkLst>
        </pc:cxnChg>
        <pc:cxnChg chg="mod">
          <ac:chgData name="Wilson,Robert" userId="e3fa13d1-2f1d-4b9f-bf03-15be143780cc" providerId="ADAL" clId="{99FAC73E-6082-124E-A4BF-01890B5CCA26}" dt="2018-09-18T19:17:49.611" v="196" actId="1076"/>
          <ac:cxnSpMkLst>
            <pc:docMk/>
            <pc:sldMk cId="931566668" sldId="265"/>
            <ac:cxnSpMk id="29" creationId="{EA4D9FA8-6FDF-5042-BAE4-21BDC9139118}"/>
          </ac:cxnSpMkLst>
        </pc:cxnChg>
        <pc:cxnChg chg="mod">
          <ac:chgData name="Wilson,Robert" userId="e3fa13d1-2f1d-4b9f-bf03-15be143780cc" providerId="ADAL" clId="{99FAC73E-6082-124E-A4BF-01890B5CCA26}" dt="2018-09-18T19:17:49.611" v="196" actId="1076"/>
          <ac:cxnSpMkLst>
            <pc:docMk/>
            <pc:sldMk cId="931566668" sldId="265"/>
            <ac:cxnSpMk id="38" creationId="{BDFE3924-5435-6844-8D06-BF6C7D1AAC5C}"/>
          </ac:cxnSpMkLst>
        </pc:cxnChg>
        <pc:cxnChg chg="mod">
          <ac:chgData name="Wilson,Robert" userId="e3fa13d1-2f1d-4b9f-bf03-15be143780cc" providerId="ADAL" clId="{99FAC73E-6082-124E-A4BF-01890B5CCA26}" dt="2018-09-18T19:17:49.611" v="196" actId="1076"/>
          <ac:cxnSpMkLst>
            <pc:docMk/>
            <pc:sldMk cId="931566668" sldId="265"/>
            <ac:cxnSpMk id="39" creationId="{BBEF5EB7-10B1-1548-83EE-27519D479B49}"/>
          </ac:cxnSpMkLst>
        </pc:cxnChg>
        <pc:cxnChg chg="mod">
          <ac:chgData name="Wilson,Robert" userId="e3fa13d1-2f1d-4b9f-bf03-15be143780cc" providerId="ADAL" clId="{99FAC73E-6082-124E-A4BF-01890B5CCA26}" dt="2018-09-18T19:17:49.611" v="196" actId="1076"/>
          <ac:cxnSpMkLst>
            <pc:docMk/>
            <pc:sldMk cId="931566668" sldId="265"/>
            <ac:cxnSpMk id="43" creationId="{2523FFFC-D027-4B4C-8CE8-08BAB6EBCFC3}"/>
          </ac:cxnSpMkLst>
        </pc:cxnChg>
        <pc:cxnChg chg="mod">
          <ac:chgData name="Wilson,Robert" userId="e3fa13d1-2f1d-4b9f-bf03-15be143780cc" providerId="ADAL" clId="{99FAC73E-6082-124E-A4BF-01890B5CCA26}" dt="2018-09-18T19:17:49.611" v="196" actId="1076"/>
          <ac:cxnSpMkLst>
            <pc:docMk/>
            <pc:sldMk cId="931566668" sldId="265"/>
            <ac:cxnSpMk id="44" creationId="{4DD64DFC-F02C-5144-932D-ECDF91574315}"/>
          </ac:cxnSpMkLst>
        </pc:cxnChg>
        <pc:cxnChg chg="mod">
          <ac:chgData name="Wilson,Robert" userId="e3fa13d1-2f1d-4b9f-bf03-15be143780cc" providerId="ADAL" clId="{99FAC73E-6082-124E-A4BF-01890B5CCA26}" dt="2018-09-18T19:17:49.611" v="196" actId="1076"/>
          <ac:cxnSpMkLst>
            <pc:docMk/>
            <pc:sldMk cId="931566668" sldId="265"/>
            <ac:cxnSpMk id="45" creationId="{C7FA1589-1420-5244-AD78-8BB626CF8A28}"/>
          </ac:cxnSpMkLst>
        </pc:cxnChg>
      </pc:sldChg>
      <pc:sldChg chg="modSp">
        <pc:chgData name="Wilson,Robert" userId="e3fa13d1-2f1d-4b9f-bf03-15be143780cc" providerId="ADAL" clId="{99FAC73E-6082-124E-A4BF-01890B5CCA26}" dt="2018-09-18T19:51:33.457" v="655" actId="403"/>
        <pc:sldMkLst>
          <pc:docMk/>
          <pc:sldMk cId="2125297490" sldId="266"/>
        </pc:sldMkLst>
        <pc:spChg chg="mod">
          <ac:chgData name="Wilson,Robert" userId="e3fa13d1-2f1d-4b9f-bf03-15be143780cc" providerId="ADAL" clId="{99FAC73E-6082-124E-A4BF-01890B5CCA26}" dt="2018-09-18T19:51:33.457" v="655" actId="403"/>
          <ac:spMkLst>
            <pc:docMk/>
            <pc:sldMk cId="2125297490" sldId="266"/>
            <ac:spMk id="19" creationId="{D6103AB5-1518-F445-B77F-4610A193204B}"/>
          </ac:spMkLst>
        </pc:spChg>
      </pc:sldChg>
      <pc:sldChg chg="addSp delSp modSp">
        <pc:chgData name="Wilson,Robert" userId="e3fa13d1-2f1d-4b9f-bf03-15be143780cc" providerId="ADAL" clId="{99FAC73E-6082-124E-A4BF-01890B5CCA26}" dt="2018-09-18T19:51:07.497" v="653" actId="113"/>
        <pc:sldMkLst>
          <pc:docMk/>
          <pc:sldMk cId="329551977" sldId="268"/>
        </pc:sldMkLst>
        <pc:spChg chg="mod">
          <ac:chgData name="Wilson,Robert" userId="e3fa13d1-2f1d-4b9f-bf03-15be143780cc" providerId="ADAL" clId="{99FAC73E-6082-124E-A4BF-01890B5CCA26}" dt="2018-09-18T19:51:07.497" v="653" actId="113"/>
          <ac:spMkLst>
            <pc:docMk/>
            <pc:sldMk cId="329551977" sldId="268"/>
            <ac:spMk id="3" creationId="{6817D18C-5ECF-F248-8951-5916C6009260}"/>
          </ac:spMkLst>
        </pc:spChg>
        <pc:spChg chg="add del mod">
          <ac:chgData name="Wilson,Robert" userId="e3fa13d1-2f1d-4b9f-bf03-15be143780cc" providerId="ADAL" clId="{99FAC73E-6082-124E-A4BF-01890B5CCA26}" dt="2018-09-18T19:21:55.551" v="235" actId="14100"/>
          <ac:spMkLst>
            <pc:docMk/>
            <pc:sldMk cId="329551977" sldId="268"/>
            <ac:spMk id="9" creationId="{F54026E0-1F97-B642-9BB9-BAA947788388}"/>
          </ac:spMkLst>
        </pc:spChg>
        <pc:picChg chg="del">
          <ac:chgData name="Wilson,Robert" userId="e3fa13d1-2f1d-4b9f-bf03-15be143780cc" providerId="ADAL" clId="{99FAC73E-6082-124E-A4BF-01890B5CCA26}" dt="2018-09-18T19:19:50.438" v="214" actId="478"/>
          <ac:picMkLst>
            <pc:docMk/>
            <pc:sldMk cId="329551977" sldId="268"/>
            <ac:picMk id="6" creationId="{AF761155-6B1A-834C-AFCA-1075F0FBD844}"/>
          </ac:picMkLst>
        </pc:picChg>
        <pc:picChg chg="del">
          <ac:chgData name="Wilson,Robert" userId="e3fa13d1-2f1d-4b9f-bf03-15be143780cc" providerId="ADAL" clId="{99FAC73E-6082-124E-A4BF-01890B5CCA26}" dt="2018-09-18T19:19:52.094" v="215" actId="478"/>
          <ac:picMkLst>
            <pc:docMk/>
            <pc:sldMk cId="329551977" sldId="268"/>
            <ac:picMk id="8" creationId="{8DB00001-8FD2-634B-A99B-491BFA0886D9}"/>
          </ac:picMkLst>
        </pc:picChg>
      </pc:sldChg>
      <pc:sldChg chg="addSp modSp">
        <pc:chgData name="Wilson,Robert" userId="e3fa13d1-2f1d-4b9f-bf03-15be143780cc" providerId="ADAL" clId="{99FAC73E-6082-124E-A4BF-01890B5CCA26}" dt="2018-09-18T20:03:24.575" v="782" actId="1076"/>
        <pc:sldMkLst>
          <pc:docMk/>
          <pc:sldMk cId="1661320996" sldId="269"/>
        </pc:sldMkLst>
        <pc:spChg chg="add mod">
          <ac:chgData name="Wilson,Robert" userId="e3fa13d1-2f1d-4b9f-bf03-15be143780cc" providerId="ADAL" clId="{99FAC73E-6082-124E-A4BF-01890B5CCA26}" dt="2018-09-18T20:03:24.575" v="782" actId="1076"/>
          <ac:spMkLst>
            <pc:docMk/>
            <pc:sldMk cId="1661320996" sldId="269"/>
            <ac:spMk id="2" creationId="{38DA2D94-56EB-1D4F-8233-CC96E21EF6CD}"/>
          </ac:spMkLst>
        </pc:spChg>
      </pc:sldChg>
      <pc:sldChg chg="modSp">
        <pc:chgData name="Wilson,Robert" userId="e3fa13d1-2f1d-4b9f-bf03-15be143780cc" providerId="ADAL" clId="{99FAC73E-6082-124E-A4BF-01890B5CCA26}" dt="2018-09-18T20:08:07.990" v="812" actId="20577"/>
        <pc:sldMkLst>
          <pc:docMk/>
          <pc:sldMk cId="848138559" sldId="270"/>
        </pc:sldMkLst>
        <pc:spChg chg="mod">
          <ac:chgData name="Wilson,Robert" userId="e3fa13d1-2f1d-4b9f-bf03-15be143780cc" providerId="ADAL" clId="{99FAC73E-6082-124E-A4BF-01890B5CCA26}" dt="2018-09-18T20:08:07.990" v="812" actId="20577"/>
          <ac:spMkLst>
            <pc:docMk/>
            <pc:sldMk cId="848138559" sldId="270"/>
            <ac:spMk id="3" creationId="{00000000-0000-0000-0000-000000000000}"/>
          </ac:spMkLst>
        </pc:spChg>
      </pc:sldChg>
      <pc:sldChg chg="addSp modSp">
        <pc:chgData name="Wilson,Robert" userId="e3fa13d1-2f1d-4b9f-bf03-15be143780cc" providerId="ADAL" clId="{99FAC73E-6082-124E-A4BF-01890B5CCA26}" dt="2018-09-18T20:39:56.308" v="1778"/>
        <pc:sldMkLst>
          <pc:docMk/>
          <pc:sldMk cId="260503144" sldId="271"/>
        </pc:sldMkLst>
        <pc:spChg chg="mod">
          <ac:chgData name="Wilson,Robert" userId="e3fa13d1-2f1d-4b9f-bf03-15be143780cc" providerId="ADAL" clId="{99FAC73E-6082-124E-A4BF-01890B5CCA26}" dt="2018-09-18T20:39:56.308" v="1778"/>
          <ac:spMkLst>
            <pc:docMk/>
            <pc:sldMk cId="260503144" sldId="271"/>
            <ac:spMk id="3" creationId="{00000000-0000-0000-0000-000000000000}"/>
          </ac:spMkLst>
        </pc:spChg>
        <pc:spChg chg="add mod">
          <ac:chgData name="Wilson,Robert" userId="e3fa13d1-2f1d-4b9f-bf03-15be143780cc" providerId="ADAL" clId="{99FAC73E-6082-124E-A4BF-01890B5CCA26}" dt="2018-09-18T20:13:40.529" v="907" actId="1036"/>
          <ac:spMkLst>
            <pc:docMk/>
            <pc:sldMk cId="260503144" sldId="271"/>
            <ac:spMk id="4" creationId="{16C2BB8E-E4C4-6E47-8668-E6AF84DD565F}"/>
          </ac:spMkLst>
        </pc:spChg>
        <pc:spChg chg="mod">
          <ac:chgData name="Wilson,Robert" userId="e3fa13d1-2f1d-4b9f-bf03-15be143780cc" providerId="ADAL" clId="{99FAC73E-6082-124E-A4BF-01890B5CCA26}" dt="2018-09-18T20:38:58.182" v="1757" actId="1037"/>
          <ac:spMkLst>
            <pc:docMk/>
            <pc:sldMk cId="260503144" sldId="271"/>
            <ac:spMk id="15" creationId="{00000000-0000-0000-0000-000000000000}"/>
          </ac:spMkLst>
        </pc:spChg>
        <pc:picChg chg="mod">
          <ac:chgData name="Wilson,Robert" userId="e3fa13d1-2f1d-4b9f-bf03-15be143780cc" providerId="ADAL" clId="{99FAC73E-6082-124E-A4BF-01890B5CCA26}" dt="2018-09-18T20:09:59.675" v="852" actId="1036"/>
          <ac:picMkLst>
            <pc:docMk/>
            <pc:sldMk cId="260503144" sldId="271"/>
            <ac:picMk id="2" creationId="{00000000-0000-0000-0000-000000000000}"/>
          </ac:picMkLst>
        </pc:picChg>
      </pc:sldChg>
      <pc:sldChg chg="addSp delSp modSp">
        <pc:chgData name="Wilson,Robert" userId="e3fa13d1-2f1d-4b9f-bf03-15be143780cc" providerId="ADAL" clId="{99FAC73E-6082-124E-A4BF-01890B5CCA26}" dt="2018-09-18T20:25:54.237" v="1425" actId="1035"/>
        <pc:sldMkLst>
          <pc:docMk/>
          <pc:sldMk cId="1830743748" sldId="272"/>
        </pc:sldMkLst>
        <pc:spChg chg="del">
          <ac:chgData name="Wilson,Robert" userId="e3fa13d1-2f1d-4b9f-bf03-15be143780cc" providerId="ADAL" clId="{99FAC73E-6082-124E-A4BF-01890B5CCA26}" dt="2018-09-18T20:14:40.834" v="910" actId="478"/>
          <ac:spMkLst>
            <pc:docMk/>
            <pc:sldMk cId="1830743748" sldId="272"/>
            <ac:spMk id="5" creationId="{00000000-0000-0000-0000-000000000000}"/>
          </ac:spMkLst>
        </pc:spChg>
        <pc:spChg chg="del">
          <ac:chgData name="Wilson,Robert" userId="e3fa13d1-2f1d-4b9f-bf03-15be143780cc" providerId="ADAL" clId="{99FAC73E-6082-124E-A4BF-01890B5CCA26}" dt="2018-09-18T20:15:59.255" v="923" actId="478"/>
          <ac:spMkLst>
            <pc:docMk/>
            <pc:sldMk cId="1830743748" sldId="272"/>
            <ac:spMk id="6" creationId="{00000000-0000-0000-0000-000000000000}"/>
          </ac:spMkLst>
        </pc:spChg>
        <pc:spChg chg="del">
          <ac:chgData name="Wilson,Robert" userId="e3fa13d1-2f1d-4b9f-bf03-15be143780cc" providerId="ADAL" clId="{99FAC73E-6082-124E-A4BF-01890B5CCA26}" dt="2018-09-18T20:14:46.012" v="911" actId="478"/>
          <ac:spMkLst>
            <pc:docMk/>
            <pc:sldMk cId="1830743748" sldId="272"/>
            <ac:spMk id="7" creationId="{00000000-0000-0000-0000-000000000000}"/>
          </ac:spMkLst>
        </pc:spChg>
        <pc:spChg chg="del">
          <ac:chgData name="Wilson,Robert" userId="e3fa13d1-2f1d-4b9f-bf03-15be143780cc" providerId="ADAL" clId="{99FAC73E-6082-124E-A4BF-01890B5CCA26}" dt="2018-09-18T20:14:46.012" v="911" actId="478"/>
          <ac:spMkLst>
            <pc:docMk/>
            <pc:sldMk cId="1830743748" sldId="272"/>
            <ac:spMk id="8" creationId="{00000000-0000-0000-0000-000000000000}"/>
          </ac:spMkLst>
        </pc:spChg>
        <pc:spChg chg="del">
          <ac:chgData name="Wilson,Robert" userId="e3fa13d1-2f1d-4b9f-bf03-15be143780cc" providerId="ADAL" clId="{99FAC73E-6082-124E-A4BF-01890B5CCA26}" dt="2018-09-18T20:15:59.255" v="923" actId="478"/>
          <ac:spMkLst>
            <pc:docMk/>
            <pc:sldMk cId="1830743748" sldId="272"/>
            <ac:spMk id="9" creationId="{00000000-0000-0000-0000-000000000000}"/>
          </ac:spMkLst>
        </pc:spChg>
        <pc:spChg chg="del">
          <ac:chgData name="Wilson,Robert" userId="e3fa13d1-2f1d-4b9f-bf03-15be143780cc" providerId="ADAL" clId="{99FAC73E-6082-124E-A4BF-01890B5CCA26}" dt="2018-09-18T20:14:40.834" v="910" actId="478"/>
          <ac:spMkLst>
            <pc:docMk/>
            <pc:sldMk cId="1830743748" sldId="272"/>
            <ac:spMk id="10" creationId="{00000000-0000-0000-0000-000000000000}"/>
          </ac:spMkLst>
        </pc:spChg>
        <pc:spChg chg="mod">
          <ac:chgData name="Wilson,Robert" userId="e3fa13d1-2f1d-4b9f-bf03-15be143780cc" providerId="ADAL" clId="{99FAC73E-6082-124E-A4BF-01890B5CCA26}" dt="2018-09-18T20:25:49.801" v="1412" actId="1076"/>
          <ac:spMkLst>
            <pc:docMk/>
            <pc:sldMk cId="1830743748" sldId="272"/>
            <ac:spMk id="11" creationId="{00000000-0000-0000-0000-000000000000}"/>
          </ac:spMkLst>
        </pc:spChg>
        <pc:spChg chg="del">
          <ac:chgData name="Wilson,Robert" userId="e3fa13d1-2f1d-4b9f-bf03-15be143780cc" providerId="ADAL" clId="{99FAC73E-6082-124E-A4BF-01890B5CCA26}" dt="2018-09-18T20:14:55.161" v="912" actId="478"/>
          <ac:spMkLst>
            <pc:docMk/>
            <pc:sldMk cId="1830743748" sldId="272"/>
            <ac:spMk id="12" creationId="{00000000-0000-0000-0000-000000000000}"/>
          </ac:spMkLst>
        </pc:spChg>
        <pc:spChg chg="mod">
          <ac:chgData name="Wilson,Robert" userId="e3fa13d1-2f1d-4b9f-bf03-15be143780cc" providerId="ADAL" clId="{99FAC73E-6082-124E-A4BF-01890B5CCA26}" dt="2018-09-18T20:25:54.237" v="1425" actId="1035"/>
          <ac:spMkLst>
            <pc:docMk/>
            <pc:sldMk cId="1830743748" sldId="272"/>
            <ac:spMk id="13" creationId="{00000000-0000-0000-0000-000000000000}"/>
          </ac:spMkLst>
        </pc:spChg>
        <pc:spChg chg="mod">
          <ac:chgData name="Wilson,Robert" userId="e3fa13d1-2f1d-4b9f-bf03-15be143780cc" providerId="ADAL" clId="{99FAC73E-6082-124E-A4BF-01890B5CCA26}" dt="2018-09-18T20:21:29.333" v="1088" actId="1036"/>
          <ac:spMkLst>
            <pc:docMk/>
            <pc:sldMk cId="1830743748" sldId="272"/>
            <ac:spMk id="17" creationId="{00000000-0000-0000-0000-000000000000}"/>
          </ac:spMkLst>
        </pc:spChg>
        <pc:spChg chg="del mod">
          <ac:chgData name="Wilson,Robert" userId="e3fa13d1-2f1d-4b9f-bf03-15be143780cc" providerId="ADAL" clId="{99FAC73E-6082-124E-A4BF-01890B5CCA26}" dt="2018-09-18T20:21:07.985" v="1077" actId="478"/>
          <ac:spMkLst>
            <pc:docMk/>
            <pc:sldMk cId="1830743748" sldId="272"/>
            <ac:spMk id="18" creationId="{00000000-0000-0000-0000-000000000000}"/>
          </ac:spMkLst>
        </pc:spChg>
        <pc:spChg chg="del mod">
          <ac:chgData name="Wilson,Robert" userId="e3fa13d1-2f1d-4b9f-bf03-15be143780cc" providerId="ADAL" clId="{99FAC73E-6082-124E-A4BF-01890B5CCA26}" dt="2018-09-18T20:22:18.247" v="1100" actId="478"/>
          <ac:spMkLst>
            <pc:docMk/>
            <pc:sldMk cId="1830743748" sldId="272"/>
            <ac:spMk id="19" creationId="{00000000-0000-0000-0000-000000000000}"/>
          </ac:spMkLst>
        </pc:spChg>
        <pc:spChg chg="del">
          <ac:chgData name="Wilson,Robert" userId="e3fa13d1-2f1d-4b9f-bf03-15be143780cc" providerId="ADAL" clId="{99FAC73E-6082-124E-A4BF-01890B5CCA26}" dt="2018-09-18T20:15:59.255" v="923" actId="478"/>
          <ac:spMkLst>
            <pc:docMk/>
            <pc:sldMk cId="1830743748" sldId="272"/>
            <ac:spMk id="20" creationId="{00000000-0000-0000-0000-000000000000}"/>
          </ac:spMkLst>
        </pc:spChg>
        <pc:spChg chg="del">
          <ac:chgData name="Wilson,Robert" userId="e3fa13d1-2f1d-4b9f-bf03-15be143780cc" providerId="ADAL" clId="{99FAC73E-6082-124E-A4BF-01890B5CCA26}" dt="2018-09-18T20:14:46.012" v="911" actId="478"/>
          <ac:spMkLst>
            <pc:docMk/>
            <pc:sldMk cId="1830743748" sldId="272"/>
            <ac:spMk id="21" creationId="{00000000-0000-0000-0000-000000000000}"/>
          </ac:spMkLst>
        </pc:spChg>
        <pc:spChg chg="del">
          <ac:chgData name="Wilson,Robert" userId="e3fa13d1-2f1d-4b9f-bf03-15be143780cc" providerId="ADAL" clId="{99FAC73E-6082-124E-A4BF-01890B5CCA26}" dt="2018-09-18T20:14:40.834" v="910" actId="478"/>
          <ac:spMkLst>
            <pc:docMk/>
            <pc:sldMk cId="1830743748" sldId="272"/>
            <ac:spMk id="22" creationId="{00000000-0000-0000-0000-000000000000}"/>
          </ac:spMkLst>
        </pc:spChg>
        <pc:spChg chg="mod">
          <ac:chgData name="Wilson,Robert" userId="e3fa13d1-2f1d-4b9f-bf03-15be143780cc" providerId="ADAL" clId="{99FAC73E-6082-124E-A4BF-01890B5CCA26}" dt="2018-09-18T20:24:57.257" v="1363" actId="1035"/>
          <ac:spMkLst>
            <pc:docMk/>
            <pc:sldMk cId="1830743748" sldId="272"/>
            <ac:spMk id="23" creationId="{00000000-0000-0000-0000-000000000000}"/>
          </ac:spMkLst>
        </pc:spChg>
        <pc:spChg chg="add mod">
          <ac:chgData name="Wilson,Robert" userId="e3fa13d1-2f1d-4b9f-bf03-15be143780cc" providerId="ADAL" clId="{99FAC73E-6082-124E-A4BF-01890B5CCA26}" dt="2018-09-18T20:23:57.365" v="1208" actId="113"/>
          <ac:spMkLst>
            <pc:docMk/>
            <pc:sldMk cId="1830743748" sldId="272"/>
            <ac:spMk id="31" creationId="{ABA40CF2-FD5F-E440-BE02-12C1CE8D8323}"/>
          </ac:spMkLst>
        </pc:spChg>
        <pc:spChg chg="add mod">
          <ac:chgData name="Wilson,Robert" userId="e3fa13d1-2f1d-4b9f-bf03-15be143780cc" providerId="ADAL" clId="{99FAC73E-6082-124E-A4BF-01890B5CCA26}" dt="2018-09-18T20:24:21.711" v="1305" actId="1038"/>
          <ac:spMkLst>
            <pc:docMk/>
            <pc:sldMk cId="1830743748" sldId="272"/>
            <ac:spMk id="32" creationId="{308EFD0A-A4E8-4244-A301-21C3CAC287B8}"/>
          </ac:spMkLst>
        </pc:spChg>
        <pc:picChg chg="del">
          <ac:chgData name="Wilson,Robert" userId="e3fa13d1-2f1d-4b9f-bf03-15be143780cc" providerId="ADAL" clId="{99FAC73E-6082-124E-A4BF-01890B5CCA26}" dt="2018-09-18T20:14:46.012" v="911" actId="478"/>
          <ac:picMkLst>
            <pc:docMk/>
            <pc:sldMk cId="1830743748" sldId="272"/>
            <ac:picMk id="2" creationId="{00000000-0000-0000-0000-000000000000}"/>
          </ac:picMkLst>
        </pc:picChg>
        <pc:picChg chg="add del">
          <ac:chgData name="Wilson,Robert" userId="e3fa13d1-2f1d-4b9f-bf03-15be143780cc" providerId="ADAL" clId="{99FAC73E-6082-124E-A4BF-01890B5CCA26}" dt="2018-09-18T20:16:01.208" v="924" actId="478"/>
          <ac:picMkLst>
            <pc:docMk/>
            <pc:sldMk cId="1830743748" sldId="272"/>
            <ac:picMk id="3" creationId="{00000000-0000-0000-0000-000000000000}"/>
          </ac:picMkLst>
        </pc:picChg>
        <pc:picChg chg="del">
          <ac:chgData name="Wilson,Robert" userId="e3fa13d1-2f1d-4b9f-bf03-15be143780cc" providerId="ADAL" clId="{99FAC73E-6082-124E-A4BF-01890B5CCA26}" dt="2018-09-18T20:14:40.834" v="910" actId="478"/>
          <ac:picMkLst>
            <pc:docMk/>
            <pc:sldMk cId="1830743748" sldId="272"/>
            <ac:picMk id="4" creationId="{00000000-0000-0000-0000-000000000000}"/>
          </ac:picMkLst>
        </pc:picChg>
        <pc:picChg chg="mod">
          <ac:chgData name="Wilson,Robert" userId="e3fa13d1-2f1d-4b9f-bf03-15be143780cc" providerId="ADAL" clId="{99FAC73E-6082-124E-A4BF-01890B5CCA26}" dt="2018-09-18T20:21:21.586" v="1081" actId="1076"/>
          <ac:picMkLst>
            <pc:docMk/>
            <pc:sldMk cId="1830743748" sldId="272"/>
            <ac:picMk id="15" creationId="{00000000-0000-0000-0000-000000000000}"/>
          </ac:picMkLst>
        </pc:picChg>
        <pc:picChg chg="mod">
          <ac:chgData name="Wilson,Robert" userId="e3fa13d1-2f1d-4b9f-bf03-15be143780cc" providerId="ADAL" clId="{99FAC73E-6082-124E-A4BF-01890B5CCA26}" dt="2018-09-18T20:21:36.488" v="1092" actId="1036"/>
          <ac:picMkLst>
            <pc:docMk/>
            <pc:sldMk cId="1830743748" sldId="272"/>
            <ac:picMk id="16" creationId="{00000000-0000-0000-0000-000000000000}"/>
          </ac:picMkLst>
        </pc:picChg>
        <pc:cxnChg chg="add mod">
          <ac:chgData name="Wilson,Robert" userId="e3fa13d1-2f1d-4b9f-bf03-15be143780cc" providerId="ADAL" clId="{99FAC73E-6082-124E-A4BF-01890B5CCA26}" dt="2018-09-18T20:21:29.333" v="1088" actId="1036"/>
          <ac:cxnSpMkLst>
            <pc:docMk/>
            <pc:sldMk cId="1830743748" sldId="272"/>
            <ac:cxnSpMk id="24" creationId="{C1FD66E3-4CB7-5541-A6C6-C963B8FB831B}"/>
          </ac:cxnSpMkLst>
        </pc:cxnChg>
        <pc:cxnChg chg="add mod">
          <ac:chgData name="Wilson,Robert" userId="e3fa13d1-2f1d-4b9f-bf03-15be143780cc" providerId="ADAL" clId="{99FAC73E-6082-124E-A4BF-01890B5CCA26}" dt="2018-09-18T20:21:29.333" v="1088" actId="1036"/>
          <ac:cxnSpMkLst>
            <pc:docMk/>
            <pc:sldMk cId="1830743748" sldId="272"/>
            <ac:cxnSpMk id="27" creationId="{D6679178-FC70-E243-9355-9CFD960BD643}"/>
          </ac:cxnSpMkLst>
        </pc:cxnChg>
      </pc:sldChg>
      <pc:sldChg chg="modSp">
        <pc:chgData name="Wilson,Robert" userId="e3fa13d1-2f1d-4b9f-bf03-15be143780cc" providerId="ADAL" clId="{99FAC73E-6082-124E-A4BF-01890B5CCA26}" dt="2018-09-18T20:26:39.547" v="1457" actId="20577"/>
        <pc:sldMkLst>
          <pc:docMk/>
          <pc:sldMk cId="1487716646" sldId="273"/>
        </pc:sldMkLst>
        <pc:spChg chg="mod">
          <ac:chgData name="Wilson,Robert" userId="e3fa13d1-2f1d-4b9f-bf03-15be143780cc" providerId="ADAL" clId="{99FAC73E-6082-124E-A4BF-01890B5CCA26}" dt="2018-09-18T20:26:39.547" v="1457" actId="20577"/>
          <ac:spMkLst>
            <pc:docMk/>
            <pc:sldMk cId="1487716646" sldId="273"/>
            <ac:spMk id="2" creationId="{00000000-0000-0000-0000-000000000000}"/>
          </ac:spMkLst>
        </pc:spChg>
      </pc:sldChg>
      <pc:sldChg chg="modSp">
        <pc:chgData name="Wilson,Robert" userId="e3fa13d1-2f1d-4b9f-bf03-15be143780cc" providerId="ADAL" clId="{99FAC73E-6082-124E-A4BF-01890B5CCA26}" dt="2018-09-18T20:40:59.852" v="1786" actId="20577"/>
        <pc:sldMkLst>
          <pc:docMk/>
          <pc:sldMk cId="517019144" sldId="276"/>
        </pc:sldMkLst>
        <pc:spChg chg="mod">
          <ac:chgData name="Wilson,Robert" userId="e3fa13d1-2f1d-4b9f-bf03-15be143780cc" providerId="ADAL" clId="{99FAC73E-6082-124E-A4BF-01890B5CCA26}" dt="2018-09-18T20:40:29.566" v="1779" actId="20577"/>
          <ac:spMkLst>
            <pc:docMk/>
            <pc:sldMk cId="517019144" sldId="276"/>
            <ac:spMk id="4" creationId="{00000000-0000-0000-0000-000000000000}"/>
          </ac:spMkLst>
        </pc:spChg>
        <pc:spChg chg="mod">
          <ac:chgData name="Wilson,Robert" userId="e3fa13d1-2f1d-4b9f-bf03-15be143780cc" providerId="ADAL" clId="{99FAC73E-6082-124E-A4BF-01890B5CCA26}" dt="2018-09-18T20:40:59.852" v="1786" actId="20577"/>
          <ac:spMkLst>
            <pc:docMk/>
            <pc:sldMk cId="517019144" sldId="276"/>
            <ac:spMk id="9" creationId="{00000000-0000-0000-0000-000000000000}"/>
          </ac:spMkLst>
        </pc:spChg>
      </pc:sldChg>
      <pc:sldChg chg="modSp">
        <pc:chgData name="Wilson,Robert" userId="e3fa13d1-2f1d-4b9f-bf03-15be143780cc" providerId="ADAL" clId="{99FAC73E-6082-124E-A4BF-01890B5CCA26}" dt="2018-09-19T02:38:28.369" v="1956" actId="113"/>
        <pc:sldMkLst>
          <pc:docMk/>
          <pc:sldMk cId="9417586" sldId="278"/>
        </pc:sldMkLst>
        <pc:spChg chg="mod">
          <ac:chgData name="Wilson,Robert" userId="e3fa13d1-2f1d-4b9f-bf03-15be143780cc" providerId="ADAL" clId="{99FAC73E-6082-124E-A4BF-01890B5CCA26}" dt="2018-09-19T02:38:28.369" v="1956" actId="113"/>
          <ac:spMkLst>
            <pc:docMk/>
            <pc:sldMk cId="9417586" sldId="278"/>
            <ac:spMk id="4" creationId="{00000000-0000-0000-0000-000000000000}"/>
          </ac:spMkLst>
        </pc:spChg>
      </pc:sldChg>
      <pc:sldChg chg="modSp">
        <pc:chgData name="Wilson,Robert" userId="e3fa13d1-2f1d-4b9f-bf03-15be143780cc" providerId="ADAL" clId="{99FAC73E-6082-124E-A4BF-01890B5CCA26}" dt="2018-09-18T20:41:15.109" v="1787" actId="403"/>
        <pc:sldMkLst>
          <pc:docMk/>
          <pc:sldMk cId="2293523720" sldId="280"/>
        </pc:sldMkLst>
        <pc:spChg chg="mod">
          <ac:chgData name="Wilson,Robert" userId="e3fa13d1-2f1d-4b9f-bf03-15be143780cc" providerId="ADAL" clId="{99FAC73E-6082-124E-A4BF-01890B5CCA26}" dt="2018-09-18T20:41:15.109" v="1787" actId="403"/>
          <ac:spMkLst>
            <pc:docMk/>
            <pc:sldMk cId="2293523720" sldId="280"/>
            <ac:spMk id="2" creationId="{00000000-0000-0000-0000-000000000000}"/>
          </ac:spMkLst>
        </pc:spChg>
        <pc:spChg chg="mod">
          <ac:chgData name="Wilson,Robert" userId="e3fa13d1-2f1d-4b9f-bf03-15be143780cc" providerId="ADAL" clId="{99FAC73E-6082-124E-A4BF-01890B5CCA26}" dt="2018-09-18T20:31:08.167" v="1541" actId="20577"/>
          <ac:spMkLst>
            <pc:docMk/>
            <pc:sldMk cId="2293523720" sldId="280"/>
            <ac:spMk id="4" creationId="{00000000-0000-0000-0000-000000000000}"/>
          </ac:spMkLst>
        </pc:spChg>
      </pc:sldChg>
      <pc:sldChg chg="modTransition">
        <pc:chgData name="Wilson,Robert" userId="e3fa13d1-2f1d-4b9f-bf03-15be143780cc" providerId="ADAL" clId="{99FAC73E-6082-124E-A4BF-01890B5CCA26}" dt="2018-09-19T02:36:48.803" v="1951"/>
        <pc:sldMkLst>
          <pc:docMk/>
          <pc:sldMk cId="282001585" sldId="281"/>
        </pc:sldMkLst>
      </pc:sldChg>
      <pc:sldChg chg="delSp modSp modTransition">
        <pc:chgData name="Wilson,Robert" userId="e3fa13d1-2f1d-4b9f-bf03-15be143780cc" providerId="ADAL" clId="{99FAC73E-6082-124E-A4BF-01890B5CCA26}" dt="2018-09-19T02:36:48.803" v="1951"/>
        <pc:sldMkLst>
          <pc:docMk/>
          <pc:sldMk cId="1722668299" sldId="282"/>
        </pc:sldMkLst>
        <pc:spChg chg="mod">
          <ac:chgData name="Wilson,Robert" userId="e3fa13d1-2f1d-4b9f-bf03-15be143780cc" providerId="ADAL" clId="{99FAC73E-6082-124E-A4BF-01890B5CCA26}" dt="2018-09-19T02:26:55.399" v="1788" actId="20577"/>
          <ac:spMkLst>
            <pc:docMk/>
            <pc:sldMk cId="1722668299" sldId="282"/>
            <ac:spMk id="3" creationId="{5B84DC76-20DD-4343-94A0-1A3D1EAE434F}"/>
          </ac:spMkLst>
        </pc:spChg>
        <pc:spChg chg="del">
          <ac:chgData name="Wilson,Robert" userId="e3fa13d1-2f1d-4b9f-bf03-15be143780cc" providerId="ADAL" clId="{99FAC73E-6082-124E-A4BF-01890B5CCA26}" dt="2018-09-18T20:32:21.056" v="1557" actId="478"/>
          <ac:spMkLst>
            <pc:docMk/>
            <pc:sldMk cId="1722668299" sldId="282"/>
            <ac:spMk id="4" creationId="{00000000-0000-0000-0000-000000000000}"/>
          </ac:spMkLst>
        </pc:spChg>
        <pc:spChg chg="mod">
          <ac:chgData name="Wilson,Robert" userId="e3fa13d1-2f1d-4b9f-bf03-15be143780cc" providerId="ADAL" clId="{99FAC73E-6082-124E-A4BF-01890B5CCA26}" dt="2018-09-18T20:31:42.576" v="1546" actId="403"/>
          <ac:spMkLst>
            <pc:docMk/>
            <pc:sldMk cId="1722668299" sldId="282"/>
            <ac:spMk id="7" creationId="{22DFF5DB-B01B-EF46-9FFB-D0CBF56A5048}"/>
          </ac:spMkLst>
        </pc:spChg>
      </pc:sldChg>
      <pc:sldChg chg="modSp modTransition">
        <pc:chgData name="Wilson,Robert" userId="e3fa13d1-2f1d-4b9f-bf03-15be143780cc" providerId="ADAL" clId="{99FAC73E-6082-124E-A4BF-01890B5CCA26}" dt="2018-09-19T02:36:48.803" v="1951"/>
        <pc:sldMkLst>
          <pc:docMk/>
          <pc:sldMk cId="734587197" sldId="283"/>
        </pc:sldMkLst>
        <pc:spChg chg="mod">
          <ac:chgData name="Wilson,Robert" userId="e3fa13d1-2f1d-4b9f-bf03-15be143780cc" providerId="ADAL" clId="{99FAC73E-6082-124E-A4BF-01890B5CCA26}" dt="2018-09-18T20:34:37.896" v="1699" actId="20577"/>
          <ac:spMkLst>
            <pc:docMk/>
            <pc:sldMk cId="734587197" sldId="283"/>
            <ac:spMk id="3" creationId="{5B84DC76-20DD-4343-94A0-1A3D1EAE434F}"/>
          </ac:spMkLst>
        </pc:spChg>
        <pc:spChg chg="mod">
          <ac:chgData name="Wilson,Robert" userId="e3fa13d1-2f1d-4b9f-bf03-15be143780cc" providerId="ADAL" clId="{99FAC73E-6082-124E-A4BF-01890B5CCA26}" dt="2018-09-18T20:32:46.695" v="1571" actId="403"/>
          <ac:spMkLst>
            <pc:docMk/>
            <pc:sldMk cId="734587197" sldId="283"/>
            <ac:spMk id="7" creationId="{61A1A8C9-BC54-A44E-9161-1C47C8BC07FF}"/>
          </ac:spMkLst>
        </pc:spChg>
      </pc:sldChg>
      <pc:sldChg chg="add del">
        <pc:chgData name="Wilson,Robert" userId="e3fa13d1-2f1d-4b9f-bf03-15be143780cc" providerId="ADAL" clId="{99FAC73E-6082-124E-A4BF-01890B5CCA26}" dt="2018-09-18T19:15:32.242" v="191"/>
        <pc:sldMkLst>
          <pc:docMk/>
          <pc:sldMk cId="109673129" sldId="284"/>
        </pc:sldMkLst>
      </pc:sldChg>
      <pc:sldChg chg="add del modTransition">
        <pc:chgData name="Wilson,Robert" userId="e3fa13d1-2f1d-4b9f-bf03-15be143780cc" providerId="ADAL" clId="{99FAC73E-6082-124E-A4BF-01890B5CCA26}" dt="2018-09-18T19:49:51.489" v="636" actId="2696"/>
        <pc:sldMkLst>
          <pc:docMk/>
          <pc:sldMk cId="1853095822" sldId="284"/>
        </pc:sldMkLst>
      </pc:sldChg>
      <pc:sldChg chg="add del">
        <pc:chgData name="Wilson,Robert" userId="e3fa13d1-2f1d-4b9f-bf03-15be143780cc" providerId="ADAL" clId="{99FAC73E-6082-124E-A4BF-01890B5CCA26}" dt="2018-09-19T02:36:13.928" v="1943" actId="2696"/>
        <pc:sldMkLst>
          <pc:docMk/>
          <pc:sldMk cId="2410551966" sldId="284"/>
        </pc:sldMkLst>
      </pc:sldChg>
      <pc:sldChg chg="add del">
        <pc:chgData name="Wilson,Robert" userId="e3fa13d1-2f1d-4b9f-bf03-15be143780cc" providerId="ADAL" clId="{99FAC73E-6082-124E-A4BF-01890B5CCA26}" dt="2018-09-19T02:36:13.886" v="1942" actId="2696"/>
        <pc:sldMkLst>
          <pc:docMk/>
          <pc:sldMk cId="1803395226" sldId="285"/>
        </pc:sldMkLst>
      </pc:sldChg>
      <pc:sldChg chg="add del modTransition">
        <pc:chgData name="Wilson,Robert" userId="e3fa13d1-2f1d-4b9f-bf03-15be143780cc" providerId="ADAL" clId="{99FAC73E-6082-124E-A4BF-01890B5CCA26}" dt="2018-09-18T19:49:51.492" v="637" actId="2696"/>
        <pc:sldMkLst>
          <pc:docMk/>
          <pc:sldMk cId="4079115619" sldId="285"/>
        </pc:sldMkLst>
      </pc:sldChg>
      <pc:sldChg chg="add del">
        <pc:chgData name="Wilson,Robert" userId="e3fa13d1-2f1d-4b9f-bf03-15be143780cc" providerId="ADAL" clId="{99FAC73E-6082-124E-A4BF-01890B5CCA26}" dt="2018-09-19T02:36:13.957" v="1944" actId="2696"/>
        <pc:sldMkLst>
          <pc:docMk/>
          <pc:sldMk cId="793673572" sldId="286"/>
        </pc:sldMkLst>
      </pc:sldChg>
      <pc:sldChg chg="add del modTransition">
        <pc:chgData name="Wilson,Robert" userId="e3fa13d1-2f1d-4b9f-bf03-15be143780cc" providerId="ADAL" clId="{99FAC73E-6082-124E-A4BF-01890B5CCA26}" dt="2018-09-18T19:49:51.485" v="635" actId="2696"/>
        <pc:sldMkLst>
          <pc:docMk/>
          <pc:sldMk cId="2487534922" sldId="286"/>
        </pc:sldMkLst>
      </pc:sldChg>
      <pc:sldChg chg="add del">
        <pc:chgData name="Wilson,Robert" userId="e3fa13d1-2f1d-4b9f-bf03-15be143780cc" providerId="ADAL" clId="{99FAC73E-6082-124E-A4BF-01890B5CCA26}" dt="2018-09-18T19:52:57.398" v="657" actId="2696"/>
        <pc:sldMkLst>
          <pc:docMk/>
          <pc:sldMk cId="856141531" sldId="287"/>
        </pc:sldMkLst>
      </pc:sldChg>
      <pc:sldChg chg="add modTransition">
        <pc:chgData name="Wilson,Robert" userId="e3fa13d1-2f1d-4b9f-bf03-15be143780cc" providerId="ADAL" clId="{99FAC73E-6082-124E-A4BF-01890B5CCA26}" dt="2018-09-18T19:53:42.545" v="661"/>
        <pc:sldMkLst>
          <pc:docMk/>
          <pc:sldMk cId="3365257672" sldId="287"/>
        </pc:sldMkLst>
      </pc:sldChg>
      <pc:sldChg chg="addSp delSp modSp add del modTransition">
        <pc:chgData name="Wilson,Robert" userId="e3fa13d1-2f1d-4b9f-bf03-15be143780cc" providerId="ADAL" clId="{99FAC73E-6082-124E-A4BF-01890B5CCA26}" dt="2018-09-18T19:49:51.481" v="634" actId="2696"/>
        <pc:sldMkLst>
          <pc:docMk/>
          <pc:sldMk cId="4067566098" sldId="287"/>
        </pc:sldMkLst>
        <pc:spChg chg="mod">
          <ac:chgData name="Wilson,Robert" userId="e3fa13d1-2f1d-4b9f-bf03-15be143780cc" providerId="ADAL" clId="{99FAC73E-6082-124E-A4BF-01890B5CCA26}" dt="2018-09-18T19:33:19.801" v="508" actId="1035"/>
          <ac:spMkLst>
            <pc:docMk/>
            <pc:sldMk cId="4067566098" sldId="287"/>
            <ac:spMk id="8" creationId="{98670C4D-DA90-654D-8BF5-6FDD763146C6}"/>
          </ac:spMkLst>
        </pc:spChg>
        <pc:spChg chg="add mod">
          <ac:chgData name="Wilson,Robert" userId="e3fa13d1-2f1d-4b9f-bf03-15be143780cc" providerId="ADAL" clId="{99FAC73E-6082-124E-A4BF-01890B5CCA26}" dt="2018-09-18T19:33:53.931" v="525" actId="20577"/>
          <ac:spMkLst>
            <pc:docMk/>
            <pc:sldMk cId="4067566098" sldId="287"/>
            <ac:spMk id="12" creationId="{ABC561E0-1FDE-5042-9DF4-7897AB9DFC93}"/>
          </ac:spMkLst>
        </pc:spChg>
        <pc:picChg chg="mod">
          <ac:chgData name="Wilson,Robert" userId="e3fa13d1-2f1d-4b9f-bf03-15be143780cc" providerId="ADAL" clId="{99FAC73E-6082-124E-A4BF-01890B5CCA26}" dt="2018-09-18T19:31:39.444" v="434" actId="1076"/>
          <ac:picMkLst>
            <pc:docMk/>
            <pc:sldMk cId="4067566098" sldId="287"/>
            <ac:picMk id="6" creationId="{CE276A1C-4884-8842-A343-AE990E7388AC}"/>
          </ac:picMkLst>
        </pc:picChg>
        <pc:picChg chg="mod">
          <ac:chgData name="Wilson,Robert" userId="e3fa13d1-2f1d-4b9f-bf03-15be143780cc" providerId="ADAL" clId="{99FAC73E-6082-124E-A4BF-01890B5CCA26}" dt="2018-09-18T19:31:42.668" v="435" actId="1076"/>
          <ac:picMkLst>
            <pc:docMk/>
            <pc:sldMk cId="4067566098" sldId="287"/>
            <ac:picMk id="7" creationId="{23162DC1-FE74-FA4D-BDA4-3E8EF34C8D3A}"/>
          </ac:picMkLst>
        </pc:picChg>
        <pc:picChg chg="del">
          <ac:chgData name="Wilson,Robert" userId="e3fa13d1-2f1d-4b9f-bf03-15be143780cc" providerId="ADAL" clId="{99FAC73E-6082-124E-A4BF-01890B5CCA26}" dt="2018-09-18T19:30:54.804" v="426" actId="478"/>
          <ac:picMkLst>
            <pc:docMk/>
            <pc:sldMk cId="4067566098" sldId="287"/>
            <ac:picMk id="9" creationId="{69418EE5-FBA8-9144-A2D0-6B31DE08F482}"/>
          </ac:picMkLst>
        </pc:picChg>
        <pc:picChg chg="mod">
          <ac:chgData name="Wilson,Robert" userId="e3fa13d1-2f1d-4b9f-bf03-15be143780cc" providerId="ADAL" clId="{99FAC73E-6082-124E-A4BF-01890B5CCA26}" dt="2018-09-18T19:34:07.285" v="527" actId="1076"/>
          <ac:picMkLst>
            <pc:docMk/>
            <pc:sldMk cId="4067566098" sldId="287"/>
            <ac:picMk id="11" creationId="{CA44D966-28D8-4C47-BECD-CBF11F8B65DB}"/>
          </ac:picMkLst>
        </pc:picChg>
        <pc:picChg chg="mod">
          <ac:chgData name="Wilson,Robert" userId="e3fa13d1-2f1d-4b9f-bf03-15be143780cc" providerId="ADAL" clId="{99FAC73E-6082-124E-A4BF-01890B5CCA26}" dt="2018-09-18T19:34:04.635" v="526" actId="1076"/>
          <ac:picMkLst>
            <pc:docMk/>
            <pc:sldMk cId="4067566098" sldId="287"/>
            <ac:picMk id="13" creationId="{9D6F0905-EF0F-5848-BA35-813DC5286FF0}"/>
          </ac:picMkLst>
        </pc:picChg>
      </pc:sldChg>
      <pc:sldChg chg="add del modTransition">
        <pc:chgData name="Wilson,Robert" userId="e3fa13d1-2f1d-4b9f-bf03-15be143780cc" providerId="ADAL" clId="{99FAC73E-6082-124E-A4BF-01890B5CCA26}" dt="2018-09-18T19:49:51.478" v="633" actId="2696"/>
        <pc:sldMkLst>
          <pc:docMk/>
          <pc:sldMk cId="938197394" sldId="288"/>
        </pc:sldMkLst>
      </pc:sldChg>
      <pc:sldChg chg="add del">
        <pc:chgData name="Wilson,Robert" userId="e3fa13d1-2f1d-4b9f-bf03-15be143780cc" providerId="ADAL" clId="{99FAC73E-6082-124E-A4BF-01890B5CCA26}" dt="2018-09-19T02:36:14.058" v="1947" actId="2696"/>
        <pc:sldMkLst>
          <pc:docMk/>
          <pc:sldMk cId="3720711155" sldId="288"/>
        </pc:sldMkLst>
      </pc:sldChg>
      <pc:sldChg chg="modSp add modTransition">
        <pc:chgData name="Wilson,Robert" userId="e3fa13d1-2f1d-4b9f-bf03-15be143780cc" providerId="ADAL" clId="{99FAC73E-6082-124E-A4BF-01890B5CCA26}" dt="2018-09-19T02:34:03.174" v="1941" actId="20577"/>
        <pc:sldMkLst>
          <pc:docMk/>
          <pc:sldMk cId="268144733" sldId="289"/>
        </pc:sldMkLst>
        <pc:spChg chg="mod">
          <ac:chgData name="Wilson,Robert" userId="e3fa13d1-2f1d-4b9f-bf03-15be143780cc" providerId="ADAL" clId="{99FAC73E-6082-124E-A4BF-01890B5CCA26}" dt="2018-09-19T02:34:03.174" v="1941" actId="20577"/>
          <ac:spMkLst>
            <pc:docMk/>
            <pc:sldMk cId="268144733" sldId="289"/>
            <ac:spMk id="3" creationId="{887A917A-89FB-404B-B774-456D0A44D7FF}"/>
          </ac:spMkLst>
        </pc:spChg>
      </pc:sldChg>
      <pc:sldChg chg="add del">
        <pc:chgData name="Wilson,Robert" userId="e3fa13d1-2f1d-4b9f-bf03-15be143780cc" providerId="ADAL" clId="{99FAC73E-6082-124E-A4BF-01890B5CCA26}" dt="2018-09-18T19:57:16.272" v="701" actId="2696"/>
        <pc:sldMkLst>
          <pc:docMk/>
          <pc:sldMk cId="1497165279" sldId="289"/>
        </pc:sldMkLst>
      </pc:sldChg>
      <pc:sldChg chg="modSp add del modTransition">
        <pc:chgData name="Wilson,Robert" userId="e3fa13d1-2f1d-4b9f-bf03-15be143780cc" providerId="ADAL" clId="{99FAC73E-6082-124E-A4BF-01890B5CCA26}" dt="2018-09-18T19:49:51.475" v="632" actId="2696"/>
        <pc:sldMkLst>
          <pc:docMk/>
          <pc:sldMk cId="4285251954" sldId="289"/>
        </pc:sldMkLst>
        <pc:spChg chg="mod">
          <ac:chgData name="Wilson,Robert" userId="e3fa13d1-2f1d-4b9f-bf03-15be143780cc" providerId="ADAL" clId="{99FAC73E-6082-124E-A4BF-01890B5CCA26}" dt="2018-09-18T19:48:43.721" v="630" actId="20577"/>
          <ac:spMkLst>
            <pc:docMk/>
            <pc:sldMk cId="4285251954" sldId="289"/>
            <ac:spMk id="3" creationId="{887A917A-89FB-404B-B774-456D0A44D7FF}"/>
          </ac:spMkLst>
        </pc:spChg>
        <pc:picChg chg="mod">
          <ac:chgData name="Wilson,Robert" userId="e3fa13d1-2f1d-4b9f-bf03-15be143780cc" providerId="ADAL" clId="{99FAC73E-6082-124E-A4BF-01890B5CCA26}" dt="2018-09-18T19:45:05.553" v="599" actId="1076"/>
          <ac:picMkLst>
            <pc:docMk/>
            <pc:sldMk cId="4285251954" sldId="289"/>
            <ac:picMk id="7" creationId="{96B02611-5001-F449-A02C-6B978E6D1FCD}"/>
          </ac:picMkLst>
        </pc:picChg>
        <pc:picChg chg="mod">
          <ac:chgData name="Wilson,Robert" userId="e3fa13d1-2f1d-4b9f-bf03-15be143780cc" providerId="ADAL" clId="{99FAC73E-6082-124E-A4BF-01890B5CCA26}" dt="2018-09-18T19:45:03.447" v="598" actId="1076"/>
          <ac:picMkLst>
            <pc:docMk/>
            <pc:sldMk cId="4285251954" sldId="289"/>
            <ac:picMk id="8" creationId="{298E67DA-D6E6-7940-A158-38EB952027AC}"/>
          </ac:picMkLst>
        </pc:picChg>
      </pc:sldChg>
      <pc:sldChg chg="add del modTransition">
        <pc:chgData name="Wilson,Robert" userId="e3fa13d1-2f1d-4b9f-bf03-15be143780cc" providerId="ADAL" clId="{99FAC73E-6082-124E-A4BF-01890B5CCA26}" dt="2018-09-18T20:00:56.178" v="749" actId="2696"/>
        <pc:sldMkLst>
          <pc:docMk/>
          <pc:sldMk cId="1836851452" sldId="290"/>
        </pc:sldMkLst>
      </pc:sldChg>
      <pc:sldChg chg="add del">
        <pc:chgData name="Wilson,Robert" userId="e3fa13d1-2f1d-4b9f-bf03-15be143780cc" providerId="ADAL" clId="{99FAC73E-6082-124E-A4BF-01890B5CCA26}" dt="2018-09-19T02:36:14.095" v="1948" actId="2696"/>
        <pc:sldMkLst>
          <pc:docMk/>
          <pc:sldMk cId="4088582290" sldId="290"/>
        </pc:sldMkLst>
      </pc:sldChg>
      <pc:sldChg chg="add del modTransition">
        <pc:chgData name="Wilson,Robert" userId="e3fa13d1-2f1d-4b9f-bf03-15be143780cc" providerId="ADAL" clId="{99FAC73E-6082-124E-A4BF-01890B5CCA26}" dt="2018-09-18T20:31:21.799" v="1543" actId="2696"/>
        <pc:sldMkLst>
          <pc:docMk/>
          <pc:sldMk cId="1080255537" sldId="291"/>
        </pc:sldMkLst>
      </pc:sldChg>
      <pc:sldChg chg="add del">
        <pc:chgData name="Wilson,Robert" userId="e3fa13d1-2f1d-4b9f-bf03-15be143780cc" providerId="ADAL" clId="{99FAC73E-6082-124E-A4BF-01890B5CCA26}" dt="2018-09-19T02:36:14.126" v="1949" actId="2696"/>
        <pc:sldMkLst>
          <pc:docMk/>
          <pc:sldMk cId="4293207581" sldId="291"/>
        </pc:sldMkLst>
      </pc:sldChg>
      <pc:sldChg chg="add del">
        <pc:chgData name="Wilson,Robert" userId="e3fa13d1-2f1d-4b9f-bf03-15be143780cc" providerId="ADAL" clId="{99FAC73E-6082-124E-A4BF-01890B5CCA26}" dt="2018-09-19T02:36:14.146" v="1950" actId="2696"/>
        <pc:sldMkLst>
          <pc:docMk/>
          <pc:sldMk cId="2270345311" sldId="292"/>
        </pc:sldMkLst>
      </pc:sldChg>
      <pc:sldChg chg="add del modTransition">
        <pc:chgData name="Wilson,Robert" userId="e3fa13d1-2f1d-4b9f-bf03-15be143780cc" providerId="ADAL" clId="{99FAC73E-6082-124E-A4BF-01890B5CCA26}" dt="2018-09-18T20:31:21.795" v="1542" actId="2696"/>
        <pc:sldMkLst>
          <pc:docMk/>
          <pc:sldMk cId="2711633204" sldId="29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AF4AD-D7B3-3442-B7CA-B9ED5C53B081}" type="datetimeFigureOut">
              <a:rPr lang="en-US" smtClean="0"/>
              <a:t>9/18/18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DDFA8-E28A-4F45-8FE9-C8BB71AC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85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664F8-086C-5E4F-83EB-D1C8F7784A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9CD86E-659F-4241-9B2F-C003F601DC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29E09-02D4-D14E-9A99-8D1E6EB01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06A17-F690-4749-B53A-4946DDC451B6}" type="datetime1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EBF9B-781A-D747-9E06-B9FB0697F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ukose/aschukraft/rjw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1A139-A896-A649-A768-5A351AC22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4348-37E0-6648-992E-1DFB499E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09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3DC76-576C-CC4C-A534-B6FA4CCDA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FF88FE-D3EE-F84F-9F3D-406C3FCFE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03AB2-57A9-1440-A188-9D3B4FE70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4C755-3F2F-5B41-8471-2FB4E2F4EFD5}" type="datetime1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B3C70-D742-D144-819E-B8EBEE38F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ukose/aschukraft/rjw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87FB7-3D1A-C046-B1B0-EBFCA473E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4348-37E0-6648-992E-1DFB499E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57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7303C0-F2ED-6F43-A0FC-6E373CFEFA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9C6A4E-392E-BF45-B5E6-49CAD2A89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6FD44-EA54-B843-8E8A-ECE63E9A2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F610-3363-6E40-A087-4CD824783977}" type="datetime1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D0197-455D-3849-A151-E1EAD89E1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ukose/aschukraft/rjw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F8A5B-02BA-BD44-9329-C261814D3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4348-37E0-6648-992E-1DFB499E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038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392F8-5B33-BF46-8951-3DADAECED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E93E5-9EF2-CD40-9B0C-C10495F9A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EA101-0FA2-1B4C-B895-FB15D812F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E5EA5-DB1A-5A40-8954-BE427F63E35F}" type="datetime1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C6F9D-EC2A-114E-97E8-D79D686DD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ukose/aschukraft/rjw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66D3D-80D8-5E4D-92A4-45EF59FB2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4348-37E0-6648-992E-1DFB499E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39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533A3-D143-E949-9907-4E41BC53E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F93E50-008C-1D41-9AFF-D3937CB0C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F3F8D-68A4-1142-9E6A-1B16D1E0E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E6530-84B7-3647-84A0-B82F9BD97F17}" type="datetime1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7C3ED-16CF-864B-A327-A6DC8BF3B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ukose/aschukraft/rjw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DB365-018B-C149-A008-CE786A74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4348-37E0-6648-992E-1DFB499E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07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DEC16-D2F7-0746-B2DC-80CF6F6CA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7460D-0B47-2240-9687-D2E963DD9F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79D837-0FEF-E74F-BD3D-F2083F0A48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ADF5A3-AB94-2344-902D-5D977CF71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745D8-89FF-6D44-80BB-326C8EB18237}" type="datetime1">
              <a:rPr lang="en-US" smtClean="0"/>
              <a:t>9/18/18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AFC43-72B4-534B-BDB6-1CE77E6FF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ukose/aschukraft/rjw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3E657-0E09-164A-998A-A8F7C2985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4348-37E0-6648-992E-1DFB499E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64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37747-48B7-324F-B5F6-558583845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2E17A-EA37-9E40-B77B-99D94D543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E444F1-C67C-A44B-804D-9275CC21F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42C3E9-D110-F843-BC1A-0D45399672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042CFD-FBD8-5E41-BFF5-1C7C0E159A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B96C4-BEB2-0A44-B191-03CDFD124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AEDF-33F0-9E49-A7C9-A56E99B17F84}" type="datetime1">
              <a:rPr lang="en-US" smtClean="0"/>
              <a:t>9/18/18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65A14F-9294-D64C-90F1-A01A37936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ukose/aschukraft/rjw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50C9EA-5764-C64A-B5D0-775A8B4BA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4348-37E0-6648-992E-1DFB499E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96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8AF0E-2F03-B245-AF4C-F4C430A2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AA8A04-FA03-904D-996D-7CAFAA613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9607-EA1A-B946-9B9B-5B5865DD359B}" type="datetime1">
              <a:rPr lang="en-US" smtClean="0"/>
              <a:t>9/18/18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DC764-8018-4E46-9B30-03E2E8F96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ukose/aschukraft/rjw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933DA3-AB10-D945-978A-80234A3F0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4348-37E0-6648-992E-1DFB499E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34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954690-6F07-D14C-AF5E-13F630152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68325-3FF4-2242-8275-BE1B585C36FF}" type="datetime1">
              <a:rPr lang="en-US" smtClean="0"/>
              <a:t>9/18/18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72E9D0-00F1-AC4F-A853-68C3E81A5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ukose/aschukraft/rjw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D296C-8889-C849-A955-5C0A12560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4348-37E0-6648-992E-1DFB499E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36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BBD9B-3826-2347-9186-FD63B2CFC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157FE-6D50-0D46-BA4C-77CAF3228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1217A-CEAF-0649-A0CA-47C7945AA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7DDD56-E7C3-594B-BF05-018DD269F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9114B-883F-CC42-B503-4765DB1C82AD}" type="datetime1">
              <a:rPr lang="en-US" smtClean="0"/>
              <a:t>9/18/18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9524E2-AA71-AC4C-A190-39BA7E14C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ukose/aschukraft/rjw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A5C399-8873-1443-B535-3C2E9EDE6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4348-37E0-6648-992E-1DFB499E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91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F76ED-CD05-3E49-A3B4-299F4B9D4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13FD41-036D-E643-9D37-1C8CE3FBE2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E75B89-1624-7D49-8630-06F561038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8CBA6-EF3E-AD48-81E9-3D75836FA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CA2F3-4D5F-5B41-A833-3A183BA3DFC4}" type="datetime1">
              <a:rPr lang="en-US" smtClean="0"/>
              <a:t>9/18/18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B4BF97-C2E9-984B-A611-344B7A345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ukose/aschukraft/rjw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BC063-B5DE-3640-9E73-47B8665F5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4348-37E0-6648-992E-1DFB499E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97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9942AA-E811-FD43-B84C-0F30D42EE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FC6C2-A738-AD47-83AB-1F83A178F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F062E-32F1-824A-8A75-B576E0273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09CA0-D52C-7F4B-8F48-994E5D636E03}" type="datetime1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1A523-3775-564D-8AAD-A0FCE8075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ukose/aschukraft/rjw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E4BBE-31FE-4848-BF45-109AFFC6D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D4348-37E0-6648-992E-1DFB499E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60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hyperlink" Target="https://sbn-docdb.fnal.gov/cgi-bin/private/DisplayMeeting?conferenceid=261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bn-docdb.fnal.gov/cgi-bin/private/DisplayMeeting?conferenceid=2612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2174885"/>
            <a:ext cx="929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</a:rPr>
              <a:t>SBN Far Detector CRT System Update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7492" y="3528646"/>
            <a:ext cx="1011701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Bob Wilson</a:t>
            </a:r>
          </a:p>
          <a:p>
            <a:pPr algn="ctr"/>
            <a:r>
              <a: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the SBN Far Detector CRT Group</a:t>
            </a:r>
          </a:p>
          <a:p>
            <a:pPr algn="ctr"/>
            <a:r>
              <a:rPr lang="en-GB" sz="2000" b="1" dirty="0">
                <a:solidFill>
                  <a:schemeClr val="bg1">
                    <a:lumMod val="50000"/>
                  </a:schemeClr>
                </a:solidFill>
              </a:rPr>
              <a:t>CERN, </a:t>
            </a:r>
            <a:r>
              <a:rPr lang="en-GB" sz="2000" b="1" dirty="0">
                <a:solidFill>
                  <a:srgbClr val="002060"/>
                </a:solidFill>
              </a:rPr>
              <a:t>Colorado State, </a:t>
            </a:r>
            <a:r>
              <a:rPr lang="en-GB" sz="2000" b="1" dirty="0" err="1">
                <a:solidFill>
                  <a:schemeClr val="bg1">
                    <a:lumMod val="50000"/>
                  </a:schemeClr>
                </a:solidFill>
              </a:rPr>
              <a:t>Dubna</a:t>
            </a:r>
            <a:r>
              <a:rPr lang="en-GB" sz="2000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2000" b="1" dirty="0">
                <a:solidFill>
                  <a:srgbClr val="002060"/>
                </a:solidFill>
              </a:rPr>
              <a:t>FNAL,</a:t>
            </a:r>
          </a:p>
          <a:p>
            <a:pPr algn="ctr"/>
            <a:r>
              <a:rPr lang="en-GB" sz="2000" b="1" dirty="0">
                <a:solidFill>
                  <a:schemeClr val="bg1">
                    <a:lumMod val="50000"/>
                  </a:schemeClr>
                </a:solidFill>
              </a:rPr>
              <a:t>LIP (Lisbon), INFN Bologna, INFN Frascati, INFN Milano,</a:t>
            </a:r>
          </a:p>
          <a:p>
            <a:pPr algn="ctr"/>
            <a:r>
              <a:rPr lang="en-GB" sz="2000" b="1" dirty="0">
                <a:solidFill>
                  <a:srgbClr val="002060"/>
                </a:solidFill>
              </a:rPr>
              <a:t>Houston, Pittsburgh,</a:t>
            </a:r>
            <a:r>
              <a:rPr lang="en-GB" sz="2000" b="1" dirty="0">
                <a:solidFill>
                  <a:schemeClr val="bg1">
                    <a:lumMod val="50000"/>
                  </a:schemeClr>
                </a:solidFill>
              </a:rPr>
              <a:t> UTEF (Prague)</a:t>
            </a:r>
          </a:p>
          <a:p>
            <a:pPr algn="ctr"/>
            <a:endParaRPr lang="en-GB" sz="20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en-GB" sz="20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GB" sz="2000" b="1" dirty="0">
                <a:solidFill>
                  <a:schemeClr val="bg1">
                    <a:lumMod val="50000"/>
                  </a:schemeClr>
                </a:solidFill>
              </a:rPr>
              <a:t>19 September 2018</a:t>
            </a:r>
          </a:p>
          <a:p>
            <a:pPr algn="ctr"/>
            <a:r>
              <a:rPr lang="en-GB" sz="2000" b="1" dirty="0">
                <a:solidFill>
                  <a:schemeClr val="bg1">
                    <a:lumMod val="50000"/>
                  </a:schemeClr>
                </a:solidFill>
              </a:rPr>
              <a:t>ICARUS Collaboration Meeting </a:t>
            </a:r>
          </a:p>
        </p:txBody>
      </p:sp>
    </p:spTree>
    <p:extLst>
      <p:ext uri="{BB962C8B-B14F-4D97-AF65-F5344CB8AC3E}">
        <p14:creationId xmlns:p14="http://schemas.microsoft.com/office/powerpoint/2010/main" val="400278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3538A-69B4-834E-BA32-08426BC45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production housing and cable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A917A-89FB-404B-B774-456D0A44D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384" y="1519238"/>
            <a:ext cx="6551716" cy="5138738"/>
          </a:xfrm>
        </p:spPr>
        <p:txBody>
          <a:bodyPr>
            <a:normAutofit/>
          </a:bodyPr>
          <a:lstStyle/>
          <a:p>
            <a:r>
              <a:rPr lang="en-US" sz="2400" dirty="0"/>
              <a:t>Sensor board and housing being designed by CSU</a:t>
            </a:r>
          </a:p>
          <a:p>
            <a:pPr lvl="1"/>
            <a:r>
              <a:rPr lang="en-US" sz="2000" dirty="0"/>
              <a:t>150 </a:t>
            </a:r>
            <a:r>
              <a:rPr lang="en-US" sz="2000" dirty="0" err="1"/>
              <a:t>SiPMs</a:t>
            </a:r>
            <a:r>
              <a:rPr lang="en-US" sz="2000" dirty="0"/>
              <a:t> purchased for prototype sensor boards</a:t>
            </a:r>
          </a:p>
          <a:p>
            <a:pPr lvl="1"/>
            <a:r>
              <a:rPr lang="en-US" sz="2000" dirty="0"/>
              <a:t>FNAL currently comparing cables (twisted pair, shielded) between sensor boards and front end boards</a:t>
            </a:r>
          </a:p>
          <a:p>
            <a:pPr lvl="1"/>
            <a:r>
              <a:rPr lang="en-US" sz="2000" dirty="0"/>
              <a:t>Prototype boards and 3D-printed prototype housings will be produced by CSU and tested at FNAL</a:t>
            </a:r>
          </a:p>
          <a:p>
            <a:pPr lvl="1"/>
            <a:r>
              <a:rPr lang="en-US" sz="2000" dirty="0"/>
              <a:t>Design technical review before the end of the year</a:t>
            </a:r>
            <a:endParaRPr lang="en-US" sz="1800" dirty="0"/>
          </a:p>
          <a:p>
            <a:r>
              <a:rPr lang="en-US" sz="2400" dirty="0"/>
              <a:t>Production of boards and housings at CSU</a:t>
            </a:r>
          </a:p>
          <a:p>
            <a:pPr lvl="1"/>
            <a:r>
              <a:rPr lang="en-US" sz="2000" dirty="0"/>
              <a:t>Detailed schedule developed</a:t>
            </a:r>
          </a:p>
          <a:p>
            <a:pPr lvl="1"/>
            <a:r>
              <a:rPr lang="en-US" sz="2000" dirty="0"/>
              <a:t>Pre-production prototypes and testing phase at CSU ~4 months</a:t>
            </a:r>
          </a:p>
          <a:p>
            <a:pPr lvl="1"/>
            <a:r>
              <a:rPr lang="en-US" sz="2000" dirty="0"/>
              <a:t>Ready for production review late October</a:t>
            </a:r>
          </a:p>
          <a:p>
            <a:pPr lvl="1"/>
            <a:r>
              <a:rPr lang="en-US" sz="2000" dirty="0"/>
              <a:t>Production January-April 2019</a:t>
            </a:r>
          </a:p>
          <a:p>
            <a:pPr lvl="1"/>
            <a:r>
              <a:rPr lang="en-US" sz="2000" dirty="0"/>
              <a:t>CSU providing funds for the photosensor housing production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B02611-5001-F449-A02C-6B978E6D1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9943" y="4895676"/>
            <a:ext cx="1863645" cy="169227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643606-5A90-9A4A-A0DE-42E8BA84B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ukose</a:t>
            </a:r>
            <a:r>
              <a:rPr lang="en-US" dirty="0"/>
              <a:t>/</a:t>
            </a:r>
            <a:r>
              <a:rPr lang="en-US" dirty="0" err="1"/>
              <a:t>aschukraft</a:t>
            </a:r>
            <a:r>
              <a:rPr lang="en-US" dirty="0"/>
              <a:t>/rjw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843F4-F757-5F40-B495-FA4F7DD48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4348-37E0-6648-992E-1DFB499E7AA7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E67DA-D6E6-7940-A158-38EB95202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916" y="1519238"/>
            <a:ext cx="4711700" cy="318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4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FEE93-8F94-1D47-ADA2-C76E4BA28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Tentative schedule </a:t>
            </a:r>
            <a:r>
              <a:rPr lang="en-US" sz="1800" dirty="0"/>
              <a:t>(slightly updated since Director’s Review)</a:t>
            </a:r>
          </a:p>
        </p:txBody>
      </p:sp>
      <p:sp>
        <p:nvSpPr>
          <p:cNvPr id="4" name="Notched Right Arrow 3">
            <a:extLst>
              <a:ext uri="{FF2B5EF4-FFF2-40B4-BE49-F238E27FC236}">
                <a16:creationId xmlns:a16="http://schemas.microsoft.com/office/drawing/2014/main" id="{8174D3B9-551A-F24D-ABDD-892A12B4B339}"/>
              </a:ext>
            </a:extLst>
          </p:cNvPr>
          <p:cNvSpPr/>
          <p:nvPr/>
        </p:nvSpPr>
        <p:spPr>
          <a:xfrm>
            <a:off x="1059290" y="1492985"/>
            <a:ext cx="9144000" cy="1219200"/>
          </a:xfrm>
          <a:prstGeom prst="notchedRightArrow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1ED5D37-7DDE-1B41-BFCA-3ED53795A1F1}"/>
              </a:ext>
            </a:extLst>
          </p:cNvPr>
          <p:cNvCxnSpPr/>
          <p:nvPr/>
        </p:nvCxnSpPr>
        <p:spPr>
          <a:xfrm rot="5400000">
            <a:off x="3406065" y="2096701"/>
            <a:ext cx="609600" cy="0"/>
          </a:xfrm>
          <a:prstGeom prst="line">
            <a:avLst/>
          </a:prstGeom>
          <a:ln w="381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2747328-449B-1E47-B820-7C6A7C2EE19D}"/>
              </a:ext>
            </a:extLst>
          </p:cNvPr>
          <p:cNvCxnSpPr/>
          <p:nvPr/>
        </p:nvCxnSpPr>
        <p:spPr>
          <a:xfrm rot="5400000">
            <a:off x="1223190" y="2102585"/>
            <a:ext cx="6096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FA6E67A-0346-984F-A4E4-4C9828223B9E}"/>
              </a:ext>
            </a:extLst>
          </p:cNvPr>
          <p:cNvCxnSpPr/>
          <p:nvPr/>
        </p:nvCxnSpPr>
        <p:spPr>
          <a:xfrm rot="5400000">
            <a:off x="6674450" y="2099187"/>
            <a:ext cx="6096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976B0C-9F15-2142-9D30-A9942142A683}"/>
              </a:ext>
            </a:extLst>
          </p:cNvPr>
          <p:cNvCxnSpPr/>
          <p:nvPr/>
        </p:nvCxnSpPr>
        <p:spPr>
          <a:xfrm rot="5400000">
            <a:off x="4493486" y="2098883"/>
            <a:ext cx="6096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5CB65A-0743-714E-B636-E00C56B43C79}"/>
              </a:ext>
            </a:extLst>
          </p:cNvPr>
          <p:cNvCxnSpPr/>
          <p:nvPr/>
        </p:nvCxnSpPr>
        <p:spPr>
          <a:xfrm rot="5400000">
            <a:off x="7768357" y="2086487"/>
            <a:ext cx="609600" cy="0"/>
          </a:xfrm>
          <a:prstGeom prst="line">
            <a:avLst/>
          </a:prstGeom>
          <a:ln w="381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38A219-A945-1349-8140-45BEB224078E}"/>
              </a:ext>
            </a:extLst>
          </p:cNvPr>
          <p:cNvCxnSpPr/>
          <p:nvPr/>
        </p:nvCxnSpPr>
        <p:spPr>
          <a:xfrm rot="5400000">
            <a:off x="5585218" y="2096701"/>
            <a:ext cx="6096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DABE04-1389-9746-83B3-DB4E85B96565}"/>
              </a:ext>
            </a:extLst>
          </p:cNvPr>
          <p:cNvCxnSpPr/>
          <p:nvPr/>
        </p:nvCxnSpPr>
        <p:spPr>
          <a:xfrm rot="5400000">
            <a:off x="8935172" y="2111887"/>
            <a:ext cx="6096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8459FC9-4D4E-5040-8EA9-EE592F65F917}"/>
              </a:ext>
            </a:extLst>
          </p:cNvPr>
          <p:cNvSpPr txBox="1"/>
          <p:nvPr/>
        </p:nvSpPr>
        <p:spPr>
          <a:xfrm>
            <a:off x="1630828" y="1349984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Calibri" panose="020F0502020204030204" pitchFamily="34" charset="0"/>
              </a:rPr>
              <a:t>CY 2018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ED7717-27BD-8B4E-926F-EEEB41934A32}"/>
              </a:ext>
            </a:extLst>
          </p:cNvPr>
          <p:cNvSpPr txBox="1"/>
          <p:nvPr/>
        </p:nvSpPr>
        <p:spPr>
          <a:xfrm>
            <a:off x="5138995" y="1341342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cs typeface="Calibri" panose="020F0502020204030204" pitchFamily="34" charset="0"/>
              </a:rPr>
              <a:t>CY 2019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551154-B8B4-E347-823F-A50B37645A86}"/>
              </a:ext>
            </a:extLst>
          </p:cNvPr>
          <p:cNvSpPr txBox="1"/>
          <p:nvPr/>
        </p:nvSpPr>
        <p:spPr>
          <a:xfrm>
            <a:off x="8034144" y="1359648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Calibri" panose="020F0502020204030204" pitchFamily="34" charset="0"/>
              </a:rPr>
              <a:t>CY 2020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BAAFD3-2F3B-A648-BD41-AB0EFF1C5E0A}"/>
              </a:ext>
            </a:extLst>
          </p:cNvPr>
          <p:cNvSpPr txBox="1"/>
          <p:nvPr/>
        </p:nvSpPr>
        <p:spPr>
          <a:xfrm>
            <a:off x="1711208" y="188297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Calibri" panose="020F0502020204030204" pitchFamily="34" charset="0"/>
              </a:rPr>
              <a:t>Q3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91C6D0-9BC0-6248-8FC3-7F164623EBBD}"/>
              </a:ext>
            </a:extLst>
          </p:cNvPr>
          <p:cNvSpPr txBox="1"/>
          <p:nvPr/>
        </p:nvSpPr>
        <p:spPr>
          <a:xfrm>
            <a:off x="2862728" y="1872967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Calibri" panose="020F0502020204030204" pitchFamily="34" charset="0"/>
              </a:rPr>
              <a:t>Q4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F61184-3CEB-954E-A2E0-3C2EE4C7CC61}"/>
              </a:ext>
            </a:extLst>
          </p:cNvPr>
          <p:cNvSpPr txBox="1"/>
          <p:nvPr/>
        </p:nvSpPr>
        <p:spPr>
          <a:xfrm>
            <a:off x="3871349" y="1876966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Calibri" panose="020F0502020204030204" pitchFamily="34" charset="0"/>
              </a:rPr>
              <a:t>Q1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EB2406-35F4-F342-B7BC-6FFB52B2BD41}"/>
              </a:ext>
            </a:extLst>
          </p:cNvPr>
          <p:cNvSpPr txBox="1"/>
          <p:nvPr/>
        </p:nvSpPr>
        <p:spPr>
          <a:xfrm>
            <a:off x="4987068" y="1867363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Calibri" panose="020F0502020204030204" pitchFamily="34" charset="0"/>
              </a:rPr>
              <a:t>Q2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330CC9-8691-7A44-848D-FE32704B04FA}"/>
              </a:ext>
            </a:extLst>
          </p:cNvPr>
          <p:cNvSpPr txBox="1"/>
          <p:nvPr/>
        </p:nvSpPr>
        <p:spPr>
          <a:xfrm>
            <a:off x="6060800" y="1872523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Calibri" panose="020F0502020204030204" pitchFamily="34" charset="0"/>
              </a:rPr>
              <a:t>Q3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0E8871-395B-8F43-A60B-2C536A1A19EE}"/>
              </a:ext>
            </a:extLst>
          </p:cNvPr>
          <p:cNvSpPr txBox="1"/>
          <p:nvPr/>
        </p:nvSpPr>
        <p:spPr>
          <a:xfrm>
            <a:off x="8337022" y="1848369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Calibri" panose="020F0502020204030204" pitchFamily="34" charset="0"/>
              </a:rPr>
              <a:t>Q1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97A1D2-2748-A940-9A88-646487C65E13}"/>
              </a:ext>
            </a:extLst>
          </p:cNvPr>
          <p:cNvSpPr txBox="1"/>
          <p:nvPr/>
        </p:nvSpPr>
        <p:spPr>
          <a:xfrm>
            <a:off x="7195944" y="1867363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cs typeface="Calibri" panose="020F0502020204030204" pitchFamily="34" charset="0"/>
              </a:rPr>
              <a:t>Q4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73C440-6EEA-B84B-9953-219CF7277E1B}"/>
              </a:ext>
            </a:extLst>
          </p:cNvPr>
          <p:cNvSpPr txBox="1"/>
          <p:nvPr/>
        </p:nvSpPr>
        <p:spPr>
          <a:xfrm>
            <a:off x="4979965" y="3459892"/>
            <a:ext cx="5803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Installation of mechanical support structure and all modules complete</a:t>
            </a:r>
            <a:endParaRPr lang="en-US" sz="1400" b="1" dirty="0">
              <a:cs typeface="Calibri" panose="020F0502020204030204" pitchFamily="34" charset="0"/>
            </a:endParaRPr>
          </a:p>
        </p:txBody>
      </p:sp>
      <p:sp>
        <p:nvSpPr>
          <p:cNvPr id="23" name="5-Point Star 34">
            <a:extLst>
              <a:ext uri="{FF2B5EF4-FFF2-40B4-BE49-F238E27FC236}">
                <a16:creationId xmlns:a16="http://schemas.microsoft.com/office/drawing/2014/main" id="{9979907E-D2E5-1644-8D65-1463CB9C2ADA}"/>
              </a:ext>
            </a:extLst>
          </p:cNvPr>
          <p:cNvSpPr>
            <a:spLocks noChangeAspect="1"/>
          </p:cNvSpPr>
          <p:nvPr/>
        </p:nvSpPr>
        <p:spPr>
          <a:xfrm>
            <a:off x="4661047" y="3450006"/>
            <a:ext cx="257117" cy="257117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285694-F310-1C40-8876-2691B5BD3D49}"/>
              </a:ext>
            </a:extLst>
          </p:cNvPr>
          <p:cNvSpPr txBox="1"/>
          <p:nvPr/>
        </p:nvSpPr>
        <p:spPr>
          <a:xfrm>
            <a:off x="5280143" y="4128820"/>
            <a:ext cx="3831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cs typeface="Calibri" panose="020F0502020204030204" pitchFamily="34" charset="0"/>
              </a:rPr>
              <a:t>Production and testing of </a:t>
            </a:r>
            <a:r>
              <a:rPr lang="en-US" sz="1400" b="1" dirty="0" err="1">
                <a:cs typeface="Calibri" panose="020F0502020204030204" pitchFamily="34" charset="0"/>
              </a:rPr>
              <a:t>SiPM</a:t>
            </a:r>
            <a:r>
              <a:rPr lang="en-US" sz="1400" b="1" dirty="0">
                <a:cs typeface="Calibri" panose="020F0502020204030204" pitchFamily="34" charset="0"/>
              </a:rPr>
              <a:t> boards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326C93-1570-B349-AA45-1CC8C1E73ADA}"/>
              </a:ext>
            </a:extLst>
          </p:cNvPr>
          <p:cNvSpPr txBox="1"/>
          <p:nvPr/>
        </p:nvSpPr>
        <p:spPr>
          <a:xfrm>
            <a:off x="3367688" y="3758010"/>
            <a:ext cx="2653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cs typeface="Calibri" panose="020F0502020204030204" pitchFamily="34" charset="0"/>
              </a:rPr>
              <a:t>Prototyping of </a:t>
            </a:r>
            <a:r>
              <a:rPr lang="en-US" sz="1400" b="1" dirty="0" err="1">
                <a:cs typeface="Calibri" panose="020F0502020204030204" pitchFamily="34" charset="0"/>
              </a:rPr>
              <a:t>SiPM</a:t>
            </a:r>
            <a:r>
              <a:rPr lang="en-US" sz="1400" b="1" dirty="0">
                <a:cs typeface="Calibri" panose="020F0502020204030204" pitchFamily="34" charset="0"/>
              </a:rPr>
              <a:t> board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ABD241-C4C3-EB4F-86AB-2C36B7069F37}"/>
              </a:ext>
            </a:extLst>
          </p:cNvPr>
          <p:cNvSpPr txBox="1"/>
          <p:nvPr/>
        </p:nvSpPr>
        <p:spPr>
          <a:xfrm>
            <a:off x="6746600" y="6098452"/>
            <a:ext cx="2808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cs typeface="Calibri" panose="020F0502020204030204" pitchFamily="34" charset="0"/>
              </a:rPr>
              <a:t>DAQ development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E46D38-4E30-8E49-8B5F-EC2EA4D4C4A4}"/>
              </a:ext>
            </a:extLst>
          </p:cNvPr>
          <p:cNvSpPr txBox="1"/>
          <p:nvPr/>
        </p:nvSpPr>
        <p:spPr>
          <a:xfrm>
            <a:off x="5524555" y="4386308"/>
            <a:ext cx="39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Completion of fabrication and testing of </a:t>
            </a:r>
            <a:r>
              <a:rPr lang="en-US" sz="1400" b="1" dirty="0" err="1"/>
              <a:t>SiPM</a:t>
            </a:r>
            <a:r>
              <a:rPr lang="en-US" sz="1400" b="1" dirty="0"/>
              <a:t> boards and delivery to FNAL</a:t>
            </a:r>
            <a:endParaRPr lang="en-US" sz="1400" b="1" dirty="0"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FE7582-21BE-8B4A-9C20-2CAFC390F16B}"/>
              </a:ext>
            </a:extLst>
          </p:cNvPr>
          <p:cNvSpPr txBox="1"/>
          <p:nvPr/>
        </p:nvSpPr>
        <p:spPr>
          <a:xfrm>
            <a:off x="5890018" y="4918600"/>
            <a:ext cx="4805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cs typeface="Calibri" panose="020F0502020204030204" pitchFamily="34" charset="0"/>
              </a:rPr>
              <a:t>Rack design, cable map design, electronics procurements</a:t>
            </a:r>
          </a:p>
        </p:txBody>
      </p:sp>
      <p:sp>
        <p:nvSpPr>
          <p:cNvPr id="29" name="Right Arrow 47">
            <a:extLst>
              <a:ext uri="{FF2B5EF4-FFF2-40B4-BE49-F238E27FC236}">
                <a16:creationId xmlns:a16="http://schemas.microsoft.com/office/drawing/2014/main" id="{BE64CA0B-F4BD-7449-8FFC-F0F0AD1DF3F0}"/>
              </a:ext>
            </a:extLst>
          </p:cNvPr>
          <p:cNvSpPr/>
          <p:nvPr/>
        </p:nvSpPr>
        <p:spPr>
          <a:xfrm>
            <a:off x="1263155" y="2742779"/>
            <a:ext cx="2447710" cy="262284"/>
          </a:xfrm>
          <a:prstGeom prst="rightArrow">
            <a:avLst/>
          </a:prstGeom>
          <a:solidFill>
            <a:srgbClr val="0064C8"/>
          </a:solidFill>
          <a:ln>
            <a:solidFill>
              <a:srgbClr val="0064C8"/>
            </a:solidFill>
          </a:ln>
          <a:effectLst>
            <a:outerShdw blurRad="63500" dist="50800" dir="5400000" algn="t" rotWithShape="0">
              <a:srgbClr val="8BA2BB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558920-925E-8A49-9583-47A6C5A7787E}"/>
              </a:ext>
            </a:extLst>
          </p:cNvPr>
          <p:cNvSpPr txBox="1"/>
          <p:nvPr/>
        </p:nvSpPr>
        <p:spPr>
          <a:xfrm>
            <a:off x="3783939" y="2728624"/>
            <a:ext cx="5132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cs typeface="Calibri" panose="020F0502020204030204" pitchFamily="34" charset="0"/>
              </a:rPr>
              <a:t>Design and review of mechanical support structure for side CRT</a:t>
            </a:r>
          </a:p>
        </p:txBody>
      </p:sp>
      <p:sp>
        <p:nvSpPr>
          <p:cNvPr id="31" name="5-Point Star 53">
            <a:extLst>
              <a:ext uri="{FF2B5EF4-FFF2-40B4-BE49-F238E27FC236}">
                <a16:creationId xmlns:a16="http://schemas.microsoft.com/office/drawing/2014/main" id="{50119DBD-9A61-F540-99C5-5366D6830B81}"/>
              </a:ext>
            </a:extLst>
          </p:cNvPr>
          <p:cNvSpPr>
            <a:spLocks noChangeAspect="1"/>
          </p:cNvSpPr>
          <p:nvPr/>
        </p:nvSpPr>
        <p:spPr>
          <a:xfrm>
            <a:off x="2371942" y="1803007"/>
            <a:ext cx="173736" cy="173736"/>
          </a:xfrm>
          <a:prstGeom prst="star5">
            <a:avLst/>
          </a:prstGeom>
          <a:solidFill>
            <a:srgbClr val="FFFF00"/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Right Arrow 47">
            <a:extLst>
              <a:ext uri="{FF2B5EF4-FFF2-40B4-BE49-F238E27FC236}">
                <a16:creationId xmlns:a16="http://schemas.microsoft.com/office/drawing/2014/main" id="{160A46F7-0E6C-D347-9EF4-2ED3922B58F0}"/>
              </a:ext>
            </a:extLst>
          </p:cNvPr>
          <p:cNvSpPr/>
          <p:nvPr/>
        </p:nvSpPr>
        <p:spPr>
          <a:xfrm>
            <a:off x="2631364" y="3089199"/>
            <a:ext cx="2166922" cy="267412"/>
          </a:xfrm>
          <a:prstGeom prst="rightArrow">
            <a:avLst/>
          </a:prstGeom>
          <a:solidFill>
            <a:srgbClr val="0064C8"/>
          </a:solidFill>
          <a:ln>
            <a:solidFill>
              <a:srgbClr val="0064C8"/>
            </a:solidFill>
          </a:ln>
          <a:effectLst>
            <a:outerShdw blurRad="63500" dist="50800" dir="5400000" algn="t" rotWithShape="0">
              <a:srgbClr val="8BA2BB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B624E24-B9A6-2642-A233-8892D14D9C47}"/>
              </a:ext>
            </a:extLst>
          </p:cNvPr>
          <p:cNvSpPr txBox="1"/>
          <p:nvPr/>
        </p:nvSpPr>
        <p:spPr>
          <a:xfrm>
            <a:off x="4902827" y="3084787"/>
            <a:ext cx="3570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cs typeface="Calibri" panose="020F0502020204030204" pitchFamily="34" charset="0"/>
              </a:rPr>
              <a:t>Installation of mechanical support structure</a:t>
            </a:r>
          </a:p>
        </p:txBody>
      </p:sp>
      <p:sp>
        <p:nvSpPr>
          <p:cNvPr id="34" name="Right Arrow 47">
            <a:extLst>
              <a:ext uri="{FF2B5EF4-FFF2-40B4-BE49-F238E27FC236}">
                <a16:creationId xmlns:a16="http://schemas.microsoft.com/office/drawing/2014/main" id="{3DCF7A30-66F6-9144-95CF-C64B689ED014}"/>
              </a:ext>
            </a:extLst>
          </p:cNvPr>
          <p:cNvSpPr/>
          <p:nvPr/>
        </p:nvSpPr>
        <p:spPr>
          <a:xfrm>
            <a:off x="2631365" y="3788621"/>
            <a:ext cx="553270" cy="254329"/>
          </a:xfrm>
          <a:prstGeom prst="rightArrow">
            <a:avLst/>
          </a:prstGeom>
          <a:solidFill>
            <a:srgbClr val="0064C8"/>
          </a:solidFill>
          <a:ln>
            <a:solidFill>
              <a:srgbClr val="0064C8"/>
            </a:solidFill>
          </a:ln>
          <a:effectLst>
            <a:outerShdw blurRad="63500" dist="50800" dir="5400000" algn="t" rotWithShape="0">
              <a:srgbClr val="8BA2BB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47">
            <a:extLst>
              <a:ext uri="{FF2B5EF4-FFF2-40B4-BE49-F238E27FC236}">
                <a16:creationId xmlns:a16="http://schemas.microsoft.com/office/drawing/2014/main" id="{DB9E9604-2868-7C4C-BC15-6B65BA19DA06}"/>
              </a:ext>
            </a:extLst>
          </p:cNvPr>
          <p:cNvSpPr/>
          <p:nvPr/>
        </p:nvSpPr>
        <p:spPr>
          <a:xfrm>
            <a:off x="3184635" y="4162116"/>
            <a:ext cx="2095508" cy="274318"/>
          </a:xfrm>
          <a:prstGeom prst="rightArrow">
            <a:avLst/>
          </a:prstGeom>
          <a:solidFill>
            <a:srgbClr val="0064C8"/>
          </a:solidFill>
          <a:ln>
            <a:solidFill>
              <a:srgbClr val="0064C8"/>
            </a:solidFill>
          </a:ln>
          <a:effectLst>
            <a:outerShdw blurRad="63500" dist="50800" dir="5400000" algn="t" rotWithShape="0">
              <a:srgbClr val="8BA2BB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47">
            <a:extLst>
              <a:ext uri="{FF2B5EF4-FFF2-40B4-BE49-F238E27FC236}">
                <a16:creationId xmlns:a16="http://schemas.microsoft.com/office/drawing/2014/main" id="{357BB1CA-67E8-5C41-8226-161D5BAAE524}"/>
              </a:ext>
            </a:extLst>
          </p:cNvPr>
          <p:cNvSpPr/>
          <p:nvPr/>
        </p:nvSpPr>
        <p:spPr>
          <a:xfrm>
            <a:off x="2009649" y="4943951"/>
            <a:ext cx="3827819" cy="254704"/>
          </a:xfrm>
          <a:prstGeom prst="rightArrow">
            <a:avLst/>
          </a:prstGeom>
          <a:solidFill>
            <a:srgbClr val="0064C8"/>
          </a:solidFill>
          <a:ln>
            <a:solidFill>
              <a:srgbClr val="0064C8"/>
            </a:solidFill>
          </a:ln>
          <a:effectLst>
            <a:outerShdw blurRad="63500" dist="50800" dir="5400000" algn="t" rotWithShape="0">
              <a:srgbClr val="8BA2BB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5-Point Star 34">
            <a:extLst>
              <a:ext uri="{FF2B5EF4-FFF2-40B4-BE49-F238E27FC236}">
                <a16:creationId xmlns:a16="http://schemas.microsoft.com/office/drawing/2014/main" id="{28FD1B52-4376-5D43-B612-C6E814682EC3}"/>
              </a:ext>
            </a:extLst>
          </p:cNvPr>
          <p:cNvSpPr>
            <a:spLocks noChangeAspect="1"/>
          </p:cNvSpPr>
          <p:nvPr/>
        </p:nvSpPr>
        <p:spPr>
          <a:xfrm>
            <a:off x="5242898" y="4513548"/>
            <a:ext cx="266532" cy="266532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Right Arrow 47">
            <a:extLst>
              <a:ext uri="{FF2B5EF4-FFF2-40B4-BE49-F238E27FC236}">
                <a16:creationId xmlns:a16="http://schemas.microsoft.com/office/drawing/2014/main" id="{CF0D0A21-3A4C-8C49-AA67-2E383994D2DB}"/>
              </a:ext>
            </a:extLst>
          </p:cNvPr>
          <p:cNvSpPr/>
          <p:nvPr/>
        </p:nvSpPr>
        <p:spPr>
          <a:xfrm>
            <a:off x="2631364" y="6140017"/>
            <a:ext cx="3990692" cy="213263"/>
          </a:xfrm>
          <a:prstGeom prst="rightArrow">
            <a:avLst/>
          </a:prstGeom>
          <a:solidFill>
            <a:srgbClr val="0064C8"/>
          </a:solidFill>
          <a:ln>
            <a:solidFill>
              <a:srgbClr val="0064C8"/>
            </a:solidFill>
          </a:ln>
          <a:effectLst>
            <a:outerShdw blurRad="63500" dist="50800" dir="5400000" algn="t" rotWithShape="0">
              <a:srgbClr val="8BA2BB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9A138E7-29DD-3C44-A0E9-3657FAF9C432}"/>
              </a:ext>
            </a:extLst>
          </p:cNvPr>
          <p:cNvCxnSpPr/>
          <p:nvPr/>
        </p:nvCxnSpPr>
        <p:spPr>
          <a:xfrm rot="5400000">
            <a:off x="2326565" y="2111887"/>
            <a:ext cx="6096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3E3253A-71A7-5E45-A3AC-8DE62280682D}"/>
              </a:ext>
            </a:extLst>
          </p:cNvPr>
          <p:cNvSpPr txBox="1"/>
          <p:nvPr/>
        </p:nvSpPr>
        <p:spPr>
          <a:xfrm>
            <a:off x="6724043" y="5547757"/>
            <a:ext cx="3445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Installation of readout electronics, readout racks and DAQ racks complete</a:t>
            </a:r>
            <a:endParaRPr lang="en-US" sz="1400" b="1" dirty="0">
              <a:solidFill>
                <a:srgbClr val="004C97"/>
              </a:solidFill>
              <a:cs typeface="Calibri" panose="020F0502020204030204" pitchFamily="34" charset="0"/>
            </a:endParaRPr>
          </a:p>
        </p:txBody>
      </p:sp>
      <p:sp>
        <p:nvSpPr>
          <p:cNvPr id="41" name="5-Point Star 34">
            <a:extLst>
              <a:ext uri="{FF2B5EF4-FFF2-40B4-BE49-F238E27FC236}">
                <a16:creationId xmlns:a16="http://schemas.microsoft.com/office/drawing/2014/main" id="{EB55E0B5-4141-2C44-BEDC-7A41C985A4A7}"/>
              </a:ext>
            </a:extLst>
          </p:cNvPr>
          <p:cNvSpPr>
            <a:spLocks noChangeAspect="1"/>
          </p:cNvSpPr>
          <p:nvPr/>
        </p:nvSpPr>
        <p:spPr>
          <a:xfrm>
            <a:off x="6394633" y="5656563"/>
            <a:ext cx="266532" cy="266532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F13329A-D8BC-D34F-B42F-29F0AC14F06E}"/>
              </a:ext>
            </a:extLst>
          </p:cNvPr>
          <p:cNvSpPr txBox="1"/>
          <p:nvPr/>
        </p:nvSpPr>
        <p:spPr>
          <a:xfrm>
            <a:off x="6953408" y="6402130"/>
            <a:ext cx="4520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4C97"/>
                </a:solidFill>
              </a:rPr>
              <a:t>Side CRT system fully commissioned</a:t>
            </a:r>
            <a:endParaRPr lang="en-US" sz="1400" b="1" dirty="0">
              <a:solidFill>
                <a:srgbClr val="004C97"/>
              </a:solidFill>
              <a:cs typeface="Calibri" panose="020F0502020204030204" pitchFamily="34" charset="0"/>
            </a:endParaRPr>
          </a:p>
        </p:txBody>
      </p:sp>
      <p:sp>
        <p:nvSpPr>
          <p:cNvPr id="43" name="5-Point Star 34">
            <a:extLst>
              <a:ext uri="{FF2B5EF4-FFF2-40B4-BE49-F238E27FC236}">
                <a16:creationId xmlns:a16="http://schemas.microsoft.com/office/drawing/2014/main" id="{5FAD30F8-D370-764A-859B-A1C0CA8DADF7}"/>
              </a:ext>
            </a:extLst>
          </p:cNvPr>
          <p:cNvSpPr>
            <a:spLocks noChangeAspect="1"/>
          </p:cNvSpPr>
          <p:nvPr/>
        </p:nvSpPr>
        <p:spPr>
          <a:xfrm>
            <a:off x="6622056" y="6380755"/>
            <a:ext cx="266532" cy="266532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" name="Right Arrow 47">
            <a:extLst>
              <a:ext uri="{FF2B5EF4-FFF2-40B4-BE49-F238E27FC236}">
                <a16:creationId xmlns:a16="http://schemas.microsoft.com/office/drawing/2014/main" id="{AA57C015-5C19-5F4C-B423-0CF6CF34153D}"/>
              </a:ext>
            </a:extLst>
          </p:cNvPr>
          <p:cNvSpPr/>
          <p:nvPr/>
        </p:nvSpPr>
        <p:spPr>
          <a:xfrm>
            <a:off x="5837468" y="5289251"/>
            <a:ext cx="693313" cy="240378"/>
          </a:xfrm>
          <a:prstGeom prst="rightArrow">
            <a:avLst/>
          </a:prstGeom>
          <a:solidFill>
            <a:srgbClr val="0064C8"/>
          </a:solidFill>
          <a:ln>
            <a:solidFill>
              <a:srgbClr val="0064C8"/>
            </a:solidFill>
          </a:ln>
          <a:effectLst>
            <a:outerShdw blurRad="63500" dist="50800" dir="5400000" algn="t" rotWithShape="0">
              <a:srgbClr val="8BA2BB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B9C32CA-24CB-5C44-8304-037C98EB5A47}"/>
              </a:ext>
            </a:extLst>
          </p:cNvPr>
          <p:cNvSpPr txBox="1"/>
          <p:nvPr/>
        </p:nvSpPr>
        <p:spPr>
          <a:xfrm>
            <a:off x="6622213" y="5244009"/>
            <a:ext cx="3445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Electronics installation</a:t>
            </a:r>
            <a:endParaRPr lang="en-US" sz="1400" b="1" dirty="0">
              <a:solidFill>
                <a:srgbClr val="004C97"/>
              </a:solidFill>
              <a:cs typeface="Calibri" panose="020F0502020204030204" pitchFamily="34" charset="0"/>
            </a:endParaRPr>
          </a:p>
        </p:txBody>
      </p:sp>
      <p:sp>
        <p:nvSpPr>
          <p:cNvPr id="46" name="Slide Number Placeholder 45">
            <a:extLst>
              <a:ext uri="{FF2B5EF4-FFF2-40B4-BE49-F238E27FC236}">
                <a16:creationId xmlns:a16="http://schemas.microsoft.com/office/drawing/2014/main" id="{25BE0E3B-3B4E-9742-8B41-09758CA1A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4348-37E0-6648-992E-1DFB499E7A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31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B96CA-392E-594A-A622-15EEF6CD5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 CRT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1F7E8-B342-1149-9DEB-3C36117A5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007" y="1436140"/>
            <a:ext cx="5144332" cy="515919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</a:rPr>
              <a:t>14 Double </a:t>
            </a:r>
            <a:r>
              <a:rPr lang="en-US" sz="2000" b="1" dirty="0" err="1">
                <a:solidFill>
                  <a:srgbClr val="7030A0"/>
                </a:solidFill>
              </a:rPr>
              <a:t>Chooz</a:t>
            </a:r>
            <a:r>
              <a:rPr lang="en-US" sz="2000" b="1" dirty="0">
                <a:solidFill>
                  <a:srgbClr val="7030A0"/>
                </a:solidFill>
              </a:rPr>
              <a:t> modules were installed in 2017 underneath the warm vessel</a:t>
            </a:r>
          </a:p>
          <a:p>
            <a:pPr marL="0" indent="0">
              <a:buNone/>
            </a:pPr>
            <a:r>
              <a:rPr lang="en-US" sz="2000" b="1" dirty="0"/>
              <a:t>Remaining tasks</a:t>
            </a:r>
          </a:p>
          <a:p>
            <a:pPr marL="0" indent="0">
              <a:buNone/>
            </a:pPr>
            <a:r>
              <a:rPr lang="en-US" sz="2000" b="1" i="1" dirty="0"/>
              <a:t>Rack</a:t>
            </a:r>
          </a:p>
          <a:p>
            <a:r>
              <a:rPr lang="en-US" sz="2000" dirty="0"/>
              <a:t>Move equipment from test rack into production rack w/ rack protection and slow control</a:t>
            </a:r>
          </a:p>
          <a:p>
            <a:r>
              <a:rPr lang="en-US" sz="2000" dirty="0"/>
              <a:t>Add system to slow controls</a:t>
            </a:r>
          </a:p>
          <a:p>
            <a:r>
              <a:rPr lang="en-US" sz="2000" dirty="0"/>
              <a:t>Proper cable routing in the pit (can only be done once installation of side CRT and cryogenics has progressed further)</a:t>
            </a:r>
          </a:p>
          <a:p>
            <a:pPr marL="0" indent="0">
              <a:buNone/>
            </a:pPr>
            <a:r>
              <a:rPr lang="en-US" sz="2000" b="1" i="1" dirty="0"/>
              <a:t>DAQ</a:t>
            </a:r>
          </a:p>
          <a:p>
            <a:r>
              <a:rPr lang="en-US" sz="2000" dirty="0"/>
              <a:t>Currently using standalone test DAQ. Needs integration into experiment DAQ.</a:t>
            </a:r>
          </a:p>
          <a:p>
            <a:r>
              <a:rPr lang="en-US" sz="2000" dirty="0"/>
              <a:t>Same modules are being used by </a:t>
            </a:r>
            <a:r>
              <a:rPr lang="en-US" sz="2000" dirty="0" err="1"/>
              <a:t>ProtoDUNE</a:t>
            </a:r>
            <a:r>
              <a:rPr lang="en-US" sz="2000" dirty="0"/>
              <a:t>. Can re-use DAQ work from ProtoDUNE.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Needs additional effort.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354C87-56D9-EB48-B16D-4CDEC8FE9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396" y="3817286"/>
            <a:ext cx="4755543" cy="26849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F3B1FE-7438-B047-8B89-1988731AB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356" y="365125"/>
            <a:ext cx="2168636" cy="1617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1EB454-F656-8B4F-9C02-4202F8052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610" y="2091724"/>
            <a:ext cx="2217897" cy="1630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C84F60-2E3C-E54B-80F1-B0B3D8FD8B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339" y="352375"/>
            <a:ext cx="2445681" cy="16304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3B7A15-F9AB-6743-8947-5B1C42A198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0709" y="2091724"/>
            <a:ext cx="2183103" cy="16294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C2F9C6-FD5E-444E-B388-84F56D8C5C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5531" y="2091724"/>
            <a:ext cx="2198208" cy="16446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A43EC1-12FD-BB48-8A1D-C2F10DF5C6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0519" y="365125"/>
            <a:ext cx="1213018" cy="16304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7DAF93-4BE3-634E-AB43-91B5D5DE8AEA}"/>
              </a:ext>
            </a:extLst>
          </p:cNvPr>
          <p:cNvSpPr txBox="1"/>
          <p:nvPr/>
        </p:nvSpPr>
        <p:spPr>
          <a:xfrm>
            <a:off x="5251516" y="3831073"/>
            <a:ext cx="2005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Bottom CRT layout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C3B5A9-ABE1-D349-8092-6DA17E9173AA}"/>
              </a:ext>
            </a:extLst>
          </p:cNvPr>
          <p:cNvSpPr txBox="1"/>
          <p:nvPr/>
        </p:nvSpPr>
        <p:spPr>
          <a:xfrm>
            <a:off x="5644962" y="4425843"/>
            <a:ext cx="2005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CRT modules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5A5AA4-EB51-3D4D-A31D-8AFFC4AFCBD7}"/>
              </a:ext>
            </a:extLst>
          </p:cNvPr>
          <p:cNvSpPr txBox="1"/>
          <p:nvPr/>
        </p:nvSpPr>
        <p:spPr>
          <a:xfrm>
            <a:off x="5644962" y="4888112"/>
            <a:ext cx="2005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Foam spacers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E6BBC3-8FB9-344A-A391-3D99DC742F29}"/>
              </a:ext>
            </a:extLst>
          </p:cNvPr>
          <p:cNvSpPr txBox="1"/>
          <p:nvPr/>
        </p:nvSpPr>
        <p:spPr>
          <a:xfrm>
            <a:off x="5644962" y="5387460"/>
            <a:ext cx="1443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Warm vessel support feet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B9F2DF-1CE0-584D-A53A-15C510244450}"/>
              </a:ext>
            </a:extLst>
          </p:cNvPr>
          <p:cNvCxnSpPr/>
          <p:nvPr/>
        </p:nvCxnSpPr>
        <p:spPr>
          <a:xfrm>
            <a:off x="6631442" y="4567004"/>
            <a:ext cx="1878495" cy="321108"/>
          </a:xfrm>
          <a:prstGeom prst="straightConnector1">
            <a:avLst/>
          </a:prstGeom>
          <a:ln w="25400">
            <a:solidFill>
              <a:srgbClr val="FF008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387E640-5BAB-FD46-A09D-407991226914}"/>
              </a:ext>
            </a:extLst>
          </p:cNvPr>
          <p:cNvCxnSpPr>
            <a:cxnSpLocks/>
          </p:cNvCxnSpPr>
          <p:nvPr/>
        </p:nvCxnSpPr>
        <p:spPr>
          <a:xfrm>
            <a:off x="6699171" y="5041916"/>
            <a:ext cx="1721314" cy="252607"/>
          </a:xfrm>
          <a:prstGeom prst="straightConnector1">
            <a:avLst/>
          </a:prstGeom>
          <a:ln w="25400">
            <a:solidFill>
              <a:srgbClr val="FF008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05B8CC2-6CBB-944C-A4C7-3BECDA1ED3AA}"/>
              </a:ext>
            </a:extLst>
          </p:cNvPr>
          <p:cNvCxnSpPr>
            <a:cxnSpLocks/>
          </p:cNvCxnSpPr>
          <p:nvPr/>
        </p:nvCxnSpPr>
        <p:spPr>
          <a:xfrm flipV="1">
            <a:off x="6647902" y="5637830"/>
            <a:ext cx="2358992" cy="1"/>
          </a:xfrm>
          <a:prstGeom prst="straightConnector1">
            <a:avLst/>
          </a:prstGeom>
          <a:ln w="25400">
            <a:solidFill>
              <a:srgbClr val="FF008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053854BB-02AE-D844-87A8-C4456476E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ukose/aschukraft/rjw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6A0EBA7-5451-0A44-89B1-ED678B583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4348-37E0-6648-992E-1DFB499E7A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35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2731477"/>
            <a:ext cx="929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</a:rPr>
              <a:t>SBN Far Detector TOP CRT System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0C40-5AC9-4E8E-A2C5-F2A8E112C242}" type="slidenum">
              <a:rPr lang="en-GB" smtClean="0"/>
              <a:t>13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A8C7955-B3E8-0144-A4FC-C40AA28AA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ukose</a:t>
            </a:r>
            <a:r>
              <a:rPr lang="en-US" dirty="0"/>
              <a:t>/</a:t>
            </a:r>
            <a:r>
              <a:rPr lang="en-US" dirty="0" err="1"/>
              <a:t>aschukraft</a:t>
            </a:r>
            <a:r>
              <a:rPr lang="en-US" dirty="0"/>
              <a:t>/rjw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DA2D94-56EB-1D4F-8233-CC96E21EF6CD}"/>
              </a:ext>
            </a:extLst>
          </p:cNvPr>
          <p:cNvSpPr txBox="1"/>
          <p:nvPr/>
        </p:nvSpPr>
        <p:spPr>
          <a:xfrm>
            <a:off x="4941613" y="3505200"/>
            <a:ext cx="2308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 from </a:t>
            </a:r>
            <a:r>
              <a:rPr lang="en-US" dirty="0" err="1"/>
              <a:t>Umut</a:t>
            </a:r>
            <a:r>
              <a:rPr lang="en-US" dirty="0"/>
              <a:t> </a:t>
            </a:r>
            <a:r>
              <a:rPr lang="en-US" dirty="0" err="1"/>
              <a:t>Kose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320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79862" y="306824"/>
            <a:ext cx="26927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Top CRT System: </a:t>
            </a:r>
            <a:endParaRPr lang="en-GB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20920" r="10986" b="32515"/>
          <a:stretch/>
        </p:blipFill>
        <p:spPr>
          <a:xfrm>
            <a:off x="826769" y="3750578"/>
            <a:ext cx="5063491" cy="1577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29882" b="4508"/>
          <a:stretch/>
        </p:blipFill>
        <p:spPr>
          <a:xfrm>
            <a:off x="-61629" y="1045676"/>
            <a:ext cx="6243620" cy="2365712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5400000">
            <a:off x="1878177" y="2545232"/>
            <a:ext cx="2276108" cy="13458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714500" y="5543550"/>
            <a:ext cx="2983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Single CRT module</a:t>
            </a:r>
          </a:p>
        </p:txBody>
      </p:sp>
      <p:sp>
        <p:nvSpPr>
          <p:cNvPr id="11" name="TextBox 10"/>
          <p:cNvSpPr txBox="1"/>
          <p:nvPr>
            <p:custDataLst>
              <p:tags r:id="rId2"/>
            </p:custDataLst>
          </p:nvPr>
        </p:nvSpPr>
        <p:spPr>
          <a:xfrm>
            <a:off x="6181991" y="1045676"/>
            <a:ext cx="601000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spc="-1" dirty="0">
                <a:ea typeface="Geneva"/>
              </a:rPr>
              <a:t>Top Cosmic Ray Tagger (CRT) system deployed above the ICARUS detector to tag cosmic ray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Composed of 5 scintillating planes:</a:t>
            </a:r>
          </a:p>
          <a:p>
            <a:pPr marL="685800" lvl="1" indent="-228240">
              <a:spcBef>
                <a:spcPts val="400"/>
              </a:spcBef>
              <a:buClr>
                <a:srgbClr val="595959"/>
              </a:buClr>
              <a:buFont typeface="Arial"/>
              <a:buChar char="•"/>
            </a:pPr>
            <a:r>
              <a:rPr lang="en-GB" sz="2000" b="1" dirty="0"/>
              <a:t>an array of</a:t>
            </a:r>
            <a:r>
              <a:rPr lang="en-GB" sz="2000" b="1" dirty="0">
                <a:solidFill>
                  <a:srgbClr val="C00000"/>
                </a:solidFill>
              </a:rPr>
              <a:t> 1.9 x 1.9 m</a:t>
            </a:r>
            <a:r>
              <a:rPr lang="en-GB" sz="2000" b="1" baseline="30000" dirty="0">
                <a:solidFill>
                  <a:srgbClr val="C00000"/>
                </a:solidFill>
              </a:rPr>
              <a:t>2</a:t>
            </a:r>
            <a:r>
              <a:rPr lang="en-GB" sz="2000" b="1" dirty="0">
                <a:solidFill>
                  <a:srgbClr val="C00000"/>
                </a:solidFill>
              </a:rPr>
              <a:t> of modules</a:t>
            </a:r>
            <a:r>
              <a:rPr lang="en-GB" sz="2000" b="1" dirty="0"/>
              <a:t>:</a:t>
            </a:r>
            <a:r>
              <a:rPr lang="en-US" sz="2000" spc="-1" dirty="0">
                <a:solidFill>
                  <a:srgbClr val="0070C0"/>
                </a:solidFill>
                <a:ea typeface="Geneva"/>
              </a:rPr>
              <a:t> </a:t>
            </a:r>
            <a:r>
              <a:rPr lang="en-US" sz="2000" b="1" spc="-1" dirty="0">
                <a:solidFill>
                  <a:srgbClr val="0070C0"/>
                </a:solidFill>
                <a:ea typeface="Geneva"/>
              </a:rPr>
              <a:t>84 modules </a:t>
            </a:r>
            <a:r>
              <a:rPr lang="en-US" sz="2000" b="1" spc="-1" dirty="0">
                <a:ea typeface="Geneva"/>
              </a:rPr>
              <a:t>below concrete plug, </a:t>
            </a:r>
            <a:r>
              <a:rPr lang="en-US" sz="2000" b="1" spc="-1" dirty="0">
                <a:solidFill>
                  <a:srgbClr val="0070C0"/>
                </a:solidFill>
                <a:ea typeface="Geneva"/>
              </a:rPr>
              <a:t>38 modules </a:t>
            </a:r>
            <a:r>
              <a:rPr lang="en-US" sz="2000" b="1" spc="-1" dirty="0">
                <a:ea typeface="Geneva"/>
              </a:rPr>
              <a:t>on </a:t>
            </a:r>
            <a:r>
              <a:rPr lang="en-US" sz="2000" b="1" spc="-1" dirty="0">
                <a:solidFill>
                  <a:srgbClr val="000000"/>
                </a:solidFill>
                <a:ea typeface="Geneva"/>
              </a:rPr>
              <a:t>sloping parts and some spares</a:t>
            </a:r>
          </a:p>
          <a:p>
            <a:endParaRPr lang="en-GB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Expected rate of cosmic events </a:t>
            </a:r>
            <a:r>
              <a:rPr lang="en-GB" sz="2000" b="1" dirty="0">
                <a:sym typeface="Wingdings" panose="05000000000000000000" pitchFamily="2" charset="2"/>
              </a:rPr>
              <a:t> 28 kHz</a:t>
            </a:r>
            <a:endParaRPr lang="en-GB" sz="2000" b="1" dirty="0"/>
          </a:p>
          <a:p>
            <a:endParaRPr lang="en-GB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Tagging of 80% of the muons</a:t>
            </a:r>
          </a:p>
          <a:p>
            <a:endParaRPr lang="en-GB" sz="2000" b="1" dirty="0"/>
          </a:p>
          <a:p>
            <a:r>
              <a:rPr lang="en-US" sz="2000" b="1" dirty="0">
                <a:solidFill>
                  <a:srgbClr val="FF0000"/>
                </a:solidFill>
              </a:rPr>
              <a:t>Modular Design: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independent square modules placed each one contiguous to the next 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Each module contains both X and Y oriented scintillator bars (</a:t>
            </a:r>
            <a:r>
              <a:rPr lang="en-GB" sz="2000" b="1" dirty="0">
                <a:solidFill>
                  <a:srgbClr val="0070C0"/>
                </a:solidFill>
              </a:rPr>
              <a:t>8 bars/layer</a:t>
            </a:r>
            <a:r>
              <a:rPr lang="en-GB" sz="2000" b="1" dirty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endParaRPr lang="en-GB" sz="2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0C40-5AC9-4E8E-A2C5-F2A8E112C242}" type="slidenum">
              <a:rPr lang="en-GB" smtClean="0"/>
              <a:t>14</a:t>
            </a:fld>
            <a:endParaRPr lang="en-GB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A3C01B4-9BE3-3747-AD78-A01228DE8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ukose</a:t>
            </a:r>
            <a:r>
              <a:rPr lang="en-US" dirty="0"/>
              <a:t>/</a:t>
            </a:r>
            <a:r>
              <a:rPr lang="en-US" dirty="0" err="1"/>
              <a:t>aschukraft</a:t>
            </a:r>
            <a:r>
              <a:rPr lang="en-US" dirty="0"/>
              <a:t>/rjw</a:t>
            </a:r>
          </a:p>
        </p:txBody>
      </p:sp>
    </p:spTree>
    <p:extLst>
      <p:ext uri="{BB962C8B-B14F-4D97-AF65-F5344CB8AC3E}">
        <p14:creationId xmlns:p14="http://schemas.microsoft.com/office/powerpoint/2010/main" val="2169049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6039" y="332574"/>
            <a:ext cx="10959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CRT Module</a:t>
            </a:r>
            <a:endParaRPr lang="en-GB" sz="2200" b="1" dirty="0">
              <a:solidFill>
                <a:srgbClr val="0070C0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298065" y="1049828"/>
            <a:ext cx="9723677" cy="3670762"/>
            <a:chOff x="2286635" y="855518"/>
            <a:chExt cx="9723677" cy="367076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80"/>
            <a:stretch/>
          </p:blipFill>
          <p:spPr>
            <a:xfrm>
              <a:off x="2286635" y="855518"/>
              <a:ext cx="7138890" cy="367076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9418320" y="2417856"/>
              <a:ext cx="2539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Scintillator layer (15mm)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418320" y="1732413"/>
              <a:ext cx="25919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Scintillator layer (10 mm)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404649" y="2991088"/>
              <a:ext cx="18626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Al bottom + foam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418320" y="1300140"/>
              <a:ext cx="1671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Al cover + foam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422130" y="1021507"/>
              <a:ext cx="1874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Removable hooks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404649" y="2048524"/>
              <a:ext cx="12346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Foam layer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425525" y="3429000"/>
              <a:ext cx="17286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Front End Board</a:t>
              </a:r>
            </a:p>
          </p:txBody>
        </p:sp>
        <p:cxnSp>
          <p:nvCxnSpPr>
            <p:cNvPr id="13" name="Straight Arrow Connector 12"/>
            <p:cNvCxnSpPr>
              <a:stCxn id="11" idx="1"/>
            </p:cNvCxnSpPr>
            <p:nvPr/>
          </p:nvCxnSpPr>
          <p:spPr>
            <a:xfrm flipH="1">
              <a:off x="7018020" y="3613666"/>
              <a:ext cx="2407505" cy="12279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8961120" y="3103299"/>
              <a:ext cx="457200" cy="10368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 flipV="1">
              <a:off x="8976360" y="2569899"/>
              <a:ext cx="457200" cy="10368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8945880" y="2219379"/>
              <a:ext cx="457200" cy="10368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8903970" y="1914579"/>
              <a:ext cx="457200" cy="10368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8778033" y="1522236"/>
              <a:ext cx="632252" cy="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8675578" y="1204728"/>
              <a:ext cx="727502" cy="3746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/>
          <p:cNvSpPr/>
          <p:nvPr/>
        </p:nvSpPr>
        <p:spPr>
          <a:xfrm>
            <a:off x="727363" y="5246877"/>
            <a:ext cx="107372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/>
              <a:t>The </a:t>
            </a:r>
            <a:r>
              <a:rPr lang="en-GB" sz="2200" b="1" dirty="0">
                <a:solidFill>
                  <a:srgbClr val="0070C0"/>
                </a:solidFill>
              </a:rPr>
              <a:t>weight of single module </a:t>
            </a:r>
            <a:r>
              <a:rPr lang="en-GB" sz="2200" b="1" dirty="0"/>
              <a:t>is about </a:t>
            </a:r>
            <a:r>
              <a:rPr lang="en-GB" sz="2200" b="1" dirty="0">
                <a:solidFill>
                  <a:srgbClr val="0070C0"/>
                </a:solidFill>
              </a:rPr>
              <a:t>160 kg</a:t>
            </a:r>
            <a:r>
              <a:rPr lang="en-GB" sz="2200" b="1" dirty="0"/>
              <a:t>.  </a:t>
            </a:r>
          </a:p>
          <a:p>
            <a:r>
              <a:rPr lang="en-GB" sz="2200" b="1" dirty="0"/>
              <a:t>In total </a:t>
            </a:r>
            <a:r>
              <a:rPr lang="en-GB" sz="2200" b="1" dirty="0">
                <a:solidFill>
                  <a:srgbClr val="FF0000"/>
                </a:solidFill>
              </a:rPr>
              <a:t>125 modules </a:t>
            </a:r>
            <a:r>
              <a:rPr lang="en-GB" sz="2200" b="1" dirty="0"/>
              <a:t>including spares to be constructed for</a:t>
            </a:r>
            <a:r>
              <a:rPr lang="en-GB" sz="2200" b="1" dirty="0">
                <a:solidFill>
                  <a:srgbClr val="FF0000"/>
                </a:solidFill>
              </a:rPr>
              <a:t> CRT Top units</a:t>
            </a:r>
            <a:r>
              <a:rPr lang="en-GB" sz="2200" b="1" dirty="0"/>
              <a:t>. 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0C40-5AC9-4E8E-A2C5-F2A8E112C242}" type="slidenum">
              <a:rPr lang="en-GB" smtClean="0"/>
              <a:t>15</a:t>
            </a:fld>
            <a:endParaRPr lang="en-GB"/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6EADE76D-98DF-3245-9735-2C08C4D85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ukose</a:t>
            </a:r>
            <a:r>
              <a:rPr lang="en-US" dirty="0"/>
              <a:t>/</a:t>
            </a:r>
            <a:r>
              <a:rPr lang="en-US" dirty="0" err="1"/>
              <a:t>aschukraft</a:t>
            </a:r>
            <a:r>
              <a:rPr lang="en-US" dirty="0"/>
              <a:t>/rjw</a:t>
            </a:r>
          </a:p>
        </p:txBody>
      </p:sp>
    </p:spTree>
    <p:extLst>
      <p:ext uri="{BB962C8B-B14F-4D97-AF65-F5344CB8AC3E}">
        <p14:creationId xmlns:p14="http://schemas.microsoft.com/office/powerpoint/2010/main" val="848138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872" y="966537"/>
            <a:ext cx="5416062" cy="29878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7953" y="4263926"/>
            <a:ext cx="118840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Multiclad</a:t>
            </a:r>
            <a:r>
              <a:rPr lang="en-US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WLS fibers:</a:t>
            </a:r>
            <a:r>
              <a:rPr lang="en-US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Kuraray Y11(200) 1 mm diameter. </a:t>
            </a: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Cutting, polishing two ends, </a:t>
            </a:r>
            <a:r>
              <a:rPr lang="en-US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aluminization</a:t>
            </a: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of one end by magnetron sputtering technique and quality control have been done in LIP, Lisbon, Portugal.</a:t>
            </a:r>
            <a:endParaRPr lang="en-US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Photosensor: </a:t>
            </a:r>
            <a:r>
              <a:rPr lang="en-GB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Hamamatsu </a:t>
            </a:r>
            <a:r>
              <a:rPr lang="en-GB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S13360-1350CS </a:t>
            </a:r>
            <a:r>
              <a:rPr lang="en-GB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en-GB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with an active area of 1.3 × 1.3 mm</a:t>
            </a:r>
            <a:r>
              <a:rPr lang="en-GB" b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procured</a:t>
            </a:r>
            <a:endParaRPr lang="en-GB" b="1" dirty="0">
              <a:solidFill>
                <a:srgbClr val="FF000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PCBs:</a:t>
            </a:r>
            <a:r>
              <a:rPr lang="en-GB" b="1" dirty="0"/>
              <a:t> </a:t>
            </a:r>
            <a:r>
              <a:rPr lang="en-GB" b="1" dirty="0" err="1"/>
              <a:t>SiPM</a:t>
            </a:r>
            <a:r>
              <a:rPr lang="en-GB" b="1" dirty="0"/>
              <a:t> holder and Adapters designed and produced</a:t>
            </a:r>
            <a:endParaRPr lang="en-GB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Module Readout:</a:t>
            </a:r>
            <a:r>
              <a:rPr lang="en-GB" b="1" dirty="0"/>
              <a:t> </a:t>
            </a:r>
            <a:r>
              <a:rPr lang="en-US" b="1" spc="-1" dirty="0">
                <a:ea typeface="Geneva"/>
              </a:rPr>
              <a:t>32 channels CAEN FEB (Bern design, as SBND)  Logical OR of  16-paired channels + coincidence between layers</a:t>
            </a:r>
            <a:r>
              <a:rPr lang="en-GB" b="1" spc="-1" dirty="0">
                <a:ea typeface="Geneva"/>
              </a:rPr>
              <a:t> </a:t>
            </a:r>
            <a:r>
              <a:rPr lang="en-GB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procured</a:t>
            </a:r>
            <a:endParaRPr lang="en-GB" b="1" dirty="0"/>
          </a:p>
        </p:txBody>
      </p:sp>
      <p:sp>
        <p:nvSpPr>
          <p:cNvPr id="15" name="Rectangle 14"/>
          <p:cNvSpPr/>
          <p:nvPr/>
        </p:nvSpPr>
        <p:spPr>
          <a:xfrm>
            <a:off x="116492" y="1125835"/>
            <a:ext cx="6252224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Scintillator production companies: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/>
              <a:t>10 mm thick bars from NUVIA, </a:t>
            </a:r>
            <a:r>
              <a:rPr lang="en-GB" sz="2000" b="1" dirty="0" err="1"/>
              <a:t>Kralupy</a:t>
            </a:r>
            <a:r>
              <a:rPr lang="en-GB" sz="2000" b="1" dirty="0"/>
              <a:t>, Czech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/>
              <a:t>15 mm thick bars from ISMA, Ukraine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/>
              <a:t>60% of the scintillator bars received. </a:t>
            </a:r>
          </a:p>
          <a:p>
            <a:endParaRPr lang="en-GB" sz="2000" b="1" dirty="0">
              <a:solidFill>
                <a:srgbClr val="FF0000"/>
              </a:solidFill>
            </a:endParaRPr>
          </a:p>
          <a:p>
            <a:r>
              <a:rPr lang="en-GB" sz="2000" b="1" dirty="0">
                <a:solidFill>
                  <a:srgbClr val="FF0000"/>
                </a:solidFill>
              </a:rPr>
              <a:t>Two scintillator quality check stations: </a:t>
            </a:r>
            <a:r>
              <a:rPr lang="en-GB" sz="2000" b="1" dirty="0">
                <a:solidFill>
                  <a:srgbClr val="0070C0"/>
                </a:solidFill>
              </a:rPr>
              <a:t>Prague and </a:t>
            </a:r>
            <a:r>
              <a:rPr lang="en-GB" sz="2000" b="1" dirty="0" err="1">
                <a:solidFill>
                  <a:srgbClr val="0070C0"/>
                </a:solidFill>
              </a:rPr>
              <a:t>Dubna</a:t>
            </a:r>
            <a:endParaRPr lang="en-GB" sz="2000" b="1" dirty="0">
              <a:solidFill>
                <a:srgbClr val="0070C0"/>
              </a:solidFill>
            </a:endParaRPr>
          </a:p>
          <a:p>
            <a:r>
              <a:rPr lang="en-GB" sz="2000" b="1" dirty="0"/>
              <a:t>        [1] Attenuation length using Sr90 source</a:t>
            </a:r>
          </a:p>
          <a:p>
            <a:r>
              <a:rPr lang="en-GB" sz="2000" b="1" dirty="0"/>
              <a:t>        [2] Light yield using cosmic muons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0C40-5AC9-4E8E-A2C5-F2A8E112C242}" type="slidenum">
              <a:rPr lang="en-GB" smtClean="0"/>
              <a:t>16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2E567949-4BB6-8141-B37F-A1AD626B7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ukose</a:t>
            </a:r>
            <a:r>
              <a:rPr lang="en-US" dirty="0"/>
              <a:t>/</a:t>
            </a:r>
            <a:r>
              <a:rPr lang="en-US" dirty="0" err="1"/>
              <a:t>aschukraft</a:t>
            </a:r>
            <a:r>
              <a:rPr lang="en-US" dirty="0"/>
              <a:t>/rjw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C2BB8E-E4C4-6E47-8668-E6AF84DD565F}"/>
              </a:ext>
            </a:extLst>
          </p:cNvPr>
          <p:cNvSpPr/>
          <p:nvPr/>
        </p:nvSpPr>
        <p:spPr>
          <a:xfrm>
            <a:off x="6354872" y="1062335"/>
            <a:ext cx="4998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Each bar: </a:t>
            </a:r>
            <a:r>
              <a:rPr lang="en-GB" dirty="0">
                <a:solidFill>
                  <a:srgbClr val="FFC000"/>
                </a:solidFill>
              </a:rPr>
              <a:t>230 mm </a:t>
            </a:r>
            <a:r>
              <a:rPr lang="en-GB" dirty="0"/>
              <a:t>(W),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C000"/>
                </a:solidFill>
              </a:rPr>
              <a:t>1840 mm </a:t>
            </a:r>
            <a:r>
              <a:rPr lang="en-GB" dirty="0"/>
              <a:t>(L)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chemeClr val="tx2"/>
                </a:solidFill>
              </a:rPr>
              <a:t>and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C000"/>
                </a:solidFill>
              </a:rPr>
              <a:t>15 mm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(H) coated with white reflecting paint</a:t>
            </a:r>
            <a:r>
              <a:rPr lang="en-GB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503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58324" y="859769"/>
            <a:ext cx="4717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Cosmic muons (calibration with Sr90 source)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27720" r="31896"/>
          <a:stretch/>
        </p:blipFill>
        <p:spPr>
          <a:xfrm>
            <a:off x="0" y="1286122"/>
            <a:ext cx="6016444" cy="45093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27555" r="29448"/>
          <a:stretch/>
        </p:blipFill>
        <p:spPr>
          <a:xfrm>
            <a:off x="5677129" y="1397583"/>
            <a:ext cx="5956071" cy="431905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67491" y="1978729"/>
            <a:ext cx="2139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WLS </a:t>
            </a:r>
            <a:r>
              <a:rPr lang="en-GB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fibers</a:t>
            </a:r>
            <a:r>
              <a:rPr lang="en-GB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location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2232" y="377188"/>
            <a:ext cx="3915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Scintillator quality check </a:t>
            </a:r>
            <a:endParaRPr lang="en-GB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675713" y="5909495"/>
            <a:ext cx="11717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Quality requirement: </a:t>
            </a:r>
            <a:r>
              <a:rPr lang="en-GB" b="1" dirty="0"/>
              <a:t># Ph. E. &gt; 15 for 10 mm thick and &gt; 18 for 15 mm thick ; scintillator attenuation &gt; 30 cm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0C40-5AC9-4E8E-A2C5-F2A8E112C242}" type="slidenum">
              <a:rPr lang="en-GB" smtClean="0"/>
              <a:t>17</a:t>
            </a:fld>
            <a:endParaRPr lang="en-GB"/>
          </a:p>
        </p:txBody>
      </p:sp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EA2B0F4D-CDCC-9343-80B7-5161F7484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ukose</a:t>
            </a:r>
            <a:r>
              <a:rPr lang="en-US" dirty="0"/>
              <a:t>/</a:t>
            </a:r>
            <a:r>
              <a:rPr lang="en-US" dirty="0" err="1"/>
              <a:t>aschukraft</a:t>
            </a:r>
            <a:r>
              <a:rPr lang="en-US" dirty="0"/>
              <a:t>/rjw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1FD66E3-4CB7-5541-A6C6-C963B8FB831B}"/>
              </a:ext>
            </a:extLst>
          </p:cNvPr>
          <p:cNvCxnSpPr/>
          <p:nvPr/>
        </p:nvCxnSpPr>
        <p:spPr>
          <a:xfrm>
            <a:off x="4102100" y="2286000"/>
            <a:ext cx="165100" cy="190500"/>
          </a:xfrm>
          <a:prstGeom prst="straightConnector1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6679178-FC70-E243-9355-9CFD960BD643}"/>
              </a:ext>
            </a:extLst>
          </p:cNvPr>
          <p:cNvCxnSpPr>
            <a:cxnSpLocks/>
          </p:cNvCxnSpPr>
          <p:nvPr/>
        </p:nvCxnSpPr>
        <p:spPr>
          <a:xfrm flipH="1">
            <a:off x="2178592" y="2301311"/>
            <a:ext cx="174264" cy="137089"/>
          </a:xfrm>
          <a:prstGeom prst="straightConnector1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A40CF2-FD5F-E440-BE02-12C1CE8D8323}"/>
              </a:ext>
            </a:extLst>
          </p:cNvPr>
          <p:cNvSpPr txBox="1"/>
          <p:nvPr/>
        </p:nvSpPr>
        <p:spPr>
          <a:xfrm>
            <a:off x="1906152" y="1190685"/>
            <a:ext cx="261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Across the scintillator bar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8EFD0A-A4E8-4244-A301-21C3CAC287B8}"/>
              </a:ext>
            </a:extLst>
          </p:cNvPr>
          <p:cNvSpPr txBox="1"/>
          <p:nvPr/>
        </p:nvSpPr>
        <p:spPr>
          <a:xfrm>
            <a:off x="7468752" y="1177985"/>
            <a:ext cx="2541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Along the scintillator bar</a:t>
            </a:r>
          </a:p>
        </p:txBody>
      </p:sp>
    </p:spTree>
    <p:extLst>
      <p:ext uri="{BB962C8B-B14F-4D97-AF65-F5344CB8AC3E}">
        <p14:creationId xmlns:p14="http://schemas.microsoft.com/office/powerpoint/2010/main" val="1830743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103" y="262443"/>
            <a:ext cx="6229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Database of module measurements</a:t>
            </a: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390" y="1954880"/>
            <a:ext cx="3035485" cy="28168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393" y="1887963"/>
            <a:ext cx="3515431" cy="2686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817" y="3694597"/>
            <a:ext cx="3725048" cy="24395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6631" t="24817" r="66022" b="59046"/>
          <a:stretch/>
        </p:blipFill>
        <p:spPr>
          <a:xfrm>
            <a:off x="204363" y="847301"/>
            <a:ext cx="1828800" cy="977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13755" b="5788"/>
          <a:stretch/>
        </p:blipFill>
        <p:spPr>
          <a:xfrm>
            <a:off x="2104154" y="783667"/>
            <a:ext cx="1997132" cy="11042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763" y="801248"/>
            <a:ext cx="1877201" cy="10691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30384" y="631775"/>
            <a:ext cx="5245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Barcode system used to know within CRT module the history/configuration of each single piece: scintillator production batch, characteristics of </a:t>
            </a:r>
            <a:r>
              <a:rPr lang="en-GB" dirty="0" err="1"/>
              <a:t>SiPMs</a:t>
            </a:r>
            <a:r>
              <a:rPr lang="en-GB" dirty="0"/>
              <a:t> connected to FEB channels, FEBs configurations etc.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4823" y="3363325"/>
            <a:ext cx="3783137" cy="2548686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0C40-5AC9-4E8E-A2C5-F2A8E112C242}" type="slidenum">
              <a:rPr lang="en-GB" smtClean="0"/>
              <a:t>18</a:t>
            </a:fld>
            <a:endParaRPr lang="en-GB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52150825-08C3-F042-8A9B-CE7891028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ukose</a:t>
            </a:r>
            <a:r>
              <a:rPr lang="en-US" dirty="0"/>
              <a:t>/</a:t>
            </a:r>
            <a:r>
              <a:rPr lang="en-US" dirty="0" err="1"/>
              <a:t>aschukraft</a:t>
            </a:r>
            <a:r>
              <a:rPr lang="en-US" dirty="0"/>
              <a:t>/rjw</a:t>
            </a:r>
          </a:p>
        </p:txBody>
      </p:sp>
    </p:spTree>
    <p:extLst>
      <p:ext uri="{BB962C8B-B14F-4D97-AF65-F5344CB8AC3E}">
        <p14:creationId xmlns:p14="http://schemas.microsoft.com/office/powerpoint/2010/main" val="1487716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kose\AppData\Local\Microsoft\Windows\INetCache\Content.Word\IMG_396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740" y="601079"/>
            <a:ext cx="3562597" cy="271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ukose\AppData\Local\Microsoft\Windows\INetCache\Content.Word\IMG_396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519" y="601079"/>
            <a:ext cx="3474928" cy="271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49"/>
          <a:stretch/>
        </p:blipFill>
        <p:spPr>
          <a:xfrm>
            <a:off x="296883" y="3595254"/>
            <a:ext cx="2660074" cy="2753674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222" y="3582471"/>
            <a:ext cx="1768600" cy="2766457"/>
          </a:xfrm>
          <a:prstGeom prst="rect">
            <a:avLst/>
          </a:prstGeom>
          <a:noFill/>
        </p:spPr>
      </p:pic>
      <p:pic>
        <p:nvPicPr>
          <p:cNvPr id="8" name="Picture 7" descr="C:\Users\ukose\AppData\Local\Microsoft\Windows\INetCache\Content.Word\IMG_400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087" y="3595254"/>
            <a:ext cx="3495735" cy="2766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ukose\AppData\Local\Microsoft\Windows\INetCache\Content.Word\IMG_401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212" y="3582471"/>
            <a:ext cx="3412209" cy="2753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04" y="601079"/>
            <a:ext cx="3621974" cy="2716480"/>
          </a:xfrm>
          <a:prstGeom prst="rect">
            <a:avLst/>
          </a:prstGeom>
        </p:spPr>
      </p:pic>
      <p:sp>
        <p:nvSpPr>
          <p:cNvPr id="12" name="Titolo 3"/>
          <p:cNvSpPr txBox="1">
            <a:spLocks/>
          </p:cNvSpPr>
          <p:nvPr/>
        </p:nvSpPr>
        <p:spPr>
          <a:xfrm>
            <a:off x="392304" y="173399"/>
            <a:ext cx="5604735" cy="42768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/>
            <a:r>
              <a:rPr lang="en-US" sz="2400" b="1" kern="1200" spc="-1" dirty="0">
                <a:solidFill>
                  <a:srgbClr val="FF0000"/>
                </a:solidFill>
                <a:latin typeface="Arial"/>
                <a:ea typeface="Geneva"/>
                <a:cs typeface="+mn-cs"/>
              </a:rPr>
              <a:t>CRT Module Prototype in Bologna: I</a:t>
            </a:r>
            <a:endParaRPr lang="it-IT" kern="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9810" y="659427"/>
            <a:ext cx="1686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Aluminium Box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93134" y="659427"/>
            <a:ext cx="1686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Assembly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17638" y="3614610"/>
            <a:ext cx="1686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Cabling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53890" y="3745239"/>
            <a:ext cx="1686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Ready to close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73293" y="3560573"/>
            <a:ext cx="1686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Closing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0C40-5AC9-4E8E-A2C5-F2A8E112C242}" type="slidenum">
              <a:rPr lang="en-GB" smtClean="0"/>
              <a:t>19</a:t>
            </a:fld>
            <a:endParaRPr lang="en-GB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6EFADB67-2306-7640-AE34-D1C34B3EF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ukose</a:t>
            </a:r>
            <a:r>
              <a:rPr lang="en-US" dirty="0"/>
              <a:t>/</a:t>
            </a:r>
            <a:r>
              <a:rPr lang="en-US" dirty="0" err="1"/>
              <a:t>aschukraft</a:t>
            </a:r>
            <a:r>
              <a:rPr lang="en-US" dirty="0"/>
              <a:t>/rjw</a:t>
            </a:r>
          </a:p>
        </p:txBody>
      </p:sp>
    </p:spTree>
    <p:extLst>
      <p:ext uri="{BB962C8B-B14F-4D97-AF65-F5344CB8AC3E}">
        <p14:creationId xmlns:p14="http://schemas.microsoft.com/office/powerpoint/2010/main" val="987342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ADBA-CBC5-2740-A4F8-B29F7EEBE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SBN Far Detector CRT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7D18C-5ECF-F248-8951-5916C6009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08"/>
            <a:ext cx="10515600" cy="4839842"/>
          </a:xfrm>
        </p:spPr>
        <p:txBody>
          <a:bodyPr>
            <a:normAutofit/>
          </a:bodyPr>
          <a:lstStyle/>
          <a:p>
            <a:r>
              <a:rPr lang="en-US" sz="2400" dirty="0"/>
              <a:t>Collaborative effort to provide ~4-pi coverage Cosmic Ray Tagger for ICARUS</a:t>
            </a:r>
          </a:p>
          <a:p>
            <a:pPr lvl="1"/>
            <a:r>
              <a:rPr lang="en-US" sz="2000" dirty="0"/>
              <a:t>Chaired by Umut </a:t>
            </a:r>
            <a:r>
              <a:rPr lang="en-US" sz="2000" dirty="0" err="1"/>
              <a:t>Kose</a:t>
            </a:r>
            <a:r>
              <a:rPr lang="en-US" sz="2000" dirty="0"/>
              <a:t> (CERN) also Top-CRT Coordinator</a:t>
            </a:r>
          </a:p>
          <a:p>
            <a:r>
              <a:rPr lang="en-US" sz="2400" dirty="0"/>
              <a:t>Side/Bottom-CRT Group (ICARUS) led by Anne </a:t>
            </a:r>
            <a:r>
              <a:rPr lang="en-US" sz="2400" dirty="0" err="1"/>
              <a:t>Schukraft</a:t>
            </a:r>
            <a:r>
              <a:rPr lang="en-US" sz="2400" dirty="0"/>
              <a:t> (FNAL)</a:t>
            </a:r>
          </a:p>
          <a:p>
            <a:pPr lvl="1"/>
            <a:r>
              <a:rPr lang="en-US" sz="2000" dirty="0"/>
              <a:t>Other essential contributors: Simone </a:t>
            </a:r>
            <a:r>
              <a:rPr lang="en-US" sz="2000" dirty="0" err="1"/>
              <a:t>Marcocci</a:t>
            </a:r>
            <a:r>
              <a:rPr lang="en-US" sz="2000" dirty="0"/>
              <a:t> (FNAL post doc), Chris Hilgenberg (CSU student), Dave Warner (CSU engineer)</a:t>
            </a:r>
          </a:p>
          <a:p>
            <a:pPr lvl="1"/>
            <a:r>
              <a:rPr lang="en-US" sz="2000" dirty="0"/>
              <a:t>Support structure design: John Belle -&gt; Cat James + Justin Tilman (all FNAL)</a:t>
            </a:r>
          </a:p>
          <a:p>
            <a:pPr lvl="1"/>
            <a:r>
              <a:rPr lang="en-US" sz="2000" dirty="0"/>
              <a:t>New addition: </a:t>
            </a:r>
            <a:r>
              <a:rPr lang="en-US" sz="2000" dirty="0" err="1"/>
              <a:t>Biswaranjan</a:t>
            </a:r>
            <a:r>
              <a:rPr lang="en-US" sz="2000" dirty="0"/>
              <a:t> Behera (CSU post doc)</a:t>
            </a:r>
          </a:p>
          <a:p>
            <a:r>
              <a:rPr lang="en-US" sz="2400" dirty="0"/>
              <a:t>Joint SBN CRT Working Group</a:t>
            </a:r>
          </a:p>
          <a:p>
            <a:pPr lvl="1"/>
            <a:r>
              <a:rPr lang="en-US" sz="2000" dirty="0"/>
              <a:t>Conveners: </a:t>
            </a:r>
            <a:r>
              <a:rPr lang="en-US" sz="2000" dirty="0" err="1"/>
              <a:t>Umut</a:t>
            </a:r>
            <a:r>
              <a:rPr lang="en-US" sz="2000" dirty="0"/>
              <a:t> </a:t>
            </a:r>
            <a:r>
              <a:rPr lang="en-US" sz="2000" dirty="0" err="1"/>
              <a:t>Kose</a:t>
            </a:r>
            <a:r>
              <a:rPr lang="en-US" sz="2000" dirty="0"/>
              <a:t> (chair), Igor </a:t>
            </a:r>
            <a:r>
              <a:rPr lang="en-US" sz="2000" dirty="0" err="1"/>
              <a:t>Kreslo</a:t>
            </a:r>
            <a:r>
              <a:rPr lang="en-US" sz="2000" dirty="0"/>
              <a:t> (</a:t>
            </a:r>
            <a:r>
              <a:rPr lang="en-US" sz="2000" dirty="0" err="1"/>
              <a:t>MicroBooNE</a:t>
            </a:r>
            <a:r>
              <a:rPr lang="en-US" sz="2000" dirty="0"/>
              <a:t>/SBND), Bob Wilson</a:t>
            </a:r>
          </a:p>
          <a:p>
            <a:pPr lvl="1"/>
            <a:r>
              <a:rPr lang="en-US" sz="2000" dirty="0"/>
              <a:t>Coordination and cooperation between all SBN CRT groups</a:t>
            </a:r>
          </a:p>
          <a:p>
            <a:r>
              <a:rPr lang="en-US" sz="2400" dirty="0">
                <a:solidFill>
                  <a:srgbClr val="002060"/>
                </a:solidFill>
              </a:rPr>
              <a:t>Most slides for this presentation provided by Umut and Anne – thanks!</a:t>
            </a:r>
          </a:p>
          <a:p>
            <a:r>
              <a:rPr lang="en-US" sz="2400" dirty="0">
                <a:solidFill>
                  <a:srgbClr val="002060"/>
                </a:solidFill>
              </a:rPr>
              <a:t>Will move through quickly – more time for discussion in Friday SBN WG meeting</a:t>
            </a:r>
            <a:endParaRPr lang="en-US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79279-094A-4443-8DAB-83DF4B327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ukose/aschukraft/rjw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B6984A-F5F6-C34C-B146-69749FD73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4348-37E0-6648-992E-1DFB499E7A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992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kose\AppData\Local\Microsoft\Windows\INetCache\Content.Word\IMG_402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75" y="680048"/>
            <a:ext cx="3705101" cy="2734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F:\work\Module 1 assembling\29-3-2018\20180329_12493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472" y="680049"/>
            <a:ext cx="4044936" cy="2734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F:\work\Module 1 assembling\29-3-2018\20180329_10024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472" y="3772696"/>
            <a:ext cx="4044936" cy="274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ukose\AppData\Local\Microsoft\Windows\INetCache\Content.Word\IMG_402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75" y="3772696"/>
            <a:ext cx="4060474" cy="274895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olo 3"/>
          <p:cNvSpPr>
            <a:spLocks noGrp="1"/>
          </p:cNvSpPr>
          <p:nvPr>
            <p:ph type="title"/>
          </p:nvPr>
        </p:nvSpPr>
        <p:spPr>
          <a:xfrm>
            <a:off x="392304" y="173399"/>
            <a:ext cx="5604735" cy="427680"/>
          </a:xfrm>
        </p:spPr>
        <p:txBody>
          <a:bodyPr>
            <a:normAutofit fontScale="90000"/>
          </a:bodyPr>
          <a:lstStyle/>
          <a:p>
            <a:pPr lvl="1"/>
            <a:r>
              <a:rPr lang="en-US" sz="2400" b="1" kern="1200" spc="-1" dirty="0">
                <a:solidFill>
                  <a:srgbClr val="FF0000"/>
                </a:solidFill>
                <a:latin typeface="Arial"/>
                <a:ea typeface="Geneva"/>
                <a:cs typeface="+mn-cs"/>
              </a:rPr>
              <a:t>CRT Module Prototype in Bologna: II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38305" y="2470882"/>
            <a:ext cx="325383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FEB  accessible from the bottom side of the module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63936" y="4437331"/>
            <a:ext cx="337259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Checking all FEB channels before and after closing the module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0C40-5AC9-4E8E-A2C5-F2A8E112C242}" type="slidenum">
              <a:rPr lang="en-GB" smtClean="0"/>
              <a:t>20</a:t>
            </a:fld>
            <a:endParaRPr lang="en-GB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E3DA0F90-12EF-2144-93F5-F4D921320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ukose</a:t>
            </a:r>
            <a:r>
              <a:rPr lang="en-US" dirty="0"/>
              <a:t>/</a:t>
            </a:r>
            <a:r>
              <a:rPr lang="en-US" dirty="0" err="1"/>
              <a:t>aschukraft</a:t>
            </a:r>
            <a:r>
              <a:rPr lang="en-US" dirty="0"/>
              <a:t>/rjw</a:t>
            </a:r>
          </a:p>
        </p:txBody>
      </p:sp>
    </p:spTree>
    <p:extLst>
      <p:ext uri="{BB962C8B-B14F-4D97-AF65-F5344CB8AC3E}">
        <p14:creationId xmlns:p14="http://schemas.microsoft.com/office/powerpoint/2010/main" val="845094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261" y="467435"/>
            <a:ext cx="7479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CRT Module assembly in Frascati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1" y="1233854"/>
            <a:ext cx="5310554" cy="39829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30" y="1233854"/>
            <a:ext cx="5310554" cy="39829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1383323"/>
            <a:ext cx="4431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Clean room for gluing </a:t>
            </a:r>
            <a:r>
              <a:rPr lang="en-GB" b="1" dirty="0" err="1">
                <a:solidFill>
                  <a:srgbClr val="FFFF00"/>
                </a:solidFill>
              </a:rPr>
              <a:t>fibers</a:t>
            </a:r>
            <a:r>
              <a:rPr lang="en-GB" b="1" dirty="0">
                <a:solidFill>
                  <a:srgbClr val="FFFF00"/>
                </a:solidFill>
              </a:rPr>
              <a:t> to the connectors and scintillator bars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53907" y="4454770"/>
            <a:ext cx="4431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Experimental hall for CRT module assembly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261" y="5425333"/>
            <a:ext cx="4911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Gluing started mid of July and is ongoing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53907" y="5459969"/>
            <a:ext cx="5369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Assembly will start at the end of October 2018.</a:t>
            </a:r>
          </a:p>
          <a:p>
            <a:r>
              <a:rPr lang="en-GB" b="1" dirty="0"/>
              <a:t>(</a:t>
            </a:r>
            <a:r>
              <a:rPr lang="en-GB" b="1" dirty="0">
                <a:solidFill>
                  <a:srgbClr val="0070C0"/>
                </a:solidFill>
              </a:rPr>
              <a:t>Machining of Al profiles finishing within 4 weeks</a:t>
            </a:r>
            <a:r>
              <a:rPr lang="en-GB" b="1" dirty="0"/>
              <a:t>)</a:t>
            </a:r>
          </a:p>
          <a:p>
            <a:r>
              <a:rPr lang="en-GB" b="1" dirty="0">
                <a:solidFill>
                  <a:srgbClr val="FF0000"/>
                </a:solidFill>
              </a:rPr>
              <a:t>Goal to assemble two modules per day. 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0C40-5AC9-4E8E-A2C5-F2A8E112C242}" type="slidenum">
              <a:rPr lang="en-GB" smtClean="0"/>
              <a:t>21</a:t>
            </a:fld>
            <a:endParaRPr lang="en-GB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069BF59-0A5E-834A-9537-7CDC550B4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ukose</a:t>
            </a:r>
            <a:r>
              <a:rPr lang="en-US" dirty="0"/>
              <a:t>/</a:t>
            </a:r>
            <a:r>
              <a:rPr lang="en-US" dirty="0" err="1"/>
              <a:t>aschukraft</a:t>
            </a:r>
            <a:r>
              <a:rPr lang="en-US" dirty="0"/>
              <a:t>/rjw</a:t>
            </a:r>
          </a:p>
        </p:txBody>
      </p:sp>
    </p:spTree>
    <p:extLst>
      <p:ext uri="{BB962C8B-B14F-4D97-AF65-F5344CB8AC3E}">
        <p14:creationId xmlns:p14="http://schemas.microsoft.com/office/powerpoint/2010/main" val="517019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 txBox="1"/>
          <p:nvPr/>
        </p:nvSpPr>
        <p:spPr>
          <a:xfrm>
            <a:off x="322385" y="1019907"/>
            <a:ext cx="10767646" cy="5400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6390" lvl="3" indent="-285750">
              <a:lnSpc>
                <a:spcPct val="100000"/>
              </a:lnSpc>
              <a:spcBef>
                <a:spcPts val="320"/>
              </a:spcBef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US" b="1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Module Design finalized – February 2018     </a:t>
            </a:r>
            <a:r>
              <a:rPr lang="en-US" b="1" strike="noStrike" spc="-1" dirty="0">
                <a:solidFill>
                  <a:srgbClr val="0000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b="1" strike="noStrike" spc="-1" dirty="0">
              <a:solidFill>
                <a:srgbClr val="0000FF"/>
              </a:solidFill>
              <a:latin typeface="Calibri"/>
              <a:ea typeface="ＭＳ Ｐゴシック"/>
            </a:endParaRPr>
          </a:p>
          <a:p>
            <a:pPr marL="1086390" lvl="3" indent="-285750">
              <a:spcBef>
                <a:spcPts val="320"/>
              </a:spcBef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US" b="1" spc="-1" dirty="0">
                <a:solidFill>
                  <a:srgbClr val="000000"/>
                </a:solidFill>
                <a:latin typeface="Calibri"/>
                <a:ea typeface="ＭＳ Ｐゴシック"/>
              </a:rPr>
              <a:t>Prototyping completed – March-April 2018	</a:t>
            </a:r>
            <a:r>
              <a:rPr lang="en-US" b="1" spc="-1" dirty="0">
                <a:solidFill>
                  <a:srgbClr val="0000FF"/>
                </a:solidFill>
                <a:latin typeface="Calibri"/>
                <a:ea typeface="ＭＳ Ｐゴシック"/>
              </a:rPr>
              <a:t>✓</a:t>
            </a:r>
          </a:p>
          <a:p>
            <a:pPr marL="1086390" lvl="3" indent="-285750">
              <a:spcBef>
                <a:spcPts val="320"/>
              </a:spcBef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US" b="1" strike="noStrike" spc="-1" dirty="0">
                <a:latin typeface="Calibri"/>
                <a:ea typeface="ＭＳ Ｐゴシック"/>
              </a:rPr>
              <a:t>Full test of 10% of scintillator bars for each batch</a:t>
            </a:r>
            <a:r>
              <a:rPr lang="en-US" b="1" strike="noStrike" spc="-1" dirty="0">
                <a:solidFill>
                  <a:schemeClr val="tx2"/>
                </a:solidFill>
                <a:latin typeface="Calibri"/>
                <a:ea typeface="ＭＳ Ｐゴシック"/>
              </a:rPr>
              <a:t>: </a:t>
            </a:r>
            <a:r>
              <a:rPr lang="en-US" b="1" spc="-1" dirty="0">
                <a:solidFill>
                  <a:srgbClr val="0000FF"/>
                </a:solidFill>
                <a:latin typeface="Calibri"/>
                <a:ea typeface="ＭＳ Ｐゴシック"/>
              </a:rPr>
              <a:t>✓</a:t>
            </a:r>
            <a:r>
              <a:rPr lang="en-US" b="1" strike="noStrike" spc="-1" dirty="0">
                <a:solidFill>
                  <a:schemeClr val="tx2"/>
                </a:solidFill>
                <a:latin typeface="Calibri"/>
                <a:ea typeface="ＭＳ Ｐゴシック"/>
              </a:rPr>
              <a:t> following production</a:t>
            </a:r>
          </a:p>
          <a:p>
            <a:pPr marL="1086390" lvl="3" indent="-285750">
              <a:spcBef>
                <a:spcPts val="320"/>
              </a:spcBef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US" b="1" spc="-1" dirty="0">
                <a:latin typeface="Calibri"/>
                <a:ea typeface="ＭＳ Ｐゴシック"/>
              </a:rPr>
              <a:t>Database of all parts and their performances:</a:t>
            </a:r>
            <a:r>
              <a:rPr lang="en-US" b="1" spc="-1" dirty="0">
                <a:solidFill>
                  <a:schemeClr val="tx2"/>
                </a:solidFill>
                <a:latin typeface="Calibri"/>
                <a:ea typeface="ＭＳ Ｐゴシック"/>
              </a:rPr>
              <a:t> implemented, being filled</a:t>
            </a:r>
            <a:endParaRPr lang="en-US" b="1" strike="noStrike" spc="-1" dirty="0">
              <a:solidFill>
                <a:schemeClr val="tx2"/>
              </a:solidFill>
              <a:latin typeface="Calibri"/>
              <a:ea typeface="ＭＳ Ｐゴシック"/>
            </a:endParaRPr>
          </a:p>
          <a:p>
            <a:pPr marL="1086390" lvl="3" indent="-285750">
              <a:lnSpc>
                <a:spcPct val="100000"/>
              </a:lnSpc>
              <a:spcBef>
                <a:spcPts val="320"/>
              </a:spcBef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US" b="1" spc="-1" dirty="0">
                <a:solidFill>
                  <a:srgbClr val="000000"/>
                </a:solidFill>
                <a:latin typeface="Calibri"/>
                <a:ea typeface="ＭＳ Ｐゴシック"/>
              </a:rPr>
              <a:t>Material Procurement : </a:t>
            </a:r>
          </a:p>
          <a:p>
            <a:pPr marL="1543590" lvl="4" indent="-285750">
              <a:spcBef>
                <a:spcPts val="320"/>
              </a:spcBef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US" b="1" spc="-1" dirty="0">
                <a:solidFill>
                  <a:srgbClr val="000000"/>
                </a:solidFill>
                <a:latin typeface="Calibri"/>
                <a:ea typeface="ＭＳ Ｐゴシック"/>
              </a:rPr>
              <a:t>Scintillators:  60% produced,  last delivery expected November 2018 </a:t>
            </a:r>
          </a:p>
          <a:p>
            <a:pPr marL="1543590" lvl="4" indent="-285750">
              <a:spcBef>
                <a:spcPts val="320"/>
              </a:spcBef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US" b="1" spc="-1" dirty="0" err="1">
                <a:solidFill>
                  <a:srgbClr val="000000"/>
                </a:solidFill>
                <a:latin typeface="Calibri"/>
                <a:ea typeface="ＭＳ Ｐゴシック"/>
              </a:rPr>
              <a:t>WLS+SiPM</a:t>
            </a:r>
            <a:r>
              <a:rPr lang="en-US" b="1" spc="-1" dirty="0">
                <a:solidFill>
                  <a:srgbClr val="000000"/>
                </a:solidFill>
                <a:latin typeface="Calibri"/>
                <a:ea typeface="ＭＳ Ｐゴシック"/>
              </a:rPr>
              <a:t>, Micro-coax cable - received  </a:t>
            </a:r>
            <a:r>
              <a:rPr lang="en-US" b="1" spc="-1" dirty="0">
                <a:solidFill>
                  <a:srgbClr val="0000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</a:p>
          <a:p>
            <a:pPr marL="1543590" lvl="4" indent="-285750">
              <a:spcBef>
                <a:spcPts val="320"/>
              </a:spcBef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US" b="1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Connectors 50% 3-D printed</a:t>
            </a:r>
          </a:p>
          <a:p>
            <a:pPr marL="1543590" lvl="4" indent="-285750">
              <a:spcBef>
                <a:spcPts val="320"/>
              </a:spcBef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US" b="1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Aluminum box  </a:t>
            </a:r>
            <a:r>
              <a:rPr lang="en-US" b="1" strike="noStrike" spc="-1" dirty="0">
                <a:solidFill>
                  <a:srgbClr val="0000FF"/>
                </a:solidFill>
                <a:latin typeface="Calibri"/>
                <a:ea typeface="ＭＳ Ｐゴシック"/>
              </a:rPr>
              <a:t>in progress</a:t>
            </a:r>
          </a:p>
          <a:p>
            <a:pPr marL="1543590" lvl="4" indent="-285750">
              <a:spcBef>
                <a:spcPts val="320"/>
              </a:spcBef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US" b="1" spc="-1" dirty="0">
                <a:solidFill>
                  <a:srgbClr val="000000"/>
                </a:solidFill>
                <a:latin typeface="Calibri"/>
                <a:ea typeface="ＭＳ Ｐゴシック"/>
              </a:rPr>
              <a:t>CAEN FEB received (firmware and quality testing underway)  </a:t>
            </a:r>
            <a:r>
              <a:rPr lang="en-US" b="1" spc="-1" dirty="0">
                <a:solidFill>
                  <a:srgbClr val="0000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b="1" spc="-1" dirty="0">
              <a:solidFill>
                <a:srgbClr val="0000FF"/>
              </a:solidFill>
              <a:latin typeface="Calibri"/>
              <a:ea typeface="ＭＳ Ｐゴシック"/>
            </a:endParaRPr>
          </a:p>
          <a:p>
            <a:pPr marL="1086390" lvl="3" indent="-285750">
              <a:lnSpc>
                <a:spcPct val="100000"/>
              </a:lnSpc>
              <a:spcBef>
                <a:spcPts val="320"/>
              </a:spcBef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US" b="1" strike="noStrike" spc="-1" dirty="0">
                <a:solidFill>
                  <a:srgbClr val="000000"/>
                </a:solidFill>
                <a:latin typeface="Calibri"/>
                <a:ea typeface="ＭＳ Ｐゴシック"/>
              </a:rPr>
              <a:t>Assembly Lab  + construction tools   - ready                </a:t>
            </a:r>
            <a:r>
              <a:rPr lang="en-US" b="1" spc="-1" dirty="0">
                <a:solidFill>
                  <a:srgbClr val="0000F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b="1" strike="noStrike" spc="-1" dirty="0">
              <a:solidFill>
                <a:srgbClr val="0000FF"/>
              </a:solidFill>
              <a:latin typeface="Calibri"/>
              <a:ea typeface="ＭＳ Ｐゴシック"/>
            </a:endParaRPr>
          </a:p>
          <a:p>
            <a:pPr marL="1086390" lvl="3" indent="-285750">
              <a:lnSpc>
                <a:spcPct val="100000"/>
              </a:lnSpc>
              <a:spcBef>
                <a:spcPts val="320"/>
              </a:spcBef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US" b="1" spc="-1" dirty="0">
                <a:solidFill>
                  <a:srgbClr val="000000"/>
                </a:solidFill>
                <a:latin typeface="Calibri"/>
                <a:ea typeface="ＭＳ Ｐゴシック"/>
              </a:rPr>
              <a:t>Module Test Stand (Cosmic Rays) </a:t>
            </a:r>
            <a:r>
              <a:rPr lang="en-US" b="1" spc="-1" dirty="0">
                <a:solidFill>
                  <a:srgbClr val="0000FF"/>
                </a:solidFill>
                <a:latin typeface="Calibri"/>
                <a:ea typeface="ＭＳ Ｐゴシック"/>
              </a:rPr>
              <a:t>in progress (~ 2 months)</a:t>
            </a:r>
          </a:p>
          <a:p>
            <a:pPr marL="1086390" lvl="3" indent="-285750">
              <a:spcBef>
                <a:spcPts val="320"/>
              </a:spcBef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US" b="1" dirty="0"/>
              <a:t>First production module complete  - end of October 2018</a:t>
            </a:r>
          </a:p>
          <a:p>
            <a:pPr marL="1086390" lvl="3" indent="-285750">
              <a:spcBef>
                <a:spcPts val="320"/>
              </a:spcBef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US" b="1" dirty="0"/>
              <a:t>First modules for inclined TOP CRT parts delivered to Fermilab - depends when we have 38 modules ready to be transported!</a:t>
            </a:r>
          </a:p>
          <a:p>
            <a:pPr marL="1086390" lvl="3" indent="-285750">
              <a:spcBef>
                <a:spcPts val="320"/>
              </a:spcBef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US" b="1" dirty="0"/>
              <a:t>The rest of the modules delivered to Fermilab - July 2019</a:t>
            </a:r>
          </a:p>
          <a:p>
            <a:pPr marL="1086390" lvl="3" indent="-285750">
              <a:spcBef>
                <a:spcPts val="320"/>
              </a:spcBef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Module installation complete – Summer 2019</a:t>
            </a:r>
          </a:p>
          <a:p>
            <a:pPr marL="1086390" lvl="3" indent="-285750">
              <a:lnSpc>
                <a:spcPct val="100000"/>
              </a:lnSpc>
              <a:spcBef>
                <a:spcPts val="320"/>
              </a:spcBef>
              <a:buClr>
                <a:srgbClr val="404040"/>
              </a:buClr>
              <a:buFontTx/>
              <a:buChar char="-"/>
            </a:pPr>
            <a:endParaRPr lang="en-US" b="1" strike="noStrike" spc="-1" dirty="0">
              <a:solidFill>
                <a:srgbClr val="0000FF"/>
              </a:solidFill>
              <a:latin typeface="Calibri"/>
              <a:ea typeface="ＭＳ Ｐゴシック"/>
            </a:endParaRPr>
          </a:p>
          <a:p>
            <a:pPr marL="285750" indent="-285750">
              <a:buFontTx/>
              <a:buChar char="-"/>
            </a:pPr>
            <a:endParaRPr lang="en-US" b="1" strike="noStrike" spc="-1" dirty="0">
              <a:solidFill>
                <a:srgbClr val="595959"/>
              </a:solidFill>
              <a:latin typeface="Arial"/>
            </a:endParaRPr>
          </a:p>
          <a:p>
            <a:endParaRPr lang="en-US" b="1" strike="noStrike" spc="-1" dirty="0">
              <a:solidFill>
                <a:srgbClr val="595959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6800" y="435132"/>
            <a:ext cx="4141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Top CRT Schedule: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0C40-5AC9-4E8E-A2C5-F2A8E112C242}" type="slidenum">
              <a:rPr lang="en-GB" smtClean="0"/>
              <a:t>22</a:t>
            </a:fld>
            <a:endParaRPr lang="en-GB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E12D9B4-4098-C743-9019-21CE346A1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ukose</a:t>
            </a:r>
            <a:r>
              <a:rPr lang="en-US" dirty="0"/>
              <a:t>/</a:t>
            </a:r>
            <a:r>
              <a:rPr lang="en-US" dirty="0" err="1"/>
              <a:t>aschukraft</a:t>
            </a:r>
            <a:r>
              <a:rPr lang="en-US" dirty="0"/>
              <a:t>/rjw</a:t>
            </a:r>
          </a:p>
        </p:txBody>
      </p:sp>
    </p:spTree>
    <p:extLst>
      <p:ext uri="{BB962C8B-B14F-4D97-AF65-F5344CB8AC3E}">
        <p14:creationId xmlns:p14="http://schemas.microsoft.com/office/powerpoint/2010/main" val="9417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B64CF-A0EA-1E4B-83F8-E60E79C12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CRT DAQ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AB3E8-5278-C347-8A03-765541B54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093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Work being done as part of the SBN DAQ joint Working Group led by Wes Ketchum</a:t>
            </a:r>
          </a:p>
          <a:p>
            <a:pPr lvl="1"/>
            <a:r>
              <a:rPr lang="en-US" sz="2200" dirty="0"/>
              <a:t>He will report in the SBN meeting on Friday</a:t>
            </a:r>
          </a:p>
          <a:p>
            <a:r>
              <a:rPr lang="en-US" sz="2400" dirty="0"/>
              <a:t>Other ICARUS collaborators: Bill </a:t>
            </a:r>
            <a:r>
              <a:rPr lang="en-US" sz="2400" dirty="0" err="1"/>
              <a:t>Badgett</a:t>
            </a:r>
            <a:r>
              <a:rPr lang="en-US" sz="2400" dirty="0"/>
              <a:t> (FNAL), Tyler Boone (CSU student)</a:t>
            </a:r>
          </a:p>
          <a:p>
            <a:r>
              <a:rPr lang="en-US" sz="2400" dirty="0"/>
              <a:t>Test facility being set up at FNAL</a:t>
            </a:r>
          </a:p>
          <a:p>
            <a:r>
              <a:rPr lang="en-US" sz="2400" dirty="0"/>
              <a:t>New addition: University of Houston (Dan Cherdack)</a:t>
            </a:r>
          </a:p>
          <a:p>
            <a:pPr lvl="1"/>
            <a:r>
              <a:rPr lang="en-US" sz="2200" dirty="0"/>
              <a:t>Will purchase readout electronics and computers</a:t>
            </a:r>
          </a:p>
          <a:p>
            <a:pPr lvl="1"/>
            <a:r>
              <a:rPr lang="en-US" sz="2200" dirty="0"/>
              <a:t>Set up a test station at UH</a:t>
            </a:r>
          </a:p>
          <a:p>
            <a:pPr lvl="1"/>
            <a:r>
              <a:rPr lang="en-US" sz="2200" dirty="0"/>
              <a:t>Will add postdoc and students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AD1778-441C-DE49-85FD-76B69D2C6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4348-37E0-6648-992E-1DFB499E7AA7}" type="slidenum">
              <a:rPr lang="en-US" smtClean="0"/>
              <a:t>23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DE81BEC8-0C1F-4241-B3B4-AFFDB93DC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ukose</a:t>
            </a:r>
            <a:r>
              <a:rPr lang="en-US" dirty="0"/>
              <a:t>/</a:t>
            </a:r>
            <a:r>
              <a:rPr lang="en-US" dirty="0" err="1"/>
              <a:t>aschukraft</a:t>
            </a:r>
            <a:r>
              <a:rPr lang="en-US" dirty="0"/>
              <a:t>/rjw</a:t>
            </a:r>
          </a:p>
        </p:txBody>
      </p:sp>
    </p:spTree>
    <p:extLst>
      <p:ext uri="{BB962C8B-B14F-4D97-AF65-F5344CB8AC3E}">
        <p14:creationId xmlns:p14="http://schemas.microsoft.com/office/powerpoint/2010/main" val="3195004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 txBox="1"/>
          <p:nvPr/>
        </p:nvSpPr>
        <p:spPr>
          <a:xfrm>
            <a:off x="1066800" y="1156015"/>
            <a:ext cx="9410700" cy="5400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spc="-1" dirty="0">
                <a:solidFill>
                  <a:srgbClr val="595959"/>
                </a:solidFill>
                <a:latin typeface="Arial"/>
              </a:rPr>
              <a:t>Side-CRT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spc="-1" dirty="0">
                <a:solidFill>
                  <a:srgbClr val="595959"/>
                </a:solidFill>
                <a:latin typeface="Arial"/>
              </a:rPr>
              <a:t>Modules testing and waiting installation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spc="-1" dirty="0">
                <a:solidFill>
                  <a:srgbClr val="595959"/>
                </a:solidFill>
                <a:latin typeface="Arial"/>
              </a:rPr>
              <a:t>Photosensors selected and purchase order placed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spc="-1" dirty="0">
                <a:solidFill>
                  <a:srgbClr val="595959"/>
                </a:solidFill>
                <a:latin typeface="Arial"/>
              </a:rPr>
              <a:t>Photosensors housing designed – prototypes under construction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b="1" spc="-1" dirty="0">
                <a:solidFill>
                  <a:srgbClr val="595959"/>
                </a:solidFill>
                <a:latin typeface="Arial"/>
              </a:rPr>
              <a:t>Production schedule developed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spc="-1" dirty="0">
                <a:solidFill>
                  <a:srgbClr val="595959"/>
                </a:solidFill>
                <a:latin typeface="Arial"/>
              </a:rPr>
              <a:t>Cable candidates tested – selection imminent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spc="-1" dirty="0">
                <a:solidFill>
                  <a:srgbClr val="595959"/>
                </a:solidFill>
                <a:latin typeface="Arial"/>
              </a:rPr>
              <a:t>Modules to be installed in ICARUS Hall ~April 2019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spc="-1" dirty="0">
                <a:solidFill>
                  <a:srgbClr val="595959"/>
                </a:solidFill>
                <a:latin typeface="Arial"/>
              </a:rPr>
              <a:t>Electronics installation and commissioning ~July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spc="-1" dirty="0">
                <a:solidFill>
                  <a:srgbClr val="595959"/>
                </a:solidFill>
                <a:latin typeface="Arial"/>
              </a:rPr>
              <a:t>Top CRT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spc="-1" dirty="0">
                <a:solidFill>
                  <a:srgbClr val="595959"/>
                </a:solidFill>
                <a:latin typeface="Arial"/>
              </a:rPr>
              <a:t>Scintillator selected and 60% procured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spc="-1" dirty="0">
                <a:solidFill>
                  <a:srgbClr val="595959"/>
                </a:solidFill>
                <a:latin typeface="Arial"/>
              </a:rPr>
              <a:t>All SiPMs and readout electronics procured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spc="-1" dirty="0">
                <a:solidFill>
                  <a:srgbClr val="595959"/>
                </a:solidFill>
                <a:latin typeface="Arial"/>
              </a:rPr>
              <a:t>Prototype modules constructed and tested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spc="-1" dirty="0">
                <a:solidFill>
                  <a:srgbClr val="595959"/>
                </a:solidFill>
                <a:latin typeface="Arial"/>
              </a:rPr>
              <a:t>Production facility is ready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spc="-1" dirty="0">
                <a:solidFill>
                  <a:srgbClr val="595959"/>
                </a:solidFill>
                <a:latin typeface="Arial"/>
              </a:rPr>
              <a:t>Complete delivery to Fermilab ~July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spc="-1" dirty="0">
                <a:solidFill>
                  <a:srgbClr val="595959"/>
                </a:solidFill>
                <a:latin typeface="Arial"/>
              </a:rPr>
              <a:t>CRT support structure designed, parts under procurement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spc="-1" dirty="0">
              <a:solidFill>
                <a:srgbClr val="C00000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spc="-1" dirty="0">
                <a:solidFill>
                  <a:srgbClr val="C00000"/>
                </a:solidFill>
                <a:latin typeface="Arial"/>
              </a:rPr>
              <a:t>Far Detector CRT system complete ~ late summer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strike="noStrike" spc="-1" dirty="0">
              <a:solidFill>
                <a:srgbClr val="595959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6800" y="435132"/>
            <a:ext cx="324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0C40-5AC9-4E8E-A2C5-F2A8E112C242}" type="slidenum">
              <a:rPr lang="en-GB" smtClean="0"/>
              <a:t>24</a:t>
            </a:fld>
            <a:endParaRPr lang="en-GB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B933756-D5E1-C843-A888-D1E00DB3C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ukose</a:t>
            </a:r>
            <a:r>
              <a:rPr lang="en-US" dirty="0"/>
              <a:t>/</a:t>
            </a:r>
            <a:r>
              <a:rPr lang="en-US" dirty="0" err="1"/>
              <a:t>aschukraft</a:t>
            </a:r>
            <a:r>
              <a:rPr lang="en-US" dirty="0"/>
              <a:t>/rjw</a:t>
            </a:r>
          </a:p>
        </p:txBody>
      </p:sp>
    </p:spTree>
    <p:extLst>
      <p:ext uri="{BB962C8B-B14F-4D97-AF65-F5344CB8AC3E}">
        <p14:creationId xmlns:p14="http://schemas.microsoft.com/office/powerpoint/2010/main" val="2293523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 txBox="1"/>
          <p:nvPr/>
        </p:nvSpPr>
        <p:spPr>
          <a:xfrm>
            <a:off x="322385" y="1019907"/>
            <a:ext cx="10767646" cy="5400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629190" lvl="2" indent="-285750">
              <a:spcBef>
                <a:spcPts val="320"/>
              </a:spcBef>
              <a:buClr>
                <a:srgbClr val="404040"/>
              </a:buClr>
              <a:buFontTx/>
              <a:buChar char="-"/>
            </a:pPr>
            <a:endParaRPr lang="en-US" b="1" strike="noStrike" spc="-1" dirty="0">
              <a:solidFill>
                <a:srgbClr val="0000FF"/>
              </a:solidFill>
              <a:latin typeface="Calibri"/>
              <a:ea typeface="ＭＳ Ｐゴシック"/>
            </a:endParaRPr>
          </a:p>
          <a:p>
            <a:pPr marL="285750" indent="-285750">
              <a:buFontTx/>
              <a:buChar char="-"/>
            </a:pPr>
            <a:endParaRPr lang="en-US" b="1" strike="noStrike" spc="-1" dirty="0">
              <a:solidFill>
                <a:srgbClr val="595959"/>
              </a:solidFill>
              <a:latin typeface="Arial"/>
            </a:endParaRPr>
          </a:p>
          <a:p>
            <a:endParaRPr lang="en-US" b="1" strike="noStrike" spc="-1" dirty="0">
              <a:solidFill>
                <a:srgbClr val="595959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73187" y="3000202"/>
            <a:ext cx="398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Additional Material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0C40-5AC9-4E8E-A2C5-F2A8E112C242}" type="slidenum">
              <a:rPr lang="en-GB" smtClean="0"/>
              <a:t>25</a:t>
            </a:fld>
            <a:endParaRPr lang="en-GB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B933756-D5E1-C843-A888-D1E00DB3C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ukose</a:t>
            </a:r>
            <a:r>
              <a:rPr lang="en-US" dirty="0"/>
              <a:t>/</a:t>
            </a:r>
            <a:r>
              <a:rPr lang="en-US" dirty="0" err="1"/>
              <a:t>aschukraft</a:t>
            </a:r>
            <a:r>
              <a:rPr lang="en-US" dirty="0"/>
              <a:t>/rjw</a:t>
            </a:r>
          </a:p>
        </p:txBody>
      </p:sp>
    </p:spTree>
    <p:extLst>
      <p:ext uri="{BB962C8B-B14F-4D97-AF65-F5344CB8AC3E}">
        <p14:creationId xmlns:p14="http://schemas.microsoft.com/office/powerpoint/2010/main" val="282001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0C40-5AC9-4E8E-A2C5-F2A8E112C242}" type="slidenum">
              <a:rPr lang="en-GB" smtClean="0"/>
              <a:t>26</a:t>
            </a:fld>
            <a:endParaRPr lang="en-GB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B933756-D5E1-C843-A888-D1E00DB3C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ukose</a:t>
            </a:r>
            <a:r>
              <a:rPr lang="en-US" dirty="0"/>
              <a:t>/</a:t>
            </a:r>
            <a:r>
              <a:rPr lang="en-US" dirty="0" err="1"/>
              <a:t>aschukraft</a:t>
            </a:r>
            <a:r>
              <a:rPr lang="en-US" dirty="0"/>
              <a:t>/rjw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84DC76-20DD-4343-94A0-1A3D1EAE434F}"/>
              </a:ext>
            </a:extLst>
          </p:cNvPr>
          <p:cNvSpPr/>
          <p:nvPr/>
        </p:nvSpPr>
        <p:spPr>
          <a:xfrm>
            <a:off x="676894" y="1062473"/>
            <a:ext cx="1118655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000000"/>
                </a:solidFill>
                <a:latin typeface="Calibri" panose="020F0502020204030204" pitchFamily="34" charset="0"/>
              </a:rPr>
              <a:t>MPPC PCB/housing prototype fabrication/testing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9/19:  Prototype MPPC mount PCB ordered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9/27:  Prototype MPPC mount PCB delivered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9/19 – 9/27:  3 sample PCB mount PCB housings/alignment plates fabricated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10/5:  3 test assemblies fabricated &amp; QA/QC tests completed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10/8 – 10/12(?): test assemblies operated at CSU/FNAL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10/15: Test assemblies ready for pre-production review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US" sz="1600" b="1" i="1" dirty="0">
                <a:solidFill>
                  <a:srgbClr val="000000"/>
                </a:solidFill>
                <a:latin typeface="Calibri" panose="020F0502020204030204" pitchFamily="34" charset="0"/>
              </a:rPr>
              <a:t>Cable-strain relief outer housing prototype fabrication/testing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9/28:  Cable selection made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10/8:  Design complete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10/10:  Three 3-d printed prototypes made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10/12: Prototype testing/QC/QA complete (including dark tests)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10/15:  Cable-strain relief housing design ready for pre-production review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10/22(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</a:rPr>
              <a:t>ish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):  Pre-production review(?)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10/29:  Release for production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DFF5DB-B01B-EF46-9FFB-D0CBF56A5048}"/>
              </a:ext>
            </a:extLst>
          </p:cNvPr>
          <p:cNvSpPr/>
          <p:nvPr/>
        </p:nvSpPr>
        <p:spPr>
          <a:xfrm>
            <a:off x="676894" y="502641"/>
            <a:ext cx="7493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Side-CRT Photosensor Assembly Pre-production Schedule</a:t>
            </a:r>
          </a:p>
        </p:txBody>
      </p:sp>
    </p:spTree>
    <p:extLst>
      <p:ext uri="{BB962C8B-B14F-4D97-AF65-F5344CB8AC3E}">
        <p14:creationId xmlns:p14="http://schemas.microsoft.com/office/powerpoint/2010/main" val="1722668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 txBox="1"/>
          <p:nvPr/>
        </p:nvSpPr>
        <p:spPr>
          <a:xfrm>
            <a:off x="322385" y="1019907"/>
            <a:ext cx="10767646" cy="5400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629190" lvl="2" indent="-285750">
              <a:spcBef>
                <a:spcPts val="320"/>
              </a:spcBef>
              <a:buClr>
                <a:srgbClr val="404040"/>
              </a:buClr>
              <a:buFontTx/>
              <a:buChar char="-"/>
            </a:pPr>
            <a:endParaRPr lang="en-US" b="1" strike="noStrike" spc="-1" dirty="0">
              <a:solidFill>
                <a:srgbClr val="0000FF"/>
              </a:solidFill>
              <a:latin typeface="Calibri"/>
              <a:ea typeface="ＭＳ Ｐゴシック"/>
            </a:endParaRPr>
          </a:p>
          <a:p>
            <a:pPr marL="285750" indent="-285750">
              <a:buFontTx/>
              <a:buChar char="-"/>
            </a:pPr>
            <a:endParaRPr lang="en-US" b="1" strike="noStrike" spc="-1" dirty="0">
              <a:solidFill>
                <a:srgbClr val="595959"/>
              </a:solidFill>
              <a:latin typeface="Arial"/>
            </a:endParaRPr>
          </a:p>
          <a:p>
            <a:endParaRPr lang="en-US" b="1" strike="noStrike" spc="-1" dirty="0">
              <a:solidFill>
                <a:srgbClr val="595959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0C40-5AC9-4E8E-A2C5-F2A8E112C242}" type="slidenum">
              <a:rPr lang="en-GB" smtClean="0"/>
              <a:t>27</a:t>
            </a:fld>
            <a:endParaRPr lang="en-GB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B933756-D5E1-C843-A888-D1E00DB3C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ukose</a:t>
            </a:r>
            <a:r>
              <a:rPr lang="en-US" dirty="0"/>
              <a:t>/</a:t>
            </a:r>
            <a:r>
              <a:rPr lang="en-US" dirty="0" err="1"/>
              <a:t>aschukraft</a:t>
            </a:r>
            <a:r>
              <a:rPr lang="en-US" dirty="0"/>
              <a:t>/rjw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84DC76-20DD-4343-94A0-1A3D1EAE434F}"/>
              </a:ext>
            </a:extLst>
          </p:cNvPr>
          <p:cNvSpPr/>
          <p:nvPr/>
        </p:nvSpPr>
        <p:spPr>
          <a:xfrm>
            <a:off x="502722" y="1369097"/>
            <a:ext cx="1118655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1/7/19:  MPPCs available at CSU, mechanical QA/QC complete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1/14/19:  Fabrication of alignment plates begins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                  Fabrication of PCB housing block mold begins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                  Fabrication of cable strain relief housing begins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                  MPPC mounting PCB ordered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1/22/19:  MPPC mounting PCBs arrive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1/28/19:  First alignment plates arrive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                  MPPC mounting board/alignment plate assemblies begins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3/4/19:  PCB mounting block pieces arrive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                First cable strain relief housings arrive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3/11/19:  First assemblies complete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4/19/19:  Production complete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A1A8C9-BC54-A44E-9161-1C47C8BC07FF}"/>
              </a:ext>
            </a:extLst>
          </p:cNvPr>
          <p:cNvSpPr/>
          <p:nvPr/>
        </p:nvSpPr>
        <p:spPr>
          <a:xfrm>
            <a:off x="676894" y="502641"/>
            <a:ext cx="6973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Side-CRT Photosensor Assembly Production Schedule</a:t>
            </a:r>
          </a:p>
        </p:txBody>
      </p:sp>
    </p:spTree>
    <p:extLst>
      <p:ext uri="{BB962C8B-B14F-4D97-AF65-F5344CB8AC3E}">
        <p14:creationId xmlns:p14="http://schemas.microsoft.com/office/powerpoint/2010/main" val="734587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ADBA-CBC5-2740-A4F8-B29F7EEBE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8938"/>
            <a:ext cx="10515600" cy="1325563"/>
          </a:xfrm>
        </p:spPr>
        <p:txBody>
          <a:bodyPr/>
          <a:lstStyle/>
          <a:p>
            <a:r>
              <a:rPr lang="en-US" dirty="0"/>
              <a:t>Side/Bottom CRT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79279-094A-4443-8DAB-83DF4B327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ukose/aschukraft/rjw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B6984A-F5F6-C34C-B146-69749FD73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4348-37E0-6648-992E-1DFB499E7A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42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ADBA-CBC5-2740-A4F8-B29F7EEBE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 CRT system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7D18C-5ECF-F248-8951-5916C6009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675" y="1425521"/>
            <a:ext cx="6578417" cy="2601324"/>
          </a:xfrm>
        </p:spPr>
        <p:txBody>
          <a:bodyPr>
            <a:normAutofit/>
          </a:bodyPr>
          <a:lstStyle/>
          <a:p>
            <a:r>
              <a:rPr lang="en-US" sz="2400" dirty="0"/>
              <a:t>ICARUS side system includes coverage of four sides of the detector: East, West, South, North</a:t>
            </a:r>
          </a:p>
          <a:p>
            <a:r>
              <a:rPr lang="en-US" sz="2400" dirty="0"/>
              <a:t>Re-use of MINOS scintillator modules from far detector cosmic veto. Dimensions: 8 m x 80 cm</a:t>
            </a:r>
          </a:p>
          <a:p>
            <a:r>
              <a:rPr lang="en-US" sz="2400" dirty="0"/>
              <a:t>172 good modules (tested) - enough for a double-layer coverage on all four sides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AB0470-61D2-7D43-8A3C-D330A3D96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682" y="896354"/>
            <a:ext cx="4750643" cy="334312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79279-094A-4443-8DAB-83DF4B327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ukose/aschukraft/rjw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B6984A-F5F6-C34C-B146-69749FD73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4348-37E0-6648-992E-1DFB499E7AA7}" type="slidenum">
              <a:rPr lang="en-US" smtClean="0"/>
              <a:t>4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54026E0-1F97-B642-9BB9-BAA947788388}"/>
              </a:ext>
            </a:extLst>
          </p:cNvPr>
          <p:cNvSpPr txBox="1">
            <a:spLocks/>
          </p:cNvSpPr>
          <p:nvPr/>
        </p:nvSpPr>
        <p:spPr>
          <a:xfrm>
            <a:off x="279564" y="4020193"/>
            <a:ext cx="11429835" cy="2548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Configuration</a:t>
            </a:r>
          </a:p>
          <a:p>
            <a:pPr lvl="1"/>
            <a:r>
              <a:rPr lang="en-US" b="1" dirty="0"/>
              <a:t>East and West</a:t>
            </a:r>
            <a:r>
              <a:rPr lang="en-US" dirty="0"/>
              <a:t>: three wall segments of two layers of parallel (1/2 strip width offset) modules</a:t>
            </a:r>
          </a:p>
          <a:p>
            <a:pPr lvl="1"/>
            <a:r>
              <a:rPr lang="en-US" b="1" dirty="0"/>
              <a:t>South</a:t>
            </a:r>
            <a:r>
              <a:rPr lang="en-US" dirty="0"/>
              <a:t>: one wall segment, horizontal and vertical layer</a:t>
            </a:r>
          </a:p>
          <a:p>
            <a:pPr lvl="1"/>
            <a:r>
              <a:rPr lang="en-US" b="1" dirty="0"/>
              <a:t>North</a:t>
            </a:r>
            <a:r>
              <a:rPr lang="en-US" dirty="0"/>
              <a:t>: Conceptual design layout: patch of reduced length modules around cryogenics (cutting and resealing has been tested)</a:t>
            </a:r>
          </a:p>
        </p:txBody>
      </p:sp>
    </p:spTree>
    <p:extLst>
      <p:ext uri="{BB962C8B-B14F-4D97-AF65-F5344CB8AC3E}">
        <p14:creationId xmlns:p14="http://schemas.microsoft.com/office/powerpoint/2010/main" val="329551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72F69-BEA5-7C48-8C0D-FEE1F0908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East/West Wall</a:t>
            </a:r>
          </a:p>
        </p:txBody>
      </p:sp>
      <p:pic>
        <p:nvPicPr>
          <p:cNvPr id="4" name="Content Placeholder 11">
            <a:extLst>
              <a:ext uri="{FF2B5EF4-FFF2-40B4-BE49-F238E27FC236}">
                <a16:creationId xmlns:a16="http://schemas.microsoft.com/office/drawing/2014/main" id="{767A5095-207F-634E-B04C-80F5878EB2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483" y="2008520"/>
            <a:ext cx="8361918" cy="3027349"/>
          </a:xfr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5CDAFCB-B8C2-CF44-8AE3-5068A792EE85}"/>
              </a:ext>
            </a:extLst>
          </p:cNvPr>
          <p:cNvCxnSpPr>
            <a:cxnSpLocks/>
          </p:cNvCxnSpPr>
          <p:nvPr/>
        </p:nvCxnSpPr>
        <p:spPr>
          <a:xfrm flipH="1" flipV="1">
            <a:off x="7839605" y="4471051"/>
            <a:ext cx="919030" cy="966172"/>
          </a:xfrm>
          <a:prstGeom prst="straightConnector1">
            <a:avLst/>
          </a:prstGeom>
          <a:ln w="19050">
            <a:solidFill>
              <a:srgbClr val="66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89CFA8F-069F-0547-99B1-F31AD9A0F13A}"/>
              </a:ext>
            </a:extLst>
          </p:cNvPr>
          <p:cNvSpPr txBox="1"/>
          <p:nvPr/>
        </p:nvSpPr>
        <p:spPr>
          <a:xfrm>
            <a:off x="8672676" y="5229473"/>
            <a:ext cx="10408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Active Volume (field cage)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C5C098A-64B8-9B40-9419-7DF2630D290F}"/>
              </a:ext>
            </a:extLst>
          </p:cNvPr>
          <p:cNvCxnSpPr>
            <a:cxnSpLocks/>
          </p:cNvCxnSpPr>
          <p:nvPr/>
        </p:nvCxnSpPr>
        <p:spPr>
          <a:xfrm flipH="1" flipV="1">
            <a:off x="7234739" y="4591558"/>
            <a:ext cx="538723" cy="845664"/>
          </a:xfrm>
          <a:prstGeom prst="straightConnector1">
            <a:avLst/>
          </a:prstGeom>
          <a:ln w="190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9239991-A075-1F47-B411-80BBA60E3195}"/>
              </a:ext>
            </a:extLst>
          </p:cNvPr>
          <p:cNvSpPr txBox="1"/>
          <p:nvPr/>
        </p:nvSpPr>
        <p:spPr>
          <a:xfrm>
            <a:off x="7368784" y="5409845"/>
            <a:ext cx="13038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Argon Volume (interior of cryostat)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F5BB58-FC92-9241-B1EB-3D886D7CAC9F}"/>
              </a:ext>
            </a:extLst>
          </p:cNvPr>
          <p:cNvSpPr/>
          <p:nvPr/>
        </p:nvSpPr>
        <p:spPr>
          <a:xfrm>
            <a:off x="2383616" y="1475715"/>
            <a:ext cx="7277451" cy="819707"/>
          </a:xfrm>
          <a:prstGeom prst="rect">
            <a:avLst/>
          </a:prstGeom>
          <a:solidFill>
            <a:srgbClr val="F4B183">
              <a:alpha val="50196"/>
            </a:srgb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0645D4-D3FC-0C48-86A1-2983872F57A1}"/>
              </a:ext>
            </a:extLst>
          </p:cNvPr>
          <p:cNvSpPr txBox="1"/>
          <p:nvPr/>
        </p:nvSpPr>
        <p:spPr>
          <a:xfrm>
            <a:off x="4164291" y="1571832"/>
            <a:ext cx="8755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Overburden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01F9E3-2A1E-DD40-A62A-70B4E356C8DB}"/>
              </a:ext>
            </a:extLst>
          </p:cNvPr>
          <p:cNvSpPr txBox="1"/>
          <p:nvPr/>
        </p:nvSpPr>
        <p:spPr>
          <a:xfrm>
            <a:off x="6254585" y="1642408"/>
            <a:ext cx="17600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Top CRT</a:t>
            </a:r>
          </a:p>
          <a:p>
            <a:r>
              <a:rPr lang="en-US" sz="1050" dirty="0"/>
              <a:t>(Horizontal portion)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38F59-B85F-5547-BC80-C75F72668504}"/>
              </a:ext>
            </a:extLst>
          </p:cNvPr>
          <p:cNvSpPr txBox="1"/>
          <p:nvPr/>
        </p:nvSpPr>
        <p:spPr>
          <a:xfrm>
            <a:off x="4230556" y="5199081"/>
            <a:ext cx="28321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Side CRT (long sides in 3 sections, which overlap)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C2D8FBB-8A90-F741-8C12-531787228B4F}"/>
              </a:ext>
            </a:extLst>
          </p:cNvPr>
          <p:cNvCxnSpPr>
            <a:cxnSpLocks/>
          </p:cNvCxnSpPr>
          <p:nvPr/>
        </p:nvCxnSpPr>
        <p:spPr>
          <a:xfrm flipH="1">
            <a:off x="6016736" y="1987150"/>
            <a:ext cx="267288" cy="377749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944ADC0-A15D-1648-9392-4FA612674B4F}"/>
              </a:ext>
            </a:extLst>
          </p:cNvPr>
          <p:cNvCxnSpPr>
            <a:cxnSpLocks/>
          </p:cNvCxnSpPr>
          <p:nvPr/>
        </p:nvCxnSpPr>
        <p:spPr>
          <a:xfrm flipH="1">
            <a:off x="2420641" y="2021273"/>
            <a:ext cx="179608" cy="457192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15E5D94-7B12-7840-B618-EDE13D6D53CE}"/>
              </a:ext>
            </a:extLst>
          </p:cNvPr>
          <p:cNvSpPr txBox="1"/>
          <p:nvPr/>
        </p:nvSpPr>
        <p:spPr>
          <a:xfrm>
            <a:off x="2413055" y="1590420"/>
            <a:ext cx="17600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Top CRT </a:t>
            </a:r>
          </a:p>
          <a:p>
            <a:r>
              <a:rPr lang="en-US" sz="1050" dirty="0"/>
              <a:t>(vertical portion, South wall)</a:t>
            </a:r>
          </a:p>
        </p:txBody>
      </p:sp>
      <p:sp>
        <p:nvSpPr>
          <p:cNvPr id="16" name="Rectangle: Rounded Corners 48">
            <a:extLst>
              <a:ext uri="{FF2B5EF4-FFF2-40B4-BE49-F238E27FC236}">
                <a16:creationId xmlns:a16="http://schemas.microsoft.com/office/drawing/2014/main" id="{21BC1DA8-D72B-964F-B8B3-00689DE23AEF}"/>
              </a:ext>
            </a:extLst>
          </p:cNvPr>
          <p:cNvSpPr/>
          <p:nvPr/>
        </p:nvSpPr>
        <p:spPr>
          <a:xfrm>
            <a:off x="8634364" y="2618815"/>
            <a:ext cx="880853" cy="2294943"/>
          </a:xfrm>
          <a:prstGeom prst="roundRect">
            <a:avLst/>
          </a:prstGeom>
          <a:solidFill>
            <a:srgbClr val="43B9C5">
              <a:alpha val="30196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54C61C-BFEE-3643-8CF8-85594E1D0EC5}"/>
              </a:ext>
            </a:extLst>
          </p:cNvPr>
          <p:cNvSpPr txBox="1"/>
          <p:nvPr/>
        </p:nvSpPr>
        <p:spPr>
          <a:xfrm>
            <a:off x="8611699" y="3144995"/>
            <a:ext cx="8828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Cryogenics Area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8C88E3-7FDF-7747-9E87-3BF8F36455B3}"/>
              </a:ext>
            </a:extLst>
          </p:cNvPr>
          <p:cNvCxnSpPr>
            <a:cxnSpLocks/>
          </p:cNvCxnSpPr>
          <p:nvPr/>
        </p:nvCxnSpPr>
        <p:spPr>
          <a:xfrm>
            <a:off x="2381045" y="2364899"/>
            <a:ext cx="7113501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5A4DC86-9E4B-4B41-BB28-B0BC171151E1}"/>
              </a:ext>
            </a:extLst>
          </p:cNvPr>
          <p:cNvCxnSpPr>
            <a:cxnSpLocks/>
          </p:cNvCxnSpPr>
          <p:nvPr/>
        </p:nvCxnSpPr>
        <p:spPr>
          <a:xfrm>
            <a:off x="9229344" y="1850157"/>
            <a:ext cx="356893" cy="586854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44D50CA-C6DD-B14B-AD5C-D6D880615544}"/>
              </a:ext>
            </a:extLst>
          </p:cNvPr>
          <p:cNvSpPr txBox="1"/>
          <p:nvPr/>
        </p:nvSpPr>
        <p:spPr>
          <a:xfrm>
            <a:off x="7734520" y="1453082"/>
            <a:ext cx="17600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/>
              <a:t>Top CRT </a:t>
            </a:r>
          </a:p>
          <a:p>
            <a:pPr algn="r"/>
            <a:r>
              <a:rPr lang="en-US" sz="1050" dirty="0"/>
              <a:t>(vertical portion, North wall)</a:t>
            </a:r>
          </a:p>
        </p:txBody>
      </p:sp>
      <p:sp>
        <p:nvSpPr>
          <p:cNvPr id="21" name="Freeform: Shape 45">
            <a:extLst>
              <a:ext uri="{FF2B5EF4-FFF2-40B4-BE49-F238E27FC236}">
                <a16:creationId xmlns:a16="http://schemas.microsoft.com/office/drawing/2014/main" id="{9F806635-E8AC-F54D-A41C-6D063E3F18F0}"/>
              </a:ext>
            </a:extLst>
          </p:cNvPr>
          <p:cNvSpPr/>
          <p:nvPr/>
        </p:nvSpPr>
        <p:spPr>
          <a:xfrm>
            <a:off x="1466850" y="2056092"/>
            <a:ext cx="946205" cy="2902226"/>
          </a:xfrm>
          <a:custGeom>
            <a:avLst/>
            <a:gdLst>
              <a:gd name="connsiteX0" fmla="*/ 0 w 946205"/>
              <a:gd name="connsiteY0" fmla="*/ 0 h 2902226"/>
              <a:gd name="connsiteX1" fmla="*/ 0 w 946205"/>
              <a:gd name="connsiteY1" fmla="*/ 2902226 h 2902226"/>
              <a:gd name="connsiteX2" fmla="*/ 174929 w 946205"/>
              <a:gd name="connsiteY2" fmla="*/ 2894274 h 2902226"/>
              <a:gd name="connsiteX3" fmla="*/ 159026 w 946205"/>
              <a:gd name="connsiteY3" fmla="*/ 890546 h 2902226"/>
              <a:gd name="connsiteX4" fmla="*/ 604299 w 946205"/>
              <a:gd name="connsiteY4" fmla="*/ 890546 h 2902226"/>
              <a:gd name="connsiteX5" fmla="*/ 946205 w 946205"/>
              <a:gd name="connsiteY5" fmla="*/ 739471 h 2902226"/>
              <a:gd name="connsiteX6" fmla="*/ 938254 w 946205"/>
              <a:gd name="connsiteY6" fmla="*/ 405516 h 2902226"/>
              <a:gd name="connsiteX7" fmla="*/ 890546 w 946205"/>
              <a:gd name="connsiteY7" fmla="*/ 405516 h 2902226"/>
              <a:gd name="connsiteX8" fmla="*/ 898497 w 946205"/>
              <a:gd name="connsiteY8" fmla="*/ 0 h 2902226"/>
              <a:gd name="connsiteX9" fmla="*/ 0 w 946205"/>
              <a:gd name="connsiteY9" fmla="*/ 0 h 2902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46205" h="2902226">
                <a:moveTo>
                  <a:pt x="0" y="0"/>
                </a:moveTo>
                <a:lnTo>
                  <a:pt x="0" y="2902226"/>
                </a:lnTo>
                <a:lnTo>
                  <a:pt x="174929" y="2894274"/>
                </a:lnTo>
                <a:lnTo>
                  <a:pt x="159026" y="890546"/>
                </a:lnTo>
                <a:lnTo>
                  <a:pt x="604299" y="890546"/>
                </a:lnTo>
                <a:lnTo>
                  <a:pt x="946205" y="739471"/>
                </a:lnTo>
                <a:lnTo>
                  <a:pt x="938254" y="405516"/>
                </a:lnTo>
                <a:lnTo>
                  <a:pt x="890546" y="405516"/>
                </a:lnTo>
                <a:lnTo>
                  <a:pt x="898497" y="0"/>
                </a:lnTo>
                <a:lnTo>
                  <a:pt x="0" y="0"/>
                </a:lnTo>
                <a:close/>
              </a:path>
            </a:pathLst>
          </a:custGeom>
          <a:solidFill>
            <a:srgbClr val="F2A16A">
              <a:alpha val="38824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F363C9-10E9-F241-A569-03F23CB4896E}"/>
              </a:ext>
            </a:extLst>
          </p:cNvPr>
          <p:cNvSpPr/>
          <p:nvPr/>
        </p:nvSpPr>
        <p:spPr>
          <a:xfrm>
            <a:off x="1910091" y="2987356"/>
            <a:ext cx="81965" cy="1949653"/>
          </a:xfrm>
          <a:prstGeom prst="rect">
            <a:avLst/>
          </a:prstGeom>
          <a:solidFill>
            <a:srgbClr val="F4B183">
              <a:alpha val="1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7BD9574-4A5B-9745-90CD-F1F1E56507C3}"/>
              </a:ext>
            </a:extLst>
          </p:cNvPr>
          <p:cNvSpPr/>
          <p:nvPr/>
        </p:nvSpPr>
        <p:spPr>
          <a:xfrm>
            <a:off x="1448631" y="4955392"/>
            <a:ext cx="9151586" cy="104368"/>
          </a:xfrm>
          <a:prstGeom prst="rect">
            <a:avLst/>
          </a:prstGeom>
          <a:solidFill>
            <a:srgbClr val="F2A36E">
              <a:alpha val="38824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D2B197-19BF-2F4B-AB67-1BC6F3905388}"/>
              </a:ext>
            </a:extLst>
          </p:cNvPr>
          <p:cNvSpPr/>
          <p:nvPr/>
        </p:nvSpPr>
        <p:spPr>
          <a:xfrm>
            <a:off x="9629681" y="2049283"/>
            <a:ext cx="908439" cy="2882218"/>
          </a:xfrm>
          <a:prstGeom prst="rect">
            <a:avLst/>
          </a:prstGeom>
          <a:solidFill>
            <a:srgbClr val="F2A36E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09CF51C-362C-F749-BCED-E9B0E817C03D}"/>
              </a:ext>
            </a:extLst>
          </p:cNvPr>
          <p:cNvCxnSpPr>
            <a:cxnSpLocks/>
          </p:cNvCxnSpPr>
          <p:nvPr/>
        </p:nvCxnSpPr>
        <p:spPr>
          <a:xfrm>
            <a:off x="2381045" y="2462864"/>
            <a:ext cx="7205192" cy="0"/>
          </a:xfrm>
          <a:prstGeom prst="line">
            <a:avLst/>
          </a:prstGeom>
          <a:ln w="9525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3C6FA181-5BED-AC44-8342-4DDEFFA4E1AE}"/>
              </a:ext>
            </a:extLst>
          </p:cNvPr>
          <p:cNvSpPr/>
          <p:nvPr/>
        </p:nvSpPr>
        <p:spPr>
          <a:xfrm rot="10800000">
            <a:off x="2573588" y="2987355"/>
            <a:ext cx="5850917" cy="1882273"/>
          </a:xfrm>
          <a:prstGeom prst="rect">
            <a:avLst/>
          </a:prstGeom>
          <a:solidFill>
            <a:schemeClr val="accent1">
              <a:lumMod val="60000"/>
              <a:lumOff val="40000"/>
              <a:alpha val="1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87FFEEE-7C0F-BA45-95C0-129521AA8D70}"/>
              </a:ext>
            </a:extLst>
          </p:cNvPr>
          <p:cNvSpPr txBox="1"/>
          <p:nvPr/>
        </p:nvSpPr>
        <p:spPr>
          <a:xfrm>
            <a:off x="1597130" y="3127384"/>
            <a:ext cx="8835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Access Stairs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330919-5C08-4648-9013-E290E44CF131}"/>
              </a:ext>
            </a:extLst>
          </p:cNvPr>
          <p:cNvSpPr txBox="1"/>
          <p:nvPr/>
        </p:nvSpPr>
        <p:spPr>
          <a:xfrm>
            <a:off x="2600249" y="2587796"/>
            <a:ext cx="10294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Beam Direction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A4D9FA8-6FDF-5042-BAE4-21BDC9139118}"/>
              </a:ext>
            </a:extLst>
          </p:cNvPr>
          <p:cNvCxnSpPr>
            <a:stCxn id="28" idx="3"/>
          </p:cNvCxnSpPr>
          <p:nvPr/>
        </p:nvCxnSpPr>
        <p:spPr>
          <a:xfrm>
            <a:off x="3629698" y="2714754"/>
            <a:ext cx="586473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5E30C47C-7123-4B4A-B26F-AFDBD76CFDE5}"/>
              </a:ext>
            </a:extLst>
          </p:cNvPr>
          <p:cNvSpPr/>
          <p:nvPr/>
        </p:nvSpPr>
        <p:spPr>
          <a:xfrm rot="5400000">
            <a:off x="5496482" y="365760"/>
            <a:ext cx="45719" cy="5891511"/>
          </a:xfrm>
          <a:prstGeom prst="rect">
            <a:avLst/>
          </a:prstGeom>
          <a:solidFill>
            <a:srgbClr val="C00000">
              <a:alpha val="1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839C3A9-581E-D347-AABA-1863E163547A}"/>
              </a:ext>
            </a:extLst>
          </p:cNvPr>
          <p:cNvSpPr/>
          <p:nvPr/>
        </p:nvSpPr>
        <p:spPr>
          <a:xfrm rot="5400000">
            <a:off x="5466226" y="1918749"/>
            <a:ext cx="45719" cy="5891511"/>
          </a:xfrm>
          <a:prstGeom prst="rect">
            <a:avLst/>
          </a:prstGeom>
          <a:solidFill>
            <a:srgbClr val="C00000">
              <a:alpha val="1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06B39D2-F437-484D-85EA-2D414C63A5AB}"/>
              </a:ext>
            </a:extLst>
          </p:cNvPr>
          <p:cNvSpPr/>
          <p:nvPr/>
        </p:nvSpPr>
        <p:spPr>
          <a:xfrm rot="5400000">
            <a:off x="1770875" y="4051562"/>
            <a:ext cx="1597144" cy="78607"/>
          </a:xfrm>
          <a:prstGeom prst="rect">
            <a:avLst/>
          </a:prstGeom>
          <a:solidFill>
            <a:srgbClr val="C00000">
              <a:alpha val="1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11221C7-0956-494B-A7AE-EC8BCF0CBEB1}"/>
              </a:ext>
            </a:extLst>
          </p:cNvPr>
          <p:cNvSpPr/>
          <p:nvPr/>
        </p:nvSpPr>
        <p:spPr>
          <a:xfrm rot="5400000">
            <a:off x="7664831" y="4055994"/>
            <a:ext cx="1597144" cy="78607"/>
          </a:xfrm>
          <a:prstGeom prst="rect">
            <a:avLst/>
          </a:prstGeom>
          <a:solidFill>
            <a:srgbClr val="C00000">
              <a:alpha val="1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D0914DF-B8FD-3946-B566-D3F815432488}"/>
              </a:ext>
            </a:extLst>
          </p:cNvPr>
          <p:cNvSpPr/>
          <p:nvPr/>
        </p:nvSpPr>
        <p:spPr>
          <a:xfrm rot="5400000">
            <a:off x="1933855" y="3991469"/>
            <a:ext cx="1469526" cy="143580"/>
          </a:xfrm>
          <a:prstGeom prst="rect">
            <a:avLst/>
          </a:prstGeom>
          <a:solidFill>
            <a:schemeClr val="accent4">
              <a:lumMod val="60000"/>
              <a:lumOff val="40000"/>
              <a:alpha val="1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4916EE-CC1C-024B-82EB-7313C70AF799}"/>
              </a:ext>
            </a:extLst>
          </p:cNvPr>
          <p:cNvSpPr/>
          <p:nvPr/>
        </p:nvSpPr>
        <p:spPr>
          <a:xfrm rot="5400000">
            <a:off x="7589142" y="4022166"/>
            <a:ext cx="1469526" cy="143580"/>
          </a:xfrm>
          <a:prstGeom prst="rect">
            <a:avLst/>
          </a:prstGeom>
          <a:solidFill>
            <a:schemeClr val="accent4">
              <a:lumMod val="60000"/>
              <a:lumOff val="40000"/>
              <a:alpha val="1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BDCD560-D03A-0A4C-8623-7A8568D58067}"/>
              </a:ext>
            </a:extLst>
          </p:cNvPr>
          <p:cNvSpPr/>
          <p:nvPr/>
        </p:nvSpPr>
        <p:spPr>
          <a:xfrm rot="5400000">
            <a:off x="5459639" y="2042665"/>
            <a:ext cx="134998" cy="5449953"/>
          </a:xfrm>
          <a:prstGeom prst="rect">
            <a:avLst/>
          </a:prstGeom>
          <a:solidFill>
            <a:schemeClr val="accent4">
              <a:lumMod val="60000"/>
              <a:lumOff val="40000"/>
              <a:alpha val="1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3A7A29B-FB79-604C-B54A-201193D8B018}"/>
              </a:ext>
            </a:extLst>
          </p:cNvPr>
          <p:cNvSpPr/>
          <p:nvPr/>
        </p:nvSpPr>
        <p:spPr>
          <a:xfrm rot="5400000">
            <a:off x="5334681" y="525336"/>
            <a:ext cx="95346" cy="5739521"/>
          </a:xfrm>
          <a:prstGeom prst="rect">
            <a:avLst/>
          </a:prstGeom>
          <a:solidFill>
            <a:schemeClr val="accent4">
              <a:lumMod val="60000"/>
              <a:lumOff val="40000"/>
              <a:alpha val="1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DFE3924-5435-6844-8D06-BF6C7D1AAC5C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5646656" y="4177043"/>
            <a:ext cx="851711" cy="1022038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BEF5EB7-10B1-1548-83EE-27519D479B49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4536363" y="4097236"/>
            <a:ext cx="1110293" cy="1101845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7F35036-E18A-414B-AD9D-5F70E4099294}"/>
              </a:ext>
            </a:extLst>
          </p:cNvPr>
          <p:cNvSpPr txBox="1"/>
          <p:nvPr/>
        </p:nvSpPr>
        <p:spPr>
          <a:xfrm>
            <a:off x="3148179" y="5361229"/>
            <a:ext cx="6944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Cryostats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9CB61E0-2C6F-F64B-936D-BB191CF4AB26}"/>
              </a:ext>
            </a:extLst>
          </p:cNvPr>
          <p:cNvSpPr txBox="1"/>
          <p:nvPr/>
        </p:nvSpPr>
        <p:spPr>
          <a:xfrm>
            <a:off x="1905083" y="5679819"/>
            <a:ext cx="9156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Warm vessel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ECF8E8A-7DE7-884E-8421-09E0C9DF2F32}"/>
              </a:ext>
            </a:extLst>
          </p:cNvPr>
          <p:cNvSpPr txBox="1"/>
          <p:nvPr/>
        </p:nvSpPr>
        <p:spPr>
          <a:xfrm>
            <a:off x="2586614" y="5479161"/>
            <a:ext cx="7232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Insulation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523FFFC-D027-4B4C-8CE8-08BAB6EBCFC3}"/>
              </a:ext>
            </a:extLst>
          </p:cNvPr>
          <p:cNvCxnSpPr>
            <a:cxnSpLocks/>
            <a:stCxn id="41" idx="0"/>
          </p:cNvCxnSpPr>
          <p:nvPr/>
        </p:nvCxnSpPr>
        <p:spPr>
          <a:xfrm flipV="1">
            <a:off x="2362901" y="4876133"/>
            <a:ext cx="377507" cy="80368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DD64DFC-F02C-5144-932D-ECDF91574315}"/>
              </a:ext>
            </a:extLst>
          </p:cNvPr>
          <p:cNvCxnSpPr>
            <a:cxnSpLocks/>
          </p:cNvCxnSpPr>
          <p:nvPr/>
        </p:nvCxnSpPr>
        <p:spPr>
          <a:xfrm flipV="1">
            <a:off x="3039187" y="4732046"/>
            <a:ext cx="186794" cy="801348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7FA1589-1420-5244-AD78-8BB626CF8A28}"/>
              </a:ext>
            </a:extLst>
          </p:cNvPr>
          <p:cNvCxnSpPr>
            <a:cxnSpLocks/>
          </p:cNvCxnSpPr>
          <p:nvPr/>
        </p:nvCxnSpPr>
        <p:spPr>
          <a:xfrm flipV="1">
            <a:off x="3543775" y="4591558"/>
            <a:ext cx="85923" cy="790208"/>
          </a:xfrm>
          <a:prstGeom prst="straightConnector1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1D0EEB0B-432F-AD46-9E9B-DF1931892300}"/>
              </a:ext>
            </a:extLst>
          </p:cNvPr>
          <p:cNvSpPr txBox="1"/>
          <p:nvPr/>
        </p:nvSpPr>
        <p:spPr>
          <a:xfrm>
            <a:off x="5086698" y="2915568"/>
            <a:ext cx="692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Guardrail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8328BF-BA94-5F46-9EFC-BC3B16948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ukose/aschukraft/rjw</a:t>
            </a:r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A319274B-F794-F542-9E92-9B84C3388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4348-37E0-6648-992E-1DFB499E7AA7}" type="slidenum">
              <a:rPr lang="en-US" smtClean="0"/>
              <a:t>5</a:t>
            </a:fld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51F4B0A-155E-A24B-9B8B-477FB5BB3E84}"/>
              </a:ext>
            </a:extLst>
          </p:cNvPr>
          <p:cNvSpPr txBox="1"/>
          <p:nvPr/>
        </p:nvSpPr>
        <p:spPr>
          <a:xfrm>
            <a:off x="838200" y="5993874"/>
            <a:ext cx="9852980" cy="7232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SiPM</a:t>
            </a:r>
            <a:r>
              <a:rPr lang="en-US" dirty="0"/>
              <a:t> sensors and FEBs can be attached after the modules have been installed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Procurement of mounting parts has started. Installation will be stretched over longer time period.</a:t>
            </a:r>
          </a:p>
        </p:txBody>
      </p:sp>
    </p:spTree>
    <p:extLst>
      <p:ext uri="{BB962C8B-B14F-4D97-AF65-F5344CB8AC3E}">
        <p14:creationId xmlns:p14="http://schemas.microsoft.com/office/powerpoint/2010/main" val="931566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CE786-5C40-2148-97BE-80E5665E9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Wall</a:t>
            </a:r>
          </a:p>
        </p:txBody>
      </p:sp>
      <p:pic>
        <p:nvPicPr>
          <p:cNvPr id="4" name="Content Placeholder 13">
            <a:extLst>
              <a:ext uri="{FF2B5EF4-FFF2-40B4-BE49-F238E27FC236}">
                <a16:creationId xmlns:a16="http://schemas.microsoft.com/office/drawing/2014/main" id="{B5CE8E62-5F2D-A04D-8FAD-246A1923EB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981" y="1965835"/>
            <a:ext cx="6933290" cy="4165831"/>
          </a:xfr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3A5CCC6-ADB9-2C40-9509-18579C76BCBD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7705725" y="4688914"/>
            <a:ext cx="2287814" cy="114379"/>
          </a:xfrm>
          <a:prstGeom prst="straightConnector1">
            <a:avLst/>
          </a:prstGeom>
          <a:ln w="19050">
            <a:solidFill>
              <a:srgbClr val="66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F30CE00-3FAE-1F47-AF4D-27814795B1E6}"/>
              </a:ext>
            </a:extLst>
          </p:cNvPr>
          <p:cNvSpPr txBox="1"/>
          <p:nvPr/>
        </p:nvSpPr>
        <p:spPr>
          <a:xfrm>
            <a:off x="9993539" y="4561956"/>
            <a:ext cx="16129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Active Volume (field cage)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5283EA1-43FD-BA42-B257-0512A08AE5BB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7830292" y="5011042"/>
            <a:ext cx="2146970" cy="207749"/>
          </a:xfrm>
          <a:prstGeom prst="straightConnector1">
            <a:avLst/>
          </a:prstGeom>
          <a:ln w="190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4C4D53C-540D-BC42-BFDE-977995AD1AC2}"/>
              </a:ext>
            </a:extLst>
          </p:cNvPr>
          <p:cNvSpPr txBox="1"/>
          <p:nvPr/>
        </p:nvSpPr>
        <p:spPr>
          <a:xfrm>
            <a:off x="9977262" y="4803293"/>
            <a:ext cx="12875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Argon Volume </a:t>
            </a:r>
          </a:p>
          <a:p>
            <a:r>
              <a:rPr lang="en-US" sz="1050" dirty="0"/>
              <a:t>(interior of cryostat)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A11842-489C-6E4B-8D44-899921A8898D}"/>
              </a:ext>
            </a:extLst>
          </p:cNvPr>
          <p:cNvSpPr/>
          <p:nvPr/>
        </p:nvSpPr>
        <p:spPr>
          <a:xfrm>
            <a:off x="4266641" y="1571158"/>
            <a:ext cx="4269426" cy="812473"/>
          </a:xfrm>
          <a:prstGeom prst="rect">
            <a:avLst/>
          </a:prstGeom>
          <a:solidFill>
            <a:srgbClr val="F4B183">
              <a:alpha val="50196"/>
            </a:srgb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781929-B2C4-0847-AE4C-2BCFD99C930E}"/>
              </a:ext>
            </a:extLst>
          </p:cNvPr>
          <p:cNvSpPr txBox="1"/>
          <p:nvPr/>
        </p:nvSpPr>
        <p:spPr>
          <a:xfrm>
            <a:off x="4499251" y="1648719"/>
            <a:ext cx="8755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Overburden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D732FD-B655-9E40-B38D-ACA7F5129CB6}"/>
              </a:ext>
            </a:extLst>
          </p:cNvPr>
          <p:cNvSpPr txBox="1"/>
          <p:nvPr/>
        </p:nvSpPr>
        <p:spPr>
          <a:xfrm>
            <a:off x="9967182" y="2956015"/>
            <a:ext cx="176362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Top CRT</a:t>
            </a:r>
          </a:p>
          <a:p>
            <a:r>
              <a:rPr lang="en-US" sz="1050" dirty="0"/>
              <a:t>(angle portion, on E-W walls)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51FFF5-8D6C-C844-992C-C34CA072F657}"/>
              </a:ext>
            </a:extLst>
          </p:cNvPr>
          <p:cNvSpPr txBox="1"/>
          <p:nvPr/>
        </p:nvSpPr>
        <p:spPr>
          <a:xfrm>
            <a:off x="9970865" y="3574682"/>
            <a:ext cx="20667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Side CRT (long sides)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3CD7098-D0E1-D943-AB9D-3E93B115DF05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8772525" y="3119797"/>
            <a:ext cx="1194657" cy="4396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2D8CBB8-DCDD-C149-8B18-2857EF179266}"/>
              </a:ext>
            </a:extLst>
          </p:cNvPr>
          <p:cNvCxnSpPr>
            <a:cxnSpLocks/>
          </p:cNvCxnSpPr>
          <p:nvPr/>
        </p:nvCxnSpPr>
        <p:spPr>
          <a:xfrm flipH="1">
            <a:off x="8442974" y="3709629"/>
            <a:ext cx="1507248" cy="207219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5D2C33B-F90F-0741-BBAA-0CCE9249216C}"/>
              </a:ext>
            </a:extLst>
          </p:cNvPr>
          <p:cNvCxnSpPr>
            <a:cxnSpLocks/>
          </p:cNvCxnSpPr>
          <p:nvPr/>
        </p:nvCxnSpPr>
        <p:spPr>
          <a:xfrm flipH="1" flipV="1">
            <a:off x="7830292" y="2725621"/>
            <a:ext cx="2130314" cy="2484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27917CF-91DF-5045-A1D8-9F29656D0DA6}"/>
              </a:ext>
            </a:extLst>
          </p:cNvPr>
          <p:cNvSpPr txBox="1"/>
          <p:nvPr/>
        </p:nvSpPr>
        <p:spPr>
          <a:xfrm>
            <a:off x="2984846" y="2657535"/>
            <a:ext cx="80983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Building</a:t>
            </a:r>
          </a:p>
          <a:p>
            <a:r>
              <a:rPr lang="en-US" sz="1050" dirty="0"/>
              <a:t>Foundation</a:t>
            </a:r>
          </a:p>
          <a:p>
            <a:r>
              <a:rPr lang="en-US" sz="1050" dirty="0"/>
              <a:t>Walls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1198AA-F3C0-CB40-A4EB-F69D3BD2B0C4}"/>
              </a:ext>
            </a:extLst>
          </p:cNvPr>
          <p:cNvSpPr txBox="1"/>
          <p:nvPr/>
        </p:nvSpPr>
        <p:spPr>
          <a:xfrm>
            <a:off x="9977262" y="5230830"/>
            <a:ext cx="6944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Cryostats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60CF398-3FDB-F14F-9614-253E9191F998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7880686" y="5357788"/>
            <a:ext cx="2096576" cy="26409"/>
          </a:xfrm>
          <a:prstGeom prst="straightConnector1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D6103AB5-1518-F445-B77F-4610A193204B}"/>
              </a:ext>
            </a:extLst>
          </p:cNvPr>
          <p:cNvSpPr/>
          <p:nvPr/>
        </p:nvSpPr>
        <p:spPr>
          <a:xfrm>
            <a:off x="3007541" y="1998360"/>
            <a:ext cx="1383141" cy="3991284"/>
          </a:xfrm>
          <a:custGeom>
            <a:avLst/>
            <a:gdLst>
              <a:gd name="connsiteX0" fmla="*/ 0 w 1400175"/>
              <a:gd name="connsiteY0" fmla="*/ 0 h 3990975"/>
              <a:gd name="connsiteX1" fmla="*/ 0 w 1400175"/>
              <a:gd name="connsiteY1" fmla="*/ 3990975 h 3990975"/>
              <a:gd name="connsiteX2" fmla="*/ 228600 w 1400175"/>
              <a:gd name="connsiteY2" fmla="*/ 3981450 h 3990975"/>
              <a:gd name="connsiteX3" fmla="*/ 209550 w 1400175"/>
              <a:gd name="connsiteY3" fmla="*/ 1228725 h 3990975"/>
              <a:gd name="connsiteX4" fmla="*/ 933450 w 1400175"/>
              <a:gd name="connsiteY4" fmla="*/ 1219200 h 3990975"/>
              <a:gd name="connsiteX5" fmla="*/ 1390650 w 1400175"/>
              <a:gd name="connsiteY5" fmla="*/ 1000125 h 3990975"/>
              <a:gd name="connsiteX6" fmla="*/ 1400175 w 1400175"/>
              <a:gd name="connsiteY6" fmla="*/ 561975 h 3990975"/>
              <a:gd name="connsiteX7" fmla="*/ 1266825 w 1400175"/>
              <a:gd name="connsiteY7" fmla="*/ 571500 h 3990975"/>
              <a:gd name="connsiteX8" fmla="*/ 1276350 w 1400175"/>
              <a:gd name="connsiteY8" fmla="*/ 0 h 3990975"/>
              <a:gd name="connsiteX9" fmla="*/ 0 w 1400175"/>
              <a:gd name="connsiteY9" fmla="*/ 0 h 399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00175" h="3990975">
                <a:moveTo>
                  <a:pt x="0" y="0"/>
                </a:moveTo>
                <a:lnTo>
                  <a:pt x="0" y="3990975"/>
                </a:lnTo>
                <a:lnTo>
                  <a:pt x="228600" y="3981450"/>
                </a:lnTo>
                <a:lnTo>
                  <a:pt x="209550" y="1228725"/>
                </a:lnTo>
                <a:lnTo>
                  <a:pt x="933450" y="1219200"/>
                </a:lnTo>
                <a:lnTo>
                  <a:pt x="1390650" y="1000125"/>
                </a:lnTo>
                <a:lnTo>
                  <a:pt x="1400175" y="561975"/>
                </a:lnTo>
                <a:lnTo>
                  <a:pt x="1266825" y="571500"/>
                </a:lnTo>
                <a:lnTo>
                  <a:pt x="1276350" y="0"/>
                </a:lnTo>
                <a:lnTo>
                  <a:pt x="0" y="0"/>
                </a:lnTo>
                <a:close/>
              </a:path>
            </a:pathLst>
          </a:custGeom>
          <a:solidFill>
            <a:srgbClr val="F4B183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Freeform: Shape 52">
            <a:extLst>
              <a:ext uri="{FF2B5EF4-FFF2-40B4-BE49-F238E27FC236}">
                <a16:creationId xmlns:a16="http://schemas.microsoft.com/office/drawing/2014/main" id="{E111119F-F904-FE4F-B889-5A8EC1CF37A4}"/>
              </a:ext>
            </a:extLst>
          </p:cNvPr>
          <p:cNvSpPr/>
          <p:nvPr/>
        </p:nvSpPr>
        <p:spPr>
          <a:xfrm flipH="1">
            <a:off x="8427723" y="1998359"/>
            <a:ext cx="1400175" cy="3990975"/>
          </a:xfrm>
          <a:custGeom>
            <a:avLst/>
            <a:gdLst>
              <a:gd name="connsiteX0" fmla="*/ 0 w 1400175"/>
              <a:gd name="connsiteY0" fmla="*/ 0 h 3990975"/>
              <a:gd name="connsiteX1" fmla="*/ 0 w 1400175"/>
              <a:gd name="connsiteY1" fmla="*/ 3990975 h 3990975"/>
              <a:gd name="connsiteX2" fmla="*/ 228600 w 1400175"/>
              <a:gd name="connsiteY2" fmla="*/ 3981450 h 3990975"/>
              <a:gd name="connsiteX3" fmla="*/ 209550 w 1400175"/>
              <a:gd name="connsiteY3" fmla="*/ 1228725 h 3990975"/>
              <a:gd name="connsiteX4" fmla="*/ 933450 w 1400175"/>
              <a:gd name="connsiteY4" fmla="*/ 1219200 h 3990975"/>
              <a:gd name="connsiteX5" fmla="*/ 1390650 w 1400175"/>
              <a:gd name="connsiteY5" fmla="*/ 1000125 h 3990975"/>
              <a:gd name="connsiteX6" fmla="*/ 1400175 w 1400175"/>
              <a:gd name="connsiteY6" fmla="*/ 561975 h 3990975"/>
              <a:gd name="connsiteX7" fmla="*/ 1266825 w 1400175"/>
              <a:gd name="connsiteY7" fmla="*/ 571500 h 3990975"/>
              <a:gd name="connsiteX8" fmla="*/ 1276350 w 1400175"/>
              <a:gd name="connsiteY8" fmla="*/ 0 h 3990975"/>
              <a:gd name="connsiteX9" fmla="*/ 0 w 1400175"/>
              <a:gd name="connsiteY9" fmla="*/ 0 h 399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00175" h="3990975">
                <a:moveTo>
                  <a:pt x="0" y="0"/>
                </a:moveTo>
                <a:lnTo>
                  <a:pt x="0" y="3990975"/>
                </a:lnTo>
                <a:lnTo>
                  <a:pt x="228600" y="3981450"/>
                </a:lnTo>
                <a:lnTo>
                  <a:pt x="209550" y="1228725"/>
                </a:lnTo>
                <a:lnTo>
                  <a:pt x="933450" y="1219200"/>
                </a:lnTo>
                <a:lnTo>
                  <a:pt x="1390650" y="1000125"/>
                </a:lnTo>
                <a:lnTo>
                  <a:pt x="1400175" y="561975"/>
                </a:lnTo>
                <a:lnTo>
                  <a:pt x="1266825" y="571500"/>
                </a:lnTo>
                <a:lnTo>
                  <a:pt x="1276350" y="0"/>
                </a:lnTo>
                <a:lnTo>
                  <a:pt x="0" y="0"/>
                </a:lnTo>
                <a:close/>
              </a:path>
            </a:pathLst>
          </a:custGeom>
          <a:solidFill>
            <a:srgbClr val="F4B183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7D0279-697A-664C-A7F9-216DF89C56DC}"/>
              </a:ext>
            </a:extLst>
          </p:cNvPr>
          <p:cNvSpPr/>
          <p:nvPr/>
        </p:nvSpPr>
        <p:spPr>
          <a:xfrm>
            <a:off x="2971801" y="5986090"/>
            <a:ext cx="6856098" cy="508430"/>
          </a:xfrm>
          <a:prstGeom prst="rect">
            <a:avLst/>
          </a:prstGeom>
          <a:solidFill>
            <a:srgbClr val="F4B183">
              <a:alpha val="25882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91A05D-4A6E-4B43-8A7E-D72627520C67}"/>
              </a:ext>
            </a:extLst>
          </p:cNvPr>
          <p:cNvSpPr/>
          <p:nvPr/>
        </p:nvSpPr>
        <p:spPr>
          <a:xfrm>
            <a:off x="3158036" y="3243262"/>
            <a:ext cx="714874" cy="2739499"/>
          </a:xfrm>
          <a:prstGeom prst="rect">
            <a:avLst/>
          </a:prstGeom>
          <a:solidFill>
            <a:srgbClr val="F4B183">
              <a:alpha val="1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87C719-9BFB-5B4D-8175-D6DB6D53BE91}"/>
              </a:ext>
            </a:extLst>
          </p:cNvPr>
          <p:cNvSpPr/>
          <p:nvPr/>
        </p:nvSpPr>
        <p:spPr>
          <a:xfrm>
            <a:off x="8949322" y="3229300"/>
            <a:ext cx="714874" cy="2739499"/>
          </a:xfrm>
          <a:prstGeom prst="rect">
            <a:avLst/>
          </a:prstGeom>
          <a:solidFill>
            <a:srgbClr val="F4B183">
              <a:alpha val="1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2DC43F-6F5F-E348-BDE4-800B3749DB47}"/>
              </a:ext>
            </a:extLst>
          </p:cNvPr>
          <p:cNvSpPr txBox="1"/>
          <p:nvPr/>
        </p:nvSpPr>
        <p:spPr>
          <a:xfrm>
            <a:off x="9960605" y="2520197"/>
            <a:ext cx="195117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Top CRT </a:t>
            </a:r>
          </a:p>
          <a:p>
            <a:r>
              <a:rPr lang="en-US" sz="1050" dirty="0"/>
              <a:t>(vertical portion, on south wall)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2BA563-DED1-154E-A8DE-F89C918A8DB6}"/>
              </a:ext>
            </a:extLst>
          </p:cNvPr>
          <p:cNvSpPr/>
          <p:nvPr/>
        </p:nvSpPr>
        <p:spPr>
          <a:xfrm>
            <a:off x="4558211" y="3792688"/>
            <a:ext cx="66177" cy="2130202"/>
          </a:xfrm>
          <a:prstGeom prst="rect">
            <a:avLst/>
          </a:prstGeom>
          <a:solidFill>
            <a:srgbClr val="C00000">
              <a:alpha val="1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D01C3DC-243F-FB4A-92C7-184D598CC133}"/>
              </a:ext>
            </a:extLst>
          </p:cNvPr>
          <p:cNvSpPr/>
          <p:nvPr/>
        </p:nvSpPr>
        <p:spPr>
          <a:xfrm>
            <a:off x="8176315" y="3808026"/>
            <a:ext cx="66177" cy="2130202"/>
          </a:xfrm>
          <a:prstGeom prst="rect">
            <a:avLst/>
          </a:prstGeom>
          <a:solidFill>
            <a:srgbClr val="C00000">
              <a:alpha val="1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F30216-CFD4-5A4F-93C6-6ABEAAD8AEE7}"/>
              </a:ext>
            </a:extLst>
          </p:cNvPr>
          <p:cNvSpPr/>
          <p:nvPr/>
        </p:nvSpPr>
        <p:spPr>
          <a:xfrm rot="5400000">
            <a:off x="6359254" y="1879865"/>
            <a:ext cx="99897" cy="3701982"/>
          </a:xfrm>
          <a:prstGeom prst="rect">
            <a:avLst/>
          </a:prstGeom>
          <a:solidFill>
            <a:srgbClr val="C00000">
              <a:alpha val="1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760C9AA-293E-EC46-A95E-E82A9C4698C3}"/>
              </a:ext>
            </a:extLst>
          </p:cNvPr>
          <p:cNvSpPr/>
          <p:nvPr/>
        </p:nvSpPr>
        <p:spPr>
          <a:xfrm rot="5400000">
            <a:off x="6425430" y="4031790"/>
            <a:ext cx="99897" cy="3701982"/>
          </a:xfrm>
          <a:prstGeom prst="rect">
            <a:avLst/>
          </a:prstGeom>
          <a:solidFill>
            <a:srgbClr val="C00000">
              <a:alpha val="1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D45ACF0-04D7-B64F-A5B0-7693AC2FBC5E}"/>
              </a:ext>
            </a:extLst>
          </p:cNvPr>
          <p:cNvSpPr/>
          <p:nvPr/>
        </p:nvSpPr>
        <p:spPr>
          <a:xfrm rot="10800000">
            <a:off x="5054000" y="2467700"/>
            <a:ext cx="3342267" cy="651875"/>
          </a:xfrm>
          <a:prstGeom prst="rect">
            <a:avLst/>
          </a:prstGeom>
          <a:solidFill>
            <a:schemeClr val="accent1">
              <a:lumMod val="60000"/>
              <a:lumOff val="40000"/>
              <a:alpha val="1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F7667A-6DDF-5A46-B56D-A0B93E7DA180}"/>
              </a:ext>
            </a:extLst>
          </p:cNvPr>
          <p:cNvSpPr txBox="1"/>
          <p:nvPr/>
        </p:nvSpPr>
        <p:spPr>
          <a:xfrm>
            <a:off x="9950222" y="3880532"/>
            <a:ext cx="20667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Side CRT (south side, upstream)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6AF0CAF-77E3-2043-9234-A6377F0E2134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7991084" y="4007490"/>
            <a:ext cx="1959138" cy="204222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1A70436-E168-7549-A4AE-E316C3C183BD}"/>
              </a:ext>
            </a:extLst>
          </p:cNvPr>
          <p:cNvSpPr txBox="1"/>
          <p:nvPr/>
        </p:nvSpPr>
        <p:spPr>
          <a:xfrm>
            <a:off x="3007541" y="3780805"/>
            <a:ext cx="114536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/>
              <a:t>South Side CRT offset around stairs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6F12B5F-4737-BF48-85AF-E16239D714CD}"/>
              </a:ext>
            </a:extLst>
          </p:cNvPr>
          <p:cNvCxnSpPr>
            <a:cxnSpLocks/>
            <a:stCxn id="32" idx="3"/>
          </p:cNvCxnSpPr>
          <p:nvPr/>
        </p:nvCxnSpPr>
        <p:spPr>
          <a:xfrm flipV="1">
            <a:off x="4152901" y="3558855"/>
            <a:ext cx="922994" cy="510491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C6949F3E-0D0A-3D49-B734-9FF8B8F7FCD1}"/>
              </a:ext>
            </a:extLst>
          </p:cNvPr>
          <p:cNvSpPr/>
          <p:nvPr/>
        </p:nvSpPr>
        <p:spPr>
          <a:xfrm rot="10800000">
            <a:off x="5211410" y="3227486"/>
            <a:ext cx="2888531" cy="876825"/>
          </a:xfrm>
          <a:prstGeom prst="rect">
            <a:avLst/>
          </a:prstGeom>
          <a:solidFill>
            <a:srgbClr val="8FAADC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1767760-5BFA-CD43-8CD2-0514D7065CE3}"/>
              </a:ext>
            </a:extLst>
          </p:cNvPr>
          <p:cNvSpPr/>
          <p:nvPr/>
        </p:nvSpPr>
        <p:spPr>
          <a:xfrm rot="10800000">
            <a:off x="4964936" y="4132545"/>
            <a:ext cx="2924794" cy="1735252"/>
          </a:xfrm>
          <a:prstGeom prst="rect">
            <a:avLst/>
          </a:prstGeom>
          <a:solidFill>
            <a:srgbClr val="8FAADC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38009F2-7D3B-034B-A39F-BECB333B4D0C}"/>
              </a:ext>
            </a:extLst>
          </p:cNvPr>
          <p:cNvSpPr txBox="1"/>
          <p:nvPr/>
        </p:nvSpPr>
        <p:spPr>
          <a:xfrm>
            <a:off x="261355" y="2478522"/>
            <a:ext cx="26291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South wall will also have two layers of modules.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Second layer final layout TBD.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Need to leave space for access stairs to warm vessel top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DB6154-E550-7B4B-B6A9-30ABA63CF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ukose/aschukraft/rjw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5EB252A4-6478-024D-A039-71BCAF3A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4348-37E0-6648-992E-1DFB499E7A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97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1B91F-C3DE-2D46-A292-71B6C8133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Re-use of MINOS scintillator modules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FF8E01-8AE1-9240-98F1-66CFECFEB0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5" b="38667"/>
          <a:stretch/>
        </p:blipFill>
        <p:spPr>
          <a:xfrm>
            <a:off x="1355945" y="3038350"/>
            <a:ext cx="3965523" cy="11103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F78A21-3546-6944-9D5A-0437CA11C9EF}"/>
              </a:ext>
            </a:extLst>
          </p:cNvPr>
          <p:cNvSpPr txBox="1"/>
          <p:nvPr/>
        </p:nvSpPr>
        <p:spPr>
          <a:xfrm>
            <a:off x="1279745" y="3942545"/>
            <a:ext cx="163381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4C96"/>
                </a:solidFill>
              </a:rPr>
              <a:t>MINOS module snout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29AC72-9ABD-D042-BCA6-880D60CC1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92" y="1690688"/>
            <a:ext cx="3622108" cy="21208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FA6CE8-9FB8-E54B-B46F-BF7A9801C487}"/>
              </a:ext>
            </a:extLst>
          </p:cNvPr>
          <p:cNvSpPr txBox="1"/>
          <p:nvPr/>
        </p:nvSpPr>
        <p:spPr>
          <a:xfrm>
            <a:off x="838200" y="4441695"/>
            <a:ext cx="100529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ea typeface="Helvetica" charset="0"/>
                <a:cs typeface="Helvetica" charset="0"/>
              </a:rPr>
              <a:t>20 strips per module (each 4 cm wide)</a:t>
            </a:r>
          </a:p>
          <a:p>
            <a:pPr marL="285750" lvl="2" indent="-285750">
              <a:buFont typeface="Arial" charset="0"/>
              <a:buChar char="•"/>
            </a:pPr>
            <a:r>
              <a:rPr lang="en-US" dirty="0">
                <a:ea typeface="Helvetica" charset="0"/>
                <a:cs typeface="Helvetica" charset="0"/>
              </a:rPr>
              <a:t>The strips are glued to and wrapped in a light-tight aluminum skin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ea typeface="Helvetica" charset="0"/>
                <a:cs typeface="Helvetica" charset="0"/>
              </a:rPr>
              <a:t>One fiber per strip, readout on both ends -&gt; 40 channels per module (40 * 172 = 6880 channels total)</a:t>
            </a:r>
          </a:p>
          <a:p>
            <a:endParaRPr lang="en-US" b="1" dirty="0">
              <a:solidFill>
                <a:srgbClr val="FF0000"/>
              </a:solidFill>
              <a:ea typeface="Helvetica" charset="0"/>
              <a:cs typeface="Helvetica" charset="0"/>
            </a:endParaRPr>
          </a:p>
          <a:p>
            <a:r>
              <a:rPr lang="en-US" b="1" dirty="0">
                <a:solidFill>
                  <a:srgbClr val="FF0000"/>
                </a:solidFill>
                <a:ea typeface="Helvetica" charset="0"/>
                <a:cs typeface="Helvetica" charset="0"/>
              </a:rPr>
              <a:t>Main difference to other CRT systems (top, SBND, </a:t>
            </a:r>
            <a:r>
              <a:rPr lang="en-US" b="1" dirty="0" err="1">
                <a:solidFill>
                  <a:srgbClr val="FF0000"/>
                </a:solidFill>
                <a:ea typeface="Helvetica" charset="0"/>
                <a:cs typeface="Helvetica" charset="0"/>
              </a:rPr>
              <a:t>MicroBooNE</a:t>
            </a:r>
            <a:r>
              <a:rPr lang="en-US" b="1" dirty="0">
                <a:solidFill>
                  <a:srgbClr val="FF0000"/>
                </a:solidFill>
                <a:ea typeface="Helvetica" charset="0"/>
                <a:cs typeface="Helvetica" charset="0"/>
              </a:rPr>
              <a:t>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ea typeface="Helvetica" charset="0"/>
                <a:cs typeface="Helvetica" charset="0"/>
              </a:rPr>
              <a:t>Only 1 fiber per strip instead of 2 – cannot require coincidence between SiPMs for noise reduction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ea typeface="Helvetica" charset="0"/>
                <a:cs typeface="Helvetica" charset="0"/>
              </a:rPr>
              <a:t>Fibers read out on both ends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42F1C0-6615-C547-B400-29B86818E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945" y="1446755"/>
            <a:ext cx="3965523" cy="143926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51D44E-0CA8-344F-A2E4-DE20CCC9C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ukose/aschukraft/rjw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2B794-1646-6649-BB73-2E7CCBAA3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4348-37E0-6648-992E-1DFB499E7AA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240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5EFE9-9B48-2140-B118-F0F83E23B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Readout design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276A1C-4884-8842-A343-AE990E738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535" y="3119937"/>
            <a:ext cx="3645523" cy="12290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162DC1-FE74-FA4D-BDA4-3E8EF34C8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114" y="3424674"/>
            <a:ext cx="4361086" cy="6195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670C4D-DA90-654D-8BF5-6FDD763146C6}"/>
              </a:ext>
            </a:extLst>
          </p:cNvPr>
          <p:cNvSpPr txBox="1"/>
          <p:nvPr/>
        </p:nvSpPr>
        <p:spPr>
          <a:xfrm>
            <a:off x="461141" y="1371856"/>
            <a:ext cx="112697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Photosensors: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MINOS modules were originally read out by multi-pixel PMTs – replaced with compact, low voltage </a:t>
            </a:r>
            <a:r>
              <a:rPr lang="en-US" dirty="0" err="1"/>
              <a:t>SiPMs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geometrical challenges finding best commercial solution to optimize </a:t>
            </a:r>
            <a:r>
              <a:rPr lang="en-US" dirty="0" err="1"/>
              <a:t>SiPM</a:t>
            </a:r>
            <a:r>
              <a:rPr lang="en-US" dirty="0"/>
              <a:t> and fiber matching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Chosen solution: 3mmx3mm </a:t>
            </a:r>
            <a:r>
              <a:rPr lang="en-US" dirty="0" err="1"/>
              <a:t>SiPMs</a:t>
            </a:r>
            <a:r>
              <a:rPr lang="en-US" dirty="0"/>
              <a:t>, optically ganging two channels (4 cm granularity -&gt; 8 cm granularity)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0000"/>
                </a:solidFill>
              </a:rPr>
              <a:t>SiPMs</a:t>
            </a:r>
            <a:r>
              <a:rPr lang="en-US" dirty="0">
                <a:solidFill>
                  <a:srgbClr val="FF0000"/>
                </a:solidFill>
              </a:rPr>
              <a:t> have been ordered after technical review of the readout design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/>
              <a:t>(documentation: </a:t>
            </a:r>
            <a:r>
              <a:rPr lang="en-US" dirty="0">
                <a:hlinkClick r:id="rId4"/>
              </a:rPr>
              <a:t>https://sbn-docdb.fnal.gov/cgi-bin/private/DisplayMeeting?conferenceid=2612</a:t>
            </a:r>
            <a:r>
              <a:rPr lang="en-US" dirty="0"/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44D966-28D8-4C47-BECD-CBF11F8B6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5192" y="5457079"/>
            <a:ext cx="2581008" cy="9638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6F0905-EF0F-5848-BA35-813DC5286F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5340349"/>
            <a:ext cx="2901885" cy="119730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1876D8-AD7C-734D-90CB-4D1198D6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ukose/aschukraft/rjw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FBC57-6300-5C4A-BBFF-76B35FB8E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4348-37E0-6648-992E-1DFB499E7AA7}" type="slidenum">
              <a:rPr lang="en-US" smtClean="0"/>
              <a:t>8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C561E0-1FDE-5042-9DF4-7897AB9DFC93}"/>
              </a:ext>
            </a:extLst>
          </p:cNvPr>
          <p:cNvSpPr txBox="1"/>
          <p:nvPr/>
        </p:nvSpPr>
        <p:spPr>
          <a:xfrm>
            <a:off x="393076" y="4422317"/>
            <a:ext cx="11269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Electronics: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Front end readout board is CAEN A1702 (developed by University of Bern for use in SBND and </a:t>
            </a:r>
            <a:r>
              <a:rPr lang="en-US" dirty="0" err="1"/>
              <a:t>MicroBooNE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Same readout board as used in the top CRT and SBND and </a:t>
            </a:r>
            <a:r>
              <a:rPr lang="en-US" dirty="0" err="1"/>
              <a:t>MicroBooNE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Will simplify common DAQ and analysis.</a:t>
            </a:r>
          </a:p>
        </p:txBody>
      </p:sp>
    </p:spTree>
    <p:extLst>
      <p:ext uri="{BB962C8B-B14F-4D97-AF65-F5344CB8AC3E}">
        <p14:creationId xmlns:p14="http://schemas.microsoft.com/office/powerpoint/2010/main" val="3365257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AC069D3-052E-7042-89E3-4A497B0AD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2304792"/>
            <a:ext cx="5098855" cy="3847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E1D9AF-0CF7-1A49-9176-FF0E8E691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Module and sensor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68BD7-ABCF-7540-A6D7-1B6519EEC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367426"/>
            <a:ext cx="11030821" cy="1127265"/>
          </a:xfrm>
        </p:spPr>
        <p:txBody>
          <a:bodyPr>
            <a:normAutofit fontScale="92500"/>
          </a:bodyPr>
          <a:lstStyle/>
          <a:p>
            <a:r>
              <a:rPr lang="en-US" sz="2000" dirty="0"/>
              <a:t>3mmx3mm </a:t>
            </a:r>
            <a:r>
              <a:rPr lang="en-US" sz="2000" dirty="0" err="1"/>
              <a:t>SiPM</a:t>
            </a:r>
            <a:r>
              <a:rPr lang="en-US" sz="2000" dirty="0"/>
              <a:t> solution was prototyped and tested for a mini-version of 4 (of 10) </a:t>
            </a:r>
            <a:r>
              <a:rPr lang="en-US" sz="2000" dirty="0" err="1"/>
              <a:t>SiPMs</a:t>
            </a:r>
            <a:r>
              <a:rPr lang="en-US" sz="2000" dirty="0"/>
              <a:t> (= 8 of 20 strips).</a:t>
            </a:r>
            <a:br>
              <a:rPr lang="en-US" sz="2000" dirty="0"/>
            </a:br>
            <a:r>
              <a:rPr lang="en-US" sz="2000" dirty="0"/>
              <a:t>Results: </a:t>
            </a:r>
            <a:r>
              <a:rPr lang="en-US" sz="2000" dirty="0">
                <a:hlinkClick r:id="rId3"/>
              </a:rPr>
              <a:t>https://sbn-docdb.fnal.gov/cgi-bin/private/DisplayMeeting?conferenceid=2612</a:t>
            </a:r>
            <a:endParaRPr lang="en-US" sz="2000" dirty="0"/>
          </a:p>
          <a:p>
            <a:r>
              <a:rPr lang="en-US" sz="2000" dirty="0"/>
              <a:t>Light-output and efficiency measurement using external </a:t>
            </a:r>
            <a:r>
              <a:rPr lang="en-US" sz="2000" dirty="0" err="1"/>
              <a:t>hodoscope</a:t>
            </a:r>
            <a:r>
              <a:rPr lang="en-US" sz="2000" dirty="0"/>
              <a:t> to trigger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648B80-6278-3C47-A106-3333EE93B4BE}"/>
              </a:ext>
            </a:extLst>
          </p:cNvPr>
          <p:cNvGrpSpPr/>
          <p:nvPr/>
        </p:nvGrpSpPr>
        <p:grpSpPr>
          <a:xfrm>
            <a:off x="5635843" y="2304793"/>
            <a:ext cx="5336957" cy="3995738"/>
            <a:chOff x="6232634" y="3852369"/>
            <a:chExt cx="4295666" cy="290480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3146BC5-AFD2-3E4C-98E8-2FFE42CE7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2634" y="3852369"/>
              <a:ext cx="4295666" cy="2904806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3FCF2CB-45A5-F94E-95D0-5D5531FA4C05}"/>
                </a:ext>
              </a:extLst>
            </p:cNvPr>
            <p:cNvCxnSpPr/>
            <p:nvPr/>
          </p:nvCxnSpPr>
          <p:spPr>
            <a:xfrm>
              <a:off x="6674069" y="5644055"/>
              <a:ext cx="339484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D277CA0-C55E-B645-8AD2-19DDA8E84BD3}"/>
                </a:ext>
              </a:extLst>
            </p:cNvPr>
            <p:cNvCxnSpPr/>
            <p:nvPr/>
          </p:nvCxnSpPr>
          <p:spPr>
            <a:xfrm flipV="1">
              <a:off x="7315200" y="5357813"/>
              <a:ext cx="0" cy="28624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0013CD4-53DF-5E49-9C6E-4EBA4BD6D298}"/>
                </a:ext>
              </a:extLst>
            </p:cNvPr>
            <p:cNvCxnSpPr/>
            <p:nvPr/>
          </p:nvCxnSpPr>
          <p:spPr>
            <a:xfrm flipV="1">
              <a:off x="8524875" y="5357813"/>
              <a:ext cx="0" cy="28624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1F3BC4D-69EE-A545-B705-34276905B1EB}"/>
                </a:ext>
              </a:extLst>
            </p:cNvPr>
            <p:cNvSpPr txBox="1"/>
            <p:nvPr/>
          </p:nvSpPr>
          <p:spPr>
            <a:xfrm>
              <a:off x="7200900" y="4843107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Efficiency requirement</a:t>
              </a:r>
            </a:p>
            <a:p>
              <a:pPr algn="ctr"/>
              <a:r>
                <a:rPr lang="en-US" sz="1200" dirty="0"/>
                <a:t>(0.95 per double layer)</a:t>
              </a:r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DD28B9F-F83D-574E-B2F9-BD4B1D10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D4348-37E0-6648-992E-1DFB499E7AA7}" type="slidenum">
              <a:rPr lang="en-US" smtClean="0"/>
              <a:t>9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1F65168-5E11-5344-9F15-CF8625712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4651" y="3717696"/>
            <a:ext cx="887170" cy="1223907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3851D23-053D-2146-9C94-ABA1A0871752}"/>
              </a:ext>
            </a:extLst>
          </p:cNvPr>
          <p:cNvSpPr txBox="1">
            <a:spLocks/>
          </p:cNvSpPr>
          <p:nvPr/>
        </p:nvSpPr>
        <p:spPr>
          <a:xfrm>
            <a:off x="565476" y="6225398"/>
            <a:ext cx="8045124" cy="370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</a:rPr>
              <a:t>95% efficiency per double-layer can be reached</a:t>
            </a:r>
          </a:p>
        </p:txBody>
      </p:sp>
    </p:spTree>
    <p:extLst>
      <p:ext uri="{BB962C8B-B14F-4D97-AF65-F5344CB8AC3E}">
        <p14:creationId xmlns:p14="http://schemas.microsoft.com/office/powerpoint/2010/main" val="19041012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8631</TotalTime>
  <Words>1892</Words>
  <Application>Microsoft Macintosh PowerPoint</Application>
  <PresentationFormat>Widescreen</PresentationFormat>
  <Paragraphs>339</Paragraphs>
  <Slides>27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ＭＳ Ｐゴシック</vt:lpstr>
      <vt:lpstr>Arial</vt:lpstr>
      <vt:lpstr>Calibri</vt:lpstr>
      <vt:lpstr>Calibri Light</vt:lpstr>
      <vt:lpstr>Geneva</vt:lpstr>
      <vt:lpstr>Helvetica</vt:lpstr>
      <vt:lpstr>Times New Roman</vt:lpstr>
      <vt:lpstr>Wingdings</vt:lpstr>
      <vt:lpstr>Zapf Dingbats</vt:lpstr>
      <vt:lpstr>Office Theme</vt:lpstr>
      <vt:lpstr>PowerPoint Presentation</vt:lpstr>
      <vt:lpstr>SBN Far Detector CRT Group</vt:lpstr>
      <vt:lpstr>Side/Bottom CRT</vt:lpstr>
      <vt:lpstr>Side CRT system overview</vt:lpstr>
      <vt:lpstr>East/West Wall</vt:lpstr>
      <vt:lpstr>South Wall</vt:lpstr>
      <vt:lpstr>Re-use of MINOS scintillator modules</vt:lpstr>
      <vt:lpstr>Readout design</vt:lpstr>
      <vt:lpstr>Results: Module and sensor testing</vt:lpstr>
      <vt:lpstr>Design production housing and cable</vt:lpstr>
      <vt:lpstr>Tentative schedule (slightly updated since Director’s Review)</vt:lpstr>
      <vt:lpstr>Bottom CRT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CRT Module Prototype in Bologna: II</vt:lpstr>
      <vt:lpstr>PowerPoint Presentation</vt:lpstr>
      <vt:lpstr>PowerPoint Presentation</vt:lpstr>
      <vt:lpstr>CRT DAQ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Schukraft</dc:creator>
  <cp:lastModifiedBy>Wilson,Robert</cp:lastModifiedBy>
  <cp:revision>88</cp:revision>
  <cp:lastPrinted>2018-09-19T02:40:26Z</cp:lastPrinted>
  <dcterms:created xsi:type="dcterms:W3CDTF">2018-09-11T19:48:38Z</dcterms:created>
  <dcterms:modified xsi:type="dcterms:W3CDTF">2018-09-19T12:18:05Z</dcterms:modified>
</cp:coreProperties>
</file>