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9"/>
  </p:notesMasterIdLst>
  <p:handoutMasterIdLst>
    <p:handoutMasterId r:id="rId10"/>
  </p:handoutMasterIdLst>
  <p:sldIdLst>
    <p:sldId id="256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8" autoAdjust="0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776" y="184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8/28/18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8/28/18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Status of MCC11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T. Yang</a:t>
            </a:r>
          </a:p>
          <a:p>
            <a:r>
              <a:rPr lang="en-GB" dirty="0" err="1"/>
              <a:t>ProtoDUNE</a:t>
            </a:r>
            <a:r>
              <a:rPr lang="en-GB" dirty="0"/>
              <a:t> Sim/</a:t>
            </a:r>
            <a:r>
              <a:rPr lang="en-GB" dirty="0" err="1"/>
              <a:t>Reco</a:t>
            </a:r>
            <a:r>
              <a:rPr lang="en-GB" dirty="0"/>
              <a:t> Meeting</a:t>
            </a:r>
          </a:p>
          <a:p>
            <a:r>
              <a:rPr lang="en-GB" dirty="0"/>
              <a:t>Aug 29, 2018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5084DFB-19A8-6949-BC7A-9A4E2583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 for MCC11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A132245-1EFE-1E47-8C80-B5C51D67BB34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Changes/updates in MCC11</a:t>
            </a:r>
          </a:p>
          <a:p>
            <a:pPr lvl="1"/>
            <a:r>
              <a:rPr lang="en-US" dirty="0"/>
              <a:t>Readout window size reduced from 10k to 6k (Leigh Whitehead)</a:t>
            </a:r>
          </a:p>
          <a:p>
            <a:pPr lvl="1"/>
            <a:r>
              <a:rPr lang="en-US" dirty="0"/>
              <a:t>Beam instrument information (Pablo Fernandez, Leigh Whitehead)</a:t>
            </a:r>
          </a:p>
          <a:p>
            <a:pPr lvl="1"/>
            <a:r>
              <a:rPr lang="en-US" dirty="0"/>
              <a:t>Updated CRT locations (Martin </a:t>
            </a:r>
            <a:r>
              <a:rPr lang="en-US" dirty="0" err="1"/>
              <a:t>Tzanov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CRT readout simulation (Andrew Olivier)</a:t>
            </a:r>
          </a:p>
          <a:p>
            <a:pPr lvl="1"/>
            <a:r>
              <a:rPr lang="en-US" dirty="0"/>
              <a:t>Updated space charge effects with liquid flow (Mike Mooney, Hannah Rogers, Erik </a:t>
            </a:r>
            <a:r>
              <a:rPr lang="en-US" dirty="0" err="1"/>
              <a:t>Voirin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dQ</a:t>
            </a:r>
            <a:r>
              <a:rPr lang="en-US" dirty="0"/>
              <a:t>/dx and </a:t>
            </a:r>
            <a:r>
              <a:rPr lang="en-US" dirty="0" err="1"/>
              <a:t>dE</a:t>
            </a:r>
            <a:r>
              <a:rPr lang="en-US" dirty="0"/>
              <a:t>/dx calibration and database interface (</a:t>
            </a:r>
            <a:r>
              <a:rPr lang="en-US" dirty="0" err="1"/>
              <a:t>Ajib</a:t>
            </a:r>
            <a:r>
              <a:rPr lang="en-US" dirty="0"/>
              <a:t> </a:t>
            </a:r>
            <a:r>
              <a:rPr lang="en-US" dirty="0" err="1"/>
              <a:t>Paudel</a:t>
            </a:r>
            <a:r>
              <a:rPr lang="en-US" dirty="0"/>
              <a:t>, Jon Paley)</a:t>
            </a:r>
          </a:p>
          <a:p>
            <a:pPr lvl="1"/>
            <a:r>
              <a:rPr lang="en-US" dirty="0"/>
              <a:t>Improved Pandora reconstruction (Steve Green, et al.)</a:t>
            </a:r>
          </a:p>
          <a:p>
            <a:pPr lvl="1"/>
            <a:r>
              <a:rPr lang="en-US" dirty="0"/>
              <a:t>Updated photon detector channels (Alex Himmel, Chris Macias)</a:t>
            </a:r>
          </a:p>
          <a:p>
            <a:pPr lvl="1"/>
            <a:r>
              <a:rPr lang="en-US" dirty="0"/>
              <a:t>Other incremental improvements</a:t>
            </a:r>
          </a:p>
          <a:p>
            <a:r>
              <a:rPr lang="en-US" dirty="0"/>
              <a:t>Test sample using v07_02_00:</a:t>
            </a:r>
          </a:p>
          <a:p>
            <a:pPr lvl="1"/>
            <a:r>
              <a:rPr lang="en-US" dirty="0"/>
              <a:t>/</a:t>
            </a:r>
            <a:r>
              <a:rPr lang="en-US" dirty="0" err="1"/>
              <a:t>pnfs</a:t>
            </a:r>
            <a:r>
              <a:rPr lang="en-US" dirty="0"/>
              <a:t>/dune/scratch/users/</a:t>
            </a:r>
            <a:r>
              <a:rPr lang="en-US" dirty="0" err="1"/>
              <a:t>tjyang</a:t>
            </a:r>
            <a:r>
              <a:rPr lang="en-US" dirty="0"/>
              <a:t>/MCC11-test/</a:t>
            </a:r>
            <a:r>
              <a:rPr lang="en-US" dirty="0" err="1"/>
              <a:t>ProtoDUNESP</a:t>
            </a:r>
            <a:r>
              <a:rPr lang="en-US" dirty="0"/>
              <a:t>/v07_02_00/</a:t>
            </a:r>
            <a:r>
              <a:rPr lang="en-US" dirty="0" err="1"/>
              <a:t>reco</a:t>
            </a:r>
            <a:r>
              <a:rPr lang="en-US" dirty="0"/>
              <a:t>/mcc11_protodune_beam_p-7GeV_cosmics_3ms_sce/</a:t>
            </a:r>
            <a:r>
              <a:rPr lang="en-US" dirty="0" err="1"/>
              <a:t>files.list</a:t>
            </a:r>
            <a:endParaRPr lang="en-US" dirty="0"/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4A83D-7A8B-7E4A-BFA6-1763B1C5E7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26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4F3BCD6-8954-FA4E-B822-C405F6E88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resolved 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CAFB058-22D7-7348-836B-AC5EE2BE814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Alex fixed the photon detector channel numbers</a:t>
            </a:r>
          </a:p>
          <a:p>
            <a:pPr lvl="1"/>
            <a:r>
              <a:rPr lang="en-US" dirty="0"/>
              <a:t>He will give a talk on this later</a:t>
            </a:r>
          </a:p>
          <a:p>
            <a:pPr lvl="1"/>
            <a:r>
              <a:rPr lang="en-US" dirty="0"/>
              <a:t>Fixed in </a:t>
            </a:r>
            <a:r>
              <a:rPr lang="en-US" dirty="0" err="1"/>
              <a:t>dunetpc</a:t>
            </a:r>
            <a:r>
              <a:rPr lang="en-US" dirty="0"/>
              <a:t> v07_03_00</a:t>
            </a:r>
          </a:p>
          <a:p>
            <a:r>
              <a:rPr lang="en-US" dirty="0"/>
              <a:t>SCE electric field map was fixed</a:t>
            </a:r>
          </a:p>
          <a:p>
            <a:pPr lvl="1"/>
            <a:r>
              <a:rPr lang="en-US" dirty="0" err="1"/>
              <a:t>Ajib</a:t>
            </a:r>
            <a:r>
              <a:rPr lang="en-US" dirty="0"/>
              <a:t> found a problem with the implementation of electric field map with SCE</a:t>
            </a:r>
          </a:p>
          <a:p>
            <a:pPr lvl="1"/>
            <a:r>
              <a:rPr lang="en-US" dirty="0"/>
              <a:t>Hannah confirmed and fixed the field map</a:t>
            </a:r>
          </a:p>
          <a:p>
            <a:pPr lvl="1"/>
            <a:r>
              <a:rPr lang="en-US" dirty="0"/>
              <a:t>Fixed in </a:t>
            </a:r>
            <a:r>
              <a:rPr lang="en-US" dirty="0" err="1"/>
              <a:t>dunetpc</a:t>
            </a:r>
            <a:r>
              <a:rPr lang="en-US" dirty="0"/>
              <a:t> v07_03_00</a:t>
            </a:r>
          </a:p>
          <a:p>
            <a:r>
              <a:rPr lang="en-US" dirty="0"/>
              <a:t>Chris Backhouse fixed an issue in </a:t>
            </a:r>
            <a:r>
              <a:rPr lang="en-US" dirty="0" err="1"/>
              <a:t>SpacePointSolver</a:t>
            </a:r>
            <a:r>
              <a:rPr lang="en-US" dirty="0"/>
              <a:t> to handle hits with negative width</a:t>
            </a:r>
          </a:p>
          <a:p>
            <a:pPr lvl="1"/>
            <a:r>
              <a:rPr lang="en-US" dirty="0"/>
              <a:t>Fixed in this week’s </a:t>
            </a:r>
            <a:r>
              <a:rPr lang="en-US" dirty="0" err="1"/>
              <a:t>larsoft</a:t>
            </a:r>
            <a:r>
              <a:rPr lang="en-US" dirty="0"/>
              <a:t> release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5BAF9A-6C7D-A448-A1DC-48790D687B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8225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3D40C-0BA3-8E4F-9E29-1549DAFF1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Changes to low level reconstruction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860A1-15DC-CC4C-902F-A2234B551799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Noise filter will be changed from Wigner filter to Gaussian filter in deconvolution to reduce wiggles.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GausHitFinder</a:t>
            </a:r>
            <a:r>
              <a:rPr lang="en-US" dirty="0"/>
              <a:t> will be configured to reconstruct a series of narrow hits for a long pulse (Bruce)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EFEB6B-C8E3-2340-B35B-7D9B741B7D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269938-77EC-824D-B8BA-FE86B51720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9" y="1906621"/>
            <a:ext cx="4545147" cy="123724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F691A84-6DA8-7046-815B-8221AB062A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2608" y="1997841"/>
            <a:ext cx="4474541" cy="1146022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7204F6D-81C7-5148-8045-0687E5AC518E}"/>
              </a:ext>
            </a:extLst>
          </p:cNvPr>
          <p:cNvSpPr txBox="1"/>
          <p:nvPr/>
        </p:nvSpPr>
        <p:spPr>
          <a:xfrm>
            <a:off x="1167319" y="2149813"/>
            <a:ext cx="96303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Wigner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B83309C-6C7E-3E40-944E-22DFE5524796}"/>
              </a:ext>
            </a:extLst>
          </p:cNvPr>
          <p:cNvSpPr txBox="1"/>
          <p:nvPr/>
        </p:nvSpPr>
        <p:spPr>
          <a:xfrm>
            <a:off x="5667198" y="2149813"/>
            <a:ext cx="12126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Gaussian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546DD93-EE75-0541-B482-1BB47DD2B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8343" y="4468138"/>
            <a:ext cx="4203631" cy="110426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C1CDCCC-E451-9C43-8097-A1E67619BB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552" y="4627276"/>
            <a:ext cx="4273617" cy="93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718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ED7BD32-C2E7-AF4D-873D-DE2D6340E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Pandora Validation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16F7A35-0919-D345-99B5-504BD8595958}"/>
              </a:ext>
            </a:extLst>
          </p:cNvPr>
          <p:cNvPicPr>
            <a:picLocks noGrp="1" noChangeAspect="1"/>
          </p:cNvPicPr>
          <p:nvPr>
            <p:ph idx="11"/>
          </p:nvPr>
        </p:nvPicPr>
        <p:blipFill>
          <a:blip r:embed="rId2"/>
          <a:stretch>
            <a:fillRect/>
          </a:stretch>
        </p:blipFill>
        <p:spPr>
          <a:xfrm>
            <a:off x="456593" y="969965"/>
            <a:ext cx="3827991" cy="2595994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E8F4996-47DC-2F4B-9867-126317D243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9169846E-83E3-F24C-889C-0199823AA4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6409" y="1098587"/>
            <a:ext cx="3800856" cy="2577592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BFAABFA-1833-414F-B001-C90FFE5E931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025" y="3632469"/>
            <a:ext cx="3800856" cy="257759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AB18D42-8623-FA4E-80AB-F6FFF4971B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86410" y="3669192"/>
            <a:ext cx="3787302" cy="256840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40AB4101-5781-C24E-9DDD-F580674FEA5C}"/>
              </a:ext>
            </a:extLst>
          </p:cNvPr>
          <p:cNvSpPr txBox="1"/>
          <p:nvPr/>
        </p:nvSpPr>
        <p:spPr>
          <a:xfrm>
            <a:off x="7729661" y="786069"/>
            <a:ext cx="1352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Steve Green</a:t>
            </a:r>
          </a:p>
        </p:txBody>
      </p:sp>
    </p:spTree>
    <p:extLst>
      <p:ext uri="{BB962C8B-B14F-4D97-AF65-F5344CB8AC3E}">
        <p14:creationId xmlns:p14="http://schemas.microsoft.com/office/powerpoint/2010/main" val="3564473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44FAEC7-D0BD-A544-83DE-2F65AC476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667845-606E-014C-97CA-861C0D14C238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Start MCC11 simulation with v07_03_00.</a:t>
            </a:r>
          </a:p>
          <a:p>
            <a:r>
              <a:rPr lang="en-US" dirty="0"/>
              <a:t>Start MCC11 reconstruction with v07_04_00.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51DC5F-5B19-6842-9989-BB85E42DC1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808850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" id="{17CCCA50-072F-8548-9417-C969A558E0D8}" vid="{CE74DEA5-FE19-8D4F-B8F5-53DB8C96B1CC}"/>
    </a:ext>
  </a:extLst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DUNE_Template" id="{17CCCA50-072F-8548-9417-C969A558E0D8}" vid="{47636C2C-276D-2543-B65A-33A4F25A15B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Template_051215</Template>
  <TotalTime>87</TotalTime>
  <Words>293</Words>
  <Application>Microsoft Macintosh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Geneva</vt:lpstr>
      <vt:lpstr>Helvetica</vt:lpstr>
      <vt:lpstr>Lucida Grande</vt:lpstr>
      <vt:lpstr>Dune Template_051215</vt:lpstr>
      <vt:lpstr>LBNF Content-Footer Theme</vt:lpstr>
      <vt:lpstr>Status of MCC11</vt:lpstr>
      <vt:lpstr>Plan for MCC11</vt:lpstr>
      <vt:lpstr>Issues resolved </vt:lpstr>
      <vt:lpstr>Changes to low level reconstruction</vt:lpstr>
      <vt:lpstr>Pandora Validation</vt:lpstr>
      <vt:lpstr>Plans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MCC11</dc:title>
  <dc:subject/>
  <dc:creator>Tingjun Yang</dc:creator>
  <cp:keywords/>
  <dc:description>Modified by A. Weber</dc:description>
  <cp:lastModifiedBy>Tingjun Yang</cp:lastModifiedBy>
  <cp:revision>6</cp:revision>
  <dcterms:created xsi:type="dcterms:W3CDTF">2018-08-29T01:54:58Z</dcterms:created>
  <dcterms:modified xsi:type="dcterms:W3CDTF">2018-08-29T03:22:21Z</dcterms:modified>
  <cp:category/>
</cp:coreProperties>
</file>