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7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D6E178-C2A4-485A-8547-F537D9307E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9964" y="1042988"/>
            <a:ext cx="7789784" cy="4987925"/>
          </a:xfrm>
          <a:prstGeom prst="rect">
            <a:avLst/>
          </a:prstGeom>
        </p:spPr>
      </p:pic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2018 Shutdown Pocket Dosimeter Reports – Week 8</a:t>
            </a:r>
            <a:endParaRPr lang="en-US" altLang="en-US" dirty="0">
              <a:highlight>
                <a:srgbClr val="FFFF00"/>
              </a:highlight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9/7/2018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 Wolter | AD Operation Meeting – 2018 Shutdown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8899" y="2342969"/>
            <a:ext cx="5088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Total shutdown dose estimate: 6,800 person-mrem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265456" y="1473847"/>
            <a:ext cx="5227878" cy="4835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457 person-mrem</a:t>
            </a:r>
          </a:p>
          <a:p>
            <a:r>
              <a:rPr lang="en-US" dirty="0"/>
              <a:t>60 people reported some dose, with average dose of 7.62 mrem</a:t>
            </a:r>
          </a:p>
          <a:p>
            <a:endParaRPr lang="en-US" sz="1100" dirty="0"/>
          </a:p>
        </p:txBody>
      </p:sp>
      <p:sp>
        <p:nvSpPr>
          <p:cNvPr id="12" name="TextBox 1"/>
          <p:cNvSpPr txBox="1"/>
          <p:nvPr/>
        </p:nvSpPr>
        <p:spPr>
          <a:xfrm>
            <a:off x="1288160" y="1566580"/>
            <a:ext cx="904303" cy="29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WEEK 8:</a:t>
            </a:r>
            <a:endParaRPr lang="en-US" dirty="0"/>
          </a:p>
          <a:p>
            <a:endParaRPr lang="en-US" sz="1100" dirty="0"/>
          </a:p>
        </p:txBody>
      </p:sp>
      <p:sp>
        <p:nvSpPr>
          <p:cNvPr id="13" name="TextBox 1"/>
          <p:cNvSpPr txBox="1"/>
          <p:nvPr/>
        </p:nvSpPr>
        <p:spPr>
          <a:xfrm>
            <a:off x="2265456" y="1904706"/>
            <a:ext cx="5227878" cy="4835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2,904</a:t>
            </a:r>
            <a:r>
              <a:rPr lang="en-US" sz="1100" dirty="0"/>
              <a:t> person-mrem</a:t>
            </a:r>
          </a:p>
          <a:p>
            <a:r>
              <a:rPr lang="en-US" dirty="0"/>
              <a:t>141 people reported some dose, with average dose of 20.60 mrem</a:t>
            </a:r>
          </a:p>
          <a:p>
            <a:endParaRPr lang="en-US" sz="1100" dirty="0"/>
          </a:p>
        </p:txBody>
      </p:sp>
      <p:sp>
        <p:nvSpPr>
          <p:cNvPr id="14" name="TextBox 1"/>
          <p:cNvSpPr txBox="1"/>
          <p:nvPr/>
        </p:nvSpPr>
        <p:spPr>
          <a:xfrm>
            <a:off x="1288160" y="1919765"/>
            <a:ext cx="1032237" cy="29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SHUTDOWN SO FAR:</a:t>
            </a:r>
            <a:endParaRPr lang="en-US" dirty="0"/>
          </a:p>
          <a:p>
            <a:endParaRPr lang="en-US" sz="1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382B8E-F7EC-407E-B925-C879B25EDA47}"/>
              </a:ext>
            </a:extLst>
          </p:cNvPr>
          <p:cNvSpPr txBox="1"/>
          <p:nvPr/>
        </p:nvSpPr>
        <p:spPr>
          <a:xfrm>
            <a:off x="3103927" y="4536436"/>
            <a:ext cx="4991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REMINDER! If you wore your pocket dosimeter and received zero dose for the week, please enter “0” into GetDose – do not leave blank!</a:t>
            </a:r>
          </a:p>
        </p:txBody>
      </p:sp>
    </p:spTree>
    <p:extLst>
      <p:ext uri="{BB962C8B-B14F-4D97-AF65-F5344CB8AC3E}">
        <p14:creationId xmlns:p14="http://schemas.microsoft.com/office/powerpoint/2010/main" val="1670342703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1387</TotalTime>
  <Words>90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2018 Shutdown Pocket Dosimeter Reports – Week 8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Shutdown Pocket Dosimeter Reports – Week 1</dc:title>
  <dc:creator>Madelyn R. Wolter x4807 16344N</dc:creator>
  <cp:lastModifiedBy>Madelyn R. Wolter x4807 16344N</cp:lastModifiedBy>
  <cp:revision>17</cp:revision>
  <cp:lastPrinted>2014-01-20T19:40:21Z</cp:lastPrinted>
  <dcterms:created xsi:type="dcterms:W3CDTF">2017-07-20T19:04:46Z</dcterms:created>
  <dcterms:modified xsi:type="dcterms:W3CDTF">2018-09-06T18:17:43Z</dcterms:modified>
</cp:coreProperties>
</file>