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7"/>
  </p:notesMasterIdLst>
  <p:handoutMasterIdLst>
    <p:handoutMasterId r:id="rId8"/>
  </p:handoutMasterIdLst>
  <p:sldIdLst>
    <p:sldId id="294" r:id="rId2"/>
    <p:sldId id="298" r:id="rId3"/>
    <p:sldId id="301" r:id="rId4"/>
    <p:sldId id="303" r:id="rId5"/>
    <p:sldId id="300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4660"/>
  </p:normalViewPr>
  <p:slideViewPr>
    <p:cSldViewPr snapToGrid="0" snapToObjects="1" showGuides="1">
      <p:cViewPr varScale="1">
        <p:scale>
          <a:sx n="94" d="100"/>
          <a:sy n="94" d="100"/>
        </p:scale>
        <p:origin x="114" y="9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9/7/2018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9/7/2018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9/7/2018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9/7/2018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9/7/2018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9/7/2018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9/7/2018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9/7/2018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9/7/2018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Joe Compton</a:t>
            </a:r>
          </a:p>
          <a:p>
            <a:r>
              <a:rPr lang="en-US" dirty="0"/>
              <a:t>9am Meeting</a:t>
            </a:r>
          </a:p>
          <a:p>
            <a:r>
              <a:rPr lang="en-US" dirty="0"/>
              <a:t>9/7/2018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Booster Shutdown Week 9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3752E7-3C57-4CD1-9494-B12A5D8A0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4810125" cy="50226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50504E"/>
                </a:solidFill>
              </a:rPr>
              <a:t>Vacuum techs replaced seals in period 17 to repair a leak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50504E"/>
                </a:solidFill>
              </a:rPr>
              <a:t>Fluids techs repaired leaks at      13-2, 2-1, and at period 8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0504E"/>
                </a:solidFill>
              </a:rPr>
              <a:t>Also working on manifold at L11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0" dirty="0">
                <a:solidFill>
                  <a:srgbClr val="50504E"/>
                </a:solidFill>
              </a:rPr>
              <a:t> </a:t>
            </a:r>
            <a:r>
              <a:rPr lang="en-US" sz="2400" b="0" dirty="0">
                <a:solidFill>
                  <a:srgbClr val="50504E"/>
                </a:solidFill>
              </a:rPr>
              <a:t>BPM upgrades continue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50504E"/>
                </a:solidFill>
              </a:rPr>
              <a:t>Booster has been safety system tested and is on operational keys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0504E"/>
                </a:solidFill>
              </a:rPr>
              <a:t>Like to secure tonight and perform power supply testing over the weekend.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0" dirty="0">
                <a:solidFill>
                  <a:srgbClr val="50504E"/>
                </a:solidFill>
              </a:rPr>
              <a:t>RF maintenance continued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0" dirty="0">
                <a:solidFill>
                  <a:srgbClr val="50504E"/>
                </a:solidFill>
              </a:rPr>
              <a:t>  </a:t>
            </a:r>
          </a:p>
          <a:p>
            <a:r>
              <a:rPr lang="en-US" sz="2200" b="0" dirty="0">
                <a:solidFill>
                  <a:srgbClr val="50504E"/>
                </a:solidFill>
              </a:rPr>
              <a:t>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b="0" dirty="0">
              <a:solidFill>
                <a:srgbClr val="50504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b="0" dirty="0">
              <a:solidFill>
                <a:srgbClr val="50504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08CE01-D371-45AC-BA00-FE6DA520675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9/7/2018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114440-1675-426D-9975-D516260B081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2D7BF-B34C-4FFA-8B28-3478C50971E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33B3B1B-F1B2-4E3E-96E1-7CA2BF032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82B5F21-F038-49D7-85EC-C4B63DD211F5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2"/>
          <a:stretch>
            <a:fillRect/>
          </a:stretch>
        </p:blipFill>
        <p:spPr>
          <a:xfrm>
            <a:off x="5939186" y="63117"/>
            <a:ext cx="2198974" cy="293196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51DF17-7D4F-46B2-9E1A-812A0E909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186" y="3045600"/>
            <a:ext cx="2304268" cy="307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61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860AFB0-5672-410C-8EDA-CEFCAD754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4989511" cy="50226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50504E"/>
                </a:solidFill>
              </a:rPr>
              <a:t>Kicker work continued in the enclosure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0504E"/>
                </a:solidFill>
              </a:rPr>
              <a:t>Today performing some cable dressing and removing equipment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50504E"/>
                </a:solidFill>
              </a:rPr>
              <a:t>Some minor chopper work upstairs still to 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50504E"/>
                </a:solidFill>
              </a:rPr>
              <a:t>Second harmonic cavity work continues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50504E"/>
                </a:solidFill>
              </a:rPr>
              <a:t>Reference magnet magnetic shielding installed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50504E"/>
                </a:solidFill>
              </a:rPr>
              <a:t>TORL10, TORL20, CHG0 calibrations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 err="1">
                <a:solidFill>
                  <a:srgbClr val="50504E"/>
                </a:solidFill>
              </a:rPr>
              <a:t>Dynapower</a:t>
            </a:r>
            <a:r>
              <a:rPr lang="en-US" sz="2400" b="0" dirty="0">
                <a:solidFill>
                  <a:srgbClr val="50504E"/>
                </a:solidFill>
              </a:rPr>
              <a:t> PS maintenance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0504E"/>
                </a:solidFill>
              </a:rPr>
              <a:t>VBC1, DOGL3, Q800, 801, 802</a:t>
            </a:r>
            <a:endParaRPr lang="en-US" sz="2000" b="0" dirty="0">
              <a:solidFill>
                <a:srgbClr val="50504E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3B836-E178-4FEC-9DD8-4E7D9D22982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9/7/2018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55773-6389-4D86-BC66-1D921C4E359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0E72F-23F7-4CE4-A1BD-88EED4131C0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F08D5B-A0C6-4167-BBB4-0B67F3723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0E089D5-B44A-4CC7-9F2E-9EF764AD3F81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2"/>
          <a:stretch>
            <a:fillRect/>
          </a:stretch>
        </p:blipFill>
        <p:spPr>
          <a:xfrm>
            <a:off x="5243513" y="2027277"/>
            <a:ext cx="3671887" cy="2753915"/>
          </a:xfrm>
        </p:spPr>
      </p:pic>
    </p:spTree>
    <p:extLst>
      <p:ext uri="{BB962C8B-B14F-4D97-AF65-F5344CB8AC3E}">
        <p14:creationId xmlns:p14="http://schemas.microsoft.com/office/powerpoint/2010/main" val="3126732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C3E4-B532-437F-B8E8-0DF05104D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EA58B7-095F-6844-8E3C-8A1DDD22BF89}" type="datetime1">
              <a:rPr lang="en-US" smtClean="0"/>
              <a:t>9/7/2018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CACD0-4C9A-4345-8F7A-17A3F4AB5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122" y="6504213"/>
            <a:ext cx="6260399" cy="221223"/>
          </a:xfrm>
        </p:spPr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4DD1E-9143-4892-B5A4-4145E150B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A1612C0-4A79-41A3-8756-9234BEE86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9" y="0"/>
            <a:ext cx="8321040" cy="624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975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05BC14-01AA-4A49-B60E-0E15E21A3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Second harmonic cavity work</a:t>
            </a:r>
          </a:p>
          <a:p>
            <a:r>
              <a:rPr lang="en-US" sz="2200" dirty="0"/>
              <a:t>Kicker maintenance</a:t>
            </a:r>
          </a:p>
          <a:p>
            <a:pPr lvl="1"/>
            <a:r>
              <a:rPr lang="en-US" sz="2000" dirty="0"/>
              <a:t>Finish up </a:t>
            </a:r>
            <a:r>
              <a:rPr lang="en-US" sz="2000" dirty="0" err="1"/>
              <a:t>misc</a:t>
            </a:r>
            <a:r>
              <a:rPr lang="en-US" sz="2000" dirty="0"/>
              <a:t> work</a:t>
            </a:r>
          </a:p>
          <a:p>
            <a:r>
              <a:rPr lang="en-US" dirty="0"/>
              <a:t>LCW maintenance</a:t>
            </a:r>
          </a:p>
          <a:p>
            <a:pPr lvl="1"/>
            <a:r>
              <a:rPr lang="en-US" sz="2000" dirty="0"/>
              <a:t>Finish LCW manifold at L11</a:t>
            </a:r>
          </a:p>
          <a:p>
            <a:pPr lvl="1"/>
            <a:r>
              <a:rPr lang="en-US" sz="2000" dirty="0"/>
              <a:t>Change filters</a:t>
            </a:r>
          </a:p>
          <a:p>
            <a:r>
              <a:rPr lang="en-US" sz="2200" dirty="0"/>
              <a:t>Finish RF maintenance/turn on</a:t>
            </a:r>
          </a:p>
          <a:p>
            <a:r>
              <a:rPr lang="en-US" sz="2200" dirty="0"/>
              <a:t>Finish BPM upgrade</a:t>
            </a:r>
          </a:p>
          <a:p>
            <a:r>
              <a:rPr lang="en-US" sz="2200" dirty="0"/>
              <a:t>Secure Booster tonight</a:t>
            </a:r>
          </a:p>
          <a:p>
            <a:pPr lvl="1"/>
            <a:r>
              <a:rPr lang="en-US" sz="2000" dirty="0"/>
              <a:t>Start power supply testing </a:t>
            </a:r>
          </a:p>
          <a:p>
            <a:r>
              <a:rPr lang="en-US" sz="2200" dirty="0"/>
              <a:t>Finish beam sign offs</a:t>
            </a:r>
          </a:p>
          <a:p>
            <a:r>
              <a:rPr lang="en-US" sz="2200" dirty="0"/>
              <a:t>Start running beam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7C1C96-D6D5-49BE-B217-03F5F6ECA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 Next week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5DB51-E060-4B9D-99E4-8F67BE9A606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9/7/2018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148C5-96BA-4682-94AB-5725CFA19C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BBAA3-6CFE-4920-85B3-ADE85BAE49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145998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</Template>
  <TotalTime>945</TotalTime>
  <Words>177</Words>
  <Application>Microsoft Office PowerPoint</Application>
  <PresentationFormat>On-screen Show (4:3)</PresentationFormat>
  <Paragraphs>44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ＭＳ Ｐゴシック</vt:lpstr>
      <vt:lpstr>Arial</vt:lpstr>
      <vt:lpstr>Calibri</vt:lpstr>
      <vt:lpstr>Geneva</vt:lpstr>
      <vt:lpstr>Helvetica</vt:lpstr>
      <vt:lpstr>Fermilab_PPT_090815</vt:lpstr>
      <vt:lpstr>PowerPoint Presentation</vt:lpstr>
      <vt:lpstr>Booster</vt:lpstr>
      <vt:lpstr>Booster</vt:lpstr>
      <vt:lpstr>PowerPoint Presentation</vt:lpstr>
      <vt:lpstr>Booster Next week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D. Compton x3721,4977 13467N</dc:creator>
  <cp:lastModifiedBy>Joe D. Compton x3721,4977 13467N</cp:lastModifiedBy>
  <cp:revision>51</cp:revision>
  <cp:lastPrinted>2014-01-20T19:40:21Z</cp:lastPrinted>
  <dcterms:created xsi:type="dcterms:W3CDTF">2018-05-29T19:56:15Z</dcterms:created>
  <dcterms:modified xsi:type="dcterms:W3CDTF">2018-09-07T13:22:58Z</dcterms:modified>
</cp:coreProperties>
</file>