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306" r:id="rId4"/>
    <p:sldId id="288" r:id="rId5"/>
    <p:sldId id="305" r:id="rId6"/>
    <p:sldId id="303" r:id="rId7"/>
    <p:sldId id="294" r:id="rId8"/>
    <p:sldId id="307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MI/RR Shutdown Status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Denton Morris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0900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September 7,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2018 Shutdown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9/7/2018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Machine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35066"/>
            <a:ext cx="8410575" cy="4987867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	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  <a:r>
              <a:rPr lang="en-US" sz="3600" dirty="0"/>
              <a:t>“I wouldn’t want to be you.”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								-Almost everyone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400" dirty="0"/>
              <a:t>		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179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2018 Shutdown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9/7/2018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Machine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61926" y="900171"/>
            <a:ext cx="9077325" cy="540537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Tunnel work:</a:t>
            </a:r>
          </a:p>
          <a:p>
            <a:pPr marL="457200" lvl="1" indent="0">
              <a:buNone/>
            </a:pPr>
            <a:r>
              <a:rPr lang="en-US" sz="2000" dirty="0"/>
              <a:t>	Recycler </a:t>
            </a:r>
            <a:r>
              <a:rPr lang="en-US" sz="2000" dirty="0" err="1"/>
              <a:t>sextupole</a:t>
            </a:r>
            <a:r>
              <a:rPr lang="en-US" sz="2000" dirty="0"/>
              <a:t> and skew quad stand upgrade</a:t>
            </a:r>
          </a:p>
          <a:p>
            <a:pPr marL="457200" lvl="1" indent="0">
              <a:buNone/>
            </a:pPr>
            <a:r>
              <a:rPr lang="en-US" sz="2000" dirty="0"/>
              <a:t>		Alignment completed MI-10 sector stands</a:t>
            </a:r>
          </a:p>
          <a:p>
            <a:pPr marL="457200" lvl="1" indent="0">
              <a:buNone/>
            </a:pPr>
            <a:r>
              <a:rPr lang="en-US" sz="2000" dirty="0"/>
              <a:t>		Four new </a:t>
            </a:r>
            <a:r>
              <a:rPr lang="en-US" sz="2000" dirty="0" err="1"/>
              <a:t>sextupoles</a:t>
            </a:r>
            <a:r>
              <a:rPr lang="en-US" sz="2000" dirty="0"/>
              <a:t> and stands installed (ready to connect)</a:t>
            </a:r>
          </a:p>
          <a:p>
            <a:pPr marL="457200" lvl="1" indent="0">
              <a:buNone/>
            </a:pPr>
            <a:r>
              <a:rPr lang="en-US" sz="2000" dirty="0"/>
              <a:t>		Four to go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</a:t>
            </a:r>
            <a:endParaRPr lang="en-US" sz="14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B5249-F078-420B-BC7F-E8D91B439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22" y="2752715"/>
            <a:ext cx="6033155" cy="339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6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2018 Shutdown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9/7/2018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Machine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61926" y="900171"/>
            <a:ext cx="9077325" cy="540537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Tunnel work:</a:t>
            </a:r>
          </a:p>
          <a:p>
            <a:pPr marL="457200" lvl="1" indent="0">
              <a:buNone/>
            </a:pPr>
            <a:r>
              <a:rPr lang="en-US" sz="2000" dirty="0"/>
              <a:t>	8 GeV </a:t>
            </a:r>
            <a:r>
              <a:rPr lang="en-US" sz="2000" dirty="0" err="1"/>
              <a:t>Multiwires</a:t>
            </a:r>
            <a:r>
              <a:rPr lang="en-US" sz="2000" dirty="0"/>
              <a:t>	</a:t>
            </a:r>
          </a:p>
          <a:p>
            <a:pPr marL="457200" lvl="1" indent="0">
              <a:buNone/>
            </a:pPr>
            <a:r>
              <a:rPr lang="en-US" sz="2000" dirty="0"/>
              <a:t>		Installing four </a:t>
            </a:r>
            <a:r>
              <a:rPr lang="en-US" sz="2000" dirty="0" err="1"/>
              <a:t>multiwires</a:t>
            </a:r>
            <a:r>
              <a:rPr lang="en-US" sz="2000" dirty="0"/>
              <a:t>:  826, 827, 829, 836</a:t>
            </a:r>
          </a:p>
          <a:p>
            <a:pPr marL="457200" lvl="1" indent="0">
              <a:buNone/>
            </a:pPr>
            <a:r>
              <a:rPr lang="en-US" sz="2000" dirty="0"/>
              <a:t>		All four </a:t>
            </a:r>
            <a:r>
              <a:rPr lang="en-US" sz="2000" dirty="0" err="1"/>
              <a:t>multiwires</a:t>
            </a:r>
            <a:r>
              <a:rPr lang="en-US" sz="2000" dirty="0"/>
              <a:t> and stands are in place</a:t>
            </a:r>
          </a:p>
          <a:p>
            <a:pPr marL="457200" lvl="1" indent="0">
              <a:buNone/>
            </a:pPr>
            <a:r>
              <a:rPr lang="en-US" sz="2000" dirty="0"/>
              <a:t>		Vacuum pipe welded</a:t>
            </a:r>
          </a:p>
          <a:p>
            <a:pPr marL="457200" lvl="1" indent="0">
              <a:buNone/>
            </a:pPr>
            <a:r>
              <a:rPr lang="en-US" sz="2000" dirty="0"/>
              <a:t>		Flanges connected</a:t>
            </a:r>
          </a:p>
          <a:p>
            <a:pPr marL="457200" lvl="1" indent="0">
              <a:buNone/>
            </a:pPr>
            <a:r>
              <a:rPr lang="en-US" sz="2000" dirty="0"/>
              <a:t>		Performing rough leak check today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	Monday alignment</a:t>
            </a:r>
          </a:p>
          <a:p>
            <a:pPr marL="457200" lvl="1" indent="0">
              <a:buNone/>
            </a:pPr>
            <a:r>
              <a:rPr lang="en-US" sz="2000" dirty="0"/>
              <a:t>		Final leak check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Leak check continues through RF section	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	RF maintenance continues</a:t>
            </a:r>
          </a:p>
          <a:p>
            <a:pPr marL="457200" lvl="1" indent="0">
              <a:buNone/>
            </a:pPr>
            <a:endParaRPr lang="en-US" sz="1400" dirty="0"/>
          </a:p>
          <a:p>
            <a:pPr lvl="4"/>
            <a:endParaRPr lang="en-US" sz="1000" dirty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3454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2018 Shutdown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9/7/2018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Machine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95562"/>
            <a:ext cx="8410575" cy="5318425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dirty="0"/>
              <a:t>LCW maintenance</a:t>
            </a:r>
          </a:p>
          <a:p>
            <a:pPr marL="457200" lvl="1" indent="0">
              <a:buNone/>
            </a:pPr>
            <a:r>
              <a:rPr lang="en-US" sz="2000" dirty="0"/>
              <a:t>	Repaired leaking valves and repaired a leak on dipole bus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744A0-4899-41F6-92AB-26E2A96F7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223651" y="2222764"/>
            <a:ext cx="6180138" cy="347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2018 Shutdown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9/7/2018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Machine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35066"/>
            <a:ext cx="8410575" cy="4987867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MI-60 Upper Dipole Bus choke water LCW leak</a:t>
            </a:r>
          </a:p>
          <a:p>
            <a:pPr marL="457200" lvl="1" indent="0">
              <a:buNone/>
            </a:pPr>
            <a:r>
              <a:rPr lang="en-US" sz="2000" dirty="0"/>
              <a:t>	Repaired in place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Pending work:</a:t>
            </a:r>
          </a:p>
          <a:p>
            <a:pPr marL="457200" lvl="1" indent="0">
              <a:buNone/>
            </a:pPr>
            <a:r>
              <a:rPr lang="en-US" sz="2000" dirty="0"/>
              <a:t>	MI-40 abort vacuum</a:t>
            </a:r>
          </a:p>
          <a:p>
            <a:pPr marL="457200" lvl="1" indent="0">
              <a:buNone/>
            </a:pPr>
            <a:r>
              <a:rPr lang="en-US" sz="2000" dirty="0"/>
              <a:t>	Septa RGA stand installation</a:t>
            </a:r>
          </a:p>
          <a:p>
            <a:pPr marL="457200" lvl="1" indent="0">
              <a:buNone/>
            </a:pPr>
            <a:r>
              <a:rPr lang="en-US" sz="2000" dirty="0"/>
              <a:t>	MI-10 SEY sample change (Monday)</a:t>
            </a:r>
          </a:p>
          <a:p>
            <a:pPr marL="457200" lvl="1" indent="0">
              <a:buNone/>
            </a:pPr>
            <a:r>
              <a:rPr lang="en-US" sz="2000" dirty="0"/>
              <a:t>	Absorber room detector installation</a:t>
            </a:r>
          </a:p>
          <a:p>
            <a:pPr marL="457200" lvl="1" indent="0">
              <a:buNone/>
            </a:pPr>
            <a:r>
              <a:rPr lang="en-US" sz="2000" dirty="0"/>
              <a:t>	Miscellaneous ion pump maintenance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33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2018 Shutdown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9/7/2018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Denton Morris | Machine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35066"/>
            <a:ext cx="8410575" cy="4987867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MI-8 GeV, MI-10 and MI 20-62 enclosures will be re-keyed to operational keys for Tuesday morning access.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Monday clear LOTO locks from MI-10 lock box.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400" dirty="0"/>
          </a:p>
          <a:p>
            <a:pPr lvl="2"/>
            <a:endParaRPr lang="en-US" sz="1200" dirty="0"/>
          </a:p>
          <a:p>
            <a:pPr lvl="2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242313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3868</TotalTime>
  <Words>111</Words>
  <Application>Microsoft Office PowerPoint</Application>
  <PresentationFormat>On-screen Show (4:3)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MI/RR Shutdown Status</vt:lpstr>
      <vt:lpstr>2018 Shutdown</vt:lpstr>
      <vt:lpstr>2018 Shutdown</vt:lpstr>
      <vt:lpstr>2018 Shutdown</vt:lpstr>
      <vt:lpstr>2018 Shutdown</vt:lpstr>
      <vt:lpstr>2018 Shutdown</vt:lpstr>
      <vt:lpstr>2018 Shutdown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Status</dc:title>
  <dc:creator>Kyle J. Hazelwood x4429 14740N</dc:creator>
  <cp:lastModifiedBy>Denton K. Morris x2465,3721 08194N</cp:lastModifiedBy>
  <cp:revision>97</cp:revision>
  <cp:lastPrinted>2014-01-20T19:40:21Z</cp:lastPrinted>
  <dcterms:created xsi:type="dcterms:W3CDTF">2016-02-03T15:43:43Z</dcterms:created>
  <dcterms:modified xsi:type="dcterms:W3CDTF">2018-09-07T13:39:59Z</dcterms:modified>
</cp:coreProperties>
</file>