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2" r:id="rId2"/>
  </p:sldMasterIdLst>
  <p:notesMasterIdLst>
    <p:notesMasterId r:id="rId7"/>
  </p:notesMasterIdLst>
  <p:handoutMasterIdLst>
    <p:handoutMasterId r:id="rId8"/>
  </p:handoutMasterIdLst>
  <p:sldIdLst>
    <p:sldId id="265" r:id="rId3"/>
    <p:sldId id="266" r:id="rId4"/>
    <p:sldId id="267" r:id="rId5"/>
    <p:sldId id="268" r:id="rId6"/>
  </p:sldIdLst>
  <p:sldSz cx="9144000" cy="6858000" type="screen4x3"/>
  <p:notesSz cx="9220200" cy="14706600"/>
  <p:defaultTextStyle>
    <a:defPPr>
      <a:defRPr lang="en-US"/>
    </a:defPPr>
    <a:lvl1pPr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1pPr>
    <a:lvl2pPr marL="4572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2pPr>
    <a:lvl3pPr marL="9144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3pPr>
    <a:lvl4pPr marL="13716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4pPr>
    <a:lvl5pPr marL="1828800" algn="l" defTabSz="457200" rtl="0" fontAlgn="base">
      <a:spcBef>
        <a:spcPct val="0"/>
      </a:spcBef>
      <a:spcAft>
        <a:spcPct val="0"/>
      </a:spcAft>
      <a:defRPr sz="2400" kern="1200">
        <a:solidFill>
          <a:schemeClr val="tx1"/>
        </a:solidFill>
        <a:latin typeface="Calibri" panose="020F0502020204030204" pitchFamily="34" charset="0"/>
        <a:ea typeface="Geneva" pitchFamily="121" charset="-128"/>
        <a:cs typeface="+mn-cs"/>
      </a:defRPr>
    </a:lvl5pPr>
    <a:lvl6pPr marL="2286000" algn="l" defTabSz="914400" rtl="0" eaLnBrk="1" latinLnBrk="0" hangingPunct="1">
      <a:defRPr sz="2400" kern="1200">
        <a:solidFill>
          <a:schemeClr val="tx1"/>
        </a:solidFill>
        <a:latin typeface="Calibri" panose="020F0502020204030204" pitchFamily="34" charset="0"/>
        <a:ea typeface="Geneva" pitchFamily="121" charset="-128"/>
        <a:cs typeface="+mn-cs"/>
      </a:defRPr>
    </a:lvl6pPr>
    <a:lvl7pPr marL="2743200" algn="l" defTabSz="914400" rtl="0" eaLnBrk="1" latinLnBrk="0" hangingPunct="1">
      <a:defRPr sz="2400" kern="1200">
        <a:solidFill>
          <a:schemeClr val="tx1"/>
        </a:solidFill>
        <a:latin typeface="Calibri" panose="020F0502020204030204" pitchFamily="34" charset="0"/>
        <a:ea typeface="Geneva" pitchFamily="121" charset="-128"/>
        <a:cs typeface="+mn-cs"/>
      </a:defRPr>
    </a:lvl7pPr>
    <a:lvl8pPr marL="3200400" algn="l" defTabSz="914400" rtl="0" eaLnBrk="1" latinLnBrk="0" hangingPunct="1">
      <a:defRPr sz="2400" kern="1200">
        <a:solidFill>
          <a:schemeClr val="tx1"/>
        </a:solidFill>
        <a:latin typeface="Calibri" panose="020F0502020204030204" pitchFamily="34" charset="0"/>
        <a:ea typeface="Geneva" pitchFamily="121" charset="-128"/>
        <a:cs typeface="+mn-cs"/>
      </a:defRPr>
    </a:lvl8pPr>
    <a:lvl9pPr marL="3657600" algn="l" defTabSz="914400" rtl="0" eaLnBrk="1" latinLnBrk="0" hangingPunct="1">
      <a:defRPr sz="2400" kern="1200">
        <a:solidFill>
          <a:schemeClr val="tx1"/>
        </a:solidFill>
        <a:latin typeface="Calibri" panose="020F0502020204030204" pitchFamily="34" charset="0"/>
        <a:ea typeface="Geneva" pitchFamily="121"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3087"/>
    <a:srgbClr val="404040"/>
    <a:srgbClr val="505050"/>
    <a:srgbClr val="004C97"/>
    <a:srgbClr val="63666A"/>
    <a:srgbClr val="A7A8AA"/>
    <a:srgbClr val="0F2D62"/>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39" autoAdjust="0"/>
    <p:restoredTop sz="94660"/>
  </p:normalViewPr>
  <p:slideViewPr>
    <p:cSldViewPr snapToGrid="0" snapToObjects="1">
      <p:cViewPr varScale="1">
        <p:scale>
          <a:sx n="61" d="100"/>
          <a:sy n="61" d="100"/>
        </p:scale>
        <p:origin x="2406" y="72"/>
      </p:cViewPr>
      <p:guideLst/>
    </p:cSldViewPr>
  </p:slideViewPr>
  <p:notesTextViewPr>
    <p:cViewPr>
      <p:scale>
        <a:sx n="1" d="1"/>
        <a:sy n="1" d="1"/>
      </p:scale>
      <p:origin x="0" y="0"/>
    </p:cViewPr>
  </p:notesTextViewPr>
  <p:notesViewPr>
    <p:cSldViewPr snapToGrid="0" snapToObject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95420" cy="735330"/>
          </a:xfrm>
          <a:prstGeom prst="rect">
            <a:avLst/>
          </a:prstGeom>
        </p:spPr>
        <p:txBody>
          <a:bodyPr vert="horz" lIns="136721" tIns="68361" rIns="136721" bIns="68361" rtlCol="0"/>
          <a:lstStyle>
            <a:lvl1pPr algn="l" fontAlgn="auto">
              <a:spcBef>
                <a:spcPts val="0"/>
              </a:spcBef>
              <a:spcAft>
                <a:spcPts val="0"/>
              </a:spcAft>
              <a:defRPr sz="1800">
                <a:latin typeface="Helvetica"/>
                <a:ea typeface="+mn-ea"/>
                <a:cs typeface="+mn-cs"/>
              </a:defRPr>
            </a:lvl1pPr>
          </a:lstStyle>
          <a:p>
            <a:pPr>
              <a:defRPr/>
            </a:pPr>
            <a:endParaRPr lang="en-US"/>
          </a:p>
        </p:txBody>
      </p:sp>
      <p:sp>
        <p:nvSpPr>
          <p:cNvPr id="3" name="Date Placeholder 2"/>
          <p:cNvSpPr>
            <a:spLocks noGrp="1"/>
          </p:cNvSpPr>
          <p:nvPr>
            <p:ph type="dt" sz="quarter" idx="1"/>
          </p:nvPr>
        </p:nvSpPr>
        <p:spPr>
          <a:xfrm>
            <a:off x="5222646" y="0"/>
            <a:ext cx="3995420" cy="735330"/>
          </a:xfrm>
          <a:prstGeom prst="rect">
            <a:avLst/>
          </a:prstGeom>
        </p:spPr>
        <p:txBody>
          <a:bodyPr vert="horz" wrap="square" lIns="136721" tIns="68361" rIns="136721" bIns="68361" numCol="1" anchor="t" anchorCtr="0" compatLnSpc="1">
            <a:prstTxWarp prst="textNoShape">
              <a:avLst/>
            </a:prstTxWarp>
          </a:bodyPr>
          <a:lstStyle>
            <a:lvl1pPr algn="r">
              <a:defRPr sz="1800">
                <a:latin typeface="Helvetica" panose="020B0604020202020204" pitchFamily="34" charset="0"/>
              </a:defRPr>
            </a:lvl1pPr>
          </a:lstStyle>
          <a:p>
            <a:fld id="{80DBBE75-B897-4C2D-851E-711B34683BA3}" type="datetimeFigureOut">
              <a:rPr lang="en-US" altLang="en-US"/>
              <a:pPr/>
              <a:t>9/10/2018</a:t>
            </a:fld>
            <a:endParaRPr lang="en-US" altLang="en-US"/>
          </a:p>
        </p:txBody>
      </p:sp>
      <p:sp>
        <p:nvSpPr>
          <p:cNvPr id="4" name="Footer Placeholder 3"/>
          <p:cNvSpPr>
            <a:spLocks noGrp="1"/>
          </p:cNvSpPr>
          <p:nvPr>
            <p:ph type="ftr" sz="quarter" idx="2"/>
          </p:nvPr>
        </p:nvSpPr>
        <p:spPr>
          <a:xfrm>
            <a:off x="0" y="13968718"/>
            <a:ext cx="3995420" cy="735330"/>
          </a:xfrm>
          <a:prstGeom prst="rect">
            <a:avLst/>
          </a:prstGeom>
        </p:spPr>
        <p:txBody>
          <a:bodyPr vert="horz" lIns="136721" tIns="68361" rIns="136721" bIns="68361" rtlCol="0" anchor="b"/>
          <a:lstStyle>
            <a:lvl1pPr algn="l" fontAlgn="auto">
              <a:spcBef>
                <a:spcPts val="0"/>
              </a:spcBef>
              <a:spcAft>
                <a:spcPts val="0"/>
              </a:spcAft>
              <a:defRPr sz="1800">
                <a:latin typeface="Helvetica"/>
                <a:ea typeface="+mn-ea"/>
                <a:cs typeface="+mn-cs"/>
              </a:defRPr>
            </a:lvl1pPr>
          </a:lstStyle>
          <a:p>
            <a:pPr>
              <a:defRPr/>
            </a:pPr>
            <a:endParaRPr lang="en-US"/>
          </a:p>
        </p:txBody>
      </p:sp>
      <p:sp>
        <p:nvSpPr>
          <p:cNvPr id="5" name="Slide Number Placeholder 4"/>
          <p:cNvSpPr>
            <a:spLocks noGrp="1"/>
          </p:cNvSpPr>
          <p:nvPr>
            <p:ph type="sldNum" sz="quarter" idx="3"/>
          </p:nvPr>
        </p:nvSpPr>
        <p:spPr>
          <a:xfrm>
            <a:off x="5222646" y="13968718"/>
            <a:ext cx="3995420" cy="735330"/>
          </a:xfrm>
          <a:prstGeom prst="rect">
            <a:avLst/>
          </a:prstGeom>
        </p:spPr>
        <p:txBody>
          <a:bodyPr vert="horz" wrap="square" lIns="136721" tIns="68361" rIns="136721" bIns="68361" numCol="1" anchor="b" anchorCtr="0" compatLnSpc="1">
            <a:prstTxWarp prst="textNoShape">
              <a:avLst/>
            </a:prstTxWarp>
          </a:bodyPr>
          <a:lstStyle>
            <a:lvl1pPr algn="r">
              <a:defRPr sz="1800">
                <a:latin typeface="Helvetica" panose="020B0604020202020204" pitchFamily="34" charset="0"/>
              </a:defRPr>
            </a:lvl1pPr>
          </a:lstStyle>
          <a:p>
            <a:fld id="{CABB725D-266A-4787-B290-EA1B21029282}" type="slidenum">
              <a:rPr lang="en-US" altLang="en-US"/>
              <a:pPr/>
              <a:t>‹#›</a:t>
            </a:fld>
            <a:endParaRPr lang="en-US" altLang="en-US"/>
          </a:p>
        </p:txBody>
      </p:sp>
    </p:spTree>
    <p:extLst>
      <p:ext uri="{BB962C8B-B14F-4D97-AF65-F5344CB8AC3E}">
        <p14:creationId xmlns:p14="http://schemas.microsoft.com/office/powerpoint/2010/main" val="30167617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95420" cy="735330"/>
          </a:xfrm>
          <a:prstGeom prst="rect">
            <a:avLst/>
          </a:prstGeom>
        </p:spPr>
        <p:txBody>
          <a:bodyPr vert="horz" lIns="136721" tIns="68361" rIns="136721" bIns="68361" rtlCol="0"/>
          <a:lstStyle>
            <a:lvl1pPr algn="l" fontAlgn="auto">
              <a:spcBef>
                <a:spcPts val="0"/>
              </a:spcBef>
              <a:spcAft>
                <a:spcPts val="0"/>
              </a:spcAft>
              <a:defRPr sz="1800">
                <a:latin typeface="Helvetica"/>
                <a:ea typeface="+mn-ea"/>
                <a:cs typeface="+mn-cs"/>
              </a:defRPr>
            </a:lvl1pPr>
          </a:lstStyle>
          <a:p>
            <a:pPr>
              <a:defRPr/>
            </a:pPr>
            <a:endParaRPr lang="en-US"/>
          </a:p>
        </p:txBody>
      </p:sp>
      <p:sp>
        <p:nvSpPr>
          <p:cNvPr id="3" name="Date Placeholder 2"/>
          <p:cNvSpPr>
            <a:spLocks noGrp="1"/>
          </p:cNvSpPr>
          <p:nvPr>
            <p:ph type="dt" idx="1"/>
          </p:nvPr>
        </p:nvSpPr>
        <p:spPr>
          <a:xfrm>
            <a:off x="5222646" y="0"/>
            <a:ext cx="3995420" cy="735330"/>
          </a:xfrm>
          <a:prstGeom prst="rect">
            <a:avLst/>
          </a:prstGeom>
        </p:spPr>
        <p:txBody>
          <a:bodyPr vert="horz" wrap="square" lIns="136721" tIns="68361" rIns="136721" bIns="68361" numCol="1" anchor="t" anchorCtr="0" compatLnSpc="1">
            <a:prstTxWarp prst="textNoShape">
              <a:avLst/>
            </a:prstTxWarp>
          </a:bodyPr>
          <a:lstStyle>
            <a:lvl1pPr algn="r">
              <a:defRPr sz="1800">
                <a:latin typeface="Helvetica" panose="020B0604020202020204" pitchFamily="34" charset="0"/>
              </a:defRPr>
            </a:lvl1pPr>
          </a:lstStyle>
          <a:p>
            <a:fld id="{4050BF1F-29FD-4232-8E96-B3FD1DCB3ADE}" type="datetimeFigureOut">
              <a:rPr lang="en-US" altLang="en-US"/>
              <a:pPr/>
              <a:t>9/10/2018</a:t>
            </a:fld>
            <a:endParaRPr lang="en-US" altLang="en-US"/>
          </a:p>
        </p:txBody>
      </p:sp>
      <p:sp>
        <p:nvSpPr>
          <p:cNvPr id="4" name="Slide Image Placeholder 3"/>
          <p:cNvSpPr>
            <a:spLocks noGrp="1" noRot="1" noChangeAspect="1"/>
          </p:cNvSpPr>
          <p:nvPr>
            <p:ph type="sldImg" idx="2"/>
          </p:nvPr>
        </p:nvSpPr>
        <p:spPr>
          <a:xfrm>
            <a:off x="933450" y="1103313"/>
            <a:ext cx="7353300" cy="5514975"/>
          </a:xfrm>
          <a:prstGeom prst="rect">
            <a:avLst/>
          </a:prstGeom>
          <a:noFill/>
          <a:ln w="12700">
            <a:solidFill>
              <a:prstClr val="black"/>
            </a:solidFill>
          </a:ln>
        </p:spPr>
        <p:txBody>
          <a:bodyPr vert="horz" lIns="136721" tIns="68361" rIns="136721" bIns="68361" rtlCol="0" anchor="ctr"/>
          <a:lstStyle/>
          <a:p>
            <a:pPr lvl="0"/>
            <a:endParaRPr lang="en-US" noProof="0" dirty="0"/>
          </a:p>
        </p:txBody>
      </p:sp>
      <p:sp>
        <p:nvSpPr>
          <p:cNvPr id="5" name="Notes Placeholder 4"/>
          <p:cNvSpPr>
            <a:spLocks noGrp="1"/>
          </p:cNvSpPr>
          <p:nvPr>
            <p:ph type="body" sz="quarter" idx="3"/>
          </p:nvPr>
        </p:nvSpPr>
        <p:spPr>
          <a:xfrm>
            <a:off x="922020" y="6985635"/>
            <a:ext cx="7376160" cy="6617970"/>
          </a:xfrm>
          <a:prstGeom prst="rect">
            <a:avLst/>
          </a:prstGeom>
        </p:spPr>
        <p:txBody>
          <a:bodyPr vert="horz" lIns="136721" tIns="68361" rIns="136721" bIns="68361"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13968718"/>
            <a:ext cx="3995420" cy="735330"/>
          </a:xfrm>
          <a:prstGeom prst="rect">
            <a:avLst/>
          </a:prstGeom>
        </p:spPr>
        <p:txBody>
          <a:bodyPr vert="horz" lIns="136721" tIns="68361" rIns="136721" bIns="68361" rtlCol="0" anchor="b"/>
          <a:lstStyle>
            <a:lvl1pPr algn="l" fontAlgn="auto">
              <a:spcBef>
                <a:spcPts val="0"/>
              </a:spcBef>
              <a:spcAft>
                <a:spcPts val="0"/>
              </a:spcAft>
              <a:defRPr sz="1800">
                <a:latin typeface="Helvetica"/>
                <a:ea typeface="+mn-ea"/>
                <a:cs typeface="+mn-cs"/>
              </a:defRPr>
            </a:lvl1pPr>
          </a:lstStyle>
          <a:p>
            <a:pPr>
              <a:defRPr/>
            </a:pPr>
            <a:endParaRPr lang="en-US"/>
          </a:p>
        </p:txBody>
      </p:sp>
      <p:sp>
        <p:nvSpPr>
          <p:cNvPr id="7" name="Slide Number Placeholder 6"/>
          <p:cNvSpPr>
            <a:spLocks noGrp="1"/>
          </p:cNvSpPr>
          <p:nvPr>
            <p:ph type="sldNum" sz="quarter" idx="5"/>
          </p:nvPr>
        </p:nvSpPr>
        <p:spPr>
          <a:xfrm>
            <a:off x="5222646" y="13968718"/>
            <a:ext cx="3995420" cy="735330"/>
          </a:xfrm>
          <a:prstGeom prst="rect">
            <a:avLst/>
          </a:prstGeom>
        </p:spPr>
        <p:txBody>
          <a:bodyPr vert="horz" wrap="square" lIns="136721" tIns="68361" rIns="136721" bIns="68361" numCol="1" anchor="b" anchorCtr="0" compatLnSpc="1">
            <a:prstTxWarp prst="textNoShape">
              <a:avLst/>
            </a:prstTxWarp>
          </a:bodyPr>
          <a:lstStyle>
            <a:lvl1pPr algn="r">
              <a:defRPr sz="1800">
                <a:latin typeface="Helvetica" panose="020B0604020202020204" pitchFamily="34" charset="0"/>
              </a:defRPr>
            </a:lvl1pPr>
          </a:lstStyle>
          <a:p>
            <a:fld id="{60BFB643-3B51-4A23-96A6-8ED93A064CCD}" type="slidenum">
              <a:rPr lang="en-US" altLang="en-US"/>
              <a:pPr/>
              <a:t>‹#›</a:t>
            </a:fld>
            <a:endParaRPr lang="en-US" altLang="en-US"/>
          </a:p>
        </p:txBody>
      </p:sp>
    </p:spTree>
    <p:extLst>
      <p:ext uri="{BB962C8B-B14F-4D97-AF65-F5344CB8AC3E}">
        <p14:creationId xmlns:p14="http://schemas.microsoft.com/office/powerpoint/2010/main" val="1779476008"/>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Helvetica"/>
        <a:ea typeface="Geneva"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2pPr>
    <a:lvl3pPr marL="9144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3pPr>
    <a:lvl4pPr marL="13716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4pPr>
    <a:lvl5pPr marL="1828800" algn="l" defTabSz="457200" rtl="0" eaLnBrk="0" fontAlgn="base" hangingPunct="0">
      <a:spcBef>
        <a:spcPct val="30000"/>
      </a:spcBef>
      <a:spcAft>
        <a:spcPct val="0"/>
      </a:spcAft>
      <a:defRPr sz="1200" kern="1200">
        <a:solidFill>
          <a:schemeClr val="tx1"/>
        </a:solidFill>
        <a:latin typeface="Helvetica"/>
        <a:ea typeface="MS PGothic" panose="020B0600070205080204" pitchFamily="34" charset="-128"/>
        <a:cs typeface="MS PGothic" panose="020B0600070205080204" pitchFamily="34" charset="-128"/>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4" name="Picture 5" descr="TitleSlide_060514.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descr="FermiLogo_RGB_NALBlu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3750" y="1149350"/>
            <a:ext cx="3267075"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Title 21"/>
          <p:cNvSpPr>
            <a:spLocks noGrp="1"/>
          </p:cNvSpPr>
          <p:nvPr>
            <p:ph type="title"/>
          </p:nvPr>
        </p:nvSpPr>
        <p:spPr>
          <a:xfrm>
            <a:off x="806450" y="3559283"/>
            <a:ext cx="7526338" cy="1139271"/>
          </a:xfrm>
          <a:prstGeom prst="rect">
            <a:avLst/>
          </a:prstGeom>
        </p:spPr>
        <p:txBody>
          <a:bodyPr wrap="square" lIns="0" tIns="0" rIns="0" bIns="0" anchor="t"/>
          <a:lstStyle>
            <a:lvl1pPr algn="l">
              <a:defRPr sz="3200" b="1" i="0" baseline="0">
                <a:solidFill>
                  <a:srgbClr val="004C97"/>
                </a:solidFill>
                <a:latin typeface="Helvetica"/>
              </a:defRPr>
            </a:lvl1pPr>
          </a:lstStyle>
          <a:p>
            <a:r>
              <a:rPr lang="en-US"/>
              <a:t>Click to edit Master title style</a:t>
            </a:r>
            <a:endParaRPr lang="en-US" dirty="0"/>
          </a:p>
        </p:txBody>
      </p:sp>
      <p:sp>
        <p:nvSpPr>
          <p:cNvPr id="24" name="Text Placeholder 23"/>
          <p:cNvSpPr>
            <a:spLocks noGrp="1"/>
          </p:cNvSpPr>
          <p:nvPr>
            <p:ph type="body" sz="quarter" idx="10"/>
          </p:nvPr>
        </p:nvSpPr>
        <p:spPr>
          <a:xfrm>
            <a:off x="806450" y="4841093"/>
            <a:ext cx="7526338" cy="1489952"/>
          </a:xfrm>
          <a:prstGeom prst="rect">
            <a:avLst/>
          </a:prstGeom>
        </p:spPr>
        <p:txBody>
          <a:bodyPr lIns="0" tIns="0" rIns="0" bIns="0"/>
          <a:lstStyle>
            <a:lvl1pPr marL="0" indent="0">
              <a:buFontTx/>
              <a:buNone/>
              <a:defRPr sz="2000">
                <a:solidFill>
                  <a:srgbClr val="004C97"/>
                </a:solidFill>
                <a:latin typeface="Helvetica"/>
              </a:defRPr>
            </a:lvl1pPr>
            <a:lvl2pPr marL="457200" indent="0">
              <a:buFontTx/>
              <a:buNone/>
              <a:defRPr sz="1600">
                <a:solidFill>
                  <a:srgbClr val="2E5286"/>
                </a:solidFill>
                <a:latin typeface="Helvetica"/>
              </a:defRPr>
            </a:lvl2pPr>
            <a:lvl3pPr marL="914400" indent="0">
              <a:buFontTx/>
              <a:buNone/>
              <a:defRPr sz="1600">
                <a:solidFill>
                  <a:srgbClr val="2E5286"/>
                </a:solidFill>
                <a:latin typeface="Helvetica"/>
              </a:defRPr>
            </a:lvl3pPr>
            <a:lvl4pPr marL="1371600" indent="0">
              <a:buFontTx/>
              <a:buNone/>
              <a:defRPr sz="1600">
                <a:solidFill>
                  <a:srgbClr val="2E5286"/>
                </a:solidFill>
                <a:latin typeface="Helvetica"/>
              </a:defRPr>
            </a:lvl4pPr>
            <a:lvl5pPr marL="1828800" indent="0">
              <a:buFontTx/>
              <a:buNone/>
              <a:defRPr sz="1600">
                <a:solidFill>
                  <a:srgbClr val="2E5286"/>
                </a:solidFill>
                <a:latin typeface="Helvetica"/>
              </a:defRPr>
            </a:lvl5pPr>
          </a:lstStyle>
          <a:p>
            <a:pPr lvl="0"/>
            <a:r>
              <a:rPr lang="en-US"/>
              <a:t>Edit Master text styles</a:t>
            </a:r>
          </a:p>
        </p:txBody>
      </p:sp>
    </p:spTree>
    <p:extLst>
      <p:ext uri="{BB962C8B-B14F-4D97-AF65-F5344CB8AC3E}">
        <p14:creationId xmlns:p14="http://schemas.microsoft.com/office/powerpoint/2010/main" val="4190079805"/>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mp; Content">
    <p:bg>
      <p:bgPr>
        <a:solidFill>
          <a:schemeClr val="bg2">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3"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404040"/>
                </a:solidFill>
              </a:defRPr>
            </a:lvl1pPr>
            <a:lvl2pPr>
              <a:defRPr sz="2200">
                <a:solidFill>
                  <a:srgbClr val="404040"/>
                </a:solidFill>
              </a:defRPr>
            </a:lvl2pPr>
            <a:lvl3pPr>
              <a:defRPr sz="2000">
                <a:solidFill>
                  <a:srgbClr val="404040"/>
                </a:solidFill>
              </a:defRPr>
            </a:lvl3pPr>
            <a:lvl4pPr>
              <a:defRPr sz="1800">
                <a:solidFill>
                  <a:srgbClr val="404040"/>
                </a:solidFill>
              </a:defRPr>
            </a:lvl4pPr>
            <a:lvl5pPr marL="2057400" indent="-228600">
              <a:buFont typeface="Arial"/>
              <a:buChar char="•"/>
              <a:defRPr sz="1800">
                <a:solidFill>
                  <a:srgbClr val="404040"/>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6450013" y="6515100"/>
            <a:ext cx="1076325" cy="241300"/>
          </a:xfrm>
        </p:spPr>
        <p:txBody>
          <a:bodyPr/>
          <a:lstStyle>
            <a:lvl1pPr>
              <a:defRPr sz="1200"/>
            </a:lvl1pPr>
          </a:lstStyle>
          <a:p>
            <a:fld id="{6429BD4D-05BC-4752-B3AD-680BB3EDF261}" type="datetime1">
              <a:rPr lang="en-US" altLang="en-US" smtClean="0"/>
              <a:t>9/10/2018</a:t>
            </a:fld>
            <a:endParaRPr lang="en-US" altLang="en-US"/>
          </a:p>
        </p:txBody>
      </p:sp>
      <p:sp>
        <p:nvSpPr>
          <p:cNvPr id="5" name="Footer Placeholder 4"/>
          <p:cNvSpPr>
            <a:spLocks noGrp="1"/>
          </p:cNvSpPr>
          <p:nvPr>
            <p:ph type="ftr" sz="quarter" idx="11"/>
          </p:nvPr>
        </p:nvSpPr>
        <p:spPr/>
        <p:txBody>
          <a:bodyPr/>
          <a:lstStyle>
            <a:lvl1pPr>
              <a:defRPr sz="1200" dirty="0" smtClean="0">
                <a:solidFill>
                  <a:srgbClr val="004C97"/>
                </a:solidFill>
              </a:defRPr>
            </a:lvl1pPr>
          </a:lstStyle>
          <a:p>
            <a:pPr>
              <a:defRPr/>
            </a:pPr>
            <a:r>
              <a:rPr lang="en-US"/>
              <a:t>S. Feher | CM and Cryo Meeting </a:t>
            </a:r>
            <a:endParaRPr lang="en-US" b="1" dirty="0"/>
          </a:p>
        </p:txBody>
      </p:sp>
      <p:sp>
        <p:nvSpPr>
          <p:cNvPr id="6" name="Slide Number Placeholder 5"/>
          <p:cNvSpPr>
            <a:spLocks noGrp="1"/>
          </p:cNvSpPr>
          <p:nvPr>
            <p:ph type="sldNum" sz="quarter" idx="12"/>
          </p:nvPr>
        </p:nvSpPr>
        <p:spPr/>
        <p:txBody>
          <a:bodyPr/>
          <a:lstStyle>
            <a:lvl1pPr>
              <a:defRPr sz="1200"/>
            </a:lvl1pPr>
          </a:lstStyle>
          <a:p>
            <a:fld id="{52E9C158-AEF1-41A2-A6CE-6F0BAB305EFD}" type="slidenum">
              <a:rPr lang="en-US" altLang="en-US"/>
              <a:pPr/>
              <a:t>‹#›</a:t>
            </a:fld>
            <a:endParaRPr lang="en-US" altLang="en-US"/>
          </a:p>
        </p:txBody>
      </p:sp>
    </p:spTree>
    <p:extLst>
      <p:ext uri="{BB962C8B-B14F-4D97-AF65-F5344CB8AC3E}">
        <p14:creationId xmlns:p14="http://schemas.microsoft.com/office/powerpoint/2010/main" val="2118226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amp; Caption">
    <p:spTree>
      <p:nvGrpSpPr>
        <p:cNvPr id="1" name=""/>
        <p:cNvGrpSpPr/>
        <p:nvPr/>
      </p:nvGrpSpPr>
      <p:grpSpPr>
        <a:xfrm>
          <a:off x="0" y="0"/>
          <a:ext cx="0" cy="0"/>
          <a:chOff x="0" y="0"/>
          <a:chExt cx="0" cy="0"/>
        </a:xfrm>
      </p:grpSpPr>
      <p:sp>
        <p:nvSpPr>
          <p:cNvPr id="13" name="Text Placeholder 3"/>
          <p:cNvSpPr>
            <a:spLocks noGrp="1"/>
          </p:cNvSpPr>
          <p:nvPr>
            <p:ph type="body" sz="half" idx="12"/>
          </p:nvPr>
        </p:nvSpPr>
        <p:spPr>
          <a:xfrm>
            <a:off x="229365" y="4765101"/>
            <a:ext cx="425196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3"/>
          <p:cNvSpPr>
            <a:spLocks noGrp="1"/>
          </p:cNvSpPr>
          <p:nvPr>
            <p:ph type="body" sz="half" idx="13"/>
          </p:nvPr>
        </p:nvSpPr>
        <p:spPr>
          <a:xfrm>
            <a:off x="4654550" y="4765101"/>
            <a:ext cx="4260850"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Content Placeholder 2"/>
          <p:cNvSpPr>
            <a:spLocks noGrp="1"/>
          </p:cNvSpPr>
          <p:nvPr>
            <p:ph sz="half" idx="17"/>
          </p:nvPr>
        </p:nvSpPr>
        <p:spPr>
          <a:xfrm>
            <a:off x="228601" y="1043694"/>
            <a:ext cx="4251324"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2"/>
          <p:cNvSpPr>
            <a:spLocks noGrp="1"/>
          </p:cNvSpPr>
          <p:nvPr>
            <p:ph sz="half" idx="18"/>
          </p:nvPr>
        </p:nvSpPr>
        <p:spPr>
          <a:xfrm>
            <a:off x="4654550" y="1043694"/>
            <a:ext cx="4260851" cy="3568701"/>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7" name="Date Placeholder 3"/>
          <p:cNvSpPr>
            <a:spLocks noGrp="1"/>
          </p:cNvSpPr>
          <p:nvPr>
            <p:ph type="dt" sz="half" idx="19"/>
          </p:nvPr>
        </p:nvSpPr>
        <p:spPr/>
        <p:txBody>
          <a:bodyPr/>
          <a:lstStyle>
            <a:lvl1pPr>
              <a:defRPr sz="1200"/>
            </a:lvl1pPr>
          </a:lstStyle>
          <a:p>
            <a:fld id="{43D26C5D-6EDE-40D6-B86E-90951943C2BB}" type="datetime1">
              <a:rPr lang="en-US" altLang="en-US" smtClean="0"/>
              <a:t>9/10/2018</a:t>
            </a:fld>
            <a:endParaRPr lang="en-US" altLang="en-US"/>
          </a:p>
        </p:txBody>
      </p:sp>
      <p:sp>
        <p:nvSpPr>
          <p:cNvPr id="8" name="Footer Placeholder 4"/>
          <p:cNvSpPr>
            <a:spLocks noGrp="1"/>
          </p:cNvSpPr>
          <p:nvPr>
            <p:ph type="ftr" sz="quarter" idx="20"/>
          </p:nvPr>
        </p:nvSpPr>
        <p:spPr/>
        <p:txBody>
          <a:bodyPr/>
          <a:lstStyle>
            <a:lvl1pPr>
              <a:defRPr sz="1200" dirty="0" smtClean="0"/>
            </a:lvl1pPr>
          </a:lstStyle>
          <a:p>
            <a:pPr>
              <a:defRPr/>
            </a:pPr>
            <a:r>
              <a:rPr lang="en-US"/>
              <a:t>S. Feher | CM and Cryo Meeting </a:t>
            </a:r>
            <a:endParaRPr lang="en-US" b="1"/>
          </a:p>
        </p:txBody>
      </p:sp>
      <p:sp>
        <p:nvSpPr>
          <p:cNvPr id="9" name="Slide Number Placeholder 5"/>
          <p:cNvSpPr>
            <a:spLocks noGrp="1"/>
          </p:cNvSpPr>
          <p:nvPr>
            <p:ph type="sldNum" sz="quarter" idx="21"/>
          </p:nvPr>
        </p:nvSpPr>
        <p:spPr/>
        <p:txBody>
          <a:bodyPr/>
          <a:lstStyle>
            <a:lvl1pPr>
              <a:defRPr sz="1200"/>
            </a:lvl1pPr>
          </a:lstStyle>
          <a:p>
            <a:fld id="{47C05DF5-FB48-4D3F-AF82-EC74A689CACF}" type="slidenum">
              <a:rPr lang="en-US" altLang="en-US"/>
              <a:pPr/>
              <a:t>‹#›</a:t>
            </a:fld>
            <a:endParaRPr lang="en-US" altLang="en-US"/>
          </a:p>
        </p:txBody>
      </p:sp>
    </p:spTree>
    <p:extLst>
      <p:ext uri="{BB962C8B-B14F-4D97-AF65-F5344CB8AC3E}">
        <p14:creationId xmlns:p14="http://schemas.microsoft.com/office/powerpoint/2010/main" val="209993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amp;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228600" y="1043693"/>
            <a:ext cx="3027894" cy="4994276"/>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Content Placeholder 2"/>
          <p:cNvSpPr>
            <a:spLocks noGrp="1"/>
          </p:cNvSpPr>
          <p:nvPr>
            <p:ph sz="half" idx="15"/>
          </p:nvPr>
        </p:nvSpPr>
        <p:spPr>
          <a:xfrm>
            <a:off x="3469958" y="1043694"/>
            <a:ext cx="5420360" cy="4994275"/>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6"/>
          </p:nvPr>
        </p:nvSpPr>
        <p:spPr/>
        <p:txBody>
          <a:bodyPr/>
          <a:lstStyle>
            <a:lvl1pPr>
              <a:defRPr sz="1200"/>
            </a:lvl1pPr>
          </a:lstStyle>
          <a:p>
            <a:fld id="{32747124-BAC8-46E3-8B42-3EB1EC9246AF}" type="datetime1">
              <a:rPr lang="en-US" altLang="en-US" smtClean="0"/>
              <a:t>9/10/2018</a:t>
            </a:fld>
            <a:endParaRPr lang="en-US" altLang="en-US"/>
          </a:p>
        </p:txBody>
      </p:sp>
      <p:sp>
        <p:nvSpPr>
          <p:cNvPr id="6" name="Footer Placeholder 4"/>
          <p:cNvSpPr>
            <a:spLocks noGrp="1"/>
          </p:cNvSpPr>
          <p:nvPr>
            <p:ph type="ftr" sz="quarter" idx="17"/>
          </p:nvPr>
        </p:nvSpPr>
        <p:spPr/>
        <p:txBody>
          <a:bodyPr/>
          <a:lstStyle>
            <a:lvl1pPr>
              <a:defRPr sz="1200" dirty="0" smtClean="0"/>
            </a:lvl1pPr>
          </a:lstStyle>
          <a:p>
            <a:pPr>
              <a:defRPr/>
            </a:pPr>
            <a:r>
              <a:rPr lang="en-US"/>
              <a:t>S. Feher | CM and Cryo Meeting </a:t>
            </a:r>
            <a:endParaRPr lang="en-US" b="1"/>
          </a:p>
        </p:txBody>
      </p:sp>
      <p:sp>
        <p:nvSpPr>
          <p:cNvPr id="7" name="Slide Number Placeholder 5"/>
          <p:cNvSpPr>
            <a:spLocks noGrp="1"/>
          </p:cNvSpPr>
          <p:nvPr>
            <p:ph type="sldNum" sz="quarter" idx="18"/>
          </p:nvPr>
        </p:nvSpPr>
        <p:spPr/>
        <p:txBody>
          <a:bodyPr/>
          <a:lstStyle>
            <a:lvl1pPr>
              <a:defRPr sz="1200"/>
            </a:lvl1pPr>
          </a:lstStyle>
          <a:p>
            <a:fld id="{071AFBCB-9629-4487-8658-FCC7F72DA46F}" type="slidenum">
              <a:rPr lang="en-US" altLang="en-US"/>
              <a:pPr/>
              <a:t>‹#›</a:t>
            </a:fld>
            <a:endParaRPr lang="en-US" altLang="en-US"/>
          </a:p>
        </p:txBody>
      </p:sp>
    </p:spTree>
    <p:extLst>
      <p:ext uri="{BB962C8B-B14F-4D97-AF65-F5344CB8AC3E}">
        <p14:creationId xmlns:p14="http://schemas.microsoft.com/office/powerpoint/2010/main" val="30437961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icture &amp;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24073" y="1043694"/>
            <a:ext cx="8700851" cy="3695054"/>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a:t>Click to edit Master title style</a:t>
            </a:r>
            <a:endParaRPr lang="en-US" dirty="0"/>
          </a:p>
        </p:txBody>
      </p:sp>
      <p:sp>
        <p:nvSpPr>
          <p:cNvPr id="5" name="Date Placeholder 3"/>
          <p:cNvSpPr>
            <a:spLocks noGrp="1"/>
          </p:cNvSpPr>
          <p:nvPr>
            <p:ph type="dt" sz="half" idx="10"/>
          </p:nvPr>
        </p:nvSpPr>
        <p:spPr/>
        <p:txBody>
          <a:bodyPr/>
          <a:lstStyle>
            <a:lvl1pPr>
              <a:defRPr sz="1200"/>
            </a:lvl1pPr>
          </a:lstStyle>
          <a:p>
            <a:fld id="{9CC40B56-B7D1-439D-9278-A4AC01AC287E}" type="datetime1">
              <a:rPr lang="en-US" altLang="en-US" smtClean="0"/>
              <a:t>9/10/2018</a:t>
            </a:fld>
            <a:endParaRPr lang="en-US" altLang="en-US"/>
          </a:p>
        </p:txBody>
      </p:sp>
      <p:sp>
        <p:nvSpPr>
          <p:cNvPr id="6" name="Footer Placeholder 4"/>
          <p:cNvSpPr>
            <a:spLocks noGrp="1"/>
          </p:cNvSpPr>
          <p:nvPr>
            <p:ph type="ftr" sz="quarter" idx="11"/>
          </p:nvPr>
        </p:nvSpPr>
        <p:spPr/>
        <p:txBody>
          <a:bodyPr/>
          <a:lstStyle>
            <a:lvl1pPr>
              <a:defRPr sz="1200" dirty="0" smtClean="0"/>
            </a:lvl1pPr>
          </a:lstStyle>
          <a:p>
            <a:pPr>
              <a:defRPr/>
            </a:pPr>
            <a:r>
              <a:rPr lang="en-US"/>
              <a:t>S. Feher | CM and Cryo Meeting </a:t>
            </a:r>
            <a:endParaRPr lang="en-US" b="1"/>
          </a:p>
        </p:txBody>
      </p:sp>
      <p:sp>
        <p:nvSpPr>
          <p:cNvPr id="7" name="Slide Number Placeholder 5"/>
          <p:cNvSpPr>
            <a:spLocks noGrp="1"/>
          </p:cNvSpPr>
          <p:nvPr>
            <p:ph type="sldNum" sz="quarter" idx="12"/>
          </p:nvPr>
        </p:nvSpPr>
        <p:spPr/>
        <p:txBody>
          <a:bodyPr/>
          <a:lstStyle>
            <a:lvl1pPr>
              <a:defRPr sz="1200"/>
            </a:lvl1pPr>
          </a:lstStyle>
          <a:p>
            <a:fld id="{077094B4-CDBE-4107-9E6E-D38410A9E4B1}" type="slidenum">
              <a:rPr lang="en-US" altLang="en-US"/>
              <a:pPr/>
              <a:t>‹#›</a:t>
            </a:fld>
            <a:endParaRPr lang="en-US" altLang="en-US"/>
          </a:p>
        </p:txBody>
      </p:sp>
    </p:spTree>
    <p:extLst>
      <p:ext uri="{BB962C8B-B14F-4D97-AF65-F5344CB8AC3E}">
        <p14:creationId xmlns:p14="http://schemas.microsoft.com/office/powerpoint/2010/main" val="1127332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oter Only: Blank">
    <p:spTree>
      <p:nvGrpSpPr>
        <p:cNvPr id="1" name=""/>
        <p:cNvGrpSpPr/>
        <p:nvPr/>
      </p:nvGrpSpPr>
      <p:grpSpPr>
        <a:xfrm>
          <a:off x="0" y="0"/>
          <a:ext cx="0" cy="0"/>
          <a:chOff x="0" y="0"/>
          <a:chExt cx="0" cy="0"/>
        </a:xfrm>
      </p:grpSpPr>
      <p:sp>
        <p:nvSpPr>
          <p:cNvPr id="8" name="Content Placeholder 2"/>
          <p:cNvSpPr>
            <a:spLocks noGrp="1"/>
          </p:cNvSpPr>
          <p:nvPr>
            <p:ph sz="half" idx="13"/>
          </p:nvPr>
        </p:nvSpPr>
        <p:spPr>
          <a:xfrm>
            <a:off x="228601" y="361950"/>
            <a:ext cx="8675688" cy="5668963"/>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Date Placeholder 3"/>
          <p:cNvSpPr>
            <a:spLocks noGrp="1"/>
          </p:cNvSpPr>
          <p:nvPr>
            <p:ph type="dt" sz="half" idx="14"/>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E9B5B03B-E2D0-42AE-87D8-9672A03833E7}" type="datetime1">
              <a:rPr lang="en-US" altLang="en-US" smtClean="0"/>
              <a:t>9/10/2018</a:t>
            </a:fld>
            <a:endParaRPr lang="en-US" altLang="en-US"/>
          </a:p>
        </p:txBody>
      </p:sp>
      <p:sp>
        <p:nvSpPr>
          <p:cNvPr id="4" name="Footer Placeholder 4"/>
          <p:cNvSpPr>
            <a:spLocks noGrp="1"/>
          </p:cNvSpPr>
          <p:nvPr>
            <p:ph type="ftr" sz="quarter" idx="1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S. Feher | CM and Cryo Meeting </a:t>
            </a:r>
            <a:endParaRPr lang="en-US" b="1"/>
          </a:p>
        </p:txBody>
      </p:sp>
      <p:sp>
        <p:nvSpPr>
          <p:cNvPr id="5" name="Slide Number Placeholder 5"/>
          <p:cNvSpPr>
            <a:spLocks noGrp="1"/>
          </p:cNvSpPr>
          <p:nvPr>
            <p:ph type="sldNum" sz="quarter" idx="16"/>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B71519E6-F709-4990-B973-B339820CA70B}" type="slidenum">
              <a:rPr lang="en-US" altLang="en-US"/>
              <a:pPr/>
              <a:t>‹#›</a:t>
            </a:fld>
            <a:endParaRPr lang="en-US" altLang="en-US"/>
          </a:p>
        </p:txBody>
      </p:sp>
    </p:spTree>
    <p:extLst>
      <p:ext uri="{BB962C8B-B14F-4D97-AF65-F5344CB8AC3E}">
        <p14:creationId xmlns:p14="http://schemas.microsoft.com/office/powerpoint/2010/main" val="4289524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oter Only: Picture &amp; Caption">
    <p:spTree>
      <p:nvGrpSpPr>
        <p:cNvPr id="1" name=""/>
        <p:cNvGrpSpPr/>
        <p:nvPr/>
      </p:nvGrpSpPr>
      <p:grpSpPr>
        <a:xfrm>
          <a:off x="0" y="0"/>
          <a:ext cx="0" cy="0"/>
          <a:chOff x="0" y="0"/>
          <a:chExt cx="0" cy="0"/>
        </a:xfrm>
      </p:grpSpPr>
      <p:sp>
        <p:nvSpPr>
          <p:cNvPr id="8" name="Picture Placeholder 2"/>
          <p:cNvSpPr>
            <a:spLocks noGrp="1"/>
          </p:cNvSpPr>
          <p:nvPr>
            <p:ph type="pic" idx="13"/>
          </p:nvPr>
        </p:nvSpPr>
        <p:spPr>
          <a:xfrm>
            <a:off x="224073" y="361950"/>
            <a:ext cx="8700851" cy="4369742"/>
          </a:xfrm>
          <a:prstGeom prst="rect">
            <a:avLst/>
          </a:prstGeom>
        </p:spPr>
        <p:txBody>
          <a:bodyPr lIns="0" tIns="0" rIns="0" bIns="0" rtlCol="0">
            <a:normAutofit/>
          </a:bodyPr>
          <a:lstStyle>
            <a:lvl1pPr marL="0" indent="0">
              <a:buNone/>
              <a:defRPr sz="1600">
                <a:solidFill>
                  <a:srgbClr val="505050"/>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Drag picture to placeholder or click icon to add</a:t>
            </a:r>
          </a:p>
        </p:txBody>
      </p:sp>
      <p:sp>
        <p:nvSpPr>
          <p:cNvPr id="10" name="Text Placeholder 3"/>
          <p:cNvSpPr>
            <a:spLocks noGrp="1"/>
          </p:cNvSpPr>
          <p:nvPr>
            <p:ph type="body" sz="half" idx="2"/>
          </p:nvPr>
        </p:nvSpPr>
        <p:spPr>
          <a:xfrm>
            <a:off x="224073" y="4943005"/>
            <a:ext cx="8700851" cy="1091259"/>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4"/>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338D8121-D180-43C6-8326-7AF8E03A9351}" type="datetime1">
              <a:rPr lang="en-US" altLang="en-US" smtClean="0"/>
              <a:t>9/10/2018</a:t>
            </a:fld>
            <a:endParaRPr lang="en-US" altLang="en-US"/>
          </a:p>
        </p:txBody>
      </p:sp>
      <p:sp>
        <p:nvSpPr>
          <p:cNvPr id="5" name="Footer Placeholder 4"/>
          <p:cNvSpPr>
            <a:spLocks noGrp="1"/>
          </p:cNvSpPr>
          <p:nvPr>
            <p:ph type="ftr" sz="quarter" idx="15"/>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S. Feher | CM and Cryo Meeting </a:t>
            </a:r>
            <a:endParaRPr lang="en-US" b="1"/>
          </a:p>
        </p:txBody>
      </p:sp>
      <p:sp>
        <p:nvSpPr>
          <p:cNvPr id="6" name="Slide Number Placeholder 5"/>
          <p:cNvSpPr>
            <a:spLocks noGrp="1"/>
          </p:cNvSpPr>
          <p:nvPr>
            <p:ph type="sldNum" sz="quarter" idx="16"/>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C2BC038B-CA57-479E-BFA9-9E819877A5DF}" type="slidenum">
              <a:rPr lang="en-US" altLang="en-US"/>
              <a:pPr/>
              <a:t>‹#›</a:t>
            </a:fld>
            <a:endParaRPr lang="en-US" altLang="en-US"/>
          </a:p>
        </p:txBody>
      </p:sp>
    </p:spTree>
    <p:extLst>
      <p:ext uri="{BB962C8B-B14F-4D97-AF65-F5344CB8AC3E}">
        <p14:creationId xmlns:p14="http://schemas.microsoft.com/office/powerpoint/2010/main" val="36733821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ooter Only: Title &amp; Content">
    <p:spTree>
      <p:nvGrpSpPr>
        <p:cNvPr id="1" name=""/>
        <p:cNvGrpSpPr/>
        <p:nvPr/>
      </p:nvGrpSpPr>
      <p:grpSpPr>
        <a:xfrm>
          <a:off x="0" y="0"/>
          <a:ext cx="0" cy="0"/>
          <a:chOff x="0" y="0"/>
          <a:chExt cx="0" cy="0"/>
        </a:xfrm>
      </p:grpSpPr>
      <p:sp>
        <p:nvSpPr>
          <p:cNvPr id="6" name="Title 1"/>
          <p:cNvSpPr>
            <a:spLocks noGrp="1"/>
          </p:cNvSpPr>
          <p:nvPr>
            <p:ph type="title"/>
          </p:nvPr>
        </p:nvSpPr>
        <p:spPr>
          <a:xfrm>
            <a:off x="228600" y="103664"/>
            <a:ext cx="8686800" cy="641739"/>
          </a:xfrm>
          <a:prstGeom prst="rect">
            <a:avLst/>
          </a:prstGeom>
        </p:spPr>
        <p:txBody>
          <a:bodyPr lIns="0" tIns="0" rIns="0" bIns="0" anchor="b" anchorCtr="0"/>
          <a:lstStyle>
            <a:lvl1pPr>
              <a:defRPr sz="2400">
                <a:solidFill>
                  <a:srgbClr val="004C97"/>
                </a:solidFill>
              </a:defRPr>
            </a:lvl1pPr>
          </a:lstStyle>
          <a:p>
            <a:r>
              <a:rPr lang="en-US" dirty="0"/>
              <a:t>Click to edit Master title style</a:t>
            </a:r>
          </a:p>
        </p:txBody>
      </p:sp>
      <p:sp>
        <p:nvSpPr>
          <p:cNvPr id="7" name="Content Placeholder 2"/>
          <p:cNvSpPr>
            <a:spLocks noGrp="1"/>
          </p:cNvSpPr>
          <p:nvPr>
            <p:ph idx="1"/>
          </p:nvPr>
        </p:nvSpPr>
        <p:spPr>
          <a:xfrm>
            <a:off x="228600" y="1043046"/>
            <a:ext cx="8672513" cy="4987867"/>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6F25A732-DC67-491A-AC6D-C0B3443C75ED}" type="datetime1">
              <a:rPr lang="en-US" altLang="en-US" smtClean="0"/>
              <a:t>9/10/2018</a:t>
            </a:fld>
            <a:endParaRPr lang="en-US" altLang="en-US"/>
          </a:p>
        </p:txBody>
      </p:sp>
      <p:sp>
        <p:nvSpPr>
          <p:cNvPr id="5" name="Footer Placeholder 4"/>
          <p:cNvSpPr>
            <a:spLocks noGrp="1"/>
          </p:cNvSpPr>
          <p:nvPr>
            <p:ph type="ftr" sz="quarter" idx="1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S. Feher | CM and Cryo Meeting </a:t>
            </a:r>
            <a:endParaRPr lang="en-US" b="1"/>
          </a:p>
        </p:txBody>
      </p:sp>
      <p:sp>
        <p:nvSpPr>
          <p:cNvPr id="8" name="Slide Number Placeholder 5"/>
          <p:cNvSpPr>
            <a:spLocks noGrp="1"/>
          </p:cNvSpPr>
          <p:nvPr>
            <p:ph type="sldNum" sz="quarter" idx="12"/>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B5585131-D98E-4CC9-8879-1D32CC470D9D}" type="slidenum">
              <a:rPr lang="en-US" altLang="en-US"/>
              <a:pPr/>
              <a:t>‹#›</a:t>
            </a:fld>
            <a:endParaRPr lang="en-US" altLang="en-US"/>
          </a:p>
        </p:txBody>
      </p:sp>
    </p:spTree>
    <p:extLst>
      <p:ext uri="{BB962C8B-B14F-4D97-AF65-F5344CB8AC3E}">
        <p14:creationId xmlns:p14="http://schemas.microsoft.com/office/powerpoint/2010/main" val="1337779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oter Only: Comparison ">
    <p:spTree>
      <p:nvGrpSpPr>
        <p:cNvPr id="1" name=""/>
        <p:cNvGrpSpPr/>
        <p:nvPr/>
      </p:nvGrpSpPr>
      <p:grpSpPr>
        <a:xfrm>
          <a:off x="0" y="0"/>
          <a:ext cx="0" cy="0"/>
          <a:chOff x="0" y="0"/>
          <a:chExt cx="0" cy="0"/>
        </a:xfrm>
      </p:grpSpPr>
      <p:sp>
        <p:nvSpPr>
          <p:cNvPr id="7" name="Content Placeholder 2"/>
          <p:cNvSpPr>
            <a:spLocks noGrp="1"/>
          </p:cNvSpPr>
          <p:nvPr>
            <p:ph sz="half" idx="13"/>
          </p:nvPr>
        </p:nvSpPr>
        <p:spPr>
          <a:xfrm>
            <a:off x="22860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sz="half" idx="15"/>
          </p:nvPr>
        </p:nvSpPr>
        <p:spPr>
          <a:xfrm>
            <a:off x="4709161" y="355192"/>
            <a:ext cx="4206240" cy="4250146"/>
          </a:xfrm>
          <a:prstGeom prst="rect">
            <a:avLst/>
          </a:prstGeom>
        </p:spPr>
        <p:txBody>
          <a:bodyPr lIns="0" tIns="0" rIns="0" bIns="0"/>
          <a:lstStyle>
            <a:lvl1pPr>
              <a:defRPr sz="2400">
                <a:solidFill>
                  <a:srgbClr val="505050"/>
                </a:solidFill>
              </a:defRPr>
            </a:lvl1pPr>
            <a:lvl2pPr>
              <a:defRPr sz="2200">
                <a:solidFill>
                  <a:srgbClr val="505050"/>
                </a:solidFill>
              </a:defRPr>
            </a:lvl2pPr>
            <a:lvl3pPr>
              <a:defRPr sz="2000">
                <a:solidFill>
                  <a:srgbClr val="505050"/>
                </a:solidFill>
              </a:defRPr>
            </a:lvl3pPr>
            <a:lvl4pPr>
              <a:defRPr sz="1800">
                <a:solidFill>
                  <a:srgbClr val="505050"/>
                </a:solidFill>
              </a:defRPr>
            </a:lvl4pPr>
            <a:lvl5pPr marL="2057400" indent="-228600">
              <a:buFont typeface="Arial"/>
              <a:buChar char="•"/>
              <a:defRPr sz="1800">
                <a:solidFill>
                  <a:srgbClr val="505050"/>
                </a:solidFill>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3"/>
          <p:cNvSpPr>
            <a:spLocks noGrp="1"/>
          </p:cNvSpPr>
          <p:nvPr>
            <p:ph type="body" sz="half" idx="16"/>
          </p:nvPr>
        </p:nvSpPr>
        <p:spPr>
          <a:xfrm>
            <a:off x="229365" y="4765101"/>
            <a:ext cx="4205476"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0" name="Text Placeholder 3"/>
          <p:cNvSpPr>
            <a:spLocks noGrp="1"/>
          </p:cNvSpPr>
          <p:nvPr>
            <p:ph type="body" sz="half" idx="19"/>
          </p:nvPr>
        </p:nvSpPr>
        <p:spPr>
          <a:xfrm>
            <a:off x="4709160" y="4765101"/>
            <a:ext cx="4206239" cy="1265812"/>
          </a:xfrm>
          <a:prstGeom prst="rect">
            <a:avLst/>
          </a:prstGeom>
        </p:spPr>
        <p:txBody>
          <a:bodyPr lIns="0" tIns="0" rIns="0" bIns="0"/>
          <a:lstStyle>
            <a:lvl1pPr marL="0" indent="0">
              <a:buNone/>
              <a:defRPr sz="2000">
                <a:solidFill>
                  <a:srgbClr val="50505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6" name="Date Placeholder 3"/>
          <p:cNvSpPr>
            <a:spLocks noGrp="1"/>
          </p:cNvSpPr>
          <p:nvPr>
            <p:ph type="dt" sz="half" idx="20"/>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1CE0E54E-4338-4E75-B684-36C95A2C586B}" type="datetime1">
              <a:rPr lang="en-US" altLang="en-US" smtClean="0"/>
              <a:t>9/10/2018</a:t>
            </a:fld>
            <a:endParaRPr lang="en-US" altLang="en-US"/>
          </a:p>
        </p:txBody>
      </p:sp>
      <p:sp>
        <p:nvSpPr>
          <p:cNvPr id="11" name="Footer Placeholder 4"/>
          <p:cNvSpPr>
            <a:spLocks noGrp="1"/>
          </p:cNvSpPr>
          <p:nvPr>
            <p:ph type="ftr" sz="quarter" idx="21"/>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dirty="0" smtClean="0"/>
            </a:lvl1pPr>
          </a:lstStyle>
          <a:p>
            <a:pPr>
              <a:defRPr/>
            </a:pPr>
            <a:r>
              <a:rPr lang="en-US"/>
              <a:t>S. Feher | CM and Cryo Meeting </a:t>
            </a:r>
            <a:endParaRPr lang="en-US" b="1"/>
          </a:p>
        </p:txBody>
      </p:sp>
      <p:sp>
        <p:nvSpPr>
          <p:cNvPr id="12" name="Slide Number Placeholder 5"/>
          <p:cNvSpPr>
            <a:spLocks noGrp="1"/>
          </p:cNvSpPr>
          <p:nvPr>
            <p:ph type="sldNum" sz="quarter" idx="22"/>
          </p:nvPr>
        </p:nvSpPr>
        <p:spPr>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1pPr>
              <a:defRPr sz="1200"/>
            </a:lvl1pPr>
          </a:lstStyle>
          <a:p>
            <a:fld id="{2C85A5DC-9CCB-48FE-8FD9-B52B9FD57499}" type="slidenum">
              <a:rPr lang="en-US" altLang="en-US"/>
              <a:pPr/>
              <a:t>‹#›</a:t>
            </a:fld>
            <a:endParaRPr lang="en-US" altLang="en-US"/>
          </a:p>
        </p:txBody>
      </p:sp>
    </p:spTree>
    <p:extLst>
      <p:ext uri="{BB962C8B-B14F-4D97-AF65-F5344CB8AC3E}">
        <p14:creationId xmlns:p14="http://schemas.microsoft.com/office/powerpoint/2010/main" val="388755252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4.png"/><Relationship Id="rId5" Type="http://schemas.openxmlformats.org/officeDocument/2006/relationships/theme" Target="../theme/theme2.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10" name="Date Placeholder 3"/>
          <p:cNvSpPr>
            <a:spLocks noGrp="1"/>
          </p:cNvSpPr>
          <p:nvPr>
            <p:ph type="dt" sz="half" idx="2"/>
          </p:nvPr>
        </p:nvSpPr>
        <p:spPr>
          <a:xfrm>
            <a:off x="6459538" y="6515100"/>
            <a:ext cx="1076325" cy="241300"/>
          </a:xfrm>
          <a:prstGeom prst="rect">
            <a:avLst/>
          </a:prstGeom>
        </p:spPr>
        <p:txBody>
          <a:bodyPr vert="horz" wrap="square" lIns="0" tIns="0" rIns="0" bIns="0" numCol="1" anchor="t" anchorCtr="0" compatLnSpc="1">
            <a:prstTxWarp prst="textNoShape">
              <a:avLst/>
            </a:prstTxWarp>
          </a:bodyPr>
          <a:lstStyle>
            <a:lvl1pPr algn="r">
              <a:defRPr sz="900">
                <a:solidFill>
                  <a:srgbClr val="004C97"/>
                </a:solidFill>
                <a:latin typeface="Helvetica" panose="020B0604020202020204" pitchFamily="34" charset="0"/>
              </a:defRPr>
            </a:lvl1pPr>
          </a:lstStyle>
          <a:p>
            <a:fld id="{69E5E625-B8FC-4314-81A9-60B240090B1E}" type="datetime1">
              <a:rPr lang="en-US" altLang="en-US" smtClean="0"/>
              <a:t>9/10/2018</a:t>
            </a:fld>
            <a:endParaRPr lang="en-US" altLang="en-US"/>
          </a:p>
        </p:txBody>
      </p:sp>
      <p:sp>
        <p:nvSpPr>
          <p:cNvPr id="11" name="Footer Placeholder 4"/>
          <p:cNvSpPr>
            <a:spLocks noGrp="1"/>
          </p:cNvSpPr>
          <p:nvPr>
            <p:ph type="ftr" sz="quarter" idx="3"/>
          </p:nvPr>
        </p:nvSpPr>
        <p:spPr>
          <a:xfrm>
            <a:off x="806450" y="6515100"/>
            <a:ext cx="5373688" cy="241300"/>
          </a:xfrm>
          <a:prstGeom prst="rect">
            <a:avLst/>
          </a:prstGeom>
        </p:spPr>
        <p:txBody>
          <a:bodyPr lIns="0" tIns="0" rIns="0" bIns="0" anchor="t" anchorCtr="0"/>
          <a:lstStyle>
            <a:lvl1pPr marL="0" algn="l">
              <a:defRPr sz="900">
                <a:solidFill>
                  <a:srgbClr val="004C97"/>
                </a:solidFill>
                <a:latin typeface="Helvetica"/>
                <a:ea typeface="ＭＳ Ｐゴシック" charset="0"/>
                <a:cs typeface="ＭＳ Ｐゴシック" charset="0"/>
              </a:defRPr>
            </a:lvl1pPr>
          </a:lstStyle>
          <a:p>
            <a:pPr>
              <a:defRPr/>
            </a:pPr>
            <a:r>
              <a:rPr lang="en-US"/>
              <a:t>S. Feher | CM and Cryo Meeting </a:t>
            </a:r>
            <a:endParaRPr lang="en-US" b="1"/>
          </a:p>
        </p:txBody>
      </p:sp>
      <p:sp>
        <p:nvSpPr>
          <p:cNvPr id="13" name="Slide Number Placeholder 5"/>
          <p:cNvSpPr>
            <a:spLocks noGrp="1"/>
          </p:cNvSpPr>
          <p:nvPr>
            <p:ph type="sldNum" sz="quarter" idx="4"/>
          </p:nvPr>
        </p:nvSpPr>
        <p:spPr>
          <a:xfrm>
            <a:off x="228600" y="6515100"/>
            <a:ext cx="447675" cy="241300"/>
          </a:xfrm>
          <a:prstGeom prst="rect">
            <a:avLst/>
          </a:prstGeom>
        </p:spPr>
        <p:txBody>
          <a:bodyPr vert="horz" wrap="square" lIns="0" tIns="0" rIns="0" bIns="0" numCol="1" anchor="t" anchorCtr="0" compatLnSpc="1">
            <a:prstTxWarp prst="textNoShape">
              <a:avLst/>
            </a:prstTxWarp>
          </a:bodyPr>
          <a:lstStyle>
            <a:lvl1pPr>
              <a:defRPr sz="900">
                <a:solidFill>
                  <a:srgbClr val="004C97"/>
                </a:solidFill>
                <a:latin typeface="Helvetica" panose="020B0604020202020204" pitchFamily="34" charset="0"/>
              </a:defRPr>
            </a:lvl1pPr>
          </a:lstStyle>
          <a:p>
            <a:fld id="{6827BE81-7C2D-481B-BBCE-23778685B2BA}" type="slidenum">
              <a:rPr lang="en-US" altLang="en-US"/>
              <a:pPr/>
              <a:t>‹#›</a:t>
            </a:fld>
            <a:endParaRPr lang="en-US" altLang="en-US"/>
          </a:p>
        </p:txBody>
      </p:sp>
      <p:pic>
        <p:nvPicPr>
          <p:cNvPr id="1029" name="Picture 2" descr="HeaderFooter_0060314.pn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097" r:id="rId1"/>
    <p:sldLayoutId id="2147484098" r:id="rId2"/>
    <p:sldLayoutId id="2147484099" r:id="rId3"/>
    <p:sldLayoutId id="2147484100" r:id="rId4"/>
    <p:sldLayoutId id="2147484101" r:id="rId5"/>
  </p:sldLayoutIdLst>
  <p:hf hdr="0"/>
  <p:txStyles>
    <p:titleStyle>
      <a:lvl1pPr algn="l" defTabSz="457200" rtl="0" eaLnBrk="1" fontAlgn="base" hangingPunct="1">
        <a:spcBef>
          <a:spcPct val="0"/>
        </a:spcBef>
        <a:spcAft>
          <a:spcPct val="0"/>
        </a:spcAft>
        <a:defRPr sz="1700" b="1" kern="1200">
          <a:solidFill>
            <a:srgbClr val="074184"/>
          </a:solidFill>
          <a:latin typeface="Helvetica"/>
          <a:ea typeface="Geneva" charset="0"/>
          <a:cs typeface="ＭＳ Ｐゴシック" charset="0"/>
        </a:defRPr>
      </a:lvl1pPr>
      <a:lvl2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2pPr>
      <a:lvl3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3pPr>
      <a:lvl4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4pPr>
      <a:lvl5pPr algn="l" defTabSz="457200" rtl="0" eaLnBrk="1" fontAlgn="base" hangingPunct="1">
        <a:spcBef>
          <a:spcPct val="0"/>
        </a:spcBef>
        <a:spcAft>
          <a:spcPct val="0"/>
        </a:spcAft>
        <a:defRPr sz="1700" b="1">
          <a:solidFill>
            <a:srgbClr val="074184"/>
          </a:solidFill>
          <a:latin typeface="Helvetica" charset="0"/>
          <a:ea typeface="Geneva" charset="0"/>
          <a:cs typeface="ＭＳ Ｐゴシック" charset="0"/>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1" fontAlgn="base" hangingPunct="1">
        <a:spcBef>
          <a:spcPct val="20000"/>
        </a:spcBef>
        <a:spcAft>
          <a:spcPct val="0"/>
        </a:spcAft>
        <a:buFont typeface="Arial" panose="020B0604020202020204" pitchFamily="34" charset="0"/>
        <a:buChar char="•"/>
        <a:defRPr kern="1200">
          <a:solidFill>
            <a:srgbClr val="595959"/>
          </a:solidFill>
          <a:latin typeface="Helvetica"/>
          <a:ea typeface="Geneva" charset="0"/>
          <a:cs typeface="ＭＳ Ｐゴシック" charset="0"/>
        </a:defRPr>
      </a:lvl1pPr>
      <a:lvl2pPr marL="742950" indent="-285750" algn="l" defTabSz="457200" rtl="0" eaLnBrk="1" fontAlgn="base" hangingPunct="1">
        <a:spcBef>
          <a:spcPct val="20000"/>
        </a:spcBef>
        <a:spcAft>
          <a:spcPct val="0"/>
        </a:spcAft>
        <a:buFont typeface="Arial" panose="020B0604020202020204" pitchFamily="34" charset="0"/>
        <a:buChar char="–"/>
        <a:defRPr sz="1600" kern="1200">
          <a:solidFill>
            <a:srgbClr val="595959"/>
          </a:solidFill>
          <a:latin typeface="Helvetica"/>
          <a:ea typeface="MS PGothic" panose="020B0600070205080204" pitchFamily="34" charset="-128"/>
          <a:cs typeface="MS PGothic" panose="020B0600070205080204" pitchFamily="34" charset="-128"/>
        </a:defRPr>
      </a:lvl2pPr>
      <a:lvl3pPr marL="1143000" indent="-228600" algn="l" defTabSz="457200" rtl="0" eaLnBrk="1" fontAlgn="base" hangingPunct="1">
        <a:spcBef>
          <a:spcPct val="20000"/>
        </a:spcBef>
        <a:spcAft>
          <a:spcPct val="0"/>
        </a:spcAft>
        <a:buFont typeface="Arial" panose="020B0604020202020204" pitchFamily="34" charset="0"/>
        <a:buChar char="•"/>
        <a:defRPr sz="1400" kern="1200">
          <a:solidFill>
            <a:srgbClr val="595959"/>
          </a:solidFill>
          <a:latin typeface="Helvetica"/>
          <a:ea typeface="MS PGothic" panose="020B0600070205080204" pitchFamily="34" charset="-128"/>
          <a:cs typeface="MS PGothic" panose="020B0600070205080204" pitchFamily="34" charset="-128"/>
        </a:defRPr>
      </a:lvl3pPr>
      <a:lvl4pPr marL="16002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4pPr>
      <a:lvl5pPr marL="2057400" indent="-228600" algn="l" defTabSz="457200" rtl="0" eaLnBrk="1" fontAlgn="base" hangingPunct="1">
        <a:spcBef>
          <a:spcPct val="20000"/>
        </a:spcBef>
        <a:spcAft>
          <a:spcPct val="0"/>
        </a:spcAft>
        <a:buFont typeface="Arial" panose="020B0604020202020204" pitchFamily="34" charset="0"/>
        <a:buChar char="»"/>
        <a:defRPr sz="1200" kern="1200">
          <a:solidFill>
            <a:srgbClr val="595959"/>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0"/>
          </a:schemeClr>
        </a:solidFill>
        <a:effectLst/>
      </p:bgPr>
    </p:bg>
    <p:spTree>
      <p:nvGrpSpPr>
        <p:cNvPr id="1" name=""/>
        <p:cNvGrpSpPr/>
        <p:nvPr/>
      </p:nvGrpSpPr>
      <p:grpSpPr>
        <a:xfrm>
          <a:off x="0" y="0"/>
          <a:ext cx="0" cy="0"/>
          <a:chOff x="0" y="0"/>
          <a:chExt cx="0" cy="0"/>
        </a:xfrm>
      </p:grpSpPr>
      <p:sp>
        <p:nvSpPr>
          <p:cNvPr id="9218" name="Date Placeholder 3"/>
          <p:cNvSpPr>
            <a:spLocks noGrp="1"/>
          </p:cNvSpPr>
          <p:nvPr>
            <p:ph type="dt" sz="half" idx="2"/>
          </p:nvPr>
        </p:nvSpPr>
        <p:spPr bwMode="auto">
          <a:xfrm>
            <a:off x="6450013" y="6515100"/>
            <a:ext cx="1076325"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algn="r" defTabSz="914400">
              <a:defRPr sz="900">
                <a:solidFill>
                  <a:srgbClr val="004C97"/>
                </a:solidFill>
                <a:latin typeface="Helvetica" panose="020B0604020202020204" pitchFamily="34" charset="0"/>
              </a:defRPr>
            </a:lvl1pPr>
          </a:lstStyle>
          <a:p>
            <a:fld id="{E01CC3CB-5062-4B37-83B8-26AC90DBE4E4}" type="datetime1">
              <a:rPr lang="en-US" altLang="en-US" smtClean="0"/>
              <a:t>9/10/2018</a:t>
            </a:fld>
            <a:endParaRPr lang="en-US" altLang="en-US"/>
          </a:p>
        </p:txBody>
      </p:sp>
      <p:sp>
        <p:nvSpPr>
          <p:cNvPr id="9219" name="Footer Placeholder 4"/>
          <p:cNvSpPr>
            <a:spLocks noGrp="1"/>
          </p:cNvSpPr>
          <p:nvPr>
            <p:ph type="ftr" sz="quarter" idx="3"/>
          </p:nvPr>
        </p:nvSpPr>
        <p:spPr bwMode="auto">
          <a:xfrm>
            <a:off x="806450" y="6515100"/>
            <a:ext cx="5373688"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charset="0"/>
                <a:ea typeface="ＭＳ Ｐゴシック" charset="0"/>
                <a:cs typeface="ＭＳ Ｐゴシック" charset="0"/>
              </a:defRPr>
            </a:lvl1pPr>
          </a:lstStyle>
          <a:p>
            <a:pPr>
              <a:defRPr/>
            </a:pPr>
            <a:r>
              <a:rPr lang="en-US"/>
              <a:t>S. Feher | CM and Cryo Meeting </a:t>
            </a:r>
            <a:endParaRPr lang="en-US" b="1"/>
          </a:p>
        </p:txBody>
      </p:sp>
      <p:sp>
        <p:nvSpPr>
          <p:cNvPr id="9220" name="Slide Number Placeholder 5"/>
          <p:cNvSpPr>
            <a:spLocks noGrp="1"/>
          </p:cNvSpPr>
          <p:nvPr>
            <p:ph type="sldNum" sz="quarter" idx="4"/>
          </p:nvPr>
        </p:nvSpPr>
        <p:spPr bwMode="auto">
          <a:xfrm>
            <a:off x="228600" y="6515100"/>
            <a:ext cx="447675" cy="241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0" tIns="0" rIns="0" bIns="0" numCol="1" anchor="t" anchorCtr="0" compatLnSpc="1">
            <a:prstTxWarp prst="textNoShape">
              <a:avLst/>
            </a:prstTxWarp>
          </a:bodyPr>
          <a:lstStyle>
            <a:lvl1pPr defTabSz="914400">
              <a:defRPr sz="900">
                <a:solidFill>
                  <a:srgbClr val="004C97"/>
                </a:solidFill>
                <a:latin typeface="Helvetica" panose="020B0604020202020204" pitchFamily="34" charset="0"/>
              </a:defRPr>
            </a:lvl1pPr>
          </a:lstStyle>
          <a:p>
            <a:fld id="{319E6341-E9E7-4128-9402-327DA8681509}" type="slidenum">
              <a:rPr lang="en-US" altLang="en-US"/>
              <a:pPr/>
              <a:t>‹#›</a:t>
            </a:fld>
            <a:endParaRPr lang="en-US" altLang="en-US"/>
          </a:p>
        </p:txBody>
      </p:sp>
      <p:pic>
        <p:nvPicPr>
          <p:cNvPr id="7173" name="Picture 1" descr="Footer_060314.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02" r:id="rId1"/>
    <p:sldLayoutId id="2147484103" r:id="rId2"/>
    <p:sldLayoutId id="2147484104" r:id="rId3"/>
    <p:sldLayoutId id="2147484105" r:id="rId4"/>
  </p:sldLayoutIdLst>
  <p:hf hdr="0"/>
  <p:txStyles>
    <p:titleStyle>
      <a:lvl1pPr algn="l" defTabSz="457200" rtl="0" eaLnBrk="0" fontAlgn="base" hangingPunct="0">
        <a:spcBef>
          <a:spcPct val="0"/>
        </a:spcBef>
        <a:spcAft>
          <a:spcPct val="0"/>
        </a:spcAft>
        <a:defRPr sz="1700" b="1" kern="1200">
          <a:solidFill>
            <a:srgbClr val="2E5286"/>
          </a:solidFill>
          <a:latin typeface="Helvetica"/>
          <a:ea typeface="Geneva" charset="0"/>
          <a:cs typeface="ＭＳ Ｐゴシック" charset="0"/>
        </a:defRPr>
      </a:lvl1pPr>
      <a:lvl2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2pPr>
      <a:lvl3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3pPr>
      <a:lvl4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4pPr>
      <a:lvl5pPr algn="l" defTabSz="457200" rtl="0" eaLnBrk="0" fontAlgn="base" hangingPunct="0">
        <a:spcBef>
          <a:spcPct val="0"/>
        </a:spcBef>
        <a:spcAft>
          <a:spcPct val="0"/>
        </a:spcAft>
        <a:defRPr sz="1700" b="1">
          <a:solidFill>
            <a:srgbClr val="2E5286"/>
          </a:solidFill>
          <a:latin typeface="Helvetica" charset="0"/>
          <a:ea typeface="Geneva" charset="0"/>
          <a:cs typeface="ＭＳ Ｐゴシック" charset="0"/>
        </a:defRPr>
      </a:lvl5pPr>
      <a:lvl6pPr marL="4572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6pPr>
      <a:lvl7pPr marL="9144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7pPr>
      <a:lvl8pPr marL="13716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8pPr>
      <a:lvl9pPr marL="1828800" algn="l" defTabSz="457200" rtl="0" fontAlgn="base">
        <a:spcBef>
          <a:spcPct val="0"/>
        </a:spcBef>
        <a:spcAft>
          <a:spcPct val="0"/>
        </a:spcAft>
        <a:defRPr sz="1700" b="1">
          <a:solidFill>
            <a:srgbClr val="2E5286"/>
          </a:solidFill>
          <a:latin typeface="Helvetica"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kern="1200">
          <a:solidFill>
            <a:srgbClr val="7F7F7F"/>
          </a:solidFill>
          <a:latin typeface="Helvetica"/>
          <a:ea typeface="Geneva" charset="0"/>
          <a:cs typeface="ＭＳ Ｐゴシック" charset="0"/>
        </a:defRPr>
      </a:lvl1pPr>
      <a:lvl2pPr marL="742950" indent="-285750" algn="l" defTabSz="457200" rtl="0" eaLnBrk="0" fontAlgn="base" hangingPunct="0">
        <a:spcBef>
          <a:spcPct val="20000"/>
        </a:spcBef>
        <a:spcAft>
          <a:spcPct val="0"/>
        </a:spcAft>
        <a:buFont typeface="Arial" panose="020B0604020202020204" pitchFamily="34" charset="0"/>
        <a:buChar char="–"/>
        <a:defRPr sz="1600" kern="1200">
          <a:solidFill>
            <a:srgbClr val="7F7F7F"/>
          </a:solidFill>
          <a:latin typeface="Helvetica"/>
          <a:ea typeface="MS PGothic" panose="020B0600070205080204" pitchFamily="34" charset="-128"/>
          <a:cs typeface="MS PGothic" panose="020B0600070205080204" pitchFamily="34" charset="-128"/>
        </a:defRPr>
      </a:lvl2pPr>
      <a:lvl3pPr marL="1143000" indent="-228600" algn="l" defTabSz="457200" rtl="0" eaLnBrk="0" fontAlgn="base" hangingPunct="0">
        <a:spcBef>
          <a:spcPct val="20000"/>
        </a:spcBef>
        <a:spcAft>
          <a:spcPct val="0"/>
        </a:spcAft>
        <a:buFont typeface="Arial" panose="020B0604020202020204" pitchFamily="34" charset="0"/>
        <a:buChar char="•"/>
        <a:defRPr sz="1400" kern="1200">
          <a:solidFill>
            <a:srgbClr val="7F7F7F"/>
          </a:solidFill>
          <a:latin typeface="Helvetica"/>
          <a:ea typeface="MS PGothic" panose="020B0600070205080204" pitchFamily="34" charset="-128"/>
          <a:cs typeface="MS PGothic" panose="020B0600070205080204" pitchFamily="34" charset="-128"/>
        </a:defRPr>
      </a:lvl3pPr>
      <a:lvl4pPr marL="16002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4pPr>
      <a:lvl5pPr marL="2057400" indent="-228600" algn="l" defTabSz="457200" rtl="0" eaLnBrk="0" fontAlgn="base" hangingPunct="0">
        <a:spcBef>
          <a:spcPct val="20000"/>
        </a:spcBef>
        <a:spcAft>
          <a:spcPct val="0"/>
        </a:spcAft>
        <a:buFont typeface="Arial" panose="020B0604020202020204" pitchFamily="34" charset="0"/>
        <a:buChar char="»"/>
        <a:defRPr sz="1200" kern="1200">
          <a:solidFill>
            <a:srgbClr val="7F7F7F"/>
          </a:solidFill>
          <a:latin typeface="Helvetica"/>
          <a:ea typeface="MS PGothic" panose="020B0600070205080204" pitchFamily="34" charset="-128"/>
          <a:cs typeface="MS PGothic" panose="020B0600070205080204" pitchFamily="34" charset="-128"/>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xfrm>
            <a:off x="806450" y="3559175"/>
            <a:ext cx="7526338" cy="11398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numCol="1" anchorCtr="0" compatLnSpc="1">
            <a:prstTxWarp prst="textNoShape">
              <a:avLst/>
            </a:prstTxWarp>
          </a:bodyPr>
          <a:lstStyle/>
          <a:p>
            <a:pPr eaLnBrk="1" hangingPunct="1"/>
            <a:r>
              <a:rPr lang="en-US" altLang="en-US" dirty="0" err="1">
                <a:latin typeface="Helvetica" panose="020B0604020202020204" pitchFamily="34" charset="0"/>
                <a:ea typeface="Geneva" pitchFamily="121" charset="-128"/>
              </a:rPr>
              <a:t>Cryo</a:t>
            </a:r>
            <a:r>
              <a:rPr lang="en-US" altLang="en-US" dirty="0">
                <a:latin typeface="Helvetica" panose="020B0604020202020204" pitchFamily="34" charset="0"/>
                <a:ea typeface="Geneva" pitchFamily="121" charset="-128"/>
              </a:rPr>
              <a:t> Assembly, Cold Mass</a:t>
            </a:r>
          </a:p>
        </p:txBody>
      </p:sp>
      <p:sp>
        <p:nvSpPr>
          <p:cNvPr id="14338" name="Text Placeholder 2"/>
          <p:cNvSpPr>
            <a:spLocks noGrp="1"/>
          </p:cNvSpPr>
          <p:nvPr>
            <p:ph type="body" sz="quarter" idx="10"/>
          </p:nvPr>
        </p:nvSpPr>
        <p:spPr bwMode="auto">
          <a:xfrm>
            <a:off x="806450" y="4841875"/>
            <a:ext cx="7526338" cy="148907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eaLnBrk="1" hangingPunct="1"/>
            <a:r>
              <a:rPr lang="en-US" altLang="en-US" dirty="0">
                <a:latin typeface="Helvetica" panose="020B0604020202020204" pitchFamily="34" charset="0"/>
                <a:ea typeface="Geneva" pitchFamily="121" charset="-128"/>
              </a:rPr>
              <a:t>A. Vouris</a:t>
            </a:r>
          </a:p>
          <a:p>
            <a:pPr eaLnBrk="1" hangingPunct="1"/>
            <a:r>
              <a:rPr lang="en-US" altLang="en-US" dirty="0" err="1">
                <a:latin typeface="Helvetica" panose="020B0604020202020204" pitchFamily="34" charset="0"/>
                <a:ea typeface="Geneva" pitchFamily="121" charset="-128"/>
              </a:rPr>
              <a:t>Cryo</a:t>
            </a:r>
            <a:r>
              <a:rPr lang="en-US" altLang="en-US" dirty="0">
                <a:latin typeface="Helvetica" panose="020B0604020202020204" pitchFamily="34" charset="0"/>
                <a:ea typeface="Geneva" pitchFamily="121" charset="-128"/>
              </a:rPr>
              <a:t> Assy Meeting</a:t>
            </a:r>
          </a:p>
          <a:p>
            <a:pPr eaLnBrk="1" hangingPunct="1"/>
            <a:r>
              <a:rPr lang="en-US" altLang="en-US" dirty="0">
                <a:latin typeface="Helvetica" panose="020B0604020202020204" pitchFamily="34" charset="0"/>
                <a:ea typeface="Geneva" pitchFamily="121" charset="-128"/>
              </a:rPr>
              <a:t>September 10</a:t>
            </a:r>
            <a:r>
              <a:rPr lang="en-US" altLang="en-US" baseline="30000" dirty="0">
                <a:latin typeface="Helvetica" panose="020B0604020202020204" pitchFamily="34" charset="0"/>
                <a:ea typeface="Geneva" pitchFamily="121" charset="-128"/>
              </a:rPr>
              <a:t>th</a:t>
            </a:r>
            <a:r>
              <a:rPr lang="en-US" altLang="en-US" dirty="0">
                <a:latin typeface="Helvetica" panose="020B0604020202020204" pitchFamily="34" charset="0"/>
                <a:ea typeface="Geneva" pitchFamily="121" charset="-128"/>
              </a:rPr>
              <a:t>, 2018</a:t>
            </a:r>
          </a:p>
          <a:p>
            <a:pPr eaLnBrk="1" hangingPunct="1"/>
            <a:endParaRPr lang="en-US" altLang="en-US" dirty="0">
              <a:latin typeface="Helvetica" panose="020B0604020202020204" pitchFamily="34" charset="0"/>
              <a:ea typeface="Geneva" pitchFamily="121"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28"/>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r>
              <a:rPr lang="en-US" altLang="en-US" dirty="0">
                <a:latin typeface="Helvetica" panose="020B0604020202020204" pitchFamily="34" charset="0"/>
                <a:ea typeface="Geneva" pitchFamily="121" charset="-128"/>
              </a:rPr>
              <a:t>Cold Mass Tooling &amp; Design Status</a:t>
            </a:r>
          </a:p>
        </p:txBody>
      </p:sp>
      <p:sp>
        <p:nvSpPr>
          <p:cNvPr id="24578" name="Content Placeholder 29"/>
          <p:cNvSpPr>
            <a:spLocks noGrp="1"/>
          </p:cNvSpPr>
          <p:nvPr>
            <p:ph idx="1"/>
          </p:nvPr>
        </p:nvSpPr>
        <p:spPr bwMode="auto">
          <a:xfrm>
            <a:off x="228600" y="1042988"/>
            <a:ext cx="8672513" cy="3814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marL="457200" lvl="0" indent="-457200">
              <a:buFont typeface="+mj-lt"/>
              <a:buAutoNum type="arabicPeriod"/>
            </a:pPr>
            <a:r>
              <a:rPr lang="en-US" sz="1400" dirty="0"/>
              <a:t>Empty Shell </a:t>
            </a:r>
          </a:p>
          <a:p>
            <a:pPr marL="857250" lvl="1" indent="-457200">
              <a:buFont typeface="+mj-lt"/>
              <a:buAutoNum type="alphaUcPeriod"/>
            </a:pPr>
            <a:r>
              <a:rPr lang="en-US" sz="1400" dirty="0"/>
              <a:t>Vouris - Shells back at MK Mfg for re-work – this week, looking to set up shop visit this afternoon </a:t>
            </a:r>
          </a:p>
          <a:p>
            <a:pPr marL="857250" lvl="1" indent="-457200">
              <a:buFont typeface="+mj-lt"/>
              <a:buAutoNum type="alphaUcPeriod"/>
            </a:pPr>
            <a:r>
              <a:rPr lang="en-US" sz="1400" dirty="0"/>
              <a:t>SS End ring modified for MQXFS1e and returned to IB-1                                                   </a:t>
            </a:r>
          </a:p>
          <a:p>
            <a:pPr marL="457200" lvl="0" indent="-457200">
              <a:buFont typeface="+mj-lt"/>
              <a:buAutoNum type="arabicPeriod"/>
            </a:pPr>
            <a:r>
              <a:rPr lang="en-US" sz="1400" dirty="0"/>
              <a:t>Cold Mass Shell Design</a:t>
            </a:r>
          </a:p>
          <a:p>
            <a:pPr marL="857250" lvl="1" indent="-457200">
              <a:buFont typeface="+mj-lt"/>
              <a:buAutoNum type="alphaUcPeriod"/>
            </a:pPr>
            <a:r>
              <a:rPr lang="en-US" sz="1400" dirty="0"/>
              <a:t>Vouris - Workflow steps in process</a:t>
            </a:r>
          </a:p>
          <a:p>
            <a:pPr marL="457200" lvl="0" indent="-457200">
              <a:buFont typeface="+mj-lt"/>
              <a:buAutoNum type="arabicPeriod"/>
            </a:pPr>
            <a:r>
              <a:rPr lang="en-US" sz="1400" dirty="0"/>
              <a:t>Lifting Beam Procurement</a:t>
            </a:r>
          </a:p>
          <a:p>
            <a:pPr marL="857250" lvl="1" indent="-457200">
              <a:buFont typeface="+mj-lt"/>
              <a:buAutoNum type="alphaUcPeriod"/>
            </a:pPr>
            <a:r>
              <a:rPr lang="en-US" sz="1400" dirty="0"/>
              <a:t>Charles Orozco – to review and revise purchase spec</a:t>
            </a:r>
          </a:p>
          <a:p>
            <a:pPr marL="457200" lvl="0" indent="-457200">
              <a:buFont typeface="+mj-lt"/>
              <a:buAutoNum type="arabicPeriod"/>
            </a:pPr>
            <a:r>
              <a:rPr lang="en-US" sz="1400" dirty="0"/>
              <a:t>CM Weld Tooling</a:t>
            </a:r>
          </a:p>
          <a:p>
            <a:pPr marL="857250" lvl="1" indent="-457200">
              <a:buFont typeface="+mj-lt"/>
              <a:buAutoNum type="alphaUcPeriod"/>
            </a:pPr>
            <a:r>
              <a:rPr lang="en-US" sz="1400" dirty="0"/>
              <a:t>Justin Carmichael analysis looks good, write up started (passed on to summer help – Colin).</a:t>
            </a:r>
          </a:p>
          <a:p>
            <a:pPr marL="857250" lvl="1" indent="-457200">
              <a:buFont typeface="+mj-lt"/>
              <a:buAutoNum type="alphaUcPeriod"/>
            </a:pPr>
            <a:r>
              <a:rPr lang="en-US" sz="1400" dirty="0"/>
              <a:t>Charles Orozco – to do formal analysis on rolling clamp and start write up</a:t>
            </a:r>
          </a:p>
          <a:p>
            <a:pPr marL="457200" indent="-457200">
              <a:buFont typeface="+mj-lt"/>
              <a:buAutoNum type="arabicPeriod"/>
            </a:pPr>
            <a:r>
              <a:rPr lang="en-US" sz="1600" dirty="0"/>
              <a:t>Alignment Tooling</a:t>
            </a:r>
          </a:p>
          <a:p>
            <a:pPr marL="857250" lvl="1" indent="-457200">
              <a:buFont typeface="+mj-lt"/>
              <a:buAutoNum type="alphaUcPeriod"/>
            </a:pPr>
            <a:r>
              <a:rPr lang="en-US" sz="1400" dirty="0"/>
              <a:t>Bill Robotham - reviewing and commenting on magnet alignment fixtures – modifications in progress</a:t>
            </a:r>
          </a:p>
          <a:p>
            <a:pPr marL="857250" lvl="1" indent="-457200">
              <a:buFont typeface="+mj-lt"/>
              <a:buAutoNum type="alphaUcPeriod"/>
            </a:pPr>
            <a:r>
              <a:rPr lang="en-US" sz="1400" dirty="0"/>
              <a:t>Bill Robotham/Vouris – End Cover alignment tooling model completed by Design Drafting and </a:t>
            </a:r>
            <a:r>
              <a:rPr lang="en-US" sz="1400" dirty="0" err="1"/>
              <a:t>emai</a:t>
            </a:r>
            <a:r>
              <a:rPr lang="en-US" sz="1400" dirty="0"/>
              <a:t> forwarded for comments.</a:t>
            </a:r>
          </a:p>
          <a:p>
            <a:pPr marL="857250" lvl="1" indent="-457200">
              <a:buFont typeface="+mj-lt"/>
              <a:buAutoNum type="alphaUcPeriod"/>
            </a:pPr>
            <a:endParaRPr lang="en-US" sz="1800" dirty="0"/>
          </a:p>
          <a:p>
            <a:pPr marL="0" indent="0" eaLnBrk="1" hangingPunct="1">
              <a:buNone/>
            </a:pPr>
            <a:endParaRPr lang="en-US" altLang="en-US" dirty="0">
              <a:latin typeface="Helvetica" panose="020B0604020202020204" pitchFamily="34" charset="0"/>
              <a:ea typeface="Geneva" pitchFamily="121" charset="-128"/>
            </a:endParaRPr>
          </a:p>
        </p:txBody>
      </p:sp>
      <p:sp>
        <p:nvSpPr>
          <p:cNvPr id="2457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74FD4051-B99B-46AF-87C6-F74E3E1D370C}" type="datetime1">
              <a:rPr lang="en-US" altLang="en-US" sz="1200" smtClean="0">
                <a:solidFill>
                  <a:srgbClr val="004C97"/>
                </a:solidFill>
                <a:latin typeface="Helvetica" panose="020B0604020202020204" pitchFamily="34" charset="0"/>
              </a:rPr>
              <a:t>9/10/2018</a:t>
            </a:fld>
            <a:endParaRPr lang="en-US" altLang="en-US" sz="1200">
              <a:solidFill>
                <a:srgbClr val="004C97"/>
              </a:solidFill>
              <a:latin typeface="Helvetica" panose="020B0604020202020204" pitchFamily="34" charset="0"/>
            </a:endParaRPr>
          </a:p>
        </p:txBody>
      </p:sp>
      <p:sp>
        <p:nvSpPr>
          <p:cNvPr id="2458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r>
              <a:rPr lang="en-US" altLang="en-US" sz="1200">
                <a:solidFill>
                  <a:srgbClr val="004C97"/>
                </a:solidFill>
                <a:latin typeface="Helvetica" panose="020B0604020202020204" pitchFamily="34" charset="0"/>
                <a:ea typeface="MS PGothic" panose="020B0600070205080204" pitchFamily="34" charset="-128"/>
              </a:rPr>
              <a:t>S. Feher | CM and Cryo Meeting </a:t>
            </a:r>
            <a:endParaRPr lang="en-US" altLang="en-US" sz="1200" b="1">
              <a:solidFill>
                <a:srgbClr val="004C97"/>
              </a:solidFill>
              <a:latin typeface="Helvetica" panose="020B0604020202020204" pitchFamily="34" charset="0"/>
              <a:ea typeface="MS PGothic" panose="020B0600070205080204" pitchFamily="34" charset="-128"/>
            </a:endParaRPr>
          </a:p>
        </p:txBody>
      </p:sp>
      <p:sp>
        <p:nvSpPr>
          <p:cNvPr id="2458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626492DB-2F06-44C7-8B18-72CF568DED1B}" type="slidenum">
              <a:rPr lang="en-US" altLang="en-US" sz="1200">
                <a:solidFill>
                  <a:srgbClr val="004C97"/>
                </a:solidFill>
                <a:latin typeface="Helvetica" panose="020B0604020202020204" pitchFamily="34" charset="0"/>
              </a:rPr>
              <a:pPr eaLnBrk="1" hangingPunct="1"/>
              <a:t>2</a:t>
            </a:fld>
            <a:endParaRPr lang="en-US" altLang="en-US" sz="1200">
              <a:solidFill>
                <a:srgbClr val="004C97"/>
              </a:solidFill>
              <a:latin typeface="Helvetica"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28"/>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r>
              <a:rPr lang="en-US" altLang="en-US" dirty="0">
                <a:latin typeface="Helvetica" panose="020B0604020202020204" pitchFamily="34" charset="0"/>
                <a:ea typeface="Geneva" pitchFamily="121" charset="-128"/>
              </a:rPr>
              <a:t>BUS and Interconnect Status</a:t>
            </a:r>
          </a:p>
        </p:txBody>
      </p:sp>
      <p:sp>
        <p:nvSpPr>
          <p:cNvPr id="24578" name="Content Placeholder 29"/>
          <p:cNvSpPr>
            <a:spLocks noGrp="1"/>
          </p:cNvSpPr>
          <p:nvPr>
            <p:ph idx="1"/>
          </p:nvPr>
        </p:nvSpPr>
        <p:spPr bwMode="auto">
          <a:xfrm>
            <a:off x="228600" y="819146"/>
            <a:ext cx="8672513" cy="196302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anchor="t" anchorCtr="0" compatLnSpc="1">
            <a:prstTxWarp prst="textNoShape">
              <a:avLst/>
            </a:prstTxWarp>
          </a:bodyPr>
          <a:lstStyle/>
          <a:p>
            <a:pPr marL="400050" lvl="1" indent="0">
              <a:buNone/>
            </a:pPr>
            <a:r>
              <a:rPr lang="en-US" sz="1800" dirty="0"/>
              <a:t>Most work last week focused on the bus bar validation test, or the “Bus Demonstrator”.  This is a bus, including housing and “attachment clips” identical in cross section to the production design.  It will be installed into MQXFS1.  The magnet will be retested as MQXFS1e, to demonstrate the viability of the bus, bus insulation, and housing design.  Also during testing, spot heaters and voltage taps will be placed onto each side of the bus to induce quenches and measure time of travel.   Work during the past week: </a:t>
            </a:r>
          </a:p>
          <a:p>
            <a:pPr marL="400050" lvl="1" indent="0">
              <a:buNone/>
            </a:pPr>
            <a:endParaRPr lang="en-US" sz="1800" dirty="0"/>
          </a:p>
          <a:p>
            <a:pPr marL="0" indent="0" eaLnBrk="1" hangingPunct="1">
              <a:buNone/>
            </a:pPr>
            <a:endParaRPr lang="en-US" altLang="en-US" dirty="0">
              <a:latin typeface="Helvetica" panose="020B0604020202020204" pitchFamily="34" charset="0"/>
              <a:ea typeface="Geneva" pitchFamily="121" charset="-128"/>
            </a:endParaRPr>
          </a:p>
        </p:txBody>
      </p:sp>
      <p:sp>
        <p:nvSpPr>
          <p:cNvPr id="2457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74FD4051-B99B-46AF-87C6-F74E3E1D370C}" type="datetime1">
              <a:rPr lang="en-US" altLang="en-US" sz="1200" smtClean="0">
                <a:solidFill>
                  <a:srgbClr val="004C97"/>
                </a:solidFill>
                <a:latin typeface="Helvetica" panose="020B0604020202020204" pitchFamily="34" charset="0"/>
              </a:rPr>
              <a:t>9/10/2018</a:t>
            </a:fld>
            <a:endParaRPr lang="en-US" altLang="en-US" sz="1200">
              <a:solidFill>
                <a:srgbClr val="004C97"/>
              </a:solidFill>
              <a:latin typeface="Helvetica" panose="020B0604020202020204" pitchFamily="34" charset="0"/>
            </a:endParaRPr>
          </a:p>
        </p:txBody>
      </p:sp>
      <p:sp>
        <p:nvSpPr>
          <p:cNvPr id="2458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r>
              <a:rPr lang="en-US" altLang="en-US" sz="1200">
                <a:solidFill>
                  <a:srgbClr val="004C97"/>
                </a:solidFill>
                <a:latin typeface="Helvetica" panose="020B0604020202020204" pitchFamily="34" charset="0"/>
                <a:ea typeface="MS PGothic" panose="020B0600070205080204" pitchFamily="34" charset="-128"/>
              </a:rPr>
              <a:t>S. Feher | CM and Cryo Meeting </a:t>
            </a:r>
            <a:endParaRPr lang="en-US" altLang="en-US" sz="1200" b="1">
              <a:solidFill>
                <a:srgbClr val="004C97"/>
              </a:solidFill>
              <a:latin typeface="Helvetica" panose="020B0604020202020204" pitchFamily="34" charset="0"/>
              <a:ea typeface="MS PGothic" panose="020B0600070205080204" pitchFamily="34" charset="-128"/>
            </a:endParaRPr>
          </a:p>
        </p:txBody>
      </p:sp>
      <p:sp>
        <p:nvSpPr>
          <p:cNvPr id="2458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626492DB-2F06-44C7-8B18-72CF568DED1B}" type="slidenum">
              <a:rPr lang="en-US" altLang="en-US" sz="1200">
                <a:solidFill>
                  <a:srgbClr val="004C97"/>
                </a:solidFill>
                <a:latin typeface="Helvetica" panose="020B0604020202020204" pitchFamily="34" charset="0"/>
              </a:rPr>
              <a:pPr eaLnBrk="1" hangingPunct="1"/>
              <a:t>3</a:t>
            </a:fld>
            <a:endParaRPr lang="en-US" altLang="en-US" sz="1200">
              <a:solidFill>
                <a:srgbClr val="004C97"/>
              </a:solidFill>
              <a:latin typeface="Helvetica" panose="020B0604020202020204" pitchFamily="34" charset="0"/>
            </a:endParaRPr>
          </a:p>
        </p:txBody>
      </p:sp>
      <p:sp>
        <p:nvSpPr>
          <p:cNvPr id="8" name="TextBox 7">
            <a:extLst>
              <a:ext uri="{FF2B5EF4-FFF2-40B4-BE49-F238E27FC236}">
                <a16:creationId xmlns:a16="http://schemas.microsoft.com/office/drawing/2014/main" id="{30505E01-90AB-48E1-A52E-08719618852A}"/>
              </a:ext>
            </a:extLst>
          </p:cNvPr>
          <p:cNvSpPr txBox="1"/>
          <p:nvPr/>
        </p:nvSpPr>
        <p:spPr>
          <a:xfrm>
            <a:off x="1788972" y="2764162"/>
            <a:ext cx="3627532" cy="369332"/>
          </a:xfrm>
          <a:prstGeom prst="rect">
            <a:avLst/>
          </a:prstGeom>
          <a:noFill/>
        </p:spPr>
        <p:txBody>
          <a:bodyPr wrap="none" rtlCol="0">
            <a:spAutoFit/>
          </a:bodyPr>
          <a:lstStyle/>
          <a:p>
            <a:r>
              <a:rPr lang="en-US" b="1" u="sng" dirty="0"/>
              <a:t>Bus Bar Validation test on MQXFS1e</a:t>
            </a:r>
          </a:p>
        </p:txBody>
      </p:sp>
      <p:sp>
        <p:nvSpPr>
          <p:cNvPr id="9" name="TextBox 8">
            <a:extLst>
              <a:ext uri="{FF2B5EF4-FFF2-40B4-BE49-F238E27FC236}">
                <a16:creationId xmlns:a16="http://schemas.microsoft.com/office/drawing/2014/main" id="{A18E6BEB-9B6D-4D13-B8C5-C449722FC1C7}"/>
              </a:ext>
            </a:extLst>
          </p:cNvPr>
          <p:cNvSpPr txBox="1"/>
          <p:nvPr/>
        </p:nvSpPr>
        <p:spPr>
          <a:xfrm>
            <a:off x="580628" y="3230087"/>
            <a:ext cx="8227812" cy="2939266"/>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sz="1600" dirty="0"/>
              <a:t>Demonstrator bus configuration has been finalized.  </a:t>
            </a:r>
          </a:p>
          <a:p>
            <a:pPr marL="285750" indent="-285750">
              <a:spcAft>
                <a:spcPts val="600"/>
              </a:spcAft>
              <a:buFont typeface="Arial" panose="020B0604020202020204" pitchFamily="34" charset="0"/>
              <a:buChar char="•"/>
            </a:pPr>
            <a:r>
              <a:rPr lang="en-US" sz="1600" dirty="0"/>
              <a:t>A practice demonstrator bus has been successfully fabricated using standard (unreacted Nb</a:t>
            </a:r>
            <a:r>
              <a:rPr lang="en-US" sz="1600" baseline="-25000" dirty="0"/>
              <a:t>3</a:t>
            </a:r>
            <a:r>
              <a:rPr lang="en-US" sz="1600" dirty="0"/>
              <a:t>Sn) cable.</a:t>
            </a:r>
          </a:p>
          <a:p>
            <a:pPr marL="285750" indent="-285750">
              <a:spcAft>
                <a:spcPts val="600"/>
              </a:spcAft>
              <a:buFont typeface="Arial" panose="020B0604020202020204" pitchFamily="34" charset="0"/>
              <a:buChar char="•"/>
            </a:pPr>
            <a:r>
              <a:rPr lang="en-US" sz="1600" dirty="0"/>
              <a:t>Fabrication of the final demonstrator busses that will be installed into MQXFS1e has begun.  </a:t>
            </a:r>
          </a:p>
          <a:p>
            <a:pPr marL="285750" indent="-285750">
              <a:spcAft>
                <a:spcPts val="600"/>
              </a:spcAft>
              <a:buFont typeface="Arial" panose="020B0604020202020204" pitchFamily="34" charset="0"/>
              <a:buChar char="•"/>
            </a:pPr>
            <a:r>
              <a:rPr lang="en-US" sz="1600" dirty="0"/>
              <a:t>Spot heater and voltage tap configuration and wiring have been established and installed on the practice bus.</a:t>
            </a:r>
          </a:p>
          <a:p>
            <a:pPr marL="285750" indent="-285750">
              <a:spcAft>
                <a:spcPts val="600"/>
              </a:spcAft>
              <a:buFont typeface="Arial" panose="020B0604020202020204" pitchFamily="34" charset="0"/>
              <a:buChar char="•"/>
            </a:pPr>
            <a:r>
              <a:rPr lang="en-US" sz="1600" dirty="0"/>
              <a:t>A test section of the practice bus with housing and “clips” has been successfully installed into the bus port of MQXFS1.</a:t>
            </a:r>
          </a:p>
          <a:p>
            <a:pPr marL="285750" indent="-285750">
              <a:spcAft>
                <a:spcPts val="600"/>
              </a:spcAft>
              <a:buFont typeface="Arial" panose="020B0604020202020204" pitchFamily="34" charset="0"/>
              <a:buChar char="•"/>
            </a:pPr>
            <a:r>
              <a:rPr lang="en-US" sz="1600" dirty="0"/>
              <a:t>An opening to accept the bus has been machined into the instrumentation ring on the return end. </a:t>
            </a:r>
          </a:p>
        </p:txBody>
      </p:sp>
    </p:spTree>
    <p:extLst>
      <p:ext uri="{BB962C8B-B14F-4D97-AF65-F5344CB8AC3E}">
        <p14:creationId xmlns:p14="http://schemas.microsoft.com/office/powerpoint/2010/main" val="2732666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28"/>
          <p:cNvSpPr>
            <a:spLocks noGrp="1"/>
          </p:cNvSpPr>
          <p:nvPr>
            <p:ph type="title"/>
          </p:nvPr>
        </p:nvSpPr>
        <p:spPr bwMode="auto">
          <a:xfrm>
            <a:off x="228600" y="103188"/>
            <a:ext cx="8686800" cy="6429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p>
            <a:pPr eaLnBrk="1" hangingPunct="1"/>
            <a:r>
              <a:rPr lang="en-US" altLang="en-US" dirty="0">
                <a:latin typeface="Helvetica" panose="020B0604020202020204" pitchFamily="34" charset="0"/>
                <a:ea typeface="Geneva" pitchFamily="121" charset="-128"/>
              </a:rPr>
              <a:t>BUS and Interconnect Status</a:t>
            </a:r>
          </a:p>
        </p:txBody>
      </p:sp>
      <p:sp>
        <p:nvSpPr>
          <p:cNvPr id="24579" name="Date Placeholder 3"/>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74FD4051-B99B-46AF-87C6-F74E3E1D370C}" type="datetime1">
              <a:rPr lang="en-US" altLang="en-US" sz="1200" smtClean="0">
                <a:solidFill>
                  <a:srgbClr val="004C97"/>
                </a:solidFill>
                <a:latin typeface="Helvetica" panose="020B0604020202020204" pitchFamily="34" charset="0"/>
              </a:rPr>
              <a:t>9/10/2018</a:t>
            </a:fld>
            <a:endParaRPr lang="en-US" altLang="en-US" sz="1200">
              <a:solidFill>
                <a:srgbClr val="004C97"/>
              </a:solidFill>
              <a:latin typeface="Helvetica" panose="020B0604020202020204" pitchFamily="34" charset="0"/>
            </a:endParaRPr>
          </a:p>
        </p:txBody>
      </p:sp>
      <p:sp>
        <p:nvSpPr>
          <p:cNvPr id="24580"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numCol="1" compatLnSpc="1">
            <a:prstTxWarp prst="textNoShape">
              <a:avLst/>
            </a:prstTxWarp>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r>
              <a:rPr lang="en-US" altLang="en-US" sz="1200">
                <a:solidFill>
                  <a:srgbClr val="004C97"/>
                </a:solidFill>
                <a:latin typeface="Helvetica" panose="020B0604020202020204" pitchFamily="34" charset="0"/>
                <a:ea typeface="MS PGothic" panose="020B0600070205080204" pitchFamily="34" charset="-128"/>
              </a:rPr>
              <a:t>S. Feher | CM and Cryo Meeting </a:t>
            </a:r>
            <a:endParaRPr lang="en-US" altLang="en-US" sz="1200" b="1">
              <a:solidFill>
                <a:srgbClr val="004C97"/>
              </a:solidFill>
              <a:latin typeface="Helvetica" panose="020B0604020202020204" pitchFamily="34" charset="0"/>
              <a:ea typeface="MS PGothic" panose="020B0600070205080204" pitchFamily="34" charset="-128"/>
            </a:endParaRPr>
          </a:p>
        </p:txBody>
      </p:sp>
      <p:sp>
        <p:nvSpPr>
          <p:cNvPr id="24581"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anose="020F0502020204030204" pitchFamily="34" charset="0"/>
                <a:ea typeface="Geneva" pitchFamily="121" charset="-128"/>
              </a:defRPr>
            </a:lvl1pPr>
            <a:lvl2pPr marL="742950" indent="-285750" eaLnBrk="0" hangingPunct="0">
              <a:defRPr sz="2400">
                <a:solidFill>
                  <a:schemeClr val="tx1"/>
                </a:solidFill>
                <a:latin typeface="Calibri" panose="020F0502020204030204" pitchFamily="34" charset="0"/>
                <a:ea typeface="Geneva" pitchFamily="121" charset="-128"/>
              </a:defRPr>
            </a:lvl2pPr>
            <a:lvl3pPr marL="1143000" indent="-228600" eaLnBrk="0" hangingPunct="0">
              <a:defRPr sz="2400">
                <a:solidFill>
                  <a:schemeClr val="tx1"/>
                </a:solidFill>
                <a:latin typeface="Calibri" panose="020F0502020204030204" pitchFamily="34" charset="0"/>
                <a:ea typeface="Geneva" pitchFamily="121" charset="-128"/>
              </a:defRPr>
            </a:lvl3pPr>
            <a:lvl4pPr marL="1600200" indent="-228600" eaLnBrk="0" hangingPunct="0">
              <a:defRPr sz="2400">
                <a:solidFill>
                  <a:schemeClr val="tx1"/>
                </a:solidFill>
                <a:latin typeface="Calibri" panose="020F0502020204030204" pitchFamily="34" charset="0"/>
                <a:ea typeface="Geneva" pitchFamily="121" charset="-128"/>
              </a:defRPr>
            </a:lvl4pPr>
            <a:lvl5pPr marL="2057400" indent="-228600" eaLnBrk="0" hangingPunct="0">
              <a:defRPr sz="2400">
                <a:solidFill>
                  <a:schemeClr val="tx1"/>
                </a:solidFill>
                <a:latin typeface="Calibri" panose="020F0502020204030204" pitchFamily="34" charset="0"/>
                <a:ea typeface="Geneva" pitchFamily="121" charset="-128"/>
              </a:defRPr>
            </a:lvl5pPr>
            <a:lvl6pPr marL="25146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6pPr>
            <a:lvl7pPr marL="29718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7pPr>
            <a:lvl8pPr marL="34290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8pPr>
            <a:lvl9pPr marL="3886200" indent="-228600" defTabSz="457200" eaLnBrk="0" fontAlgn="base" hangingPunct="0">
              <a:spcBef>
                <a:spcPct val="0"/>
              </a:spcBef>
              <a:spcAft>
                <a:spcPct val="0"/>
              </a:spcAft>
              <a:defRPr sz="2400">
                <a:solidFill>
                  <a:schemeClr val="tx1"/>
                </a:solidFill>
                <a:latin typeface="Calibri" panose="020F0502020204030204" pitchFamily="34" charset="0"/>
                <a:ea typeface="Geneva" pitchFamily="121" charset="-128"/>
              </a:defRPr>
            </a:lvl9pPr>
          </a:lstStyle>
          <a:p>
            <a:pPr eaLnBrk="1" hangingPunct="1"/>
            <a:fld id="{626492DB-2F06-44C7-8B18-72CF568DED1B}" type="slidenum">
              <a:rPr lang="en-US" altLang="en-US" sz="1200">
                <a:solidFill>
                  <a:srgbClr val="004C97"/>
                </a:solidFill>
                <a:latin typeface="Helvetica" panose="020B0604020202020204" pitchFamily="34" charset="0"/>
              </a:rPr>
              <a:pPr eaLnBrk="1" hangingPunct="1"/>
              <a:t>4</a:t>
            </a:fld>
            <a:endParaRPr lang="en-US" altLang="en-US" sz="1200">
              <a:solidFill>
                <a:srgbClr val="004C97"/>
              </a:solidFill>
              <a:latin typeface="Helvetica" panose="020B0604020202020204" pitchFamily="34" charset="0"/>
            </a:endParaRPr>
          </a:p>
        </p:txBody>
      </p:sp>
      <p:sp>
        <p:nvSpPr>
          <p:cNvPr id="10" name="TextBox 9">
            <a:extLst>
              <a:ext uri="{FF2B5EF4-FFF2-40B4-BE49-F238E27FC236}">
                <a16:creationId xmlns:a16="http://schemas.microsoft.com/office/drawing/2014/main" id="{A085D8B0-3432-4A97-8395-9E6212AA0FAC}"/>
              </a:ext>
            </a:extLst>
          </p:cNvPr>
          <p:cNvSpPr txBox="1"/>
          <p:nvPr/>
        </p:nvSpPr>
        <p:spPr>
          <a:xfrm>
            <a:off x="806450" y="857498"/>
            <a:ext cx="5007781" cy="369332"/>
          </a:xfrm>
          <a:prstGeom prst="rect">
            <a:avLst/>
          </a:prstGeom>
          <a:noFill/>
        </p:spPr>
        <p:txBody>
          <a:bodyPr wrap="none" rtlCol="0">
            <a:spAutoFit/>
          </a:bodyPr>
          <a:lstStyle/>
          <a:p>
            <a:r>
              <a:rPr lang="en-US" b="1" u="sng" dirty="0"/>
              <a:t>Other Work on Bus and Interconnection last week</a:t>
            </a:r>
          </a:p>
        </p:txBody>
      </p:sp>
      <p:sp>
        <p:nvSpPr>
          <p:cNvPr id="11" name="TextBox 10">
            <a:extLst>
              <a:ext uri="{FF2B5EF4-FFF2-40B4-BE49-F238E27FC236}">
                <a16:creationId xmlns:a16="http://schemas.microsoft.com/office/drawing/2014/main" id="{3757E0F0-704A-44C9-9C5D-5970023F138A}"/>
              </a:ext>
            </a:extLst>
          </p:cNvPr>
          <p:cNvSpPr txBox="1"/>
          <p:nvPr/>
        </p:nvSpPr>
        <p:spPr>
          <a:xfrm>
            <a:off x="428625" y="1474053"/>
            <a:ext cx="7575600" cy="4062651"/>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1600" dirty="0"/>
              <a:t>Rework on mockup to re-model the expansion loop with the actual bus (current mockup uses unreacted Nb</a:t>
            </a:r>
            <a:r>
              <a:rPr lang="en-US" sz="1600" baseline="-25000" dirty="0"/>
              <a:t>3</a:t>
            </a:r>
            <a:r>
              <a:rPr lang="en-US" sz="1600" dirty="0"/>
              <a:t>Sn cable drop-offs from coil fabrication) will begin as soon as more </a:t>
            </a:r>
            <a:r>
              <a:rPr lang="en-US" sz="1600" dirty="0" err="1"/>
              <a:t>NbTi</a:t>
            </a:r>
            <a:r>
              <a:rPr lang="en-US" sz="1600" dirty="0"/>
              <a:t> bus is available.   The reworked mockup will include the adjusted space for expansion loops between the splice box and the dome.</a:t>
            </a:r>
          </a:p>
          <a:p>
            <a:pPr marL="285750" indent="-285750">
              <a:spcAft>
                <a:spcPts val="1200"/>
              </a:spcAft>
              <a:buFont typeface="Arial" panose="020B0604020202020204" pitchFamily="34" charset="0"/>
              <a:buChar char="•"/>
            </a:pPr>
            <a:r>
              <a:rPr lang="en-US" sz="1600" dirty="0"/>
              <a:t>2</a:t>
            </a:r>
            <a:r>
              <a:rPr lang="en-US" sz="1600" baseline="30000" dirty="0"/>
              <a:t>nd</a:t>
            </a:r>
            <a:r>
              <a:rPr lang="en-US" sz="1600" dirty="0"/>
              <a:t> (final) iteration bus wrapping device parts have all arrived and the device is being assembled.</a:t>
            </a:r>
          </a:p>
          <a:p>
            <a:pPr marL="285750" indent="-285750">
              <a:spcAft>
                <a:spcPts val="1200"/>
              </a:spcAft>
              <a:buFont typeface="Arial" panose="020B0604020202020204" pitchFamily="34" charset="0"/>
              <a:buChar char="•"/>
            </a:pPr>
            <a:r>
              <a:rPr lang="en-US" sz="1600" dirty="0"/>
              <a:t>Controller for the long bus soldering fixture will be ready this week.  The fixture is complete and will be tested as soon as the controller is ready.</a:t>
            </a:r>
          </a:p>
          <a:p>
            <a:pPr marL="285750" indent="-285750">
              <a:spcAft>
                <a:spcPts val="1200"/>
              </a:spcAft>
              <a:buFont typeface="Arial" panose="020B0604020202020204" pitchFamily="34" charset="0"/>
              <a:buChar char="•"/>
            </a:pPr>
            <a:r>
              <a:rPr lang="en-US" sz="1600" dirty="0"/>
              <a:t>Drawings of the bus insulation and routing from the magnet to the interconnection are in process.</a:t>
            </a:r>
          </a:p>
          <a:p>
            <a:pPr marL="285750" indent="-285750">
              <a:spcAft>
                <a:spcPts val="1200"/>
              </a:spcAft>
              <a:buFont typeface="Arial" panose="020B0604020202020204" pitchFamily="34" charset="0"/>
              <a:buChar char="•"/>
            </a:pPr>
            <a:r>
              <a:rPr lang="en-US" sz="1600" dirty="0"/>
              <a:t>Drawings of the splice soldering fixture were released and fixture is ordered.</a:t>
            </a:r>
          </a:p>
          <a:p>
            <a:pPr marL="285750" indent="-285750">
              <a:spcAft>
                <a:spcPts val="1200"/>
              </a:spcAft>
              <a:buFont typeface="Arial" panose="020B0604020202020204" pitchFamily="34" charset="0"/>
              <a:buChar char="•"/>
            </a:pPr>
            <a:r>
              <a:rPr lang="en-US" sz="1600" dirty="0"/>
              <a:t>Design work on expansion loop hold down mechanisms (on the face of the Q1/Q3) has begun.   </a:t>
            </a:r>
          </a:p>
        </p:txBody>
      </p:sp>
    </p:spTree>
    <p:extLst>
      <p:ext uri="{BB962C8B-B14F-4D97-AF65-F5344CB8AC3E}">
        <p14:creationId xmlns:p14="http://schemas.microsoft.com/office/powerpoint/2010/main" val="571120604"/>
      </p:ext>
    </p:extLst>
  </p:cSld>
  <p:clrMapOvr>
    <a:masterClrMapping/>
  </p:clrMapOvr>
</p:sld>
</file>

<file path=ppt/theme/theme1.xml><?xml version="1.0" encoding="utf-8"?>
<a:theme xmlns:a="http://schemas.openxmlformats.org/drawingml/2006/main" name="FNAL_TemplateMac_060514">
  <a:themeElements>
    <a:clrScheme name="Fermilab">
      <a:dk1>
        <a:srgbClr val="004C97"/>
      </a:dk1>
      <a:lt1>
        <a:srgbClr val="FFFFFF"/>
      </a:lt1>
      <a:dk2>
        <a:srgbClr val="004C97"/>
      </a:dk2>
      <a:lt2>
        <a:srgbClr val="FFFFFF"/>
      </a:lt2>
      <a:accent1>
        <a:srgbClr val="99D6EA"/>
      </a:accent1>
      <a:accent2>
        <a:srgbClr val="DB720C"/>
      </a:accent2>
      <a:accent3>
        <a:srgbClr val="519A24"/>
      </a:accent3>
      <a:accent4>
        <a:srgbClr val="AF272F"/>
      </a:accent4>
      <a:accent5>
        <a:srgbClr val="00B5E2"/>
      </a:accent5>
      <a:accent6>
        <a:srgbClr val="404040"/>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B6CED81E-951A-4DFA-9287-6DC86C25A1D3}"/>
    </a:ext>
  </a:extLst>
</a:theme>
</file>

<file path=ppt/theme/theme2.xml><?xml version="1.0" encoding="utf-8"?>
<a:theme xmlns:a="http://schemas.openxmlformats.org/drawingml/2006/main" name="Fermilab: Footer Only">
  <a:themeElements>
    <a:clrScheme name="Fermilab 1">
      <a:dk1>
        <a:srgbClr val="003087"/>
      </a:dk1>
      <a:lt1>
        <a:srgbClr val="FFFFFF"/>
      </a:lt1>
      <a:dk2>
        <a:srgbClr val="003087"/>
      </a:dk2>
      <a:lt2>
        <a:srgbClr val="FFFFFF"/>
      </a:lt2>
      <a:accent1>
        <a:srgbClr val="99D6EA"/>
      </a:accent1>
      <a:accent2>
        <a:srgbClr val="DB720C"/>
      </a:accent2>
      <a:accent3>
        <a:srgbClr val="519A24"/>
      </a:accent3>
      <a:accent4>
        <a:srgbClr val="AF272F"/>
      </a:accent4>
      <a:accent5>
        <a:srgbClr val="00B5E2"/>
      </a:accent5>
      <a:accent6>
        <a:srgbClr val="505050"/>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FA6561EA-5476-4052-84D7-7BCA5B4A2A6E}" vid="{3CED6F7E-0C40-4358-9557-CEEF733EC32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1784</TotalTime>
  <Words>428</Words>
  <Application>Microsoft Office PowerPoint</Application>
  <PresentationFormat>On-screen Show (4:3)</PresentationFormat>
  <Paragraphs>44</Paragraphs>
  <Slides>4</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4</vt:i4>
      </vt:variant>
    </vt:vector>
  </HeadingPairs>
  <TitlesOfParts>
    <vt:vector size="12" baseType="lpstr">
      <vt:lpstr>ＭＳ Ｐゴシック</vt:lpstr>
      <vt:lpstr>ＭＳ Ｐゴシック</vt:lpstr>
      <vt:lpstr>Arial</vt:lpstr>
      <vt:lpstr>Calibri</vt:lpstr>
      <vt:lpstr>Geneva</vt:lpstr>
      <vt:lpstr>Helvetica</vt:lpstr>
      <vt:lpstr>FNAL_TemplateMac_060514</vt:lpstr>
      <vt:lpstr>Fermilab: Footer Only</vt:lpstr>
      <vt:lpstr>Cryo Assembly, Cold Mass</vt:lpstr>
      <vt:lpstr>Cold Mass Tooling &amp; Design Status</vt:lpstr>
      <vt:lpstr>BUS and Interconnect Status</vt:lpstr>
      <vt:lpstr>BUS and Interconnect Status</vt:lpstr>
    </vt:vector>
  </TitlesOfParts>
  <Company>Sandbox Studio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CM and Cryo Meeting</dc:title>
  <dc:creator>Sandor Feher x2240 11297N</dc:creator>
  <cp:lastModifiedBy>Antonios Vouris</cp:lastModifiedBy>
  <cp:revision>45</cp:revision>
  <cp:lastPrinted>2018-02-26T17:00:29Z</cp:lastPrinted>
  <dcterms:created xsi:type="dcterms:W3CDTF">2017-09-11T13:28:24Z</dcterms:created>
  <dcterms:modified xsi:type="dcterms:W3CDTF">2018-09-10T15:22:02Z</dcterms:modified>
</cp:coreProperties>
</file>