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321" r:id="rId6"/>
    <p:sldId id="322" r:id="rId7"/>
    <p:sldId id="32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79" d="100"/>
          <a:sy n="79" d="100"/>
        </p:scale>
        <p:origin x="600" y="90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Reports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August 27</a:t>
            </a:r>
            <a:r>
              <a:rPr lang="en-GB" baseline="30000" dirty="0"/>
              <a:t>th</a:t>
            </a:r>
            <a:r>
              <a:rPr lang="en-GB" dirty="0"/>
              <a:t>, 2018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Cryo-mechanical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Resolving recommendations from the Process design review</a:t>
            </a:r>
          </a:p>
          <a:p>
            <a:pPr lvl="1"/>
            <a:r>
              <a:rPr lang="en-US" sz="2000" dirty="0"/>
              <a:t>Some design revision is required</a:t>
            </a:r>
          </a:p>
          <a:p>
            <a:r>
              <a:rPr lang="en-US" sz="2000" dirty="0"/>
              <a:t>Adapter box &amp; Interconnect design work in progress</a:t>
            </a:r>
          </a:p>
          <a:p>
            <a:pPr lvl="1"/>
            <a:r>
              <a:rPr lang="en-US" sz="2000" dirty="0"/>
              <a:t>D&amp;D support increased</a:t>
            </a:r>
          </a:p>
          <a:p>
            <a:pPr lvl="1"/>
            <a:r>
              <a:rPr lang="en-US" sz="2000" dirty="0"/>
              <a:t>Need more time of D. Richardson (Cryogenics Sector)</a:t>
            </a:r>
          </a:p>
          <a:p>
            <a:r>
              <a:rPr lang="en-US" sz="2000" dirty="0"/>
              <a:t>Vacuum adapter design work in progress</a:t>
            </a:r>
          </a:p>
          <a:p>
            <a:pPr lvl="1"/>
            <a:r>
              <a:rPr lang="en-US" sz="2000" dirty="0"/>
              <a:t>Cryo-assembly to end box, adapter box to cryo-assembly</a:t>
            </a:r>
          </a:p>
          <a:p>
            <a:r>
              <a:rPr lang="en-US" sz="2000" dirty="0"/>
              <a:t>Feed Box instrumentation work in progress</a:t>
            </a:r>
          </a:p>
          <a:p>
            <a:pPr lvl="1"/>
            <a:r>
              <a:rPr lang="en-US" sz="2000" dirty="0"/>
              <a:t>Heater and RTD wiring work completed</a:t>
            </a:r>
          </a:p>
          <a:p>
            <a:pPr lvl="1"/>
            <a:r>
              <a:rPr lang="en-US" sz="2000" dirty="0"/>
              <a:t>Work in progress on the stand electrical schematic</a:t>
            </a:r>
          </a:p>
          <a:p>
            <a:r>
              <a:rPr lang="en-US" sz="2000" dirty="0"/>
              <a:t>Plans for the process controls upgrade at stand 4 discussed with the Cryogenic Sector (Off-project)</a:t>
            </a:r>
          </a:p>
          <a:p>
            <a:pPr lvl="1"/>
            <a:r>
              <a:rPr lang="en-US" sz="2000" dirty="0"/>
              <a:t>Siemens PLC s7 will be used. All equipment already purchased, should arrive in October.</a:t>
            </a:r>
          </a:p>
          <a:p>
            <a:pPr lvl="1"/>
            <a:r>
              <a:rPr lang="en-US" sz="2000" dirty="0"/>
              <a:t>Detailed schedule developed.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1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On-Project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00000"/>
            <a:ext cx="7920000" cy="5289886"/>
          </a:xfrm>
        </p:spPr>
        <p:txBody>
          <a:bodyPr>
            <a:normAutofit/>
          </a:bodyPr>
          <a:lstStyle/>
          <a:p>
            <a:r>
              <a:rPr lang="en-US" sz="2000" dirty="0"/>
              <a:t>Instr. and Mechanical upgrades</a:t>
            </a:r>
          </a:p>
          <a:p>
            <a:pPr lvl="1"/>
            <a:r>
              <a:rPr lang="en-US" sz="2000" dirty="0"/>
              <a:t>Design work on layout and design of the cryo-assembly supports resumed.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25 T crane upgrade</a:t>
            </a:r>
          </a:p>
          <a:p>
            <a:r>
              <a:rPr lang="en-US" sz="2000" dirty="0"/>
              <a:t>Prints received from the vendor, minor inconsistency was discovered and reported. The vendor updated prints, under final review (FESS, IB1) </a:t>
            </a:r>
          </a:p>
          <a:p>
            <a:r>
              <a:rPr lang="en-US" sz="2000" dirty="0"/>
              <a:t>Delivery date is Oct.-Nov. 2018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Magnetic measurement Systems</a:t>
            </a:r>
          </a:p>
          <a:p>
            <a:r>
              <a:rPr lang="en-US" sz="2000" dirty="0"/>
              <a:t>Procuring parts for the DSA and SSW measurement systems</a:t>
            </a:r>
          </a:p>
          <a:p>
            <a:r>
              <a:rPr lang="en-US" sz="2000" dirty="0"/>
              <a:t>Requisitions will be placed for the probe motion system</a:t>
            </a:r>
          </a:p>
          <a:p>
            <a:r>
              <a:rPr lang="en-US" sz="2000" dirty="0"/>
              <a:t>Cable spooler prototype will be assembled in IB3 (Off-project)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7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More Off-Project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QPM</a:t>
            </a:r>
          </a:p>
          <a:p>
            <a:r>
              <a:rPr lang="en-US" sz="2000" dirty="0"/>
              <a:t>Electrical safety review findings and recommendations have been addressed</a:t>
            </a:r>
          </a:p>
          <a:p>
            <a:r>
              <a:rPr lang="en-US" sz="2000" dirty="0"/>
              <a:t>Interface document developed for communication between the AQD and DQD controllers </a:t>
            </a:r>
          </a:p>
          <a:p>
            <a:r>
              <a:rPr lang="en-US" sz="2000" dirty="0"/>
              <a:t>DQD controller design still in progress</a:t>
            </a:r>
          </a:p>
          <a:p>
            <a:r>
              <a:rPr lang="en-US" sz="2000" dirty="0"/>
              <a:t>Work in progress to include CLIQ and Protection heaters in QPM </a:t>
            </a:r>
          </a:p>
          <a:p>
            <a:r>
              <a:rPr lang="en-US" sz="2000" dirty="0"/>
              <a:t>First components for the stand 4 AQD and DQD systems arrived</a:t>
            </a:r>
          </a:p>
          <a:p>
            <a:r>
              <a:rPr lang="en-US" sz="2000" dirty="0"/>
              <a:t>CLIQ unit acceptance test in Germany, Sep. 11 (On-Project)</a:t>
            </a:r>
          </a:p>
          <a:p>
            <a:r>
              <a:rPr lang="en-US" sz="2000" dirty="0"/>
              <a:t>HFU cost not in the budget </a:t>
            </a:r>
            <a:r>
              <a:rPr lang="en-US" sz="2000"/>
              <a:t>(On-Project)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913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37849</TotalTime>
  <Words>290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302.4.04 – Cryo-assemblies Horizontal Test  Weekly Reports</vt:lpstr>
      <vt:lpstr>Cryo-mechanical upgrades</vt:lpstr>
      <vt:lpstr>Other On-Project upgrades</vt:lpstr>
      <vt:lpstr>More Off-Project upgrades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 x4622 13478N</cp:lastModifiedBy>
  <cp:revision>927</cp:revision>
  <cp:lastPrinted>2018-06-20T18:25:58Z</cp:lastPrinted>
  <dcterms:created xsi:type="dcterms:W3CDTF">2016-03-23T12:58:39Z</dcterms:created>
  <dcterms:modified xsi:type="dcterms:W3CDTF">2018-09-10T15:56:24Z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