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68" r:id="rId4"/>
    <p:sldId id="265" r:id="rId5"/>
    <p:sldId id="270" r:id="rId6"/>
    <p:sldId id="266" r:id="rId7"/>
    <p:sldId id="271" r:id="rId8"/>
    <p:sldId id="272" r:id="rId9"/>
    <p:sldId id="274" r:id="rId10"/>
    <p:sldId id="259" r:id="rId11"/>
    <p:sldId id="258" r:id="rId12"/>
    <p:sldId id="260" r:id="rId13"/>
    <p:sldId id="261" r:id="rId14"/>
    <p:sldId id="26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F5F1-4D8F-4B1C-B60A-5D36A90D3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99243-D589-405C-9AF4-53EBA372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24CB-1E1C-4C2E-A27D-5D7D4835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124D-75B5-421A-923B-80F6A0F5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BADD2-0F0E-4B94-BD68-068318E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450B-2DBF-4607-BCA0-9AFCC6AB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905E7-458D-4ED0-ACCC-8B67EA230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969C1-56A1-4CBC-9356-33DA3977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A0B4-8086-4139-BE19-984D0E07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9C454-D6D3-426E-B065-1A1C364F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38E60-5405-4324-94FE-57F2E59EC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FD79D-207D-4B67-A493-CF033DDFA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3900-726D-486B-A868-C1753244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F954-6343-453D-B0EE-8A17A2C9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B7CD2-1618-48E0-B9EC-3DDED1C3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F2A5-590F-40DD-8161-3B6C93F8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A7F0-34ED-4BF5-A0F8-543B08A3F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6FD87-8A4D-46E9-A703-4B4FB96C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1092-8B35-44C8-B590-F9A44CEA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5B757-DCD2-4C76-AA3D-C9F50905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A529-B9FB-48B1-BBE0-D76BA24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BD96-21F7-4AB5-B9B4-F09679A7E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CED17-4EAD-43C9-B0CA-D2CDA7C3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8057B-8BCA-40C6-8F67-42020BA3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4F13-44A6-40F4-AE7E-E26FD0D4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8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6B97-523C-40C4-9C93-7C8B9961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323E-1C9D-4E40-94B3-BB1D6DA15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B9E8F-B92C-4F00-A7E6-96AC36E73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3B935-05A6-494F-A2F8-C9561CA0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BCDD6-E956-48D4-AB07-3285B9E6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183A5-041C-41FA-8220-3B9C2EB0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F391-6757-4C2D-A3AB-521C8E9A9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2DF43-031E-4208-A2FA-5855882C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88E97-DBB5-41F7-BFA6-0F340DA9F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6C42-3A13-4ABB-A453-9A71F8950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A0B81-0A30-456A-BDA3-38631B590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C1C77-26F9-4069-9A89-82C870CB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83B5E-4130-4EAE-BA92-1A0758EC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FBF97-AFF4-40D9-B618-036854C8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9686-C59C-4EA4-8870-FA64B120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4DDB2-53AA-4EAF-827F-7279D0BC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58A4C-3803-4349-898D-A3BB9526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90729-C64D-4FBA-8114-11C705F9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C0BFF-0C9B-4E41-8E41-36997F1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728CB-AD34-4938-82B2-2A5498EB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85F70-9E5D-4E47-98DF-DEFD1A61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DE32-2C4D-4310-9B80-6E5F3E2A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6E09-B5B8-473A-A2C6-A393484E5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06147-8496-4B8B-BE2E-91F66AC2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EED5B-157A-4192-8E43-A2BBB8EB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529AD-E3E0-4CAF-B83C-E238C031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F3F28-8C22-439C-8FAC-8EE912F2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0E7B-DDEF-4423-A29A-D87A9F9E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DE44E0-3698-4FF0-8B2E-65CA41126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BBE3C-C955-4B89-A247-1C7D1615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9F5EB-3C3C-47DE-AA39-31F4C3D7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61E0-01C5-4A0A-9D35-6AA31E367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11188-595D-4722-AFC4-D3161460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4F029-AED7-4792-8440-2F1CE61D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B9E33-C57C-4768-A3D0-F9D6F9BE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4C04-F0D6-4EED-8D24-2B2321F83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3C22-E63E-4FA4-9892-3F29E314EF9D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CF1F-77BC-40F2-A261-19FD787A2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C73A-3B75-4D5A-B02E-8906405F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25E9-BE3E-47C8-A128-ED35813F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6D85E9-323C-4AC1-B846-EBD1DB9C3675}"/>
              </a:ext>
            </a:extLst>
          </p:cNvPr>
          <p:cNvSpPr txBox="1"/>
          <p:nvPr/>
        </p:nvSpPr>
        <p:spPr>
          <a:xfrm>
            <a:off x="1394637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3D2DD-8053-4062-BC43-4F293DF13444}"/>
              </a:ext>
            </a:extLst>
          </p:cNvPr>
          <p:cNvSpPr txBox="1"/>
          <p:nvPr/>
        </p:nvSpPr>
        <p:spPr>
          <a:xfrm>
            <a:off x="5545208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DE0D8-6C13-48EA-A3F9-87A6D3E29DA1}"/>
              </a:ext>
            </a:extLst>
          </p:cNvPr>
          <p:cNvSpPr txBox="1"/>
          <p:nvPr/>
        </p:nvSpPr>
        <p:spPr>
          <a:xfrm>
            <a:off x="9695779" y="2204164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0618D8-F90E-4EE1-BC97-2CB0C8E0E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2" t="5893" r="12908" b="8429"/>
          <a:stretch/>
        </p:blipFill>
        <p:spPr>
          <a:xfrm>
            <a:off x="27171" y="2934059"/>
            <a:ext cx="3836516" cy="230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84129-4FFE-4208-9476-480A8A87FB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6" t="11406" r="13520"/>
          <a:stretch/>
        </p:blipFill>
        <p:spPr>
          <a:xfrm>
            <a:off x="4272612" y="2960330"/>
            <a:ext cx="3770983" cy="2380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BC1A9-758B-40BF-B230-F68F49D63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08" t="12024" r="13469"/>
          <a:stretch/>
        </p:blipFill>
        <p:spPr>
          <a:xfrm>
            <a:off x="8452521" y="2960330"/>
            <a:ext cx="3739479" cy="23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64C164-3B56-4B9D-8220-4DA134CAA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76" t="8631" r="25077"/>
          <a:stretch/>
        </p:blipFill>
        <p:spPr>
          <a:xfrm>
            <a:off x="2862044" y="339667"/>
            <a:ext cx="6467911" cy="6178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67C3E-13E2-426F-986F-D6B24CC754F7}"/>
              </a:ext>
            </a:extLst>
          </p:cNvPr>
          <p:cNvSpPr txBox="1"/>
          <p:nvPr/>
        </p:nvSpPr>
        <p:spPr>
          <a:xfrm>
            <a:off x="8581937" y="738232"/>
            <a:ext cx="257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Instrumentation </a:t>
            </a:r>
            <a:r>
              <a:rPr lang="en-US" dirty="0" err="1"/>
              <a:t>feedthru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C90125B-5F18-44A1-811A-4D44293CCA52}"/>
              </a:ext>
            </a:extLst>
          </p:cNvPr>
          <p:cNvCxnSpPr/>
          <p:nvPr/>
        </p:nvCxnSpPr>
        <p:spPr>
          <a:xfrm flipH="1">
            <a:off x="7952763" y="1199626"/>
            <a:ext cx="1090569" cy="2600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463FA7-70B6-473D-A7A5-DFD1461B9C56}"/>
              </a:ext>
            </a:extLst>
          </p:cNvPr>
          <p:cNvSpPr txBox="1"/>
          <p:nvPr/>
        </p:nvSpPr>
        <p:spPr>
          <a:xfrm>
            <a:off x="1669408" y="1107564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12mm purging pipe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D25651-519D-4BC1-A71A-8763E6BDB16F}"/>
              </a:ext>
            </a:extLst>
          </p:cNvPr>
          <p:cNvCxnSpPr>
            <a:cxnSpLocks/>
          </p:cNvCxnSpPr>
          <p:nvPr/>
        </p:nvCxnSpPr>
        <p:spPr>
          <a:xfrm>
            <a:off x="3061982" y="1459684"/>
            <a:ext cx="1724952" cy="964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54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77340-E66D-4C7B-9CA3-6E14F5736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5" t="6050" r="21939"/>
          <a:stretch/>
        </p:blipFill>
        <p:spPr>
          <a:xfrm>
            <a:off x="2652319" y="428943"/>
            <a:ext cx="6887362" cy="60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4D211-222E-4D37-9F27-27A11E50B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8" t="5941" r="25069" b="2009"/>
          <a:stretch/>
        </p:blipFill>
        <p:spPr>
          <a:xfrm>
            <a:off x="3046602" y="434129"/>
            <a:ext cx="6098796" cy="59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3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07D8C-76D9-46A1-A413-BC1A2B3A8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2" t="5167" r="27064" b="1493"/>
          <a:stretch/>
        </p:blipFill>
        <p:spPr>
          <a:xfrm>
            <a:off x="3013046" y="392184"/>
            <a:ext cx="6165908" cy="60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1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AA0C78-AFB9-4680-8FD2-1BE739BB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33" y="1008143"/>
            <a:ext cx="5046190" cy="4841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748784-57BC-4733-81C1-C850C41C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34" t="14701" r="27527" b="9358"/>
          <a:stretch/>
        </p:blipFill>
        <p:spPr>
          <a:xfrm>
            <a:off x="330557" y="1356918"/>
            <a:ext cx="5033611" cy="4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1E707-2957-42F4-A927-482B09411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73" t="15867" r="44748" b="16706"/>
          <a:stretch/>
        </p:blipFill>
        <p:spPr>
          <a:xfrm>
            <a:off x="834961" y="1437342"/>
            <a:ext cx="1899422" cy="4387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B00BF8-1A06-4E43-97B0-F60432091A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10" t="7292" r="43010" b="6413"/>
          <a:stretch/>
        </p:blipFill>
        <p:spPr>
          <a:xfrm>
            <a:off x="3637313" y="543317"/>
            <a:ext cx="1899422" cy="5615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291CD-BB29-4EE3-8F6A-91E64C569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665" y="615821"/>
            <a:ext cx="3977252" cy="57943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426C44-E6A3-46E5-B666-805EB50C3EA0}"/>
              </a:ext>
            </a:extLst>
          </p:cNvPr>
          <p:cNvSpPr txBox="1"/>
          <p:nvPr/>
        </p:nvSpPr>
        <p:spPr>
          <a:xfrm>
            <a:off x="1848243" y="663884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 pin connector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351247-5436-4601-8A05-BCEB3FA24BE2}"/>
              </a:ext>
            </a:extLst>
          </p:cNvPr>
          <p:cNvCxnSpPr/>
          <p:nvPr/>
        </p:nvCxnSpPr>
        <p:spPr>
          <a:xfrm>
            <a:off x="3145872" y="1033216"/>
            <a:ext cx="1258348" cy="404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6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F4FBD-826B-49AD-831D-A9F08473C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581"/>
            <a:ext cx="5726430" cy="3236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60293-527A-4A5C-89C7-682C255B5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342" y="114581"/>
            <a:ext cx="6403658" cy="3201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66886-6813-4E89-AAD6-FC6C8005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648" y="3608957"/>
            <a:ext cx="5653564" cy="30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081B7F-373F-4B8C-9DD7-7D00584948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4" r="29000"/>
          <a:stretch/>
        </p:blipFill>
        <p:spPr>
          <a:xfrm>
            <a:off x="351031" y="1755323"/>
            <a:ext cx="4963919" cy="4181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39034F-AC30-4BA9-811A-6C4BE5AEB339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B6D64-E670-4307-B21D-1581CCDD5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2" t="5893" r="12908" b="8429"/>
          <a:stretch/>
        </p:blipFill>
        <p:spPr>
          <a:xfrm>
            <a:off x="5598745" y="1997105"/>
            <a:ext cx="6242224" cy="37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E2D64D-1433-41B5-9123-9D8CD104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594" y="735365"/>
            <a:ext cx="10338899" cy="5842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F4BFF2-9BFD-493E-9AAB-339B522739F5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#1</a:t>
            </a:r>
          </a:p>
        </p:txBody>
      </p:sp>
    </p:spTree>
    <p:extLst>
      <p:ext uri="{BB962C8B-B14F-4D97-AF65-F5344CB8AC3E}">
        <p14:creationId xmlns:p14="http://schemas.microsoft.com/office/powerpoint/2010/main" val="13184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C88BC-C0FC-4E44-9D3D-EE7734D11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5" r="16832"/>
          <a:stretch/>
        </p:blipFill>
        <p:spPr>
          <a:xfrm>
            <a:off x="286552" y="1877321"/>
            <a:ext cx="5284620" cy="3790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0C39A-A4DA-429F-9771-04AC39C56F85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2A4C05-22B1-4AF1-82EC-735DFCD27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6" t="11406" r="13520"/>
          <a:stretch/>
        </p:blipFill>
        <p:spPr>
          <a:xfrm>
            <a:off x="6096000" y="2123179"/>
            <a:ext cx="5809448" cy="36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5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62EE31-7D8C-4101-9742-4447E207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69" y="1015284"/>
            <a:ext cx="10772862" cy="5386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9DBD3E-5B2B-4F07-AB02-12729B3B1CBB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72212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DC60E5-8A94-4144-BC89-C4A8A1A77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45" t="18955" r="24159" b="19542"/>
          <a:stretch/>
        </p:blipFill>
        <p:spPr>
          <a:xfrm>
            <a:off x="363606" y="2733870"/>
            <a:ext cx="4461016" cy="2882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B47F9-2E4D-4754-BBFB-05426053B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214" y="996296"/>
            <a:ext cx="6901140" cy="528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758970-A483-4912-A2F3-625E5AF6F9D0}"/>
              </a:ext>
            </a:extLst>
          </p:cNvPr>
          <p:cNvSpPr txBox="1"/>
          <p:nvPr/>
        </p:nvSpPr>
        <p:spPr>
          <a:xfrm>
            <a:off x="2198600" y="1689911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Spool – 250mm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3D186-A177-4DF6-9A07-ABE742A693DA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#2</a:t>
            </a:r>
          </a:p>
        </p:txBody>
      </p:sp>
    </p:spTree>
    <p:extLst>
      <p:ext uri="{BB962C8B-B14F-4D97-AF65-F5344CB8AC3E}">
        <p14:creationId xmlns:p14="http://schemas.microsoft.com/office/powerpoint/2010/main" val="357890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BB7F9-444E-4BAB-9EF4-D90DFD2B5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03"/>
          <a:stretch/>
        </p:blipFill>
        <p:spPr>
          <a:xfrm>
            <a:off x="153647" y="1866900"/>
            <a:ext cx="5036560" cy="3398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B29FB-3003-4EC4-A5A4-D6E957788904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B161D-BACF-4716-B9C2-DCAA58BBB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8" t="12024" r="13469"/>
          <a:stretch/>
        </p:blipFill>
        <p:spPr>
          <a:xfrm>
            <a:off x="5304129" y="1276251"/>
            <a:ext cx="6734224" cy="425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4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586354-2015-47F5-BE5A-691C04A3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97" y="830618"/>
            <a:ext cx="10561205" cy="5708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809D00-77F2-456B-90AA-D9B33CA954B8}"/>
              </a:ext>
            </a:extLst>
          </p:cNvPr>
          <p:cNvSpPr txBox="1"/>
          <p:nvPr/>
        </p:nvSpPr>
        <p:spPr>
          <a:xfrm>
            <a:off x="478172" y="645952"/>
            <a:ext cx="11015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Design #3</a:t>
            </a:r>
          </a:p>
        </p:txBody>
      </p:sp>
    </p:spTree>
    <p:extLst>
      <p:ext uri="{BB962C8B-B14F-4D97-AF65-F5344CB8AC3E}">
        <p14:creationId xmlns:p14="http://schemas.microsoft.com/office/powerpoint/2010/main" val="211723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Zhao, Manhong</dc:creator>
  <cp:lastModifiedBy>Zhao, Manhong</cp:lastModifiedBy>
  <cp:revision>13</cp:revision>
  <dcterms:created xsi:type="dcterms:W3CDTF">2018-09-14T18:23:33Z</dcterms:created>
  <dcterms:modified xsi:type="dcterms:W3CDTF">2018-09-18T17:37:09Z</dcterms:modified>
</cp:coreProperties>
</file>