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8" r:id="rId3"/>
    <p:sldId id="261" r:id="rId4"/>
    <p:sldId id="265" r:id="rId5"/>
    <p:sldId id="259" r:id="rId6"/>
    <p:sldId id="264" r:id="rId7"/>
    <p:sldId id="266" r:id="rId8"/>
    <p:sldId id="257" r:id="rId9"/>
    <p:sldId id="260" r:id="rId10"/>
    <p:sldId id="262" r:id="rId11"/>
    <p:sldId id="263" r:id="rId12"/>
    <p:sldId id="268" r:id="rId13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90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03F9A-0BDD-48BE-9E6D-5FAA6F41A0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7A896-4775-4E90-A225-670335D8A5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49B0C-9DC4-4658-A20D-964C16E3B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85F56-E232-4F14-8442-58B6EB3604F2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7692C-C4FC-4F6D-9386-273EA552F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C2586-4455-408E-ABAD-A72FA48AF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A1F3-1DB1-4E14-974F-1C46DFDBE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546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A8E1A-040A-47E0-AD7B-0BF962B09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CC7C93-6435-4A36-BD67-F0B1E96564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807F9-5653-49B6-A2CB-249E6158D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85F56-E232-4F14-8442-58B6EB3604F2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A023E-668D-4A52-B834-720F11E06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542B4-BFAD-4966-9FD1-B7D786F22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A1F3-1DB1-4E14-974F-1C46DFDBE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79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0730AB-BB81-4D8E-9EC4-1E394F7B5B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8474B3-2C75-4094-9396-04204B2BFF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5FB39-AED1-4B71-A9F2-8E7DB93C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85F56-E232-4F14-8442-58B6EB3604F2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F157D-3E0B-4B92-82FF-FFADFED10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7E5B4-8020-4723-91A8-79D54F8C2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A1F3-1DB1-4E14-974F-1C46DFDBE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823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6E5AC-8E28-4CC0-BA26-B2DFC7BC8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04DCB-D7F3-4D6E-988C-F40E390B2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EF87-EE01-4841-A4F2-D64E4DB7A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85F56-E232-4F14-8442-58B6EB3604F2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583AB-0282-43B2-84CB-12DDBD2AE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F0CF9-6CF3-4AC8-8977-7915F0E60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A1F3-1DB1-4E14-974F-1C46DFDBE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13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25ED3-5CCE-4D55-A453-E554BAF21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6C6129-489E-4DD6-8CF6-3B8A0DD44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587F65-4B0F-4CEC-9187-CAA730052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85F56-E232-4F14-8442-58B6EB3604F2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85E23-22C6-46C2-930F-C9E056192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4FC10-4D66-40FD-8B7D-1B9B7BE2D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A1F3-1DB1-4E14-974F-1C46DFDBE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88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5E84B-9235-4A31-AB8E-182A287CB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F452A-EF40-4A80-8EEE-EEB85871B1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79AE25-6AC4-4A41-8C18-E1A8CFCFE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211E1-40DC-4050-8B7B-9795FA7CC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85F56-E232-4F14-8442-58B6EB3604F2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F78BEE-5DD5-46A0-BE85-ACEF31845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054B0-EBB9-4399-852B-44F253EFB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A1F3-1DB1-4E14-974F-1C46DFDBE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40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E1052-5F83-4967-A105-E279E04CA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512535-1EBF-4C5B-968F-D3D32ED0B9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C3F40F-9820-4AE5-ADDF-3796BA8C8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79114-B7B0-4270-81DC-972E6A528B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FDA370-2404-42D3-8AEB-B2981AA6A4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18D362-6164-4913-83FB-9E963FD7C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85F56-E232-4F14-8442-58B6EB3604F2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043582-710E-48AC-A3E7-8F77CB781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622A85-67FE-48CC-96F4-BEF627F3E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A1F3-1DB1-4E14-974F-1C46DFDBE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504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556E4-ED76-4AA3-86E1-F9578EC39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49AE65-330D-4E1B-995E-A11412FF1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85F56-E232-4F14-8442-58B6EB3604F2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2D624D-1F6D-4D67-A9F6-EF5808030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A02FA9-6887-4C31-B3AE-67F50AE43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A1F3-1DB1-4E14-974F-1C46DFDBE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531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3EFEE7-0C5F-4258-B563-656D84B27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85F56-E232-4F14-8442-58B6EB3604F2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973BF0-2CDC-40B2-BAC7-966FB6856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B0969B-0C39-4168-8890-B956A3440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A1F3-1DB1-4E14-974F-1C46DFDBE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743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DE5E5-6833-45DF-9B4E-53720963B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CD389-E494-4B18-9CA4-8483C572E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7FC68-6B1E-448D-B94E-4840024C20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19DED9-683C-48F2-B073-73C66426D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85F56-E232-4F14-8442-58B6EB3604F2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DDED98-67B7-4D05-943D-7C81FDE56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21CE65-AFF3-4F19-824F-0654AC857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A1F3-1DB1-4E14-974F-1C46DFDBE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6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7566F-F247-46E4-910B-BA6304FAF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0FA1CD-317F-4FE6-ACAF-57610B5669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75E94-1C6B-46D0-97CF-D5C9BC4CC6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278E42-F5CA-4E4C-BAAC-E5294D2D2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85F56-E232-4F14-8442-58B6EB3604F2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B0C506-C89B-4E22-A2CD-0B6B941B6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CD2D1-5CBE-4833-9F0B-0BE72EEFC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A1F3-1DB1-4E14-974F-1C46DFDBE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68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AE7893-A745-422B-9F79-1F0A08276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43FB47-91FB-4B70-B263-D94FA7FF4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882E0-116A-4F9A-A19F-FBDD0DBC7B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85F56-E232-4F14-8442-58B6EB3604F2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A4821B-381C-4D4B-AEED-B34CE6E72C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96311C-FABF-4584-89DA-F71332DB7F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3A1F3-1DB1-4E14-974F-1C46DFDBE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722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04C258-4C0B-4746-B357-D4946E0C85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31" t="14963" r="15661"/>
          <a:stretch/>
        </p:blipFill>
        <p:spPr>
          <a:xfrm>
            <a:off x="167947" y="2828967"/>
            <a:ext cx="3554964" cy="22915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F7231E-D36D-4EF8-8E7B-FDFE476F40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86" t="9888" r="12062"/>
          <a:stretch/>
        </p:blipFill>
        <p:spPr>
          <a:xfrm>
            <a:off x="4318518" y="2828967"/>
            <a:ext cx="3554964" cy="22015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BE165C-DD31-46BD-A7E4-A83C997FA5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749" t="9888" r="12202"/>
          <a:stretch/>
        </p:blipFill>
        <p:spPr>
          <a:xfrm>
            <a:off x="8469088" y="2828968"/>
            <a:ext cx="3554965" cy="22015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6D85E9-323C-4AC1-B846-EBD1DB9C3675}"/>
              </a:ext>
            </a:extLst>
          </p:cNvPr>
          <p:cNvSpPr txBox="1"/>
          <p:nvPr/>
        </p:nvSpPr>
        <p:spPr>
          <a:xfrm>
            <a:off x="1394637" y="2204164"/>
            <a:ext cx="110158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Design #1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43D2DD-8053-4062-BC43-4F293DF13444}"/>
              </a:ext>
            </a:extLst>
          </p:cNvPr>
          <p:cNvSpPr txBox="1"/>
          <p:nvPr/>
        </p:nvSpPr>
        <p:spPr>
          <a:xfrm>
            <a:off x="5545208" y="2204164"/>
            <a:ext cx="110158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Design #2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FDE0D8-6C13-48EA-A3F9-87A6D3E29DA1}"/>
              </a:ext>
            </a:extLst>
          </p:cNvPr>
          <p:cNvSpPr txBox="1"/>
          <p:nvPr/>
        </p:nvSpPr>
        <p:spPr>
          <a:xfrm>
            <a:off x="9695779" y="2204164"/>
            <a:ext cx="110158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Design #3</a:t>
            </a:r>
          </a:p>
        </p:txBody>
      </p:sp>
    </p:spTree>
    <p:extLst>
      <p:ext uri="{BB962C8B-B14F-4D97-AF65-F5344CB8AC3E}">
        <p14:creationId xmlns:p14="http://schemas.microsoft.com/office/powerpoint/2010/main" val="2663935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5BBBC2-A033-43B1-82A4-D1BDD2C14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188"/>
            <a:ext cx="12192000" cy="65396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C300D8-68A8-4FA7-AB9F-968BDB696EDF}"/>
              </a:ext>
            </a:extLst>
          </p:cNvPr>
          <p:cNvSpPr txBox="1"/>
          <p:nvPr/>
        </p:nvSpPr>
        <p:spPr>
          <a:xfrm>
            <a:off x="478172" y="645952"/>
            <a:ext cx="110158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Design #3</a:t>
            </a:r>
          </a:p>
        </p:txBody>
      </p:sp>
    </p:spTree>
    <p:extLst>
      <p:ext uri="{BB962C8B-B14F-4D97-AF65-F5344CB8AC3E}">
        <p14:creationId xmlns:p14="http://schemas.microsoft.com/office/powerpoint/2010/main" val="1820383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C9C188-C07E-4BDB-8743-0CC04704C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171"/>
            <a:ext cx="12192000" cy="65536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809D00-77F2-456B-90AA-D9B33CA954B8}"/>
              </a:ext>
            </a:extLst>
          </p:cNvPr>
          <p:cNvSpPr txBox="1"/>
          <p:nvPr/>
        </p:nvSpPr>
        <p:spPr>
          <a:xfrm>
            <a:off x="478172" y="645952"/>
            <a:ext cx="110158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Design #3</a:t>
            </a:r>
          </a:p>
        </p:txBody>
      </p:sp>
    </p:spTree>
    <p:extLst>
      <p:ext uri="{BB962C8B-B14F-4D97-AF65-F5344CB8AC3E}">
        <p14:creationId xmlns:p14="http://schemas.microsoft.com/office/powerpoint/2010/main" val="2117237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0D660C-6346-4087-B4D9-682616B33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11" y="340994"/>
            <a:ext cx="5666423" cy="33132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96A707-ED50-4EB4-ABAA-99998576F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517" y="305272"/>
            <a:ext cx="6052185" cy="31461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E8CB1D-C6EC-44FA-BB21-303A5A6503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2934" y="3483773"/>
            <a:ext cx="5709285" cy="306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356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D39A49-54DC-43C2-86C5-1D4055EC1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517"/>
            <a:ext cx="12192000" cy="65069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39034F-AC30-4BA9-811A-6C4BE5AEB339}"/>
              </a:ext>
            </a:extLst>
          </p:cNvPr>
          <p:cNvSpPr txBox="1"/>
          <p:nvPr/>
        </p:nvSpPr>
        <p:spPr>
          <a:xfrm>
            <a:off x="478172" y="645952"/>
            <a:ext cx="110158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Design #1</a:t>
            </a:r>
          </a:p>
        </p:txBody>
      </p:sp>
    </p:spTree>
    <p:extLst>
      <p:ext uri="{BB962C8B-B14F-4D97-AF65-F5344CB8AC3E}">
        <p14:creationId xmlns:p14="http://schemas.microsoft.com/office/powerpoint/2010/main" val="1803796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6EC377-EBC9-4BE2-ACEF-32B6D3580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517"/>
            <a:ext cx="12192000" cy="65069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CF7138-DE32-453C-911E-B6EB18492A53}"/>
              </a:ext>
            </a:extLst>
          </p:cNvPr>
          <p:cNvSpPr txBox="1"/>
          <p:nvPr/>
        </p:nvSpPr>
        <p:spPr>
          <a:xfrm>
            <a:off x="478172" y="645952"/>
            <a:ext cx="110158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Design #1</a:t>
            </a:r>
          </a:p>
        </p:txBody>
      </p:sp>
    </p:spTree>
    <p:extLst>
      <p:ext uri="{BB962C8B-B14F-4D97-AF65-F5344CB8AC3E}">
        <p14:creationId xmlns:p14="http://schemas.microsoft.com/office/powerpoint/2010/main" val="2665734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495C7A-CC08-4F47-AE38-B5DCE8AE1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56" y="0"/>
            <a:ext cx="1172868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F4BFF2-9BFD-493E-9AAB-339B522739F5}"/>
              </a:ext>
            </a:extLst>
          </p:cNvPr>
          <p:cNvSpPr txBox="1"/>
          <p:nvPr/>
        </p:nvSpPr>
        <p:spPr>
          <a:xfrm>
            <a:off x="478172" y="645952"/>
            <a:ext cx="110158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Design #1</a:t>
            </a:r>
          </a:p>
        </p:txBody>
      </p:sp>
    </p:spTree>
    <p:extLst>
      <p:ext uri="{BB962C8B-B14F-4D97-AF65-F5344CB8AC3E}">
        <p14:creationId xmlns:p14="http://schemas.microsoft.com/office/powerpoint/2010/main" val="131846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44B379-6C94-4E37-9B57-10C3A8FA7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73"/>
            <a:ext cx="12192000" cy="65232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50C39A-A4DA-429F-9771-04AC39C56F85}"/>
              </a:ext>
            </a:extLst>
          </p:cNvPr>
          <p:cNvSpPr txBox="1"/>
          <p:nvPr/>
        </p:nvSpPr>
        <p:spPr>
          <a:xfrm>
            <a:off x="478172" y="645952"/>
            <a:ext cx="110158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Design #2</a:t>
            </a:r>
          </a:p>
        </p:txBody>
      </p:sp>
    </p:spTree>
    <p:extLst>
      <p:ext uri="{BB962C8B-B14F-4D97-AF65-F5344CB8AC3E}">
        <p14:creationId xmlns:p14="http://schemas.microsoft.com/office/powerpoint/2010/main" val="4263653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9EE8A5-D9E3-4EE9-86AF-884555AA9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73"/>
            <a:ext cx="12192000" cy="65232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8FCE1B-2B0F-4395-A3AE-846ABA3B1E02}"/>
              </a:ext>
            </a:extLst>
          </p:cNvPr>
          <p:cNvSpPr txBox="1"/>
          <p:nvPr/>
        </p:nvSpPr>
        <p:spPr>
          <a:xfrm>
            <a:off x="478172" y="645952"/>
            <a:ext cx="110158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Design #2</a:t>
            </a:r>
          </a:p>
        </p:txBody>
      </p:sp>
    </p:spTree>
    <p:extLst>
      <p:ext uri="{BB962C8B-B14F-4D97-AF65-F5344CB8AC3E}">
        <p14:creationId xmlns:p14="http://schemas.microsoft.com/office/powerpoint/2010/main" val="2735949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F2F3E0-4263-4681-A97D-ED51D048E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116"/>
            <a:ext cx="12192000" cy="6337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9DBD3E-5B2B-4F07-AB02-12729B3B1CBB}"/>
              </a:ext>
            </a:extLst>
          </p:cNvPr>
          <p:cNvSpPr txBox="1"/>
          <p:nvPr/>
        </p:nvSpPr>
        <p:spPr>
          <a:xfrm>
            <a:off x="478172" y="645952"/>
            <a:ext cx="110158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Design #2</a:t>
            </a:r>
          </a:p>
        </p:txBody>
      </p:sp>
    </p:spTree>
    <p:extLst>
      <p:ext uri="{BB962C8B-B14F-4D97-AF65-F5344CB8AC3E}">
        <p14:creationId xmlns:p14="http://schemas.microsoft.com/office/powerpoint/2010/main" val="722123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DC60E5-8A94-4144-BC89-C4A8A1A77D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45" t="18955" r="24159" b="19542"/>
          <a:stretch/>
        </p:blipFill>
        <p:spPr>
          <a:xfrm>
            <a:off x="363606" y="2733870"/>
            <a:ext cx="4461016" cy="28827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FB47F9-2E4D-4754-BBFB-05426053B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214" y="996296"/>
            <a:ext cx="6901140" cy="52832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758970-A483-4912-A2F3-625E5AF6F9D0}"/>
              </a:ext>
            </a:extLst>
          </p:cNvPr>
          <p:cNvSpPr txBox="1"/>
          <p:nvPr/>
        </p:nvSpPr>
        <p:spPr>
          <a:xfrm>
            <a:off x="2198600" y="1689911"/>
            <a:ext cx="1649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Spool – 250mm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03D186-A177-4DF6-9A07-ABE742A693DA}"/>
              </a:ext>
            </a:extLst>
          </p:cNvPr>
          <p:cNvSpPr txBox="1"/>
          <p:nvPr/>
        </p:nvSpPr>
        <p:spPr>
          <a:xfrm>
            <a:off x="478172" y="645952"/>
            <a:ext cx="110158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Design #2</a:t>
            </a:r>
          </a:p>
        </p:txBody>
      </p:sp>
    </p:spTree>
    <p:extLst>
      <p:ext uri="{BB962C8B-B14F-4D97-AF65-F5344CB8AC3E}">
        <p14:creationId xmlns:p14="http://schemas.microsoft.com/office/powerpoint/2010/main" val="3578900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274FD4-E87B-433D-81E4-EFAA8B65A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188"/>
            <a:ext cx="12192000" cy="65396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3B29FB-3003-4EC4-A5A4-D6E957788904}"/>
              </a:ext>
            </a:extLst>
          </p:cNvPr>
          <p:cNvSpPr txBox="1"/>
          <p:nvPr/>
        </p:nvSpPr>
        <p:spPr>
          <a:xfrm>
            <a:off x="478172" y="645952"/>
            <a:ext cx="110158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Design #3</a:t>
            </a:r>
          </a:p>
        </p:txBody>
      </p:sp>
    </p:spTree>
    <p:extLst>
      <p:ext uri="{BB962C8B-B14F-4D97-AF65-F5344CB8AC3E}">
        <p14:creationId xmlns:p14="http://schemas.microsoft.com/office/powerpoint/2010/main" val="3999148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42</Words>
  <Application>Microsoft Office PowerPoint</Application>
  <PresentationFormat>Widescreen</PresentationFormat>
  <Paragraphs>14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Zhao, Manhong</dc:creator>
  <cp:lastModifiedBy>Zhao, Manhong</cp:lastModifiedBy>
  <cp:revision>6</cp:revision>
  <cp:lastPrinted>2018-09-11T20:18:22Z</cp:lastPrinted>
  <dcterms:created xsi:type="dcterms:W3CDTF">2018-09-11T18:26:06Z</dcterms:created>
  <dcterms:modified xsi:type="dcterms:W3CDTF">2018-09-11T20:23:31Z</dcterms:modified>
</cp:coreProperties>
</file>