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Layouts/slideLayout7.xml" ContentType="application/vnd.openxmlformats-officedocument.presentationml.slideLayout+xml"/>
  <Default Extension="jpeg" ContentType="image/jpeg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/>
    <p:restoredTop sz="94660"/>
  </p:normalViewPr>
  <p:slideViewPr>
    <p:cSldViewPr snapToObjects="1">
      <p:cViewPr varScale="1">
        <p:scale>
          <a:sx n="106" d="100"/>
          <a:sy n="106" d="100"/>
        </p:scale>
        <p:origin x="-41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7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tableStyles" Target="tableStyles.xml"/><Relationship Id="rId3" Type="http://schemas.openxmlformats.org/officeDocument/2006/relationships/slide" Target="slides/slide2.xml"/><Relationship Id="rId6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194B-38DA-BC47-9F19-F59F6E3EB2C4}" type="datetimeFigureOut">
              <a:rPr lang="en-US" smtClean="0"/>
              <a:pPr/>
              <a:t>6/24/08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BF400-2963-BE49-98C7-3F45626881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194B-38DA-BC47-9F19-F59F6E3EB2C4}" type="datetimeFigureOut">
              <a:rPr lang="en-US" smtClean="0"/>
              <a:pPr/>
              <a:t>6/24/08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BF400-2963-BE49-98C7-3F45626881D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194B-38DA-BC47-9F19-F59F6E3EB2C4}" type="datetimeFigureOut">
              <a:rPr lang="en-US" smtClean="0"/>
              <a:pPr/>
              <a:t>6/24/08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BF400-2963-BE49-98C7-3F45626881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194B-38DA-BC47-9F19-F59F6E3EB2C4}" type="datetimeFigureOut">
              <a:rPr lang="en-US" smtClean="0"/>
              <a:pPr/>
              <a:t>6/24/08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BF400-2963-BE49-98C7-3F45626881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194B-38DA-BC47-9F19-F59F6E3EB2C4}" type="datetimeFigureOut">
              <a:rPr lang="en-US" smtClean="0"/>
              <a:pPr/>
              <a:t>6/24/08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BF400-2963-BE49-98C7-3F45626881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194B-38DA-BC47-9F19-F59F6E3EB2C4}" type="datetimeFigureOut">
              <a:rPr lang="en-US" smtClean="0"/>
              <a:pPr/>
              <a:t>6/24/08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A4845-A08A-4DF4-8D99-E2E7B6D41C67}" type="slidenum">
              <a:rPr/>
              <a:pPr/>
              <a:t>‹#›</a:t>
            </a:fld>
            <a:endParaRPr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194B-38DA-BC47-9F19-F59F6E3EB2C4}" type="datetimeFigureOut">
              <a:rPr lang="en-US" smtClean="0"/>
              <a:pPr/>
              <a:t>6/24/08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BF400-2963-BE49-98C7-3F45626881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194B-38DA-BC47-9F19-F59F6E3EB2C4}" type="datetimeFigureOut">
              <a:rPr lang="en-US" smtClean="0"/>
              <a:pPr/>
              <a:t>6/24/08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BF400-2963-BE49-98C7-3F45626881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194B-38DA-BC47-9F19-F59F6E3EB2C4}" type="datetimeFigureOut">
              <a:rPr lang="en-US" smtClean="0"/>
              <a:pPr/>
              <a:t>6/24/08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BF400-2963-BE49-98C7-3F45626881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194B-38DA-BC47-9F19-F59F6E3EB2C4}" type="datetimeFigureOut">
              <a:rPr lang="en-US" smtClean="0"/>
              <a:pPr/>
              <a:t>6/24/08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BF400-2963-BE49-98C7-3F45626881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194B-38DA-BC47-9F19-F59F6E3EB2C4}" type="datetimeFigureOut">
              <a:rPr lang="en-US" smtClean="0"/>
              <a:pPr/>
              <a:t>6/24/08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BF400-2963-BE49-98C7-3F45626881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194B-38DA-BC47-9F19-F59F6E3EB2C4}" type="datetimeFigureOut">
              <a:rPr lang="en-US" smtClean="0"/>
              <a:pPr/>
              <a:t>6/24/08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BF400-2963-BE49-98C7-3F45626881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C096194B-38DA-BC47-9F19-F59F6E3EB2C4}" type="datetimeFigureOut">
              <a:rPr lang="en-US" smtClean="0"/>
              <a:pPr/>
              <a:t>6/24/08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AAEBF400-2963-BE49-98C7-3F45626881D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Fermi Mac Users Meeting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Ben Segbawu</a:t>
            </a:r>
          </a:p>
          <a:p>
            <a:r>
              <a:rPr lang="en-US" dirty="0" smtClean="0"/>
              <a:t>June 02 2008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Next meeting - Mac Users Group Meeting @ Dark Side 6th Floor West</a:t>
            </a:r>
          </a:p>
          <a:p>
            <a:r>
              <a:rPr lang="en-US" dirty="0" smtClean="0"/>
              <a:t>Security Notices – Coming Soon</a:t>
            </a:r>
          </a:p>
          <a:p>
            <a:r>
              <a:rPr lang="en-US" dirty="0" smtClean="0"/>
              <a:t>Licensing – Next Month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/>
          <a:lstStyle/>
          <a:p>
            <a:r>
              <a:rPr lang="en-US" dirty="0" smtClean="0"/>
              <a:t>Apple Updates</a:t>
            </a:r>
          </a:p>
          <a:p>
            <a:r>
              <a:rPr lang="en-US" dirty="0" smtClean="0"/>
              <a:t>Fermi Updates</a:t>
            </a:r>
          </a:p>
          <a:p>
            <a:r>
              <a:rPr lang="en-US" dirty="0" smtClean="0"/>
              <a:t>Cool Tools Tips and Tricks  now with Prizes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3150</TotalTime>
  <Words>45</Words>
  <Application>Microsoft Macintosh PowerPoint</Application>
  <PresentationFormat>On-screen Show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Breeze</vt:lpstr>
      <vt:lpstr>Fermi Mac Users Meeting</vt:lpstr>
      <vt:lpstr>Welcome</vt:lpstr>
      <vt:lpstr>Agenda</vt:lpstr>
    </vt:vector>
  </TitlesOfParts>
  <Company>Fermilab</Company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Fermi Mac Users Meeting</dc:title>
  <dc:creator>Ben Segbawu</dc:creator>
  <cp:lastModifiedBy>Ben Segbawu</cp:lastModifiedBy>
  <cp:revision>108</cp:revision>
  <dcterms:created xsi:type="dcterms:W3CDTF">2008-06-24T15:15:17Z</dcterms:created>
  <dcterms:modified xsi:type="dcterms:W3CDTF">2008-06-24T15:16:34Z</dcterms:modified>
</cp:coreProperties>
</file>