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78" r:id="rId4"/>
    <p:sldId id="281" r:id="rId5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404040"/>
    <a:srgbClr val="E9EAF1"/>
    <a:srgbClr val="003087"/>
    <a:srgbClr val="505050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9/13/2018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9/13/2018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Jerry Annala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Shutdown week 10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September 14,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A24E-DCE0-440E-AA7E-CD4033F1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6131-46C9-4CF6-B63F-B1E106560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leak on H748 (Injection line bend magnet)</a:t>
            </a:r>
          </a:p>
          <a:p>
            <a:pPr lvl="1"/>
            <a:r>
              <a:rPr lang="en-US" dirty="0"/>
              <a:t>Most likely will require winding a new coil</a:t>
            </a:r>
          </a:p>
          <a:p>
            <a:pPr lvl="1"/>
            <a:r>
              <a:rPr lang="en-US" dirty="0"/>
              <a:t>5 weeks for repair and return to tunnel</a:t>
            </a:r>
          </a:p>
          <a:p>
            <a:pPr lvl="1"/>
            <a:r>
              <a:rPr lang="en-US" dirty="0"/>
              <a:t>There are options to get on the air sooner for g-2 if necessary</a:t>
            </a:r>
          </a:p>
          <a:p>
            <a:r>
              <a:rPr lang="en-US" dirty="0"/>
              <a:t>V003 is in the tunnel ready for installation</a:t>
            </a:r>
          </a:p>
          <a:p>
            <a:r>
              <a:rPr lang="en-US" dirty="0"/>
              <a:t>M4 line construction continues </a:t>
            </a:r>
          </a:p>
          <a:p>
            <a:pPr lvl="1"/>
            <a:r>
              <a:rPr lang="en-US" dirty="0"/>
              <a:t>Downstream under vacuum</a:t>
            </a:r>
          </a:p>
          <a:p>
            <a:pPr lvl="1"/>
            <a:r>
              <a:rPr lang="en-US" dirty="0"/>
              <a:t>Alignment is complete</a:t>
            </a:r>
          </a:p>
          <a:p>
            <a:pPr lvl="1"/>
            <a:r>
              <a:rPr lang="en-US" dirty="0"/>
              <a:t>Beam pipe welding continues</a:t>
            </a:r>
          </a:p>
          <a:p>
            <a:r>
              <a:rPr lang="en-US" dirty="0"/>
              <a:t>M5 line work still to complete</a:t>
            </a:r>
          </a:p>
          <a:p>
            <a:pPr lvl="1"/>
            <a:r>
              <a:rPr lang="en-US" dirty="0"/>
              <a:t>Cooling wedges to be installed next week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B53AC-2826-4580-88AE-357BCDAF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F1D6-28AD-4112-91D7-1F37414E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853DA-2A04-4F32-8B5E-58A04650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34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35E9-5DAF-4D1F-B7EA-A547CBC2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FACB3-0DB0-44C0-90A4-4C6960579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Delivery Ring and Extraction enclosure will host a tour on Saturday September 15. Tunnel cleaning</a:t>
            </a:r>
          </a:p>
          <a:p>
            <a:pPr lvl="1"/>
            <a:r>
              <a:rPr lang="en-US" dirty="0"/>
              <a:t>Radiation survey and de-posting takes place today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AB9EF-B3BB-422F-BA9D-A9D6F58B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9/14/18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23E83-A62E-417A-93A0-B9AB20649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5425E-ACB3-4C88-ABCD-C115800B6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15661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335595</TotalTime>
  <Words>130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Helvetica</vt:lpstr>
      <vt:lpstr>FermilabTempate</vt:lpstr>
      <vt:lpstr>Fermilab: Footer Only</vt:lpstr>
      <vt:lpstr>Muon Campus Status</vt:lpstr>
      <vt:lpstr>Week 10</vt:lpstr>
      <vt:lpstr>This weekend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Gerald E. Annala x3804 06541N</dc:creator>
  <cp:lastModifiedBy>Gerald E. Annala x3804 06541N</cp:lastModifiedBy>
  <cp:revision>553</cp:revision>
  <cp:lastPrinted>2016-10-17T16:36:40Z</cp:lastPrinted>
  <dcterms:created xsi:type="dcterms:W3CDTF">2014-12-17T13:45:40Z</dcterms:created>
  <dcterms:modified xsi:type="dcterms:W3CDTF">2018-09-14T13:35:14Z</dcterms:modified>
</cp:coreProperties>
</file>