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2" r:id="rId2"/>
  </p:sldMasterIdLst>
  <p:notesMasterIdLst>
    <p:notesMasterId r:id="rId6"/>
  </p:notesMasterIdLst>
  <p:handoutMasterIdLst>
    <p:handoutMasterId r:id="rId7"/>
  </p:handoutMasterIdLst>
  <p:sldIdLst>
    <p:sldId id="265" r:id="rId3"/>
    <p:sldId id="266" r:id="rId4"/>
    <p:sldId id="270" r:id="rId5"/>
  </p:sldIdLst>
  <p:sldSz cx="9144000" cy="6858000" type="screen4x3"/>
  <p:notesSz cx="9220200" cy="14706600"/>
  <p:defaultTextStyle>
    <a:defPPr>
      <a:defRPr lang="en-US"/>
    </a:defPPr>
    <a:lvl1pPr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1pPr>
    <a:lvl2pPr marL="4572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2pPr>
    <a:lvl3pPr marL="9144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3pPr>
    <a:lvl4pPr marL="13716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4pPr>
    <a:lvl5pPr marL="18288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5pPr>
    <a:lvl6pPr marL="2286000" algn="l" defTabSz="914400" rtl="0" eaLnBrk="1" latinLnBrk="0" hangingPunct="1">
      <a:defRPr sz="2400" kern="1200">
        <a:solidFill>
          <a:schemeClr val="tx1"/>
        </a:solidFill>
        <a:latin typeface="Calibri" panose="020F0502020204030204" pitchFamily="34" charset="0"/>
        <a:ea typeface="Geneva" pitchFamily="121" charset="-128"/>
        <a:cs typeface="+mn-cs"/>
      </a:defRPr>
    </a:lvl6pPr>
    <a:lvl7pPr marL="2743200" algn="l" defTabSz="914400" rtl="0" eaLnBrk="1" latinLnBrk="0" hangingPunct="1">
      <a:defRPr sz="2400" kern="1200">
        <a:solidFill>
          <a:schemeClr val="tx1"/>
        </a:solidFill>
        <a:latin typeface="Calibri" panose="020F0502020204030204" pitchFamily="34" charset="0"/>
        <a:ea typeface="Geneva" pitchFamily="121" charset="-128"/>
        <a:cs typeface="+mn-cs"/>
      </a:defRPr>
    </a:lvl7pPr>
    <a:lvl8pPr marL="3200400" algn="l" defTabSz="914400" rtl="0" eaLnBrk="1" latinLnBrk="0" hangingPunct="1">
      <a:defRPr sz="2400" kern="1200">
        <a:solidFill>
          <a:schemeClr val="tx1"/>
        </a:solidFill>
        <a:latin typeface="Calibri" panose="020F0502020204030204" pitchFamily="34" charset="0"/>
        <a:ea typeface="Geneva" pitchFamily="121" charset="-128"/>
        <a:cs typeface="+mn-cs"/>
      </a:defRPr>
    </a:lvl8pPr>
    <a:lvl9pPr marL="3657600" algn="l" defTabSz="914400" rtl="0" eaLnBrk="1" latinLnBrk="0" hangingPunct="1">
      <a:defRPr sz="2400" kern="1200">
        <a:solidFill>
          <a:schemeClr val="tx1"/>
        </a:solidFill>
        <a:latin typeface="Calibri" panose="020F0502020204030204" pitchFamily="34" charset="0"/>
        <a:ea typeface="Geneva" pitchFamily="121"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3087"/>
    <a:srgbClr val="404040"/>
    <a:srgbClr val="505050"/>
    <a:srgbClr val="004C97"/>
    <a:srgbClr val="63666A"/>
    <a:srgbClr val="A7A8AA"/>
    <a:srgbClr val="0F2D62"/>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039" autoAdjust="0"/>
    <p:restoredTop sz="94660"/>
  </p:normalViewPr>
  <p:slideViewPr>
    <p:cSldViewPr snapToGrid="0" snapToObjects="1">
      <p:cViewPr varScale="1">
        <p:scale>
          <a:sx n="120" d="100"/>
          <a:sy n="120" d="100"/>
        </p:scale>
        <p:origin x="1722" y="96"/>
      </p:cViewPr>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95420" cy="735330"/>
          </a:xfrm>
          <a:prstGeom prst="rect">
            <a:avLst/>
          </a:prstGeom>
        </p:spPr>
        <p:txBody>
          <a:bodyPr vert="horz" lIns="136721" tIns="68361" rIns="136721" bIns="68361" rtlCol="0"/>
          <a:lstStyle>
            <a:lvl1pPr algn="l" fontAlgn="auto">
              <a:spcBef>
                <a:spcPts val="0"/>
              </a:spcBef>
              <a:spcAft>
                <a:spcPts val="0"/>
              </a:spcAft>
              <a:defRPr sz="1800">
                <a:latin typeface="Helvetica"/>
                <a:ea typeface="+mn-ea"/>
                <a:cs typeface="+mn-cs"/>
              </a:defRPr>
            </a:lvl1pPr>
          </a:lstStyle>
          <a:p>
            <a:pPr>
              <a:defRPr/>
            </a:pPr>
            <a:endParaRPr lang="en-US"/>
          </a:p>
        </p:txBody>
      </p:sp>
      <p:sp>
        <p:nvSpPr>
          <p:cNvPr id="3" name="Date Placeholder 2"/>
          <p:cNvSpPr>
            <a:spLocks noGrp="1"/>
          </p:cNvSpPr>
          <p:nvPr>
            <p:ph type="dt" sz="quarter" idx="1"/>
          </p:nvPr>
        </p:nvSpPr>
        <p:spPr>
          <a:xfrm>
            <a:off x="5222646" y="0"/>
            <a:ext cx="3995420" cy="735330"/>
          </a:xfrm>
          <a:prstGeom prst="rect">
            <a:avLst/>
          </a:prstGeom>
        </p:spPr>
        <p:txBody>
          <a:bodyPr vert="horz" wrap="square" lIns="136721" tIns="68361" rIns="136721" bIns="68361" numCol="1" anchor="t" anchorCtr="0" compatLnSpc="1">
            <a:prstTxWarp prst="textNoShape">
              <a:avLst/>
            </a:prstTxWarp>
          </a:bodyPr>
          <a:lstStyle>
            <a:lvl1pPr algn="r">
              <a:defRPr sz="1800">
                <a:latin typeface="Helvetica" panose="020B0604020202020204" pitchFamily="34" charset="0"/>
              </a:defRPr>
            </a:lvl1pPr>
          </a:lstStyle>
          <a:p>
            <a:fld id="{80DBBE75-B897-4C2D-851E-711B34683BA3}" type="datetimeFigureOut">
              <a:rPr lang="en-US" altLang="en-US"/>
              <a:pPr/>
              <a:t>9/17/2018</a:t>
            </a:fld>
            <a:endParaRPr lang="en-US" altLang="en-US"/>
          </a:p>
        </p:txBody>
      </p:sp>
      <p:sp>
        <p:nvSpPr>
          <p:cNvPr id="4" name="Footer Placeholder 3"/>
          <p:cNvSpPr>
            <a:spLocks noGrp="1"/>
          </p:cNvSpPr>
          <p:nvPr>
            <p:ph type="ftr" sz="quarter" idx="2"/>
          </p:nvPr>
        </p:nvSpPr>
        <p:spPr>
          <a:xfrm>
            <a:off x="0" y="13968718"/>
            <a:ext cx="3995420" cy="735330"/>
          </a:xfrm>
          <a:prstGeom prst="rect">
            <a:avLst/>
          </a:prstGeom>
        </p:spPr>
        <p:txBody>
          <a:bodyPr vert="horz" lIns="136721" tIns="68361" rIns="136721" bIns="68361" rtlCol="0" anchor="b"/>
          <a:lstStyle>
            <a:lvl1pPr algn="l" fontAlgn="auto">
              <a:spcBef>
                <a:spcPts val="0"/>
              </a:spcBef>
              <a:spcAft>
                <a:spcPts val="0"/>
              </a:spcAft>
              <a:defRPr sz="1800">
                <a:latin typeface="Helvetica"/>
                <a:ea typeface="+mn-ea"/>
                <a:cs typeface="+mn-cs"/>
              </a:defRPr>
            </a:lvl1pPr>
          </a:lstStyle>
          <a:p>
            <a:pPr>
              <a:defRPr/>
            </a:pPr>
            <a:endParaRPr lang="en-US"/>
          </a:p>
        </p:txBody>
      </p:sp>
      <p:sp>
        <p:nvSpPr>
          <p:cNvPr id="5" name="Slide Number Placeholder 4"/>
          <p:cNvSpPr>
            <a:spLocks noGrp="1"/>
          </p:cNvSpPr>
          <p:nvPr>
            <p:ph type="sldNum" sz="quarter" idx="3"/>
          </p:nvPr>
        </p:nvSpPr>
        <p:spPr>
          <a:xfrm>
            <a:off x="5222646" y="13968718"/>
            <a:ext cx="3995420" cy="735330"/>
          </a:xfrm>
          <a:prstGeom prst="rect">
            <a:avLst/>
          </a:prstGeom>
        </p:spPr>
        <p:txBody>
          <a:bodyPr vert="horz" wrap="square" lIns="136721" tIns="68361" rIns="136721" bIns="68361" numCol="1" anchor="b" anchorCtr="0" compatLnSpc="1">
            <a:prstTxWarp prst="textNoShape">
              <a:avLst/>
            </a:prstTxWarp>
          </a:bodyPr>
          <a:lstStyle>
            <a:lvl1pPr algn="r">
              <a:defRPr sz="1800">
                <a:latin typeface="Helvetica" panose="020B0604020202020204" pitchFamily="34" charset="0"/>
              </a:defRPr>
            </a:lvl1pPr>
          </a:lstStyle>
          <a:p>
            <a:fld id="{CABB725D-266A-4787-B290-EA1B21029282}" type="slidenum">
              <a:rPr lang="en-US" altLang="en-US"/>
              <a:pPr/>
              <a:t>‹#›</a:t>
            </a:fld>
            <a:endParaRPr lang="en-US" altLang="en-US"/>
          </a:p>
        </p:txBody>
      </p:sp>
    </p:spTree>
    <p:extLst>
      <p:ext uri="{BB962C8B-B14F-4D97-AF65-F5344CB8AC3E}">
        <p14:creationId xmlns:p14="http://schemas.microsoft.com/office/powerpoint/2010/main" val="30167617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95420" cy="735330"/>
          </a:xfrm>
          <a:prstGeom prst="rect">
            <a:avLst/>
          </a:prstGeom>
        </p:spPr>
        <p:txBody>
          <a:bodyPr vert="horz" lIns="136721" tIns="68361" rIns="136721" bIns="68361" rtlCol="0"/>
          <a:lstStyle>
            <a:lvl1pPr algn="l" fontAlgn="auto">
              <a:spcBef>
                <a:spcPts val="0"/>
              </a:spcBef>
              <a:spcAft>
                <a:spcPts val="0"/>
              </a:spcAft>
              <a:defRPr sz="1800">
                <a:latin typeface="Helvetica"/>
                <a:ea typeface="+mn-ea"/>
                <a:cs typeface="+mn-cs"/>
              </a:defRPr>
            </a:lvl1pPr>
          </a:lstStyle>
          <a:p>
            <a:pPr>
              <a:defRPr/>
            </a:pPr>
            <a:endParaRPr lang="en-US"/>
          </a:p>
        </p:txBody>
      </p:sp>
      <p:sp>
        <p:nvSpPr>
          <p:cNvPr id="3" name="Date Placeholder 2"/>
          <p:cNvSpPr>
            <a:spLocks noGrp="1"/>
          </p:cNvSpPr>
          <p:nvPr>
            <p:ph type="dt" idx="1"/>
          </p:nvPr>
        </p:nvSpPr>
        <p:spPr>
          <a:xfrm>
            <a:off x="5222646" y="0"/>
            <a:ext cx="3995420" cy="735330"/>
          </a:xfrm>
          <a:prstGeom prst="rect">
            <a:avLst/>
          </a:prstGeom>
        </p:spPr>
        <p:txBody>
          <a:bodyPr vert="horz" wrap="square" lIns="136721" tIns="68361" rIns="136721" bIns="68361" numCol="1" anchor="t" anchorCtr="0" compatLnSpc="1">
            <a:prstTxWarp prst="textNoShape">
              <a:avLst/>
            </a:prstTxWarp>
          </a:bodyPr>
          <a:lstStyle>
            <a:lvl1pPr algn="r">
              <a:defRPr sz="1800">
                <a:latin typeface="Helvetica" panose="020B0604020202020204" pitchFamily="34" charset="0"/>
              </a:defRPr>
            </a:lvl1pPr>
          </a:lstStyle>
          <a:p>
            <a:fld id="{4050BF1F-29FD-4232-8E96-B3FD1DCB3ADE}" type="datetimeFigureOut">
              <a:rPr lang="en-US" altLang="en-US"/>
              <a:pPr/>
              <a:t>9/17/2018</a:t>
            </a:fld>
            <a:endParaRPr lang="en-US" altLang="en-US"/>
          </a:p>
        </p:txBody>
      </p:sp>
      <p:sp>
        <p:nvSpPr>
          <p:cNvPr id="4" name="Slide Image Placeholder 3"/>
          <p:cNvSpPr>
            <a:spLocks noGrp="1" noRot="1" noChangeAspect="1"/>
          </p:cNvSpPr>
          <p:nvPr>
            <p:ph type="sldImg" idx="2"/>
          </p:nvPr>
        </p:nvSpPr>
        <p:spPr>
          <a:xfrm>
            <a:off x="933450" y="1103313"/>
            <a:ext cx="7353300" cy="5514975"/>
          </a:xfrm>
          <a:prstGeom prst="rect">
            <a:avLst/>
          </a:prstGeom>
          <a:noFill/>
          <a:ln w="12700">
            <a:solidFill>
              <a:prstClr val="black"/>
            </a:solidFill>
          </a:ln>
        </p:spPr>
        <p:txBody>
          <a:bodyPr vert="horz" lIns="136721" tIns="68361" rIns="136721" bIns="68361" rtlCol="0" anchor="ctr"/>
          <a:lstStyle/>
          <a:p>
            <a:pPr lvl="0"/>
            <a:endParaRPr lang="en-US" noProof="0" dirty="0"/>
          </a:p>
        </p:txBody>
      </p:sp>
      <p:sp>
        <p:nvSpPr>
          <p:cNvPr id="5" name="Notes Placeholder 4"/>
          <p:cNvSpPr>
            <a:spLocks noGrp="1"/>
          </p:cNvSpPr>
          <p:nvPr>
            <p:ph type="body" sz="quarter" idx="3"/>
          </p:nvPr>
        </p:nvSpPr>
        <p:spPr>
          <a:xfrm>
            <a:off x="922020" y="6985635"/>
            <a:ext cx="7376160" cy="6617970"/>
          </a:xfrm>
          <a:prstGeom prst="rect">
            <a:avLst/>
          </a:prstGeom>
        </p:spPr>
        <p:txBody>
          <a:bodyPr vert="horz" lIns="136721" tIns="68361" rIns="136721" bIns="68361"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13968718"/>
            <a:ext cx="3995420" cy="735330"/>
          </a:xfrm>
          <a:prstGeom prst="rect">
            <a:avLst/>
          </a:prstGeom>
        </p:spPr>
        <p:txBody>
          <a:bodyPr vert="horz" lIns="136721" tIns="68361" rIns="136721" bIns="68361" rtlCol="0" anchor="b"/>
          <a:lstStyle>
            <a:lvl1pPr algn="l" fontAlgn="auto">
              <a:spcBef>
                <a:spcPts val="0"/>
              </a:spcBef>
              <a:spcAft>
                <a:spcPts val="0"/>
              </a:spcAft>
              <a:defRPr sz="1800">
                <a:latin typeface="Helvetica"/>
                <a:ea typeface="+mn-ea"/>
                <a:cs typeface="+mn-cs"/>
              </a:defRPr>
            </a:lvl1pPr>
          </a:lstStyle>
          <a:p>
            <a:pPr>
              <a:defRPr/>
            </a:pPr>
            <a:endParaRPr lang="en-US"/>
          </a:p>
        </p:txBody>
      </p:sp>
      <p:sp>
        <p:nvSpPr>
          <p:cNvPr id="7" name="Slide Number Placeholder 6"/>
          <p:cNvSpPr>
            <a:spLocks noGrp="1"/>
          </p:cNvSpPr>
          <p:nvPr>
            <p:ph type="sldNum" sz="quarter" idx="5"/>
          </p:nvPr>
        </p:nvSpPr>
        <p:spPr>
          <a:xfrm>
            <a:off x="5222646" y="13968718"/>
            <a:ext cx="3995420" cy="735330"/>
          </a:xfrm>
          <a:prstGeom prst="rect">
            <a:avLst/>
          </a:prstGeom>
        </p:spPr>
        <p:txBody>
          <a:bodyPr vert="horz" wrap="square" lIns="136721" tIns="68361" rIns="136721" bIns="68361" numCol="1" anchor="b" anchorCtr="0" compatLnSpc="1">
            <a:prstTxWarp prst="textNoShape">
              <a:avLst/>
            </a:prstTxWarp>
          </a:bodyPr>
          <a:lstStyle>
            <a:lvl1pPr algn="r">
              <a:defRPr sz="1800">
                <a:latin typeface="Helvetica" panose="020B0604020202020204" pitchFamily="34" charset="0"/>
              </a:defRPr>
            </a:lvl1pPr>
          </a:lstStyle>
          <a:p>
            <a:fld id="{60BFB643-3B51-4A23-96A6-8ED93A064CCD}" type="slidenum">
              <a:rPr lang="en-US" altLang="en-US"/>
              <a:pPr/>
              <a:t>‹#›</a:t>
            </a:fld>
            <a:endParaRPr lang="en-US" altLang="en-US"/>
          </a:p>
        </p:txBody>
      </p:sp>
    </p:spTree>
    <p:extLst>
      <p:ext uri="{BB962C8B-B14F-4D97-AF65-F5344CB8AC3E}">
        <p14:creationId xmlns:p14="http://schemas.microsoft.com/office/powerpoint/2010/main" val="177947600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Helvetica"/>
        <a:ea typeface="Geneva"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2pPr>
    <a:lvl3pPr marL="9144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3pPr>
    <a:lvl4pPr marL="13716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4pPr>
    <a:lvl5pPr marL="18288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5" descr="TitleSlide_06051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FermiLogo_RGB_NALBlu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3750" y="1149350"/>
            <a:ext cx="32670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itle 21"/>
          <p:cNvSpPr>
            <a:spLocks noGrp="1"/>
          </p:cNvSpPr>
          <p:nvPr>
            <p:ph type="title"/>
          </p:nvPr>
        </p:nvSpPr>
        <p:spPr>
          <a:xfrm>
            <a:off x="806450" y="3559283"/>
            <a:ext cx="7526338" cy="1139271"/>
          </a:xfrm>
          <a:prstGeom prst="rect">
            <a:avLst/>
          </a:prstGeom>
        </p:spPr>
        <p:txBody>
          <a:bodyPr wrap="square" lIns="0" tIns="0" rIns="0" bIns="0" anchor="t"/>
          <a:lstStyle>
            <a:lvl1pPr algn="l">
              <a:defRPr sz="3200" b="1" i="0" baseline="0">
                <a:solidFill>
                  <a:srgbClr val="004C97"/>
                </a:solidFill>
                <a:latin typeface="Helvetica"/>
              </a:defRPr>
            </a:lvl1pPr>
          </a:lstStyle>
          <a:p>
            <a:r>
              <a:rPr lang="en-US"/>
              <a:t>Click to edit Master title style</a:t>
            </a:r>
            <a:endParaRPr lang="en-US" dirty="0"/>
          </a:p>
        </p:txBody>
      </p:sp>
      <p:sp>
        <p:nvSpPr>
          <p:cNvPr id="24" name="Text Placeholder 23"/>
          <p:cNvSpPr>
            <a:spLocks noGrp="1"/>
          </p:cNvSpPr>
          <p:nvPr>
            <p:ph type="body" sz="quarter" idx="10"/>
          </p:nvPr>
        </p:nvSpPr>
        <p:spPr>
          <a:xfrm>
            <a:off x="806450" y="4841093"/>
            <a:ext cx="7526338" cy="1489952"/>
          </a:xfrm>
          <a:prstGeom prst="rect">
            <a:avLst/>
          </a:prstGeom>
        </p:spPr>
        <p:txBody>
          <a:bodyPr lIns="0" tIns="0" rIns="0" bIns="0"/>
          <a:lstStyle>
            <a:lvl1pPr marL="0" indent="0">
              <a:buFontTx/>
              <a:buNone/>
              <a:defRPr sz="2000">
                <a:solidFill>
                  <a:srgbClr val="004C97"/>
                </a:solidFill>
                <a:latin typeface="Helvetica"/>
              </a:defRPr>
            </a:lvl1pPr>
            <a:lvl2pPr marL="457200" indent="0">
              <a:buFontTx/>
              <a:buNone/>
              <a:defRPr sz="1600">
                <a:solidFill>
                  <a:srgbClr val="2E5286"/>
                </a:solidFill>
                <a:latin typeface="Helvetica"/>
              </a:defRPr>
            </a:lvl2pPr>
            <a:lvl3pPr marL="914400" indent="0">
              <a:buFontTx/>
              <a:buNone/>
              <a:defRPr sz="1600">
                <a:solidFill>
                  <a:srgbClr val="2E5286"/>
                </a:solidFill>
                <a:latin typeface="Helvetica"/>
              </a:defRPr>
            </a:lvl3pPr>
            <a:lvl4pPr marL="1371600" indent="0">
              <a:buFontTx/>
              <a:buNone/>
              <a:defRPr sz="1600">
                <a:solidFill>
                  <a:srgbClr val="2E5286"/>
                </a:solidFill>
                <a:latin typeface="Helvetica"/>
              </a:defRPr>
            </a:lvl4pPr>
            <a:lvl5pPr marL="1828800" indent="0">
              <a:buFontTx/>
              <a:buNone/>
              <a:defRPr sz="1600">
                <a:solidFill>
                  <a:srgbClr val="2E5286"/>
                </a:solidFill>
                <a:latin typeface="Helvetica"/>
              </a:defRPr>
            </a:lvl5pPr>
          </a:lstStyle>
          <a:p>
            <a:pPr lvl="0"/>
            <a:r>
              <a:rPr lang="en-US"/>
              <a:t>Edit Master text styles</a:t>
            </a:r>
          </a:p>
        </p:txBody>
      </p:sp>
    </p:spTree>
    <p:extLst>
      <p:ext uri="{BB962C8B-B14F-4D97-AF65-F5344CB8AC3E}">
        <p14:creationId xmlns:p14="http://schemas.microsoft.com/office/powerpoint/2010/main" val="419007980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mp; Content">
    <p:bg>
      <p:bgPr>
        <a:solidFill>
          <a:schemeClr val="bg2">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3"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450013" y="6515100"/>
            <a:ext cx="1076325" cy="241300"/>
          </a:xfrm>
        </p:spPr>
        <p:txBody>
          <a:bodyPr/>
          <a:lstStyle>
            <a:lvl1pPr>
              <a:defRPr sz="1200"/>
            </a:lvl1pPr>
          </a:lstStyle>
          <a:p>
            <a:fld id="{6429BD4D-05BC-4752-B3AD-680BB3EDF261}" type="datetime1">
              <a:rPr lang="en-US" altLang="en-US" smtClean="0"/>
              <a:t>9/17/2018</a:t>
            </a:fld>
            <a:endParaRPr lang="en-US" altLang="en-US"/>
          </a:p>
        </p:txBody>
      </p:sp>
      <p:sp>
        <p:nvSpPr>
          <p:cNvPr id="5" name="Footer Placeholder 4"/>
          <p:cNvSpPr>
            <a:spLocks noGrp="1"/>
          </p:cNvSpPr>
          <p:nvPr>
            <p:ph type="ftr" sz="quarter" idx="11"/>
          </p:nvPr>
        </p:nvSpPr>
        <p:spPr/>
        <p:txBody>
          <a:bodyPr/>
          <a:lstStyle>
            <a:lvl1pPr>
              <a:defRPr sz="1200" dirty="0" smtClean="0">
                <a:solidFill>
                  <a:srgbClr val="004C97"/>
                </a:solidFill>
              </a:defRPr>
            </a:lvl1pPr>
          </a:lstStyle>
          <a:p>
            <a:pPr>
              <a:defRPr/>
            </a:pPr>
            <a:r>
              <a:rPr lang="en-US"/>
              <a:t>S. Feher | CM and Cryo Meeting </a:t>
            </a:r>
            <a:endParaRPr lang="en-US" b="1" dirty="0"/>
          </a:p>
        </p:txBody>
      </p:sp>
      <p:sp>
        <p:nvSpPr>
          <p:cNvPr id="6" name="Slide Number Placeholder 5"/>
          <p:cNvSpPr>
            <a:spLocks noGrp="1"/>
          </p:cNvSpPr>
          <p:nvPr>
            <p:ph type="sldNum" sz="quarter" idx="12"/>
          </p:nvPr>
        </p:nvSpPr>
        <p:spPr/>
        <p:txBody>
          <a:bodyPr/>
          <a:lstStyle>
            <a:lvl1pPr>
              <a:defRPr sz="1200"/>
            </a:lvl1pPr>
          </a:lstStyle>
          <a:p>
            <a:fld id="{52E9C158-AEF1-41A2-A6CE-6F0BAB305EFD}" type="slidenum">
              <a:rPr lang="en-US" altLang="en-US"/>
              <a:pPr/>
              <a:t>‹#›</a:t>
            </a:fld>
            <a:endParaRPr lang="en-US" altLang="en-US"/>
          </a:p>
        </p:txBody>
      </p:sp>
    </p:spTree>
    <p:extLst>
      <p:ext uri="{BB962C8B-B14F-4D97-AF65-F5344CB8AC3E}">
        <p14:creationId xmlns:p14="http://schemas.microsoft.com/office/powerpoint/2010/main" val="2118226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amp; Caption">
    <p:spTree>
      <p:nvGrpSpPr>
        <p:cNvPr id="1" name=""/>
        <p:cNvGrpSpPr/>
        <p:nvPr/>
      </p:nvGrpSpPr>
      <p:grpSpPr>
        <a:xfrm>
          <a:off x="0" y="0"/>
          <a:ext cx="0" cy="0"/>
          <a:chOff x="0" y="0"/>
          <a:chExt cx="0" cy="0"/>
        </a:xfrm>
      </p:grpSpPr>
      <p:sp>
        <p:nvSpPr>
          <p:cNvPr id="13" name="Text Placeholder 3"/>
          <p:cNvSpPr>
            <a:spLocks noGrp="1"/>
          </p:cNvSpPr>
          <p:nvPr>
            <p:ph type="body" sz="half" idx="12"/>
          </p:nvPr>
        </p:nvSpPr>
        <p:spPr>
          <a:xfrm>
            <a:off x="229365" y="4765101"/>
            <a:ext cx="425196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3"/>
          <p:cNvSpPr>
            <a:spLocks noGrp="1"/>
          </p:cNvSpPr>
          <p:nvPr>
            <p:ph type="body" sz="half" idx="13"/>
          </p:nvPr>
        </p:nvSpPr>
        <p:spPr>
          <a:xfrm>
            <a:off x="4654550" y="4765101"/>
            <a:ext cx="426085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Content Placeholder 2"/>
          <p:cNvSpPr>
            <a:spLocks noGrp="1"/>
          </p:cNvSpPr>
          <p:nvPr>
            <p:ph sz="half" idx="17"/>
          </p:nvPr>
        </p:nvSpPr>
        <p:spPr>
          <a:xfrm>
            <a:off x="228601" y="1043694"/>
            <a:ext cx="4251324"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p:cNvSpPr>
            <a:spLocks noGrp="1"/>
          </p:cNvSpPr>
          <p:nvPr>
            <p:ph sz="half" idx="18"/>
          </p:nvPr>
        </p:nvSpPr>
        <p:spPr>
          <a:xfrm>
            <a:off x="4654550" y="1043694"/>
            <a:ext cx="4260851"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7" name="Date Placeholder 3"/>
          <p:cNvSpPr>
            <a:spLocks noGrp="1"/>
          </p:cNvSpPr>
          <p:nvPr>
            <p:ph type="dt" sz="half" idx="19"/>
          </p:nvPr>
        </p:nvSpPr>
        <p:spPr/>
        <p:txBody>
          <a:bodyPr/>
          <a:lstStyle>
            <a:lvl1pPr>
              <a:defRPr sz="1200"/>
            </a:lvl1pPr>
          </a:lstStyle>
          <a:p>
            <a:fld id="{43D26C5D-6EDE-40D6-B86E-90951943C2BB}" type="datetime1">
              <a:rPr lang="en-US" altLang="en-US" smtClean="0"/>
              <a:t>9/17/2018</a:t>
            </a:fld>
            <a:endParaRPr lang="en-US" altLang="en-US"/>
          </a:p>
        </p:txBody>
      </p:sp>
      <p:sp>
        <p:nvSpPr>
          <p:cNvPr id="8" name="Footer Placeholder 4"/>
          <p:cNvSpPr>
            <a:spLocks noGrp="1"/>
          </p:cNvSpPr>
          <p:nvPr>
            <p:ph type="ftr" sz="quarter" idx="20"/>
          </p:nvPr>
        </p:nvSpPr>
        <p:spPr/>
        <p:txBody>
          <a:bodyPr/>
          <a:lstStyle>
            <a:lvl1pPr>
              <a:defRPr sz="1200" dirty="0" smtClean="0"/>
            </a:lvl1pPr>
          </a:lstStyle>
          <a:p>
            <a:pPr>
              <a:defRPr/>
            </a:pPr>
            <a:r>
              <a:rPr lang="en-US"/>
              <a:t>S. Feher | CM and Cryo Meeting </a:t>
            </a:r>
            <a:endParaRPr lang="en-US" b="1"/>
          </a:p>
        </p:txBody>
      </p:sp>
      <p:sp>
        <p:nvSpPr>
          <p:cNvPr id="9" name="Slide Number Placeholder 5"/>
          <p:cNvSpPr>
            <a:spLocks noGrp="1"/>
          </p:cNvSpPr>
          <p:nvPr>
            <p:ph type="sldNum" sz="quarter" idx="21"/>
          </p:nvPr>
        </p:nvSpPr>
        <p:spPr/>
        <p:txBody>
          <a:bodyPr/>
          <a:lstStyle>
            <a:lvl1pPr>
              <a:defRPr sz="1200"/>
            </a:lvl1pPr>
          </a:lstStyle>
          <a:p>
            <a:fld id="{47C05DF5-FB48-4D3F-AF82-EC74A689CACF}" type="slidenum">
              <a:rPr lang="en-US" altLang="en-US"/>
              <a:pPr/>
              <a:t>‹#›</a:t>
            </a:fld>
            <a:endParaRPr lang="en-US" altLang="en-US"/>
          </a:p>
        </p:txBody>
      </p:sp>
    </p:spTree>
    <p:extLst>
      <p:ext uri="{BB962C8B-B14F-4D97-AF65-F5344CB8AC3E}">
        <p14:creationId xmlns:p14="http://schemas.microsoft.com/office/powerpoint/2010/main" val="209993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amp;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1043693"/>
            <a:ext cx="3027894" cy="4994276"/>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Content Placeholder 2"/>
          <p:cNvSpPr>
            <a:spLocks noGrp="1"/>
          </p:cNvSpPr>
          <p:nvPr>
            <p:ph sz="half" idx="15"/>
          </p:nvPr>
        </p:nvSpPr>
        <p:spPr>
          <a:xfrm>
            <a:off x="3469958" y="1043694"/>
            <a:ext cx="5420360" cy="4994275"/>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5" name="Date Placeholder 3"/>
          <p:cNvSpPr>
            <a:spLocks noGrp="1"/>
          </p:cNvSpPr>
          <p:nvPr>
            <p:ph type="dt" sz="half" idx="16"/>
          </p:nvPr>
        </p:nvSpPr>
        <p:spPr/>
        <p:txBody>
          <a:bodyPr/>
          <a:lstStyle>
            <a:lvl1pPr>
              <a:defRPr sz="1200"/>
            </a:lvl1pPr>
          </a:lstStyle>
          <a:p>
            <a:fld id="{32747124-BAC8-46E3-8B42-3EB1EC9246AF}" type="datetime1">
              <a:rPr lang="en-US" altLang="en-US" smtClean="0"/>
              <a:t>9/17/2018</a:t>
            </a:fld>
            <a:endParaRPr lang="en-US" altLang="en-US"/>
          </a:p>
        </p:txBody>
      </p:sp>
      <p:sp>
        <p:nvSpPr>
          <p:cNvPr id="6" name="Footer Placeholder 4"/>
          <p:cNvSpPr>
            <a:spLocks noGrp="1"/>
          </p:cNvSpPr>
          <p:nvPr>
            <p:ph type="ftr" sz="quarter" idx="17"/>
          </p:nvPr>
        </p:nvSpPr>
        <p:spPr/>
        <p:txBody>
          <a:bodyPr/>
          <a:lstStyle>
            <a:lvl1pPr>
              <a:defRPr sz="1200" dirty="0" smtClean="0"/>
            </a:lvl1pPr>
          </a:lstStyle>
          <a:p>
            <a:pPr>
              <a:defRPr/>
            </a:pPr>
            <a:r>
              <a:rPr lang="en-US"/>
              <a:t>S. Feher | CM and Cryo Meeting </a:t>
            </a:r>
            <a:endParaRPr lang="en-US" b="1"/>
          </a:p>
        </p:txBody>
      </p:sp>
      <p:sp>
        <p:nvSpPr>
          <p:cNvPr id="7" name="Slide Number Placeholder 5"/>
          <p:cNvSpPr>
            <a:spLocks noGrp="1"/>
          </p:cNvSpPr>
          <p:nvPr>
            <p:ph type="sldNum" sz="quarter" idx="18"/>
          </p:nvPr>
        </p:nvSpPr>
        <p:spPr/>
        <p:txBody>
          <a:bodyPr/>
          <a:lstStyle>
            <a:lvl1pPr>
              <a:defRPr sz="1200"/>
            </a:lvl1pPr>
          </a:lstStyle>
          <a:p>
            <a:fld id="{071AFBCB-9629-4487-8658-FCC7F72DA46F}" type="slidenum">
              <a:rPr lang="en-US" altLang="en-US"/>
              <a:pPr/>
              <a:t>‹#›</a:t>
            </a:fld>
            <a:endParaRPr lang="en-US" altLang="en-US"/>
          </a:p>
        </p:txBody>
      </p:sp>
    </p:spTree>
    <p:extLst>
      <p:ext uri="{BB962C8B-B14F-4D97-AF65-F5344CB8AC3E}">
        <p14:creationId xmlns:p14="http://schemas.microsoft.com/office/powerpoint/2010/main" val="3043796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amp;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24073" y="1043694"/>
            <a:ext cx="8700851" cy="3695054"/>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5" name="Date Placeholder 3"/>
          <p:cNvSpPr>
            <a:spLocks noGrp="1"/>
          </p:cNvSpPr>
          <p:nvPr>
            <p:ph type="dt" sz="half" idx="10"/>
          </p:nvPr>
        </p:nvSpPr>
        <p:spPr/>
        <p:txBody>
          <a:bodyPr/>
          <a:lstStyle>
            <a:lvl1pPr>
              <a:defRPr sz="1200"/>
            </a:lvl1pPr>
          </a:lstStyle>
          <a:p>
            <a:fld id="{9CC40B56-B7D1-439D-9278-A4AC01AC287E}" type="datetime1">
              <a:rPr lang="en-US" altLang="en-US" smtClean="0"/>
              <a:t>9/17/2018</a:t>
            </a:fld>
            <a:endParaRPr lang="en-US" altLang="en-US"/>
          </a:p>
        </p:txBody>
      </p:sp>
      <p:sp>
        <p:nvSpPr>
          <p:cNvPr id="6" name="Footer Placeholder 4"/>
          <p:cNvSpPr>
            <a:spLocks noGrp="1"/>
          </p:cNvSpPr>
          <p:nvPr>
            <p:ph type="ftr" sz="quarter" idx="11"/>
          </p:nvPr>
        </p:nvSpPr>
        <p:spPr/>
        <p:txBody>
          <a:bodyPr/>
          <a:lstStyle>
            <a:lvl1pPr>
              <a:defRPr sz="1200" dirty="0" smtClean="0"/>
            </a:lvl1pPr>
          </a:lstStyle>
          <a:p>
            <a:pPr>
              <a:defRPr/>
            </a:pPr>
            <a:r>
              <a:rPr lang="en-US"/>
              <a:t>S. Feher | CM and Cryo Meeting </a:t>
            </a:r>
            <a:endParaRPr lang="en-US" b="1"/>
          </a:p>
        </p:txBody>
      </p:sp>
      <p:sp>
        <p:nvSpPr>
          <p:cNvPr id="7" name="Slide Number Placeholder 5"/>
          <p:cNvSpPr>
            <a:spLocks noGrp="1"/>
          </p:cNvSpPr>
          <p:nvPr>
            <p:ph type="sldNum" sz="quarter" idx="12"/>
          </p:nvPr>
        </p:nvSpPr>
        <p:spPr/>
        <p:txBody>
          <a:bodyPr/>
          <a:lstStyle>
            <a:lvl1pPr>
              <a:defRPr sz="1200"/>
            </a:lvl1pPr>
          </a:lstStyle>
          <a:p>
            <a:fld id="{077094B4-CDBE-4107-9E6E-D38410A9E4B1}" type="slidenum">
              <a:rPr lang="en-US" altLang="en-US"/>
              <a:pPr/>
              <a:t>‹#›</a:t>
            </a:fld>
            <a:endParaRPr lang="en-US" altLang="en-US"/>
          </a:p>
        </p:txBody>
      </p:sp>
    </p:spTree>
    <p:extLst>
      <p:ext uri="{BB962C8B-B14F-4D97-AF65-F5344CB8AC3E}">
        <p14:creationId xmlns:p14="http://schemas.microsoft.com/office/powerpoint/2010/main" val="1127332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oter Only: Blank">
    <p:spTree>
      <p:nvGrpSpPr>
        <p:cNvPr id="1" name=""/>
        <p:cNvGrpSpPr/>
        <p:nvPr/>
      </p:nvGrpSpPr>
      <p:grpSpPr>
        <a:xfrm>
          <a:off x="0" y="0"/>
          <a:ext cx="0" cy="0"/>
          <a:chOff x="0" y="0"/>
          <a:chExt cx="0" cy="0"/>
        </a:xfrm>
      </p:grpSpPr>
      <p:sp>
        <p:nvSpPr>
          <p:cNvPr id="8" name="Content Placeholder 2"/>
          <p:cNvSpPr>
            <a:spLocks noGrp="1"/>
          </p:cNvSpPr>
          <p:nvPr>
            <p:ph sz="half" idx="13"/>
          </p:nvPr>
        </p:nvSpPr>
        <p:spPr>
          <a:xfrm>
            <a:off x="228601" y="361950"/>
            <a:ext cx="8675688" cy="5668963"/>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3"/>
          <p:cNvSpPr>
            <a:spLocks noGrp="1"/>
          </p:cNvSpPr>
          <p:nvPr>
            <p:ph type="dt" sz="half" idx="14"/>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fld id="{E9B5B03B-E2D0-42AE-87D8-9672A03833E7}" type="datetime1">
              <a:rPr lang="en-US" altLang="en-US" smtClean="0"/>
              <a:t>9/17/2018</a:t>
            </a:fld>
            <a:endParaRPr lang="en-US" altLang="en-US"/>
          </a:p>
        </p:txBody>
      </p:sp>
      <p:sp>
        <p:nvSpPr>
          <p:cNvPr id="4" name="Footer Placeholder 4"/>
          <p:cNvSpPr>
            <a:spLocks noGrp="1"/>
          </p:cNvSpPr>
          <p:nvPr>
            <p:ph type="ftr" sz="quarter" idx="1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dirty="0" smtClean="0"/>
            </a:lvl1pPr>
          </a:lstStyle>
          <a:p>
            <a:pPr>
              <a:defRPr/>
            </a:pPr>
            <a:r>
              <a:rPr lang="en-US"/>
              <a:t>S. Feher | CM and Cryo Meeting </a:t>
            </a:r>
            <a:endParaRPr lang="en-US" b="1"/>
          </a:p>
        </p:txBody>
      </p:sp>
      <p:sp>
        <p:nvSpPr>
          <p:cNvPr id="5" name="Slide Number Placeholder 5"/>
          <p:cNvSpPr>
            <a:spLocks noGrp="1"/>
          </p:cNvSpPr>
          <p:nvPr>
            <p:ph type="sldNum" sz="quarter" idx="16"/>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fld id="{B71519E6-F709-4990-B973-B339820CA70B}" type="slidenum">
              <a:rPr lang="en-US" altLang="en-US"/>
              <a:pPr/>
              <a:t>‹#›</a:t>
            </a:fld>
            <a:endParaRPr lang="en-US" altLang="en-US"/>
          </a:p>
        </p:txBody>
      </p:sp>
    </p:spTree>
    <p:extLst>
      <p:ext uri="{BB962C8B-B14F-4D97-AF65-F5344CB8AC3E}">
        <p14:creationId xmlns:p14="http://schemas.microsoft.com/office/powerpoint/2010/main" val="4289524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oter Only: Picture &amp; Caption">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224073" y="361950"/>
            <a:ext cx="8700851" cy="4369742"/>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10"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4"/>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fld id="{338D8121-D180-43C6-8326-7AF8E03A9351}" type="datetime1">
              <a:rPr lang="en-US" altLang="en-US" smtClean="0"/>
              <a:t>9/17/2018</a:t>
            </a:fld>
            <a:endParaRPr lang="en-US" altLang="en-US"/>
          </a:p>
        </p:txBody>
      </p:sp>
      <p:sp>
        <p:nvSpPr>
          <p:cNvPr id="5" name="Footer Placeholder 4"/>
          <p:cNvSpPr>
            <a:spLocks noGrp="1"/>
          </p:cNvSpPr>
          <p:nvPr>
            <p:ph type="ftr" sz="quarter" idx="1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dirty="0" smtClean="0"/>
            </a:lvl1pPr>
          </a:lstStyle>
          <a:p>
            <a:pPr>
              <a:defRPr/>
            </a:pPr>
            <a:r>
              <a:rPr lang="en-US"/>
              <a:t>S. Feher | CM and Cryo Meeting </a:t>
            </a:r>
            <a:endParaRPr lang="en-US" b="1"/>
          </a:p>
        </p:txBody>
      </p:sp>
      <p:sp>
        <p:nvSpPr>
          <p:cNvPr id="6" name="Slide Number Placeholder 5"/>
          <p:cNvSpPr>
            <a:spLocks noGrp="1"/>
          </p:cNvSpPr>
          <p:nvPr>
            <p:ph type="sldNum" sz="quarter" idx="16"/>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fld id="{C2BC038B-CA57-479E-BFA9-9E819877A5DF}" type="slidenum">
              <a:rPr lang="en-US" altLang="en-US"/>
              <a:pPr/>
              <a:t>‹#›</a:t>
            </a:fld>
            <a:endParaRPr lang="en-US" altLang="en-US"/>
          </a:p>
        </p:txBody>
      </p:sp>
    </p:spTree>
    <p:extLst>
      <p:ext uri="{BB962C8B-B14F-4D97-AF65-F5344CB8AC3E}">
        <p14:creationId xmlns:p14="http://schemas.microsoft.com/office/powerpoint/2010/main" val="3673382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oter Only: Title &amp; Content">
    <p:spTree>
      <p:nvGrpSpPr>
        <p:cNvPr id="1" name=""/>
        <p:cNvGrpSpPr/>
        <p:nvPr/>
      </p:nvGrpSpPr>
      <p:grpSpPr>
        <a:xfrm>
          <a:off x="0" y="0"/>
          <a:ext cx="0" cy="0"/>
          <a:chOff x="0" y="0"/>
          <a:chExt cx="0" cy="0"/>
        </a:xfrm>
      </p:grpSpPr>
      <p:sp>
        <p:nvSpPr>
          <p:cNvPr id="6"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dirty="0"/>
              <a:t>Click to edit Master title style</a:t>
            </a:r>
          </a:p>
        </p:txBody>
      </p:sp>
      <p:sp>
        <p:nvSpPr>
          <p:cNvPr id="7"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fld id="{6F25A732-DC67-491A-AC6D-C0B3443C75ED}" type="datetime1">
              <a:rPr lang="en-US" altLang="en-US" smtClean="0"/>
              <a:t>9/17/2018</a:t>
            </a:fld>
            <a:endParaRPr lang="en-US" altLang="en-US"/>
          </a:p>
        </p:txBody>
      </p:sp>
      <p:sp>
        <p:nvSpPr>
          <p:cNvPr id="5" name="Footer Placeholder 4"/>
          <p:cNvSpPr>
            <a:spLocks noGrp="1"/>
          </p:cNvSpPr>
          <p:nvPr>
            <p:ph type="ftr" sz="quarter" idx="11"/>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dirty="0" smtClean="0"/>
            </a:lvl1pPr>
          </a:lstStyle>
          <a:p>
            <a:pPr>
              <a:defRPr/>
            </a:pPr>
            <a:r>
              <a:rPr lang="en-US"/>
              <a:t>S. Feher | CM and Cryo Meeting </a:t>
            </a:r>
            <a:endParaRPr lang="en-US" b="1"/>
          </a:p>
        </p:txBody>
      </p:sp>
      <p:sp>
        <p:nvSpPr>
          <p:cNvPr id="8" name="Slide Number Placeholder 5"/>
          <p:cNvSpPr>
            <a:spLocks noGrp="1"/>
          </p:cNvSpPr>
          <p:nvPr>
            <p:ph type="sldNum" sz="quarter" idx="12"/>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fld id="{B5585131-D98E-4CC9-8879-1D32CC470D9D}" type="slidenum">
              <a:rPr lang="en-US" altLang="en-US"/>
              <a:pPr/>
              <a:t>‹#›</a:t>
            </a:fld>
            <a:endParaRPr lang="en-US" altLang="en-US"/>
          </a:p>
        </p:txBody>
      </p:sp>
    </p:spTree>
    <p:extLst>
      <p:ext uri="{BB962C8B-B14F-4D97-AF65-F5344CB8AC3E}">
        <p14:creationId xmlns:p14="http://schemas.microsoft.com/office/powerpoint/2010/main" val="1337779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oter Only: Comparison ">
    <p:spTree>
      <p:nvGrpSpPr>
        <p:cNvPr id="1" name=""/>
        <p:cNvGrpSpPr/>
        <p:nvPr/>
      </p:nvGrpSpPr>
      <p:grpSpPr>
        <a:xfrm>
          <a:off x="0" y="0"/>
          <a:ext cx="0" cy="0"/>
          <a:chOff x="0" y="0"/>
          <a:chExt cx="0" cy="0"/>
        </a:xfrm>
      </p:grpSpPr>
      <p:sp>
        <p:nvSpPr>
          <p:cNvPr id="7" name="Content Placeholder 2"/>
          <p:cNvSpPr>
            <a:spLocks noGrp="1"/>
          </p:cNvSpPr>
          <p:nvPr>
            <p:ph sz="half" idx="13"/>
          </p:nvPr>
        </p:nvSpPr>
        <p:spPr>
          <a:xfrm>
            <a:off x="22860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sz="half" idx="15"/>
          </p:nvPr>
        </p:nvSpPr>
        <p:spPr>
          <a:xfrm>
            <a:off x="470916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3"/>
          <p:cNvSpPr>
            <a:spLocks noGrp="1"/>
          </p:cNvSpPr>
          <p:nvPr>
            <p:ph type="body" sz="half" idx="16"/>
          </p:nvPr>
        </p:nvSpPr>
        <p:spPr>
          <a:xfrm>
            <a:off x="229365" y="4765101"/>
            <a:ext cx="4205476"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0" name="Text Placeholder 3"/>
          <p:cNvSpPr>
            <a:spLocks noGrp="1"/>
          </p:cNvSpPr>
          <p:nvPr>
            <p:ph type="body" sz="half" idx="19"/>
          </p:nvPr>
        </p:nvSpPr>
        <p:spPr>
          <a:xfrm>
            <a:off x="4709160" y="4765101"/>
            <a:ext cx="4206239"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Date Placeholder 3"/>
          <p:cNvSpPr>
            <a:spLocks noGrp="1"/>
          </p:cNvSpPr>
          <p:nvPr>
            <p:ph type="dt" sz="half" idx="20"/>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fld id="{1CE0E54E-4338-4E75-B684-36C95A2C586B}" type="datetime1">
              <a:rPr lang="en-US" altLang="en-US" smtClean="0"/>
              <a:t>9/17/2018</a:t>
            </a:fld>
            <a:endParaRPr lang="en-US" altLang="en-US"/>
          </a:p>
        </p:txBody>
      </p:sp>
      <p:sp>
        <p:nvSpPr>
          <p:cNvPr id="11" name="Footer Placeholder 4"/>
          <p:cNvSpPr>
            <a:spLocks noGrp="1"/>
          </p:cNvSpPr>
          <p:nvPr>
            <p:ph type="ftr" sz="quarter" idx="21"/>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dirty="0" smtClean="0"/>
            </a:lvl1pPr>
          </a:lstStyle>
          <a:p>
            <a:pPr>
              <a:defRPr/>
            </a:pPr>
            <a:r>
              <a:rPr lang="en-US"/>
              <a:t>S. Feher | CM and Cryo Meeting </a:t>
            </a:r>
            <a:endParaRPr lang="en-US" b="1"/>
          </a:p>
        </p:txBody>
      </p:sp>
      <p:sp>
        <p:nvSpPr>
          <p:cNvPr id="12" name="Slide Number Placeholder 5"/>
          <p:cNvSpPr>
            <a:spLocks noGrp="1"/>
          </p:cNvSpPr>
          <p:nvPr>
            <p:ph type="sldNum" sz="quarter" idx="22"/>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fld id="{2C85A5DC-9CCB-48FE-8FD9-B52B9FD57499}" type="slidenum">
              <a:rPr lang="en-US" altLang="en-US"/>
              <a:pPr/>
              <a:t>‹#›</a:t>
            </a:fld>
            <a:endParaRPr lang="en-US" altLang="en-US"/>
          </a:p>
        </p:txBody>
      </p:sp>
    </p:spTree>
    <p:extLst>
      <p:ext uri="{BB962C8B-B14F-4D97-AF65-F5344CB8AC3E}">
        <p14:creationId xmlns:p14="http://schemas.microsoft.com/office/powerpoint/2010/main" val="38875525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0" name="Date Placeholder 3"/>
          <p:cNvSpPr>
            <a:spLocks noGrp="1"/>
          </p:cNvSpPr>
          <p:nvPr>
            <p:ph type="dt" sz="half" idx="2"/>
          </p:nvPr>
        </p:nvSpPr>
        <p:spPr>
          <a:xfrm>
            <a:off x="6459538" y="6515100"/>
            <a:ext cx="1076325" cy="241300"/>
          </a:xfrm>
          <a:prstGeom prst="rect">
            <a:avLst/>
          </a:prstGeom>
        </p:spPr>
        <p:txBody>
          <a:bodyPr vert="horz" wrap="square" lIns="0" tIns="0" rIns="0" bIns="0" numCol="1" anchor="t" anchorCtr="0" compatLnSpc="1">
            <a:prstTxWarp prst="textNoShape">
              <a:avLst/>
            </a:prstTxWarp>
          </a:bodyPr>
          <a:lstStyle>
            <a:lvl1pPr algn="r">
              <a:defRPr sz="900">
                <a:solidFill>
                  <a:srgbClr val="004C97"/>
                </a:solidFill>
                <a:latin typeface="Helvetica" panose="020B0604020202020204" pitchFamily="34" charset="0"/>
              </a:defRPr>
            </a:lvl1pPr>
          </a:lstStyle>
          <a:p>
            <a:fld id="{69E5E625-B8FC-4314-81A9-60B240090B1E}" type="datetime1">
              <a:rPr lang="en-US" altLang="en-US" smtClean="0"/>
              <a:t>9/17/2018</a:t>
            </a:fld>
            <a:endParaRPr lang="en-US" altLang="en-US"/>
          </a:p>
        </p:txBody>
      </p:sp>
      <p:sp>
        <p:nvSpPr>
          <p:cNvPr id="11" name="Footer Placeholder 4"/>
          <p:cNvSpPr>
            <a:spLocks noGrp="1"/>
          </p:cNvSpPr>
          <p:nvPr>
            <p:ph type="ftr" sz="quarter" idx="3"/>
          </p:nvPr>
        </p:nvSpPr>
        <p:spPr>
          <a:xfrm>
            <a:off x="806450" y="6515100"/>
            <a:ext cx="5373688" cy="241300"/>
          </a:xfrm>
          <a:prstGeom prst="rect">
            <a:avLst/>
          </a:prstGeom>
        </p:spPr>
        <p:txBody>
          <a:bodyPr lIns="0" tIns="0" rIns="0" bIns="0" anchor="t" anchorCtr="0"/>
          <a:lstStyle>
            <a:lvl1pPr marL="0" algn="l">
              <a:defRPr sz="900">
                <a:solidFill>
                  <a:srgbClr val="004C97"/>
                </a:solidFill>
                <a:latin typeface="Helvetica"/>
                <a:ea typeface="ＭＳ Ｐゴシック" charset="0"/>
                <a:cs typeface="ＭＳ Ｐゴシック" charset="0"/>
              </a:defRPr>
            </a:lvl1pPr>
          </a:lstStyle>
          <a:p>
            <a:pPr>
              <a:defRPr/>
            </a:pPr>
            <a:r>
              <a:rPr lang="en-US"/>
              <a:t>S. Feher | CM and Cryo Meeting </a:t>
            </a:r>
            <a:endParaRPr lang="en-US" b="1"/>
          </a:p>
        </p:txBody>
      </p:sp>
      <p:sp>
        <p:nvSpPr>
          <p:cNvPr id="13" name="Slide Number Placeholder 5"/>
          <p:cNvSpPr>
            <a:spLocks noGrp="1"/>
          </p:cNvSpPr>
          <p:nvPr>
            <p:ph type="sldNum" sz="quarter" idx="4"/>
          </p:nvPr>
        </p:nvSpPr>
        <p:spPr>
          <a:xfrm>
            <a:off x="228600" y="6515100"/>
            <a:ext cx="447675" cy="241300"/>
          </a:xfrm>
          <a:prstGeom prst="rect">
            <a:avLst/>
          </a:prstGeom>
        </p:spPr>
        <p:txBody>
          <a:bodyPr vert="horz" wrap="square" lIns="0" tIns="0" rIns="0" bIns="0" numCol="1" anchor="t" anchorCtr="0" compatLnSpc="1">
            <a:prstTxWarp prst="textNoShape">
              <a:avLst/>
            </a:prstTxWarp>
          </a:bodyPr>
          <a:lstStyle>
            <a:lvl1pPr>
              <a:defRPr sz="900">
                <a:solidFill>
                  <a:srgbClr val="004C97"/>
                </a:solidFill>
                <a:latin typeface="Helvetica" panose="020B0604020202020204" pitchFamily="34" charset="0"/>
              </a:defRPr>
            </a:lvl1pPr>
          </a:lstStyle>
          <a:p>
            <a:fld id="{6827BE81-7C2D-481B-BBCE-23778685B2BA}" type="slidenum">
              <a:rPr lang="en-US" altLang="en-US"/>
              <a:pPr/>
              <a:t>‹#›</a:t>
            </a:fld>
            <a:endParaRPr lang="en-US" altLang="en-US"/>
          </a:p>
        </p:txBody>
      </p:sp>
      <p:pic>
        <p:nvPicPr>
          <p:cNvPr id="1029" name="Picture 2" descr="HeaderFooter_0060314.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97" r:id="rId1"/>
    <p:sldLayoutId id="2147484098" r:id="rId2"/>
    <p:sldLayoutId id="2147484099" r:id="rId3"/>
    <p:sldLayoutId id="2147484100" r:id="rId4"/>
    <p:sldLayoutId id="2147484101" r:id="rId5"/>
  </p:sldLayoutIdLst>
  <p:hf hdr="0"/>
  <p:txStyles>
    <p:titleStyle>
      <a:lvl1pPr algn="l" defTabSz="457200" rtl="0" eaLnBrk="1" fontAlgn="base" hangingPunct="1">
        <a:spcBef>
          <a:spcPct val="0"/>
        </a:spcBef>
        <a:spcAft>
          <a:spcPct val="0"/>
        </a:spcAft>
        <a:defRPr sz="1700" b="1" kern="1200">
          <a:solidFill>
            <a:srgbClr val="074184"/>
          </a:solidFill>
          <a:latin typeface="Helvetica"/>
          <a:ea typeface="Geneva" charset="0"/>
          <a:cs typeface="ＭＳ Ｐゴシック" charset="0"/>
        </a:defRPr>
      </a:lvl1pPr>
      <a:lvl2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2pPr>
      <a:lvl3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3pPr>
      <a:lvl4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4pPr>
      <a:lvl5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kern="1200">
          <a:solidFill>
            <a:srgbClr val="595959"/>
          </a:solidFill>
          <a:latin typeface="Helvetica"/>
          <a:ea typeface="Geneva" charset="0"/>
          <a:cs typeface="ＭＳ Ｐゴシック" charset="0"/>
        </a:defRPr>
      </a:lvl1pPr>
      <a:lvl2pPr marL="742950" indent="-285750" algn="l" defTabSz="457200" rtl="0" eaLnBrk="1" fontAlgn="base" hangingPunct="1">
        <a:spcBef>
          <a:spcPct val="20000"/>
        </a:spcBef>
        <a:spcAft>
          <a:spcPct val="0"/>
        </a:spcAft>
        <a:buFont typeface="Arial" panose="020B0604020202020204" pitchFamily="34" charset="0"/>
        <a:buChar char="–"/>
        <a:defRPr sz="1600" kern="1200">
          <a:solidFill>
            <a:srgbClr val="595959"/>
          </a:solidFill>
          <a:latin typeface="Helvetica"/>
          <a:ea typeface="MS PGothic" panose="020B0600070205080204" pitchFamily="34" charset="-128"/>
          <a:cs typeface="MS PGothic" panose="020B0600070205080204" pitchFamily="34" charset="-128"/>
        </a:defRPr>
      </a:lvl2pPr>
      <a:lvl3pPr marL="1143000" indent="-228600" algn="l" defTabSz="457200" rtl="0" eaLnBrk="1" fontAlgn="base" hangingPunct="1">
        <a:spcBef>
          <a:spcPct val="20000"/>
        </a:spcBef>
        <a:spcAft>
          <a:spcPct val="0"/>
        </a:spcAft>
        <a:buFont typeface="Arial" panose="020B0604020202020204" pitchFamily="34" charset="0"/>
        <a:buChar char="•"/>
        <a:defRPr sz="1400" kern="1200">
          <a:solidFill>
            <a:srgbClr val="595959"/>
          </a:solidFill>
          <a:latin typeface="Helvetica"/>
          <a:ea typeface="MS PGothic" panose="020B0600070205080204" pitchFamily="34" charset="-128"/>
          <a:cs typeface="MS PGothic" panose="020B0600070205080204" pitchFamily="34" charset="-128"/>
        </a:defRPr>
      </a:lvl3pPr>
      <a:lvl4pPr marL="1600200" indent="-228600" algn="l" defTabSz="457200" rtl="0" eaLnBrk="1" fontAlgn="base" hangingPunct="1">
        <a:spcBef>
          <a:spcPct val="20000"/>
        </a:spcBef>
        <a:spcAft>
          <a:spcPct val="0"/>
        </a:spcAft>
        <a:buFont typeface="Arial" panose="020B0604020202020204" pitchFamily="34" charset="0"/>
        <a:buChar char="–"/>
        <a:defRPr sz="1200" kern="1200">
          <a:solidFill>
            <a:srgbClr val="595959"/>
          </a:solidFill>
          <a:latin typeface="Helvetica"/>
          <a:ea typeface="MS PGothic" panose="020B0600070205080204" pitchFamily="34" charset="-128"/>
          <a:cs typeface="MS PGothic" panose="020B0600070205080204" pitchFamily="34" charset="-128"/>
        </a:defRPr>
      </a:lvl4pPr>
      <a:lvl5pPr marL="2057400" indent="-228600" algn="l" defTabSz="457200" rtl="0" eaLnBrk="1" fontAlgn="base" hangingPunct="1">
        <a:spcBef>
          <a:spcPct val="20000"/>
        </a:spcBef>
        <a:spcAft>
          <a:spcPct val="0"/>
        </a:spcAft>
        <a:buFont typeface="Arial" panose="020B0604020202020204" pitchFamily="34" charset="0"/>
        <a:buChar char="»"/>
        <a:defRPr sz="1200" kern="1200">
          <a:solidFill>
            <a:srgbClr val="595959"/>
          </a:solidFill>
          <a:latin typeface="Helvetica"/>
          <a:ea typeface="MS PGothic" panose="020B0600070205080204" pitchFamily="34" charset="-128"/>
          <a:cs typeface="MS PGothic" panose="020B0600070205080204"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0"/>
          </a:schemeClr>
        </a:solidFill>
        <a:effectLst/>
      </p:bgPr>
    </p:bg>
    <p:spTree>
      <p:nvGrpSpPr>
        <p:cNvPr id="1" name=""/>
        <p:cNvGrpSpPr/>
        <p:nvPr/>
      </p:nvGrpSpPr>
      <p:grpSpPr>
        <a:xfrm>
          <a:off x="0" y="0"/>
          <a:ext cx="0" cy="0"/>
          <a:chOff x="0" y="0"/>
          <a:chExt cx="0" cy="0"/>
        </a:xfrm>
      </p:grpSpPr>
      <p:sp>
        <p:nvSpPr>
          <p:cNvPr id="9218" name="Date Placeholder 3"/>
          <p:cNvSpPr>
            <a:spLocks noGrp="1"/>
          </p:cNvSpPr>
          <p:nvPr>
            <p:ph type="dt" sz="half" idx="2"/>
          </p:nvPr>
        </p:nvSpPr>
        <p:spPr bwMode="auto">
          <a:xfrm>
            <a:off x="6450013" y="6515100"/>
            <a:ext cx="1076325" cy="241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algn="r" defTabSz="914400">
              <a:defRPr sz="900">
                <a:solidFill>
                  <a:srgbClr val="004C97"/>
                </a:solidFill>
                <a:latin typeface="Helvetica" panose="020B0604020202020204" pitchFamily="34" charset="0"/>
              </a:defRPr>
            </a:lvl1pPr>
          </a:lstStyle>
          <a:p>
            <a:fld id="{E01CC3CB-5062-4B37-83B8-26AC90DBE4E4}" type="datetime1">
              <a:rPr lang="en-US" altLang="en-US" smtClean="0"/>
              <a:t>9/17/2018</a:t>
            </a:fld>
            <a:endParaRPr lang="en-US" altLang="en-US"/>
          </a:p>
        </p:txBody>
      </p:sp>
      <p:sp>
        <p:nvSpPr>
          <p:cNvPr id="9219" name="Footer Placeholder 4"/>
          <p:cNvSpPr>
            <a:spLocks noGrp="1"/>
          </p:cNvSpPr>
          <p:nvPr>
            <p:ph type="ftr" sz="quarter" idx="3"/>
          </p:nvPr>
        </p:nvSpPr>
        <p:spPr bwMode="auto">
          <a:xfrm>
            <a:off x="806450" y="6515100"/>
            <a:ext cx="5373688" cy="241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defTabSz="914400">
              <a:defRPr sz="900">
                <a:solidFill>
                  <a:srgbClr val="004C97"/>
                </a:solidFill>
                <a:latin typeface="Helvetica" charset="0"/>
                <a:ea typeface="ＭＳ Ｐゴシック" charset="0"/>
                <a:cs typeface="ＭＳ Ｐゴシック" charset="0"/>
              </a:defRPr>
            </a:lvl1pPr>
          </a:lstStyle>
          <a:p>
            <a:pPr>
              <a:defRPr/>
            </a:pPr>
            <a:r>
              <a:rPr lang="en-US"/>
              <a:t>S. Feher | CM and Cryo Meeting </a:t>
            </a:r>
            <a:endParaRPr lang="en-US" b="1"/>
          </a:p>
        </p:txBody>
      </p:sp>
      <p:sp>
        <p:nvSpPr>
          <p:cNvPr id="9220" name="Slide Number Placeholder 5"/>
          <p:cNvSpPr>
            <a:spLocks noGrp="1"/>
          </p:cNvSpPr>
          <p:nvPr>
            <p:ph type="sldNum" sz="quarter" idx="4"/>
          </p:nvPr>
        </p:nvSpPr>
        <p:spPr bwMode="auto">
          <a:xfrm>
            <a:off x="228600" y="6515100"/>
            <a:ext cx="447675" cy="241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defTabSz="914400">
              <a:defRPr sz="900">
                <a:solidFill>
                  <a:srgbClr val="004C97"/>
                </a:solidFill>
                <a:latin typeface="Helvetica" panose="020B0604020202020204" pitchFamily="34" charset="0"/>
              </a:defRPr>
            </a:lvl1pPr>
          </a:lstStyle>
          <a:p>
            <a:fld id="{319E6341-E9E7-4128-9402-327DA8681509}" type="slidenum">
              <a:rPr lang="en-US" altLang="en-US"/>
              <a:pPr/>
              <a:t>‹#›</a:t>
            </a:fld>
            <a:endParaRPr lang="en-US" altLang="en-US"/>
          </a:p>
        </p:txBody>
      </p:sp>
      <p:pic>
        <p:nvPicPr>
          <p:cNvPr id="7173" name="Picture 1" descr="Footer_060314.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Lst>
  <p:hf hdr="0"/>
  <p:txStyles>
    <p:titleStyle>
      <a:lvl1pPr algn="l" defTabSz="457200" rtl="0" eaLnBrk="0" fontAlgn="base" hangingPunct="0">
        <a:spcBef>
          <a:spcPct val="0"/>
        </a:spcBef>
        <a:spcAft>
          <a:spcPct val="0"/>
        </a:spcAft>
        <a:defRPr sz="1700" b="1" kern="1200">
          <a:solidFill>
            <a:srgbClr val="2E5286"/>
          </a:solidFill>
          <a:latin typeface="Helvetica"/>
          <a:ea typeface="Geneva" charset="0"/>
          <a:cs typeface="ＭＳ Ｐゴシック" charset="0"/>
        </a:defRPr>
      </a:lvl1pPr>
      <a:lvl2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2pPr>
      <a:lvl3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3pPr>
      <a:lvl4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4pPr>
      <a:lvl5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5pPr>
      <a:lvl6pPr marL="4572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6pPr>
      <a:lvl7pPr marL="9144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7pPr>
      <a:lvl8pPr marL="13716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8pPr>
      <a:lvl9pPr marL="18288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kern="1200">
          <a:solidFill>
            <a:srgbClr val="7F7F7F"/>
          </a:solidFill>
          <a:latin typeface="Helvetica"/>
          <a:ea typeface="Geneva" charset="0"/>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1600" kern="1200">
          <a:solidFill>
            <a:srgbClr val="7F7F7F"/>
          </a:solidFill>
          <a:latin typeface="Helvetica"/>
          <a:ea typeface="MS PGothic" panose="020B0600070205080204" pitchFamily="34" charset="-128"/>
          <a:cs typeface="MS PGothic" panose="020B0600070205080204" pitchFamily="34" charset="-128"/>
        </a:defRPr>
      </a:lvl2pPr>
      <a:lvl3pPr marL="1143000" indent="-228600" algn="l" defTabSz="457200" rtl="0" eaLnBrk="0" fontAlgn="base" hangingPunct="0">
        <a:spcBef>
          <a:spcPct val="20000"/>
        </a:spcBef>
        <a:spcAft>
          <a:spcPct val="0"/>
        </a:spcAft>
        <a:buFont typeface="Arial" panose="020B0604020202020204" pitchFamily="34" charset="0"/>
        <a:buChar char="•"/>
        <a:defRPr sz="1400" kern="1200">
          <a:solidFill>
            <a:srgbClr val="7F7F7F"/>
          </a:solidFill>
          <a:latin typeface="Helvetica"/>
          <a:ea typeface="MS PGothic" panose="020B0600070205080204" pitchFamily="34" charset="-128"/>
          <a:cs typeface="MS PGothic" panose="020B0600070205080204" pitchFamily="34" charset="-128"/>
        </a:defRPr>
      </a:lvl3pPr>
      <a:lvl4pPr marL="1600200" indent="-228600" algn="l" defTabSz="457200" rtl="0" eaLnBrk="0" fontAlgn="base" hangingPunct="0">
        <a:spcBef>
          <a:spcPct val="20000"/>
        </a:spcBef>
        <a:spcAft>
          <a:spcPct val="0"/>
        </a:spcAft>
        <a:buFont typeface="Arial" panose="020B0604020202020204" pitchFamily="34" charset="0"/>
        <a:buChar char="–"/>
        <a:defRPr sz="1200" kern="1200">
          <a:solidFill>
            <a:srgbClr val="7F7F7F"/>
          </a:solidFill>
          <a:latin typeface="Helvetica"/>
          <a:ea typeface="MS PGothic" panose="020B0600070205080204" pitchFamily="34" charset="-128"/>
          <a:cs typeface="MS PGothic" panose="020B0600070205080204" pitchFamily="34" charset="-128"/>
        </a:defRPr>
      </a:lvl4pPr>
      <a:lvl5pPr marL="2057400" indent="-228600" algn="l" defTabSz="457200" rtl="0" eaLnBrk="0" fontAlgn="base" hangingPunct="0">
        <a:spcBef>
          <a:spcPct val="20000"/>
        </a:spcBef>
        <a:spcAft>
          <a:spcPct val="0"/>
        </a:spcAft>
        <a:buFont typeface="Arial" panose="020B0604020202020204" pitchFamily="34" charset="0"/>
        <a:buChar char="»"/>
        <a:defRPr sz="1200" kern="1200">
          <a:solidFill>
            <a:srgbClr val="7F7F7F"/>
          </a:solidFill>
          <a:latin typeface="Helvetica"/>
          <a:ea typeface="MS PGothic" panose="020B0600070205080204" pitchFamily="34" charset="-128"/>
          <a:cs typeface="MS PGothic" panose="020B0600070205080204"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xfrm>
            <a:off x="806450" y="3559175"/>
            <a:ext cx="7526338" cy="1139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Ctr="0" compatLnSpc="1">
            <a:prstTxWarp prst="textNoShape">
              <a:avLst/>
            </a:prstTxWarp>
          </a:bodyPr>
          <a:lstStyle/>
          <a:p>
            <a:pPr eaLnBrk="1" hangingPunct="1"/>
            <a:r>
              <a:rPr lang="en-US" altLang="en-US" dirty="0" err="1">
                <a:latin typeface="Helvetica" panose="020B0604020202020204" pitchFamily="34" charset="0"/>
                <a:ea typeface="Geneva" pitchFamily="121" charset="-128"/>
              </a:rPr>
              <a:t>Cryo</a:t>
            </a:r>
            <a:r>
              <a:rPr lang="en-US" altLang="en-US" dirty="0">
                <a:latin typeface="Helvetica" panose="020B0604020202020204" pitchFamily="34" charset="0"/>
                <a:ea typeface="Geneva" pitchFamily="121" charset="-128"/>
              </a:rPr>
              <a:t> Assembly, Cold Mass</a:t>
            </a:r>
          </a:p>
        </p:txBody>
      </p:sp>
      <p:sp>
        <p:nvSpPr>
          <p:cNvPr id="14338" name="Text Placeholder 2"/>
          <p:cNvSpPr>
            <a:spLocks noGrp="1"/>
          </p:cNvSpPr>
          <p:nvPr>
            <p:ph type="body" sz="quarter" idx="10"/>
          </p:nvPr>
        </p:nvSpPr>
        <p:spPr bwMode="auto">
          <a:xfrm>
            <a:off x="806450" y="4841875"/>
            <a:ext cx="7526338" cy="1489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r>
              <a:rPr lang="en-US" altLang="en-US" dirty="0">
                <a:latin typeface="Helvetica" panose="020B0604020202020204" pitchFamily="34" charset="0"/>
                <a:ea typeface="Geneva" pitchFamily="121" charset="-128"/>
              </a:rPr>
              <a:t>A. Vouris</a:t>
            </a:r>
          </a:p>
          <a:p>
            <a:pPr eaLnBrk="1" hangingPunct="1"/>
            <a:r>
              <a:rPr lang="en-US" altLang="en-US" dirty="0" err="1">
                <a:latin typeface="Helvetica" panose="020B0604020202020204" pitchFamily="34" charset="0"/>
                <a:ea typeface="Geneva" pitchFamily="121" charset="-128"/>
              </a:rPr>
              <a:t>Cryo</a:t>
            </a:r>
            <a:r>
              <a:rPr lang="en-US" altLang="en-US" dirty="0">
                <a:latin typeface="Helvetica" panose="020B0604020202020204" pitchFamily="34" charset="0"/>
                <a:ea typeface="Geneva" pitchFamily="121" charset="-128"/>
              </a:rPr>
              <a:t> Assy Meeting</a:t>
            </a:r>
          </a:p>
          <a:p>
            <a:pPr eaLnBrk="1" hangingPunct="1"/>
            <a:r>
              <a:rPr lang="en-US" altLang="en-US" dirty="0">
                <a:latin typeface="Helvetica" panose="020B0604020202020204" pitchFamily="34" charset="0"/>
                <a:ea typeface="Geneva" pitchFamily="121" charset="-128"/>
              </a:rPr>
              <a:t>September 17</a:t>
            </a:r>
            <a:r>
              <a:rPr lang="en-US" altLang="en-US" baseline="30000" dirty="0">
                <a:latin typeface="Helvetica" panose="020B0604020202020204" pitchFamily="34" charset="0"/>
                <a:ea typeface="Geneva" pitchFamily="121" charset="-128"/>
              </a:rPr>
              <a:t>th</a:t>
            </a:r>
            <a:r>
              <a:rPr lang="en-US" altLang="en-US" dirty="0">
                <a:latin typeface="Helvetica" panose="020B0604020202020204" pitchFamily="34" charset="0"/>
                <a:ea typeface="Geneva" pitchFamily="121" charset="-128"/>
              </a:rPr>
              <a:t>, 2018</a:t>
            </a:r>
          </a:p>
          <a:p>
            <a:pPr eaLnBrk="1" hangingPunct="1"/>
            <a:endParaRPr lang="en-US" altLang="en-US" dirty="0">
              <a:latin typeface="Helvetica" panose="020B0604020202020204" pitchFamily="34" charset="0"/>
              <a:ea typeface="Geneva" pitchFamily="121"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28"/>
          <p:cNvSpPr>
            <a:spLocks noGrp="1"/>
          </p:cNvSpPr>
          <p:nvPr>
            <p:ph type="title"/>
          </p:nvPr>
        </p:nvSpPr>
        <p:spPr bwMode="auto">
          <a:xfrm>
            <a:off x="228600" y="103188"/>
            <a:ext cx="8686800" cy="6429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r>
              <a:rPr lang="en-US" altLang="en-US" dirty="0">
                <a:latin typeface="Helvetica" panose="020B0604020202020204" pitchFamily="34" charset="0"/>
                <a:ea typeface="Geneva" pitchFamily="121" charset="-128"/>
              </a:rPr>
              <a:t>Cold Mass Tooling &amp; Design Status</a:t>
            </a:r>
          </a:p>
        </p:txBody>
      </p:sp>
      <p:sp>
        <p:nvSpPr>
          <p:cNvPr id="24578" name="Content Placeholder 29"/>
          <p:cNvSpPr>
            <a:spLocks noGrp="1"/>
          </p:cNvSpPr>
          <p:nvPr>
            <p:ph idx="1"/>
          </p:nvPr>
        </p:nvSpPr>
        <p:spPr bwMode="auto">
          <a:xfrm>
            <a:off x="228601" y="1042987"/>
            <a:ext cx="8247490" cy="52067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buFont typeface="+mj-lt"/>
              <a:buAutoNum type="arabicPeriod"/>
            </a:pPr>
            <a:r>
              <a:rPr lang="en-US" altLang="en-US" sz="1600" dirty="0">
                <a:latin typeface="Helvetica" panose="020B0604020202020204" pitchFamily="34" charset="0"/>
                <a:ea typeface="Geneva" pitchFamily="121" charset="-128"/>
              </a:rPr>
              <a:t>Empty Shell Test</a:t>
            </a:r>
          </a:p>
          <a:p>
            <a:pPr marL="800100" lvl="1" indent="-342900">
              <a:buFont typeface="+mj-lt"/>
              <a:buAutoNum type="alphaUcPeriod"/>
            </a:pPr>
            <a:r>
              <a:rPr lang="en-US" altLang="en-US" sz="1400" dirty="0">
                <a:latin typeface="Helvetica" panose="020B0604020202020204" pitchFamily="34" charset="0"/>
                <a:ea typeface="Geneva" pitchFamily="121" charset="-128"/>
              </a:rPr>
              <a:t>Shells back at Vendor. Machinist out sick causing delays. Assume 1-2 weeks behind, should start machining next week. Plans for site visit to discuss error and future needs but also check set up. Expecting shells to be worked on end of this week (Thursday).</a:t>
            </a:r>
          </a:p>
          <a:p>
            <a:pPr marL="400050">
              <a:buFont typeface="+mj-lt"/>
              <a:buAutoNum type="arabicPeriod"/>
            </a:pPr>
            <a:r>
              <a:rPr lang="en-US" altLang="en-US" sz="1600" dirty="0">
                <a:latin typeface="Helvetica" panose="020B0604020202020204" pitchFamily="34" charset="0"/>
                <a:ea typeface="Geneva" pitchFamily="121" charset="-128"/>
              </a:rPr>
              <a:t>Lifting Beam procurement</a:t>
            </a:r>
          </a:p>
          <a:p>
            <a:pPr marL="857250" lvl="1" indent="-342900">
              <a:buFont typeface="+mj-lt"/>
              <a:buAutoNum type="alphaUcPeriod"/>
            </a:pPr>
            <a:r>
              <a:rPr lang="en-US" altLang="en-US" sz="1400" dirty="0">
                <a:latin typeface="Helvetica" panose="020B0604020202020204" pitchFamily="34" charset="0"/>
                <a:ea typeface="Geneva" pitchFamily="121" charset="-128"/>
              </a:rPr>
              <a:t>Charles Orozco has been working on Procurement Specification. Should have final draft ready for review this week.</a:t>
            </a:r>
          </a:p>
          <a:p>
            <a:pPr marL="457200" indent="-457200">
              <a:buFont typeface="+mj-lt"/>
              <a:buAutoNum type="arabicPeriod"/>
            </a:pPr>
            <a:r>
              <a:rPr lang="en-US" sz="1600" dirty="0"/>
              <a:t>Tooling</a:t>
            </a:r>
          </a:p>
          <a:p>
            <a:pPr marL="857250" lvl="1" indent="-457200">
              <a:buFont typeface="+mj-lt"/>
              <a:buAutoNum type="alphaUcPeriod"/>
            </a:pPr>
            <a:r>
              <a:rPr lang="en-US" sz="1400" dirty="0"/>
              <a:t>Alignment &amp; Rolling station – looking at simplifying rolling and alignment stations  - combining into one to minimize handling. Received model and reviewing details with Bill Robotham</a:t>
            </a:r>
          </a:p>
          <a:p>
            <a:pPr marL="857250" lvl="1" indent="-457200">
              <a:buFont typeface="+mj-lt"/>
              <a:buAutoNum type="alphaUcPeriod"/>
            </a:pPr>
            <a:r>
              <a:rPr lang="en-US" sz="1400" dirty="0"/>
              <a:t>End Cover alignment tooling – reviewed model and requested for fab drawings to be completed by drafting. Will need to review assembly and component drawings.</a:t>
            </a:r>
          </a:p>
          <a:p>
            <a:pPr marL="857250" lvl="1" indent="-457200">
              <a:buFont typeface="+mj-lt"/>
              <a:buAutoNum type="alphaUcPeriod"/>
            </a:pPr>
            <a:r>
              <a:rPr lang="en-US" sz="1400" dirty="0"/>
              <a:t>Colin/Justin Carmichael working on weld frame analysis write up.</a:t>
            </a:r>
          </a:p>
          <a:p>
            <a:pPr marL="457200">
              <a:buFont typeface="+mj-lt"/>
              <a:buAutoNum type="arabicPeriod"/>
            </a:pPr>
            <a:endParaRPr lang="en-US" altLang="en-US" sz="1600" dirty="0">
              <a:latin typeface="Helvetica" panose="020B0604020202020204" pitchFamily="34" charset="0"/>
              <a:ea typeface="Geneva" pitchFamily="121" charset="-128"/>
            </a:endParaRPr>
          </a:p>
          <a:p>
            <a:pPr marL="800100" lvl="1">
              <a:buFont typeface="+mj-lt"/>
              <a:buAutoNum type="alphaUcPeriod"/>
            </a:pPr>
            <a:endParaRPr lang="en-US" altLang="en-US" sz="1400" dirty="0">
              <a:latin typeface="Helvetica" panose="020B0604020202020204" pitchFamily="34" charset="0"/>
              <a:ea typeface="Geneva" pitchFamily="121" charset="-128"/>
            </a:endParaRPr>
          </a:p>
        </p:txBody>
      </p:sp>
      <p:sp>
        <p:nvSpPr>
          <p:cNvPr id="24579"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74FD4051-B99B-46AF-87C6-F74E3E1D370C}" type="datetime1">
              <a:rPr lang="en-US" altLang="en-US" sz="1200" smtClean="0">
                <a:solidFill>
                  <a:srgbClr val="004C97"/>
                </a:solidFill>
                <a:latin typeface="Helvetica" panose="020B0604020202020204" pitchFamily="34" charset="0"/>
              </a:rPr>
              <a:t>9/17/2018</a:t>
            </a:fld>
            <a:endParaRPr lang="en-US" altLang="en-US" sz="1200">
              <a:solidFill>
                <a:srgbClr val="004C97"/>
              </a:solidFill>
              <a:latin typeface="Helvetica" panose="020B0604020202020204" pitchFamily="34" charset="0"/>
            </a:endParaRPr>
          </a:p>
        </p:txBody>
      </p:sp>
      <p:sp>
        <p:nvSpPr>
          <p:cNvPr id="24580"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r>
              <a:rPr lang="en-US" altLang="en-US" sz="1200">
                <a:solidFill>
                  <a:srgbClr val="004C97"/>
                </a:solidFill>
                <a:latin typeface="Helvetica" panose="020B0604020202020204" pitchFamily="34" charset="0"/>
                <a:ea typeface="MS PGothic" panose="020B0600070205080204" pitchFamily="34" charset="-128"/>
              </a:rPr>
              <a:t>S. Feher | CM and Cryo Meeting </a:t>
            </a:r>
            <a:endParaRPr lang="en-US" altLang="en-US" sz="1200" b="1">
              <a:solidFill>
                <a:srgbClr val="004C97"/>
              </a:solidFill>
              <a:latin typeface="Helvetica" panose="020B0604020202020204" pitchFamily="34" charset="0"/>
              <a:ea typeface="MS PGothic" panose="020B0600070205080204" pitchFamily="34" charset="-128"/>
            </a:endParaRPr>
          </a:p>
        </p:txBody>
      </p:sp>
      <p:sp>
        <p:nvSpPr>
          <p:cNvPr id="2458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626492DB-2F06-44C7-8B18-72CF568DED1B}" type="slidenum">
              <a:rPr lang="en-US" altLang="en-US" sz="1200">
                <a:solidFill>
                  <a:srgbClr val="004C97"/>
                </a:solidFill>
                <a:latin typeface="Helvetica" panose="020B0604020202020204" pitchFamily="34" charset="0"/>
              </a:rPr>
              <a:pPr eaLnBrk="1" hangingPunct="1"/>
              <a:t>2</a:t>
            </a:fld>
            <a:endParaRPr lang="en-US" altLang="en-US" sz="1200">
              <a:solidFill>
                <a:srgbClr val="004C97"/>
              </a:solidFill>
              <a:latin typeface="Helvetica"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28"/>
          <p:cNvSpPr>
            <a:spLocks noGrp="1"/>
          </p:cNvSpPr>
          <p:nvPr>
            <p:ph type="title"/>
          </p:nvPr>
        </p:nvSpPr>
        <p:spPr bwMode="auto">
          <a:xfrm>
            <a:off x="228600" y="103188"/>
            <a:ext cx="8686800" cy="6429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r>
              <a:rPr lang="en-US" altLang="en-US" dirty="0">
                <a:latin typeface="Helvetica" panose="020B0604020202020204" pitchFamily="34" charset="0"/>
                <a:ea typeface="Geneva" pitchFamily="121" charset="-128"/>
              </a:rPr>
              <a:t>Cold Mass Tooling &amp; Design Status</a:t>
            </a:r>
          </a:p>
        </p:txBody>
      </p:sp>
      <p:sp>
        <p:nvSpPr>
          <p:cNvPr id="24578" name="Content Placeholder 29"/>
          <p:cNvSpPr>
            <a:spLocks noGrp="1"/>
          </p:cNvSpPr>
          <p:nvPr>
            <p:ph idx="1"/>
          </p:nvPr>
        </p:nvSpPr>
        <p:spPr bwMode="auto">
          <a:xfrm>
            <a:off x="228601" y="1042987"/>
            <a:ext cx="8247490" cy="52067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marL="457200" indent="-457200">
              <a:buFont typeface="+mj-lt"/>
              <a:buAutoNum type="arabicPeriod"/>
            </a:pPr>
            <a:r>
              <a:rPr lang="en-US" sz="1600" dirty="0"/>
              <a:t>Bus test</a:t>
            </a:r>
          </a:p>
          <a:p>
            <a:pPr marL="857250" lvl="1" indent="-457200">
              <a:buFont typeface="+mj-lt"/>
              <a:buAutoNum type="alphaUcPeriod"/>
            </a:pPr>
            <a:r>
              <a:rPr lang="en-US" sz="1400" dirty="0"/>
              <a:t>Bus housing and wrap structural integrity – in light of recent analysis bus housing final version has to be thickened. Can get away with some modifications for bus test.</a:t>
            </a:r>
          </a:p>
          <a:p>
            <a:pPr marL="857250" lvl="1" indent="-457200">
              <a:buFont typeface="+mj-lt"/>
              <a:buAutoNum type="alphaUcPeriod"/>
            </a:pPr>
            <a:r>
              <a:rPr lang="en-US" sz="1400" dirty="0"/>
              <a:t>We planned on using the same flux for the bus soldering that the magnet program is using for the coil splices.  But the magnet group has run out of flux and have no more.  They have some on order, but it will be at least a week before it arrives.   It comes from CERN apparently, and can only be purchased in Europe.   So I have looked into the flux that we used with the same 96/4 Tin/Silver solder on the original IR Quad project and it is an American product, Kester 135.   We managed to find a couple of left-over containers of it, and it may be enough to make both busses.  Anthony will try doing a sample piece this afternoon to test it.</a:t>
            </a:r>
          </a:p>
          <a:p>
            <a:pPr marL="857250" lvl="1" indent="-457200">
              <a:buFont typeface="+mj-lt"/>
              <a:buAutoNum type="alphaUcPeriod"/>
            </a:pPr>
            <a:r>
              <a:rPr lang="en-US" sz="1400" dirty="0"/>
              <a:t>Hold downs for the “expansion loop”.  These have not been designed yet.  Don Arnold is working on the real ones, and that will be a big help, but he didn’t have time before he left to do the ones for the demonstrator, and isn’t back until Monday.   So I will try to put something together and have Anthony or one of the techs make it.        </a:t>
            </a:r>
          </a:p>
          <a:p>
            <a:pPr marL="857250" lvl="1" indent="-457200">
              <a:buFont typeface="+mj-lt"/>
              <a:buAutoNum type="alphaUcPeriod"/>
            </a:pPr>
            <a:r>
              <a:rPr lang="en-US" sz="1400" dirty="0"/>
              <a:t>Hold downs for the “expansion loop”.  These have not been designed yet.  Don Arnold is working on the real ones, and that will be a big help, but he didn’t have time before he left to do the ones for the demonstrator, and isn’t back until Monday.   So I will try to put something together and have Anthony or one of the techs make it.</a:t>
            </a:r>
          </a:p>
          <a:p>
            <a:pPr marL="857250" lvl="1" indent="-457200">
              <a:buFont typeface="+mj-lt"/>
              <a:buAutoNum type="alphaUcPeriod"/>
            </a:pPr>
            <a:r>
              <a:rPr lang="en-US" sz="1400" dirty="0"/>
              <a:t>Expecting Anthony to be applying the spot heaters and voltage taps to the bus by Tuesday, but although the bus pieces are cut to size, he has been occupied by the flux testing and the twist shortening.  In the meantime the bus housing will be machined and design the expansion loop hold-downs for the end.  I will enlist Don Arnold to help when he returns.   </a:t>
            </a:r>
            <a:r>
              <a:rPr lang="en-US" dirty="0"/>
              <a:t> </a:t>
            </a:r>
          </a:p>
          <a:p>
            <a:pPr marL="857250" lvl="1" indent="-457200">
              <a:buFont typeface="+mj-lt"/>
              <a:buAutoNum type="alphaUcPeriod"/>
            </a:pPr>
            <a:endParaRPr lang="en-US" sz="1800" dirty="0"/>
          </a:p>
          <a:p>
            <a:pPr marL="0" indent="0" eaLnBrk="1" hangingPunct="1">
              <a:buNone/>
            </a:pPr>
            <a:endParaRPr lang="en-US" altLang="en-US" dirty="0">
              <a:latin typeface="Helvetica" panose="020B0604020202020204" pitchFamily="34" charset="0"/>
              <a:ea typeface="Geneva" pitchFamily="121" charset="-128"/>
            </a:endParaRPr>
          </a:p>
        </p:txBody>
      </p:sp>
      <p:sp>
        <p:nvSpPr>
          <p:cNvPr id="24579"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74FD4051-B99B-46AF-87C6-F74E3E1D370C}" type="datetime1">
              <a:rPr lang="en-US" altLang="en-US" sz="1200" smtClean="0">
                <a:solidFill>
                  <a:srgbClr val="004C97"/>
                </a:solidFill>
                <a:latin typeface="Helvetica" panose="020B0604020202020204" pitchFamily="34" charset="0"/>
              </a:rPr>
              <a:t>9/17/2018</a:t>
            </a:fld>
            <a:endParaRPr lang="en-US" altLang="en-US" sz="1200">
              <a:solidFill>
                <a:srgbClr val="004C97"/>
              </a:solidFill>
              <a:latin typeface="Helvetica" panose="020B0604020202020204" pitchFamily="34" charset="0"/>
            </a:endParaRPr>
          </a:p>
        </p:txBody>
      </p:sp>
      <p:sp>
        <p:nvSpPr>
          <p:cNvPr id="24580"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r>
              <a:rPr lang="en-US" altLang="en-US" sz="1200">
                <a:solidFill>
                  <a:srgbClr val="004C97"/>
                </a:solidFill>
                <a:latin typeface="Helvetica" panose="020B0604020202020204" pitchFamily="34" charset="0"/>
                <a:ea typeface="MS PGothic" panose="020B0600070205080204" pitchFamily="34" charset="-128"/>
              </a:rPr>
              <a:t>S. Feher | CM and Cryo Meeting </a:t>
            </a:r>
            <a:endParaRPr lang="en-US" altLang="en-US" sz="1200" b="1">
              <a:solidFill>
                <a:srgbClr val="004C97"/>
              </a:solidFill>
              <a:latin typeface="Helvetica" panose="020B0604020202020204" pitchFamily="34" charset="0"/>
              <a:ea typeface="MS PGothic" panose="020B0600070205080204" pitchFamily="34" charset="-128"/>
            </a:endParaRPr>
          </a:p>
        </p:txBody>
      </p:sp>
      <p:sp>
        <p:nvSpPr>
          <p:cNvPr id="2458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626492DB-2F06-44C7-8B18-72CF568DED1B}" type="slidenum">
              <a:rPr lang="en-US" altLang="en-US" sz="1200">
                <a:solidFill>
                  <a:srgbClr val="004C97"/>
                </a:solidFill>
                <a:latin typeface="Helvetica" panose="020B0604020202020204" pitchFamily="34" charset="0"/>
              </a:rPr>
              <a:pPr eaLnBrk="1" hangingPunct="1"/>
              <a:t>3</a:t>
            </a:fld>
            <a:endParaRPr lang="en-US" altLang="en-US" sz="1200">
              <a:solidFill>
                <a:srgbClr val="004C97"/>
              </a:solidFill>
              <a:latin typeface="Helvetica" panose="020B0604020202020204" pitchFamily="34" charset="0"/>
            </a:endParaRPr>
          </a:p>
        </p:txBody>
      </p:sp>
    </p:spTree>
    <p:extLst>
      <p:ext uri="{BB962C8B-B14F-4D97-AF65-F5344CB8AC3E}">
        <p14:creationId xmlns:p14="http://schemas.microsoft.com/office/powerpoint/2010/main" val="1881032292"/>
      </p:ext>
    </p:extLst>
  </p:cSld>
  <p:clrMapOvr>
    <a:masterClrMapping/>
  </p:clrMapOvr>
</p:sld>
</file>

<file path=ppt/theme/theme1.xml><?xml version="1.0" encoding="utf-8"?>
<a:theme xmlns:a="http://schemas.openxmlformats.org/drawingml/2006/main" name="FNAL_TemplateMac_060514">
  <a:themeElements>
    <a:clrScheme name="Fermilab">
      <a:dk1>
        <a:srgbClr val="004C97"/>
      </a:dk1>
      <a:lt1>
        <a:srgbClr val="FFFFFF"/>
      </a:lt1>
      <a:dk2>
        <a:srgbClr val="004C97"/>
      </a:dk2>
      <a:lt2>
        <a:srgbClr val="FFFFFF"/>
      </a:lt2>
      <a:accent1>
        <a:srgbClr val="99D6EA"/>
      </a:accent1>
      <a:accent2>
        <a:srgbClr val="DB720C"/>
      </a:accent2>
      <a:accent3>
        <a:srgbClr val="519A24"/>
      </a:accent3>
      <a:accent4>
        <a:srgbClr val="AF272F"/>
      </a:accent4>
      <a:accent5>
        <a:srgbClr val="00B5E2"/>
      </a:accent5>
      <a:accent6>
        <a:srgbClr val="404040"/>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FA6561EA-5476-4052-84D7-7BCA5B4A2A6E}" vid="{B6CED81E-951A-4DFA-9287-6DC86C25A1D3}"/>
    </a:ext>
  </a:extLst>
</a:theme>
</file>

<file path=ppt/theme/theme2.xml><?xml version="1.0" encoding="utf-8"?>
<a:theme xmlns:a="http://schemas.openxmlformats.org/drawingml/2006/main" name="Fermilab: Footer Only">
  <a:themeElements>
    <a:clrScheme name="Fermilab 1">
      <a:dk1>
        <a:srgbClr val="003087"/>
      </a:dk1>
      <a:lt1>
        <a:srgbClr val="FFFFFF"/>
      </a:lt1>
      <a:dk2>
        <a:srgbClr val="003087"/>
      </a:dk2>
      <a:lt2>
        <a:srgbClr val="FFFFFF"/>
      </a:lt2>
      <a:accent1>
        <a:srgbClr val="99D6EA"/>
      </a:accent1>
      <a:accent2>
        <a:srgbClr val="DB720C"/>
      </a:accent2>
      <a:accent3>
        <a:srgbClr val="519A24"/>
      </a:accent3>
      <a:accent4>
        <a:srgbClr val="AF272F"/>
      </a:accent4>
      <a:accent5>
        <a:srgbClr val="00B5E2"/>
      </a:accent5>
      <a:accent6>
        <a:srgbClr val="50505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FA6561EA-5476-4052-84D7-7BCA5B4A2A6E}" vid="{3CED6F7E-0C40-4358-9557-CEEF733EC32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1834</TotalTime>
  <Words>246</Words>
  <Application>Microsoft Office PowerPoint</Application>
  <PresentationFormat>On-screen Show (4:3)</PresentationFormat>
  <Paragraphs>26</Paragraphs>
  <Slides>3</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vt:i4>
      </vt:variant>
    </vt:vector>
  </HeadingPairs>
  <TitlesOfParts>
    <vt:vector size="11" baseType="lpstr">
      <vt:lpstr>ＭＳ Ｐゴシック</vt:lpstr>
      <vt:lpstr>ＭＳ Ｐゴシック</vt:lpstr>
      <vt:lpstr>Arial</vt:lpstr>
      <vt:lpstr>Calibri</vt:lpstr>
      <vt:lpstr>Geneva</vt:lpstr>
      <vt:lpstr>Helvetica</vt:lpstr>
      <vt:lpstr>FNAL_TemplateMac_060514</vt:lpstr>
      <vt:lpstr>Fermilab: Footer Only</vt:lpstr>
      <vt:lpstr>Cryo Assembly, Cold Mass</vt:lpstr>
      <vt:lpstr>Cold Mass Tooling &amp; Design Status</vt:lpstr>
      <vt:lpstr>Cold Mass Tooling &amp; Design Status</vt:lpstr>
    </vt:vector>
  </TitlesOfParts>
  <Company>Sandbox Studio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 and Cryo Meeting</dc:title>
  <dc:creator>Sandor Feher x2240 11297N</dc:creator>
  <cp:lastModifiedBy>Antonios Vouris</cp:lastModifiedBy>
  <cp:revision>52</cp:revision>
  <cp:lastPrinted>2018-02-26T17:00:29Z</cp:lastPrinted>
  <dcterms:created xsi:type="dcterms:W3CDTF">2017-09-11T13:28:24Z</dcterms:created>
  <dcterms:modified xsi:type="dcterms:W3CDTF">2018-09-17T15:26:38Z</dcterms:modified>
</cp:coreProperties>
</file>