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3" r:id="rId5"/>
    <p:sldId id="321" r:id="rId6"/>
    <p:sldId id="322" r:id="rId7"/>
    <p:sldId id="323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FCC00"/>
    <a:srgbClr val="0099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27" autoAdjust="0"/>
    <p:restoredTop sz="96407" autoAdjust="0"/>
  </p:normalViewPr>
  <p:slideViewPr>
    <p:cSldViewPr snapToObjects="1" showGuides="1">
      <p:cViewPr varScale="1">
        <p:scale>
          <a:sx n="104" d="100"/>
          <a:sy n="104" d="100"/>
        </p:scale>
        <p:origin x="750" y="96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17/09/2018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17/09/2018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8914" y="2634656"/>
            <a:ext cx="7405533" cy="1658439"/>
          </a:xfrm>
        </p:spPr>
        <p:txBody>
          <a:bodyPr/>
          <a:lstStyle/>
          <a:p>
            <a:r>
              <a:rPr lang="en-GB" dirty="0"/>
              <a:t>302.4.04 – Cryo-assemblies Horizontal Test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Weekly Reports</a:t>
            </a: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Guram Chlachidze</a:t>
            </a:r>
          </a:p>
          <a:p>
            <a:r>
              <a:rPr lang="en-GB" dirty="0"/>
              <a:t>Sep. 14</a:t>
            </a:r>
            <a:r>
              <a:rPr lang="en-GB" baseline="30000" dirty="0"/>
              <a:t>th</a:t>
            </a:r>
            <a:r>
              <a:rPr lang="en-GB" dirty="0"/>
              <a:t>, 2018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Cryo-mechanical upgrades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219200"/>
            <a:ext cx="7920000" cy="5137150"/>
          </a:xfrm>
        </p:spPr>
        <p:txBody>
          <a:bodyPr>
            <a:normAutofit/>
          </a:bodyPr>
          <a:lstStyle/>
          <a:p>
            <a:r>
              <a:rPr lang="en-US" sz="2000" dirty="0"/>
              <a:t>Adapter box &amp; Interconnect design work in progress</a:t>
            </a:r>
          </a:p>
          <a:p>
            <a:pPr lvl="1"/>
            <a:r>
              <a:rPr lang="en-US" sz="1800" dirty="0"/>
              <a:t>More requests placed for D&amp;D: Detailing thermal shield bridges between the Feed box and Adapter box.</a:t>
            </a:r>
          </a:p>
          <a:p>
            <a:pPr lvl="1"/>
            <a:r>
              <a:rPr lang="en-US" sz="1800" dirty="0"/>
              <a:t>Detailing End box vacuum shell modifications</a:t>
            </a:r>
          </a:p>
          <a:p>
            <a:pPr lvl="1"/>
            <a:r>
              <a:rPr lang="en-US" sz="1800" dirty="0"/>
              <a:t>Need to review existing bus support drawings</a:t>
            </a:r>
          </a:p>
          <a:p>
            <a:endParaRPr lang="en-US" sz="800" dirty="0"/>
          </a:p>
          <a:p>
            <a:r>
              <a:rPr lang="en-US" sz="2000" dirty="0"/>
              <a:t>Vacuum adapter design work in progress</a:t>
            </a:r>
          </a:p>
          <a:p>
            <a:pPr lvl="1"/>
            <a:r>
              <a:rPr lang="en-US" sz="1800" dirty="0"/>
              <a:t>Adapter box to cryo-assembly: preliminary drawings are ready for review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Resolving recommendations from the Process design review</a:t>
            </a:r>
          </a:p>
          <a:p>
            <a:pPr lvl="1"/>
            <a:r>
              <a:rPr lang="en-US" sz="1800" dirty="0"/>
              <a:t>Some design revision is required</a:t>
            </a:r>
          </a:p>
          <a:p>
            <a:endParaRPr lang="en-US" sz="800" dirty="0"/>
          </a:p>
          <a:p>
            <a:r>
              <a:rPr lang="en-US" sz="2000" dirty="0"/>
              <a:t>Stand 4 process controls (Off-project)</a:t>
            </a:r>
          </a:p>
          <a:p>
            <a:pPr lvl="1"/>
            <a:r>
              <a:rPr lang="en-US" sz="1800" dirty="0"/>
              <a:t>Cryo-sector takes responsibility for the upgrade. </a:t>
            </a:r>
          </a:p>
          <a:p>
            <a:pPr lvl="1"/>
            <a:r>
              <a:rPr lang="en-US" sz="1800" dirty="0"/>
              <a:t>Most of the equipment already purchased, should arrive in October.</a:t>
            </a:r>
          </a:p>
          <a:p>
            <a:pPr lvl="1"/>
            <a:r>
              <a:rPr lang="en-US" sz="1800" dirty="0"/>
              <a:t>PLC Logic specifications will be </a:t>
            </a:r>
            <a:r>
              <a:rPr lang="en-US" sz="1800"/>
              <a:t>defined next</a:t>
            </a:r>
            <a:endParaRPr lang="en-US" sz="18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816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Other On-Project upgrades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900000"/>
            <a:ext cx="7920000" cy="5289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25 T crane upgrade</a:t>
            </a:r>
          </a:p>
          <a:p>
            <a:r>
              <a:rPr lang="en-US" sz="2000" dirty="0"/>
              <a:t>Prints are under final review (FESS, IB1) </a:t>
            </a:r>
          </a:p>
          <a:p>
            <a:r>
              <a:rPr lang="en-US" sz="2000" dirty="0"/>
              <a:t>Delivery date is Oct. 26, 2018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Magnetic measurement Systems</a:t>
            </a:r>
          </a:p>
          <a:p>
            <a:r>
              <a:rPr lang="en-US" sz="2000" dirty="0"/>
              <a:t>Procuring parts for the DSA and SSW measurement systems</a:t>
            </a:r>
          </a:p>
          <a:p>
            <a:r>
              <a:rPr lang="en-US" sz="2000" dirty="0"/>
              <a:t>Requisitions will be placed for the probe motion system</a:t>
            </a:r>
          </a:p>
          <a:p>
            <a:r>
              <a:rPr lang="en-US" sz="2000" dirty="0"/>
              <a:t>Cable spooler mock-up assembly in progress (Off-project). Proof-of-concept tests are expected soon.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17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More Off-Project upgrades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QPM</a:t>
            </a:r>
          </a:p>
          <a:p>
            <a:r>
              <a:rPr lang="en-US" sz="2000" dirty="0"/>
              <a:t>Interface document developed for communication between the AQD and DQD controllers </a:t>
            </a:r>
          </a:p>
          <a:p>
            <a:r>
              <a:rPr lang="en-US" sz="2000" dirty="0"/>
              <a:t>DQD controller design still in progress</a:t>
            </a:r>
          </a:p>
          <a:p>
            <a:r>
              <a:rPr lang="en-US" sz="2000" dirty="0"/>
              <a:t>AQD and DQD integrations test are expected in Nov. 2018</a:t>
            </a:r>
          </a:p>
          <a:p>
            <a:r>
              <a:rPr lang="en-US" sz="2000" dirty="0"/>
              <a:t>First components for the stand 4 AQD and DQD systems arrived</a:t>
            </a:r>
          </a:p>
          <a:p>
            <a:r>
              <a:rPr lang="en-US" sz="2000" dirty="0"/>
              <a:t>Remaining requisitions will be issued after the integration tests are successfully completed for mu2e</a:t>
            </a:r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19136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Props1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8EF391-2BAD-45F4-B22E-736040720C9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8946e33d-fd2f-4ae4-8ee9-d90c129cdf9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37867</TotalTime>
  <Words>239</Words>
  <Application>Microsoft Office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Thème Office</vt:lpstr>
      <vt:lpstr>302.4.04 – Cryo-assemblies Horizontal Test  Weekly Reports</vt:lpstr>
      <vt:lpstr>Cryo-mechanical upgrades</vt:lpstr>
      <vt:lpstr>Other On-Project upgrades</vt:lpstr>
      <vt:lpstr>More Off-Project upgrades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Guram Chlachidze x4622 13478N</cp:lastModifiedBy>
  <cp:revision>932</cp:revision>
  <cp:lastPrinted>2018-06-20T18:25:58Z</cp:lastPrinted>
  <dcterms:created xsi:type="dcterms:W3CDTF">2016-03-23T12:58:39Z</dcterms:created>
  <dcterms:modified xsi:type="dcterms:W3CDTF">2018-09-17T15:30:15Z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