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17" r:id="rId3"/>
    <p:sldId id="319" r:id="rId4"/>
    <p:sldId id="320" r:id="rId5"/>
    <p:sldId id="321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4125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086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  <p:extLst/>
          </p:nvPr>
        </p:nvSpPr>
        <p:spPr/>
        <p:txBody>
          <a:bodyPr>
            <a:noAutofit/>
          </a:bodyPr>
          <a:lstStyle/>
          <a:p>
            <a:r>
              <a:rPr lang="en-US" dirty="0"/>
              <a:t>Cryostat Assembly Status Update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Roger </a:t>
            </a:r>
            <a:r>
              <a:rPr lang="en-US" dirty="0" err="1"/>
              <a:t>Rabehl</a:t>
            </a:r>
            <a:endParaRPr lang="en-US" dirty="0"/>
          </a:p>
          <a:p>
            <a:r>
              <a:rPr lang="en-US" dirty="0"/>
              <a:t>September 17,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4"/>
            <a:ext cx="8686800" cy="759876"/>
          </a:xfrm>
        </p:spPr>
        <p:txBody>
          <a:bodyPr/>
          <a:lstStyle/>
          <a:p>
            <a:r>
              <a:rPr lang="en-US" sz="2400" dirty="0"/>
              <a:t>CERN and FNAL personnel visited the cryostat assembly tooling vendor last week.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Cryostat Assembly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1215069"/>
            <a:ext cx="39719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33" y="1837266"/>
            <a:ext cx="4111626" cy="27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4"/>
            <a:ext cx="8686800" cy="759876"/>
          </a:xfrm>
        </p:spPr>
        <p:txBody>
          <a:bodyPr/>
          <a:lstStyle/>
          <a:p>
            <a:r>
              <a:rPr lang="en-US" sz="2400" dirty="0"/>
              <a:t>The vendor provided several documents and a design status update.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Cryostat Assembly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00756" y="1569825"/>
            <a:ext cx="3517900" cy="248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70012" y="1569825"/>
            <a:ext cx="3517901" cy="2486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211" y="1259184"/>
            <a:ext cx="3032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Conceptual Design (Technical and Operation Description) and Functional &amp; Load Test Plan for both systems (CATSF and CATSC)</a:t>
            </a:r>
          </a:p>
        </p:txBody>
      </p:sp>
    </p:spTree>
    <p:extLst>
      <p:ext uri="{BB962C8B-B14F-4D97-AF65-F5344CB8AC3E}">
        <p14:creationId xmlns:p14="http://schemas.microsoft.com/office/powerpoint/2010/main" val="750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3"/>
            <a:ext cx="8686800" cy="1064253"/>
          </a:xfrm>
        </p:spPr>
        <p:txBody>
          <a:bodyPr/>
          <a:lstStyle/>
          <a:p>
            <a:r>
              <a:rPr lang="en-US" sz="2400" dirty="0"/>
              <a:t>Design details remain to be finalized, especially related to the ability to cryostat and de-cryostat both now and old magnets.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Cryostat Assembly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06" y="1388799"/>
            <a:ext cx="2987260" cy="3014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81" y="1406343"/>
            <a:ext cx="4398081" cy="29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4"/>
            <a:ext cx="8686800" cy="759876"/>
          </a:xfrm>
        </p:spPr>
        <p:txBody>
          <a:bodyPr/>
          <a:lstStyle/>
          <a:p>
            <a:r>
              <a:rPr lang="en-US" sz="2400" dirty="0"/>
              <a:t>Schedule was also discussed.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Cryostat Assembly Status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6827" y="1512711"/>
            <a:ext cx="8358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31, 2019:  Fermilab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Vendor will not be able to meet this deadline.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August 31, 2019:  Latest Fermilab delivery as per project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Unclear if vendor can meet this deadline.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Vendor will submit a proposed schedule amendment to CERN.</a:t>
            </a:r>
          </a:p>
        </p:txBody>
      </p:sp>
    </p:spTree>
    <p:extLst>
      <p:ext uri="{BB962C8B-B14F-4D97-AF65-F5344CB8AC3E}">
        <p14:creationId xmlns:p14="http://schemas.microsoft.com/office/powerpoint/2010/main" val="3961407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13841</TotalTime>
  <Words>171</Words>
  <Application>Microsoft Office PowerPoint</Application>
  <PresentationFormat>On-screen Show (16:9)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CERN and FNAL personnel visited the cryostat assembly tooling vendor last week.</vt:lpstr>
      <vt:lpstr>The vendor provided several documents and a design status update.</vt:lpstr>
      <vt:lpstr>Design details remain to be finalized, especially related to the ability to cryostat and de-cryostat both now and old magnets.</vt:lpstr>
      <vt:lpstr>Schedule was also discussed.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J Rabehl</dc:creator>
  <cp:lastModifiedBy>Roger J. Rabehl x8855 10654N</cp:lastModifiedBy>
  <cp:revision>221</cp:revision>
  <cp:lastPrinted>2017-10-31T19:40:36Z</cp:lastPrinted>
  <dcterms:created xsi:type="dcterms:W3CDTF">2017-08-08T04:09:58Z</dcterms:created>
  <dcterms:modified xsi:type="dcterms:W3CDTF">2018-09-17T15:26:19Z</dcterms:modified>
</cp:coreProperties>
</file>