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58" r:id="rId4"/>
    <p:sldId id="257" r:id="rId5"/>
    <p:sldId id="260" r:id="rId6"/>
    <p:sldId id="262" r:id="rId7"/>
    <p:sldId id="263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EB6C65-7420-4BA4-8CF4-0F82B24FAEB7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8E362-6447-4D72-B9C3-5DEE15ED0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447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A9BAE-36CF-418B-B88D-CDB901E8C2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9EFAA2-030B-4780-B34C-F1C135B852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FC1D10-892A-4DC4-9FF2-194B32892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7C08C-D5D5-4A8C-92D8-DA2CFE7A6ED3}" type="datetime1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D05B6-87A1-4E9F-89B8-D45E7AF2E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A59EC-D386-4D70-8F11-CC0599BBF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8EB-208F-4C50-82DD-1BFD074B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4150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C47C3-A2A7-421B-BBE2-3BDE5F1EE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49C8AF-3225-4672-9DFF-5ED69AA68A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E7929-3480-46BF-B4B1-C71859927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2B89-9F3D-458F-B956-D06FED43D4DF}" type="datetime1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EB1BA-B3ED-4F33-AB2F-2D8604256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82C59C-3770-4CE6-959D-1697C718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8EB-208F-4C50-82DD-1BFD074B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966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D93A83-5E2E-4348-97C2-19A1957B17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564EF0-FE63-418B-8365-92F5A0D4C4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C00E4-F9BC-4CFE-9F2E-74595CA8C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9B8F-2077-4F61-A917-6751208505C5}" type="datetime1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82EDE5-2ADC-4B4D-B627-1CA8765B0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4BBCD-5ABE-4590-9509-F9C40DD84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8EB-208F-4C50-82DD-1BFD074B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724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1F3E8-E40C-4CA5-B86B-EC17F8347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A5A3C-C5C5-4531-AD87-4066AA955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ADE90-5DE0-40D7-89F4-930D5FD59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25B7F-92DB-4B0C-B22D-C09B9EA55604}" type="datetime1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609CD-9C79-4A8B-B016-6EEBE92E7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94D2E-EFB3-4989-8EA5-8BB691218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8EB-208F-4C50-82DD-1BFD074B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618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26E53-25C4-470C-964D-A4998B1C8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F828F2-1359-4A54-9387-00F4D12C02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155C1-0FAA-4B87-B178-EF5D15DC9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31455-1CB7-4EF6-AAF2-16C48BC81B83}" type="datetime1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E0444-ABBB-4F73-8C1F-380B2DD86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D1E223-7A37-4F93-B233-74EE052DD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8EB-208F-4C50-82DD-1BFD074B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400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B070E-2B36-4299-85CF-A7BB6179C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A09055-0057-4BE7-93E6-F5CF1BB92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1A9D9-3E39-4D93-B548-00837B4279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B23356-6DC8-46C4-B514-AF97AAD37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AA44-BCD8-42CA-942A-424B87171974}" type="datetime1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0BC2DE-E969-4BA7-91F4-E7A69F7C7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423F76-8C51-4708-B687-DB23E0AE8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8EB-208F-4C50-82DD-1BFD074B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028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CFC9-7A0F-42F5-B61A-406293831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6D8097-2F65-4464-815E-C1F08FE614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B84BE0-AFF9-4941-9D4D-21A8687C59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FC67DF-4F70-4339-8E53-D7341EAA93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222405-2986-4F73-AA40-DF92DB5477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702A0A-568D-4584-A887-18967A3B6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B64CC-885F-456A-A0C4-DB66D60DB730}" type="datetime1">
              <a:rPr lang="en-GB" smtClean="0"/>
              <a:t>30/10/2018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AA54FB-F12D-4A51-A538-7664EFDCB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4BA09C-CBA7-4681-8880-974E51E74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8EB-208F-4C50-82DD-1BFD074B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563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F7EDC-D17A-449A-9500-D34C87268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E1F3ED-1A02-420D-A3D5-F53C279EA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FF3F-FDC3-40D4-9D71-1EC460609803}" type="datetime1">
              <a:rPr lang="en-GB" smtClean="0"/>
              <a:t>30/10/2018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49E259-79CF-4934-9768-00CC9FFEB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3EB4F3-65DF-404B-BDF3-261589875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8EB-208F-4C50-82DD-1BFD074B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453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E76B1C-C4A3-49DE-8B23-B80D1FAC9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8226E-205D-4701-8941-401F6979FCEA}" type="datetime1">
              <a:rPr lang="en-GB" smtClean="0"/>
              <a:t>30/10/2018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7C97CB-385B-4403-8A60-8A4654B24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7B2053-2EA0-49BC-87E4-71F910C20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8EB-208F-4C50-82DD-1BFD074B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86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96FA8-A4B2-4C28-BF6E-DC7BDBD4C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5915C-801F-4894-AE66-F01E7E401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DB9E14-874E-4948-A739-8726E8225B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247D25-5AA1-4ACC-9CAA-D4509B33F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CCA5E-04DD-4F30-B121-9AB8136444DF}" type="datetime1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DA318A-1930-479F-9EE4-E1DCE647E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742159-C8CF-496A-8CFD-0B344BF5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8EB-208F-4C50-82DD-1BFD074B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23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3DB8B-E037-436D-BA4D-78F7B227D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2ED433-6AC8-4CBA-BDB6-E9F723786D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8E5032-3970-4FD8-A3D7-44898A4F79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DA467F-3B8A-4FB6-A8EA-A752C4692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D58BD-5AFE-45EF-858A-219409DBF1DA}" type="datetime1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D8B02-3C02-46F5-941B-C2BC0913C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5B9303-7248-42B7-A091-89880BB6D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8EB-208F-4C50-82DD-1BFD074B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299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4FAAAE-28DA-47BF-8432-CAAAB120A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158032-7D74-4B6C-9824-A11A66B5BD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4E111-D269-4CCB-A15C-91B0C60379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C5BBC-E782-4585-B450-0861FC61C1E2}" type="datetime1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31A62-E12E-481A-8E93-CBE1D3AB13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26C63-3079-4D4E-8B7C-432835FE20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CC8EB-208F-4C50-82DD-1BFD074B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308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8640F-D2B2-49A5-A1B9-2123A893BA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Egress paths from 4850 to 4910 level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24FC62-100B-494F-9551-9E3F3163E4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 Fowler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9801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18F4F-256A-4D87-9F23-179427084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222"/>
          </a:xfrm>
        </p:spPr>
        <p:txBody>
          <a:bodyPr/>
          <a:lstStyle/>
          <a:p>
            <a:r>
              <a:rPr lang="en-US" dirty="0"/>
              <a:t>Egress from 4850 to 4910 level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A86A8-5197-48B3-8327-5822727E1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1905"/>
            <a:ext cx="10515600" cy="488505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At beneficial occupancy, there needs to be one code compliant egress path from 4850 to the 4910 level.</a:t>
            </a:r>
          </a:p>
          <a:p>
            <a:r>
              <a:rPr lang="en-US" dirty="0"/>
              <a:t>This can be a permanent or temporary path that meets FLS requirements.  </a:t>
            </a:r>
          </a:p>
          <a:p>
            <a:r>
              <a:rPr lang="en-US" dirty="0"/>
              <a:t>Currently there is the design of a permanent set of stairs in the FSCF scope.  This design is being performed by ARUP.</a:t>
            </a:r>
          </a:p>
          <a:p>
            <a:r>
              <a:rPr lang="en-US" dirty="0"/>
              <a:t>When these permanent stairs are installed is still a question</a:t>
            </a:r>
          </a:p>
          <a:p>
            <a:r>
              <a:rPr lang="en-US" dirty="0"/>
              <a:t>A code compliant set of temporary stairs could be installed in order to receive beneficial occupancy.</a:t>
            </a:r>
          </a:p>
          <a:p>
            <a:r>
              <a:rPr lang="en-US" dirty="0"/>
              <a:t>It is understood that only one egress path is needed if the occupancy of the 4910 level is less than 50 people.  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864C91-FFD6-4B82-9C7E-B7825B9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8EB-208F-4C50-82DD-1BFD074BCA4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328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18F4F-256A-4D87-9F23-179427084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222"/>
          </a:xfrm>
        </p:spPr>
        <p:txBody>
          <a:bodyPr/>
          <a:lstStyle/>
          <a:p>
            <a:r>
              <a:rPr lang="en-US" dirty="0"/>
              <a:t>North cavern at beneficial occupancy</a:t>
            </a:r>
            <a:endParaRPr lang="en-GB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D29DC3C-4B0D-46C2-84E4-424DF864A5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410" y="1292225"/>
            <a:ext cx="7909180" cy="4884738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864C91-FFD6-4B82-9C7E-B7825B9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8EB-208F-4C50-82DD-1BFD074BCA4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063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18F4F-256A-4D87-9F23-179427084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222"/>
          </a:xfrm>
        </p:spPr>
        <p:txBody>
          <a:bodyPr>
            <a:normAutofit fontScale="90000"/>
          </a:bodyPr>
          <a:lstStyle/>
          <a:p>
            <a:r>
              <a:rPr lang="en-US" dirty="0"/>
              <a:t>Very constrained space available for permanent egress paths</a:t>
            </a:r>
            <a:endParaRPr lang="en-GB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D9420E6-3812-4E92-93AB-584C9CD0503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410" y="1292225"/>
            <a:ext cx="7909180" cy="4884738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864C91-FFD6-4B82-9C7E-B7825B9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8EB-208F-4C50-82DD-1BFD074BCA4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680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18F4F-256A-4D87-9F23-179427084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222"/>
          </a:xfrm>
        </p:spPr>
        <p:txBody>
          <a:bodyPr/>
          <a:lstStyle/>
          <a:p>
            <a:r>
              <a:rPr lang="en-US" dirty="0"/>
              <a:t>Integration into CF design</a:t>
            </a:r>
            <a:endParaRPr lang="en-GB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650846C-F2D1-4961-A006-7DA2574253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410" y="1292225"/>
            <a:ext cx="7909180" cy="4884738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864C91-FFD6-4B82-9C7E-B7825B9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8EB-208F-4C50-82DD-1BFD074BCA4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035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18F4F-256A-4D87-9F23-179427084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222"/>
          </a:xfrm>
        </p:spPr>
        <p:txBody>
          <a:bodyPr/>
          <a:lstStyle/>
          <a:p>
            <a:r>
              <a:rPr lang="en-US" dirty="0"/>
              <a:t>Position of permanent stairs in N cavern</a:t>
            </a:r>
            <a:endParaRPr lang="en-GB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EF42C80-1DA9-4970-BE20-0097B865C3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410" y="1292225"/>
            <a:ext cx="7909180" cy="4884738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864C91-FFD6-4B82-9C7E-B7825B9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8EB-208F-4C50-82DD-1BFD074BCA4E}" type="slidenum">
              <a:rPr lang="en-GB" smtClean="0"/>
              <a:t>6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B1959F-F47E-43D7-8E68-2DA943386025}"/>
              </a:ext>
            </a:extLst>
          </p:cNvPr>
          <p:cNvSpPr/>
          <p:nvPr/>
        </p:nvSpPr>
        <p:spPr>
          <a:xfrm>
            <a:off x="5746459" y="3429000"/>
            <a:ext cx="218113" cy="1950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629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18F4F-256A-4D87-9F23-179427084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222"/>
          </a:xfrm>
        </p:spPr>
        <p:txBody>
          <a:bodyPr>
            <a:normAutofit fontScale="90000"/>
          </a:bodyPr>
          <a:lstStyle/>
          <a:p>
            <a:r>
              <a:rPr lang="en-US" dirty="0"/>
              <a:t>The west end of the cavern will be used as storage for installation</a:t>
            </a:r>
            <a:endParaRPr lang="en-GB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D9FB3D5-3991-433E-AEF0-60E0FE404E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410" y="1292225"/>
            <a:ext cx="7909180" cy="4884738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864C91-FFD6-4B82-9C7E-B7825B9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8EB-208F-4C50-82DD-1BFD074BCA4E}" type="slidenum">
              <a:rPr lang="en-GB" smtClean="0"/>
              <a:t>7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6730E6-FFDD-4AE2-89C4-4968759E9BAE}"/>
              </a:ext>
            </a:extLst>
          </p:cNvPr>
          <p:cNvSpPr/>
          <p:nvPr/>
        </p:nvSpPr>
        <p:spPr>
          <a:xfrm rot="396841">
            <a:off x="2581445" y="3194918"/>
            <a:ext cx="3085975" cy="925603"/>
          </a:xfrm>
          <a:prstGeom prst="rect">
            <a:avLst/>
          </a:prstGeom>
          <a:solidFill>
            <a:schemeClr val="accent1">
              <a:alpha val="42000"/>
            </a:schemeClr>
          </a:solidFill>
          <a:ln w="539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497BF1E-EBFC-4D22-8301-EC528D44C344}"/>
              </a:ext>
            </a:extLst>
          </p:cNvPr>
          <p:cNvSpPr/>
          <p:nvPr/>
        </p:nvSpPr>
        <p:spPr>
          <a:xfrm>
            <a:off x="2686018" y="3020276"/>
            <a:ext cx="218113" cy="1950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8617F76-0DAF-40B3-BC2B-6BF1BCD4463A}"/>
              </a:ext>
            </a:extLst>
          </p:cNvPr>
          <p:cNvSpPr txBox="1"/>
          <p:nvPr/>
        </p:nvSpPr>
        <p:spPr>
          <a:xfrm>
            <a:off x="65314" y="2472612"/>
            <a:ext cx="19221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Temp stairs would be added and an </a:t>
            </a:r>
            <a:r>
              <a:rPr lang="en-US" dirty="0" err="1"/>
              <a:t>alimak</a:t>
            </a:r>
            <a:r>
              <a:rPr lang="en-US" dirty="0"/>
              <a:t> near the west entrance.  These could stay until cryostat 3 construction begins.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1414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18F4F-256A-4D87-9F23-179427084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222"/>
          </a:xfrm>
        </p:spPr>
        <p:txBody>
          <a:bodyPr/>
          <a:lstStyle/>
          <a:p>
            <a:r>
              <a:rPr lang="en-US" dirty="0"/>
              <a:t>Conclusions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A86A8-5197-48B3-8327-5822727E1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1905"/>
            <a:ext cx="10515600" cy="4885058"/>
          </a:xfrm>
        </p:spPr>
        <p:txBody>
          <a:bodyPr/>
          <a:lstStyle/>
          <a:p>
            <a:r>
              <a:rPr lang="en-US" dirty="0"/>
              <a:t>The location of the permanent stairs will be transmitted to ARUP for final design.  (unless objections)</a:t>
            </a:r>
          </a:p>
          <a:p>
            <a:r>
              <a:rPr lang="en-US" dirty="0"/>
              <a:t>When this will be installed is still to be determined.</a:t>
            </a:r>
          </a:p>
          <a:p>
            <a:r>
              <a:rPr lang="en-US" dirty="0"/>
              <a:t>Temporary stair towers and </a:t>
            </a:r>
            <a:r>
              <a:rPr lang="en-US" dirty="0" err="1"/>
              <a:t>alimaks</a:t>
            </a:r>
            <a:r>
              <a:rPr lang="en-US" dirty="0"/>
              <a:t> will be the responsibility of others to be added after CF is complete.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864C91-FFD6-4B82-9C7E-B7825B9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CC8EB-208F-4C50-82DD-1BFD074BCA4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013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2564</TotalTime>
  <Words>238</Words>
  <Application>Microsoft Office PowerPoint</Application>
  <PresentationFormat>Widescreen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Egress paths from 4850 to 4910 level</vt:lpstr>
      <vt:lpstr>Egress from 4850 to 4910 level</vt:lpstr>
      <vt:lpstr>North cavern at beneficial occupancy</vt:lpstr>
      <vt:lpstr>Very constrained space available for permanent egress paths</vt:lpstr>
      <vt:lpstr>Integration into CF design</vt:lpstr>
      <vt:lpstr>Position of permanent stairs in N cavern</vt:lpstr>
      <vt:lpstr>The west end of the cavern will be used as storage for installation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 Fowler</dc:creator>
  <cp:lastModifiedBy>Jack Fowler</cp:lastModifiedBy>
  <cp:revision>12</cp:revision>
  <dcterms:created xsi:type="dcterms:W3CDTF">2018-10-30T19:21:45Z</dcterms:created>
  <dcterms:modified xsi:type="dcterms:W3CDTF">2018-11-01T14:06:13Z</dcterms:modified>
</cp:coreProperties>
</file>