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66" r:id="rId5"/>
    <p:sldId id="270" r:id="rId6"/>
    <p:sldId id="259" r:id="rId7"/>
    <p:sldId id="260" r:id="rId8"/>
    <p:sldId id="262" r:id="rId9"/>
    <p:sldId id="271" r:id="rId10"/>
    <p:sldId id="272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7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8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0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5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1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8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7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3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1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2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E2ED-5D78-4878-9F75-3B878066DB6D}" type="datetimeFigureOut">
              <a:rPr lang="en-US" smtClean="0"/>
              <a:t>01-Nov-18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1733-9912-48ED-8EA8-8CD5D0ED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7855" y="647643"/>
            <a:ext cx="10376289" cy="5562714"/>
            <a:chOff x="0" y="1073273"/>
            <a:chExt cx="9144000" cy="470669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1073273"/>
              <a:ext cx="9144000" cy="4706691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13350" y="2393156"/>
              <a:ext cx="1550193" cy="47148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00651" y="4919661"/>
              <a:ext cx="1550193" cy="47148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23283" y="2574130"/>
              <a:ext cx="1304925" cy="29051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20902" y="4924423"/>
              <a:ext cx="1307306" cy="29051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31609" y="2395537"/>
              <a:ext cx="1478757" cy="10477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39939" y="5283598"/>
              <a:ext cx="1464469" cy="109931"/>
            </a:xfrm>
            <a:prstGeom prst="rect">
              <a:avLst/>
            </a:prstGeom>
          </p:spPr>
        </p:pic>
        <p:sp>
          <p:nvSpPr>
            <p:cNvPr id="10" name="TextBox 6"/>
            <p:cNvSpPr txBox="1"/>
            <p:nvPr/>
          </p:nvSpPr>
          <p:spPr>
            <a:xfrm>
              <a:off x="3759200" y="2956867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i="1" dirty="0"/>
                <a:t>Det#3</a:t>
              </a:r>
            </a:p>
          </p:txBody>
        </p:sp>
        <p:sp>
          <p:nvSpPr>
            <p:cNvPr id="11" name="TextBox 7"/>
            <p:cNvSpPr txBox="1"/>
            <p:nvPr/>
          </p:nvSpPr>
          <p:spPr>
            <a:xfrm>
              <a:off x="3759200" y="4583668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i="1" dirty="0"/>
                <a:t>Det#4</a:t>
              </a:r>
            </a:p>
          </p:txBody>
        </p:sp>
        <p:sp>
          <p:nvSpPr>
            <p:cNvPr id="12" name="TextBox 8"/>
            <p:cNvSpPr txBox="1"/>
            <p:nvPr/>
          </p:nvSpPr>
          <p:spPr>
            <a:xfrm>
              <a:off x="5842000" y="2956867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i="1" dirty="0"/>
                <a:t>Det#1</a:t>
              </a:r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5842000" y="4608036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i="1" dirty="0"/>
                <a:t>Det#2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971649" y="6210357"/>
            <a:ext cx="2220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Marzio’s</a:t>
            </a:r>
            <a:r>
              <a:rPr lang="en-US" dirty="0" smtClean="0"/>
              <a:t>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5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512" y="16578"/>
            <a:ext cx="7768424" cy="386698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0" y="0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231871" y="1581216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23026" y="1487371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3622908"/>
            <a:ext cx="4270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</a:t>
            </a:r>
            <a:r>
              <a:rPr lang="en-US" dirty="0" smtClean="0"/>
              <a:t>2 – Possible Changes on the concept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231443" y="575855"/>
            <a:ext cx="690414" cy="850496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522" y="3939084"/>
            <a:ext cx="5751652" cy="286307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596376" y="5345425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57088" y="5345425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8548" y="4908955"/>
            <a:ext cx="2150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Swap the position of the clean room and the SAS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461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708" y="3407481"/>
            <a:ext cx="6361440" cy="31666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t="19387" r="592" b="34590"/>
          <a:stretch/>
        </p:blipFill>
        <p:spPr>
          <a:xfrm>
            <a:off x="0" y="507463"/>
            <a:ext cx="12070080" cy="2793077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599321" y="641807"/>
            <a:ext cx="418407" cy="54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03386" y="400522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17728" y="48465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434855" y="575213"/>
            <a:ext cx="368531" cy="47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0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2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0" y="3132430"/>
            <a:ext cx="12192000" cy="69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99360" y="472348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3223" y="4679813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617049" y="1092561"/>
            <a:ext cx="478951" cy="47593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52298" y="3935895"/>
            <a:ext cx="705094" cy="572005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960574" y="1577203"/>
            <a:ext cx="603094" cy="23084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1" y="3254005"/>
            <a:ext cx="439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3 </a:t>
            </a:r>
            <a:r>
              <a:rPr lang="en-US" dirty="0" smtClean="0">
                <a:sym typeface="Wingdings" panose="05000000000000000000" pitchFamily="2" charset="2"/>
              </a:rPr>
              <a:t> Move stairs to the other side-top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3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973" y="3478949"/>
            <a:ext cx="6244012" cy="31081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t="19387" r="592" b="34590"/>
          <a:stretch/>
        </p:blipFill>
        <p:spPr>
          <a:xfrm>
            <a:off x="0" y="507463"/>
            <a:ext cx="12070080" cy="2793077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599321" y="641807"/>
            <a:ext cx="418407" cy="54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03386" y="400522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17728" y="48465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434855" y="575213"/>
            <a:ext cx="368531" cy="47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0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2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0" y="3132430"/>
            <a:ext cx="12192000" cy="69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63461" y="5137307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81052" y="5092812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617049" y="1092561"/>
            <a:ext cx="478951" cy="47593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96000" y="5495858"/>
            <a:ext cx="882363" cy="728355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27" idx="0"/>
          </p:cNvCxnSpPr>
          <p:nvPr/>
        </p:nvCxnSpPr>
        <p:spPr>
          <a:xfrm>
            <a:off x="5960574" y="1577203"/>
            <a:ext cx="576608" cy="39186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1" y="3254005"/>
            <a:ext cx="627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Move stairs to the other </a:t>
            </a:r>
            <a:r>
              <a:rPr lang="en-US" dirty="0" smtClean="0">
                <a:sym typeface="Wingdings" panose="05000000000000000000" pitchFamily="2" charset="2"/>
              </a:rPr>
              <a:t>side-bottom(current design)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6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t="19387" r="592" b="34590"/>
          <a:stretch/>
        </p:blipFill>
        <p:spPr>
          <a:xfrm>
            <a:off x="0" y="300921"/>
            <a:ext cx="12070080" cy="27930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t="19387" r="592" b="34590"/>
          <a:stretch/>
        </p:blipFill>
        <p:spPr>
          <a:xfrm>
            <a:off x="29220" y="4024502"/>
            <a:ext cx="12070080" cy="279307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2698866" y="222104"/>
            <a:ext cx="418407" cy="54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902931" y="-6713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7273" y="64947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534400" y="155510"/>
            <a:ext cx="368531" cy="47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862102" y="6488668"/>
            <a:ext cx="135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Jack’s model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-58190" y="25184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1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599321" y="3883987"/>
            <a:ext cx="418407" cy="54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03386" y="365517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17728" y="372683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434855" y="3817393"/>
            <a:ext cx="368531" cy="47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3642702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2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0" y="3488283"/>
            <a:ext cx="12192000" cy="69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25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921858" y="2814761"/>
            <a:ext cx="2875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Installation - </a:t>
            </a:r>
            <a:r>
              <a:rPr lang="en-US" sz="2200" dirty="0"/>
              <a:t>D</a:t>
            </a:r>
            <a:r>
              <a:rPr lang="en-US" sz="2200" dirty="0" smtClean="0"/>
              <a:t>etector 1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1156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t="19387" r="592" b="34590"/>
          <a:stretch/>
        </p:blipFill>
        <p:spPr>
          <a:xfrm>
            <a:off x="0" y="507463"/>
            <a:ext cx="12070080" cy="2793077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599321" y="641807"/>
            <a:ext cx="418407" cy="54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03386" y="400522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17728" y="48465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434855" y="575213"/>
            <a:ext cx="368531" cy="47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0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2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0" y="3132430"/>
            <a:ext cx="12192000" cy="69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617049" y="1092561"/>
            <a:ext cx="478951" cy="47593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8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0" y="0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2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3040774" y="3840480"/>
            <a:ext cx="6615484" cy="2891340"/>
            <a:chOff x="0" y="400522"/>
            <a:chExt cx="12192000" cy="6068967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00522"/>
              <a:ext cx="12192000" cy="6068967"/>
            </a:xfrm>
            <a:prstGeom prst="rect">
              <a:avLst/>
            </a:prstGeom>
          </p:spPr>
        </p:pic>
        <p:grpSp>
          <p:nvGrpSpPr>
            <p:cNvPr id="34" name="Group 33"/>
            <p:cNvGrpSpPr/>
            <p:nvPr/>
          </p:nvGrpSpPr>
          <p:grpSpPr>
            <a:xfrm>
              <a:off x="1630017" y="1208599"/>
              <a:ext cx="5271715" cy="4707172"/>
              <a:chOff x="1630017" y="1208599"/>
              <a:chExt cx="5271715" cy="4707172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913" t="27564" r="30935" b="9417"/>
              <a:stretch/>
            </p:blipFill>
            <p:spPr>
              <a:xfrm>
                <a:off x="2194559" y="2075291"/>
                <a:ext cx="2456953" cy="382457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261" t="12890" r="31000" b="72829"/>
              <a:stretch/>
            </p:blipFill>
            <p:spPr>
              <a:xfrm>
                <a:off x="1630017" y="1208599"/>
                <a:ext cx="2162756" cy="866692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109" t="27826" r="61391" b="8631"/>
              <a:stretch/>
            </p:blipFill>
            <p:spPr>
              <a:xfrm>
                <a:off x="5987332" y="2059389"/>
                <a:ext cx="914400" cy="3856382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109" t="27826" r="61716" b="65585"/>
              <a:stretch/>
            </p:blipFill>
            <p:spPr>
              <a:xfrm>
                <a:off x="5987332" y="1626043"/>
                <a:ext cx="874714" cy="399897"/>
              </a:xfrm>
              <a:prstGeom prst="rect">
                <a:avLst/>
              </a:prstGeom>
            </p:spPr>
          </p:pic>
        </p:grpSp>
      </p:grpSp>
      <p:sp>
        <p:nvSpPr>
          <p:cNvPr id="40" name="TextBox 39"/>
          <p:cNvSpPr txBox="1"/>
          <p:nvPr/>
        </p:nvSpPr>
        <p:spPr>
          <a:xfrm>
            <a:off x="7549619" y="5144171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40774" y="5144171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468" y="43698"/>
            <a:ext cx="6732562" cy="335135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940558" y="1495869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31713" y="1495869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3248433"/>
            <a:ext cx="280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</a:t>
            </a:r>
            <a:r>
              <a:rPr lang="en-US" dirty="0" smtClean="0"/>
              <a:t>2 – Possible Changes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098765" y="528018"/>
            <a:ext cx="561114" cy="704434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06088" y="4043529"/>
            <a:ext cx="647968" cy="646918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4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561" y="3323353"/>
            <a:ext cx="6798566" cy="33842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t="19387" r="592" b="34590"/>
          <a:stretch/>
        </p:blipFill>
        <p:spPr>
          <a:xfrm>
            <a:off x="0" y="507463"/>
            <a:ext cx="12070080" cy="2793077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599321" y="641807"/>
            <a:ext cx="418407" cy="54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03386" y="400522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17728" y="48465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434855" y="575213"/>
            <a:ext cx="368531" cy="47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0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2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0" y="3132430"/>
            <a:ext cx="12192000" cy="69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99360" y="472348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17727" y="472348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617049" y="1092561"/>
            <a:ext cx="478951" cy="47593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12541" y="3747740"/>
            <a:ext cx="882363" cy="728355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-1" y="3254005"/>
            <a:ext cx="439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3 </a:t>
            </a:r>
            <a:r>
              <a:rPr lang="en-US" dirty="0" smtClean="0">
                <a:sym typeface="Wingdings" panose="05000000000000000000" pitchFamily="2" charset="2"/>
              </a:rPr>
              <a:t> Move stairs to the other side-top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960574" y="1577203"/>
            <a:ext cx="825708" cy="21477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582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t="19387" r="592" b="34590"/>
          <a:stretch/>
        </p:blipFill>
        <p:spPr>
          <a:xfrm>
            <a:off x="0" y="507463"/>
            <a:ext cx="12070080" cy="2793077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599321" y="641807"/>
            <a:ext cx="418407" cy="54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03386" y="400522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17728" y="48465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434855" y="575213"/>
            <a:ext cx="368531" cy="47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0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2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0" y="3132430"/>
            <a:ext cx="12192000" cy="69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622" y="3265434"/>
            <a:ext cx="6774511" cy="337223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799360" y="472348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17727" y="472348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617049" y="1092561"/>
            <a:ext cx="478951" cy="47593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96000" y="5495858"/>
            <a:ext cx="882363" cy="728355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-1" y="3254005"/>
            <a:ext cx="627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Move stairs to the other </a:t>
            </a:r>
            <a:r>
              <a:rPr lang="en-US" dirty="0" smtClean="0">
                <a:sym typeface="Wingdings" panose="05000000000000000000" pitchFamily="2" charset="2"/>
              </a:rPr>
              <a:t>side-bottom(current design)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27" idx="0"/>
          </p:cNvCxnSpPr>
          <p:nvPr/>
        </p:nvCxnSpPr>
        <p:spPr>
          <a:xfrm>
            <a:off x="5960574" y="1577203"/>
            <a:ext cx="576608" cy="39186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32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921858" y="2814761"/>
            <a:ext cx="2875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Installation - </a:t>
            </a:r>
            <a:r>
              <a:rPr lang="en-US" sz="2200" dirty="0"/>
              <a:t>D</a:t>
            </a:r>
            <a:r>
              <a:rPr lang="en-US" sz="2200" dirty="0" smtClean="0"/>
              <a:t>etector 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5244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t="19387" r="592" b="34590"/>
          <a:stretch/>
        </p:blipFill>
        <p:spPr>
          <a:xfrm>
            <a:off x="0" y="507463"/>
            <a:ext cx="12070080" cy="2793077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599321" y="641807"/>
            <a:ext cx="418407" cy="54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03386" y="400522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17728" y="484650"/>
            <a:ext cx="63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Det3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8434855" y="575213"/>
            <a:ext cx="368531" cy="47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0"/>
            <a:ext cx="9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Layout 2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0" y="3132430"/>
            <a:ext cx="12192000" cy="69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617049" y="1092561"/>
            <a:ext cx="478951" cy="47593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86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131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Diamanto Smargianaki</dc:creator>
  <cp:lastModifiedBy>Diamanto Smargianaki</cp:lastModifiedBy>
  <cp:revision>13</cp:revision>
  <dcterms:created xsi:type="dcterms:W3CDTF">2018-10-31T13:44:18Z</dcterms:created>
  <dcterms:modified xsi:type="dcterms:W3CDTF">2018-11-01T14:45:32Z</dcterms:modified>
</cp:coreProperties>
</file>