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7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3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0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3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9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6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1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2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6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5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5CCA-3AC9-9449-BB0D-1D6F721C790C}" type="datetimeFigureOut">
              <a:rPr lang="en-US" smtClean="0"/>
              <a:t>01.11.18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7C28-2936-DE44-82BF-4DED53FE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 discussions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47" y="82651"/>
            <a:ext cx="8229600" cy="1143000"/>
          </a:xfrm>
        </p:spPr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61169" y="1118505"/>
            <a:ext cx="10376289" cy="5562714"/>
            <a:chOff x="0" y="1073273"/>
            <a:chExt cx="9144000" cy="470669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1073273"/>
              <a:ext cx="9144000" cy="470669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13350" y="2393156"/>
              <a:ext cx="1550193" cy="47148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00651" y="4919661"/>
              <a:ext cx="1550193" cy="47148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3283" y="2574130"/>
              <a:ext cx="1304925" cy="2905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0902" y="4924423"/>
              <a:ext cx="1307306" cy="29051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1609" y="2395537"/>
              <a:ext cx="1478757" cy="1047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9939" y="5283598"/>
              <a:ext cx="1464469" cy="10993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59200" y="295686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59200" y="4583668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42000" y="295686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42000" y="4608036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Det#2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182954" y="2681254"/>
            <a:ext cx="180000" cy="55442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2954" y="5623526"/>
            <a:ext cx="180000" cy="55442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02146" y="5671981"/>
            <a:ext cx="51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630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9504754" y="-2231495"/>
            <a:ext cx="24985029" cy="16233429"/>
            <a:chOff x="0" y="1073273"/>
            <a:chExt cx="9144000" cy="470669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1073273"/>
              <a:ext cx="9144000" cy="470669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13350" y="2393156"/>
              <a:ext cx="1550193" cy="47148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00651" y="4919661"/>
              <a:ext cx="1550193" cy="47148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3283" y="2574130"/>
              <a:ext cx="1304925" cy="2905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0902" y="4924423"/>
              <a:ext cx="1307306" cy="29051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1609" y="2395537"/>
              <a:ext cx="1478757" cy="1047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9939" y="5283598"/>
              <a:ext cx="1464469" cy="10993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59200" y="295686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59200" y="4583668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42000" y="295686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42000" y="4608036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/>
                <a:t>Det#2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148667" y="1320805"/>
            <a:ext cx="347133" cy="9313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48667" y="5054600"/>
            <a:ext cx="347133" cy="931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12834" y="846429"/>
            <a:ext cx="2154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door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4705484" y="2367108"/>
            <a:ext cx="45719" cy="148099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43865" y="3815622"/>
            <a:ext cx="45719" cy="262327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89584" y="3841022"/>
            <a:ext cx="250599" cy="4571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12273" y="4165600"/>
            <a:ext cx="154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Cables and cryo services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1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36800" y="1930400"/>
            <a:ext cx="4191000" cy="1828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36800" y="2870200"/>
            <a:ext cx="4191000" cy="2120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22600" y="2717800"/>
            <a:ext cx="2908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2600" y="3098800"/>
            <a:ext cx="2908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22600" y="3479800"/>
            <a:ext cx="2908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22600" y="3860800"/>
            <a:ext cx="2908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22600" y="4241800"/>
            <a:ext cx="2908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22600" y="4622800"/>
            <a:ext cx="2908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80000" y="3860800"/>
            <a:ext cx="558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80000" y="4241800"/>
            <a:ext cx="558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80000" y="4622800"/>
            <a:ext cx="558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V="1">
            <a:off x="2336800" y="4622800"/>
            <a:ext cx="304800" cy="279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V="1">
            <a:off x="2641600" y="4648200"/>
            <a:ext cx="304800" cy="279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V="1">
            <a:off x="2336800" y="4445000"/>
            <a:ext cx="1905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V="1">
            <a:off x="2527300" y="4445000"/>
            <a:ext cx="1905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 flipV="1">
            <a:off x="2717800" y="4445000"/>
            <a:ext cx="190500" cy="177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 flipH="1">
            <a:off x="2336800" y="4241800"/>
            <a:ext cx="190500" cy="203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 flipH="1">
            <a:off x="2527300" y="4241800"/>
            <a:ext cx="190500" cy="203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 flipH="1">
            <a:off x="2717800" y="4241800"/>
            <a:ext cx="190500" cy="203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336800" y="3213100"/>
            <a:ext cx="0" cy="9144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13000" y="41275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13000" y="39751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13000" y="38227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13000" y="36703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13000" y="35179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13000" y="33655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13000" y="3213100"/>
            <a:ext cx="4953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5245100"/>
            <a:ext cx="69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0.5m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336800" y="52451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21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Nord bridge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part of the clean room</a:t>
            </a:r>
          </a:p>
          <a:p>
            <a:r>
              <a:rPr lang="en-US" dirty="0" smtClean="0"/>
              <a:t>Passage of goods to the CUC. What are the maximal weights and dimensions?</a:t>
            </a:r>
          </a:p>
          <a:p>
            <a:r>
              <a:rPr lang="en-US" dirty="0" smtClean="0"/>
              <a:t>Does it supports services?</a:t>
            </a:r>
          </a:p>
          <a:p>
            <a:r>
              <a:rPr lang="en-US" dirty="0" smtClean="0"/>
              <a:t>Should the dimension match the door size + handrails?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0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80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CF discussions</vt:lpstr>
      <vt:lpstr>Bridges</vt:lpstr>
      <vt:lpstr>PowerPoint Presentation</vt:lpstr>
      <vt:lpstr>The doors</vt:lpstr>
      <vt:lpstr>Nord bridge 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 discussions</dc:title>
  <dc:creator>Nessi</dc:creator>
  <cp:lastModifiedBy>Nessi</cp:lastModifiedBy>
  <cp:revision>5</cp:revision>
  <dcterms:created xsi:type="dcterms:W3CDTF">2018-11-01T11:58:10Z</dcterms:created>
  <dcterms:modified xsi:type="dcterms:W3CDTF">2018-11-01T14:39:13Z</dcterms:modified>
</cp:coreProperties>
</file>