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C3C5-CE83-4FD7-A34A-226963E96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D790A-0180-41E9-8F30-179BC2233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43D5-8AE4-47B0-A5A0-3849D10C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F6507-B476-42BE-912F-875F3014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63917-4FB4-49E9-8461-B0D25A98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5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75DD-7FF7-40CD-927B-BBBCD0AF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BDF67-9649-4DB7-87B2-5D1F3C86F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3D34-00AD-4A9B-8995-CEAA6F2F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8E50-FD83-4D83-9CA8-D5CEBE19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8F6F9-84BB-4151-AEBE-C12737BA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5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2DB6F-4FF8-43CD-AFDF-0AEB15C68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33AD9-2348-492F-821D-F6AB9C095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8A07-0789-4864-BDC8-E81C95BC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7BC02-9118-4368-B43B-35C15F8F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5385A-CA5E-4C3C-964D-67A6DD91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9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D3B5-CA9B-4369-9C4D-A841C59B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2573B-7B5B-43B5-8A62-5D85276E8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2F3D2-26AE-4790-B160-B7FE1167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CEC38-FF6A-4253-B03B-4673F580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0262-9692-46DE-BB6C-2BDDA567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7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6614-FD45-47C0-9749-BB4F51D2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A58DD-D912-4320-B515-B251AE88A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C271-F4B3-4916-8DC0-7900269D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D27C-716C-4BAE-9A2B-A9A76DB0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7583-456D-4741-B7DB-03AD0BC2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2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4553-DBA9-4B32-A088-51CF8650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2F50-1ADB-4B0B-963C-9C29D0546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63971-A22E-42AF-A7CB-C29CF8C03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C420-E9AD-4443-A266-AC464E42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3A0A6-4010-4010-9334-1083539C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9B746-D6D4-4373-9CF8-BB68EDB4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86FF-E59A-4AAC-974C-9DC57D7A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07600-6851-46AC-AF1C-037F17F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3C6B4-1E95-4F5D-8382-D2F683FC0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80C59-E3B9-4933-8BCD-4A5039706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7F194-961A-4761-A298-D7C697BD9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DF788-278B-4898-B597-A836B6B5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80D49-1AD7-469A-B250-0AAED00E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07994-0E9C-447C-B40E-743C0D0E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FE0-0249-47E3-88FD-1E931A2D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3C7D6-EEC8-4587-BB25-9B50B3A9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99EFC-C976-4863-83C7-0C6EC1A4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4EA7F-48F0-4B0E-868E-5EA890A7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8416B-63C3-4CFB-B757-330B90E4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F8336-E951-4589-9C73-D08E8887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D390B-D32B-4832-A7AF-8765BF62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8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C64E-EB00-4FF1-8F5A-24560312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AB322-F4D3-4BF8-A84E-9105F3869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637AE-1966-463C-8BCD-520C02335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65617-BF9E-4644-B0C4-68877187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B796B-BC9C-4F8E-8A06-8A792BC4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8AA99-57B4-488F-9726-07B2239B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2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3FBD-B3DB-4C68-B538-259A5044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CD3D2-2A1A-42C2-9FD0-F291C9A9E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D43D3-BE58-4131-8931-9289B9ED5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840A6-4243-4D8E-AF9E-86037005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C51BE-F6A2-464A-AB46-85287D94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6F116-0B5F-489F-B911-E5762539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9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AAB39-A4FA-4782-896B-231960D0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11814-FE22-4BE6-A00B-273FF889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66905-FE84-4FD2-AF8A-66E70197A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F0DD-EC34-458A-8D61-FE90B82C1E73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52BE3-4552-4F69-BC0D-24021DE26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9A0EC-8ABD-4500-B2F7-9D426B4E7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12AB-D059-4B01-BF74-682A9D17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8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6361-8CE2-4C86-91B1-D78AF59D6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Ducts to 4910 for ODH and to control condensate on warm structure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AED8A-48CB-490B-89D4-F536C43C4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7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1E6F-FE5F-45B2-B26F-0AF17206E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69"/>
            <a:ext cx="10515600" cy="508639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8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1E6F-FE5F-45B2-B26F-0AF17206E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69"/>
            <a:ext cx="10515600" cy="508639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1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1E6F-FE5F-45B2-B26F-0AF17206E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69"/>
            <a:ext cx="10515600" cy="508639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6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B8FF85-9986-4D48-BBAC-EB4A62BB7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8" y="1090613"/>
            <a:ext cx="10440723" cy="50863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DA7F3-6F62-4F00-92BA-78736286085D}"/>
              </a:ext>
            </a:extLst>
          </p:cNvPr>
          <p:cNvSpPr txBox="1"/>
          <p:nvPr/>
        </p:nvSpPr>
        <p:spPr>
          <a:xfrm>
            <a:off x="8615494" y="3825380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40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D1416-42A8-410F-94BC-6E0316CC6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8" y="1090613"/>
            <a:ext cx="10440723" cy="5086350"/>
          </a:xfrm>
        </p:spPr>
      </p:pic>
    </p:spTree>
    <p:extLst>
      <p:ext uri="{BB962C8B-B14F-4D97-AF65-F5344CB8AC3E}">
        <p14:creationId xmlns:p14="http://schemas.microsoft.com/office/powerpoint/2010/main" val="185899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D9D82-6EDC-48A4-A1F8-D836FF672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89" y="1090613"/>
            <a:ext cx="8235622" cy="5086350"/>
          </a:xfrm>
        </p:spPr>
      </p:pic>
    </p:spTree>
    <p:extLst>
      <p:ext uri="{BB962C8B-B14F-4D97-AF65-F5344CB8AC3E}">
        <p14:creationId xmlns:p14="http://schemas.microsoft.com/office/powerpoint/2010/main" val="315803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r>
              <a:rPr lang="en-US" dirty="0"/>
              <a:t>Air flow paths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4E2947-A704-4F59-9B2D-456FE63DE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89" y="1090613"/>
            <a:ext cx="8235622" cy="508635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E7BAC5-0262-4095-AE13-1BD67E9CCB9F}"/>
              </a:ext>
            </a:extLst>
          </p:cNvPr>
          <p:cNvCxnSpPr>
            <a:cxnSpLocks/>
          </p:cNvCxnSpPr>
          <p:nvPr/>
        </p:nvCxnSpPr>
        <p:spPr>
          <a:xfrm flipH="1" flipV="1">
            <a:off x="3398982" y="3269673"/>
            <a:ext cx="83127" cy="56341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D6A929-CAA6-4DE4-BE59-C409E38A10E2}"/>
              </a:ext>
            </a:extLst>
          </p:cNvPr>
          <p:cNvCxnSpPr>
            <a:cxnSpLocks/>
          </p:cNvCxnSpPr>
          <p:nvPr/>
        </p:nvCxnSpPr>
        <p:spPr>
          <a:xfrm flipH="1" flipV="1">
            <a:off x="3482109" y="3833091"/>
            <a:ext cx="4581237" cy="54494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599B5-B0E1-4045-9936-D83D93DD3DEC}"/>
              </a:ext>
            </a:extLst>
          </p:cNvPr>
          <p:cNvCxnSpPr>
            <a:cxnSpLocks/>
          </p:cNvCxnSpPr>
          <p:nvPr/>
        </p:nvCxnSpPr>
        <p:spPr>
          <a:xfrm flipH="1">
            <a:off x="5929745" y="3429000"/>
            <a:ext cx="443346" cy="66270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7FC468-F01A-4FC4-94C7-1D63A9ADBC9C}"/>
              </a:ext>
            </a:extLst>
          </p:cNvPr>
          <p:cNvCxnSpPr>
            <a:cxnSpLocks/>
          </p:cNvCxnSpPr>
          <p:nvPr/>
        </p:nvCxnSpPr>
        <p:spPr>
          <a:xfrm flipH="1">
            <a:off x="8063345" y="3500582"/>
            <a:ext cx="92364" cy="87745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4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r>
              <a:rPr lang="en-US" dirty="0"/>
              <a:t>Air flow path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B4454-9CCB-4A01-9087-94F6F7C1E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89" y="1090613"/>
            <a:ext cx="8235622" cy="5086350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000BEE-548E-4519-9104-F13F86468754}"/>
              </a:ext>
            </a:extLst>
          </p:cNvPr>
          <p:cNvCxnSpPr>
            <a:cxnSpLocks/>
          </p:cNvCxnSpPr>
          <p:nvPr/>
        </p:nvCxnSpPr>
        <p:spPr>
          <a:xfrm flipH="1">
            <a:off x="5467927" y="1200727"/>
            <a:ext cx="1662546" cy="497623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8FE901-CA1F-45BE-AB40-ED2D7B83113A}"/>
              </a:ext>
            </a:extLst>
          </p:cNvPr>
          <p:cNvCxnSpPr>
            <a:cxnSpLocks/>
          </p:cNvCxnSpPr>
          <p:nvPr/>
        </p:nvCxnSpPr>
        <p:spPr>
          <a:xfrm flipH="1">
            <a:off x="4128655" y="1200727"/>
            <a:ext cx="2595418" cy="47659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4E770B-A667-4481-B6C3-25622ED64EB5}"/>
              </a:ext>
            </a:extLst>
          </p:cNvPr>
          <p:cNvCxnSpPr>
            <a:cxnSpLocks/>
          </p:cNvCxnSpPr>
          <p:nvPr/>
        </p:nvCxnSpPr>
        <p:spPr>
          <a:xfrm>
            <a:off x="5541818" y="2013527"/>
            <a:ext cx="674255" cy="738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81BAF7-1C28-422D-9A6D-25C3F5E2B041}"/>
              </a:ext>
            </a:extLst>
          </p:cNvPr>
          <p:cNvCxnSpPr>
            <a:cxnSpLocks/>
          </p:cNvCxnSpPr>
          <p:nvPr/>
        </p:nvCxnSpPr>
        <p:spPr>
          <a:xfrm>
            <a:off x="5163127" y="2493818"/>
            <a:ext cx="798947" cy="8312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B20BBA-61C8-47BC-93A9-AF4BA91FE683}"/>
              </a:ext>
            </a:extLst>
          </p:cNvPr>
          <p:cNvCxnSpPr>
            <a:cxnSpLocks/>
          </p:cNvCxnSpPr>
          <p:nvPr/>
        </p:nvCxnSpPr>
        <p:spPr>
          <a:xfrm>
            <a:off x="4581236" y="3057236"/>
            <a:ext cx="1034473" cy="13854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DAF471-B023-44AA-BA02-58B16211FB3E}"/>
              </a:ext>
            </a:extLst>
          </p:cNvPr>
          <p:cNvCxnSpPr>
            <a:cxnSpLocks/>
          </p:cNvCxnSpPr>
          <p:nvPr/>
        </p:nvCxnSpPr>
        <p:spPr>
          <a:xfrm>
            <a:off x="3888509" y="3793981"/>
            <a:ext cx="1274618" cy="22383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E186E-3CD8-4328-8100-916DDACEE4B2}"/>
              </a:ext>
            </a:extLst>
          </p:cNvPr>
          <p:cNvCxnSpPr>
            <a:cxnSpLocks/>
          </p:cNvCxnSpPr>
          <p:nvPr/>
        </p:nvCxnSpPr>
        <p:spPr>
          <a:xfrm>
            <a:off x="5772727" y="1657927"/>
            <a:ext cx="609600" cy="6927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3A10E2-3B1C-417F-AB88-F1A90BB56C68}"/>
              </a:ext>
            </a:extLst>
          </p:cNvPr>
          <p:cNvCxnSpPr>
            <a:cxnSpLocks/>
          </p:cNvCxnSpPr>
          <p:nvPr/>
        </p:nvCxnSpPr>
        <p:spPr>
          <a:xfrm>
            <a:off x="5962074" y="1353127"/>
            <a:ext cx="632690" cy="6927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75BEFD-50CE-4EF3-9D7C-B946D9BB4BB7}"/>
              </a:ext>
            </a:extLst>
          </p:cNvPr>
          <p:cNvCxnSpPr>
            <a:cxnSpLocks/>
          </p:cNvCxnSpPr>
          <p:nvPr/>
        </p:nvCxnSpPr>
        <p:spPr>
          <a:xfrm flipH="1" flipV="1">
            <a:off x="6982691" y="1727200"/>
            <a:ext cx="757382" cy="8312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E774529-54EE-4D8D-9AC4-DB7784B360FD}"/>
              </a:ext>
            </a:extLst>
          </p:cNvPr>
          <p:cNvCxnSpPr>
            <a:cxnSpLocks/>
          </p:cNvCxnSpPr>
          <p:nvPr/>
        </p:nvCxnSpPr>
        <p:spPr>
          <a:xfrm flipH="1" flipV="1">
            <a:off x="6216073" y="4167909"/>
            <a:ext cx="1353128" cy="1731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35C602-4407-483B-AAE7-C823F1D6AA54}"/>
              </a:ext>
            </a:extLst>
          </p:cNvPr>
          <p:cNvCxnSpPr>
            <a:cxnSpLocks/>
          </p:cNvCxnSpPr>
          <p:nvPr/>
        </p:nvCxnSpPr>
        <p:spPr>
          <a:xfrm flipH="1" flipV="1">
            <a:off x="6484730" y="3281218"/>
            <a:ext cx="1084470" cy="1477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87EABB-D571-40ED-90AD-4D36BF6AABDC}"/>
              </a:ext>
            </a:extLst>
          </p:cNvPr>
          <p:cNvCxnSpPr>
            <a:cxnSpLocks/>
          </p:cNvCxnSpPr>
          <p:nvPr/>
        </p:nvCxnSpPr>
        <p:spPr>
          <a:xfrm flipH="1" flipV="1">
            <a:off x="6694055" y="2623127"/>
            <a:ext cx="944418" cy="1016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286B12-4CEA-4D68-BF61-FB9DF01AC869}"/>
              </a:ext>
            </a:extLst>
          </p:cNvPr>
          <p:cNvCxnSpPr>
            <a:cxnSpLocks/>
          </p:cNvCxnSpPr>
          <p:nvPr/>
        </p:nvCxnSpPr>
        <p:spPr>
          <a:xfrm flipH="1" flipV="1">
            <a:off x="6876473" y="2152073"/>
            <a:ext cx="789709" cy="8312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45CB2B-09FD-4D66-9221-22C566B29A17}"/>
              </a:ext>
            </a:extLst>
          </p:cNvPr>
          <p:cNvCxnSpPr>
            <a:cxnSpLocks/>
          </p:cNvCxnSpPr>
          <p:nvPr/>
        </p:nvCxnSpPr>
        <p:spPr>
          <a:xfrm flipH="1" flipV="1">
            <a:off x="7130473" y="1422400"/>
            <a:ext cx="609600" cy="8312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67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r>
              <a:rPr lang="en-US" dirty="0"/>
              <a:t>Plan view of concept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2FAA2D-5596-4D14-B328-78178297A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14018" r="7489" b="26111"/>
          <a:stretch/>
        </p:blipFill>
        <p:spPr>
          <a:xfrm>
            <a:off x="1066685" y="1609669"/>
            <a:ext cx="10058630" cy="4285589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786CE4-BCFC-4796-B97D-9F73FF10AA98}"/>
              </a:ext>
            </a:extLst>
          </p:cNvPr>
          <p:cNvCxnSpPr>
            <a:cxnSpLocks/>
          </p:cNvCxnSpPr>
          <p:nvPr/>
        </p:nvCxnSpPr>
        <p:spPr>
          <a:xfrm flipH="1" flipV="1">
            <a:off x="1163782" y="2770909"/>
            <a:ext cx="9384145" cy="11914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3B686F-87D3-4275-AABC-728149321D82}"/>
              </a:ext>
            </a:extLst>
          </p:cNvPr>
          <p:cNvCxnSpPr>
            <a:cxnSpLocks/>
          </p:cNvCxnSpPr>
          <p:nvPr/>
        </p:nvCxnSpPr>
        <p:spPr>
          <a:xfrm flipH="1" flipV="1">
            <a:off x="1163782" y="3429000"/>
            <a:ext cx="9273310" cy="12353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D56583-510B-42A9-98D3-296F0E438B26}"/>
              </a:ext>
            </a:extLst>
          </p:cNvPr>
          <p:cNvCxnSpPr>
            <a:cxnSpLocks/>
          </p:cNvCxnSpPr>
          <p:nvPr/>
        </p:nvCxnSpPr>
        <p:spPr>
          <a:xfrm flipH="1">
            <a:off x="9067859" y="2793999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DC3A6C-D1AF-48F7-93A7-653DE9150708}"/>
              </a:ext>
            </a:extLst>
          </p:cNvPr>
          <p:cNvCxnSpPr>
            <a:cxnSpLocks/>
          </p:cNvCxnSpPr>
          <p:nvPr/>
        </p:nvCxnSpPr>
        <p:spPr>
          <a:xfrm flipH="1">
            <a:off x="7929533" y="2656609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6F4D1-602E-451A-BB2F-5C47146DDEE2}"/>
              </a:ext>
            </a:extLst>
          </p:cNvPr>
          <p:cNvCxnSpPr>
            <a:cxnSpLocks/>
          </p:cNvCxnSpPr>
          <p:nvPr/>
        </p:nvCxnSpPr>
        <p:spPr>
          <a:xfrm flipH="1">
            <a:off x="6846512" y="2535763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56F535-08FC-4708-A86A-72D0DBF55A3D}"/>
              </a:ext>
            </a:extLst>
          </p:cNvPr>
          <p:cNvCxnSpPr>
            <a:cxnSpLocks/>
          </p:cNvCxnSpPr>
          <p:nvPr/>
        </p:nvCxnSpPr>
        <p:spPr>
          <a:xfrm flipH="1">
            <a:off x="5703455" y="2403186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683A1E-718C-422A-9FD5-86DB1643B7E2}"/>
              </a:ext>
            </a:extLst>
          </p:cNvPr>
          <p:cNvCxnSpPr>
            <a:cxnSpLocks/>
          </p:cNvCxnSpPr>
          <p:nvPr/>
        </p:nvCxnSpPr>
        <p:spPr>
          <a:xfrm flipH="1">
            <a:off x="4590474" y="2264063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CB787-2B6F-4198-9722-F9CCF0E08812}"/>
              </a:ext>
            </a:extLst>
          </p:cNvPr>
          <p:cNvCxnSpPr>
            <a:cxnSpLocks/>
          </p:cNvCxnSpPr>
          <p:nvPr/>
        </p:nvCxnSpPr>
        <p:spPr>
          <a:xfrm flipH="1">
            <a:off x="3459020" y="2092418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6E22B5-0BF0-4B2C-9C83-3DDF005B9FB9}"/>
              </a:ext>
            </a:extLst>
          </p:cNvPr>
          <p:cNvCxnSpPr>
            <a:cxnSpLocks/>
          </p:cNvCxnSpPr>
          <p:nvPr/>
        </p:nvCxnSpPr>
        <p:spPr>
          <a:xfrm flipH="1">
            <a:off x="2576946" y="1988318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232D69-8FCF-41A1-81B4-F5CF862B7E9B}"/>
              </a:ext>
            </a:extLst>
          </p:cNvPr>
          <p:cNvCxnSpPr>
            <a:cxnSpLocks/>
          </p:cNvCxnSpPr>
          <p:nvPr/>
        </p:nvCxnSpPr>
        <p:spPr>
          <a:xfrm flipH="1">
            <a:off x="9956801" y="2916093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4F56C0-510B-430A-A1E1-C3441B8683C8}"/>
              </a:ext>
            </a:extLst>
          </p:cNvPr>
          <p:cNvCxnSpPr>
            <a:cxnSpLocks/>
          </p:cNvCxnSpPr>
          <p:nvPr/>
        </p:nvCxnSpPr>
        <p:spPr>
          <a:xfrm flipH="1">
            <a:off x="8901606" y="4521394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6BBA2A-AF89-4107-82B9-8F1244836DE3}"/>
              </a:ext>
            </a:extLst>
          </p:cNvPr>
          <p:cNvCxnSpPr>
            <a:cxnSpLocks/>
          </p:cNvCxnSpPr>
          <p:nvPr/>
        </p:nvCxnSpPr>
        <p:spPr>
          <a:xfrm flipH="1">
            <a:off x="7763280" y="4384004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F6B3D5-53F4-44CD-88DF-CA9CA71E2E34}"/>
              </a:ext>
            </a:extLst>
          </p:cNvPr>
          <p:cNvCxnSpPr>
            <a:cxnSpLocks/>
          </p:cNvCxnSpPr>
          <p:nvPr/>
        </p:nvCxnSpPr>
        <p:spPr>
          <a:xfrm flipH="1">
            <a:off x="6680259" y="4263158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F2EE6E-AFFD-4714-9DD8-F51FC8880837}"/>
              </a:ext>
            </a:extLst>
          </p:cNvPr>
          <p:cNvCxnSpPr>
            <a:cxnSpLocks/>
          </p:cNvCxnSpPr>
          <p:nvPr/>
        </p:nvCxnSpPr>
        <p:spPr>
          <a:xfrm flipH="1">
            <a:off x="5537202" y="4130581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19F3B7-0878-4150-8336-238D94C8B542}"/>
              </a:ext>
            </a:extLst>
          </p:cNvPr>
          <p:cNvCxnSpPr>
            <a:cxnSpLocks/>
          </p:cNvCxnSpPr>
          <p:nvPr/>
        </p:nvCxnSpPr>
        <p:spPr>
          <a:xfrm flipH="1">
            <a:off x="4424221" y="3991458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2070DA-D749-4A3B-A5FE-741430A03312}"/>
              </a:ext>
            </a:extLst>
          </p:cNvPr>
          <p:cNvCxnSpPr>
            <a:cxnSpLocks/>
          </p:cNvCxnSpPr>
          <p:nvPr/>
        </p:nvCxnSpPr>
        <p:spPr>
          <a:xfrm flipH="1">
            <a:off x="3292767" y="3819813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03CA1C-B35F-45EA-948C-A241E92C59F9}"/>
              </a:ext>
            </a:extLst>
          </p:cNvPr>
          <p:cNvCxnSpPr>
            <a:cxnSpLocks/>
          </p:cNvCxnSpPr>
          <p:nvPr/>
        </p:nvCxnSpPr>
        <p:spPr>
          <a:xfrm flipH="1">
            <a:off x="2410693" y="3715713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6C6537-94D0-48FA-890D-8B8A53E29EA8}"/>
              </a:ext>
            </a:extLst>
          </p:cNvPr>
          <p:cNvCxnSpPr>
            <a:cxnSpLocks/>
          </p:cNvCxnSpPr>
          <p:nvPr/>
        </p:nvCxnSpPr>
        <p:spPr>
          <a:xfrm flipH="1">
            <a:off x="9790548" y="4643488"/>
            <a:ext cx="120071" cy="886691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4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1E6F-FE5F-45B2-B26F-0AF17206E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69"/>
            <a:ext cx="10515600" cy="5086394"/>
          </a:xfrm>
        </p:spPr>
        <p:txBody>
          <a:bodyPr/>
          <a:lstStyle/>
          <a:p>
            <a:r>
              <a:rPr lang="en-US" dirty="0"/>
              <a:t>If ARUP supplies the current 2 ducts sized for 15000 cfm each from  the 4910 level.  Is this all we need from CF?</a:t>
            </a:r>
          </a:p>
          <a:p>
            <a:r>
              <a:rPr lang="en-US" dirty="0"/>
              <a:t>How do we implement?</a:t>
            </a:r>
          </a:p>
          <a:p>
            <a:r>
              <a:rPr lang="en-US" dirty="0"/>
              <a:t>Responsibility for design, procurement and installation?</a:t>
            </a:r>
          </a:p>
          <a:p>
            <a:r>
              <a:rPr lang="en-US" dirty="0"/>
              <a:t>Integrate into the space so that it is included in the installation concepts for detectors 3 and 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03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5597-C664-4434-AD6B-BF2EA815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1E6F-FE5F-45B2-B26F-0AF17206E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69"/>
            <a:ext cx="10515600" cy="508639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82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Ducts to 4910 for ODH and to control condensate on warm structure</vt:lpstr>
      <vt:lpstr>PowerPoint Presentation</vt:lpstr>
      <vt:lpstr>PowerPoint Presentation</vt:lpstr>
      <vt:lpstr>PowerPoint Presentation</vt:lpstr>
      <vt:lpstr>Air flow paths</vt:lpstr>
      <vt:lpstr>Air flow path</vt:lpstr>
      <vt:lpstr>Plan view of concept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Fowler</dc:creator>
  <cp:lastModifiedBy>Jack Fowler</cp:lastModifiedBy>
  <cp:revision>8</cp:revision>
  <dcterms:created xsi:type="dcterms:W3CDTF">2018-10-29T16:10:20Z</dcterms:created>
  <dcterms:modified xsi:type="dcterms:W3CDTF">2018-11-01T14:07:01Z</dcterms:modified>
</cp:coreProperties>
</file>