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12"/>
  </p:notesMasterIdLst>
  <p:handoutMasterIdLst>
    <p:handoutMasterId r:id="rId13"/>
  </p:handoutMasterIdLst>
  <p:sldIdLst>
    <p:sldId id="332" r:id="rId2"/>
    <p:sldId id="370" r:id="rId3"/>
    <p:sldId id="360" r:id="rId4"/>
    <p:sldId id="371" r:id="rId5"/>
    <p:sldId id="372" r:id="rId6"/>
    <p:sldId id="364" r:id="rId7"/>
    <p:sldId id="361" r:id="rId8"/>
    <p:sldId id="373" r:id="rId9"/>
    <p:sldId id="348" r:id="rId10"/>
    <p:sldId id="35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1">
          <p15:clr>
            <a:srgbClr val="A4A3A4"/>
          </p15:clr>
        </p15:guide>
        <p15:guide id="2" orient="horz" pos="4175">
          <p15:clr>
            <a:srgbClr val="A4A3A4"/>
          </p15:clr>
        </p15:guide>
        <p15:guide id="3" orient="horz" pos="311">
          <p15:clr>
            <a:srgbClr val="A4A3A4"/>
          </p15:clr>
        </p15:guide>
        <p15:guide id="4" pos="5503">
          <p15:clr>
            <a:srgbClr val="A4A3A4"/>
          </p15:clr>
        </p15:guide>
        <p15:guide id="5" pos="317">
          <p15:clr>
            <a:srgbClr val="A4A3A4"/>
          </p15:clr>
        </p15:guide>
        <p15:guide id="6" pos="151">
          <p15:clr>
            <a:srgbClr val="A4A3A4"/>
          </p15:clr>
        </p15:guide>
        <p15:guide id="7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800"/>
    <a:srgbClr val="FAFAB8"/>
    <a:srgbClr val="0082CA"/>
    <a:srgbClr val="00304E"/>
    <a:srgbClr val="BF5B00"/>
    <a:srgbClr val="9A1821"/>
    <a:srgbClr val="0B1F8F"/>
    <a:srgbClr val="A12B2F"/>
    <a:srgbClr val="007836"/>
    <a:srgbClr val="ECA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88140" autoAdjust="0"/>
  </p:normalViewPr>
  <p:slideViewPr>
    <p:cSldViewPr snapToGrid="0" showGuides="1">
      <p:cViewPr varScale="1">
        <p:scale>
          <a:sx n="98" d="100"/>
          <a:sy n="98" d="100"/>
        </p:scale>
        <p:origin x="2178" y="84"/>
      </p:cViewPr>
      <p:guideLst>
        <p:guide orient="horz" pos="671"/>
        <p:guide orient="horz" pos="4175"/>
        <p:guide orient="horz" pos="311"/>
        <p:guide pos="5503"/>
        <p:guide pos="317"/>
        <p:guide pos="151"/>
        <p:guide pos="5581"/>
      </p:guideLst>
    </p:cSldViewPr>
  </p:slideViewPr>
  <p:outlineViewPr>
    <p:cViewPr>
      <p:scale>
        <a:sx n="33" d="100"/>
        <a:sy n="33" d="100"/>
      </p:scale>
      <p:origin x="0" y="-11733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2538" y="4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Sheet1!$B$2:$B$5</c:f>
              <c:strCache>
                <c:ptCount val="4"/>
                <c:pt idx="0">
                  <c:v>DOE SC</c:v>
                </c:pt>
                <c:pt idx="1">
                  <c:v>DOE Other</c:v>
                </c:pt>
                <c:pt idx="2">
                  <c:v>Fed Other</c:v>
                </c:pt>
                <c:pt idx="3">
                  <c:v>Non-Fed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7E-4E88-A58B-452A62B41D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7E-4E88-A58B-452A62B41D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7E-4E88-A58B-452A62B41D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7E-4E88-A58B-452A62B41DB1}"/>
              </c:ext>
            </c:extLst>
          </c:dPt>
          <c:cat>
            <c:strRef>
              <c:f>Sheet1!$B$2:$B$5</c:f>
              <c:strCache>
                <c:ptCount val="4"/>
                <c:pt idx="0">
                  <c:v>DOE SC</c:v>
                </c:pt>
                <c:pt idx="1">
                  <c:v>DOE Other</c:v>
                </c:pt>
                <c:pt idx="2">
                  <c:v>Fed Other</c:v>
                </c:pt>
                <c:pt idx="3">
                  <c:v>Non-Fed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462</c:v>
                </c:pt>
                <c:pt idx="1">
                  <c:v>193</c:v>
                </c:pt>
                <c:pt idx="2">
                  <c:v>87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7E-4E88-A58B-452A62B41D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916050722180794E-2"/>
          <c:y val="0.70119702601948786"/>
          <c:w val="0.91872422099115225"/>
          <c:h val="0.259892524166528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1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26A68-C914-43A6-846B-8C8F9639D416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F91D7-8B87-4514-9073-77417BCB7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13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08B34-6124-2340-9EF3-B579E824389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5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68034-FEA7-4C85-A914-DE91E1F629DC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95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88670-4FE2-854C-9531-851780E538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372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2433"/>
              </a:spcBef>
            </a:pPr>
            <a:endParaRPr lang="en-US" altLang="en-US" dirty="0" smtClean="0">
              <a:latin typeface="Arial Narrow" pitchFamily="34" charset="0"/>
              <a:cs typeface="MS PGothic" pitchFamily="34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5634" indent="-286782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7130" indent="-22942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5982" indent="-22942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64833" indent="-229426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23686" indent="-229426" defTabSz="4588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82538" indent="-229426" defTabSz="4588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41389" indent="-229426" defTabSz="4588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900241" indent="-229426" defTabSz="45885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DEC959D2-5BB9-4C69-A435-E29B828357E6}" type="slidenum">
              <a:rPr lang="en-US" altLang="en-US" sz="1200">
                <a:solidFill>
                  <a:srgbClr val="000000"/>
                </a:solidFill>
                <a:latin typeface="Arial Narrow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99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baseline="0" dirty="0" smtClean="0"/>
              <a:t>ATLAS </a:t>
            </a:r>
            <a:r>
              <a:rPr lang="en-US" b="0" i="0" baseline="0" dirty="0" smtClean="0"/>
              <a:t>is a </a:t>
            </a:r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superconducting linear accelerator for heavy ions in</a:t>
            </a:r>
            <a:r>
              <a:rPr lang="en-US" sz="1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 energy range </a:t>
            </a:r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best suited to study the properties of the nucleus. ATLAS can provide beams of essentially all stable isotopes as well as a variety of radioactive beams, low-mass beams and heavier neutron-rich isotopes. </a:t>
            </a:r>
            <a:endParaRPr lang="en-US" b="1" i="0" baseline="0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baseline="0" dirty="0" smtClean="0"/>
              <a:t>AWA </a:t>
            </a:r>
            <a:r>
              <a:rPr lang="en-US" b="0" i="0" baseline="0" dirty="0" smtClean="0"/>
              <a:t>is an </a:t>
            </a:r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electron accelerator with the world’s highest bunch charge to carry out fundamental accelerator research with an emphasis on </a:t>
            </a:r>
            <a:r>
              <a:rPr lang="en-US" sz="1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wakefield</a:t>
            </a:r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acceleration.</a:t>
            </a:r>
            <a:r>
              <a:rPr lang="en-US" sz="1400" b="0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mission of the program is to develop the science and technology of electron beam-driven </a:t>
            </a:r>
            <a:r>
              <a:rPr lang="en-US" sz="1400" b="0" i="0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wakefield</a:t>
            </a:r>
            <a:r>
              <a:rPr lang="en-US" sz="1400" b="0" i="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acceleration to enable performance breakthroughs for future linear colliders and other advanced accelerators applications. </a:t>
            </a:r>
            <a:endParaRPr lang="en-US" b="1" i="0" baseline="0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baseline="0" dirty="0" smtClean="0"/>
              <a:t>LEAF</a:t>
            </a:r>
            <a:r>
              <a:rPr lang="en-US" b="0" i="0" baseline="0" dirty="0" smtClean="0"/>
              <a:t> (low energy accelerator facility): includes a LINAC and a Van der Graff (VDG) electron accelerator. Isotope production, such as Mo-99 and Cu-67. VCG used for to test equipment and materials for radiation hardness and stability.</a:t>
            </a:r>
            <a:endParaRPr lang="en-US" b="1" i="0" baseline="0" dirty="0" smtClean="0"/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baseline="0" dirty="0" smtClean="0"/>
              <a:t>IVEM-Tandem </a:t>
            </a:r>
            <a:r>
              <a:rPr lang="en-US" sz="1400" b="0" i="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dual-ion beam facility for in situ TEM studies of defect structures in materials under controlled ion irradiation/implantation and sample conditions.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7565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926404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04154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4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711594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5497444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710816"/>
            <a:ext cx="3790374" cy="374415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5496666"/>
            <a:ext cx="3840480" cy="585031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Image Caption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85427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3616113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697093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3618612"/>
            <a:ext cx="2465584" cy="2146610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699592"/>
            <a:ext cx="2361244" cy="182057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THREE IMAGES –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701473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701473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706193"/>
            <a:ext cx="8434552" cy="175226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four images, captions and bullets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79061"/>
            <a:ext cx="2238469" cy="477837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four IMAGES with captions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27699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574666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344342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5898516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4025151"/>
            <a:ext cx="3790374" cy="1844567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5902307"/>
            <a:ext cx="3840480" cy="368183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 smtClean="0"/>
              <a:t>Image Caption</a:t>
            </a:r>
          </a:p>
          <a:p>
            <a:r>
              <a:rPr lang="en-US" dirty="0" smtClean="0"/>
              <a:t>Image Caption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graph, chart or table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606"/>
            <a:ext cx="8372901" cy="402985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an icon below to add a chart, graph, or table.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85775" y="6318955"/>
            <a:ext cx="3711039" cy="539045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 smtClean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 userDrawn="1"/>
        </p:nvSpPr>
        <p:spPr>
          <a:xfrm>
            <a:off x="469900" y="6247222"/>
            <a:ext cx="1387624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www.anl.gov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8" name="Picture 7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984917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4246"/>
            <a:ext cx="9143999" cy="5999163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Type in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724"/>
            <a:ext cx="9144000" cy="6864724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372901" cy="806017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AND CONTENT SLIDE. </a:t>
            </a:r>
            <a:br>
              <a:rPr lang="en-US" dirty="0" smtClean="0"/>
            </a:br>
            <a:r>
              <a:rPr lang="en-US" dirty="0" smtClean="0"/>
              <a:t>Headline in all caps, Arial Font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021" y="627296"/>
            <a:ext cx="1859645" cy="6699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A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tx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</a:t>
            </a:r>
            <a:br>
              <a:rPr lang="en-US" dirty="0" smtClean="0"/>
            </a:br>
            <a:r>
              <a:rPr lang="en-US" dirty="0" smtClean="0"/>
              <a:t>info if not needed</a:t>
            </a:r>
            <a:endParaRPr lang="en-US" dirty="0"/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79" y="6156882"/>
            <a:ext cx="1546678" cy="5571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020"/>
            <a:ext cx="9144000" cy="6011938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7020"/>
            <a:ext cx="9144000" cy="6011938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5" y="1689100"/>
            <a:ext cx="4280275" cy="2706624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689100"/>
            <a:ext cx="4863724" cy="2706624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title -Cover option B </a:t>
            </a:r>
            <a:br>
              <a:rPr lang="en-US" dirty="0" smtClean="0"/>
            </a:br>
            <a:r>
              <a:rPr lang="en-US" dirty="0" smtClean="0"/>
              <a:t>can be up to four </a:t>
            </a:r>
            <a:br>
              <a:rPr lang="en-US" dirty="0" smtClean="0"/>
            </a:br>
            <a:r>
              <a:rPr lang="en-US" dirty="0" smtClean="0"/>
              <a:t>or five lines of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204952"/>
            <a:ext cx="5851526" cy="1292225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6" y="4582947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6" y="4960384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689100"/>
            <a:ext cx="239714" cy="2706624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BASIC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99995"/>
            <a:ext cx="8372901" cy="44227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add 1st-level bullet. Click an icon below to add table, graph or other imagery.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79" y="167614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899574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726366"/>
            <a:ext cx="8452904" cy="86288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 cover option c 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945565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5323002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4589246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899573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66274"/>
            <a:ext cx="8484914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smtClean="0">
                <a:solidFill>
                  <a:srgbClr val="000000"/>
                </a:solidFill>
              </a:rPr>
              <a:t>Type in name </a:t>
            </a:r>
            <a:r>
              <a:rPr lang="en-US" sz="1000" b="0" cap="all" dirty="0" smtClean="0">
                <a:solidFill>
                  <a:srgbClr val="000000"/>
                </a:solidFill>
              </a:rPr>
              <a:t>of </a:t>
            </a:r>
            <a:r>
              <a:rPr lang="en-US" sz="1000" b="0" cap="all" dirty="0" err="1" smtClean="0">
                <a:solidFill>
                  <a:srgbClr val="000000"/>
                </a:solidFill>
              </a:rPr>
              <a:t>fACILITY</a:t>
            </a:r>
            <a:r>
              <a:rPr lang="en-US" sz="1000" b="0" cap="all" dirty="0" smtClean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 smtClean="0">
                <a:solidFill>
                  <a:srgbClr val="000000"/>
                </a:solidFill>
              </a:rPr>
              <a:t>www.anl.gov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979" y="320210"/>
            <a:ext cx="1546986" cy="5572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469900" y="6094281"/>
            <a:ext cx="5894492" cy="515411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Presentation Date</a:t>
            </a:r>
            <a:br>
              <a:rPr lang="en-US" dirty="0" smtClean="0"/>
            </a:br>
            <a:r>
              <a:rPr lang="en-US" dirty="0" smtClean="0"/>
              <a:t>City, State (presentation location)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0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0" y="4959068"/>
            <a:ext cx="2692871" cy="9144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 smtClean="0"/>
              <a:t>Add Presenter Title</a:t>
            </a:r>
            <a:br>
              <a:rPr lang="en-US" dirty="0" smtClean="0"/>
            </a:br>
            <a:r>
              <a:rPr lang="en-US" dirty="0" smtClean="0"/>
              <a:t>Optional Line 2</a:t>
            </a:r>
            <a:br>
              <a:rPr lang="en-US" dirty="0" smtClean="0"/>
            </a:br>
            <a:r>
              <a:rPr lang="en-US" dirty="0" smtClean="0"/>
              <a:t>Optional Line 3</a:t>
            </a: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1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1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second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681606"/>
            <a:ext cx="8925874" cy="2761535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116710"/>
            <a:ext cx="6776128" cy="1119234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presentation title –</a:t>
            </a:r>
            <a:br>
              <a:rPr lang="en-US" dirty="0" smtClean="0"/>
            </a:br>
            <a:r>
              <a:rPr lang="en-US" dirty="0" smtClean="0"/>
              <a:t>Cover option D</a:t>
            </a:r>
            <a:endParaRPr lang="en-US" dirty="0"/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6" y="4581631"/>
            <a:ext cx="2692871" cy="393700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6" y="4959068"/>
            <a:ext cx="2692871" cy="74672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 smtClean="0"/>
              <a:t>Remove third presenter info </a:t>
            </a:r>
            <a:br>
              <a:rPr lang="en-US" dirty="0" smtClean="0"/>
            </a:br>
            <a:r>
              <a:rPr lang="en-US" dirty="0" smtClean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1229593"/>
            <a:ext cx="8484914" cy="331077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681605"/>
            <a:ext cx="224589" cy="276148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0"/>
            <a:ext cx="8925873" cy="68580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 then right click image and “SEND IMAGE TO BACK”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775200"/>
            <a:ext cx="9144000" cy="20828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5042974"/>
            <a:ext cx="8321040" cy="1373592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Full-frame image layout  –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6" y="-1"/>
            <a:ext cx="8925873" cy="3656013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one image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3663950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3663950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TWO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3656122"/>
            <a:ext cx="9144000" cy="3201878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367364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367364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807284"/>
            <a:ext cx="8674100" cy="787098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Three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68580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</a:t>
            </a:r>
            <a:r>
              <a:rPr lang="en-US" dirty="0" err="1" smtClean="0"/>
              <a:t>x1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654175"/>
            <a:ext cx="2240280" cy="223828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654175"/>
            <a:ext cx="2240280" cy="223828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4645418"/>
            <a:ext cx="8434552" cy="1813035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2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Science/R&amp;D hero – four images</a:t>
            </a:r>
            <a:br>
              <a:rPr lang="en-US" dirty="0" smtClean="0"/>
            </a:br>
            <a:r>
              <a:rPr lang="en-US" dirty="0" smtClean="0"/>
              <a:t>Headline is </a:t>
            </a:r>
            <a:r>
              <a:rPr lang="en-US" dirty="0" err="1" smtClean="0"/>
              <a:t>arial</a:t>
            </a:r>
            <a:r>
              <a:rPr lang="en-US" dirty="0" smtClean="0"/>
              <a:t> in all caps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4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3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1" y="3931763"/>
            <a:ext cx="2238469" cy="477837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Image caption Image caption Image caption Image caption Image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68580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 smtClean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9355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60559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7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0"/>
            <a:ext cx="9144000" cy="6766560"/>
          </a:xfrm>
          <a:noFill/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"/>
            <a:ext cx="9144000" cy="6766560"/>
          </a:xfrm>
          <a:gradFill>
            <a:gsLst>
              <a:gs pos="75000">
                <a:schemeClr val="tx2">
                  <a:alpha val="60000"/>
                </a:schemeClr>
              </a:gs>
              <a:gs pos="25000">
                <a:schemeClr val="bg1">
                  <a:alpha val="60000"/>
                </a:schemeClr>
              </a:gs>
              <a:gs pos="100000">
                <a:schemeClr val="tx2">
                  <a:alpha val="60000"/>
                </a:schemeClr>
              </a:gs>
              <a:gs pos="0">
                <a:schemeClr val="bg1">
                  <a:alpha val="60000"/>
                </a:schemeClr>
              </a:gs>
            </a:gsLst>
            <a:lin ang="5400000" scaled="1"/>
          </a:gradFill>
        </p:spPr>
        <p:txBody>
          <a:bodyPr lIns="228600" tIns="182880"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2514531C-7A0D-4EDA-88E7-4B27EE657326}" type="datetime1">
              <a:rPr lang="en-US"/>
              <a:pPr>
                <a:defRPr/>
              </a:pPr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0" hangingPunct="0"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6010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TITLE AND CONTENT 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50"/>
            <a:ext cx="8372901" cy="499714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4455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685707"/>
            <a:ext cx="4023360" cy="4422775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one or two lines for headline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2263770"/>
            <a:ext cx="4114800" cy="383588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400"/>
            </a:lvl4pPr>
            <a:lvl5pPr marL="1084263" indent="-171450"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684229"/>
            <a:ext cx="4114800" cy="620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 smtClean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Two-column CONTENT slide</a:t>
            </a:r>
            <a:br>
              <a:rPr lang="en-US" dirty="0" smtClean="0"/>
            </a:br>
            <a:r>
              <a:rPr lang="en-US" dirty="0" smtClean="0"/>
              <a:t>with box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699995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79" y="4080588"/>
            <a:ext cx="3729481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4066957"/>
            <a:ext cx="4319750" cy="2249430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731527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720414"/>
            <a:ext cx="2023746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4" y="3290408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THREE IMAGES – VERTICAL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3304768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3" y="4872981"/>
            <a:ext cx="2028507" cy="1347056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4856121"/>
            <a:ext cx="5814912" cy="147936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  <a:endParaRPr lang="en-US" sz="1400" b="1" dirty="0">
              <a:solidFill>
                <a:schemeClr val="bg1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998349"/>
            <a:ext cx="4114800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3998349"/>
            <a:ext cx="4097585" cy="2129163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69999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top HORIZONTAL</a:t>
            </a:r>
            <a:br>
              <a:rPr lang="en-US" dirty="0" smtClean="0"/>
            </a:br>
            <a:r>
              <a:rPr lang="en-US" dirty="0" smtClean="0"/>
              <a:t>Headline in </a:t>
            </a:r>
            <a:r>
              <a:rPr lang="en-US" dirty="0" err="1" smtClean="0"/>
              <a:t>arial</a:t>
            </a:r>
            <a:r>
              <a:rPr lang="en-US" dirty="0" smtClean="0"/>
              <a:t> and all caps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168748"/>
            <a:ext cx="8372901" cy="499715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 smtClean="0"/>
              <a:t>Slide subtitle optional -  delete as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699995"/>
            <a:ext cx="4114800" cy="171707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3437315"/>
            <a:ext cx="4023360" cy="22860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icon to insert an image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TWO IMAGES – bottom HORIZONTAL</a:t>
            </a:r>
            <a:br>
              <a:rPr lang="en-US" dirty="0" smtClean="0"/>
            </a:br>
            <a:r>
              <a:rPr lang="en-US" dirty="0" smtClean="0"/>
              <a:t>WITH CAPTIONS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Select </a:t>
            </a:r>
            <a:r>
              <a:rPr lang="en-US" sz="1400" dirty="0">
                <a:solidFill>
                  <a:schemeClr val="bg1"/>
                </a:solidFill>
              </a:rPr>
              <a:t>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5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89" y="5735092"/>
            <a:ext cx="3995723" cy="56843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1160" y="6436886"/>
            <a:ext cx="769422" cy="2771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72901" cy="82894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 smtClean="0"/>
              <a:t>Headline in all caps </a:t>
            </a:r>
            <a:r>
              <a:rPr lang="en-US" dirty="0" err="1" smtClean="0"/>
              <a:t>28pt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preferred as one or two lines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9995"/>
            <a:ext cx="8372901" cy="4422775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 smtClean="0"/>
              <a:t>Click to add 1st-level bullet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6858002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09" r:id="rId10"/>
    <p:sldLayoutId id="2147483695" r:id="rId11"/>
    <p:sldLayoutId id="2147483739" r:id="rId12"/>
    <p:sldLayoutId id="2147483696" r:id="rId13"/>
    <p:sldLayoutId id="2147483689" r:id="rId14"/>
    <p:sldLayoutId id="2147483710" r:id="rId15"/>
    <p:sldLayoutId id="2147483706" r:id="rId16"/>
    <p:sldLayoutId id="2147483704" r:id="rId17"/>
    <p:sldLayoutId id="2147483769" r:id="rId18"/>
    <p:sldLayoutId id="2147483770" r:id="rId19"/>
    <p:sldLayoutId id="2147483771" r:id="rId20"/>
    <p:sldLayoutId id="2147483772" r:id="rId21"/>
    <p:sldLayoutId id="2147483761" r:id="rId22"/>
    <p:sldLayoutId id="2147483762" r:id="rId23"/>
    <p:sldLayoutId id="2147483763" r:id="rId24"/>
    <p:sldLayoutId id="2147483765" r:id="rId25"/>
    <p:sldLayoutId id="2147483766" r:id="rId26"/>
    <p:sldLayoutId id="2147483805" r:id="rId27"/>
    <p:sldLayoutId id="2147483821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.anl.gov/ivem/" TargetMode="External"/><Relationship Id="rId3" Type="http://schemas.openxmlformats.org/officeDocument/2006/relationships/hyperlink" Target="https://www.anl.gov/work-us" TargetMode="External"/><Relationship Id="rId7" Type="http://schemas.openxmlformats.org/officeDocument/2006/relationships/hyperlink" Target="https://www.ne.anl.gov/facilities/leaf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anl.gov/awa" TargetMode="External"/><Relationship Id="rId5" Type="http://schemas.openxmlformats.org/officeDocument/2006/relationships/hyperlink" Target="https://www.phy.anl.gov/atlas" TargetMode="External"/><Relationship Id="rId4" Type="http://schemas.openxmlformats.org/officeDocument/2006/relationships/hyperlink" Target="https://www.aps.anl.gov/" TargetMode="External"/><Relationship Id="rId9" Type="http://schemas.openxmlformats.org/officeDocument/2006/relationships/hyperlink" Target="mailto:halder@anl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" y="1689100"/>
            <a:ext cx="4969564" cy="2706624"/>
          </a:xfrm>
        </p:spPr>
        <p:txBody>
          <a:bodyPr/>
          <a:lstStyle/>
          <a:p>
            <a:r>
              <a:rPr lang="en-US" dirty="0" smtClean="0"/>
              <a:t>OVERVIEW OF </a:t>
            </a:r>
            <a:br>
              <a:rPr lang="en-US" dirty="0" smtClean="0"/>
            </a:br>
            <a:r>
              <a:rPr lang="en-US" dirty="0" smtClean="0"/>
              <a:t>ARGONNE NATIONAL Laboratory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84559" y="4496146"/>
            <a:ext cx="2692871" cy="393700"/>
          </a:xfrm>
        </p:spPr>
        <p:txBody>
          <a:bodyPr/>
          <a:lstStyle/>
          <a:p>
            <a:r>
              <a:rPr lang="en-US" dirty="0" smtClean="0"/>
              <a:t>GREG Halder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5412035" y="4418162"/>
            <a:ext cx="3450865" cy="471684"/>
          </a:xfrm>
        </p:spPr>
        <p:txBody>
          <a:bodyPr/>
          <a:lstStyle/>
          <a:p>
            <a:pPr algn="r"/>
            <a:r>
              <a:rPr lang="en-US" dirty="0" smtClean="0"/>
              <a:t>Midwest ASTFP </a:t>
            </a:r>
            <a:r>
              <a:rPr lang="en-US" dirty="0" smtClean="0"/>
              <a:t>- Dec </a:t>
            </a:r>
            <a:r>
              <a:rPr lang="en-US" dirty="0" smtClean="0"/>
              <a:t>5, </a:t>
            </a:r>
            <a:r>
              <a:rPr lang="en-US" dirty="0" smtClean="0"/>
              <a:t>2018</a:t>
            </a:r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284559" y="4815693"/>
            <a:ext cx="5668877" cy="670707"/>
          </a:xfrm>
        </p:spPr>
        <p:txBody>
          <a:bodyPr>
            <a:noAutofit/>
          </a:bodyPr>
          <a:lstStyle/>
          <a:p>
            <a:r>
              <a:rPr lang="en-US" dirty="0" smtClean="0"/>
              <a:t>Business Development Executive</a:t>
            </a:r>
          </a:p>
          <a:p>
            <a:r>
              <a:rPr lang="en-US" dirty="0" smtClean="0"/>
              <a:t>TECHNOLOGY Commercialization &amp; Partnerships Division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4" b="104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191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6774" y="124509"/>
            <a:ext cx="8372901" cy="828948"/>
          </a:xfrm>
          <a:noFill/>
        </p:spPr>
        <p:txBody>
          <a:bodyPr anchor="ctr"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6774" y="1448972"/>
            <a:ext cx="837290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Working </a:t>
            </a:r>
            <a:r>
              <a:rPr lang="en-US" sz="2000" dirty="0"/>
              <a:t>with Argonne: </a:t>
            </a:r>
            <a:r>
              <a:rPr lang="en-US" sz="2000" dirty="0" smtClean="0">
                <a:hlinkClick r:id="rId3"/>
              </a:rPr>
              <a:t>https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www.anl.gov/work-us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APS: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</a:t>
            </a:r>
            <a:r>
              <a:rPr lang="en-US" sz="2000" dirty="0" smtClean="0">
                <a:hlinkClick r:id="rId4"/>
              </a:rPr>
              <a:t>www.aps.anl.gov/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ATLAS: </a:t>
            </a:r>
            <a:r>
              <a:rPr lang="en-US" sz="2000" dirty="0">
                <a:hlinkClick r:id="rId5"/>
              </a:rPr>
              <a:t>https://</a:t>
            </a:r>
            <a:r>
              <a:rPr lang="en-US" sz="2000" dirty="0" smtClean="0">
                <a:hlinkClick r:id="rId5"/>
              </a:rPr>
              <a:t>www.phy.anl.gov/atlas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AWA: </a:t>
            </a:r>
            <a:r>
              <a:rPr lang="en-US" sz="2000" dirty="0">
                <a:hlinkClick r:id="rId6"/>
              </a:rPr>
              <a:t>https://</a:t>
            </a:r>
            <a:r>
              <a:rPr lang="en-US" sz="2000" dirty="0" smtClean="0">
                <a:hlinkClick r:id="rId6"/>
              </a:rPr>
              <a:t>www.anl.gov/awa</a:t>
            </a:r>
            <a:r>
              <a:rPr lang="en-US" sz="2000" dirty="0" smtClean="0"/>
              <a:t> </a:t>
            </a:r>
          </a:p>
          <a:p>
            <a:endParaRPr lang="en-US" sz="2000" dirty="0"/>
          </a:p>
          <a:p>
            <a:r>
              <a:rPr lang="en-US" sz="2000" dirty="0"/>
              <a:t>LEAF: </a:t>
            </a:r>
            <a:r>
              <a:rPr lang="en-US" sz="2000" dirty="0">
                <a:hlinkClick r:id="rId7"/>
              </a:rPr>
              <a:t>https://www.ne.anl.gov/facilities/leaf</a:t>
            </a:r>
            <a:r>
              <a:rPr lang="en-US" sz="2000" dirty="0" smtClean="0">
                <a:hlinkClick r:id="rId7"/>
              </a:rPr>
              <a:t>/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IVEM-Tandem: </a:t>
            </a:r>
            <a:r>
              <a:rPr lang="en-US" sz="2000" dirty="0">
                <a:hlinkClick r:id="rId8"/>
              </a:rPr>
              <a:t>https://www.ne.anl.gov/ivem</a:t>
            </a:r>
            <a:r>
              <a:rPr lang="en-US" sz="2000" dirty="0" smtClean="0">
                <a:hlinkClick r:id="rId8"/>
              </a:rPr>
              <a:t>/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Business Contact – X-ray Science &amp; Accelerator Technologies: </a:t>
            </a:r>
            <a:endParaRPr lang="en-US" sz="2000" dirty="0"/>
          </a:p>
          <a:p>
            <a:r>
              <a:rPr lang="en-US" sz="2000" dirty="0"/>
              <a:t>	Greg Halder</a:t>
            </a:r>
            <a:br>
              <a:rPr lang="en-US" sz="2000" dirty="0"/>
            </a:br>
            <a:r>
              <a:rPr lang="en-US" sz="2000" dirty="0"/>
              <a:t>	Email: </a:t>
            </a:r>
            <a:r>
              <a:rPr lang="en-US" sz="2000" dirty="0">
                <a:hlinkClick r:id="rId9"/>
              </a:rPr>
              <a:t>halder@anl.gov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	Phone: </a:t>
            </a:r>
            <a:r>
              <a:rPr lang="en-US" sz="2000" dirty="0" smtClean="0"/>
              <a:t>630-252-5382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264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Of the department of energy National Laboratory System</a:t>
            </a:r>
            <a:endParaRPr lang="en-US" dirty="0"/>
          </a:p>
        </p:txBody>
      </p:sp>
      <p:sp>
        <p:nvSpPr>
          <p:cNvPr id="2245" name="Rectangle 2244"/>
          <p:cNvSpPr/>
          <p:nvPr/>
        </p:nvSpPr>
        <p:spPr>
          <a:xfrm>
            <a:off x="4231577" y="1726372"/>
            <a:ext cx="858751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Ames </a:t>
            </a:r>
            <a:br>
              <a:rPr lang="en-US" sz="1000" dirty="0">
                <a:solidFill>
                  <a:srgbClr val="47484A"/>
                </a:solidFill>
              </a:rPr>
            </a:br>
            <a:r>
              <a:rPr lang="en-US" sz="1000" dirty="0">
                <a:solidFill>
                  <a:srgbClr val="47484A"/>
                </a:solidFill>
              </a:rPr>
              <a:t>Laboratory</a:t>
            </a:r>
          </a:p>
        </p:txBody>
      </p:sp>
      <p:grpSp>
        <p:nvGrpSpPr>
          <p:cNvPr id="2369" name="Group 2368"/>
          <p:cNvGrpSpPr/>
          <p:nvPr/>
        </p:nvGrpSpPr>
        <p:grpSpPr>
          <a:xfrm>
            <a:off x="1560596" y="2244254"/>
            <a:ext cx="6171967" cy="3870480"/>
            <a:chOff x="1350963" y="1735138"/>
            <a:chExt cx="6688138" cy="4194175"/>
          </a:xfrm>
          <a:solidFill>
            <a:schemeClr val="bg1">
              <a:lumMod val="85000"/>
            </a:schemeClr>
          </a:solidFill>
        </p:grpSpPr>
        <p:sp>
          <p:nvSpPr>
            <p:cNvPr id="2249" name="Freeform 230"/>
            <p:cNvSpPr>
              <a:spLocks/>
            </p:cNvSpPr>
            <p:nvPr/>
          </p:nvSpPr>
          <p:spPr bwMode="auto">
            <a:xfrm>
              <a:off x="7491413" y="2544763"/>
              <a:ext cx="415925" cy="260350"/>
            </a:xfrm>
            <a:custGeom>
              <a:avLst/>
              <a:gdLst>
                <a:gd name="T0" fmla="*/ 273 w 273"/>
                <a:gd name="T1" fmla="*/ 116 h 171"/>
                <a:gd name="T2" fmla="*/ 217 w 273"/>
                <a:gd name="T3" fmla="*/ 120 h 171"/>
                <a:gd name="T4" fmla="*/ 179 w 273"/>
                <a:gd name="T5" fmla="*/ 138 h 171"/>
                <a:gd name="T6" fmla="*/ 139 w 273"/>
                <a:gd name="T7" fmla="*/ 124 h 171"/>
                <a:gd name="T8" fmla="*/ 88 w 273"/>
                <a:gd name="T9" fmla="*/ 143 h 171"/>
                <a:gd name="T10" fmla="*/ 11 w 273"/>
                <a:gd name="T11" fmla="*/ 171 h 171"/>
                <a:gd name="T12" fmla="*/ 0 w 273"/>
                <a:gd name="T13" fmla="*/ 74 h 171"/>
                <a:gd name="T14" fmla="*/ 48 w 273"/>
                <a:gd name="T15" fmla="*/ 74 h 171"/>
                <a:gd name="T16" fmla="*/ 47 w 273"/>
                <a:gd name="T17" fmla="*/ 63 h 171"/>
                <a:gd name="T18" fmla="*/ 175 w 273"/>
                <a:gd name="T19" fmla="*/ 0 h 171"/>
                <a:gd name="T20" fmla="*/ 199 w 273"/>
                <a:gd name="T21" fmla="*/ 20 h 171"/>
                <a:gd name="T22" fmla="*/ 181 w 273"/>
                <a:gd name="T23" fmla="*/ 60 h 171"/>
                <a:gd name="T24" fmla="*/ 229 w 273"/>
                <a:gd name="T25" fmla="*/ 90 h 171"/>
                <a:gd name="T26" fmla="*/ 273 w 273"/>
                <a:gd name="T27" fmla="*/ 11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3" h="171">
                  <a:moveTo>
                    <a:pt x="273" y="116"/>
                  </a:moveTo>
                  <a:cubicBezTo>
                    <a:pt x="217" y="120"/>
                    <a:pt x="217" y="120"/>
                    <a:pt x="217" y="120"/>
                  </a:cubicBezTo>
                  <a:cubicBezTo>
                    <a:pt x="179" y="138"/>
                    <a:pt x="179" y="138"/>
                    <a:pt x="179" y="138"/>
                  </a:cubicBezTo>
                  <a:cubicBezTo>
                    <a:pt x="139" y="124"/>
                    <a:pt x="139" y="124"/>
                    <a:pt x="139" y="124"/>
                  </a:cubicBezTo>
                  <a:cubicBezTo>
                    <a:pt x="88" y="143"/>
                    <a:pt x="88" y="143"/>
                    <a:pt x="88" y="143"/>
                  </a:cubicBezTo>
                  <a:cubicBezTo>
                    <a:pt x="11" y="171"/>
                    <a:pt x="11" y="171"/>
                    <a:pt x="11" y="171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175" y="0"/>
                    <a:pt x="175" y="0"/>
                    <a:pt x="175" y="0"/>
                  </a:cubicBezTo>
                  <a:cubicBezTo>
                    <a:pt x="179" y="10"/>
                    <a:pt x="199" y="20"/>
                    <a:pt x="199" y="20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229" y="90"/>
                    <a:pt x="229" y="90"/>
                    <a:pt x="229" y="90"/>
                  </a:cubicBezTo>
                  <a:lnTo>
                    <a:pt x="273" y="11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0" name="Freeform 231"/>
            <p:cNvSpPr>
              <a:spLocks/>
            </p:cNvSpPr>
            <p:nvPr/>
          </p:nvSpPr>
          <p:spPr bwMode="auto">
            <a:xfrm>
              <a:off x="7488238" y="2541588"/>
              <a:ext cx="423863" cy="266700"/>
            </a:xfrm>
            <a:custGeom>
              <a:avLst/>
              <a:gdLst>
                <a:gd name="T0" fmla="*/ 275 w 278"/>
                <a:gd name="T1" fmla="*/ 116 h 175"/>
                <a:gd name="T2" fmla="*/ 240 w 278"/>
                <a:gd name="T3" fmla="*/ 118 h 175"/>
                <a:gd name="T4" fmla="*/ 215 w 278"/>
                <a:gd name="T5" fmla="*/ 121 h 175"/>
                <a:gd name="T6" fmla="*/ 180 w 278"/>
                <a:gd name="T7" fmla="*/ 138 h 175"/>
                <a:gd name="T8" fmla="*/ 179 w 278"/>
                <a:gd name="T9" fmla="*/ 137 h 175"/>
                <a:gd name="T10" fmla="*/ 171 w 278"/>
                <a:gd name="T11" fmla="*/ 134 h 175"/>
                <a:gd name="T12" fmla="*/ 148 w 278"/>
                <a:gd name="T13" fmla="*/ 126 h 175"/>
                <a:gd name="T14" fmla="*/ 140 w 278"/>
                <a:gd name="T15" fmla="*/ 124 h 175"/>
                <a:gd name="T16" fmla="*/ 125 w 278"/>
                <a:gd name="T17" fmla="*/ 130 h 175"/>
                <a:gd name="T18" fmla="*/ 90 w 278"/>
                <a:gd name="T19" fmla="*/ 143 h 175"/>
                <a:gd name="T20" fmla="*/ 21 w 278"/>
                <a:gd name="T21" fmla="*/ 168 h 175"/>
                <a:gd name="T22" fmla="*/ 12 w 278"/>
                <a:gd name="T23" fmla="*/ 171 h 175"/>
                <a:gd name="T24" fmla="*/ 15 w 278"/>
                <a:gd name="T25" fmla="*/ 173 h 175"/>
                <a:gd name="T26" fmla="*/ 4 w 278"/>
                <a:gd name="T27" fmla="*/ 76 h 175"/>
                <a:gd name="T28" fmla="*/ 2 w 278"/>
                <a:gd name="T29" fmla="*/ 78 h 175"/>
                <a:gd name="T30" fmla="*/ 50 w 278"/>
                <a:gd name="T31" fmla="*/ 78 h 175"/>
                <a:gd name="T32" fmla="*/ 52 w 278"/>
                <a:gd name="T33" fmla="*/ 76 h 175"/>
                <a:gd name="T34" fmla="*/ 51 w 278"/>
                <a:gd name="T35" fmla="*/ 66 h 175"/>
                <a:gd name="T36" fmla="*/ 51 w 278"/>
                <a:gd name="T37" fmla="*/ 66 h 175"/>
                <a:gd name="T38" fmla="*/ 62 w 278"/>
                <a:gd name="T39" fmla="*/ 61 h 175"/>
                <a:gd name="T40" fmla="*/ 106 w 278"/>
                <a:gd name="T41" fmla="*/ 39 h 175"/>
                <a:gd name="T42" fmla="*/ 178 w 278"/>
                <a:gd name="T43" fmla="*/ 4 h 175"/>
                <a:gd name="T44" fmla="*/ 175 w 278"/>
                <a:gd name="T45" fmla="*/ 3 h 175"/>
                <a:gd name="T46" fmla="*/ 200 w 278"/>
                <a:gd name="T47" fmla="*/ 24 h 175"/>
                <a:gd name="T48" fmla="*/ 199 w 278"/>
                <a:gd name="T49" fmla="*/ 21 h 175"/>
                <a:gd name="T50" fmla="*/ 181 w 278"/>
                <a:gd name="T51" fmla="*/ 61 h 175"/>
                <a:gd name="T52" fmla="*/ 182 w 278"/>
                <a:gd name="T53" fmla="*/ 64 h 175"/>
                <a:gd name="T54" fmla="*/ 274 w 278"/>
                <a:gd name="T55" fmla="*/ 120 h 175"/>
                <a:gd name="T56" fmla="*/ 276 w 278"/>
                <a:gd name="T57" fmla="*/ 116 h 175"/>
                <a:gd name="T58" fmla="*/ 184 w 278"/>
                <a:gd name="T59" fmla="*/ 60 h 175"/>
                <a:gd name="T60" fmla="*/ 185 w 278"/>
                <a:gd name="T61" fmla="*/ 63 h 175"/>
                <a:gd name="T62" fmla="*/ 203 w 278"/>
                <a:gd name="T63" fmla="*/ 23 h 175"/>
                <a:gd name="T64" fmla="*/ 202 w 278"/>
                <a:gd name="T65" fmla="*/ 20 h 175"/>
                <a:gd name="T66" fmla="*/ 179 w 278"/>
                <a:gd name="T67" fmla="*/ 1 h 175"/>
                <a:gd name="T68" fmla="*/ 176 w 278"/>
                <a:gd name="T69" fmla="*/ 0 h 175"/>
                <a:gd name="T70" fmla="*/ 48 w 278"/>
                <a:gd name="T71" fmla="*/ 63 h 175"/>
                <a:gd name="T72" fmla="*/ 47 w 278"/>
                <a:gd name="T73" fmla="*/ 65 h 175"/>
                <a:gd name="T74" fmla="*/ 48 w 278"/>
                <a:gd name="T75" fmla="*/ 76 h 175"/>
                <a:gd name="T76" fmla="*/ 50 w 278"/>
                <a:gd name="T77" fmla="*/ 74 h 175"/>
                <a:gd name="T78" fmla="*/ 2 w 278"/>
                <a:gd name="T79" fmla="*/ 74 h 175"/>
                <a:gd name="T80" fmla="*/ 0 w 278"/>
                <a:gd name="T81" fmla="*/ 76 h 175"/>
                <a:gd name="T82" fmla="*/ 11 w 278"/>
                <a:gd name="T83" fmla="*/ 173 h 175"/>
                <a:gd name="T84" fmla="*/ 14 w 278"/>
                <a:gd name="T85" fmla="*/ 175 h 175"/>
                <a:gd name="T86" fmla="*/ 141 w 278"/>
                <a:gd name="T87" fmla="*/ 128 h 175"/>
                <a:gd name="T88" fmla="*/ 142 w 278"/>
                <a:gd name="T89" fmla="*/ 129 h 175"/>
                <a:gd name="T90" fmla="*/ 150 w 278"/>
                <a:gd name="T91" fmla="*/ 131 h 175"/>
                <a:gd name="T92" fmla="*/ 173 w 278"/>
                <a:gd name="T93" fmla="*/ 139 h 175"/>
                <a:gd name="T94" fmla="*/ 182 w 278"/>
                <a:gd name="T95" fmla="*/ 142 h 175"/>
                <a:gd name="T96" fmla="*/ 196 w 278"/>
                <a:gd name="T97" fmla="*/ 135 h 175"/>
                <a:gd name="T98" fmla="*/ 215 w 278"/>
                <a:gd name="T99" fmla="*/ 126 h 175"/>
                <a:gd name="T100" fmla="*/ 223 w 278"/>
                <a:gd name="T101" fmla="*/ 124 h 175"/>
                <a:gd name="T102" fmla="*/ 266 w 278"/>
                <a:gd name="T103" fmla="*/ 121 h 175"/>
                <a:gd name="T104" fmla="*/ 275 w 278"/>
                <a:gd name="T105" fmla="*/ 120 h 175"/>
                <a:gd name="T106" fmla="*/ 275 w 278"/>
                <a:gd name="T107" fmla="*/ 11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8" h="175">
                  <a:moveTo>
                    <a:pt x="275" y="116"/>
                  </a:moveTo>
                  <a:cubicBezTo>
                    <a:pt x="263" y="117"/>
                    <a:pt x="252" y="118"/>
                    <a:pt x="240" y="118"/>
                  </a:cubicBezTo>
                  <a:cubicBezTo>
                    <a:pt x="232" y="119"/>
                    <a:pt x="223" y="118"/>
                    <a:pt x="215" y="121"/>
                  </a:cubicBezTo>
                  <a:cubicBezTo>
                    <a:pt x="204" y="127"/>
                    <a:pt x="192" y="133"/>
                    <a:pt x="180" y="138"/>
                  </a:cubicBezTo>
                  <a:cubicBezTo>
                    <a:pt x="181" y="138"/>
                    <a:pt x="181" y="138"/>
                    <a:pt x="179" y="137"/>
                  </a:cubicBezTo>
                  <a:cubicBezTo>
                    <a:pt x="176" y="136"/>
                    <a:pt x="173" y="135"/>
                    <a:pt x="171" y="134"/>
                  </a:cubicBezTo>
                  <a:cubicBezTo>
                    <a:pt x="163" y="132"/>
                    <a:pt x="155" y="129"/>
                    <a:pt x="148" y="126"/>
                  </a:cubicBezTo>
                  <a:cubicBezTo>
                    <a:pt x="146" y="126"/>
                    <a:pt x="142" y="123"/>
                    <a:pt x="140" y="124"/>
                  </a:cubicBezTo>
                  <a:cubicBezTo>
                    <a:pt x="135" y="126"/>
                    <a:pt x="130" y="128"/>
                    <a:pt x="125" y="130"/>
                  </a:cubicBezTo>
                  <a:cubicBezTo>
                    <a:pt x="113" y="134"/>
                    <a:pt x="101" y="138"/>
                    <a:pt x="90" y="143"/>
                  </a:cubicBezTo>
                  <a:cubicBezTo>
                    <a:pt x="67" y="151"/>
                    <a:pt x="44" y="159"/>
                    <a:pt x="21" y="168"/>
                  </a:cubicBezTo>
                  <a:cubicBezTo>
                    <a:pt x="18" y="169"/>
                    <a:pt x="15" y="170"/>
                    <a:pt x="12" y="171"/>
                  </a:cubicBezTo>
                  <a:cubicBezTo>
                    <a:pt x="13" y="171"/>
                    <a:pt x="14" y="172"/>
                    <a:pt x="15" y="173"/>
                  </a:cubicBezTo>
                  <a:cubicBezTo>
                    <a:pt x="11" y="140"/>
                    <a:pt x="8" y="108"/>
                    <a:pt x="4" y="76"/>
                  </a:cubicBezTo>
                  <a:cubicBezTo>
                    <a:pt x="4" y="77"/>
                    <a:pt x="3" y="77"/>
                    <a:pt x="2" y="78"/>
                  </a:cubicBezTo>
                  <a:cubicBezTo>
                    <a:pt x="18" y="78"/>
                    <a:pt x="34" y="78"/>
                    <a:pt x="50" y="78"/>
                  </a:cubicBezTo>
                  <a:cubicBezTo>
                    <a:pt x="51" y="78"/>
                    <a:pt x="52" y="77"/>
                    <a:pt x="52" y="76"/>
                  </a:cubicBezTo>
                  <a:cubicBezTo>
                    <a:pt x="52" y="73"/>
                    <a:pt x="52" y="70"/>
                    <a:pt x="51" y="66"/>
                  </a:cubicBezTo>
                  <a:cubicBezTo>
                    <a:pt x="51" y="65"/>
                    <a:pt x="49" y="67"/>
                    <a:pt x="51" y="66"/>
                  </a:cubicBezTo>
                  <a:cubicBezTo>
                    <a:pt x="55" y="64"/>
                    <a:pt x="58" y="63"/>
                    <a:pt x="62" y="61"/>
                  </a:cubicBezTo>
                  <a:cubicBezTo>
                    <a:pt x="77" y="54"/>
                    <a:pt x="91" y="46"/>
                    <a:pt x="106" y="39"/>
                  </a:cubicBezTo>
                  <a:cubicBezTo>
                    <a:pt x="130" y="27"/>
                    <a:pt x="154" y="16"/>
                    <a:pt x="178" y="4"/>
                  </a:cubicBezTo>
                  <a:cubicBezTo>
                    <a:pt x="177" y="3"/>
                    <a:pt x="176" y="3"/>
                    <a:pt x="175" y="3"/>
                  </a:cubicBezTo>
                  <a:cubicBezTo>
                    <a:pt x="180" y="13"/>
                    <a:pt x="191" y="19"/>
                    <a:pt x="200" y="24"/>
                  </a:cubicBezTo>
                  <a:cubicBezTo>
                    <a:pt x="200" y="23"/>
                    <a:pt x="200" y="22"/>
                    <a:pt x="199" y="21"/>
                  </a:cubicBezTo>
                  <a:cubicBezTo>
                    <a:pt x="193" y="34"/>
                    <a:pt x="187" y="48"/>
                    <a:pt x="181" y="61"/>
                  </a:cubicBezTo>
                  <a:cubicBezTo>
                    <a:pt x="181" y="62"/>
                    <a:pt x="181" y="63"/>
                    <a:pt x="182" y="64"/>
                  </a:cubicBezTo>
                  <a:cubicBezTo>
                    <a:pt x="212" y="83"/>
                    <a:pt x="243" y="101"/>
                    <a:pt x="274" y="120"/>
                  </a:cubicBezTo>
                  <a:cubicBezTo>
                    <a:pt x="276" y="121"/>
                    <a:pt x="278" y="118"/>
                    <a:pt x="276" y="116"/>
                  </a:cubicBezTo>
                  <a:cubicBezTo>
                    <a:pt x="245" y="98"/>
                    <a:pt x="214" y="79"/>
                    <a:pt x="184" y="60"/>
                  </a:cubicBezTo>
                  <a:cubicBezTo>
                    <a:pt x="184" y="61"/>
                    <a:pt x="184" y="62"/>
                    <a:pt x="185" y="63"/>
                  </a:cubicBezTo>
                  <a:cubicBezTo>
                    <a:pt x="191" y="50"/>
                    <a:pt x="197" y="36"/>
                    <a:pt x="203" y="23"/>
                  </a:cubicBezTo>
                  <a:cubicBezTo>
                    <a:pt x="203" y="22"/>
                    <a:pt x="203" y="21"/>
                    <a:pt x="202" y="20"/>
                  </a:cubicBezTo>
                  <a:cubicBezTo>
                    <a:pt x="193" y="16"/>
                    <a:pt x="183" y="10"/>
                    <a:pt x="179" y="1"/>
                  </a:cubicBezTo>
                  <a:cubicBezTo>
                    <a:pt x="178" y="0"/>
                    <a:pt x="177" y="0"/>
                    <a:pt x="176" y="0"/>
                  </a:cubicBezTo>
                  <a:cubicBezTo>
                    <a:pt x="133" y="21"/>
                    <a:pt x="91" y="42"/>
                    <a:pt x="48" y="63"/>
                  </a:cubicBezTo>
                  <a:cubicBezTo>
                    <a:pt x="48" y="63"/>
                    <a:pt x="47" y="64"/>
                    <a:pt x="47" y="65"/>
                  </a:cubicBezTo>
                  <a:cubicBezTo>
                    <a:pt x="48" y="69"/>
                    <a:pt x="48" y="72"/>
                    <a:pt x="48" y="76"/>
                  </a:cubicBezTo>
                  <a:cubicBezTo>
                    <a:pt x="49" y="75"/>
                    <a:pt x="50" y="75"/>
                    <a:pt x="50" y="74"/>
                  </a:cubicBezTo>
                  <a:cubicBezTo>
                    <a:pt x="34" y="74"/>
                    <a:pt x="18" y="74"/>
                    <a:pt x="2" y="74"/>
                  </a:cubicBezTo>
                  <a:cubicBezTo>
                    <a:pt x="1" y="74"/>
                    <a:pt x="0" y="75"/>
                    <a:pt x="0" y="76"/>
                  </a:cubicBezTo>
                  <a:cubicBezTo>
                    <a:pt x="4" y="108"/>
                    <a:pt x="7" y="140"/>
                    <a:pt x="11" y="173"/>
                  </a:cubicBezTo>
                  <a:cubicBezTo>
                    <a:pt x="11" y="174"/>
                    <a:pt x="12" y="175"/>
                    <a:pt x="14" y="175"/>
                  </a:cubicBezTo>
                  <a:cubicBezTo>
                    <a:pt x="56" y="159"/>
                    <a:pt x="98" y="144"/>
                    <a:pt x="141" y="128"/>
                  </a:cubicBezTo>
                  <a:cubicBezTo>
                    <a:pt x="142" y="128"/>
                    <a:pt x="140" y="128"/>
                    <a:pt x="142" y="129"/>
                  </a:cubicBezTo>
                  <a:cubicBezTo>
                    <a:pt x="145" y="129"/>
                    <a:pt x="147" y="130"/>
                    <a:pt x="150" y="131"/>
                  </a:cubicBezTo>
                  <a:cubicBezTo>
                    <a:pt x="157" y="134"/>
                    <a:pt x="165" y="137"/>
                    <a:pt x="173" y="139"/>
                  </a:cubicBezTo>
                  <a:cubicBezTo>
                    <a:pt x="175" y="140"/>
                    <a:pt x="180" y="143"/>
                    <a:pt x="182" y="142"/>
                  </a:cubicBezTo>
                  <a:cubicBezTo>
                    <a:pt x="187" y="140"/>
                    <a:pt x="191" y="137"/>
                    <a:pt x="196" y="135"/>
                  </a:cubicBezTo>
                  <a:cubicBezTo>
                    <a:pt x="202" y="132"/>
                    <a:pt x="209" y="129"/>
                    <a:pt x="215" y="126"/>
                  </a:cubicBezTo>
                  <a:cubicBezTo>
                    <a:pt x="220" y="124"/>
                    <a:pt x="218" y="124"/>
                    <a:pt x="223" y="124"/>
                  </a:cubicBezTo>
                  <a:cubicBezTo>
                    <a:pt x="237" y="123"/>
                    <a:pt x="252" y="122"/>
                    <a:pt x="266" y="121"/>
                  </a:cubicBezTo>
                  <a:cubicBezTo>
                    <a:pt x="269" y="120"/>
                    <a:pt x="272" y="120"/>
                    <a:pt x="275" y="120"/>
                  </a:cubicBezTo>
                  <a:cubicBezTo>
                    <a:pt x="278" y="120"/>
                    <a:pt x="278" y="116"/>
                    <a:pt x="275" y="11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1" name="Freeform 232"/>
            <p:cNvSpPr>
              <a:spLocks/>
            </p:cNvSpPr>
            <p:nvPr/>
          </p:nvSpPr>
          <p:spPr bwMode="auto">
            <a:xfrm>
              <a:off x="7516813" y="2181225"/>
              <a:ext cx="241300" cy="458788"/>
            </a:xfrm>
            <a:custGeom>
              <a:avLst/>
              <a:gdLst>
                <a:gd name="T0" fmla="*/ 52 w 152"/>
                <a:gd name="T1" fmla="*/ 0 h 289"/>
                <a:gd name="T2" fmla="*/ 152 w 152"/>
                <a:gd name="T3" fmla="*/ 229 h 289"/>
                <a:gd name="T4" fmla="*/ 29 w 152"/>
                <a:gd name="T5" fmla="*/ 289 h 289"/>
                <a:gd name="T6" fmla="*/ 20 w 152"/>
                <a:gd name="T7" fmla="*/ 191 h 289"/>
                <a:gd name="T8" fmla="*/ 0 w 152"/>
                <a:gd name="T9" fmla="*/ 128 h 289"/>
                <a:gd name="T10" fmla="*/ 30 w 152"/>
                <a:gd name="T11" fmla="*/ 100 h 289"/>
                <a:gd name="T12" fmla="*/ 30 w 152"/>
                <a:gd name="T13" fmla="*/ 59 h 289"/>
                <a:gd name="T14" fmla="*/ 23 w 152"/>
                <a:gd name="T15" fmla="*/ 31 h 289"/>
                <a:gd name="T16" fmla="*/ 27 w 152"/>
                <a:gd name="T17" fmla="*/ 9 h 289"/>
                <a:gd name="T18" fmla="*/ 52 w 152"/>
                <a:gd name="T1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289">
                  <a:moveTo>
                    <a:pt x="52" y="0"/>
                  </a:moveTo>
                  <a:lnTo>
                    <a:pt x="152" y="229"/>
                  </a:lnTo>
                  <a:lnTo>
                    <a:pt x="29" y="289"/>
                  </a:lnTo>
                  <a:lnTo>
                    <a:pt x="20" y="191"/>
                  </a:lnTo>
                  <a:lnTo>
                    <a:pt x="0" y="128"/>
                  </a:lnTo>
                  <a:lnTo>
                    <a:pt x="30" y="100"/>
                  </a:lnTo>
                  <a:lnTo>
                    <a:pt x="30" y="59"/>
                  </a:lnTo>
                  <a:lnTo>
                    <a:pt x="23" y="31"/>
                  </a:lnTo>
                  <a:lnTo>
                    <a:pt x="27" y="9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2" name="Freeform 233"/>
            <p:cNvSpPr>
              <a:spLocks/>
            </p:cNvSpPr>
            <p:nvPr/>
          </p:nvSpPr>
          <p:spPr bwMode="auto">
            <a:xfrm>
              <a:off x="7507288" y="2762250"/>
              <a:ext cx="171450" cy="176213"/>
            </a:xfrm>
            <a:custGeom>
              <a:avLst/>
              <a:gdLst>
                <a:gd name="T0" fmla="*/ 74 w 108"/>
                <a:gd name="T1" fmla="*/ 0 h 111"/>
                <a:gd name="T2" fmla="*/ 108 w 108"/>
                <a:gd name="T3" fmla="*/ 65 h 111"/>
                <a:gd name="T4" fmla="*/ 62 w 108"/>
                <a:gd name="T5" fmla="*/ 88 h 111"/>
                <a:gd name="T6" fmla="*/ 26 w 108"/>
                <a:gd name="T7" fmla="*/ 111 h 111"/>
                <a:gd name="T8" fmla="*/ 0 w 108"/>
                <a:gd name="T9" fmla="*/ 27 h 111"/>
                <a:gd name="T10" fmla="*/ 74 w 108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1">
                  <a:moveTo>
                    <a:pt x="74" y="0"/>
                  </a:moveTo>
                  <a:lnTo>
                    <a:pt x="108" y="65"/>
                  </a:lnTo>
                  <a:lnTo>
                    <a:pt x="62" y="88"/>
                  </a:lnTo>
                  <a:lnTo>
                    <a:pt x="26" y="111"/>
                  </a:lnTo>
                  <a:lnTo>
                    <a:pt x="0" y="27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3" name="Freeform 234"/>
            <p:cNvSpPr>
              <a:spLocks/>
            </p:cNvSpPr>
            <p:nvPr/>
          </p:nvSpPr>
          <p:spPr bwMode="auto">
            <a:xfrm>
              <a:off x="6437313" y="3752850"/>
              <a:ext cx="1139825" cy="533400"/>
            </a:xfrm>
            <a:custGeom>
              <a:avLst/>
              <a:gdLst>
                <a:gd name="T0" fmla="*/ 731 w 747"/>
                <a:gd name="T1" fmla="*/ 56 h 349"/>
                <a:gd name="T2" fmla="*/ 747 w 747"/>
                <a:gd name="T3" fmla="*/ 136 h 349"/>
                <a:gd name="T4" fmla="*/ 687 w 747"/>
                <a:gd name="T5" fmla="*/ 212 h 349"/>
                <a:gd name="T6" fmla="*/ 589 w 747"/>
                <a:gd name="T7" fmla="*/ 310 h 349"/>
                <a:gd name="T8" fmla="*/ 581 w 747"/>
                <a:gd name="T9" fmla="*/ 340 h 349"/>
                <a:gd name="T10" fmla="*/ 531 w 747"/>
                <a:gd name="T11" fmla="*/ 334 h 349"/>
                <a:gd name="T12" fmla="*/ 523 w 747"/>
                <a:gd name="T13" fmla="*/ 349 h 349"/>
                <a:gd name="T14" fmla="*/ 421 w 747"/>
                <a:gd name="T15" fmla="*/ 262 h 349"/>
                <a:gd name="T16" fmla="*/ 330 w 747"/>
                <a:gd name="T17" fmla="*/ 279 h 349"/>
                <a:gd name="T18" fmla="*/ 296 w 747"/>
                <a:gd name="T19" fmla="*/ 262 h 349"/>
                <a:gd name="T20" fmla="*/ 204 w 747"/>
                <a:gd name="T21" fmla="*/ 262 h 349"/>
                <a:gd name="T22" fmla="*/ 118 w 747"/>
                <a:gd name="T23" fmla="*/ 303 h 349"/>
                <a:gd name="T24" fmla="*/ 96 w 747"/>
                <a:gd name="T25" fmla="*/ 314 h 349"/>
                <a:gd name="T26" fmla="*/ 0 w 747"/>
                <a:gd name="T27" fmla="*/ 335 h 349"/>
                <a:gd name="T28" fmla="*/ 13 w 747"/>
                <a:gd name="T29" fmla="*/ 287 h 349"/>
                <a:gd name="T30" fmla="*/ 109 w 747"/>
                <a:gd name="T31" fmla="*/ 213 h 349"/>
                <a:gd name="T32" fmla="*/ 173 w 747"/>
                <a:gd name="T33" fmla="*/ 175 h 349"/>
                <a:gd name="T34" fmla="*/ 192 w 747"/>
                <a:gd name="T35" fmla="*/ 114 h 349"/>
                <a:gd name="T36" fmla="*/ 679 w 747"/>
                <a:gd name="T37" fmla="*/ 0 h 349"/>
                <a:gd name="T38" fmla="*/ 731 w 747"/>
                <a:gd name="T39" fmla="*/ 5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7" h="349">
                  <a:moveTo>
                    <a:pt x="731" y="56"/>
                  </a:moveTo>
                  <a:cubicBezTo>
                    <a:pt x="747" y="136"/>
                    <a:pt x="747" y="136"/>
                    <a:pt x="747" y="136"/>
                  </a:cubicBezTo>
                  <a:cubicBezTo>
                    <a:pt x="687" y="212"/>
                    <a:pt x="687" y="212"/>
                    <a:pt x="687" y="212"/>
                  </a:cubicBezTo>
                  <a:cubicBezTo>
                    <a:pt x="599" y="228"/>
                    <a:pt x="589" y="310"/>
                    <a:pt x="589" y="310"/>
                  </a:cubicBezTo>
                  <a:cubicBezTo>
                    <a:pt x="589" y="310"/>
                    <a:pt x="583" y="332"/>
                    <a:pt x="581" y="340"/>
                  </a:cubicBezTo>
                  <a:cubicBezTo>
                    <a:pt x="579" y="348"/>
                    <a:pt x="531" y="334"/>
                    <a:pt x="531" y="334"/>
                  </a:cubicBezTo>
                  <a:cubicBezTo>
                    <a:pt x="523" y="349"/>
                    <a:pt x="523" y="349"/>
                    <a:pt x="523" y="349"/>
                  </a:cubicBezTo>
                  <a:cubicBezTo>
                    <a:pt x="421" y="262"/>
                    <a:pt x="421" y="262"/>
                    <a:pt x="421" y="262"/>
                  </a:cubicBezTo>
                  <a:cubicBezTo>
                    <a:pt x="330" y="279"/>
                    <a:pt x="330" y="279"/>
                    <a:pt x="330" y="279"/>
                  </a:cubicBezTo>
                  <a:cubicBezTo>
                    <a:pt x="296" y="262"/>
                    <a:pt x="296" y="262"/>
                    <a:pt x="296" y="262"/>
                  </a:cubicBezTo>
                  <a:cubicBezTo>
                    <a:pt x="204" y="262"/>
                    <a:pt x="204" y="262"/>
                    <a:pt x="204" y="262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679" y="0"/>
                    <a:pt x="679" y="0"/>
                    <a:pt x="679" y="0"/>
                  </a:cubicBezTo>
                  <a:lnTo>
                    <a:pt x="731" y="5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4" name="Freeform 235"/>
            <p:cNvSpPr>
              <a:spLocks/>
            </p:cNvSpPr>
            <p:nvPr/>
          </p:nvSpPr>
          <p:spPr bwMode="auto">
            <a:xfrm>
              <a:off x="6437313" y="3752850"/>
              <a:ext cx="1139825" cy="533400"/>
            </a:xfrm>
            <a:custGeom>
              <a:avLst/>
              <a:gdLst>
                <a:gd name="T0" fmla="*/ 731 w 747"/>
                <a:gd name="T1" fmla="*/ 56 h 349"/>
                <a:gd name="T2" fmla="*/ 747 w 747"/>
                <a:gd name="T3" fmla="*/ 136 h 349"/>
                <a:gd name="T4" fmla="*/ 687 w 747"/>
                <a:gd name="T5" fmla="*/ 212 h 349"/>
                <a:gd name="T6" fmla="*/ 589 w 747"/>
                <a:gd name="T7" fmla="*/ 310 h 349"/>
                <a:gd name="T8" fmla="*/ 581 w 747"/>
                <a:gd name="T9" fmla="*/ 340 h 349"/>
                <a:gd name="T10" fmla="*/ 531 w 747"/>
                <a:gd name="T11" fmla="*/ 334 h 349"/>
                <a:gd name="T12" fmla="*/ 523 w 747"/>
                <a:gd name="T13" fmla="*/ 349 h 349"/>
                <a:gd name="T14" fmla="*/ 421 w 747"/>
                <a:gd name="T15" fmla="*/ 262 h 349"/>
                <a:gd name="T16" fmla="*/ 330 w 747"/>
                <a:gd name="T17" fmla="*/ 279 h 349"/>
                <a:gd name="T18" fmla="*/ 296 w 747"/>
                <a:gd name="T19" fmla="*/ 262 h 349"/>
                <a:gd name="T20" fmla="*/ 204 w 747"/>
                <a:gd name="T21" fmla="*/ 262 h 349"/>
                <a:gd name="T22" fmla="*/ 118 w 747"/>
                <a:gd name="T23" fmla="*/ 303 h 349"/>
                <a:gd name="T24" fmla="*/ 96 w 747"/>
                <a:gd name="T25" fmla="*/ 314 h 349"/>
                <a:gd name="T26" fmla="*/ 0 w 747"/>
                <a:gd name="T27" fmla="*/ 335 h 349"/>
                <a:gd name="T28" fmla="*/ 13 w 747"/>
                <a:gd name="T29" fmla="*/ 287 h 349"/>
                <a:gd name="T30" fmla="*/ 109 w 747"/>
                <a:gd name="T31" fmla="*/ 213 h 349"/>
                <a:gd name="T32" fmla="*/ 173 w 747"/>
                <a:gd name="T33" fmla="*/ 175 h 349"/>
                <a:gd name="T34" fmla="*/ 192 w 747"/>
                <a:gd name="T35" fmla="*/ 114 h 349"/>
                <a:gd name="T36" fmla="*/ 679 w 747"/>
                <a:gd name="T37" fmla="*/ 0 h 349"/>
                <a:gd name="T38" fmla="*/ 731 w 747"/>
                <a:gd name="T39" fmla="*/ 56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7" h="349">
                  <a:moveTo>
                    <a:pt x="731" y="56"/>
                  </a:moveTo>
                  <a:cubicBezTo>
                    <a:pt x="747" y="136"/>
                    <a:pt x="747" y="136"/>
                    <a:pt x="747" y="136"/>
                  </a:cubicBezTo>
                  <a:cubicBezTo>
                    <a:pt x="687" y="212"/>
                    <a:pt x="687" y="212"/>
                    <a:pt x="687" y="212"/>
                  </a:cubicBezTo>
                  <a:cubicBezTo>
                    <a:pt x="599" y="228"/>
                    <a:pt x="589" y="310"/>
                    <a:pt x="589" y="310"/>
                  </a:cubicBezTo>
                  <a:cubicBezTo>
                    <a:pt x="589" y="310"/>
                    <a:pt x="583" y="332"/>
                    <a:pt x="581" y="340"/>
                  </a:cubicBezTo>
                  <a:cubicBezTo>
                    <a:pt x="579" y="348"/>
                    <a:pt x="531" y="334"/>
                    <a:pt x="531" y="334"/>
                  </a:cubicBezTo>
                  <a:cubicBezTo>
                    <a:pt x="523" y="349"/>
                    <a:pt x="523" y="349"/>
                    <a:pt x="523" y="349"/>
                  </a:cubicBezTo>
                  <a:cubicBezTo>
                    <a:pt x="421" y="262"/>
                    <a:pt x="421" y="262"/>
                    <a:pt x="421" y="262"/>
                  </a:cubicBezTo>
                  <a:cubicBezTo>
                    <a:pt x="330" y="279"/>
                    <a:pt x="330" y="279"/>
                    <a:pt x="330" y="279"/>
                  </a:cubicBezTo>
                  <a:cubicBezTo>
                    <a:pt x="296" y="262"/>
                    <a:pt x="296" y="262"/>
                    <a:pt x="296" y="262"/>
                  </a:cubicBezTo>
                  <a:cubicBezTo>
                    <a:pt x="204" y="262"/>
                    <a:pt x="204" y="262"/>
                    <a:pt x="204" y="262"/>
                  </a:cubicBezTo>
                  <a:cubicBezTo>
                    <a:pt x="118" y="303"/>
                    <a:pt x="118" y="303"/>
                    <a:pt x="118" y="303"/>
                  </a:cubicBezTo>
                  <a:cubicBezTo>
                    <a:pt x="96" y="314"/>
                    <a:pt x="96" y="314"/>
                    <a:pt x="96" y="314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13" y="287"/>
                    <a:pt x="13" y="287"/>
                    <a:pt x="13" y="287"/>
                  </a:cubicBezTo>
                  <a:cubicBezTo>
                    <a:pt x="109" y="213"/>
                    <a:pt x="109" y="213"/>
                    <a:pt x="109" y="213"/>
                  </a:cubicBezTo>
                  <a:cubicBezTo>
                    <a:pt x="173" y="175"/>
                    <a:pt x="173" y="175"/>
                    <a:pt x="173" y="175"/>
                  </a:cubicBezTo>
                  <a:cubicBezTo>
                    <a:pt x="192" y="114"/>
                    <a:pt x="192" y="114"/>
                    <a:pt x="192" y="114"/>
                  </a:cubicBezTo>
                  <a:cubicBezTo>
                    <a:pt x="679" y="0"/>
                    <a:pt x="679" y="0"/>
                    <a:pt x="679" y="0"/>
                  </a:cubicBezTo>
                  <a:lnTo>
                    <a:pt x="731" y="5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5" name="Freeform 236"/>
            <p:cNvSpPr>
              <a:spLocks/>
            </p:cNvSpPr>
            <p:nvPr/>
          </p:nvSpPr>
          <p:spPr bwMode="auto">
            <a:xfrm>
              <a:off x="6432550" y="3751263"/>
              <a:ext cx="1147763" cy="538163"/>
            </a:xfrm>
            <a:custGeom>
              <a:avLst/>
              <a:gdLst>
                <a:gd name="T0" fmla="*/ 747 w 752"/>
                <a:gd name="T1" fmla="*/ 131 h 353"/>
                <a:gd name="T2" fmla="*/ 749 w 752"/>
                <a:gd name="T3" fmla="*/ 137 h 353"/>
                <a:gd name="T4" fmla="*/ 716 w 752"/>
                <a:gd name="T5" fmla="*/ 178 h 353"/>
                <a:gd name="T6" fmla="*/ 678 w 752"/>
                <a:gd name="T7" fmla="*/ 215 h 353"/>
                <a:gd name="T8" fmla="*/ 595 w 752"/>
                <a:gd name="T9" fmla="*/ 292 h 353"/>
                <a:gd name="T10" fmla="*/ 579 w 752"/>
                <a:gd name="T11" fmla="*/ 342 h 353"/>
                <a:gd name="T12" fmla="*/ 535 w 752"/>
                <a:gd name="T13" fmla="*/ 334 h 353"/>
                <a:gd name="T14" fmla="*/ 524 w 752"/>
                <a:gd name="T15" fmla="*/ 350 h 353"/>
                <a:gd name="T16" fmla="*/ 425 w 752"/>
                <a:gd name="T17" fmla="*/ 263 h 353"/>
                <a:gd name="T18" fmla="*/ 359 w 752"/>
                <a:gd name="T19" fmla="*/ 274 h 353"/>
                <a:gd name="T20" fmla="*/ 335 w 752"/>
                <a:gd name="T21" fmla="*/ 279 h 353"/>
                <a:gd name="T22" fmla="*/ 301 w 752"/>
                <a:gd name="T23" fmla="*/ 263 h 353"/>
                <a:gd name="T24" fmla="*/ 234 w 752"/>
                <a:gd name="T25" fmla="*/ 262 h 353"/>
                <a:gd name="T26" fmla="*/ 201 w 752"/>
                <a:gd name="T27" fmla="*/ 264 h 353"/>
                <a:gd name="T28" fmla="*/ 120 w 752"/>
                <a:gd name="T29" fmla="*/ 304 h 353"/>
                <a:gd name="T30" fmla="*/ 58 w 752"/>
                <a:gd name="T31" fmla="*/ 323 h 353"/>
                <a:gd name="T32" fmla="*/ 5 w 752"/>
                <a:gd name="T33" fmla="*/ 338 h 353"/>
                <a:gd name="T34" fmla="*/ 18 w 752"/>
                <a:gd name="T35" fmla="*/ 290 h 353"/>
                <a:gd name="T36" fmla="*/ 91 w 752"/>
                <a:gd name="T37" fmla="*/ 234 h 353"/>
                <a:gd name="T38" fmla="*/ 173 w 752"/>
                <a:gd name="T39" fmla="*/ 182 h 353"/>
                <a:gd name="T40" fmla="*/ 195 w 752"/>
                <a:gd name="T41" fmla="*/ 124 h 353"/>
                <a:gd name="T42" fmla="*/ 195 w 752"/>
                <a:gd name="T43" fmla="*/ 118 h 353"/>
                <a:gd name="T44" fmla="*/ 235 w 752"/>
                <a:gd name="T45" fmla="*/ 109 h 353"/>
                <a:gd name="T46" fmla="*/ 682 w 752"/>
                <a:gd name="T47" fmla="*/ 4 h 353"/>
                <a:gd name="T48" fmla="*/ 683 w 752"/>
                <a:gd name="T49" fmla="*/ 6 h 353"/>
                <a:gd name="T50" fmla="*/ 733 w 752"/>
                <a:gd name="T51" fmla="*/ 59 h 353"/>
                <a:gd name="T52" fmla="*/ 683 w 752"/>
                <a:gd name="T53" fmla="*/ 0 h 353"/>
                <a:gd name="T54" fmla="*/ 415 w 752"/>
                <a:gd name="T55" fmla="*/ 63 h 353"/>
                <a:gd name="T56" fmla="*/ 201 w 752"/>
                <a:gd name="T57" fmla="*/ 113 h 353"/>
                <a:gd name="T58" fmla="*/ 192 w 752"/>
                <a:gd name="T59" fmla="*/ 119 h 353"/>
                <a:gd name="T60" fmla="*/ 174 w 752"/>
                <a:gd name="T61" fmla="*/ 176 h 353"/>
                <a:gd name="T62" fmla="*/ 170 w 752"/>
                <a:gd name="T63" fmla="*/ 179 h 353"/>
                <a:gd name="T64" fmla="*/ 103 w 752"/>
                <a:gd name="T65" fmla="*/ 219 h 353"/>
                <a:gd name="T66" fmla="*/ 15 w 752"/>
                <a:gd name="T67" fmla="*/ 288 h 353"/>
                <a:gd name="T68" fmla="*/ 6 w 752"/>
                <a:gd name="T69" fmla="*/ 318 h 353"/>
                <a:gd name="T70" fmla="*/ 3 w 752"/>
                <a:gd name="T71" fmla="*/ 339 h 353"/>
                <a:gd name="T72" fmla="*/ 100 w 752"/>
                <a:gd name="T73" fmla="*/ 318 h 353"/>
                <a:gd name="T74" fmla="*/ 197 w 752"/>
                <a:gd name="T75" fmla="*/ 271 h 353"/>
                <a:gd name="T76" fmla="*/ 207 w 752"/>
                <a:gd name="T77" fmla="*/ 266 h 353"/>
                <a:gd name="T78" fmla="*/ 254 w 752"/>
                <a:gd name="T79" fmla="*/ 266 h 353"/>
                <a:gd name="T80" fmla="*/ 299 w 752"/>
                <a:gd name="T81" fmla="*/ 267 h 353"/>
                <a:gd name="T82" fmla="*/ 338 w 752"/>
                <a:gd name="T83" fmla="*/ 282 h 353"/>
                <a:gd name="T84" fmla="*/ 419 w 752"/>
                <a:gd name="T85" fmla="*/ 267 h 353"/>
                <a:gd name="T86" fmla="*/ 423 w 752"/>
                <a:gd name="T87" fmla="*/ 266 h 353"/>
                <a:gd name="T88" fmla="*/ 495 w 752"/>
                <a:gd name="T89" fmla="*/ 327 h 353"/>
                <a:gd name="T90" fmla="*/ 527 w 752"/>
                <a:gd name="T91" fmla="*/ 352 h 353"/>
                <a:gd name="T92" fmla="*/ 537 w 752"/>
                <a:gd name="T93" fmla="*/ 339 h 353"/>
                <a:gd name="T94" fmla="*/ 584 w 752"/>
                <a:gd name="T95" fmla="*/ 345 h 353"/>
                <a:gd name="T96" fmla="*/ 594 w 752"/>
                <a:gd name="T97" fmla="*/ 312 h 353"/>
                <a:gd name="T98" fmla="*/ 660 w 752"/>
                <a:gd name="T99" fmla="*/ 225 h 353"/>
                <a:gd name="T100" fmla="*/ 691 w 752"/>
                <a:gd name="T101" fmla="*/ 216 h 353"/>
                <a:gd name="T102" fmla="*/ 722 w 752"/>
                <a:gd name="T103" fmla="*/ 177 h 353"/>
                <a:gd name="T104" fmla="*/ 751 w 752"/>
                <a:gd name="T105" fmla="*/ 131 h 353"/>
                <a:gd name="T106" fmla="*/ 732 w 752"/>
                <a:gd name="T107" fmla="*/ 5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2" h="353">
                  <a:moveTo>
                    <a:pt x="732" y="59"/>
                  </a:moveTo>
                  <a:cubicBezTo>
                    <a:pt x="737" y="83"/>
                    <a:pt x="742" y="107"/>
                    <a:pt x="747" y="131"/>
                  </a:cubicBezTo>
                  <a:cubicBezTo>
                    <a:pt x="747" y="133"/>
                    <a:pt x="747" y="135"/>
                    <a:pt x="748" y="136"/>
                  </a:cubicBezTo>
                  <a:cubicBezTo>
                    <a:pt x="748" y="139"/>
                    <a:pt x="747" y="138"/>
                    <a:pt x="749" y="137"/>
                  </a:cubicBezTo>
                  <a:cubicBezTo>
                    <a:pt x="747" y="139"/>
                    <a:pt x="745" y="141"/>
                    <a:pt x="743" y="144"/>
                  </a:cubicBezTo>
                  <a:cubicBezTo>
                    <a:pt x="734" y="155"/>
                    <a:pt x="725" y="167"/>
                    <a:pt x="716" y="178"/>
                  </a:cubicBezTo>
                  <a:cubicBezTo>
                    <a:pt x="707" y="189"/>
                    <a:pt x="699" y="199"/>
                    <a:pt x="691" y="209"/>
                  </a:cubicBezTo>
                  <a:cubicBezTo>
                    <a:pt x="688" y="214"/>
                    <a:pt x="684" y="213"/>
                    <a:pt x="678" y="215"/>
                  </a:cubicBezTo>
                  <a:cubicBezTo>
                    <a:pt x="668" y="217"/>
                    <a:pt x="659" y="221"/>
                    <a:pt x="649" y="226"/>
                  </a:cubicBezTo>
                  <a:cubicBezTo>
                    <a:pt x="623" y="240"/>
                    <a:pt x="605" y="265"/>
                    <a:pt x="595" y="292"/>
                  </a:cubicBezTo>
                  <a:cubicBezTo>
                    <a:pt x="591" y="305"/>
                    <a:pt x="589" y="316"/>
                    <a:pt x="586" y="328"/>
                  </a:cubicBezTo>
                  <a:cubicBezTo>
                    <a:pt x="584" y="332"/>
                    <a:pt x="584" y="342"/>
                    <a:pt x="579" y="342"/>
                  </a:cubicBezTo>
                  <a:cubicBezTo>
                    <a:pt x="573" y="343"/>
                    <a:pt x="567" y="342"/>
                    <a:pt x="561" y="340"/>
                  </a:cubicBezTo>
                  <a:cubicBezTo>
                    <a:pt x="552" y="339"/>
                    <a:pt x="543" y="337"/>
                    <a:pt x="535" y="334"/>
                  </a:cubicBezTo>
                  <a:cubicBezTo>
                    <a:pt x="534" y="334"/>
                    <a:pt x="533" y="334"/>
                    <a:pt x="532" y="335"/>
                  </a:cubicBezTo>
                  <a:cubicBezTo>
                    <a:pt x="530" y="340"/>
                    <a:pt x="527" y="345"/>
                    <a:pt x="524" y="350"/>
                  </a:cubicBezTo>
                  <a:cubicBezTo>
                    <a:pt x="525" y="350"/>
                    <a:pt x="526" y="350"/>
                    <a:pt x="527" y="349"/>
                  </a:cubicBezTo>
                  <a:cubicBezTo>
                    <a:pt x="493" y="321"/>
                    <a:pt x="459" y="292"/>
                    <a:pt x="425" y="263"/>
                  </a:cubicBezTo>
                  <a:cubicBezTo>
                    <a:pt x="422" y="260"/>
                    <a:pt x="409" y="265"/>
                    <a:pt x="405" y="266"/>
                  </a:cubicBezTo>
                  <a:cubicBezTo>
                    <a:pt x="390" y="268"/>
                    <a:pt x="375" y="271"/>
                    <a:pt x="359" y="274"/>
                  </a:cubicBezTo>
                  <a:cubicBezTo>
                    <a:pt x="353" y="276"/>
                    <a:pt x="347" y="277"/>
                    <a:pt x="341" y="278"/>
                  </a:cubicBezTo>
                  <a:cubicBezTo>
                    <a:pt x="339" y="278"/>
                    <a:pt x="337" y="279"/>
                    <a:pt x="335" y="279"/>
                  </a:cubicBezTo>
                  <a:cubicBezTo>
                    <a:pt x="333" y="279"/>
                    <a:pt x="333" y="279"/>
                    <a:pt x="334" y="280"/>
                  </a:cubicBezTo>
                  <a:cubicBezTo>
                    <a:pt x="323" y="274"/>
                    <a:pt x="312" y="269"/>
                    <a:pt x="301" y="263"/>
                  </a:cubicBezTo>
                  <a:cubicBezTo>
                    <a:pt x="296" y="260"/>
                    <a:pt x="288" y="262"/>
                    <a:pt x="282" y="262"/>
                  </a:cubicBezTo>
                  <a:cubicBezTo>
                    <a:pt x="266" y="262"/>
                    <a:pt x="250" y="262"/>
                    <a:pt x="234" y="262"/>
                  </a:cubicBezTo>
                  <a:cubicBezTo>
                    <a:pt x="225" y="262"/>
                    <a:pt x="216" y="262"/>
                    <a:pt x="207" y="262"/>
                  </a:cubicBezTo>
                  <a:cubicBezTo>
                    <a:pt x="205" y="262"/>
                    <a:pt x="203" y="264"/>
                    <a:pt x="201" y="264"/>
                  </a:cubicBezTo>
                  <a:cubicBezTo>
                    <a:pt x="196" y="267"/>
                    <a:pt x="190" y="270"/>
                    <a:pt x="185" y="272"/>
                  </a:cubicBezTo>
                  <a:cubicBezTo>
                    <a:pt x="163" y="283"/>
                    <a:pt x="141" y="293"/>
                    <a:pt x="120" y="304"/>
                  </a:cubicBezTo>
                  <a:cubicBezTo>
                    <a:pt x="112" y="308"/>
                    <a:pt x="103" y="313"/>
                    <a:pt x="95" y="315"/>
                  </a:cubicBezTo>
                  <a:cubicBezTo>
                    <a:pt x="83" y="318"/>
                    <a:pt x="70" y="320"/>
                    <a:pt x="58" y="323"/>
                  </a:cubicBezTo>
                  <a:cubicBezTo>
                    <a:pt x="39" y="327"/>
                    <a:pt x="21" y="331"/>
                    <a:pt x="2" y="335"/>
                  </a:cubicBezTo>
                  <a:cubicBezTo>
                    <a:pt x="3" y="336"/>
                    <a:pt x="4" y="337"/>
                    <a:pt x="5" y="338"/>
                  </a:cubicBezTo>
                  <a:cubicBezTo>
                    <a:pt x="8" y="326"/>
                    <a:pt x="11" y="315"/>
                    <a:pt x="14" y="303"/>
                  </a:cubicBezTo>
                  <a:cubicBezTo>
                    <a:pt x="16" y="299"/>
                    <a:pt x="17" y="294"/>
                    <a:pt x="18" y="290"/>
                  </a:cubicBezTo>
                  <a:cubicBezTo>
                    <a:pt x="17" y="291"/>
                    <a:pt x="21" y="288"/>
                    <a:pt x="23" y="287"/>
                  </a:cubicBezTo>
                  <a:cubicBezTo>
                    <a:pt x="45" y="269"/>
                    <a:pt x="68" y="251"/>
                    <a:pt x="91" y="234"/>
                  </a:cubicBezTo>
                  <a:cubicBezTo>
                    <a:pt x="106" y="222"/>
                    <a:pt x="118" y="213"/>
                    <a:pt x="135" y="204"/>
                  </a:cubicBezTo>
                  <a:cubicBezTo>
                    <a:pt x="147" y="196"/>
                    <a:pt x="160" y="189"/>
                    <a:pt x="173" y="182"/>
                  </a:cubicBezTo>
                  <a:cubicBezTo>
                    <a:pt x="179" y="178"/>
                    <a:pt x="179" y="174"/>
                    <a:pt x="181" y="167"/>
                  </a:cubicBezTo>
                  <a:cubicBezTo>
                    <a:pt x="186" y="152"/>
                    <a:pt x="190" y="138"/>
                    <a:pt x="195" y="124"/>
                  </a:cubicBezTo>
                  <a:cubicBezTo>
                    <a:pt x="195" y="122"/>
                    <a:pt x="196" y="120"/>
                    <a:pt x="196" y="118"/>
                  </a:cubicBezTo>
                  <a:cubicBezTo>
                    <a:pt x="197" y="116"/>
                    <a:pt x="196" y="118"/>
                    <a:pt x="195" y="118"/>
                  </a:cubicBezTo>
                  <a:cubicBezTo>
                    <a:pt x="196" y="118"/>
                    <a:pt x="197" y="118"/>
                    <a:pt x="198" y="118"/>
                  </a:cubicBezTo>
                  <a:cubicBezTo>
                    <a:pt x="210" y="115"/>
                    <a:pt x="223" y="112"/>
                    <a:pt x="235" y="109"/>
                  </a:cubicBezTo>
                  <a:cubicBezTo>
                    <a:pt x="289" y="96"/>
                    <a:pt x="343" y="84"/>
                    <a:pt x="396" y="71"/>
                  </a:cubicBezTo>
                  <a:cubicBezTo>
                    <a:pt x="491" y="49"/>
                    <a:pt x="587" y="26"/>
                    <a:pt x="682" y="4"/>
                  </a:cubicBezTo>
                  <a:cubicBezTo>
                    <a:pt x="682" y="4"/>
                    <a:pt x="682" y="4"/>
                    <a:pt x="683" y="4"/>
                  </a:cubicBezTo>
                  <a:cubicBezTo>
                    <a:pt x="681" y="4"/>
                    <a:pt x="681" y="3"/>
                    <a:pt x="683" y="6"/>
                  </a:cubicBezTo>
                  <a:cubicBezTo>
                    <a:pt x="688" y="12"/>
                    <a:pt x="694" y="18"/>
                    <a:pt x="700" y="24"/>
                  </a:cubicBezTo>
                  <a:cubicBezTo>
                    <a:pt x="711" y="36"/>
                    <a:pt x="722" y="48"/>
                    <a:pt x="733" y="59"/>
                  </a:cubicBezTo>
                  <a:cubicBezTo>
                    <a:pt x="734" y="61"/>
                    <a:pt x="737" y="58"/>
                    <a:pt x="735" y="57"/>
                  </a:cubicBezTo>
                  <a:cubicBezTo>
                    <a:pt x="718" y="38"/>
                    <a:pt x="701" y="19"/>
                    <a:pt x="683" y="0"/>
                  </a:cubicBezTo>
                  <a:cubicBezTo>
                    <a:pt x="683" y="0"/>
                    <a:pt x="682" y="0"/>
                    <a:pt x="682" y="0"/>
                  </a:cubicBezTo>
                  <a:cubicBezTo>
                    <a:pt x="593" y="21"/>
                    <a:pt x="504" y="42"/>
                    <a:pt x="415" y="63"/>
                  </a:cubicBezTo>
                  <a:cubicBezTo>
                    <a:pt x="358" y="76"/>
                    <a:pt x="302" y="89"/>
                    <a:pt x="246" y="102"/>
                  </a:cubicBezTo>
                  <a:cubicBezTo>
                    <a:pt x="231" y="106"/>
                    <a:pt x="216" y="109"/>
                    <a:pt x="201" y="113"/>
                  </a:cubicBezTo>
                  <a:cubicBezTo>
                    <a:pt x="199" y="113"/>
                    <a:pt x="196" y="114"/>
                    <a:pt x="194" y="114"/>
                  </a:cubicBezTo>
                  <a:cubicBezTo>
                    <a:pt x="192" y="115"/>
                    <a:pt x="192" y="118"/>
                    <a:pt x="192" y="119"/>
                  </a:cubicBezTo>
                  <a:cubicBezTo>
                    <a:pt x="190" y="126"/>
                    <a:pt x="188" y="132"/>
                    <a:pt x="186" y="139"/>
                  </a:cubicBezTo>
                  <a:cubicBezTo>
                    <a:pt x="182" y="151"/>
                    <a:pt x="178" y="164"/>
                    <a:pt x="174" y="176"/>
                  </a:cubicBezTo>
                  <a:cubicBezTo>
                    <a:pt x="174" y="178"/>
                    <a:pt x="176" y="175"/>
                    <a:pt x="174" y="176"/>
                  </a:cubicBezTo>
                  <a:cubicBezTo>
                    <a:pt x="173" y="177"/>
                    <a:pt x="171" y="178"/>
                    <a:pt x="170" y="179"/>
                  </a:cubicBezTo>
                  <a:cubicBezTo>
                    <a:pt x="164" y="182"/>
                    <a:pt x="158" y="186"/>
                    <a:pt x="151" y="189"/>
                  </a:cubicBezTo>
                  <a:cubicBezTo>
                    <a:pt x="135" y="199"/>
                    <a:pt x="118" y="208"/>
                    <a:pt x="103" y="219"/>
                  </a:cubicBezTo>
                  <a:cubicBezTo>
                    <a:pt x="80" y="237"/>
                    <a:pt x="56" y="255"/>
                    <a:pt x="33" y="273"/>
                  </a:cubicBezTo>
                  <a:cubicBezTo>
                    <a:pt x="27" y="278"/>
                    <a:pt x="21" y="283"/>
                    <a:pt x="15" y="288"/>
                  </a:cubicBezTo>
                  <a:cubicBezTo>
                    <a:pt x="13" y="289"/>
                    <a:pt x="13" y="294"/>
                    <a:pt x="12" y="296"/>
                  </a:cubicBezTo>
                  <a:cubicBezTo>
                    <a:pt x="10" y="303"/>
                    <a:pt x="8" y="311"/>
                    <a:pt x="6" y="318"/>
                  </a:cubicBezTo>
                  <a:cubicBezTo>
                    <a:pt x="4" y="325"/>
                    <a:pt x="2" y="331"/>
                    <a:pt x="1" y="337"/>
                  </a:cubicBezTo>
                  <a:cubicBezTo>
                    <a:pt x="0" y="338"/>
                    <a:pt x="2" y="340"/>
                    <a:pt x="3" y="339"/>
                  </a:cubicBezTo>
                  <a:cubicBezTo>
                    <a:pt x="27" y="334"/>
                    <a:pt x="51" y="329"/>
                    <a:pt x="75" y="323"/>
                  </a:cubicBezTo>
                  <a:cubicBezTo>
                    <a:pt x="83" y="322"/>
                    <a:pt x="93" y="321"/>
                    <a:pt x="100" y="318"/>
                  </a:cubicBezTo>
                  <a:cubicBezTo>
                    <a:pt x="108" y="314"/>
                    <a:pt x="116" y="310"/>
                    <a:pt x="124" y="306"/>
                  </a:cubicBezTo>
                  <a:cubicBezTo>
                    <a:pt x="148" y="294"/>
                    <a:pt x="172" y="283"/>
                    <a:pt x="197" y="271"/>
                  </a:cubicBezTo>
                  <a:cubicBezTo>
                    <a:pt x="200" y="269"/>
                    <a:pt x="204" y="268"/>
                    <a:pt x="207" y="266"/>
                  </a:cubicBezTo>
                  <a:cubicBezTo>
                    <a:pt x="208" y="265"/>
                    <a:pt x="206" y="266"/>
                    <a:pt x="207" y="266"/>
                  </a:cubicBezTo>
                  <a:cubicBezTo>
                    <a:pt x="209" y="266"/>
                    <a:pt x="210" y="266"/>
                    <a:pt x="212" y="266"/>
                  </a:cubicBezTo>
                  <a:cubicBezTo>
                    <a:pt x="226" y="266"/>
                    <a:pt x="240" y="266"/>
                    <a:pt x="254" y="266"/>
                  </a:cubicBezTo>
                  <a:cubicBezTo>
                    <a:pt x="267" y="266"/>
                    <a:pt x="281" y="266"/>
                    <a:pt x="294" y="266"/>
                  </a:cubicBezTo>
                  <a:cubicBezTo>
                    <a:pt x="298" y="266"/>
                    <a:pt x="298" y="266"/>
                    <a:pt x="299" y="267"/>
                  </a:cubicBezTo>
                  <a:cubicBezTo>
                    <a:pt x="306" y="270"/>
                    <a:pt x="312" y="273"/>
                    <a:pt x="318" y="276"/>
                  </a:cubicBezTo>
                  <a:cubicBezTo>
                    <a:pt x="325" y="280"/>
                    <a:pt x="330" y="284"/>
                    <a:pt x="338" y="282"/>
                  </a:cubicBezTo>
                  <a:cubicBezTo>
                    <a:pt x="351" y="280"/>
                    <a:pt x="364" y="277"/>
                    <a:pt x="377" y="275"/>
                  </a:cubicBezTo>
                  <a:cubicBezTo>
                    <a:pt x="391" y="272"/>
                    <a:pt x="405" y="270"/>
                    <a:pt x="419" y="267"/>
                  </a:cubicBezTo>
                  <a:cubicBezTo>
                    <a:pt x="420" y="267"/>
                    <a:pt x="422" y="267"/>
                    <a:pt x="423" y="266"/>
                  </a:cubicBezTo>
                  <a:cubicBezTo>
                    <a:pt x="425" y="266"/>
                    <a:pt x="424" y="266"/>
                    <a:pt x="423" y="266"/>
                  </a:cubicBezTo>
                  <a:cubicBezTo>
                    <a:pt x="425" y="267"/>
                    <a:pt x="427" y="269"/>
                    <a:pt x="429" y="271"/>
                  </a:cubicBezTo>
                  <a:cubicBezTo>
                    <a:pt x="451" y="289"/>
                    <a:pt x="473" y="308"/>
                    <a:pt x="495" y="327"/>
                  </a:cubicBezTo>
                  <a:cubicBezTo>
                    <a:pt x="505" y="335"/>
                    <a:pt x="514" y="344"/>
                    <a:pt x="524" y="352"/>
                  </a:cubicBezTo>
                  <a:cubicBezTo>
                    <a:pt x="525" y="353"/>
                    <a:pt x="527" y="353"/>
                    <a:pt x="527" y="352"/>
                  </a:cubicBezTo>
                  <a:cubicBezTo>
                    <a:pt x="530" y="347"/>
                    <a:pt x="533" y="342"/>
                    <a:pt x="536" y="337"/>
                  </a:cubicBezTo>
                  <a:cubicBezTo>
                    <a:pt x="535" y="339"/>
                    <a:pt x="533" y="338"/>
                    <a:pt x="537" y="339"/>
                  </a:cubicBezTo>
                  <a:cubicBezTo>
                    <a:pt x="540" y="340"/>
                    <a:pt x="543" y="341"/>
                    <a:pt x="547" y="341"/>
                  </a:cubicBezTo>
                  <a:cubicBezTo>
                    <a:pt x="557" y="344"/>
                    <a:pt x="573" y="350"/>
                    <a:pt x="584" y="345"/>
                  </a:cubicBezTo>
                  <a:cubicBezTo>
                    <a:pt x="588" y="344"/>
                    <a:pt x="588" y="335"/>
                    <a:pt x="589" y="331"/>
                  </a:cubicBezTo>
                  <a:cubicBezTo>
                    <a:pt x="591" y="325"/>
                    <a:pt x="593" y="318"/>
                    <a:pt x="594" y="312"/>
                  </a:cubicBezTo>
                  <a:cubicBezTo>
                    <a:pt x="595" y="308"/>
                    <a:pt x="596" y="301"/>
                    <a:pt x="598" y="296"/>
                  </a:cubicBezTo>
                  <a:cubicBezTo>
                    <a:pt x="608" y="265"/>
                    <a:pt x="630" y="239"/>
                    <a:pt x="660" y="225"/>
                  </a:cubicBezTo>
                  <a:cubicBezTo>
                    <a:pt x="665" y="223"/>
                    <a:pt x="671" y="221"/>
                    <a:pt x="677" y="219"/>
                  </a:cubicBezTo>
                  <a:cubicBezTo>
                    <a:pt x="681" y="218"/>
                    <a:pt x="687" y="218"/>
                    <a:pt x="691" y="216"/>
                  </a:cubicBezTo>
                  <a:cubicBezTo>
                    <a:pt x="693" y="215"/>
                    <a:pt x="694" y="212"/>
                    <a:pt x="696" y="210"/>
                  </a:cubicBezTo>
                  <a:cubicBezTo>
                    <a:pt x="705" y="199"/>
                    <a:pt x="713" y="188"/>
                    <a:pt x="722" y="177"/>
                  </a:cubicBezTo>
                  <a:cubicBezTo>
                    <a:pt x="731" y="166"/>
                    <a:pt x="739" y="155"/>
                    <a:pt x="748" y="144"/>
                  </a:cubicBezTo>
                  <a:cubicBezTo>
                    <a:pt x="752" y="139"/>
                    <a:pt x="752" y="138"/>
                    <a:pt x="751" y="131"/>
                  </a:cubicBezTo>
                  <a:cubicBezTo>
                    <a:pt x="746" y="106"/>
                    <a:pt x="741" y="82"/>
                    <a:pt x="736" y="57"/>
                  </a:cubicBezTo>
                  <a:cubicBezTo>
                    <a:pt x="735" y="55"/>
                    <a:pt x="732" y="56"/>
                    <a:pt x="732" y="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6" name="Freeform 237"/>
            <p:cNvSpPr>
              <a:spLocks/>
            </p:cNvSpPr>
            <p:nvPr/>
          </p:nvSpPr>
          <p:spPr bwMode="auto">
            <a:xfrm>
              <a:off x="7359650" y="2230438"/>
              <a:ext cx="204788" cy="427038"/>
            </a:xfrm>
            <a:custGeom>
              <a:avLst/>
              <a:gdLst>
                <a:gd name="T0" fmla="*/ 129 w 129"/>
                <a:gd name="T1" fmla="*/ 28 h 269"/>
                <a:gd name="T2" fmla="*/ 129 w 129"/>
                <a:gd name="T3" fmla="*/ 69 h 269"/>
                <a:gd name="T4" fmla="*/ 99 w 129"/>
                <a:gd name="T5" fmla="*/ 97 h 269"/>
                <a:gd name="T6" fmla="*/ 119 w 129"/>
                <a:gd name="T7" fmla="*/ 160 h 269"/>
                <a:gd name="T8" fmla="*/ 128 w 129"/>
                <a:gd name="T9" fmla="*/ 258 h 269"/>
                <a:gd name="T10" fmla="*/ 129 w 129"/>
                <a:gd name="T11" fmla="*/ 269 h 269"/>
                <a:gd name="T12" fmla="*/ 83 w 129"/>
                <a:gd name="T13" fmla="*/ 269 h 269"/>
                <a:gd name="T14" fmla="*/ 0 w 129"/>
                <a:gd name="T15" fmla="*/ 51 h 269"/>
                <a:gd name="T16" fmla="*/ 122 w 129"/>
                <a:gd name="T17" fmla="*/ 0 h 269"/>
                <a:gd name="T18" fmla="*/ 129 w 129"/>
                <a:gd name="T19" fmla="*/ 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9">
                  <a:moveTo>
                    <a:pt x="129" y="28"/>
                  </a:moveTo>
                  <a:lnTo>
                    <a:pt x="129" y="69"/>
                  </a:lnTo>
                  <a:lnTo>
                    <a:pt x="99" y="97"/>
                  </a:lnTo>
                  <a:lnTo>
                    <a:pt x="119" y="160"/>
                  </a:lnTo>
                  <a:lnTo>
                    <a:pt x="128" y="258"/>
                  </a:lnTo>
                  <a:lnTo>
                    <a:pt x="129" y="269"/>
                  </a:lnTo>
                  <a:lnTo>
                    <a:pt x="83" y="269"/>
                  </a:lnTo>
                  <a:lnTo>
                    <a:pt x="0" y="51"/>
                  </a:lnTo>
                  <a:lnTo>
                    <a:pt x="122" y="0"/>
                  </a:lnTo>
                  <a:lnTo>
                    <a:pt x="129" y="2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7" name="Freeform 238"/>
            <p:cNvSpPr>
              <a:spLocks/>
            </p:cNvSpPr>
            <p:nvPr/>
          </p:nvSpPr>
          <p:spPr bwMode="auto">
            <a:xfrm>
              <a:off x="7359650" y="2230438"/>
              <a:ext cx="204788" cy="427038"/>
            </a:xfrm>
            <a:custGeom>
              <a:avLst/>
              <a:gdLst>
                <a:gd name="T0" fmla="*/ 129 w 129"/>
                <a:gd name="T1" fmla="*/ 28 h 269"/>
                <a:gd name="T2" fmla="*/ 129 w 129"/>
                <a:gd name="T3" fmla="*/ 69 h 269"/>
                <a:gd name="T4" fmla="*/ 99 w 129"/>
                <a:gd name="T5" fmla="*/ 97 h 269"/>
                <a:gd name="T6" fmla="*/ 119 w 129"/>
                <a:gd name="T7" fmla="*/ 160 h 269"/>
                <a:gd name="T8" fmla="*/ 128 w 129"/>
                <a:gd name="T9" fmla="*/ 258 h 269"/>
                <a:gd name="T10" fmla="*/ 129 w 129"/>
                <a:gd name="T11" fmla="*/ 269 h 269"/>
                <a:gd name="T12" fmla="*/ 83 w 129"/>
                <a:gd name="T13" fmla="*/ 269 h 269"/>
                <a:gd name="T14" fmla="*/ 0 w 129"/>
                <a:gd name="T15" fmla="*/ 51 h 269"/>
                <a:gd name="T16" fmla="*/ 122 w 129"/>
                <a:gd name="T17" fmla="*/ 0 h 269"/>
                <a:gd name="T18" fmla="*/ 129 w 129"/>
                <a:gd name="T19" fmla="*/ 2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9">
                  <a:moveTo>
                    <a:pt x="129" y="28"/>
                  </a:moveTo>
                  <a:lnTo>
                    <a:pt x="129" y="69"/>
                  </a:lnTo>
                  <a:lnTo>
                    <a:pt x="99" y="97"/>
                  </a:lnTo>
                  <a:lnTo>
                    <a:pt x="119" y="160"/>
                  </a:lnTo>
                  <a:lnTo>
                    <a:pt x="128" y="258"/>
                  </a:lnTo>
                  <a:lnTo>
                    <a:pt x="129" y="269"/>
                  </a:lnTo>
                  <a:lnTo>
                    <a:pt x="83" y="269"/>
                  </a:lnTo>
                  <a:lnTo>
                    <a:pt x="0" y="51"/>
                  </a:lnTo>
                  <a:lnTo>
                    <a:pt x="122" y="0"/>
                  </a:lnTo>
                  <a:lnTo>
                    <a:pt x="129" y="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8" name="Freeform 239"/>
            <p:cNvSpPr>
              <a:spLocks/>
            </p:cNvSpPr>
            <p:nvPr/>
          </p:nvSpPr>
          <p:spPr bwMode="auto">
            <a:xfrm>
              <a:off x="7356475" y="2227263"/>
              <a:ext cx="212725" cy="433388"/>
            </a:xfrm>
            <a:custGeom>
              <a:avLst/>
              <a:gdLst>
                <a:gd name="T0" fmla="*/ 134 w 139"/>
                <a:gd name="T1" fmla="*/ 31 h 284"/>
                <a:gd name="T2" fmla="*/ 134 w 139"/>
                <a:gd name="T3" fmla="*/ 74 h 284"/>
                <a:gd name="T4" fmla="*/ 134 w 139"/>
                <a:gd name="T5" fmla="*/ 74 h 284"/>
                <a:gd name="T6" fmla="*/ 130 w 139"/>
                <a:gd name="T7" fmla="*/ 77 h 284"/>
                <a:gd name="T8" fmla="*/ 120 w 139"/>
                <a:gd name="T9" fmla="*/ 87 h 284"/>
                <a:gd name="T10" fmla="*/ 104 w 139"/>
                <a:gd name="T11" fmla="*/ 102 h 284"/>
                <a:gd name="T12" fmla="*/ 103 w 139"/>
                <a:gd name="T13" fmla="*/ 104 h 284"/>
                <a:gd name="T14" fmla="*/ 125 w 139"/>
                <a:gd name="T15" fmla="*/ 182 h 284"/>
                <a:gd name="T16" fmla="*/ 134 w 139"/>
                <a:gd name="T17" fmla="*/ 282 h 284"/>
                <a:gd name="T18" fmla="*/ 136 w 139"/>
                <a:gd name="T19" fmla="*/ 280 h 284"/>
                <a:gd name="T20" fmla="*/ 99 w 139"/>
                <a:gd name="T21" fmla="*/ 280 h 284"/>
                <a:gd name="T22" fmla="*/ 91 w 139"/>
                <a:gd name="T23" fmla="*/ 280 h 284"/>
                <a:gd name="T24" fmla="*/ 90 w 139"/>
                <a:gd name="T25" fmla="*/ 281 h 284"/>
                <a:gd name="T26" fmla="*/ 89 w 139"/>
                <a:gd name="T27" fmla="*/ 277 h 284"/>
                <a:gd name="T28" fmla="*/ 65 w 139"/>
                <a:gd name="T29" fmla="*/ 215 h 284"/>
                <a:gd name="T30" fmla="*/ 6 w 139"/>
                <a:gd name="T31" fmla="*/ 60 h 284"/>
                <a:gd name="T32" fmla="*/ 4 w 139"/>
                <a:gd name="T33" fmla="*/ 55 h 284"/>
                <a:gd name="T34" fmla="*/ 3 w 139"/>
                <a:gd name="T35" fmla="*/ 57 h 284"/>
                <a:gd name="T36" fmla="*/ 130 w 139"/>
                <a:gd name="T37" fmla="*/ 4 h 284"/>
                <a:gd name="T38" fmla="*/ 127 w 139"/>
                <a:gd name="T39" fmla="*/ 3 h 284"/>
                <a:gd name="T40" fmla="*/ 134 w 139"/>
                <a:gd name="T41" fmla="*/ 32 h 284"/>
                <a:gd name="T42" fmla="*/ 138 w 139"/>
                <a:gd name="T43" fmla="*/ 31 h 284"/>
                <a:gd name="T44" fmla="*/ 131 w 139"/>
                <a:gd name="T45" fmla="*/ 1 h 284"/>
                <a:gd name="T46" fmla="*/ 128 w 139"/>
                <a:gd name="T47" fmla="*/ 0 h 284"/>
                <a:gd name="T48" fmla="*/ 2 w 139"/>
                <a:gd name="T49" fmla="*/ 53 h 284"/>
                <a:gd name="T50" fmla="*/ 1 w 139"/>
                <a:gd name="T51" fmla="*/ 56 h 284"/>
                <a:gd name="T52" fmla="*/ 86 w 139"/>
                <a:gd name="T53" fmla="*/ 283 h 284"/>
                <a:gd name="T54" fmla="*/ 88 w 139"/>
                <a:gd name="T55" fmla="*/ 284 h 284"/>
                <a:gd name="T56" fmla="*/ 136 w 139"/>
                <a:gd name="T57" fmla="*/ 284 h 284"/>
                <a:gd name="T58" fmla="*/ 138 w 139"/>
                <a:gd name="T59" fmla="*/ 282 h 284"/>
                <a:gd name="T60" fmla="*/ 132 w 139"/>
                <a:gd name="T61" fmla="*/ 216 h 284"/>
                <a:gd name="T62" fmla="*/ 125 w 139"/>
                <a:gd name="T63" fmla="*/ 159 h 284"/>
                <a:gd name="T64" fmla="*/ 111 w 139"/>
                <a:gd name="T65" fmla="*/ 116 h 284"/>
                <a:gd name="T66" fmla="*/ 107 w 139"/>
                <a:gd name="T67" fmla="*/ 103 h 284"/>
                <a:gd name="T68" fmla="*/ 108 w 139"/>
                <a:gd name="T69" fmla="*/ 104 h 284"/>
                <a:gd name="T70" fmla="*/ 115 w 139"/>
                <a:gd name="T71" fmla="*/ 97 h 284"/>
                <a:gd name="T72" fmla="*/ 131 w 139"/>
                <a:gd name="T73" fmla="*/ 82 h 284"/>
                <a:gd name="T74" fmla="*/ 138 w 139"/>
                <a:gd name="T75" fmla="*/ 74 h 284"/>
                <a:gd name="T76" fmla="*/ 138 w 139"/>
                <a:gd name="T77" fmla="*/ 38 h 284"/>
                <a:gd name="T78" fmla="*/ 138 w 139"/>
                <a:gd name="T79" fmla="*/ 31 h 284"/>
                <a:gd name="T80" fmla="*/ 134 w 139"/>
                <a:gd name="T81" fmla="*/ 3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9" h="284">
                  <a:moveTo>
                    <a:pt x="134" y="31"/>
                  </a:moveTo>
                  <a:cubicBezTo>
                    <a:pt x="134" y="46"/>
                    <a:pt x="134" y="60"/>
                    <a:pt x="134" y="74"/>
                  </a:cubicBezTo>
                  <a:cubicBezTo>
                    <a:pt x="134" y="72"/>
                    <a:pt x="135" y="72"/>
                    <a:pt x="134" y="74"/>
                  </a:cubicBezTo>
                  <a:cubicBezTo>
                    <a:pt x="133" y="75"/>
                    <a:pt x="131" y="76"/>
                    <a:pt x="130" y="77"/>
                  </a:cubicBezTo>
                  <a:cubicBezTo>
                    <a:pt x="127" y="80"/>
                    <a:pt x="123" y="83"/>
                    <a:pt x="120" y="87"/>
                  </a:cubicBezTo>
                  <a:cubicBezTo>
                    <a:pt x="115" y="92"/>
                    <a:pt x="109" y="97"/>
                    <a:pt x="104" y="102"/>
                  </a:cubicBezTo>
                  <a:cubicBezTo>
                    <a:pt x="103" y="102"/>
                    <a:pt x="103" y="103"/>
                    <a:pt x="103" y="104"/>
                  </a:cubicBezTo>
                  <a:cubicBezTo>
                    <a:pt x="111" y="130"/>
                    <a:pt x="123" y="156"/>
                    <a:pt x="125" y="182"/>
                  </a:cubicBezTo>
                  <a:cubicBezTo>
                    <a:pt x="128" y="216"/>
                    <a:pt x="131" y="249"/>
                    <a:pt x="134" y="282"/>
                  </a:cubicBezTo>
                  <a:cubicBezTo>
                    <a:pt x="135" y="281"/>
                    <a:pt x="136" y="281"/>
                    <a:pt x="136" y="280"/>
                  </a:cubicBezTo>
                  <a:cubicBezTo>
                    <a:pt x="124" y="280"/>
                    <a:pt x="111" y="280"/>
                    <a:pt x="99" y="280"/>
                  </a:cubicBezTo>
                  <a:cubicBezTo>
                    <a:pt x="96" y="280"/>
                    <a:pt x="94" y="280"/>
                    <a:pt x="91" y="280"/>
                  </a:cubicBezTo>
                  <a:cubicBezTo>
                    <a:pt x="87" y="280"/>
                    <a:pt x="89" y="279"/>
                    <a:pt x="90" y="281"/>
                  </a:cubicBezTo>
                  <a:cubicBezTo>
                    <a:pt x="90" y="280"/>
                    <a:pt x="89" y="279"/>
                    <a:pt x="89" y="277"/>
                  </a:cubicBezTo>
                  <a:cubicBezTo>
                    <a:pt x="81" y="257"/>
                    <a:pt x="73" y="236"/>
                    <a:pt x="65" y="215"/>
                  </a:cubicBezTo>
                  <a:cubicBezTo>
                    <a:pt x="46" y="164"/>
                    <a:pt x="26" y="112"/>
                    <a:pt x="6" y="60"/>
                  </a:cubicBezTo>
                  <a:cubicBezTo>
                    <a:pt x="6" y="58"/>
                    <a:pt x="5" y="56"/>
                    <a:pt x="4" y="55"/>
                  </a:cubicBezTo>
                  <a:cubicBezTo>
                    <a:pt x="4" y="55"/>
                    <a:pt x="3" y="56"/>
                    <a:pt x="3" y="57"/>
                  </a:cubicBezTo>
                  <a:cubicBezTo>
                    <a:pt x="45" y="39"/>
                    <a:pt x="87" y="22"/>
                    <a:pt x="130" y="4"/>
                  </a:cubicBezTo>
                  <a:cubicBezTo>
                    <a:pt x="129" y="3"/>
                    <a:pt x="128" y="3"/>
                    <a:pt x="127" y="3"/>
                  </a:cubicBezTo>
                  <a:cubicBezTo>
                    <a:pt x="130" y="12"/>
                    <a:pt x="132" y="22"/>
                    <a:pt x="134" y="32"/>
                  </a:cubicBezTo>
                  <a:cubicBezTo>
                    <a:pt x="135" y="34"/>
                    <a:pt x="139" y="33"/>
                    <a:pt x="138" y="31"/>
                  </a:cubicBezTo>
                  <a:cubicBezTo>
                    <a:pt x="136" y="21"/>
                    <a:pt x="133" y="11"/>
                    <a:pt x="131" y="1"/>
                  </a:cubicBezTo>
                  <a:cubicBezTo>
                    <a:pt x="131" y="1"/>
                    <a:pt x="129" y="0"/>
                    <a:pt x="128" y="0"/>
                  </a:cubicBezTo>
                  <a:cubicBezTo>
                    <a:pt x="86" y="18"/>
                    <a:pt x="44" y="35"/>
                    <a:pt x="2" y="53"/>
                  </a:cubicBezTo>
                  <a:cubicBezTo>
                    <a:pt x="1" y="54"/>
                    <a:pt x="0" y="54"/>
                    <a:pt x="1" y="56"/>
                  </a:cubicBezTo>
                  <a:cubicBezTo>
                    <a:pt x="29" y="131"/>
                    <a:pt x="58" y="207"/>
                    <a:pt x="86" y="283"/>
                  </a:cubicBezTo>
                  <a:cubicBezTo>
                    <a:pt x="87" y="283"/>
                    <a:pt x="87" y="284"/>
                    <a:pt x="88" y="284"/>
                  </a:cubicBezTo>
                  <a:cubicBezTo>
                    <a:pt x="104" y="284"/>
                    <a:pt x="120" y="284"/>
                    <a:pt x="136" y="284"/>
                  </a:cubicBezTo>
                  <a:cubicBezTo>
                    <a:pt x="137" y="284"/>
                    <a:pt x="138" y="283"/>
                    <a:pt x="138" y="282"/>
                  </a:cubicBezTo>
                  <a:cubicBezTo>
                    <a:pt x="136" y="260"/>
                    <a:pt x="134" y="238"/>
                    <a:pt x="132" y="216"/>
                  </a:cubicBezTo>
                  <a:cubicBezTo>
                    <a:pt x="130" y="197"/>
                    <a:pt x="131" y="177"/>
                    <a:pt x="125" y="159"/>
                  </a:cubicBezTo>
                  <a:cubicBezTo>
                    <a:pt x="120" y="145"/>
                    <a:pt x="116" y="130"/>
                    <a:pt x="111" y="116"/>
                  </a:cubicBezTo>
                  <a:cubicBezTo>
                    <a:pt x="110" y="112"/>
                    <a:pt x="108" y="108"/>
                    <a:pt x="107" y="103"/>
                  </a:cubicBezTo>
                  <a:cubicBezTo>
                    <a:pt x="107" y="103"/>
                    <a:pt x="106" y="106"/>
                    <a:pt x="108" y="104"/>
                  </a:cubicBezTo>
                  <a:cubicBezTo>
                    <a:pt x="110" y="101"/>
                    <a:pt x="112" y="99"/>
                    <a:pt x="115" y="97"/>
                  </a:cubicBezTo>
                  <a:cubicBezTo>
                    <a:pt x="120" y="92"/>
                    <a:pt x="125" y="87"/>
                    <a:pt x="131" y="82"/>
                  </a:cubicBezTo>
                  <a:cubicBezTo>
                    <a:pt x="132" y="80"/>
                    <a:pt x="138" y="77"/>
                    <a:pt x="138" y="74"/>
                  </a:cubicBezTo>
                  <a:cubicBezTo>
                    <a:pt x="138" y="62"/>
                    <a:pt x="138" y="50"/>
                    <a:pt x="138" y="38"/>
                  </a:cubicBezTo>
                  <a:cubicBezTo>
                    <a:pt x="138" y="36"/>
                    <a:pt x="138" y="33"/>
                    <a:pt x="138" y="31"/>
                  </a:cubicBezTo>
                  <a:cubicBezTo>
                    <a:pt x="138" y="29"/>
                    <a:pt x="134" y="29"/>
                    <a:pt x="134" y="3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9" name="Freeform 240"/>
            <p:cNvSpPr>
              <a:spLocks/>
            </p:cNvSpPr>
            <p:nvPr/>
          </p:nvSpPr>
          <p:spPr bwMode="auto">
            <a:xfrm>
              <a:off x="6770688" y="2311400"/>
              <a:ext cx="777875" cy="700088"/>
            </a:xfrm>
            <a:custGeom>
              <a:avLst/>
              <a:gdLst>
                <a:gd name="T0" fmla="*/ 483 w 510"/>
                <a:gd name="T1" fmla="*/ 324 h 459"/>
                <a:gd name="T2" fmla="*/ 510 w 510"/>
                <a:gd name="T3" fmla="*/ 411 h 459"/>
                <a:gd name="T4" fmla="*/ 483 w 510"/>
                <a:gd name="T5" fmla="*/ 429 h 459"/>
                <a:gd name="T6" fmla="*/ 406 w 510"/>
                <a:gd name="T7" fmla="*/ 422 h 459"/>
                <a:gd name="T8" fmla="*/ 379 w 510"/>
                <a:gd name="T9" fmla="*/ 406 h 459"/>
                <a:gd name="T10" fmla="*/ 352 w 510"/>
                <a:gd name="T11" fmla="*/ 381 h 459"/>
                <a:gd name="T12" fmla="*/ 0 w 510"/>
                <a:gd name="T13" fmla="*/ 459 h 459"/>
                <a:gd name="T14" fmla="*/ 2 w 510"/>
                <a:gd name="T15" fmla="*/ 422 h 459"/>
                <a:gd name="T16" fmla="*/ 49 w 510"/>
                <a:gd name="T17" fmla="*/ 361 h 459"/>
                <a:gd name="T18" fmla="*/ 17 w 510"/>
                <a:gd name="T19" fmla="*/ 317 h 459"/>
                <a:gd name="T20" fmla="*/ 79 w 510"/>
                <a:gd name="T21" fmla="*/ 291 h 459"/>
                <a:gd name="T22" fmla="*/ 179 w 510"/>
                <a:gd name="T23" fmla="*/ 267 h 459"/>
                <a:gd name="T24" fmla="*/ 227 w 510"/>
                <a:gd name="T25" fmla="*/ 221 h 459"/>
                <a:gd name="T26" fmla="*/ 217 w 510"/>
                <a:gd name="T27" fmla="*/ 209 h 459"/>
                <a:gd name="T28" fmla="*/ 217 w 510"/>
                <a:gd name="T29" fmla="*/ 175 h 459"/>
                <a:gd name="T30" fmla="*/ 193 w 510"/>
                <a:gd name="T31" fmla="*/ 165 h 459"/>
                <a:gd name="T32" fmla="*/ 265 w 510"/>
                <a:gd name="T33" fmla="*/ 51 h 459"/>
                <a:gd name="T34" fmla="*/ 386 w 510"/>
                <a:gd name="T35" fmla="*/ 0 h 459"/>
                <a:gd name="T36" fmla="*/ 472 w 510"/>
                <a:gd name="T37" fmla="*/ 227 h 459"/>
                <a:gd name="T38" fmla="*/ 483 w 510"/>
                <a:gd name="T39" fmla="*/ 32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0" h="459">
                  <a:moveTo>
                    <a:pt x="483" y="324"/>
                  </a:moveTo>
                  <a:cubicBezTo>
                    <a:pt x="510" y="411"/>
                    <a:pt x="510" y="411"/>
                    <a:pt x="510" y="411"/>
                  </a:cubicBezTo>
                  <a:cubicBezTo>
                    <a:pt x="483" y="429"/>
                    <a:pt x="483" y="429"/>
                    <a:pt x="483" y="429"/>
                  </a:cubicBezTo>
                  <a:cubicBezTo>
                    <a:pt x="406" y="422"/>
                    <a:pt x="406" y="422"/>
                    <a:pt x="406" y="422"/>
                  </a:cubicBezTo>
                  <a:cubicBezTo>
                    <a:pt x="379" y="406"/>
                    <a:pt x="379" y="406"/>
                    <a:pt x="379" y="406"/>
                  </a:cubicBezTo>
                  <a:cubicBezTo>
                    <a:pt x="352" y="381"/>
                    <a:pt x="352" y="381"/>
                    <a:pt x="352" y="381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2" y="422"/>
                    <a:pt x="2" y="422"/>
                    <a:pt x="2" y="422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9" y="361"/>
                    <a:pt x="15" y="325"/>
                    <a:pt x="17" y="317"/>
                  </a:cubicBezTo>
                  <a:cubicBezTo>
                    <a:pt x="19" y="309"/>
                    <a:pt x="73" y="297"/>
                    <a:pt x="79" y="291"/>
                  </a:cubicBezTo>
                  <a:cubicBezTo>
                    <a:pt x="85" y="285"/>
                    <a:pt x="179" y="267"/>
                    <a:pt x="179" y="267"/>
                  </a:cubicBezTo>
                  <a:cubicBezTo>
                    <a:pt x="227" y="221"/>
                    <a:pt x="227" y="221"/>
                    <a:pt x="227" y="221"/>
                  </a:cubicBezTo>
                  <a:cubicBezTo>
                    <a:pt x="217" y="209"/>
                    <a:pt x="217" y="209"/>
                    <a:pt x="217" y="209"/>
                  </a:cubicBezTo>
                  <a:cubicBezTo>
                    <a:pt x="217" y="209"/>
                    <a:pt x="217" y="181"/>
                    <a:pt x="217" y="175"/>
                  </a:cubicBezTo>
                  <a:cubicBezTo>
                    <a:pt x="217" y="169"/>
                    <a:pt x="193" y="165"/>
                    <a:pt x="193" y="165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472" y="227"/>
                    <a:pt x="472" y="227"/>
                    <a:pt x="472" y="227"/>
                  </a:cubicBezTo>
                  <a:lnTo>
                    <a:pt x="483" y="32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0" name="Freeform 241"/>
            <p:cNvSpPr>
              <a:spLocks/>
            </p:cNvSpPr>
            <p:nvPr/>
          </p:nvSpPr>
          <p:spPr bwMode="auto">
            <a:xfrm>
              <a:off x="6770688" y="2311400"/>
              <a:ext cx="777875" cy="700088"/>
            </a:xfrm>
            <a:custGeom>
              <a:avLst/>
              <a:gdLst>
                <a:gd name="T0" fmla="*/ 483 w 510"/>
                <a:gd name="T1" fmla="*/ 324 h 459"/>
                <a:gd name="T2" fmla="*/ 510 w 510"/>
                <a:gd name="T3" fmla="*/ 411 h 459"/>
                <a:gd name="T4" fmla="*/ 483 w 510"/>
                <a:gd name="T5" fmla="*/ 429 h 459"/>
                <a:gd name="T6" fmla="*/ 406 w 510"/>
                <a:gd name="T7" fmla="*/ 422 h 459"/>
                <a:gd name="T8" fmla="*/ 379 w 510"/>
                <a:gd name="T9" fmla="*/ 406 h 459"/>
                <a:gd name="T10" fmla="*/ 352 w 510"/>
                <a:gd name="T11" fmla="*/ 381 h 459"/>
                <a:gd name="T12" fmla="*/ 0 w 510"/>
                <a:gd name="T13" fmla="*/ 459 h 459"/>
                <a:gd name="T14" fmla="*/ 2 w 510"/>
                <a:gd name="T15" fmla="*/ 422 h 459"/>
                <a:gd name="T16" fmla="*/ 49 w 510"/>
                <a:gd name="T17" fmla="*/ 361 h 459"/>
                <a:gd name="T18" fmla="*/ 17 w 510"/>
                <a:gd name="T19" fmla="*/ 317 h 459"/>
                <a:gd name="T20" fmla="*/ 79 w 510"/>
                <a:gd name="T21" fmla="*/ 291 h 459"/>
                <a:gd name="T22" fmla="*/ 179 w 510"/>
                <a:gd name="T23" fmla="*/ 267 h 459"/>
                <a:gd name="T24" fmla="*/ 227 w 510"/>
                <a:gd name="T25" fmla="*/ 221 h 459"/>
                <a:gd name="T26" fmla="*/ 217 w 510"/>
                <a:gd name="T27" fmla="*/ 209 h 459"/>
                <a:gd name="T28" fmla="*/ 217 w 510"/>
                <a:gd name="T29" fmla="*/ 175 h 459"/>
                <a:gd name="T30" fmla="*/ 193 w 510"/>
                <a:gd name="T31" fmla="*/ 165 h 459"/>
                <a:gd name="T32" fmla="*/ 265 w 510"/>
                <a:gd name="T33" fmla="*/ 51 h 459"/>
                <a:gd name="T34" fmla="*/ 386 w 510"/>
                <a:gd name="T35" fmla="*/ 0 h 459"/>
                <a:gd name="T36" fmla="*/ 472 w 510"/>
                <a:gd name="T37" fmla="*/ 227 h 459"/>
                <a:gd name="T38" fmla="*/ 483 w 510"/>
                <a:gd name="T39" fmla="*/ 324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0" h="459">
                  <a:moveTo>
                    <a:pt x="483" y="324"/>
                  </a:moveTo>
                  <a:cubicBezTo>
                    <a:pt x="510" y="411"/>
                    <a:pt x="510" y="411"/>
                    <a:pt x="510" y="411"/>
                  </a:cubicBezTo>
                  <a:cubicBezTo>
                    <a:pt x="483" y="429"/>
                    <a:pt x="483" y="429"/>
                    <a:pt x="483" y="429"/>
                  </a:cubicBezTo>
                  <a:cubicBezTo>
                    <a:pt x="406" y="422"/>
                    <a:pt x="406" y="422"/>
                    <a:pt x="406" y="422"/>
                  </a:cubicBezTo>
                  <a:cubicBezTo>
                    <a:pt x="379" y="406"/>
                    <a:pt x="379" y="406"/>
                    <a:pt x="379" y="406"/>
                  </a:cubicBezTo>
                  <a:cubicBezTo>
                    <a:pt x="352" y="381"/>
                    <a:pt x="352" y="381"/>
                    <a:pt x="352" y="381"/>
                  </a:cubicBezTo>
                  <a:cubicBezTo>
                    <a:pt x="0" y="459"/>
                    <a:pt x="0" y="459"/>
                    <a:pt x="0" y="459"/>
                  </a:cubicBezTo>
                  <a:cubicBezTo>
                    <a:pt x="2" y="422"/>
                    <a:pt x="2" y="422"/>
                    <a:pt x="2" y="422"/>
                  </a:cubicBezTo>
                  <a:cubicBezTo>
                    <a:pt x="49" y="361"/>
                    <a:pt x="49" y="361"/>
                    <a:pt x="49" y="361"/>
                  </a:cubicBezTo>
                  <a:cubicBezTo>
                    <a:pt x="49" y="361"/>
                    <a:pt x="15" y="325"/>
                    <a:pt x="17" y="317"/>
                  </a:cubicBezTo>
                  <a:cubicBezTo>
                    <a:pt x="19" y="309"/>
                    <a:pt x="73" y="297"/>
                    <a:pt x="79" y="291"/>
                  </a:cubicBezTo>
                  <a:cubicBezTo>
                    <a:pt x="85" y="285"/>
                    <a:pt x="179" y="267"/>
                    <a:pt x="179" y="267"/>
                  </a:cubicBezTo>
                  <a:cubicBezTo>
                    <a:pt x="227" y="221"/>
                    <a:pt x="227" y="221"/>
                    <a:pt x="227" y="221"/>
                  </a:cubicBezTo>
                  <a:cubicBezTo>
                    <a:pt x="217" y="209"/>
                    <a:pt x="217" y="209"/>
                    <a:pt x="217" y="209"/>
                  </a:cubicBezTo>
                  <a:cubicBezTo>
                    <a:pt x="217" y="209"/>
                    <a:pt x="217" y="181"/>
                    <a:pt x="217" y="175"/>
                  </a:cubicBezTo>
                  <a:cubicBezTo>
                    <a:pt x="217" y="169"/>
                    <a:pt x="193" y="165"/>
                    <a:pt x="193" y="165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472" y="227"/>
                    <a:pt x="472" y="227"/>
                    <a:pt x="472" y="227"/>
                  </a:cubicBezTo>
                  <a:lnTo>
                    <a:pt x="483" y="32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1" name="Freeform 242"/>
            <p:cNvSpPr>
              <a:spLocks/>
            </p:cNvSpPr>
            <p:nvPr/>
          </p:nvSpPr>
          <p:spPr bwMode="auto">
            <a:xfrm>
              <a:off x="6767513" y="2308225"/>
              <a:ext cx="785813" cy="706438"/>
            </a:xfrm>
            <a:custGeom>
              <a:avLst/>
              <a:gdLst>
                <a:gd name="T0" fmla="*/ 505 w 515"/>
                <a:gd name="T1" fmla="*/ 397 h 463"/>
                <a:gd name="T2" fmla="*/ 511 w 515"/>
                <a:gd name="T3" fmla="*/ 413 h 463"/>
                <a:gd name="T4" fmla="*/ 506 w 515"/>
                <a:gd name="T5" fmla="*/ 415 h 463"/>
                <a:gd name="T6" fmla="*/ 481 w 515"/>
                <a:gd name="T7" fmla="*/ 429 h 463"/>
                <a:gd name="T8" fmla="*/ 405 w 515"/>
                <a:gd name="T9" fmla="*/ 419 h 463"/>
                <a:gd name="T10" fmla="*/ 382 w 515"/>
                <a:gd name="T11" fmla="*/ 406 h 463"/>
                <a:gd name="T12" fmla="*/ 348 w 515"/>
                <a:gd name="T13" fmla="*/ 382 h 463"/>
                <a:gd name="T14" fmla="*/ 254 w 515"/>
                <a:gd name="T15" fmla="*/ 403 h 463"/>
                <a:gd name="T16" fmla="*/ 2 w 515"/>
                <a:gd name="T17" fmla="*/ 459 h 463"/>
                <a:gd name="T18" fmla="*/ 5 w 515"/>
                <a:gd name="T19" fmla="*/ 431 h 463"/>
                <a:gd name="T20" fmla="*/ 6 w 515"/>
                <a:gd name="T21" fmla="*/ 424 h 463"/>
                <a:gd name="T22" fmla="*/ 52 w 515"/>
                <a:gd name="T23" fmla="*/ 364 h 463"/>
                <a:gd name="T24" fmla="*/ 29 w 515"/>
                <a:gd name="T25" fmla="*/ 333 h 463"/>
                <a:gd name="T26" fmla="*/ 45 w 515"/>
                <a:gd name="T27" fmla="*/ 309 h 463"/>
                <a:gd name="T28" fmla="*/ 160 w 515"/>
                <a:gd name="T29" fmla="*/ 275 h 463"/>
                <a:gd name="T30" fmla="*/ 182 w 515"/>
                <a:gd name="T31" fmla="*/ 270 h 463"/>
                <a:gd name="T32" fmla="*/ 230 w 515"/>
                <a:gd name="T33" fmla="*/ 222 h 463"/>
                <a:gd name="T34" fmla="*/ 221 w 515"/>
                <a:gd name="T35" fmla="*/ 210 h 463"/>
                <a:gd name="T36" fmla="*/ 221 w 515"/>
                <a:gd name="T37" fmla="*/ 182 h 463"/>
                <a:gd name="T38" fmla="*/ 196 w 515"/>
                <a:gd name="T39" fmla="*/ 165 h 463"/>
                <a:gd name="T40" fmla="*/ 269 w 515"/>
                <a:gd name="T41" fmla="*/ 54 h 463"/>
                <a:gd name="T42" fmla="*/ 285 w 515"/>
                <a:gd name="T43" fmla="*/ 47 h 463"/>
                <a:gd name="T44" fmla="*/ 389 w 515"/>
                <a:gd name="T45" fmla="*/ 4 h 463"/>
                <a:gd name="T46" fmla="*/ 436 w 515"/>
                <a:gd name="T47" fmla="*/ 133 h 463"/>
                <a:gd name="T48" fmla="*/ 472 w 515"/>
                <a:gd name="T49" fmla="*/ 229 h 463"/>
                <a:gd name="T50" fmla="*/ 483 w 515"/>
                <a:gd name="T51" fmla="*/ 326 h 463"/>
                <a:gd name="T52" fmla="*/ 479 w 515"/>
                <a:gd name="T53" fmla="*/ 252 h 463"/>
                <a:gd name="T54" fmla="*/ 410 w 515"/>
                <a:gd name="T55" fmla="*/ 53 h 463"/>
                <a:gd name="T56" fmla="*/ 388 w 515"/>
                <a:gd name="T57" fmla="*/ 0 h 463"/>
                <a:gd name="T58" fmla="*/ 284 w 515"/>
                <a:gd name="T59" fmla="*/ 44 h 463"/>
                <a:gd name="T60" fmla="*/ 256 w 515"/>
                <a:gd name="T61" fmla="*/ 67 h 463"/>
                <a:gd name="T62" fmla="*/ 194 w 515"/>
                <a:gd name="T63" fmla="*/ 165 h 463"/>
                <a:gd name="T64" fmla="*/ 194 w 515"/>
                <a:gd name="T65" fmla="*/ 169 h 463"/>
                <a:gd name="T66" fmla="*/ 217 w 515"/>
                <a:gd name="T67" fmla="*/ 197 h 463"/>
                <a:gd name="T68" fmla="*/ 221 w 515"/>
                <a:gd name="T69" fmla="*/ 217 h 463"/>
                <a:gd name="T70" fmla="*/ 228 w 515"/>
                <a:gd name="T71" fmla="*/ 222 h 463"/>
                <a:gd name="T72" fmla="*/ 187 w 515"/>
                <a:gd name="T73" fmla="*/ 261 h 463"/>
                <a:gd name="T74" fmla="*/ 180 w 515"/>
                <a:gd name="T75" fmla="*/ 267 h 463"/>
                <a:gd name="T76" fmla="*/ 77 w 515"/>
                <a:gd name="T77" fmla="*/ 293 h 463"/>
                <a:gd name="T78" fmla="*/ 17 w 515"/>
                <a:gd name="T79" fmla="*/ 320 h 463"/>
                <a:gd name="T80" fmla="*/ 49 w 515"/>
                <a:gd name="T81" fmla="*/ 363 h 463"/>
                <a:gd name="T82" fmla="*/ 41 w 515"/>
                <a:gd name="T83" fmla="*/ 373 h 463"/>
                <a:gd name="T84" fmla="*/ 1 w 515"/>
                <a:gd name="T85" fmla="*/ 434 h 463"/>
                <a:gd name="T86" fmla="*/ 3 w 515"/>
                <a:gd name="T87" fmla="*/ 463 h 463"/>
                <a:gd name="T88" fmla="*/ 349 w 515"/>
                <a:gd name="T89" fmla="*/ 386 h 463"/>
                <a:gd name="T90" fmla="*/ 355 w 515"/>
                <a:gd name="T91" fmla="*/ 386 h 463"/>
                <a:gd name="T92" fmla="*/ 395 w 515"/>
                <a:gd name="T93" fmla="*/ 418 h 463"/>
                <a:gd name="T94" fmla="*/ 438 w 515"/>
                <a:gd name="T95" fmla="*/ 428 h 463"/>
                <a:gd name="T96" fmla="*/ 502 w 515"/>
                <a:gd name="T97" fmla="*/ 422 h 463"/>
                <a:gd name="T98" fmla="*/ 514 w 515"/>
                <a:gd name="T99" fmla="*/ 412 h 463"/>
                <a:gd name="T100" fmla="*/ 483 w 515"/>
                <a:gd name="T101" fmla="*/ 32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15" h="463">
                  <a:moveTo>
                    <a:pt x="483" y="326"/>
                  </a:moveTo>
                  <a:cubicBezTo>
                    <a:pt x="491" y="350"/>
                    <a:pt x="498" y="374"/>
                    <a:pt x="505" y="397"/>
                  </a:cubicBezTo>
                  <a:cubicBezTo>
                    <a:pt x="507" y="402"/>
                    <a:pt x="508" y="406"/>
                    <a:pt x="510" y="411"/>
                  </a:cubicBezTo>
                  <a:cubicBezTo>
                    <a:pt x="510" y="412"/>
                    <a:pt x="510" y="413"/>
                    <a:pt x="511" y="413"/>
                  </a:cubicBezTo>
                  <a:cubicBezTo>
                    <a:pt x="510" y="412"/>
                    <a:pt x="512" y="411"/>
                    <a:pt x="510" y="412"/>
                  </a:cubicBezTo>
                  <a:cubicBezTo>
                    <a:pt x="509" y="413"/>
                    <a:pt x="508" y="414"/>
                    <a:pt x="506" y="415"/>
                  </a:cubicBezTo>
                  <a:cubicBezTo>
                    <a:pt x="500" y="419"/>
                    <a:pt x="494" y="423"/>
                    <a:pt x="488" y="427"/>
                  </a:cubicBezTo>
                  <a:cubicBezTo>
                    <a:pt x="484" y="429"/>
                    <a:pt x="486" y="429"/>
                    <a:pt x="481" y="429"/>
                  </a:cubicBezTo>
                  <a:cubicBezTo>
                    <a:pt x="457" y="426"/>
                    <a:pt x="432" y="424"/>
                    <a:pt x="408" y="422"/>
                  </a:cubicBezTo>
                  <a:cubicBezTo>
                    <a:pt x="410" y="422"/>
                    <a:pt x="405" y="420"/>
                    <a:pt x="405" y="419"/>
                  </a:cubicBezTo>
                  <a:cubicBezTo>
                    <a:pt x="401" y="418"/>
                    <a:pt x="398" y="416"/>
                    <a:pt x="395" y="414"/>
                  </a:cubicBezTo>
                  <a:cubicBezTo>
                    <a:pt x="391" y="412"/>
                    <a:pt x="385" y="409"/>
                    <a:pt x="382" y="406"/>
                  </a:cubicBezTo>
                  <a:cubicBezTo>
                    <a:pt x="373" y="398"/>
                    <a:pt x="365" y="390"/>
                    <a:pt x="356" y="382"/>
                  </a:cubicBezTo>
                  <a:cubicBezTo>
                    <a:pt x="354" y="380"/>
                    <a:pt x="350" y="382"/>
                    <a:pt x="348" y="382"/>
                  </a:cubicBezTo>
                  <a:cubicBezTo>
                    <a:pt x="342" y="384"/>
                    <a:pt x="335" y="385"/>
                    <a:pt x="328" y="387"/>
                  </a:cubicBezTo>
                  <a:cubicBezTo>
                    <a:pt x="303" y="392"/>
                    <a:pt x="279" y="398"/>
                    <a:pt x="254" y="403"/>
                  </a:cubicBezTo>
                  <a:cubicBezTo>
                    <a:pt x="193" y="417"/>
                    <a:pt x="131" y="430"/>
                    <a:pt x="69" y="444"/>
                  </a:cubicBezTo>
                  <a:cubicBezTo>
                    <a:pt x="47" y="449"/>
                    <a:pt x="24" y="454"/>
                    <a:pt x="2" y="459"/>
                  </a:cubicBezTo>
                  <a:cubicBezTo>
                    <a:pt x="3" y="460"/>
                    <a:pt x="3" y="460"/>
                    <a:pt x="4" y="461"/>
                  </a:cubicBezTo>
                  <a:cubicBezTo>
                    <a:pt x="5" y="451"/>
                    <a:pt x="5" y="441"/>
                    <a:pt x="5" y="431"/>
                  </a:cubicBezTo>
                  <a:cubicBezTo>
                    <a:pt x="5" y="429"/>
                    <a:pt x="5" y="427"/>
                    <a:pt x="6" y="425"/>
                  </a:cubicBezTo>
                  <a:cubicBezTo>
                    <a:pt x="6" y="423"/>
                    <a:pt x="4" y="426"/>
                    <a:pt x="6" y="424"/>
                  </a:cubicBezTo>
                  <a:cubicBezTo>
                    <a:pt x="8" y="421"/>
                    <a:pt x="10" y="418"/>
                    <a:pt x="13" y="415"/>
                  </a:cubicBezTo>
                  <a:cubicBezTo>
                    <a:pt x="26" y="398"/>
                    <a:pt x="39" y="381"/>
                    <a:pt x="52" y="364"/>
                  </a:cubicBezTo>
                  <a:cubicBezTo>
                    <a:pt x="53" y="364"/>
                    <a:pt x="53" y="362"/>
                    <a:pt x="52" y="362"/>
                  </a:cubicBezTo>
                  <a:cubicBezTo>
                    <a:pt x="44" y="353"/>
                    <a:pt x="36" y="343"/>
                    <a:pt x="29" y="333"/>
                  </a:cubicBezTo>
                  <a:cubicBezTo>
                    <a:pt x="26" y="330"/>
                    <a:pt x="18" y="321"/>
                    <a:pt x="23" y="318"/>
                  </a:cubicBezTo>
                  <a:cubicBezTo>
                    <a:pt x="29" y="313"/>
                    <a:pt x="38" y="311"/>
                    <a:pt x="45" y="309"/>
                  </a:cubicBezTo>
                  <a:cubicBezTo>
                    <a:pt x="68" y="301"/>
                    <a:pt x="90" y="291"/>
                    <a:pt x="114" y="285"/>
                  </a:cubicBezTo>
                  <a:cubicBezTo>
                    <a:pt x="129" y="282"/>
                    <a:pt x="145" y="278"/>
                    <a:pt x="160" y="275"/>
                  </a:cubicBezTo>
                  <a:cubicBezTo>
                    <a:pt x="166" y="274"/>
                    <a:pt x="171" y="273"/>
                    <a:pt x="177" y="272"/>
                  </a:cubicBezTo>
                  <a:cubicBezTo>
                    <a:pt x="178" y="272"/>
                    <a:pt x="181" y="272"/>
                    <a:pt x="182" y="270"/>
                  </a:cubicBezTo>
                  <a:cubicBezTo>
                    <a:pt x="198" y="255"/>
                    <a:pt x="214" y="240"/>
                    <a:pt x="230" y="224"/>
                  </a:cubicBezTo>
                  <a:cubicBezTo>
                    <a:pt x="231" y="224"/>
                    <a:pt x="231" y="222"/>
                    <a:pt x="230" y="222"/>
                  </a:cubicBezTo>
                  <a:cubicBezTo>
                    <a:pt x="228" y="219"/>
                    <a:pt x="226" y="217"/>
                    <a:pt x="224" y="214"/>
                  </a:cubicBezTo>
                  <a:cubicBezTo>
                    <a:pt x="223" y="213"/>
                    <a:pt x="222" y="212"/>
                    <a:pt x="221" y="210"/>
                  </a:cubicBezTo>
                  <a:cubicBezTo>
                    <a:pt x="220" y="209"/>
                    <a:pt x="221" y="212"/>
                    <a:pt x="221" y="209"/>
                  </a:cubicBezTo>
                  <a:cubicBezTo>
                    <a:pt x="221" y="200"/>
                    <a:pt x="221" y="191"/>
                    <a:pt x="221" y="182"/>
                  </a:cubicBezTo>
                  <a:cubicBezTo>
                    <a:pt x="221" y="176"/>
                    <a:pt x="221" y="173"/>
                    <a:pt x="214" y="170"/>
                  </a:cubicBezTo>
                  <a:cubicBezTo>
                    <a:pt x="209" y="167"/>
                    <a:pt x="202" y="166"/>
                    <a:pt x="196" y="165"/>
                  </a:cubicBezTo>
                  <a:cubicBezTo>
                    <a:pt x="196" y="166"/>
                    <a:pt x="196" y="167"/>
                    <a:pt x="197" y="168"/>
                  </a:cubicBezTo>
                  <a:cubicBezTo>
                    <a:pt x="221" y="130"/>
                    <a:pt x="245" y="92"/>
                    <a:pt x="269" y="54"/>
                  </a:cubicBezTo>
                  <a:cubicBezTo>
                    <a:pt x="267" y="56"/>
                    <a:pt x="270" y="54"/>
                    <a:pt x="272" y="53"/>
                  </a:cubicBezTo>
                  <a:cubicBezTo>
                    <a:pt x="276" y="51"/>
                    <a:pt x="281" y="49"/>
                    <a:pt x="285" y="47"/>
                  </a:cubicBezTo>
                  <a:cubicBezTo>
                    <a:pt x="299" y="42"/>
                    <a:pt x="313" y="36"/>
                    <a:pt x="327" y="30"/>
                  </a:cubicBezTo>
                  <a:cubicBezTo>
                    <a:pt x="348" y="21"/>
                    <a:pt x="368" y="13"/>
                    <a:pt x="389" y="4"/>
                  </a:cubicBezTo>
                  <a:cubicBezTo>
                    <a:pt x="388" y="4"/>
                    <a:pt x="387" y="3"/>
                    <a:pt x="387" y="3"/>
                  </a:cubicBezTo>
                  <a:cubicBezTo>
                    <a:pt x="403" y="46"/>
                    <a:pt x="419" y="89"/>
                    <a:pt x="436" y="133"/>
                  </a:cubicBezTo>
                  <a:cubicBezTo>
                    <a:pt x="446" y="159"/>
                    <a:pt x="456" y="185"/>
                    <a:pt x="465" y="211"/>
                  </a:cubicBezTo>
                  <a:cubicBezTo>
                    <a:pt x="468" y="217"/>
                    <a:pt x="470" y="223"/>
                    <a:pt x="472" y="229"/>
                  </a:cubicBezTo>
                  <a:cubicBezTo>
                    <a:pt x="473" y="232"/>
                    <a:pt x="474" y="240"/>
                    <a:pt x="474" y="245"/>
                  </a:cubicBezTo>
                  <a:cubicBezTo>
                    <a:pt x="477" y="272"/>
                    <a:pt x="480" y="299"/>
                    <a:pt x="483" y="326"/>
                  </a:cubicBezTo>
                  <a:cubicBezTo>
                    <a:pt x="483" y="328"/>
                    <a:pt x="487" y="328"/>
                    <a:pt x="487" y="326"/>
                  </a:cubicBezTo>
                  <a:cubicBezTo>
                    <a:pt x="484" y="301"/>
                    <a:pt x="482" y="276"/>
                    <a:pt x="479" y="252"/>
                  </a:cubicBezTo>
                  <a:cubicBezTo>
                    <a:pt x="477" y="238"/>
                    <a:pt x="476" y="228"/>
                    <a:pt x="471" y="216"/>
                  </a:cubicBezTo>
                  <a:cubicBezTo>
                    <a:pt x="451" y="162"/>
                    <a:pt x="430" y="107"/>
                    <a:pt x="410" y="53"/>
                  </a:cubicBezTo>
                  <a:cubicBezTo>
                    <a:pt x="403" y="36"/>
                    <a:pt x="397" y="19"/>
                    <a:pt x="390" y="2"/>
                  </a:cubicBezTo>
                  <a:cubicBezTo>
                    <a:pt x="390" y="1"/>
                    <a:pt x="389" y="0"/>
                    <a:pt x="388" y="0"/>
                  </a:cubicBezTo>
                  <a:cubicBezTo>
                    <a:pt x="367" y="9"/>
                    <a:pt x="347" y="17"/>
                    <a:pt x="326" y="26"/>
                  </a:cubicBezTo>
                  <a:cubicBezTo>
                    <a:pt x="312" y="32"/>
                    <a:pt x="298" y="38"/>
                    <a:pt x="284" y="44"/>
                  </a:cubicBezTo>
                  <a:cubicBezTo>
                    <a:pt x="278" y="46"/>
                    <a:pt x="272" y="48"/>
                    <a:pt x="266" y="51"/>
                  </a:cubicBezTo>
                  <a:cubicBezTo>
                    <a:pt x="262" y="54"/>
                    <a:pt x="258" y="63"/>
                    <a:pt x="256" y="67"/>
                  </a:cubicBezTo>
                  <a:cubicBezTo>
                    <a:pt x="248" y="79"/>
                    <a:pt x="240" y="92"/>
                    <a:pt x="232" y="104"/>
                  </a:cubicBezTo>
                  <a:cubicBezTo>
                    <a:pt x="219" y="124"/>
                    <a:pt x="207" y="145"/>
                    <a:pt x="194" y="165"/>
                  </a:cubicBezTo>
                  <a:cubicBezTo>
                    <a:pt x="193" y="166"/>
                    <a:pt x="193" y="166"/>
                    <a:pt x="193" y="166"/>
                  </a:cubicBezTo>
                  <a:cubicBezTo>
                    <a:pt x="193" y="167"/>
                    <a:pt x="193" y="169"/>
                    <a:pt x="194" y="169"/>
                  </a:cubicBezTo>
                  <a:cubicBezTo>
                    <a:pt x="200" y="170"/>
                    <a:pt x="206" y="171"/>
                    <a:pt x="211" y="173"/>
                  </a:cubicBezTo>
                  <a:cubicBezTo>
                    <a:pt x="220" y="176"/>
                    <a:pt x="217" y="189"/>
                    <a:pt x="217" y="197"/>
                  </a:cubicBezTo>
                  <a:cubicBezTo>
                    <a:pt x="217" y="201"/>
                    <a:pt x="215" y="209"/>
                    <a:pt x="217" y="212"/>
                  </a:cubicBezTo>
                  <a:cubicBezTo>
                    <a:pt x="218" y="214"/>
                    <a:pt x="220" y="215"/>
                    <a:pt x="221" y="217"/>
                  </a:cubicBezTo>
                  <a:cubicBezTo>
                    <a:pt x="223" y="218"/>
                    <a:pt x="224" y="220"/>
                    <a:pt x="225" y="221"/>
                  </a:cubicBezTo>
                  <a:cubicBezTo>
                    <a:pt x="228" y="225"/>
                    <a:pt x="226" y="223"/>
                    <a:pt x="228" y="222"/>
                  </a:cubicBezTo>
                  <a:cubicBezTo>
                    <a:pt x="219" y="230"/>
                    <a:pt x="211" y="238"/>
                    <a:pt x="202" y="246"/>
                  </a:cubicBezTo>
                  <a:cubicBezTo>
                    <a:pt x="197" y="251"/>
                    <a:pt x="192" y="256"/>
                    <a:pt x="187" y="261"/>
                  </a:cubicBezTo>
                  <a:cubicBezTo>
                    <a:pt x="185" y="263"/>
                    <a:pt x="183" y="264"/>
                    <a:pt x="181" y="266"/>
                  </a:cubicBezTo>
                  <a:cubicBezTo>
                    <a:pt x="180" y="267"/>
                    <a:pt x="179" y="267"/>
                    <a:pt x="180" y="267"/>
                  </a:cubicBezTo>
                  <a:cubicBezTo>
                    <a:pt x="154" y="272"/>
                    <a:pt x="128" y="277"/>
                    <a:pt x="102" y="284"/>
                  </a:cubicBezTo>
                  <a:cubicBezTo>
                    <a:pt x="93" y="286"/>
                    <a:pt x="85" y="289"/>
                    <a:pt x="77" y="293"/>
                  </a:cubicBezTo>
                  <a:cubicBezTo>
                    <a:pt x="63" y="301"/>
                    <a:pt x="46" y="304"/>
                    <a:pt x="31" y="309"/>
                  </a:cubicBezTo>
                  <a:cubicBezTo>
                    <a:pt x="26" y="311"/>
                    <a:pt x="18" y="314"/>
                    <a:pt x="17" y="320"/>
                  </a:cubicBezTo>
                  <a:cubicBezTo>
                    <a:pt x="16" y="327"/>
                    <a:pt x="25" y="336"/>
                    <a:pt x="29" y="341"/>
                  </a:cubicBezTo>
                  <a:cubicBezTo>
                    <a:pt x="35" y="349"/>
                    <a:pt x="42" y="356"/>
                    <a:pt x="49" y="363"/>
                  </a:cubicBezTo>
                  <a:cubicBezTo>
                    <a:pt x="50" y="365"/>
                    <a:pt x="51" y="360"/>
                    <a:pt x="48" y="363"/>
                  </a:cubicBezTo>
                  <a:cubicBezTo>
                    <a:pt x="46" y="367"/>
                    <a:pt x="43" y="370"/>
                    <a:pt x="41" y="373"/>
                  </a:cubicBezTo>
                  <a:cubicBezTo>
                    <a:pt x="28" y="389"/>
                    <a:pt x="16" y="405"/>
                    <a:pt x="3" y="421"/>
                  </a:cubicBezTo>
                  <a:cubicBezTo>
                    <a:pt x="0" y="424"/>
                    <a:pt x="1" y="430"/>
                    <a:pt x="1" y="434"/>
                  </a:cubicBezTo>
                  <a:cubicBezTo>
                    <a:pt x="1" y="443"/>
                    <a:pt x="1" y="452"/>
                    <a:pt x="0" y="461"/>
                  </a:cubicBezTo>
                  <a:cubicBezTo>
                    <a:pt x="0" y="462"/>
                    <a:pt x="2" y="463"/>
                    <a:pt x="3" y="463"/>
                  </a:cubicBezTo>
                  <a:cubicBezTo>
                    <a:pt x="100" y="441"/>
                    <a:pt x="198" y="420"/>
                    <a:pt x="295" y="398"/>
                  </a:cubicBezTo>
                  <a:cubicBezTo>
                    <a:pt x="313" y="394"/>
                    <a:pt x="331" y="390"/>
                    <a:pt x="349" y="386"/>
                  </a:cubicBezTo>
                  <a:cubicBezTo>
                    <a:pt x="350" y="386"/>
                    <a:pt x="352" y="386"/>
                    <a:pt x="354" y="385"/>
                  </a:cubicBezTo>
                  <a:cubicBezTo>
                    <a:pt x="356" y="385"/>
                    <a:pt x="352" y="384"/>
                    <a:pt x="355" y="386"/>
                  </a:cubicBezTo>
                  <a:cubicBezTo>
                    <a:pt x="363" y="394"/>
                    <a:pt x="371" y="404"/>
                    <a:pt x="380" y="409"/>
                  </a:cubicBezTo>
                  <a:cubicBezTo>
                    <a:pt x="385" y="412"/>
                    <a:pt x="390" y="415"/>
                    <a:pt x="395" y="418"/>
                  </a:cubicBezTo>
                  <a:cubicBezTo>
                    <a:pt x="398" y="420"/>
                    <a:pt x="404" y="425"/>
                    <a:pt x="408" y="426"/>
                  </a:cubicBezTo>
                  <a:cubicBezTo>
                    <a:pt x="418" y="427"/>
                    <a:pt x="428" y="428"/>
                    <a:pt x="438" y="428"/>
                  </a:cubicBezTo>
                  <a:cubicBezTo>
                    <a:pt x="452" y="430"/>
                    <a:pt x="466" y="431"/>
                    <a:pt x="480" y="433"/>
                  </a:cubicBezTo>
                  <a:cubicBezTo>
                    <a:pt x="489" y="433"/>
                    <a:pt x="495" y="427"/>
                    <a:pt x="502" y="422"/>
                  </a:cubicBezTo>
                  <a:cubicBezTo>
                    <a:pt x="506" y="420"/>
                    <a:pt x="510" y="417"/>
                    <a:pt x="513" y="415"/>
                  </a:cubicBezTo>
                  <a:cubicBezTo>
                    <a:pt x="514" y="414"/>
                    <a:pt x="515" y="413"/>
                    <a:pt x="514" y="412"/>
                  </a:cubicBezTo>
                  <a:cubicBezTo>
                    <a:pt x="505" y="383"/>
                    <a:pt x="496" y="354"/>
                    <a:pt x="487" y="325"/>
                  </a:cubicBezTo>
                  <a:cubicBezTo>
                    <a:pt x="486" y="323"/>
                    <a:pt x="482" y="324"/>
                    <a:pt x="483" y="3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2" name="Freeform 243"/>
            <p:cNvSpPr>
              <a:spLocks/>
            </p:cNvSpPr>
            <p:nvPr/>
          </p:nvSpPr>
          <p:spPr bwMode="auto">
            <a:xfrm>
              <a:off x="6489700" y="3532188"/>
              <a:ext cx="984250" cy="452438"/>
            </a:xfrm>
            <a:custGeom>
              <a:avLst/>
              <a:gdLst>
                <a:gd name="T0" fmla="*/ 623 w 645"/>
                <a:gd name="T1" fmla="*/ 121 h 296"/>
                <a:gd name="T2" fmla="*/ 645 w 645"/>
                <a:gd name="T3" fmla="*/ 145 h 296"/>
                <a:gd name="T4" fmla="*/ 158 w 645"/>
                <a:gd name="T5" fmla="*/ 259 h 296"/>
                <a:gd name="T6" fmla="*/ 0 w 645"/>
                <a:gd name="T7" fmla="*/ 296 h 296"/>
                <a:gd name="T8" fmla="*/ 0 w 645"/>
                <a:gd name="T9" fmla="*/ 285 h 296"/>
                <a:gd name="T10" fmla="*/ 118 w 645"/>
                <a:gd name="T11" fmla="*/ 174 h 296"/>
                <a:gd name="T12" fmla="*/ 171 w 645"/>
                <a:gd name="T13" fmla="*/ 196 h 296"/>
                <a:gd name="T14" fmla="*/ 248 w 645"/>
                <a:gd name="T15" fmla="*/ 158 h 296"/>
                <a:gd name="T16" fmla="*/ 272 w 645"/>
                <a:gd name="T17" fmla="*/ 67 h 296"/>
                <a:gd name="T18" fmla="*/ 384 w 645"/>
                <a:gd name="T19" fmla="*/ 0 h 296"/>
                <a:gd name="T20" fmla="*/ 385 w 645"/>
                <a:gd name="T21" fmla="*/ 0 h 296"/>
                <a:gd name="T22" fmla="*/ 407 w 645"/>
                <a:gd name="T23" fmla="*/ 26 h 296"/>
                <a:gd name="T24" fmla="*/ 411 w 645"/>
                <a:gd name="T25" fmla="*/ 30 h 296"/>
                <a:gd name="T26" fmla="*/ 453 w 645"/>
                <a:gd name="T27" fmla="*/ 50 h 296"/>
                <a:gd name="T28" fmla="*/ 508 w 645"/>
                <a:gd name="T29" fmla="*/ 66 h 296"/>
                <a:gd name="T30" fmla="*/ 570 w 645"/>
                <a:gd name="T31" fmla="*/ 70 h 296"/>
                <a:gd name="T32" fmla="*/ 570 w 645"/>
                <a:gd name="T33" fmla="*/ 70 h 296"/>
                <a:gd name="T34" fmla="*/ 569 w 645"/>
                <a:gd name="T35" fmla="*/ 75 h 296"/>
                <a:gd name="T36" fmla="*/ 623 w 645"/>
                <a:gd name="T37" fmla="*/ 12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296">
                  <a:moveTo>
                    <a:pt x="623" y="121"/>
                  </a:moveTo>
                  <a:cubicBezTo>
                    <a:pt x="645" y="145"/>
                    <a:pt x="645" y="145"/>
                    <a:pt x="645" y="145"/>
                  </a:cubicBezTo>
                  <a:cubicBezTo>
                    <a:pt x="158" y="259"/>
                    <a:pt x="158" y="259"/>
                    <a:pt x="158" y="259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0"/>
                    <a:pt x="385" y="0"/>
                    <a:pt x="385" y="0"/>
                  </a:cubicBezTo>
                  <a:cubicBezTo>
                    <a:pt x="386" y="1"/>
                    <a:pt x="400" y="19"/>
                    <a:pt x="407" y="26"/>
                  </a:cubicBezTo>
                  <a:cubicBezTo>
                    <a:pt x="409" y="28"/>
                    <a:pt x="410" y="29"/>
                    <a:pt x="411" y="30"/>
                  </a:cubicBezTo>
                  <a:cubicBezTo>
                    <a:pt x="415" y="32"/>
                    <a:pt x="450" y="48"/>
                    <a:pt x="453" y="50"/>
                  </a:cubicBezTo>
                  <a:cubicBezTo>
                    <a:pt x="456" y="53"/>
                    <a:pt x="506" y="66"/>
                    <a:pt x="508" y="66"/>
                  </a:cubicBezTo>
                  <a:cubicBezTo>
                    <a:pt x="510" y="66"/>
                    <a:pt x="570" y="70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69" y="73"/>
                    <a:pt x="569" y="75"/>
                    <a:pt x="569" y="75"/>
                  </a:cubicBezTo>
                  <a:lnTo>
                    <a:pt x="623" y="12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3" name="Freeform 244"/>
            <p:cNvSpPr>
              <a:spLocks/>
            </p:cNvSpPr>
            <p:nvPr/>
          </p:nvSpPr>
          <p:spPr bwMode="auto">
            <a:xfrm>
              <a:off x="6489700" y="3532188"/>
              <a:ext cx="984250" cy="452438"/>
            </a:xfrm>
            <a:custGeom>
              <a:avLst/>
              <a:gdLst>
                <a:gd name="T0" fmla="*/ 623 w 645"/>
                <a:gd name="T1" fmla="*/ 121 h 296"/>
                <a:gd name="T2" fmla="*/ 645 w 645"/>
                <a:gd name="T3" fmla="*/ 145 h 296"/>
                <a:gd name="T4" fmla="*/ 158 w 645"/>
                <a:gd name="T5" fmla="*/ 259 h 296"/>
                <a:gd name="T6" fmla="*/ 0 w 645"/>
                <a:gd name="T7" fmla="*/ 296 h 296"/>
                <a:gd name="T8" fmla="*/ 0 w 645"/>
                <a:gd name="T9" fmla="*/ 285 h 296"/>
                <a:gd name="T10" fmla="*/ 118 w 645"/>
                <a:gd name="T11" fmla="*/ 174 h 296"/>
                <a:gd name="T12" fmla="*/ 171 w 645"/>
                <a:gd name="T13" fmla="*/ 196 h 296"/>
                <a:gd name="T14" fmla="*/ 248 w 645"/>
                <a:gd name="T15" fmla="*/ 158 h 296"/>
                <a:gd name="T16" fmla="*/ 272 w 645"/>
                <a:gd name="T17" fmla="*/ 67 h 296"/>
                <a:gd name="T18" fmla="*/ 384 w 645"/>
                <a:gd name="T19" fmla="*/ 0 h 296"/>
                <a:gd name="T20" fmla="*/ 385 w 645"/>
                <a:gd name="T21" fmla="*/ 0 h 296"/>
                <a:gd name="T22" fmla="*/ 407 w 645"/>
                <a:gd name="T23" fmla="*/ 26 h 296"/>
                <a:gd name="T24" fmla="*/ 411 w 645"/>
                <a:gd name="T25" fmla="*/ 30 h 296"/>
                <a:gd name="T26" fmla="*/ 453 w 645"/>
                <a:gd name="T27" fmla="*/ 50 h 296"/>
                <a:gd name="T28" fmla="*/ 508 w 645"/>
                <a:gd name="T29" fmla="*/ 66 h 296"/>
                <a:gd name="T30" fmla="*/ 570 w 645"/>
                <a:gd name="T31" fmla="*/ 70 h 296"/>
                <a:gd name="T32" fmla="*/ 570 w 645"/>
                <a:gd name="T33" fmla="*/ 70 h 296"/>
                <a:gd name="T34" fmla="*/ 569 w 645"/>
                <a:gd name="T35" fmla="*/ 75 h 296"/>
                <a:gd name="T36" fmla="*/ 623 w 645"/>
                <a:gd name="T37" fmla="*/ 12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5" h="296">
                  <a:moveTo>
                    <a:pt x="623" y="121"/>
                  </a:moveTo>
                  <a:cubicBezTo>
                    <a:pt x="645" y="145"/>
                    <a:pt x="645" y="145"/>
                    <a:pt x="645" y="145"/>
                  </a:cubicBezTo>
                  <a:cubicBezTo>
                    <a:pt x="158" y="259"/>
                    <a:pt x="158" y="259"/>
                    <a:pt x="158" y="259"/>
                  </a:cubicBezTo>
                  <a:cubicBezTo>
                    <a:pt x="0" y="296"/>
                    <a:pt x="0" y="296"/>
                    <a:pt x="0" y="296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118" y="174"/>
                    <a:pt x="118" y="174"/>
                    <a:pt x="118" y="174"/>
                  </a:cubicBezTo>
                  <a:cubicBezTo>
                    <a:pt x="171" y="196"/>
                    <a:pt x="171" y="196"/>
                    <a:pt x="171" y="196"/>
                  </a:cubicBezTo>
                  <a:cubicBezTo>
                    <a:pt x="248" y="158"/>
                    <a:pt x="248" y="158"/>
                    <a:pt x="248" y="158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384" y="0"/>
                    <a:pt x="384" y="0"/>
                    <a:pt x="384" y="0"/>
                  </a:cubicBezTo>
                  <a:cubicBezTo>
                    <a:pt x="384" y="0"/>
                    <a:pt x="385" y="0"/>
                    <a:pt x="385" y="0"/>
                  </a:cubicBezTo>
                  <a:cubicBezTo>
                    <a:pt x="386" y="1"/>
                    <a:pt x="400" y="19"/>
                    <a:pt x="407" y="26"/>
                  </a:cubicBezTo>
                  <a:cubicBezTo>
                    <a:pt x="409" y="28"/>
                    <a:pt x="410" y="29"/>
                    <a:pt x="411" y="30"/>
                  </a:cubicBezTo>
                  <a:cubicBezTo>
                    <a:pt x="415" y="32"/>
                    <a:pt x="450" y="48"/>
                    <a:pt x="453" y="50"/>
                  </a:cubicBezTo>
                  <a:cubicBezTo>
                    <a:pt x="456" y="53"/>
                    <a:pt x="506" y="66"/>
                    <a:pt x="508" y="66"/>
                  </a:cubicBezTo>
                  <a:cubicBezTo>
                    <a:pt x="510" y="66"/>
                    <a:pt x="570" y="70"/>
                    <a:pt x="570" y="70"/>
                  </a:cubicBezTo>
                  <a:cubicBezTo>
                    <a:pt x="570" y="70"/>
                    <a:pt x="570" y="70"/>
                    <a:pt x="570" y="70"/>
                  </a:cubicBezTo>
                  <a:cubicBezTo>
                    <a:pt x="569" y="73"/>
                    <a:pt x="569" y="75"/>
                    <a:pt x="569" y="75"/>
                  </a:cubicBezTo>
                  <a:lnTo>
                    <a:pt x="623" y="12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4" name="Freeform 245"/>
            <p:cNvSpPr>
              <a:spLocks/>
            </p:cNvSpPr>
            <p:nvPr/>
          </p:nvSpPr>
          <p:spPr bwMode="auto">
            <a:xfrm>
              <a:off x="6484938" y="3529013"/>
              <a:ext cx="992188" cy="460375"/>
            </a:xfrm>
            <a:custGeom>
              <a:avLst/>
              <a:gdLst>
                <a:gd name="T0" fmla="*/ 647 w 650"/>
                <a:gd name="T1" fmla="*/ 148 h 301"/>
                <a:gd name="T2" fmla="*/ 381 w 650"/>
                <a:gd name="T3" fmla="*/ 208 h 301"/>
                <a:gd name="T4" fmla="*/ 3 w 650"/>
                <a:gd name="T5" fmla="*/ 296 h 301"/>
                <a:gd name="T6" fmla="*/ 5 w 650"/>
                <a:gd name="T7" fmla="*/ 290 h 301"/>
                <a:gd name="T8" fmla="*/ 5 w 650"/>
                <a:gd name="T9" fmla="*/ 288 h 301"/>
                <a:gd name="T10" fmla="*/ 37 w 650"/>
                <a:gd name="T11" fmla="*/ 258 h 301"/>
                <a:gd name="T12" fmla="*/ 121 w 650"/>
                <a:gd name="T13" fmla="*/ 178 h 301"/>
                <a:gd name="T14" fmla="*/ 125 w 650"/>
                <a:gd name="T15" fmla="*/ 180 h 301"/>
                <a:gd name="T16" fmla="*/ 165 w 650"/>
                <a:gd name="T17" fmla="*/ 196 h 301"/>
                <a:gd name="T18" fmla="*/ 199 w 650"/>
                <a:gd name="T19" fmla="*/ 188 h 301"/>
                <a:gd name="T20" fmla="*/ 254 w 650"/>
                <a:gd name="T21" fmla="*/ 158 h 301"/>
                <a:gd name="T22" fmla="*/ 277 w 650"/>
                <a:gd name="T23" fmla="*/ 70 h 301"/>
                <a:gd name="T24" fmla="*/ 280 w 650"/>
                <a:gd name="T25" fmla="*/ 68 h 301"/>
                <a:gd name="T26" fmla="*/ 383 w 650"/>
                <a:gd name="T27" fmla="*/ 7 h 301"/>
                <a:gd name="T28" fmla="*/ 386 w 650"/>
                <a:gd name="T29" fmla="*/ 3 h 301"/>
                <a:gd name="T30" fmla="*/ 416 w 650"/>
                <a:gd name="T31" fmla="*/ 35 h 301"/>
                <a:gd name="T32" fmla="*/ 517 w 650"/>
                <a:gd name="T33" fmla="*/ 71 h 301"/>
                <a:gd name="T34" fmla="*/ 571 w 650"/>
                <a:gd name="T35" fmla="*/ 72 h 301"/>
                <a:gd name="T36" fmla="*/ 571 w 650"/>
                <a:gd name="T37" fmla="*/ 78 h 301"/>
                <a:gd name="T38" fmla="*/ 627 w 650"/>
                <a:gd name="T39" fmla="*/ 122 h 301"/>
                <a:gd name="T40" fmla="*/ 580 w 650"/>
                <a:gd name="T41" fmla="*/ 81 h 301"/>
                <a:gd name="T42" fmla="*/ 574 w 650"/>
                <a:gd name="T43" fmla="*/ 76 h 301"/>
                <a:gd name="T44" fmla="*/ 573 w 650"/>
                <a:gd name="T45" fmla="*/ 70 h 301"/>
                <a:gd name="T46" fmla="*/ 482 w 650"/>
                <a:gd name="T47" fmla="*/ 59 h 301"/>
                <a:gd name="T48" fmla="*/ 437 w 650"/>
                <a:gd name="T49" fmla="*/ 40 h 301"/>
                <a:gd name="T50" fmla="*/ 389 w 650"/>
                <a:gd name="T51" fmla="*/ 0 h 301"/>
                <a:gd name="T52" fmla="*/ 330 w 650"/>
                <a:gd name="T53" fmla="*/ 34 h 301"/>
                <a:gd name="T54" fmla="*/ 274 w 650"/>
                <a:gd name="T55" fmla="*/ 68 h 301"/>
                <a:gd name="T56" fmla="*/ 267 w 650"/>
                <a:gd name="T57" fmla="*/ 91 h 301"/>
                <a:gd name="T58" fmla="*/ 251 w 650"/>
                <a:gd name="T59" fmla="*/ 153 h 301"/>
                <a:gd name="T60" fmla="*/ 250 w 650"/>
                <a:gd name="T61" fmla="*/ 158 h 301"/>
                <a:gd name="T62" fmla="*/ 186 w 650"/>
                <a:gd name="T63" fmla="*/ 190 h 301"/>
                <a:gd name="T64" fmla="*/ 173 w 650"/>
                <a:gd name="T65" fmla="*/ 196 h 301"/>
                <a:gd name="T66" fmla="*/ 121 w 650"/>
                <a:gd name="T67" fmla="*/ 174 h 301"/>
                <a:gd name="T68" fmla="*/ 52 w 650"/>
                <a:gd name="T69" fmla="*/ 238 h 301"/>
                <a:gd name="T70" fmla="*/ 2 w 650"/>
                <a:gd name="T71" fmla="*/ 285 h 301"/>
                <a:gd name="T72" fmla="*/ 4 w 650"/>
                <a:gd name="T73" fmla="*/ 300 h 301"/>
                <a:gd name="T74" fmla="*/ 567 w 650"/>
                <a:gd name="T75" fmla="*/ 168 h 301"/>
                <a:gd name="T76" fmla="*/ 649 w 650"/>
                <a:gd name="T77" fmla="*/ 145 h 301"/>
                <a:gd name="T78" fmla="*/ 625 w 650"/>
                <a:gd name="T79" fmla="*/ 12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0" h="301">
                  <a:moveTo>
                    <a:pt x="625" y="124"/>
                  </a:moveTo>
                  <a:cubicBezTo>
                    <a:pt x="632" y="132"/>
                    <a:pt x="639" y="140"/>
                    <a:pt x="647" y="148"/>
                  </a:cubicBezTo>
                  <a:cubicBezTo>
                    <a:pt x="647" y="147"/>
                    <a:pt x="647" y="146"/>
                    <a:pt x="648" y="145"/>
                  </a:cubicBezTo>
                  <a:cubicBezTo>
                    <a:pt x="559" y="166"/>
                    <a:pt x="470" y="187"/>
                    <a:pt x="381" y="208"/>
                  </a:cubicBezTo>
                  <a:cubicBezTo>
                    <a:pt x="302" y="226"/>
                    <a:pt x="223" y="245"/>
                    <a:pt x="144" y="263"/>
                  </a:cubicBezTo>
                  <a:cubicBezTo>
                    <a:pt x="97" y="274"/>
                    <a:pt x="50" y="285"/>
                    <a:pt x="3" y="296"/>
                  </a:cubicBezTo>
                  <a:cubicBezTo>
                    <a:pt x="4" y="297"/>
                    <a:pt x="4" y="298"/>
                    <a:pt x="5" y="298"/>
                  </a:cubicBezTo>
                  <a:cubicBezTo>
                    <a:pt x="5" y="295"/>
                    <a:pt x="5" y="293"/>
                    <a:pt x="5" y="290"/>
                  </a:cubicBezTo>
                  <a:cubicBezTo>
                    <a:pt x="5" y="288"/>
                    <a:pt x="6" y="287"/>
                    <a:pt x="5" y="288"/>
                  </a:cubicBezTo>
                  <a:cubicBezTo>
                    <a:pt x="5" y="288"/>
                    <a:pt x="5" y="288"/>
                    <a:pt x="5" y="288"/>
                  </a:cubicBezTo>
                  <a:cubicBezTo>
                    <a:pt x="7" y="286"/>
                    <a:pt x="9" y="284"/>
                    <a:pt x="11" y="282"/>
                  </a:cubicBezTo>
                  <a:cubicBezTo>
                    <a:pt x="20" y="274"/>
                    <a:pt x="28" y="266"/>
                    <a:pt x="37" y="258"/>
                  </a:cubicBezTo>
                  <a:cubicBezTo>
                    <a:pt x="59" y="236"/>
                    <a:pt x="82" y="215"/>
                    <a:pt x="104" y="194"/>
                  </a:cubicBezTo>
                  <a:cubicBezTo>
                    <a:pt x="110" y="188"/>
                    <a:pt x="116" y="183"/>
                    <a:pt x="121" y="178"/>
                  </a:cubicBezTo>
                  <a:cubicBezTo>
                    <a:pt x="123" y="176"/>
                    <a:pt x="120" y="178"/>
                    <a:pt x="120" y="178"/>
                  </a:cubicBezTo>
                  <a:cubicBezTo>
                    <a:pt x="122" y="178"/>
                    <a:pt x="123" y="179"/>
                    <a:pt x="125" y="180"/>
                  </a:cubicBezTo>
                  <a:cubicBezTo>
                    <a:pt x="131" y="182"/>
                    <a:pt x="138" y="185"/>
                    <a:pt x="145" y="188"/>
                  </a:cubicBezTo>
                  <a:cubicBezTo>
                    <a:pt x="152" y="191"/>
                    <a:pt x="158" y="194"/>
                    <a:pt x="165" y="196"/>
                  </a:cubicBezTo>
                  <a:cubicBezTo>
                    <a:pt x="167" y="197"/>
                    <a:pt x="172" y="201"/>
                    <a:pt x="175" y="200"/>
                  </a:cubicBezTo>
                  <a:cubicBezTo>
                    <a:pt x="183" y="198"/>
                    <a:pt x="191" y="192"/>
                    <a:pt x="199" y="188"/>
                  </a:cubicBezTo>
                  <a:cubicBezTo>
                    <a:pt x="213" y="181"/>
                    <a:pt x="227" y="174"/>
                    <a:pt x="241" y="167"/>
                  </a:cubicBezTo>
                  <a:cubicBezTo>
                    <a:pt x="245" y="165"/>
                    <a:pt x="252" y="163"/>
                    <a:pt x="254" y="158"/>
                  </a:cubicBezTo>
                  <a:cubicBezTo>
                    <a:pt x="261" y="132"/>
                    <a:pt x="268" y="106"/>
                    <a:pt x="274" y="80"/>
                  </a:cubicBezTo>
                  <a:cubicBezTo>
                    <a:pt x="275" y="77"/>
                    <a:pt x="276" y="73"/>
                    <a:pt x="277" y="70"/>
                  </a:cubicBezTo>
                  <a:cubicBezTo>
                    <a:pt x="277" y="69"/>
                    <a:pt x="275" y="71"/>
                    <a:pt x="277" y="70"/>
                  </a:cubicBezTo>
                  <a:cubicBezTo>
                    <a:pt x="278" y="70"/>
                    <a:pt x="279" y="69"/>
                    <a:pt x="280" y="68"/>
                  </a:cubicBezTo>
                  <a:cubicBezTo>
                    <a:pt x="290" y="62"/>
                    <a:pt x="300" y="57"/>
                    <a:pt x="310" y="51"/>
                  </a:cubicBezTo>
                  <a:cubicBezTo>
                    <a:pt x="334" y="36"/>
                    <a:pt x="359" y="21"/>
                    <a:pt x="383" y="7"/>
                  </a:cubicBezTo>
                  <a:cubicBezTo>
                    <a:pt x="385" y="6"/>
                    <a:pt x="386" y="5"/>
                    <a:pt x="388" y="4"/>
                  </a:cubicBezTo>
                  <a:cubicBezTo>
                    <a:pt x="389" y="3"/>
                    <a:pt x="387" y="5"/>
                    <a:pt x="386" y="3"/>
                  </a:cubicBezTo>
                  <a:cubicBezTo>
                    <a:pt x="388" y="5"/>
                    <a:pt x="389" y="7"/>
                    <a:pt x="390" y="8"/>
                  </a:cubicBezTo>
                  <a:cubicBezTo>
                    <a:pt x="397" y="17"/>
                    <a:pt x="405" y="30"/>
                    <a:pt x="416" y="35"/>
                  </a:cubicBezTo>
                  <a:cubicBezTo>
                    <a:pt x="433" y="43"/>
                    <a:pt x="449" y="53"/>
                    <a:pt x="467" y="58"/>
                  </a:cubicBezTo>
                  <a:cubicBezTo>
                    <a:pt x="483" y="63"/>
                    <a:pt x="500" y="70"/>
                    <a:pt x="517" y="71"/>
                  </a:cubicBezTo>
                  <a:cubicBezTo>
                    <a:pt x="536" y="72"/>
                    <a:pt x="554" y="74"/>
                    <a:pt x="573" y="74"/>
                  </a:cubicBezTo>
                  <a:cubicBezTo>
                    <a:pt x="572" y="73"/>
                    <a:pt x="572" y="73"/>
                    <a:pt x="571" y="72"/>
                  </a:cubicBezTo>
                  <a:cubicBezTo>
                    <a:pt x="571" y="73"/>
                    <a:pt x="570" y="75"/>
                    <a:pt x="570" y="76"/>
                  </a:cubicBezTo>
                  <a:cubicBezTo>
                    <a:pt x="570" y="77"/>
                    <a:pt x="570" y="78"/>
                    <a:pt x="571" y="78"/>
                  </a:cubicBezTo>
                  <a:cubicBezTo>
                    <a:pt x="589" y="94"/>
                    <a:pt x="607" y="109"/>
                    <a:pt x="625" y="124"/>
                  </a:cubicBezTo>
                  <a:cubicBezTo>
                    <a:pt x="627" y="126"/>
                    <a:pt x="629" y="123"/>
                    <a:pt x="627" y="122"/>
                  </a:cubicBezTo>
                  <a:cubicBezTo>
                    <a:pt x="618" y="113"/>
                    <a:pt x="608" y="105"/>
                    <a:pt x="599" y="97"/>
                  </a:cubicBezTo>
                  <a:cubicBezTo>
                    <a:pt x="593" y="92"/>
                    <a:pt x="586" y="87"/>
                    <a:pt x="580" y="81"/>
                  </a:cubicBezTo>
                  <a:cubicBezTo>
                    <a:pt x="578" y="80"/>
                    <a:pt x="577" y="78"/>
                    <a:pt x="575" y="77"/>
                  </a:cubicBezTo>
                  <a:cubicBezTo>
                    <a:pt x="574" y="76"/>
                    <a:pt x="574" y="76"/>
                    <a:pt x="574" y="76"/>
                  </a:cubicBezTo>
                  <a:cubicBezTo>
                    <a:pt x="575" y="77"/>
                    <a:pt x="574" y="76"/>
                    <a:pt x="575" y="73"/>
                  </a:cubicBezTo>
                  <a:cubicBezTo>
                    <a:pt x="575" y="72"/>
                    <a:pt x="574" y="70"/>
                    <a:pt x="573" y="70"/>
                  </a:cubicBezTo>
                  <a:cubicBezTo>
                    <a:pt x="557" y="70"/>
                    <a:pt x="541" y="68"/>
                    <a:pt x="525" y="67"/>
                  </a:cubicBezTo>
                  <a:cubicBezTo>
                    <a:pt x="510" y="66"/>
                    <a:pt x="497" y="63"/>
                    <a:pt x="482" y="59"/>
                  </a:cubicBezTo>
                  <a:cubicBezTo>
                    <a:pt x="474" y="57"/>
                    <a:pt x="465" y="55"/>
                    <a:pt x="458" y="51"/>
                  </a:cubicBezTo>
                  <a:cubicBezTo>
                    <a:pt x="451" y="48"/>
                    <a:pt x="444" y="43"/>
                    <a:pt x="437" y="40"/>
                  </a:cubicBezTo>
                  <a:cubicBezTo>
                    <a:pt x="428" y="36"/>
                    <a:pt x="417" y="33"/>
                    <a:pt x="410" y="25"/>
                  </a:cubicBezTo>
                  <a:cubicBezTo>
                    <a:pt x="403" y="17"/>
                    <a:pt x="396" y="8"/>
                    <a:pt x="389" y="0"/>
                  </a:cubicBezTo>
                  <a:cubicBezTo>
                    <a:pt x="388" y="0"/>
                    <a:pt x="387" y="0"/>
                    <a:pt x="386" y="0"/>
                  </a:cubicBezTo>
                  <a:cubicBezTo>
                    <a:pt x="367" y="12"/>
                    <a:pt x="349" y="23"/>
                    <a:pt x="330" y="34"/>
                  </a:cubicBezTo>
                  <a:cubicBezTo>
                    <a:pt x="317" y="42"/>
                    <a:pt x="304" y="50"/>
                    <a:pt x="291" y="57"/>
                  </a:cubicBezTo>
                  <a:cubicBezTo>
                    <a:pt x="286" y="60"/>
                    <a:pt x="278" y="63"/>
                    <a:pt x="274" y="68"/>
                  </a:cubicBezTo>
                  <a:cubicBezTo>
                    <a:pt x="273" y="69"/>
                    <a:pt x="273" y="72"/>
                    <a:pt x="272" y="73"/>
                  </a:cubicBezTo>
                  <a:cubicBezTo>
                    <a:pt x="271" y="79"/>
                    <a:pt x="269" y="85"/>
                    <a:pt x="267" y="91"/>
                  </a:cubicBezTo>
                  <a:cubicBezTo>
                    <a:pt x="263" y="106"/>
                    <a:pt x="259" y="121"/>
                    <a:pt x="255" y="137"/>
                  </a:cubicBezTo>
                  <a:cubicBezTo>
                    <a:pt x="254" y="142"/>
                    <a:pt x="252" y="148"/>
                    <a:pt x="251" y="153"/>
                  </a:cubicBezTo>
                  <a:cubicBezTo>
                    <a:pt x="251" y="155"/>
                    <a:pt x="250" y="156"/>
                    <a:pt x="250" y="158"/>
                  </a:cubicBezTo>
                  <a:cubicBezTo>
                    <a:pt x="249" y="160"/>
                    <a:pt x="250" y="158"/>
                    <a:pt x="250" y="158"/>
                  </a:cubicBezTo>
                  <a:cubicBezTo>
                    <a:pt x="240" y="163"/>
                    <a:pt x="230" y="168"/>
                    <a:pt x="220" y="173"/>
                  </a:cubicBezTo>
                  <a:cubicBezTo>
                    <a:pt x="208" y="179"/>
                    <a:pt x="197" y="184"/>
                    <a:pt x="186" y="190"/>
                  </a:cubicBezTo>
                  <a:cubicBezTo>
                    <a:pt x="183" y="192"/>
                    <a:pt x="179" y="193"/>
                    <a:pt x="175" y="195"/>
                  </a:cubicBezTo>
                  <a:cubicBezTo>
                    <a:pt x="175" y="195"/>
                    <a:pt x="174" y="196"/>
                    <a:pt x="173" y="196"/>
                  </a:cubicBezTo>
                  <a:cubicBezTo>
                    <a:pt x="174" y="196"/>
                    <a:pt x="175" y="196"/>
                    <a:pt x="173" y="196"/>
                  </a:cubicBezTo>
                  <a:cubicBezTo>
                    <a:pt x="156" y="188"/>
                    <a:pt x="139" y="181"/>
                    <a:pt x="121" y="174"/>
                  </a:cubicBezTo>
                  <a:cubicBezTo>
                    <a:pt x="121" y="173"/>
                    <a:pt x="120" y="174"/>
                    <a:pt x="119" y="174"/>
                  </a:cubicBezTo>
                  <a:cubicBezTo>
                    <a:pt x="97" y="195"/>
                    <a:pt x="74" y="217"/>
                    <a:pt x="52" y="238"/>
                  </a:cubicBezTo>
                  <a:cubicBezTo>
                    <a:pt x="39" y="250"/>
                    <a:pt x="25" y="263"/>
                    <a:pt x="12" y="276"/>
                  </a:cubicBezTo>
                  <a:cubicBezTo>
                    <a:pt x="9" y="279"/>
                    <a:pt x="6" y="282"/>
                    <a:pt x="2" y="285"/>
                  </a:cubicBezTo>
                  <a:cubicBezTo>
                    <a:pt x="0" y="287"/>
                    <a:pt x="1" y="295"/>
                    <a:pt x="1" y="298"/>
                  </a:cubicBezTo>
                  <a:cubicBezTo>
                    <a:pt x="1" y="300"/>
                    <a:pt x="3" y="301"/>
                    <a:pt x="4" y="300"/>
                  </a:cubicBezTo>
                  <a:cubicBezTo>
                    <a:pt x="74" y="284"/>
                    <a:pt x="145" y="267"/>
                    <a:pt x="215" y="251"/>
                  </a:cubicBezTo>
                  <a:cubicBezTo>
                    <a:pt x="332" y="223"/>
                    <a:pt x="450" y="196"/>
                    <a:pt x="567" y="168"/>
                  </a:cubicBezTo>
                  <a:cubicBezTo>
                    <a:pt x="594" y="162"/>
                    <a:pt x="621" y="155"/>
                    <a:pt x="649" y="149"/>
                  </a:cubicBezTo>
                  <a:cubicBezTo>
                    <a:pt x="650" y="148"/>
                    <a:pt x="650" y="147"/>
                    <a:pt x="649" y="145"/>
                  </a:cubicBezTo>
                  <a:cubicBezTo>
                    <a:pt x="642" y="138"/>
                    <a:pt x="635" y="130"/>
                    <a:pt x="627" y="122"/>
                  </a:cubicBezTo>
                  <a:cubicBezTo>
                    <a:pt x="626" y="120"/>
                    <a:pt x="623" y="123"/>
                    <a:pt x="625" y="12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5" name="Freeform 246"/>
            <p:cNvSpPr>
              <a:spLocks/>
            </p:cNvSpPr>
            <p:nvPr/>
          </p:nvSpPr>
          <p:spPr bwMode="auto">
            <a:xfrm>
              <a:off x="6686550" y="2892425"/>
              <a:ext cx="755650" cy="498475"/>
            </a:xfrm>
            <a:custGeom>
              <a:avLst/>
              <a:gdLst>
                <a:gd name="T0" fmla="*/ 495 w 495"/>
                <a:gd name="T1" fmla="*/ 155 h 326"/>
                <a:gd name="T2" fmla="*/ 461 w 495"/>
                <a:gd name="T3" fmla="*/ 209 h 326"/>
                <a:gd name="T4" fmla="*/ 449 w 495"/>
                <a:gd name="T5" fmla="*/ 215 h 326"/>
                <a:gd name="T6" fmla="*/ 423 w 495"/>
                <a:gd name="T7" fmla="*/ 231 h 326"/>
                <a:gd name="T8" fmla="*/ 417 w 495"/>
                <a:gd name="T9" fmla="*/ 232 h 326"/>
                <a:gd name="T10" fmla="*/ 157 w 495"/>
                <a:gd name="T11" fmla="*/ 300 h 326"/>
                <a:gd name="T12" fmla="*/ 58 w 495"/>
                <a:gd name="T13" fmla="*/ 326 h 326"/>
                <a:gd name="T14" fmla="*/ 42 w 495"/>
                <a:gd name="T15" fmla="*/ 257 h 326"/>
                <a:gd name="T16" fmla="*/ 42 w 495"/>
                <a:gd name="T17" fmla="*/ 243 h 326"/>
                <a:gd name="T18" fmla="*/ 0 w 495"/>
                <a:gd name="T19" fmla="*/ 100 h 326"/>
                <a:gd name="T20" fmla="*/ 32 w 495"/>
                <a:gd name="T21" fmla="*/ 72 h 326"/>
                <a:gd name="T22" fmla="*/ 57 w 495"/>
                <a:gd name="T23" fmla="*/ 41 h 326"/>
                <a:gd name="T24" fmla="*/ 55 w 495"/>
                <a:gd name="T25" fmla="*/ 78 h 326"/>
                <a:gd name="T26" fmla="*/ 407 w 495"/>
                <a:gd name="T27" fmla="*/ 0 h 326"/>
                <a:gd name="T28" fmla="*/ 434 w 495"/>
                <a:gd name="T29" fmla="*/ 25 h 326"/>
                <a:gd name="T30" fmla="*/ 461 w 495"/>
                <a:gd name="T31" fmla="*/ 41 h 326"/>
                <a:gd name="T32" fmla="*/ 442 w 495"/>
                <a:gd name="T33" fmla="*/ 123 h 326"/>
                <a:gd name="T34" fmla="*/ 495 w 495"/>
                <a:gd name="T35" fmla="*/ 15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5" h="326">
                  <a:moveTo>
                    <a:pt x="495" y="155"/>
                  </a:moveTo>
                  <a:cubicBezTo>
                    <a:pt x="461" y="209"/>
                    <a:pt x="461" y="209"/>
                    <a:pt x="461" y="209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23" y="231"/>
                    <a:pt x="423" y="231"/>
                    <a:pt x="423" y="231"/>
                  </a:cubicBezTo>
                  <a:cubicBezTo>
                    <a:pt x="417" y="232"/>
                    <a:pt x="417" y="232"/>
                    <a:pt x="417" y="232"/>
                  </a:cubicBezTo>
                  <a:cubicBezTo>
                    <a:pt x="157" y="300"/>
                    <a:pt x="157" y="300"/>
                    <a:pt x="157" y="300"/>
                  </a:cubicBezTo>
                  <a:cubicBezTo>
                    <a:pt x="58" y="326"/>
                    <a:pt x="58" y="326"/>
                    <a:pt x="58" y="326"/>
                  </a:cubicBezTo>
                  <a:cubicBezTo>
                    <a:pt x="42" y="257"/>
                    <a:pt x="42" y="257"/>
                    <a:pt x="42" y="257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87"/>
                    <a:pt x="32" y="72"/>
                    <a:pt x="32" y="7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34" y="25"/>
                    <a:pt x="434" y="25"/>
                    <a:pt x="434" y="25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42" y="123"/>
                    <a:pt x="442" y="123"/>
                    <a:pt x="442" y="123"/>
                  </a:cubicBezTo>
                  <a:lnTo>
                    <a:pt x="495" y="15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6" name="Freeform 247"/>
            <p:cNvSpPr>
              <a:spLocks/>
            </p:cNvSpPr>
            <p:nvPr/>
          </p:nvSpPr>
          <p:spPr bwMode="auto">
            <a:xfrm>
              <a:off x="6686550" y="2892425"/>
              <a:ext cx="755650" cy="498475"/>
            </a:xfrm>
            <a:custGeom>
              <a:avLst/>
              <a:gdLst>
                <a:gd name="T0" fmla="*/ 495 w 495"/>
                <a:gd name="T1" fmla="*/ 155 h 326"/>
                <a:gd name="T2" fmla="*/ 461 w 495"/>
                <a:gd name="T3" fmla="*/ 209 h 326"/>
                <a:gd name="T4" fmla="*/ 449 w 495"/>
                <a:gd name="T5" fmla="*/ 215 h 326"/>
                <a:gd name="T6" fmla="*/ 423 w 495"/>
                <a:gd name="T7" fmla="*/ 231 h 326"/>
                <a:gd name="T8" fmla="*/ 417 w 495"/>
                <a:gd name="T9" fmla="*/ 232 h 326"/>
                <a:gd name="T10" fmla="*/ 157 w 495"/>
                <a:gd name="T11" fmla="*/ 300 h 326"/>
                <a:gd name="T12" fmla="*/ 58 w 495"/>
                <a:gd name="T13" fmla="*/ 326 h 326"/>
                <a:gd name="T14" fmla="*/ 42 w 495"/>
                <a:gd name="T15" fmla="*/ 257 h 326"/>
                <a:gd name="T16" fmla="*/ 42 w 495"/>
                <a:gd name="T17" fmla="*/ 243 h 326"/>
                <a:gd name="T18" fmla="*/ 0 w 495"/>
                <a:gd name="T19" fmla="*/ 100 h 326"/>
                <a:gd name="T20" fmla="*/ 32 w 495"/>
                <a:gd name="T21" fmla="*/ 72 h 326"/>
                <a:gd name="T22" fmla="*/ 57 w 495"/>
                <a:gd name="T23" fmla="*/ 41 h 326"/>
                <a:gd name="T24" fmla="*/ 55 w 495"/>
                <a:gd name="T25" fmla="*/ 78 h 326"/>
                <a:gd name="T26" fmla="*/ 407 w 495"/>
                <a:gd name="T27" fmla="*/ 0 h 326"/>
                <a:gd name="T28" fmla="*/ 434 w 495"/>
                <a:gd name="T29" fmla="*/ 25 h 326"/>
                <a:gd name="T30" fmla="*/ 461 w 495"/>
                <a:gd name="T31" fmla="*/ 41 h 326"/>
                <a:gd name="T32" fmla="*/ 442 w 495"/>
                <a:gd name="T33" fmla="*/ 123 h 326"/>
                <a:gd name="T34" fmla="*/ 495 w 495"/>
                <a:gd name="T35" fmla="*/ 15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5" h="326">
                  <a:moveTo>
                    <a:pt x="495" y="155"/>
                  </a:moveTo>
                  <a:cubicBezTo>
                    <a:pt x="461" y="209"/>
                    <a:pt x="461" y="209"/>
                    <a:pt x="461" y="209"/>
                  </a:cubicBezTo>
                  <a:cubicBezTo>
                    <a:pt x="449" y="215"/>
                    <a:pt x="449" y="215"/>
                    <a:pt x="449" y="215"/>
                  </a:cubicBezTo>
                  <a:cubicBezTo>
                    <a:pt x="423" y="231"/>
                    <a:pt x="423" y="231"/>
                    <a:pt x="423" y="231"/>
                  </a:cubicBezTo>
                  <a:cubicBezTo>
                    <a:pt x="417" y="232"/>
                    <a:pt x="417" y="232"/>
                    <a:pt x="417" y="232"/>
                  </a:cubicBezTo>
                  <a:cubicBezTo>
                    <a:pt x="157" y="300"/>
                    <a:pt x="157" y="300"/>
                    <a:pt x="157" y="300"/>
                  </a:cubicBezTo>
                  <a:cubicBezTo>
                    <a:pt x="58" y="326"/>
                    <a:pt x="58" y="326"/>
                    <a:pt x="58" y="326"/>
                  </a:cubicBezTo>
                  <a:cubicBezTo>
                    <a:pt x="42" y="257"/>
                    <a:pt x="42" y="257"/>
                    <a:pt x="42" y="257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6" y="87"/>
                    <a:pt x="32" y="72"/>
                    <a:pt x="32" y="7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5" y="78"/>
                    <a:pt x="55" y="78"/>
                    <a:pt x="55" y="78"/>
                  </a:cubicBezTo>
                  <a:cubicBezTo>
                    <a:pt x="407" y="0"/>
                    <a:pt x="407" y="0"/>
                    <a:pt x="407" y="0"/>
                  </a:cubicBezTo>
                  <a:cubicBezTo>
                    <a:pt x="434" y="25"/>
                    <a:pt x="434" y="25"/>
                    <a:pt x="434" y="25"/>
                  </a:cubicBezTo>
                  <a:cubicBezTo>
                    <a:pt x="461" y="41"/>
                    <a:pt x="461" y="41"/>
                    <a:pt x="461" y="41"/>
                  </a:cubicBezTo>
                  <a:cubicBezTo>
                    <a:pt x="442" y="123"/>
                    <a:pt x="442" y="123"/>
                    <a:pt x="442" y="123"/>
                  </a:cubicBezTo>
                  <a:lnTo>
                    <a:pt x="495" y="15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7" name="Freeform 248"/>
            <p:cNvSpPr>
              <a:spLocks/>
            </p:cNvSpPr>
            <p:nvPr/>
          </p:nvSpPr>
          <p:spPr bwMode="auto">
            <a:xfrm>
              <a:off x="6683375" y="2887663"/>
              <a:ext cx="765175" cy="506413"/>
            </a:xfrm>
            <a:custGeom>
              <a:avLst/>
              <a:gdLst>
                <a:gd name="T0" fmla="*/ 478 w 501"/>
                <a:gd name="T1" fmla="*/ 185 h 331"/>
                <a:gd name="T2" fmla="*/ 462 w 501"/>
                <a:gd name="T3" fmla="*/ 208 h 331"/>
                <a:gd name="T4" fmla="*/ 415 w 501"/>
                <a:gd name="T5" fmla="*/ 234 h 331"/>
                <a:gd name="T6" fmla="*/ 59 w 501"/>
                <a:gd name="T7" fmla="*/ 327 h 331"/>
                <a:gd name="T8" fmla="*/ 46 w 501"/>
                <a:gd name="T9" fmla="*/ 260 h 331"/>
                <a:gd name="T10" fmla="*/ 36 w 501"/>
                <a:gd name="T11" fmla="*/ 213 h 331"/>
                <a:gd name="T12" fmla="*/ 4 w 501"/>
                <a:gd name="T13" fmla="*/ 103 h 331"/>
                <a:gd name="T14" fmla="*/ 38 w 501"/>
                <a:gd name="T15" fmla="*/ 73 h 331"/>
                <a:gd name="T16" fmla="*/ 57 w 501"/>
                <a:gd name="T17" fmla="*/ 44 h 331"/>
                <a:gd name="T18" fmla="*/ 58 w 501"/>
                <a:gd name="T19" fmla="*/ 83 h 331"/>
                <a:gd name="T20" fmla="*/ 401 w 501"/>
                <a:gd name="T21" fmla="*/ 7 h 331"/>
                <a:gd name="T22" fmla="*/ 410 w 501"/>
                <a:gd name="T23" fmla="*/ 6 h 331"/>
                <a:gd name="T24" fmla="*/ 432 w 501"/>
                <a:gd name="T25" fmla="*/ 27 h 331"/>
                <a:gd name="T26" fmla="*/ 461 w 501"/>
                <a:gd name="T27" fmla="*/ 45 h 331"/>
                <a:gd name="T28" fmla="*/ 457 w 501"/>
                <a:gd name="T29" fmla="*/ 58 h 331"/>
                <a:gd name="T30" fmla="*/ 443 w 501"/>
                <a:gd name="T31" fmla="*/ 128 h 331"/>
                <a:gd name="T32" fmla="*/ 498 w 501"/>
                <a:gd name="T33" fmla="*/ 156 h 331"/>
                <a:gd name="T34" fmla="*/ 447 w 501"/>
                <a:gd name="T35" fmla="*/ 126 h 331"/>
                <a:gd name="T36" fmla="*/ 447 w 501"/>
                <a:gd name="T37" fmla="*/ 122 h 331"/>
                <a:gd name="T38" fmla="*/ 464 w 501"/>
                <a:gd name="T39" fmla="*/ 42 h 331"/>
                <a:gd name="T40" fmla="*/ 411 w 501"/>
                <a:gd name="T41" fmla="*/ 2 h 331"/>
                <a:gd name="T42" fmla="*/ 383 w 501"/>
                <a:gd name="T43" fmla="*/ 7 h 331"/>
                <a:gd name="T44" fmla="*/ 57 w 501"/>
                <a:gd name="T45" fmla="*/ 79 h 331"/>
                <a:gd name="T46" fmla="*/ 61 w 501"/>
                <a:gd name="T47" fmla="*/ 44 h 331"/>
                <a:gd name="T48" fmla="*/ 36 w 501"/>
                <a:gd name="T49" fmla="*/ 69 h 331"/>
                <a:gd name="T50" fmla="*/ 0 w 501"/>
                <a:gd name="T51" fmla="*/ 104 h 331"/>
                <a:gd name="T52" fmla="*/ 42 w 501"/>
                <a:gd name="T53" fmla="*/ 247 h 331"/>
                <a:gd name="T54" fmla="*/ 58 w 501"/>
                <a:gd name="T55" fmla="*/ 330 h 331"/>
                <a:gd name="T56" fmla="*/ 330 w 501"/>
                <a:gd name="T57" fmla="*/ 261 h 331"/>
                <a:gd name="T58" fmla="*/ 435 w 501"/>
                <a:gd name="T59" fmla="*/ 230 h 331"/>
                <a:gd name="T60" fmla="*/ 466 w 501"/>
                <a:gd name="T61" fmla="*/ 210 h 331"/>
                <a:gd name="T62" fmla="*/ 496 w 501"/>
                <a:gd name="T63" fmla="*/ 15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1" h="331">
                  <a:moveTo>
                    <a:pt x="496" y="157"/>
                  </a:moveTo>
                  <a:cubicBezTo>
                    <a:pt x="490" y="166"/>
                    <a:pt x="484" y="175"/>
                    <a:pt x="478" y="185"/>
                  </a:cubicBezTo>
                  <a:cubicBezTo>
                    <a:pt x="474" y="191"/>
                    <a:pt x="470" y="197"/>
                    <a:pt x="466" y="203"/>
                  </a:cubicBezTo>
                  <a:cubicBezTo>
                    <a:pt x="465" y="205"/>
                    <a:pt x="464" y="206"/>
                    <a:pt x="462" y="208"/>
                  </a:cubicBezTo>
                  <a:cubicBezTo>
                    <a:pt x="461" y="210"/>
                    <a:pt x="461" y="210"/>
                    <a:pt x="461" y="211"/>
                  </a:cubicBezTo>
                  <a:cubicBezTo>
                    <a:pt x="446" y="219"/>
                    <a:pt x="432" y="230"/>
                    <a:pt x="415" y="234"/>
                  </a:cubicBezTo>
                  <a:cubicBezTo>
                    <a:pt x="365" y="247"/>
                    <a:pt x="315" y="261"/>
                    <a:pt x="264" y="274"/>
                  </a:cubicBezTo>
                  <a:cubicBezTo>
                    <a:pt x="196" y="291"/>
                    <a:pt x="128" y="309"/>
                    <a:pt x="59" y="327"/>
                  </a:cubicBezTo>
                  <a:cubicBezTo>
                    <a:pt x="60" y="328"/>
                    <a:pt x="61" y="328"/>
                    <a:pt x="62" y="328"/>
                  </a:cubicBezTo>
                  <a:cubicBezTo>
                    <a:pt x="57" y="306"/>
                    <a:pt x="51" y="283"/>
                    <a:pt x="46" y="260"/>
                  </a:cubicBezTo>
                  <a:cubicBezTo>
                    <a:pt x="45" y="255"/>
                    <a:pt x="47" y="248"/>
                    <a:pt x="45" y="243"/>
                  </a:cubicBezTo>
                  <a:cubicBezTo>
                    <a:pt x="42" y="233"/>
                    <a:pt x="39" y="223"/>
                    <a:pt x="36" y="213"/>
                  </a:cubicBezTo>
                  <a:cubicBezTo>
                    <a:pt x="28" y="184"/>
                    <a:pt x="19" y="154"/>
                    <a:pt x="10" y="125"/>
                  </a:cubicBezTo>
                  <a:cubicBezTo>
                    <a:pt x="8" y="117"/>
                    <a:pt x="6" y="110"/>
                    <a:pt x="4" y="103"/>
                  </a:cubicBezTo>
                  <a:cubicBezTo>
                    <a:pt x="4" y="103"/>
                    <a:pt x="26" y="85"/>
                    <a:pt x="28" y="83"/>
                  </a:cubicBezTo>
                  <a:cubicBezTo>
                    <a:pt x="32" y="80"/>
                    <a:pt x="35" y="77"/>
                    <a:pt x="38" y="73"/>
                  </a:cubicBezTo>
                  <a:cubicBezTo>
                    <a:pt x="45" y="64"/>
                    <a:pt x="53" y="54"/>
                    <a:pt x="60" y="45"/>
                  </a:cubicBezTo>
                  <a:cubicBezTo>
                    <a:pt x="59" y="45"/>
                    <a:pt x="58" y="44"/>
                    <a:pt x="57" y="44"/>
                  </a:cubicBezTo>
                  <a:cubicBezTo>
                    <a:pt x="56" y="56"/>
                    <a:pt x="56" y="69"/>
                    <a:pt x="55" y="81"/>
                  </a:cubicBezTo>
                  <a:cubicBezTo>
                    <a:pt x="55" y="82"/>
                    <a:pt x="57" y="83"/>
                    <a:pt x="58" y="83"/>
                  </a:cubicBezTo>
                  <a:cubicBezTo>
                    <a:pt x="155" y="61"/>
                    <a:pt x="253" y="40"/>
                    <a:pt x="350" y="18"/>
                  </a:cubicBezTo>
                  <a:cubicBezTo>
                    <a:pt x="367" y="14"/>
                    <a:pt x="384" y="11"/>
                    <a:pt x="401" y="7"/>
                  </a:cubicBezTo>
                  <a:cubicBezTo>
                    <a:pt x="404" y="6"/>
                    <a:pt x="407" y="6"/>
                    <a:pt x="410" y="5"/>
                  </a:cubicBezTo>
                  <a:cubicBezTo>
                    <a:pt x="408" y="5"/>
                    <a:pt x="408" y="4"/>
                    <a:pt x="410" y="6"/>
                  </a:cubicBezTo>
                  <a:cubicBezTo>
                    <a:pt x="412" y="9"/>
                    <a:pt x="415" y="11"/>
                    <a:pt x="417" y="13"/>
                  </a:cubicBezTo>
                  <a:cubicBezTo>
                    <a:pt x="422" y="18"/>
                    <a:pt x="427" y="22"/>
                    <a:pt x="432" y="27"/>
                  </a:cubicBezTo>
                  <a:cubicBezTo>
                    <a:pt x="439" y="33"/>
                    <a:pt x="448" y="37"/>
                    <a:pt x="456" y="42"/>
                  </a:cubicBezTo>
                  <a:cubicBezTo>
                    <a:pt x="458" y="43"/>
                    <a:pt x="459" y="44"/>
                    <a:pt x="461" y="45"/>
                  </a:cubicBezTo>
                  <a:cubicBezTo>
                    <a:pt x="461" y="45"/>
                    <a:pt x="461" y="42"/>
                    <a:pt x="460" y="45"/>
                  </a:cubicBezTo>
                  <a:cubicBezTo>
                    <a:pt x="459" y="49"/>
                    <a:pt x="458" y="53"/>
                    <a:pt x="457" y="58"/>
                  </a:cubicBezTo>
                  <a:cubicBezTo>
                    <a:pt x="452" y="80"/>
                    <a:pt x="447" y="103"/>
                    <a:pt x="442" y="126"/>
                  </a:cubicBezTo>
                  <a:cubicBezTo>
                    <a:pt x="442" y="127"/>
                    <a:pt x="442" y="128"/>
                    <a:pt x="443" y="128"/>
                  </a:cubicBezTo>
                  <a:cubicBezTo>
                    <a:pt x="461" y="139"/>
                    <a:pt x="479" y="149"/>
                    <a:pt x="496" y="160"/>
                  </a:cubicBezTo>
                  <a:cubicBezTo>
                    <a:pt x="499" y="161"/>
                    <a:pt x="501" y="157"/>
                    <a:pt x="498" y="156"/>
                  </a:cubicBezTo>
                  <a:cubicBezTo>
                    <a:pt x="487" y="150"/>
                    <a:pt x="477" y="143"/>
                    <a:pt x="466" y="137"/>
                  </a:cubicBezTo>
                  <a:cubicBezTo>
                    <a:pt x="460" y="133"/>
                    <a:pt x="454" y="130"/>
                    <a:pt x="447" y="126"/>
                  </a:cubicBezTo>
                  <a:cubicBezTo>
                    <a:pt x="444" y="124"/>
                    <a:pt x="446" y="125"/>
                    <a:pt x="446" y="127"/>
                  </a:cubicBezTo>
                  <a:cubicBezTo>
                    <a:pt x="446" y="125"/>
                    <a:pt x="447" y="124"/>
                    <a:pt x="447" y="122"/>
                  </a:cubicBezTo>
                  <a:cubicBezTo>
                    <a:pt x="453" y="96"/>
                    <a:pt x="459" y="70"/>
                    <a:pt x="465" y="44"/>
                  </a:cubicBezTo>
                  <a:cubicBezTo>
                    <a:pt x="465" y="43"/>
                    <a:pt x="464" y="42"/>
                    <a:pt x="464" y="42"/>
                  </a:cubicBezTo>
                  <a:cubicBezTo>
                    <a:pt x="455" y="37"/>
                    <a:pt x="444" y="32"/>
                    <a:pt x="437" y="26"/>
                  </a:cubicBezTo>
                  <a:cubicBezTo>
                    <a:pt x="428" y="18"/>
                    <a:pt x="420" y="10"/>
                    <a:pt x="411" y="2"/>
                  </a:cubicBezTo>
                  <a:cubicBezTo>
                    <a:pt x="409" y="0"/>
                    <a:pt x="405" y="2"/>
                    <a:pt x="403" y="2"/>
                  </a:cubicBezTo>
                  <a:cubicBezTo>
                    <a:pt x="397" y="4"/>
                    <a:pt x="390" y="5"/>
                    <a:pt x="383" y="7"/>
                  </a:cubicBezTo>
                  <a:cubicBezTo>
                    <a:pt x="327" y="19"/>
                    <a:pt x="271" y="32"/>
                    <a:pt x="214" y="44"/>
                  </a:cubicBezTo>
                  <a:cubicBezTo>
                    <a:pt x="162" y="56"/>
                    <a:pt x="109" y="67"/>
                    <a:pt x="57" y="79"/>
                  </a:cubicBezTo>
                  <a:cubicBezTo>
                    <a:pt x="58" y="80"/>
                    <a:pt x="58" y="80"/>
                    <a:pt x="59" y="81"/>
                  </a:cubicBezTo>
                  <a:cubicBezTo>
                    <a:pt x="60" y="69"/>
                    <a:pt x="60" y="56"/>
                    <a:pt x="61" y="44"/>
                  </a:cubicBezTo>
                  <a:cubicBezTo>
                    <a:pt x="61" y="42"/>
                    <a:pt x="58" y="41"/>
                    <a:pt x="57" y="42"/>
                  </a:cubicBezTo>
                  <a:cubicBezTo>
                    <a:pt x="50" y="51"/>
                    <a:pt x="43" y="60"/>
                    <a:pt x="36" y="69"/>
                  </a:cubicBezTo>
                  <a:cubicBezTo>
                    <a:pt x="26" y="82"/>
                    <a:pt x="13" y="91"/>
                    <a:pt x="1" y="102"/>
                  </a:cubicBezTo>
                  <a:cubicBezTo>
                    <a:pt x="0" y="102"/>
                    <a:pt x="0" y="103"/>
                    <a:pt x="0" y="104"/>
                  </a:cubicBezTo>
                  <a:cubicBezTo>
                    <a:pt x="12" y="146"/>
                    <a:pt x="25" y="188"/>
                    <a:pt x="37" y="230"/>
                  </a:cubicBezTo>
                  <a:cubicBezTo>
                    <a:pt x="39" y="236"/>
                    <a:pt x="40" y="241"/>
                    <a:pt x="42" y="247"/>
                  </a:cubicBezTo>
                  <a:cubicBezTo>
                    <a:pt x="43" y="252"/>
                    <a:pt x="42" y="259"/>
                    <a:pt x="43" y="265"/>
                  </a:cubicBezTo>
                  <a:cubicBezTo>
                    <a:pt x="48" y="287"/>
                    <a:pt x="53" y="308"/>
                    <a:pt x="58" y="330"/>
                  </a:cubicBezTo>
                  <a:cubicBezTo>
                    <a:pt x="58" y="331"/>
                    <a:pt x="60" y="331"/>
                    <a:pt x="61" y="331"/>
                  </a:cubicBezTo>
                  <a:cubicBezTo>
                    <a:pt x="150" y="308"/>
                    <a:pt x="240" y="284"/>
                    <a:pt x="330" y="261"/>
                  </a:cubicBezTo>
                  <a:cubicBezTo>
                    <a:pt x="362" y="252"/>
                    <a:pt x="394" y="244"/>
                    <a:pt x="426" y="236"/>
                  </a:cubicBezTo>
                  <a:cubicBezTo>
                    <a:pt x="429" y="235"/>
                    <a:pt x="432" y="232"/>
                    <a:pt x="435" y="230"/>
                  </a:cubicBezTo>
                  <a:cubicBezTo>
                    <a:pt x="440" y="227"/>
                    <a:pt x="446" y="224"/>
                    <a:pt x="451" y="221"/>
                  </a:cubicBezTo>
                  <a:cubicBezTo>
                    <a:pt x="456" y="218"/>
                    <a:pt x="463" y="216"/>
                    <a:pt x="466" y="210"/>
                  </a:cubicBezTo>
                  <a:cubicBezTo>
                    <a:pt x="477" y="193"/>
                    <a:pt x="488" y="176"/>
                    <a:pt x="499" y="159"/>
                  </a:cubicBezTo>
                  <a:cubicBezTo>
                    <a:pt x="500" y="157"/>
                    <a:pt x="497" y="155"/>
                    <a:pt x="496" y="1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8" name="Freeform 249"/>
            <p:cNvSpPr>
              <a:spLocks/>
            </p:cNvSpPr>
            <p:nvPr/>
          </p:nvSpPr>
          <p:spPr bwMode="auto">
            <a:xfrm>
              <a:off x="7075488" y="3419475"/>
              <a:ext cx="298450" cy="219075"/>
            </a:xfrm>
            <a:custGeom>
              <a:avLst/>
              <a:gdLst>
                <a:gd name="T0" fmla="*/ 191 w 196"/>
                <a:gd name="T1" fmla="*/ 87 h 144"/>
                <a:gd name="T2" fmla="*/ 186 w 196"/>
                <a:gd name="T3" fmla="*/ 144 h 144"/>
                <a:gd name="T4" fmla="*/ 186 w 196"/>
                <a:gd name="T5" fmla="*/ 144 h 144"/>
                <a:gd name="T6" fmla="*/ 124 w 196"/>
                <a:gd name="T7" fmla="*/ 140 h 144"/>
                <a:gd name="T8" fmla="*/ 69 w 196"/>
                <a:gd name="T9" fmla="*/ 124 h 144"/>
                <a:gd name="T10" fmla="*/ 27 w 196"/>
                <a:gd name="T11" fmla="*/ 104 h 144"/>
                <a:gd name="T12" fmla="*/ 23 w 196"/>
                <a:gd name="T13" fmla="*/ 100 h 144"/>
                <a:gd name="T14" fmla="*/ 1 w 196"/>
                <a:gd name="T15" fmla="*/ 74 h 144"/>
                <a:gd name="T16" fmla="*/ 0 w 196"/>
                <a:gd name="T17" fmla="*/ 74 h 144"/>
                <a:gd name="T18" fmla="*/ 14 w 196"/>
                <a:gd name="T19" fmla="*/ 66 h 144"/>
                <a:gd name="T20" fmla="*/ 47 w 196"/>
                <a:gd name="T21" fmla="*/ 0 h 144"/>
                <a:gd name="T22" fmla="*/ 167 w 196"/>
                <a:gd name="T23" fmla="*/ 55 h 144"/>
                <a:gd name="T24" fmla="*/ 191 w 196"/>
                <a:gd name="T25" fmla="*/ 8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144">
                  <a:moveTo>
                    <a:pt x="191" y="87"/>
                  </a:moveTo>
                  <a:cubicBezTo>
                    <a:pt x="196" y="92"/>
                    <a:pt x="189" y="131"/>
                    <a:pt x="186" y="144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86" y="144"/>
                    <a:pt x="126" y="140"/>
                    <a:pt x="124" y="140"/>
                  </a:cubicBezTo>
                  <a:cubicBezTo>
                    <a:pt x="122" y="140"/>
                    <a:pt x="72" y="127"/>
                    <a:pt x="69" y="124"/>
                  </a:cubicBezTo>
                  <a:cubicBezTo>
                    <a:pt x="66" y="122"/>
                    <a:pt x="31" y="106"/>
                    <a:pt x="27" y="104"/>
                  </a:cubicBezTo>
                  <a:cubicBezTo>
                    <a:pt x="26" y="103"/>
                    <a:pt x="25" y="102"/>
                    <a:pt x="23" y="100"/>
                  </a:cubicBezTo>
                  <a:cubicBezTo>
                    <a:pt x="16" y="93"/>
                    <a:pt x="2" y="75"/>
                    <a:pt x="1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85" y="81"/>
                    <a:pt x="191" y="87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9" name="Freeform 250"/>
            <p:cNvSpPr>
              <a:spLocks/>
            </p:cNvSpPr>
            <p:nvPr/>
          </p:nvSpPr>
          <p:spPr bwMode="auto">
            <a:xfrm>
              <a:off x="7075488" y="3419475"/>
              <a:ext cx="298450" cy="219075"/>
            </a:xfrm>
            <a:custGeom>
              <a:avLst/>
              <a:gdLst>
                <a:gd name="T0" fmla="*/ 191 w 196"/>
                <a:gd name="T1" fmla="*/ 87 h 144"/>
                <a:gd name="T2" fmla="*/ 186 w 196"/>
                <a:gd name="T3" fmla="*/ 144 h 144"/>
                <a:gd name="T4" fmla="*/ 186 w 196"/>
                <a:gd name="T5" fmla="*/ 144 h 144"/>
                <a:gd name="T6" fmla="*/ 124 w 196"/>
                <a:gd name="T7" fmla="*/ 140 h 144"/>
                <a:gd name="T8" fmla="*/ 69 w 196"/>
                <a:gd name="T9" fmla="*/ 124 h 144"/>
                <a:gd name="T10" fmla="*/ 27 w 196"/>
                <a:gd name="T11" fmla="*/ 104 h 144"/>
                <a:gd name="T12" fmla="*/ 23 w 196"/>
                <a:gd name="T13" fmla="*/ 100 h 144"/>
                <a:gd name="T14" fmla="*/ 1 w 196"/>
                <a:gd name="T15" fmla="*/ 74 h 144"/>
                <a:gd name="T16" fmla="*/ 0 w 196"/>
                <a:gd name="T17" fmla="*/ 74 h 144"/>
                <a:gd name="T18" fmla="*/ 14 w 196"/>
                <a:gd name="T19" fmla="*/ 66 h 144"/>
                <a:gd name="T20" fmla="*/ 47 w 196"/>
                <a:gd name="T21" fmla="*/ 0 h 144"/>
                <a:gd name="T22" fmla="*/ 167 w 196"/>
                <a:gd name="T23" fmla="*/ 55 h 144"/>
                <a:gd name="T24" fmla="*/ 191 w 196"/>
                <a:gd name="T25" fmla="*/ 8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6" h="144">
                  <a:moveTo>
                    <a:pt x="191" y="87"/>
                  </a:moveTo>
                  <a:cubicBezTo>
                    <a:pt x="196" y="92"/>
                    <a:pt x="189" y="131"/>
                    <a:pt x="186" y="144"/>
                  </a:cubicBezTo>
                  <a:cubicBezTo>
                    <a:pt x="186" y="144"/>
                    <a:pt x="186" y="144"/>
                    <a:pt x="186" y="144"/>
                  </a:cubicBezTo>
                  <a:cubicBezTo>
                    <a:pt x="186" y="144"/>
                    <a:pt x="126" y="140"/>
                    <a:pt x="124" y="140"/>
                  </a:cubicBezTo>
                  <a:cubicBezTo>
                    <a:pt x="122" y="140"/>
                    <a:pt x="72" y="127"/>
                    <a:pt x="69" y="124"/>
                  </a:cubicBezTo>
                  <a:cubicBezTo>
                    <a:pt x="66" y="122"/>
                    <a:pt x="31" y="106"/>
                    <a:pt x="27" y="104"/>
                  </a:cubicBezTo>
                  <a:cubicBezTo>
                    <a:pt x="26" y="103"/>
                    <a:pt x="25" y="102"/>
                    <a:pt x="23" y="100"/>
                  </a:cubicBezTo>
                  <a:cubicBezTo>
                    <a:pt x="16" y="93"/>
                    <a:pt x="2" y="75"/>
                    <a:pt x="1" y="74"/>
                  </a:cubicBezTo>
                  <a:cubicBezTo>
                    <a:pt x="1" y="74"/>
                    <a:pt x="0" y="74"/>
                    <a:pt x="0" y="74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67" y="55"/>
                    <a:pt x="167" y="55"/>
                    <a:pt x="167" y="55"/>
                  </a:cubicBezTo>
                  <a:cubicBezTo>
                    <a:pt x="167" y="55"/>
                    <a:pt x="185" y="81"/>
                    <a:pt x="191" y="8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0" name="Freeform 251"/>
            <p:cNvSpPr>
              <a:spLocks/>
            </p:cNvSpPr>
            <p:nvPr/>
          </p:nvSpPr>
          <p:spPr bwMode="auto">
            <a:xfrm>
              <a:off x="7072313" y="3416300"/>
              <a:ext cx="303213" cy="225425"/>
            </a:xfrm>
            <a:custGeom>
              <a:avLst/>
              <a:gdLst>
                <a:gd name="T0" fmla="*/ 191 w 199"/>
                <a:gd name="T1" fmla="*/ 90 h 148"/>
                <a:gd name="T2" fmla="*/ 192 w 199"/>
                <a:gd name="T3" fmla="*/ 105 h 148"/>
                <a:gd name="T4" fmla="*/ 189 w 199"/>
                <a:gd name="T5" fmla="*/ 131 h 148"/>
                <a:gd name="T6" fmla="*/ 187 w 199"/>
                <a:gd name="T7" fmla="*/ 141 h 148"/>
                <a:gd name="T8" fmla="*/ 188 w 199"/>
                <a:gd name="T9" fmla="*/ 144 h 148"/>
                <a:gd name="T10" fmla="*/ 177 w 199"/>
                <a:gd name="T11" fmla="*/ 144 h 148"/>
                <a:gd name="T12" fmla="*/ 121 w 199"/>
                <a:gd name="T13" fmla="*/ 139 h 148"/>
                <a:gd name="T14" fmla="*/ 84 w 199"/>
                <a:gd name="T15" fmla="*/ 129 h 148"/>
                <a:gd name="T16" fmla="*/ 63 w 199"/>
                <a:gd name="T17" fmla="*/ 119 h 148"/>
                <a:gd name="T18" fmla="*/ 31 w 199"/>
                <a:gd name="T19" fmla="*/ 104 h 148"/>
                <a:gd name="T20" fmla="*/ 14 w 199"/>
                <a:gd name="T21" fmla="*/ 86 h 148"/>
                <a:gd name="T22" fmla="*/ 4 w 199"/>
                <a:gd name="T23" fmla="*/ 74 h 148"/>
                <a:gd name="T24" fmla="*/ 3 w 199"/>
                <a:gd name="T25" fmla="*/ 78 h 148"/>
                <a:gd name="T26" fmla="*/ 18 w 199"/>
                <a:gd name="T27" fmla="*/ 68 h 148"/>
                <a:gd name="T28" fmla="*/ 28 w 199"/>
                <a:gd name="T29" fmla="*/ 48 h 148"/>
                <a:gd name="T30" fmla="*/ 51 w 199"/>
                <a:gd name="T31" fmla="*/ 3 h 148"/>
                <a:gd name="T32" fmla="*/ 48 w 199"/>
                <a:gd name="T33" fmla="*/ 4 h 148"/>
                <a:gd name="T34" fmla="*/ 129 w 199"/>
                <a:gd name="T35" fmla="*/ 41 h 148"/>
                <a:gd name="T36" fmla="*/ 166 w 199"/>
                <a:gd name="T37" fmla="*/ 58 h 148"/>
                <a:gd name="T38" fmla="*/ 173 w 199"/>
                <a:gd name="T39" fmla="*/ 67 h 148"/>
                <a:gd name="T40" fmla="*/ 192 w 199"/>
                <a:gd name="T41" fmla="*/ 90 h 148"/>
                <a:gd name="T42" fmla="*/ 194 w 199"/>
                <a:gd name="T43" fmla="*/ 88 h 148"/>
                <a:gd name="T44" fmla="*/ 176 w 199"/>
                <a:gd name="T45" fmla="*/ 63 h 148"/>
                <a:gd name="T46" fmla="*/ 169 w 199"/>
                <a:gd name="T47" fmla="*/ 55 h 148"/>
                <a:gd name="T48" fmla="*/ 132 w 199"/>
                <a:gd name="T49" fmla="*/ 38 h 148"/>
                <a:gd name="T50" fmla="*/ 50 w 199"/>
                <a:gd name="T51" fmla="*/ 0 h 148"/>
                <a:gd name="T52" fmla="*/ 48 w 199"/>
                <a:gd name="T53" fmla="*/ 1 h 148"/>
                <a:gd name="T54" fmla="*/ 26 w 199"/>
                <a:gd name="T55" fmla="*/ 43 h 148"/>
                <a:gd name="T56" fmla="*/ 15 w 199"/>
                <a:gd name="T57" fmla="*/ 65 h 148"/>
                <a:gd name="T58" fmla="*/ 13 w 199"/>
                <a:gd name="T59" fmla="*/ 68 h 148"/>
                <a:gd name="T60" fmla="*/ 1 w 199"/>
                <a:gd name="T61" fmla="*/ 74 h 148"/>
                <a:gd name="T62" fmla="*/ 1 w 199"/>
                <a:gd name="T63" fmla="*/ 77 h 148"/>
                <a:gd name="T64" fmla="*/ 22 w 199"/>
                <a:gd name="T65" fmla="*/ 102 h 148"/>
                <a:gd name="T66" fmla="*/ 46 w 199"/>
                <a:gd name="T67" fmla="*/ 116 h 148"/>
                <a:gd name="T68" fmla="*/ 92 w 199"/>
                <a:gd name="T69" fmla="*/ 136 h 148"/>
                <a:gd name="T70" fmla="*/ 136 w 199"/>
                <a:gd name="T71" fmla="*/ 145 h 148"/>
                <a:gd name="T72" fmla="*/ 188 w 199"/>
                <a:gd name="T73" fmla="*/ 148 h 148"/>
                <a:gd name="T74" fmla="*/ 190 w 199"/>
                <a:gd name="T75" fmla="*/ 147 h 148"/>
                <a:gd name="T76" fmla="*/ 195 w 199"/>
                <a:gd name="T77" fmla="*/ 114 h 148"/>
                <a:gd name="T78" fmla="*/ 195 w 199"/>
                <a:gd name="T79" fmla="*/ 88 h 148"/>
                <a:gd name="T80" fmla="*/ 191 w 199"/>
                <a:gd name="T81" fmla="*/ 9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9" h="148">
                  <a:moveTo>
                    <a:pt x="191" y="90"/>
                  </a:moveTo>
                  <a:cubicBezTo>
                    <a:pt x="194" y="94"/>
                    <a:pt x="193" y="101"/>
                    <a:pt x="192" y="105"/>
                  </a:cubicBezTo>
                  <a:cubicBezTo>
                    <a:pt x="192" y="114"/>
                    <a:pt x="190" y="122"/>
                    <a:pt x="189" y="131"/>
                  </a:cubicBezTo>
                  <a:cubicBezTo>
                    <a:pt x="188" y="134"/>
                    <a:pt x="188" y="138"/>
                    <a:pt x="187" y="141"/>
                  </a:cubicBezTo>
                  <a:cubicBezTo>
                    <a:pt x="187" y="144"/>
                    <a:pt x="186" y="144"/>
                    <a:pt x="188" y="144"/>
                  </a:cubicBezTo>
                  <a:cubicBezTo>
                    <a:pt x="184" y="144"/>
                    <a:pt x="181" y="144"/>
                    <a:pt x="177" y="144"/>
                  </a:cubicBezTo>
                  <a:cubicBezTo>
                    <a:pt x="159" y="142"/>
                    <a:pt x="139" y="143"/>
                    <a:pt x="121" y="139"/>
                  </a:cubicBezTo>
                  <a:cubicBezTo>
                    <a:pt x="108" y="136"/>
                    <a:pt x="96" y="133"/>
                    <a:pt x="84" y="129"/>
                  </a:cubicBezTo>
                  <a:cubicBezTo>
                    <a:pt x="76" y="127"/>
                    <a:pt x="70" y="123"/>
                    <a:pt x="63" y="119"/>
                  </a:cubicBezTo>
                  <a:cubicBezTo>
                    <a:pt x="52" y="114"/>
                    <a:pt x="41" y="109"/>
                    <a:pt x="31" y="104"/>
                  </a:cubicBezTo>
                  <a:cubicBezTo>
                    <a:pt x="24" y="101"/>
                    <a:pt x="18" y="92"/>
                    <a:pt x="14" y="86"/>
                  </a:cubicBezTo>
                  <a:cubicBezTo>
                    <a:pt x="10" y="82"/>
                    <a:pt x="7" y="78"/>
                    <a:pt x="4" y="74"/>
                  </a:cubicBezTo>
                  <a:cubicBezTo>
                    <a:pt x="4" y="76"/>
                    <a:pt x="4" y="77"/>
                    <a:pt x="3" y="78"/>
                  </a:cubicBezTo>
                  <a:cubicBezTo>
                    <a:pt x="7" y="75"/>
                    <a:pt x="16" y="73"/>
                    <a:pt x="18" y="68"/>
                  </a:cubicBezTo>
                  <a:cubicBezTo>
                    <a:pt x="21" y="62"/>
                    <a:pt x="25" y="55"/>
                    <a:pt x="28" y="48"/>
                  </a:cubicBezTo>
                  <a:cubicBezTo>
                    <a:pt x="36" y="33"/>
                    <a:pt x="44" y="18"/>
                    <a:pt x="51" y="3"/>
                  </a:cubicBezTo>
                  <a:cubicBezTo>
                    <a:pt x="50" y="3"/>
                    <a:pt x="49" y="4"/>
                    <a:pt x="48" y="4"/>
                  </a:cubicBezTo>
                  <a:cubicBezTo>
                    <a:pt x="75" y="16"/>
                    <a:pt x="102" y="28"/>
                    <a:pt x="129" y="41"/>
                  </a:cubicBezTo>
                  <a:cubicBezTo>
                    <a:pt x="141" y="46"/>
                    <a:pt x="154" y="52"/>
                    <a:pt x="166" y="58"/>
                  </a:cubicBezTo>
                  <a:cubicBezTo>
                    <a:pt x="169" y="59"/>
                    <a:pt x="170" y="63"/>
                    <a:pt x="173" y="67"/>
                  </a:cubicBezTo>
                  <a:cubicBezTo>
                    <a:pt x="179" y="75"/>
                    <a:pt x="185" y="83"/>
                    <a:pt x="192" y="90"/>
                  </a:cubicBezTo>
                  <a:cubicBezTo>
                    <a:pt x="193" y="92"/>
                    <a:pt x="196" y="89"/>
                    <a:pt x="194" y="88"/>
                  </a:cubicBezTo>
                  <a:cubicBezTo>
                    <a:pt x="187" y="80"/>
                    <a:pt x="182" y="71"/>
                    <a:pt x="176" y="63"/>
                  </a:cubicBezTo>
                  <a:cubicBezTo>
                    <a:pt x="174" y="60"/>
                    <a:pt x="172" y="56"/>
                    <a:pt x="169" y="55"/>
                  </a:cubicBezTo>
                  <a:cubicBezTo>
                    <a:pt x="157" y="49"/>
                    <a:pt x="145" y="44"/>
                    <a:pt x="132" y="38"/>
                  </a:cubicBezTo>
                  <a:cubicBezTo>
                    <a:pt x="105" y="25"/>
                    <a:pt x="78" y="13"/>
                    <a:pt x="50" y="0"/>
                  </a:cubicBezTo>
                  <a:cubicBezTo>
                    <a:pt x="50" y="0"/>
                    <a:pt x="48" y="0"/>
                    <a:pt x="48" y="1"/>
                  </a:cubicBezTo>
                  <a:cubicBezTo>
                    <a:pt x="41" y="15"/>
                    <a:pt x="34" y="29"/>
                    <a:pt x="26" y="43"/>
                  </a:cubicBezTo>
                  <a:cubicBezTo>
                    <a:pt x="23" y="50"/>
                    <a:pt x="19" y="58"/>
                    <a:pt x="15" y="65"/>
                  </a:cubicBezTo>
                  <a:cubicBezTo>
                    <a:pt x="14" y="67"/>
                    <a:pt x="15" y="66"/>
                    <a:pt x="13" y="68"/>
                  </a:cubicBezTo>
                  <a:cubicBezTo>
                    <a:pt x="9" y="70"/>
                    <a:pt x="5" y="72"/>
                    <a:pt x="1" y="74"/>
                  </a:cubicBezTo>
                  <a:cubicBezTo>
                    <a:pt x="0" y="75"/>
                    <a:pt x="0" y="76"/>
                    <a:pt x="1" y="77"/>
                  </a:cubicBezTo>
                  <a:cubicBezTo>
                    <a:pt x="9" y="85"/>
                    <a:pt x="15" y="94"/>
                    <a:pt x="22" y="102"/>
                  </a:cubicBezTo>
                  <a:cubicBezTo>
                    <a:pt x="29" y="109"/>
                    <a:pt x="37" y="112"/>
                    <a:pt x="46" y="116"/>
                  </a:cubicBezTo>
                  <a:cubicBezTo>
                    <a:pt x="62" y="123"/>
                    <a:pt x="75" y="131"/>
                    <a:pt x="92" y="136"/>
                  </a:cubicBezTo>
                  <a:cubicBezTo>
                    <a:pt x="107" y="140"/>
                    <a:pt x="121" y="144"/>
                    <a:pt x="136" y="145"/>
                  </a:cubicBezTo>
                  <a:cubicBezTo>
                    <a:pt x="153" y="146"/>
                    <a:pt x="171" y="148"/>
                    <a:pt x="188" y="148"/>
                  </a:cubicBezTo>
                  <a:cubicBezTo>
                    <a:pt x="189" y="148"/>
                    <a:pt x="190" y="148"/>
                    <a:pt x="190" y="147"/>
                  </a:cubicBezTo>
                  <a:cubicBezTo>
                    <a:pt x="192" y="136"/>
                    <a:pt x="194" y="125"/>
                    <a:pt x="195" y="114"/>
                  </a:cubicBezTo>
                  <a:cubicBezTo>
                    <a:pt x="196" y="107"/>
                    <a:pt x="199" y="94"/>
                    <a:pt x="195" y="88"/>
                  </a:cubicBezTo>
                  <a:cubicBezTo>
                    <a:pt x="193" y="86"/>
                    <a:pt x="190" y="88"/>
                    <a:pt x="191" y="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1" name="Freeform 252"/>
            <p:cNvSpPr>
              <a:spLocks/>
            </p:cNvSpPr>
            <p:nvPr/>
          </p:nvSpPr>
          <p:spPr bwMode="auto">
            <a:xfrm>
              <a:off x="6926263" y="3246438"/>
              <a:ext cx="404813" cy="257175"/>
            </a:xfrm>
            <a:custGeom>
              <a:avLst/>
              <a:gdLst>
                <a:gd name="T0" fmla="*/ 250 w 255"/>
                <a:gd name="T1" fmla="*/ 0 h 162"/>
                <a:gd name="T2" fmla="*/ 255 w 255"/>
                <a:gd name="T3" fmla="*/ 162 h 162"/>
                <a:gd name="T4" fmla="*/ 139 w 255"/>
                <a:gd name="T5" fmla="*/ 109 h 162"/>
                <a:gd name="T6" fmla="*/ 70 w 255"/>
                <a:gd name="T7" fmla="*/ 124 h 162"/>
                <a:gd name="T8" fmla="*/ 35 w 255"/>
                <a:gd name="T9" fmla="*/ 130 h 162"/>
                <a:gd name="T10" fmla="*/ 14 w 255"/>
                <a:gd name="T11" fmla="*/ 124 h 162"/>
                <a:gd name="T12" fmla="*/ 0 w 255"/>
                <a:gd name="T13" fmla="*/ 66 h 162"/>
                <a:gd name="T14" fmla="*/ 250 w 255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2">
                  <a:moveTo>
                    <a:pt x="250" y="0"/>
                  </a:moveTo>
                  <a:lnTo>
                    <a:pt x="255" y="162"/>
                  </a:lnTo>
                  <a:lnTo>
                    <a:pt x="139" y="109"/>
                  </a:lnTo>
                  <a:lnTo>
                    <a:pt x="70" y="124"/>
                  </a:lnTo>
                  <a:lnTo>
                    <a:pt x="35" y="130"/>
                  </a:lnTo>
                  <a:lnTo>
                    <a:pt x="14" y="124"/>
                  </a:lnTo>
                  <a:lnTo>
                    <a:pt x="0" y="66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4" name="Freeform 253"/>
            <p:cNvSpPr>
              <a:spLocks/>
            </p:cNvSpPr>
            <p:nvPr/>
          </p:nvSpPr>
          <p:spPr bwMode="auto">
            <a:xfrm>
              <a:off x="6926263" y="3246438"/>
              <a:ext cx="404813" cy="257175"/>
            </a:xfrm>
            <a:custGeom>
              <a:avLst/>
              <a:gdLst>
                <a:gd name="T0" fmla="*/ 250 w 255"/>
                <a:gd name="T1" fmla="*/ 0 h 162"/>
                <a:gd name="T2" fmla="*/ 255 w 255"/>
                <a:gd name="T3" fmla="*/ 162 h 162"/>
                <a:gd name="T4" fmla="*/ 139 w 255"/>
                <a:gd name="T5" fmla="*/ 109 h 162"/>
                <a:gd name="T6" fmla="*/ 70 w 255"/>
                <a:gd name="T7" fmla="*/ 124 h 162"/>
                <a:gd name="T8" fmla="*/ 35 w 255"/>
                <a:gd name="T9" fmla="*/ 130 h 162"/>
                <a:gd name="T10" fmla="*/ 14 w 255"/>
                <a:gd name="T11" fmla="*/ 124 h 162"/>
                <a:gd name="T12" fmla="*/ 0 w 255"/>
                <a:gd name="T13" fmla="*/ 66 h 162"/>
                <a:gd name="T14" fmla="*/ 250 w 255"/>
                <a:gd name="T1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5" h="162">
                  <a:moveTo>
                    <a:pt x="250" y="0"/>
                  </a:moveTo>
                  <a:lnTo>
                    <a:pt x="255" y="162"/>
                  </a:lnTo>
                  <a:lnTo>
                    <a:pt x="139" y="109"/>
                  </a:lnTo>
                  <a:lnTo>
                    <a:pt x="70" y="124"/>
                  </a:lnTo>
                  <a:lnTo>
                    <a:pt x="35" y="130"/>
                  </a:lnTo>
                  <a:lnTo>
                    <a:pt x="14" y="124"/>
                  </a:lnTo>
                  <a:lnTo>
                    <a:pt x="0" y="66"/>
                  </a:lnTo>
                  <a:lnTo>
                    <a:pt x="250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5" name="Freeform 254"/>
            <p:cNvSpPr>
              <a:spLocks/>
            </p:cNvSpPr>
            <p:nvPr/>
          </p:nvSpPr>
          <p:spPr bwMode="auto">
            <a:xfrm>
              <a:off x="6921500" y="3243263"/>
              <a:ext cx="411163" cy="263525"/>
            </a:xfrm>
            <a:custGeom>
              <a:avLst/>
              <a:gdLst>
                <a:gd name="T0" fmla="*/ 261 w 270"/>
                <a:gd name="T1" fmla="*/ 2 h 172"/>
                <a:gd name="T2" fmla="*/ 266 w 270"/>
                <a:gd name="T3" fmla="*/ 170 h 172"/>
                <a:gd name="T4" fmla="*/ 269 w 270"/>
                <a:gd name="T5" fmla="*/ 168 h 172"/>
                <a:gd name="T6" fmla="*/ 208 w 270"/>
                <a:gd name="T7" fmla="*/ 140 h 172"/>
                <a:gd name="T8" fmla="*/ 167 w 270"/>
                <a:gd name="T9" fmla="*/ 122 h 172"/>
                <a:gd name="T10" fmla="*/ 149 w 270"/>
                <a:gd name="T11" fmla="*/ 113 h 172"/>
                <a:gd name="T12" fmla="*/ 142 w 270"/>
                <a:gd name="T13" fmla="*/ 115 h 172"/>
                <a:gd name="T14" fmla="*/ 121 w 270"/>
                <a:gd name="T15" fmla="*/ 119 h 172"/>
                <a:gd name="T16" fmla="*/ 79 w 270"/>
                <a:gd name="T17" fmla="*/ 128 h 172"/>
                <a:gd name="T18" fmla="*/ 52 w 270"/>
                <a:gd name="T19" fmla="*/ 133 h 172"/>
                <a:gd name="T20" fmla="*/ 42 w 270"/>
                <a:gd name="T21" fmla="*/ 135 h 172"/>
                <a:gd name="T22" fmla="*/ 39 w 270"/>
                <a:gd name="T23" fmla="*/ 135 h 172"/>
                <a:gd name="T24" fmla="*/ 19 w 270"/>
                <a:gd name="T25" fmla="*/ 129 h 172"/>
                <a:gd name="T26" fmla="*/ 19 w 270"/>
                <a:gd name="T27" fmla="*/ 129 h 172"/>
                <a:gd name="T28" fmla="*/ 18 w 270"/>
                <a:gd name="T29" fmla="*/ 122 h 172"/>
                <a:gd name="T30" fmla="*/ 12 w 270"/>
                <a:gd name="T31" fmla="*/ 101 h 172"/>
                <a:gd name="T32" fmla="*/ 5 w 270"/>
                <a:gd name="T33" fmla="*/ 70 h 172"/>
                <a:gd name="T34" fmla="*/ 3 w 270"/>
                <a:gd name="T35" fmla="*/ 72 h 172"/>
                <a:gd name="T36" fmla="*/ 264 w 270"/>
                <a:gd name="T37" fmla="*/ 4 h 172"/>
                <a:gd name="T38" fmla="*/ 264 w 270"/>
                <a:gd name="T39" fmla="*/ 4 h 172"/>
                <a:gd name="T40" fmla="*/ 263 w 270"/>
                <a:gd name="T41" fmla="*/ 0 h 172"/>
                <a:gd name="T42" fmla="*/ 2 w 270"/>
                <a:gd name="T43" fmla="*/ 68 h 172"/>
                <a:gd name="T44" fmla="*/ 2 w 270"/>
                <a:gd name="T45" fmla="*/ 68 h 172"/>
                <a:gd name="T46" fmla="*/ 1 w 270"/>
                <a:gd name="T47" fmla="*/ 71 h 172"/>
                <a:gd name="T48" fmla="*/ 16 w 270"/>
                <a:gd name="T49" fmla="*/ 132 h 172"/>
                <a:gd name="T50" fmla="*/ 17 w 270"/>
                <a:gd name="T51" fmla="*/ 133 h 172"/>
                <a:gd name="T52" fmla="*/ 45 w 270"/>
                <a:gd name="T53" fmla="*/ 138 h 172"/>
                <a:gd name="T54" fmla="*/ 77 w 270"/>
                <a:gd name="T55" fmla="*/ 133 h 172"/>
                <a:gd name="T56" fmla="*/ 148 w 270"/>
                <a:gd name="T57" fmla="*/ 117 h 172"/>
                <a:gd name="T58" fmla="*/ 148 w 270"/>
                <a:gd name="T59" fmla="*/ 117 h 172"/>
                <a:gd name="T60" fmla="*/ 151 w 270"/>
                <a:gd name="T61" fmla="*/ 118 h 172"/>
                <a:gd name="T62" fmla="*/ 164 w 270"/>
                <a:gd name="T63" fmla="*/ 124 h 172"/>
                <a:gd name="T64" fmla="*/ 205 w 270"/>
                <a:gd name="T65" fmla="*/ 143 h 172"/>
                <a:gd name="T66" fmla="*/ 267 w 270"/>
                <a:gd name="T67" fmla="*/ 172 h 172"/>
                <a:gd name="T68" fmla="*/ 267 w 270"/>
                <a:gd name="T69" fmla="*/ 172 h 172"/>
                <a:gd name="T70" fmla="*/ 270 w 270"/>
                <a:gd name="T71" fmla="*/ 170 h 172"/>
                <a:gd name="T72" fmla="*/ 265 w 270"/>
                <a:gd name="T73" fmla="*/ 2 h 172"/>
                <a:gd name="T74" fmla="*/ 261 w 270"/>
                <a:gd name="T75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0" h="172">
                  <a:moveTo>
                    <a:pt x="261" y="2"/>
                  </a:moveTo>
                  <a:cubicBezTo>
                    <a:pt x="263" y="58"/>
                    <a:pt x="264" y="114"/>
                    <a:pt x="266" y="170"/>
                  </a:cubicBezTo>
                  <a:cubicBezTo>
                    <a:pt x="267" y="169"/>
                    <a:pt x="268" y="169"/>
                    <a:pt x="269" y="168"/>
                  </a:cubicBezTo>
                  <a:cubicBezTo>
                    <a:pt x="249" y="159"/>
                    <a:pt x="229" y="150"/>
                    <a:pt x="208" y="140"/>
                  </a:cubicBezTo>
                  <a:cubicBezTo>
                    <a:pt x="195" y="134"/>
                    <a:pt x="181" y="128"/>
                    <a:pt x="167" y="122"/>
                  </a:cubicBezTo>
                  <a:cubicBezTo>
                    <a:pt x="161" y="119"/>
                    <a:pt x="155" y="115"/>
                    <a:pt x="149" y="113"/>
                  </a:cubicBezTo>
                  <a:cubicBezTo>
                    <a:pt x="147" y="113"/>
                    <a:pt x="144" y="114"/>
                    <a:pt x="142" y="115"/>
                  </a:cubicBezTo>
                  <a:cubicBezTo>
                    <a:pt x="135" y="116"/>
                    <a:pt x="128" y="118"/>
                    <a:pt x="121" y="119"/>
                  </a:cubicBezTo>
                  <a:cubicBezTo>
                    <a:pt x="107" y="122"/>
                    <a:pt x="93" y="125"/>
                    <a:pt x="79" y="128"/>
                  </a:cubicBezTo>
                  <a:cubicBezTo>
                    <a:pt x="70" y="130"/>
                    <a:pt x="61" y="131"/>
                    <a:pt x="52" y="133"/>
                  </a:cubicBezTo>
                  <a:cubicBezTo>
                    <a:pt x="48" y="134"/>
                    <a:pt x="45" y="134"/>
                    <a:pt x="42" y="135"/>
                  </a:cubicBezTo>
                  <a:cubicBezTo>
                    <a:pt x="40" y="135"/>
                    <a:pt x="40" y="135"/>
                    <a:pt x="39" y="135"/>
                  </a:cubicBezTo>
                  <a:cubicBezTo>
                    <a:pt x="33" y="133"/>
                    <a:pt x="26" y="131"/>
                    <a:pt x="19" y="129"/>
                  </a:cubicBezTo>
                  <a:cubicBezTo>
                    <a:pt x="19" y="129"/>
                    <a:pt x="20" y="131"/>
                    <a:pt x="19" y="129"/>
                  </a:cubicBezTo>
                  <a:cubicBezTo>
                    <a:pt x="19" y="126"/>
                    <a:pt x="18" y="124"/>
                    <a:pt x="18" y="122"/>
                  </a:cubicBezTo>
                  <a:cubicBezTo>
                    <a:pt x="16" y="115"/>
                    <a:pt x="14" y="108"/>
                    <a:pt x="12" y="101"/>
                  </a:cubicBezTo>
                  <a:cubicBezTo>
                    <a:pt x="10" y="91"/>
                    <a:pt x="7" y="80"/>
                    <a:pt x="5" y="70"/>
                  </a:cubicBezTo>
                  <a:cubicBezTo>
                    <a:pt x="4" y="71"/>
                    <a:pt x="4" y="71"/>
                    <a:pt x="3" y="72"/>
                  </a:cubicBezTo>
                  <a:cubicBezTo>
                    <a:pt x="90" y="50"/>
                    <a:pt x="177" y="27"/>
                    <a:pt x="264" y="4"/>
                  </a:cubicBezTo>
                  <a:cubicBezTo>
                    <a:pt x="264" y="4"/>
                    <a:pt x="264" y="4"/>
                    <a:pt x="264" y="4"/>
                  </a:cubicBezTo>
                  <a:cubicBezTo>
                    <a:pt x="266" y="4"/>
                    <a:pt x="265" y="0"/>
                    <a:pt x="263" y="0"/>
                  </a:cubicBezTo>
                  <a:cubicBezTo>
                    <a:pt x="176" y="23"/>
                    <a:pt x="89" y="46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9"/>
                    <a:pt x="0" y="70"/>
                    <a:pt x="1" y="71"/>
                  </a:cubicBezTo>
                  <a:cubicBezTo>
                    <a:pt x="6" y="91"/>
                    <a:pt x="11" y="111"/>
                    <a:pt x="16" y="132"/>
                  </a:cubicBezTo>
                  <a:cubicBezTo>
                    <a:pt x="16" y="132"/>
                    <a:pt x="17" y="133"/>
                    <a:pt x="17" y="133"/>
                  </a:cubicBezTo>
                  <a:cubicBezTo>
                    <a:pt x="26" y="135"/>
                    <a:pt x="35" y="140"/>
                    <a:pt x="45" y="138"/>
                  </a:cubicBezTo>
                  <a:cubicBezTo>
                    <a:pt x="55" y="136"/>
                    <a:pt x="66" y="135"/>
                    <a:pt x="77" y="133"/>
                  </a:cubicBezTo>
                  <a:cubicBezTo>
                    <a:pt x="101" y="128"/>
                    <a:pt x="125" y="122"/>
                    <a:pt x="148" y="117"/>
                  </a:cubicBezTo>
                  <a:cubicBezTo>
                    <a:pt x="150" y="117"/>
                    <a:pt x="147" y="116"/>
                    <a:pt x="148" y="117"/>
                  </a:cubicBezTo>
                  <a:cubicBezTo>
                    <a:pt x="149" y="118"/>
                    <a:pt x="150" y="118"/>
                    <a:pt x="151" y="118"/>
                  </a:cubicBezTo>
                  <a:cubicBezTo>
                    <a:pt x="155" y="120"/>
                    <a:pt x="160" y="122"/>
                    <a:pt x="164" y="124"/>
                  </a:cubicBezTo>
                  <a:cubicBezTo>
                    <a:pt x="177" y="131"/>
                    <a:pt x="191" y="137"/>
                    <a:pt x="205" y="143"/>
                  </a:cubicBezTo>
                  <a:cubicBezTo>
                    <a:pt x="225" y="153"/>
                    <a:pt x="246" y="162"/>
                    <a:pt x="267" y="172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68" y="172"/>
                    <a:pt x="270" y="172"/>
                    <a:pt x="270" y="170"/>
                  </a:cubicBezTo>
                  <a:cubicBezTo>
                    <a:pt x="268" y="114"/>
                    <a:pt x="267" y="58"/>
                    <a:pt x="265" y="2"/>
                  </a:cubicBezTo>
                  <a:cubicBezTo>
                    <a:pt x="265" y="0"/>
                    <a:pt x="261" y="0"/>
                    <a:pt x="261" y="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6" name="Freeform 255"/>
            <p:cNvSpPr>
              <a:spLocks/>
            </p:cNvSpPr>
            <p:nvPr/>
          </p:nvSpPr>
          <p:spPr bwMode="auto">
            <a:xfrm>
              <a:off x="6115050" y="4876800"/>
              <a:ext cx="1190625" cy="971550"/>
            </a:xfrm>
            <a:custGeom>
              <a:avLst/>
              <a:gdLst>
                <a:gd name="T0" fmla="*/ 742 w 780"/>
                <a:gd name="T1" fmla="*/ 354 h 636"/>
                <a:gd name="T2" fmla="*/ 780 w 780"/>
                <a:gd name="T3" fmla="*/ 480 h 636"/>
                <a:gd name="T4" fmla="*/ 772 w 780"/>
                <a:gd name="T5" fmla="*/ 578 h 636"/>
                <a:gd name="T6" fmla="*/ 716 w 780"/>
                <a:gd name="T7" fmla="*/ 636 h 636"/>
                <a:gd name="T8" fmla="*/ 700 w 780"/>
                <a:gd name="T9" fmla="*/ 630 h 636"/>
                <a:gd name="T10" fmla="*/ 758 w 780"/>
                <a:gd name="T11" fmla="*/ 574 h 636"/>
                <a:gd name="T12" fmla="*/ 694 w 780"/>
                <a:gd name="T13" fmla="*/ 586 h 636"/>
                <a:gd name="T14" fmla="*/ 660 w 780"/>
                <a:gd name="T15" fmla="*/ 526 h 636"/>
                <a:gd name="T16" fmla="*/ 618 w 780"/>
                <a:gd name="T17" fmla="*/ 518 h 636"/>
                <a:gd name="T18" fmla="*/ 594 w 780"/>
                <a:gd name="T19" fmla="*/ 470 h 636"/>
                <a:gd name="T20" fmla="*/ 578 w 780"/>
                <a:gd name="T21" fmla="*/ 458 h 636"/>
                <a:gd name="T22" fmla="*/ 576 w 780"/>
                <a:gd name="T23" fmla="*/ 444 h 636"/>
                <a:gd name="T24" fmla="*/ 552 w 780"/>
                <a:gd name="T25" fmla="*/ 428 h 636"/>
                <a:gd name="T26" fmla="*/ 488 w 780"/>
                <a:gd name="T27" fmla="*/ 320 h 636"/>
                <a:gd name="T28" fmla="*/ 464 w 780"/>
                <a:gd name="T29" fmla="*/ 198 h 636"/>
                <a:gd name="T30" fmla="*/ 434 w 780"/>
                <a:gd name="T31" fmla="*/ 170 h 636"/>
                <a:gd name="T32" fmla="*/ 318 w 780"/>
                <a:gd name="T33" fmla="*/ 120 h 636"/>
                <a:gd name="T34" fmla="*/ 222 w 780"/>
                <a:gd name="T35" fmla="*/ 164 h 636"/>
                <a:gd name="T36" fmla="*/ 50 w 780"/>
                <a:gd name="T37" fmla="*/ 110 h 636"/>
                <a:gd name="T38" fmla="*/ 24 w 780"/>
                <a:gd name="T39" fmla="*/ 117 h 636"/>
                <a:gd name="T40" fmla="*/ 0 w 780"/>
                <a:gd name="T41" fmla="*/ 74 h 636"/>
                <a:gd name="T42" fmla="*/ 235 w 780"/>
                <a:gd name="T43" fmla="*/ 27 h 636"/>
                <a:gd name="T44" fmla="*/ 245 w 780"/>
                <a:gd name="T45" fmla="*/ 58 h 636"/>
                <a:gd name="T46" fmla="*/ 246 w 780"/>
                <a:gd name="T47" fmla="*/ 61 h 636"/>
                <a:gd name="T48" fmla="*/ 461 w 780"/>
                <a:gd name="T49" fmla="*/ 29 h 636"/>
                <a:gd name="T50" fmla="*/ 504 w 780"/>
                <a:gd name="T51" fmla="*/ 58 h 636"/>
                <a:gd name="T52" fmla="*/ 493 w 780"/>
                <a:gd name="T53" fmla="*/ 0 h 636"/>
                <a:gd name="T54" fmla="*/ 547 w 780"/>
                <a:gd name="T55" fmla="*/ 0 h 636"/>
                <a:gd name="T56" fmla="*/ 680 w 780"/>
                <a:gd name="T57" fmla="*/ 204 h 636"/>
                <a:gd name="T58" fmla="*/ 684 w 780"/>
                <a:gd name="T59" fmla="*/ 248 h 636"/>
                <a:gd name="T60" fmla="*/ 742 w 780"/>
                <a:gd name="T61" fmla="*/ 35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0" h="636">
                  <a:moveTo>
                    <a:pt x="742" y="354"/>
                  </a:moveTo>
                  <a:cubicBezTo>
                    <a:pt x="780" y="480"/>
                    <a:pt x="780" y="480"/>
                    <a:pt x="780" y="480"/>
                  </a:cubicBezTo>
                  <a:cubicBezTo>
                    <a:pt x="772" y="578"/>
                    <a:pt x="772" y="578"/>
                    <a:pt x="772" y="578"/>
                  </a:cubicBezTo>
                  <a:cubicBezTo>
                    <a:pt x="716" y="636"/>
                    <a:pt x="716" y="636"/>
                    <a:pt x="716" y="636"/>
                  </a:cubicBezTo>
                  <a:cubicBezTo>
                    <a:pt x="700" y="630"/>
                    <a:pt x="700" y="630"/>
                    <a:pt x="700" y="630"/>
                  </a:cubicBezTo>
                  <a:cubicBezTo>
                    <a:pt x="758" y="574"/>
                    <a:pt x="758" y="574"/>
                    <a:pt x="758" y="574"/>
                  </a:cubicBezTo>
                  <a:cubicBezTo>
                    <a:pt x="694" y="586"/>
                    <a:pt x="694" y="586"/>
                    <a:pt x="694" y="586"/>
                  </a:cubicBezTo>
                  <a:cubicBezTo>
                    <a:pt x="660" y="526"/>
                    <a:pt x="660" y="526"/>
                    <a:pt x="660" y="526"/>
                  </a:cubicBezTo>
                  <a:cubicBezTo>
                    <a:pt x="618" y="518"/>
                    <a:pt x="618" y="518"/>
                    <a:pt x="618" y="518"/>
                  </a:cubicBezTo>
                  <a:cubicBezTo>
                    <a:pt x="594" y="470"/>
                    <a:pt x="594" y="470"/>
                    <a:pt x="594" y="470"/>
                  </a:cubicBezTo>
                  <a:cubicBezTo>
                    <a:pt x="578" y="458"/>
                    <a:pt x="578" y="458"/>
                    <a:pt x="578" y="458"/>
                  </a:cubicBezTo>
                  <a:cubicBezTo>
                    <a:pt x="576" y="444"/>
                    <a:pt x="576" y="444"/>
                    <a:pt x="576" y="444"/>
                  </a:cubicBezTo>
                  <a:cubicBezTo>
                    <a:pt x="552" y="428"/>
                    <a:pt x="552" y="428"/>
                    <a:pt x="552" y="428"/>
                  </a:cubicBezTo>
                  <a:cubicBezTo>
                    <a:pt x="488" y="320"/>
                    <a:pt x="488" y="320"/>
                    <a:pt x="488" y="320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434" y="170"/>
                    <a:pt x="434" y="170"/>
                    <a:pt x="434" y="170"/>
                  </a:cubicBezTo>
                  <a:cubicBezTo>
                    <a:pt x="318" y="120"/>
                    <a:pt x="318" y="120"/>
                    <a:pt x="318" y="120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164" y="106"/>
                    <a:pt x="50" y="110"/>
                    <a:pt x="50" y="110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5" y="27"/>
                    <a:pt x="235" y="27"/>
                    <a:pt x="235" y="27"/>
                  </a:cubicBezTo>
                  <a:cubicBezTo>
                    <a:pt x="245" y="58"/>
                    <a:pt x="245" y="58"/>
                    <a:pt x="245" y="58"/>
                  </a:cubicBezTo>
                  <a:cubicBezTo>
                    <a:pt x="246" y="61"/>
                    <a:pt x="246" y="61"/>
                    <a:pt x="246" y="61"/>
                  </a:cubicBezTo>
                  <a:cubicBezTo>
                    <a:pt x="461" y="29"/>
                    <a:pt x="461" y="29"/>
                    <a:pt x="461" y="29"/>
                  </a:cubicBezTo>
                  <a:cubicBezTo>
                    <a:pt x="504" y="58"/>
                    <a:pt x="504" y="58"/>
                    <a:pt x="504" y="58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566" y="118"/>
                    <a:pt x="680" y="204"/>
                    <a:pt x="680" y="204"/>
                  </a:cubicBezTo>
                  <a:cubicBezTo>
                    <a:pt x="680" y="204"/>
                    <a:pt x="678" y="240"/>
                    <a:pt x="684" y="248"/>
                  </a:cubicBezTo>
                  <a:cubicBezTo>
                    <a:pt x="690" y="256"/>
                    <a:pt x="742" y="354"/>
                    <a:pt x="742" y="354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" name="Freeform 256"/>
            <p:cNvSpPr>
              <a:spLocks/>
            </p:cNvSpPr>
            <p:nvPr/>
          </p:nvSpPr>
          <p:spPr bwMode="auto">
            <a:xfrm>
              <a:off x="6115050" y="4876800"/>
              <a:ext cx="1190625" cy="971550"/>
            </a:xfrm>
            <a:custGeom>
              <a:avLst/>
              <a:gdLst>
                <a:gd name="T0" fmla="*/ 742 w 780"/>
                <a:gd name="T1" fmla="*/ 354 h 636"/>
                <a:gd name="T2" fmla="*/ 780 w 780"/>
                <a:gd name="T3" fmla="*/ 480 h 636"/>
                <a:gd name="T4" fmla="*/ 772 w 780"/>
                <a:gd name="T5" fmla="*/ 578 h 636"/>
                <a:gd name="T6" fmla="*/ 716 w 780"/>
                <a:gd name="T7" fmla="*/ 636 h 636"/>
                <a:gd name="T8" fmla="*/ 700 w 780"/>
                <a:gd name="T9" fmla="*/ 630 h 636"/>
                <a:gd name="T10" fmla="*/ 758 w 780"/>
                <a:gd name="T11" fmla="*/ 574 h 636"/>
                <a:gd name="T12" fmla="*/ 694 w 780"/>
                <a:gd name="T13" fmla="*/ 586 h 636"/>
                <a:gd name="T14" fmla="*/ 660 w 780"/>
                <a:gd name="T15" fmla="*/ 526 h 636"/>
                <a:gd name="T16" fmla="*/ 618 w 780"/>
                <a:gd name="T17" fmla="*/ 518 h 636"/>
                <a:gd name="T18" fmla="*/ 594 w 780"/>
                <a:gd name="T19" fmla="*/ 470 h 636"/>
                <a:gd name="T20" fmla="*/ 578 w 780"/>
                <a:gd name="T21" fmla="*/ 458 h 636"/>
                <a:gd name="T22" fmla="*/ 576 w 780"/>
                <a:gd name="T23" fmla="*/ 444 h 636"/>
                <a:gd name="T24" fmla="*/ 552 w 780"/>
                <a:gd name="T25" fmla="*/ 428 h 636"/>
                <a:gd name="T26" fmla="*/ 488 w 780"/>
                <a:gd name="T27" fmla="*/ 320 h 636"/>
                <a:gd name="T28" fmla="*/ 464 w 780"/>
                <a:gd name="T29" fmla="*/ 198 h 636"/>
                <a:gd name="T30" fmla="*/ 434 w 780"/>
                <a:gd name="T31" fmla="*/ 170 h 636"/>
                <a:gd name="T32" fmla="*/ 318 w 780"/>
                <a:gd name="T33" fmla="*/ 120 h 636"/>
                <a:gd name="T34" fmla="*/ 222 w 780"/>
                <a:gd name="T35" fmla="*/ 164 h 636"/>
                <a:gd name="T36" fmla="*/ 50 w 780"/>
                <a:gd name="T37" fmla="*/ 110 h 636"/>
                <a:gd name="T38" fmla="*/ 24 w 780"/>
                <a:gd name="T39" fmla="*/ 117 h 636"/>
                <a:gd name="T40" fmla="*/ 0 w 780"/>
                <a:gd name="T41" fmla="*/ 74 h 636"/>
                <a:gd name="T42" fmla="*/ 235 w 780"/>
                <a:gd name="T43" fmla="*/ 27 h 636"/>
                <a:gd name="T44" fmla="*/ 245 w 780"/>
                <a:gd name="T45" fmla="*/ 58 h 636"/>
                <a:gd name="T46" fmla="*/ 246 w 780"/>
                <a:gd name="T47" fmla="*/ 61 h 636"/>
                <a:gd name="T48" fmla="*/ 461 w 780"/>
                <a:gd name="T49" fmla="*/ 29 h 636"/>
                <a:gd name="T50" fmla="*/ 504 w 780"/>
                <a:gd name="T51" fmla="*/ 58 h 636"/>
                <a:gd name="T52" fmla="*/ 493 w 780"/>
                <a:gd name="T53" fmla="*/ 0 h 636"/>
                <a:gd name="T54" fmla="*/ 547 w 780"/>
                <a:gd name="T55" fmla="*/ 0 h 636"/>
                <a:gd name="T56" fmla="*/ 680 w 780"/>
                <a:gd name="T57" fmla="*/ 204 h 636"/>
                <a:gd name="T58" fmla="*/ 684 w 780"/>
                <a:gd name="T59" fmla="*/ 248 h 636"/>
                <a:gd name="T60" fmla="*/ 742 w 780"/>
                <a:gd name="T61" fmla="*/ 354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0" h="636">
                  <a:moveTo>
                    <a:pt x="742" y="354"/>
                  </a:moveTo>
                  <a:cubicBezTo>
                    <a:pt x="780" y="480"/>
                    <a:pt x="780" y="480"/>
                    <a:pt x="780" y="480"/>
                  </a:cubicBezTo>
                  <a:cubicBezTo>
                    <a:pt x="772" y="578"/>
                    <a:pt x="772" y="578"/>
                    <a:pt x="772" y="578"/>
                  </a:cubicBezTo>
                  <a:cubicBezTo>
                    <a:pt x="716" y="636"/>
                    <a:pt x="716" y="636"/>
                    <a:pt x="716" y="636"/>
                  </a:cubicBezTo>
                  <a:cubicBezTo>
                    <a:pt x="700" y="630"/>
                    <a:pt x="700" y="630"/>
                    <a:pt x="700" y="630"/>
                  </a:cubicBezTo>
                  <a:cubicBezTo>
                    <a:pt x="758" y="574"/>
                    <a:pt x="758" y="574"/>
                    <a:pt x="758" y="574"/>
                  </a:cubicBezTo>
                  <a:cubicBezTo>
                    <a:pt x="694" y="586"/>
                    <a:pt x="694" y="586"/>
                    <a:pt x="694" y="586"/>
                  </a:cubicBezTo>
                  <a:cubicBezTo>
                    <a:pt x="660" y="526"/>
                    <a:pt x="660" y="526"/>
                    <a:pt x="660" y="526"/>
                  </a:cubicBezTo>
                  <a:cubicBezTo>
                    <a:pt x="618" y="518"/>
                    <a:pt x="618" y="518"/>
                    <a:pt x="618" y="518"/>
                  </a:cubicBezTo>
                  <a:cubicBezTo>
                    <a:pt x="594" y="470"/>
                    <a:pt x="594" y="470"/>
                    <a:pt x="594" y="470"/>
                  </a:cubicBezTo>
                  <a:cubicBezTo>
                    <a:pt x="578" y="458"/>
                    <a:pt x="578" y="458"/>
                    <a:pt x="578" y="458"/>
                  </a:cubicBezTo>
                  <a:cubicBezTo>
                    <a:pt x="576" y="444"/>
                    <a:pt x="576" y="444"/>
                    <a:pt x="576" y="444"/>
                  </a:cubicBezTo>
                  <a:cubicBezTo>
                    <a:pt x="552" y="428"/>
                    <a:pt x="552" y="428"/>
                    <a:pt x="552" y="428"/>
                  </a:cubicBezTo>
                  <a:cubicBezTo>
                    <a:pt x="488" y="320"/>
                    <a:pt x="488" y="320"/>
                    <a:pt x="488" y="320"/>
                  </a:cubicBezTo>
                  <a:cubicBezTo>
                    <a:pt x="464" y="198"/>
                    <a:pt x="464" y="198"/>
                    <a:pt x="464" y="198"/>
                  </a:cubicBezTo>
                  <a:cubicBezTo>
                    <a:pt x="434" y="170"/>
                    <a:pt x="434" y="170"/>
                    <a:pt x="434" y="170"/>
                  </a:cubicBezTo>
                  <a:cubicBezTo>
                    <a:pt x="318" y="120"/>
                    <a:pt x="318" y="120"/>
                    <a:pt x="318" y="120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164" y="106"/>
                    <a:pt x="50" y="110"/>
                    <a:pt x="50" y="110"/>
                  </a:cubicBezTo>
                  <a:cubicBezTo>
                    <a:pt x="24" y="117"/>
                    <a:pt x="24" y="117"/>
                    <a:pt x="24" y="11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235" y="27"/>
                    <a:pt x="235" y="27"/>
                    <a:pt x="235" y="27"/>
                  </a:cubicBezTo>
                  <a:cubicBezTo>
                    <a:pt x="245" y="58"/>
                    <a:pt x="245" y="58"/>
                    <a:pt x="245" y="58"/>
                  </a:cubicBezTo>
                  <a:cubicBezTo>
                    <a:pt x="246" y="61"/>
                    <a:pt x="246" y="61"/>
                    <a:pt x="246" y="61"/>
                  </a:cubicBezTo>
                  <a:cubicBezTo>
                    <a:pt x="461" y="29"/>
                    <a:pt x="461" y="29"/>
                    <a:pt x="461" y="29"/>
                  </a:cubicBezTo>
                  <a:cubicBezTo>
                    <a:pt x="504" y="58"/>
                    <a:pt x="504" y="58"/>
                    <a:pt x="504" y="58"/>
                  </a:cubicBezTo>
                  <a:cubicBezTo>
                    <a:pt x="493" y="0"/>
                    <a:pt x="493" y="0"/>
                    <a:pt x="493" y="0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566" y="118"/>
                    <a:pt x="680" y="204"/>
                    <a:pt x="680" y="204"/>
                  </a:cubicBezTo>
                  <a:cubicBezTo>
                    <a:pt x="680" y="204"/>
                    <a:pt x="678" y="240"/>
                    <a:pt x="684" y="248"/>
                  </a:cubicBezTo>
                  <a:cubicBezTo>
                    <a:pt x="690" y="256"/>
                    <a:pt x="742" y="354"/>
                    <a:pt x="742" y="35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" name="Freeform 257"/>
            <p:cNvSpPr>
              <a:spLocks/>
            </p:cNvSpPr>
            <p:nvPr/>
          </p:nvSpPr>
          <p:spPr bwMode="auto">
            <a:xfrm>
              <a:off x="6111875" y="4873625"/>
              <a:ext cx="1196975" cy="977900"/>
            </a:xfrm>
            <a:custGeom>
              <a:avLst/>
              <a:gdLst>
                <a:gd name="T0" fmla="*/ 774 w 784"/>
                <a:gd name="T1" fmla="*/ 464 h 640"/>
                <a:gd name="T2" fmla="*/ 772 w 784"/>
                <a:gd name="T3" fmla="*/ 575 h 640"/>
                <a:gd name="T4" fmla="*/ 747 w 784"/>
                <a:gd name="T5" fmla="*/ 605 h 640"/>
                <a:gd name="T6" fmla="*/ 718 w 784"/>
                <a:gd name="T7" fmla="*/ 636 h 640"/>
                <a:gd name="T8" fmla="*/ 761 w 784"/>
                <a:gd name="T9" fmla="*/ 577 h 640"/>
                <a:gd name="T10" fmla="*/ 705 w 784"/>
                <a:gd name="T11" fmla="*/ 584 h 640"/>
                <a:gd name="T12" fmla="*/ 664 w 784"/>
                <a:gd name="T13" fmla="*/ 527 h 640"/>
                <a:gd name="T14" fmla="*/ 623 w 784"/>
                <a:gd name="T15" fmla="*/ 519 h 640"/>
                <a:gd name="T16" fmla="*/ 598 w 784"/>
                <a:gd name="T17" fmla="*/ 471 h 640"/>
                <a:gd name="T18" fmla="*/ 582 w 784"/>
                <a:gd name="T19" fmla="*/ 459 h 640"/>
                <a:gd name="T20" fmla="*/ 556 w 784"/>
                <a:gd name="T21" fmla="*/ 429 h 640"/>
                <a:gd name="T22" fmla="*/ 500 w 784"/>
                <a:gd name="T23" fmla="*/ 336 h 640"/>
                <a:gd name="T24" fmla="*/ 470 w 784"/>
                <a:gd name="T25" fmla="*/ 208 h 640"/>
                <a:gd name="T26" fmla="*/ 437 w 784"/>
                <a:gd name="T27" fmla="*/ 170 h 640"/>
                <a:gd name="T28" fmla="*/ 319 w 784"/>
                <a:gd name="T29" fmla="*/ 120 h 640"/>
                <a:gd name="T30" fmla="*/ 224 w 784"/>
                <a:gd name="T31" fmla="*/ 163 h 640"/>
                <a:gd name="T32" fmla="*/ 87 w 784"/>
                <a:gd name="T33" fmla="*/ 111 h 640"/>
                <a:gd name="T34" fmla="*/ 29 w 784"/>
                <a:gd name="T35" fmla="*/ 116 h 640"/>
                <a:gd name="T36" fmla="*/ 20 w 784"/>
                <a:gd name="T37" fmla="*/ 104 h 640"/>
                <a:gd name="T38" fmla="*/ 237 w 784"/>
                <a:gd name="T39" fmla="*/ 30 h 640"/>
                <a:gd name="T40" fmla="*/ 249 w 784"/>
                <a:gd name="T41" fmla="*/ 65 h 640"/>
                <a:gd name="T42" fmla="*/ 464 w 784"/>
                <a:gd name="T43" fmla="*/ 33 h 640"/>
                <a:gd name="T44" fmla="*/ 505 w 784"/>
                <a:gd name="T45" fmla="*/ 61 h 640"/>
                <a:gd name="T46" fmla="*/ 497 w 784"/>
                <a:gd name="T47" fmla="*/ 1 h 640"/>
                <a:gd name="T48" fmla="*/ 548 w 784"/>
                <a:gd name="T49" fmla="*/ 4 h 640"/>
                <a:gd name="T50" fmla="*/ 615 w 784"/>
                <a:gd name="T51" fmla="*/ 142 h 640"/>
                <a:gd name="T52" fmla="*/ 680 w 784"/>
                <a:gd name="T53" fmla="*/ 207 h 640"/>
                <a:gd name="T54" fmla="*/ 742 w 784"/>
                <a:gd name="T55" fmla="*/ 357 h 640"/>
                <a:gd name="T56" fmla="*/ 691 w 784"/>
                <a:gd name="T57" fmla="*/ 254 h 640"/>
                <a:gd name="T58" fmla="*/ 659 w 784"/>
                <a:gd name="T59" fmla="*/ 183 h 640"/>
                <a:gd name="T60" fmla="*/ 549 w 784"/>
                <a:gd name="T61" fmla="*/ 0 h 640"/>
                <a:gd name="T62" fmla="*/ 504 w 784"/>
                <a:gd name="T63" fmla="*/ 60 h 640"/>
                <a:gd name="T64" fmla="*/ 461 w 784"/>
                <a:gd name="T65" fmla="*/ 29 h 640"/>
                <a:gd name="T66" fmla="*/ 248 w 784"/>
                <a:gd name="T67" fmla="*/ 61 h 640"/>
                <a:gd name="T68" fmla="*/ 236 w 784"/>
                <a:gd name="T69" fmla="*/ 27 h 640"/>
                <a:gd name="T70" fmla="*/ 24 w 784"/>
                <a:gd name="T71" fmla="*/ 120 h 640"/>
                <a:gd name="T72" fmla="*/ 91 w 784"/>
                <a:gd name="T73" fmla="*/ 116 h 640"/>
                <a:gd name="T74" fmla="*/ 291 w 784"/>
                <a:gd name="T75" fmla="*/ 138 h 640"/>
                <a:gd name="T76" fmla="*/ 333 w 784"/>
                <a:gd name="T77" fmla="*/ 130 h 640"/>
                <a:gd name="T78" fmla="*/ 463 w 784"/>
                <a:gd name="T79" fmla="*/ 200 h 640"/>
                <a:gd name="T80" fmla="*/ 476 w 784"/>
                <a:gd name="T81" fmla="*/ 262 h 640"/>
                <a:gd name="T82" fmla="*/ 525 w 784"/>
                <a:gd name="T83" fmla="*/ 385 h 640"/>
                <a:gd name="T84" fmla="*/ 571 w 784"/>
                <a:gd name="T85" fmla="*/ 444 h 640"/>
                <a:gd name="T86" fmla="*/ 594 w 784"/>
                <a:gd name="T87" fmla="*/ 473 h 640"/>
                <a:gd name="T88" fmla="*/ 615 w 784"/>
                <a:gd name="T89" fmla="*/ 514 h 640"/>
                <a:gd name="T90" fmla="*/ 645 w 784"/>
                <a:gd name="T91" fmla="*/ 527 h 640"/>
                <a:gd name="T92" fmla="*/ 663 w 784"/>
                <a:gd name="T93" fmla="*/ 534 h 640"/>
                <a:gd name="T94" fmla="*/ 761 w 784"/>
                <a:gd name="T95" fmla="*/ 578 h 640"/>
                <a:gd name="T96" fmla="*/ 701 w 784"/>
                <a:gd name="T97" fmla="*/ 634 h 640"/>
                <a:gd name="T98" fmla="*/ 771 w 784"/>
                <a:gd name="T99" fmla="*/ 586 h 640"/>
                <a:gd name="T100" fmla="*/ 783 w 784"/>
                <a:gd name="T101" fmla="*/ 490 h 640"/>
                <a:gd name="T102" fmla="*/ 746 w 784"/>
                <a:gd name="T103" fmla="*/ 355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4" h="640">
                  <a:moveTo>
                    <a:pt x="742" y="357"/>
                  </a:moveTo>
                  <a:cubicBezTo>
                    <a:pt x="749" y="378"/>
                    <a:pt x="755" y="399"/>
                    <a:pt x="761" y="420"/>
                  </a:cubicBezTo>
                  <a:cubicBezTo>
                    <a:pt x="766" y="435"/>
                    <a:pt x="770" y="449"/>
                    <a:pt x="774" y="464"/>
                  </a:cubicBezTo>
                  <a:cubicBezTo>
                    <a:pt x="776" y="469"/>
                    <a:pt x="780" y="479"/>
                    <a:pt x="780" y="482"/>
                  </a:cubicBezTo>
                  <a:cubicBezTo>
                    <a:pt x="778" y="508"/>
                    <a:pt x="776" y="534"/>
                    <a:pt x="774" y="559"/>
                  </a:cubicBezTo>
                  <a:cubicBezTo>
                    <a:pt x="773" y="564"/>
                    <a:pt x="773" y="570"/>
                    <a:pt x="772" y="575"/>
                  </a:cubicBezTo>
                  <a:cubicBezTo>
                    <a:pt x="772" y="576"/>
                    <a:pt x="772" y="578"/>
                    <a:pt x="772" y="579"/>
                  </a:cubicBezTo>
                  <a:cubicBezTo>
                    <a:pt x="772" y="581"/>
                    <a:pt x="773" y="578"/>
                    <a:pt x="772" y="579"/>
                  </a:cubicBezTo>
                  <a:cubicBezTo>
                    <a:pt x="763" y="588"/>
                    <a:pt x="755" y="597"/>
                    <a:pt x="747" y="605"/>
                  </a:cubicBezTo>
                  <a:cubicBezTo>
                    <a:pt x="738" y="614"/>
                    <a:pt x="729" y="623"/>
                    <a:pt x="721" y="632"/>
                  </a:cubicBezTo>
                  <a:cubicBezTo>
                    <a:pt x="720" y="633"/>
                    <a:pt x="719" y="634"/>
                    <a:pt x="718" y="635"/>
                  </a:cubicBezTo>
                  <a:cubicBezTo>
                    <a:pt x="716" y="637"/>
                    <a:pt x="719" y="636"/>
                    <a:pt x="718" y="636"/>
                  </a:cubicBezTo>
                  <a:cubicBezTo>
                    <a:pt x="713" y="634"/>
                    <a:pt x="708" y="632"/>
                    <a:pt x="703" y="630"/>
                  </a:cubicBezTo>
                  <a:cubicBezTo>
                    <a:pt x="703" y="631"/>
                    <a:pt x="703" y="632"/>
                    <a:pt x="703" y="633"/>
                  </a:cubicBezTo>
                  <a:cubicBezTo>
                    <a:pt x="723" y="615"/>
                    <a:pt x="742" y="596"/>
                    <a:pt x="761" y="577"/>
                  </a:cubicBezTo>
                  <a:cubicBezTo>
                    <a:pt x="763" y="576"/>
                    <a:pt x="761" y="574"/>
                    <a:pt x="759" y="574"/>
                  </a:cubicBezTo>
                  <a:cubicBezTo>
                    <a:pt x="748" y="576"/>
                    <a:pt x="737" y="578"/>
                    <a:pt x="726" y="580"/>
                  </a:cubicBezTo>
                  <a:cubicBezTo>
                    <a:pt x="719" y="582"/>
                    <a:pt x="712" y="583"/>
                    <a:pt x="705" y="584"/>
                  </a:cubicBezTo>
                  <a:cubicBezTo>
                    <a:pt x="703" y="585"/>
                    <a:pt x="700" y="585"/>
                    <a:pt x="698" y="586"/>
                  </a:cubicBezTo>
                  <a:cubicBezTo>
                    <a:pt x="694" y="586"/>
                    <a:pt x="697" y="585"/>
                    <a:pt x="698" y="587"/>
                  </a:cubicBezTo>
                  <a:cubicBezTo>
                    <a:pt x="686" y="567"/>
                    <a:pt x="675" y="547"/>
                    <a:pt x="664" y="527"/>
                  </a:cubicBezTo>
                  <a:cubicBezTo>
                    <a:pt x="663" y="525"/>
                    <a:pt x="657" y="525"/>
                    <a:pt x="655" y="525"/>
                  </a:cubicBezTo>
                  <a:cubicBezTo>
                    <a:pt x="647" y="523"/>
                    <a:pt x="639" y="522"/>
                    <a:pt x="631" y="520"/>
                  </a:cubicBezTo>
                  <a:cubicBezTo>
                    <a:pt x="629" y="520"/>
                    <a:pt x="626" y="519"/>
                    <a:pt x="623" y="519"/>
                  </a:cubicBezTo>
                  <a:cubicBezTo>
                    <a:pt x="621" y="518"/>
                    <a:pt x="621" y="518"/>
                    <a:pt x="622" y="519"/>
                  </a:cubicBezTo>
                  <a:cubicBezTo>
                    <a:pt x="619" y="514"/>
                    <a:pt x="617" y="509"/>
                    <a:pt x="614" y="504"/>
                  </a:cubicBezTo>
                  <a:cubicBezTo>
                    <a:pt x="609" y="493"/>
                    <a:pt x="603" y="482"/>
                    <a:pt x="598" y="471"/>
                  </a:cubicBezTo>
                  <a:cubicBezTo>
                    <a:pt x="596" y="468"/>
                    <a:pt x="590" y="465"/>
                    <a:pt x="587" y="462"/>
                  </a:cubicBezTo>
                  <a:cubicBezTo>
                    <a:pt x="585" y="462"/>
                    <a:pt x="584" y="461"/>
                    <a:pt x="583" y="460"/>
                  </a:cubicBezTo>
                  <a:cubicBezTo>
                    <a:pt x="581" y="458"/>
                    <a:pt x="582" y="458"/>
                    <a:pt x="582" y="459"/>
                  </a:cubicBezTo>
                  <a:cubicBezTo>
                    <a:pt x="581" y="455"/>
                    <a:pt x="581" y="452"/>
                    <a:pt x="580" y="448"/>
                  </a:cubicBezTo>
                  <a:cubicBezTo>
                    <a:pt x="580" y="444"/>
                    <a:pt x="578" y="444"/>
                    <a:pt x="575" y="441"/>
                  </a:cubicBezTo>
                  <a:cubicBezTo>
                    <a:pt x="568" y="437"/>
                    <a:pt x="562" y="433"/>
                    <a:pt x="556" y="429"/>
                  </a:cubicBezTo>
                  <a:cubicBezTo>
                    <a:pt x="555" y="429"/>
                    <a:pt x="555" y="428"/>
                    <a:pt x="554" y="426"/>
                  </a:cubicBezTo>
                  <a:cubicBezTo>
                    <a:pt x="551" y="421"/>
                    <a:pt x="549" y="417"/>
                    <a:pt x="546" y="413"/>
                  </a:cubicBezTo>
                  <a:cubicBezTo>
                    <a:pt x="531" y="387"/>
                    <a:pt x="516" y="361"/>
                    <a:pt x="500" y="336"/>
                  </a:cubicBezTo>
                  <a:cubicBezTo>
                    <a:pt x="498" y="332"/>
                    <a:pt x="492" y="324"/>
                    <a:pt x="492" y="321"/>
                  </a:cubicBezTo>
                  <a:cubicBezTo>
                    <a:pt x="490" y="312"/>
                    <a:pt x="488" y="303"/>
                    <a:pt x="486" y="294"/>
                  </a:cubicBezTo>
                  <a:cubicBezTo>
                    <a:pt x="481" y="265"/>
                    <a:pt x="475" y="236"/>
                    <a:pt x="470" y="208"/>
                  </a:cubicBezTo>
                  <a:cubicBezTo>
                    <a:pt x="468" y="201"/>
                    <a:pt x="468" y="199"/>
                    <a:pt x="462" y="194"/>
                  </a:cubicBezTo>
                  <a:cubicBezTo>
                    <a:pt x="457" y="189"/>
                    <a:pt x="452" y="184"/>
                    <a:pt x="446" y="179"/>
                  </a:cubicBezTo>
                  <a:cubicBezTo>
                    <a:pt x="444" y="176"/>
                    <a:pt x="440" y="172"/>
                    <a:pt x="437" y="170"/>
                  </a:cubicBezTo>
                  <a:cubicBezTo>
                    <a:pt x="416" y="161"/>
                    <a:pt x="394" y="152"/>
                    <a:pt x="373" y="143"/>
                  </a:cubicBezTo>
                  <a:cubicBezTo>
                    <a:pt x="359" y="137"/>
                    <a:pt x="346" y="131"/>
                    <a:pt x="333" y="125"/>
                  </a:cubicBezTo>
                  <a:cubicBezTo>
                    <a:pt x="330" y="124"/>
                    <a:pt x="322" y="119"/>
                    <a:pt x="319" y="120"/>
                  </a:cubicBezTo>
                  <a:cubicBezTo>
                    <a:pt x="296" y="131"/>
                    <a:pt x="273" y="141"/>
                    <a:pt x="250" y="152"/>
                  </a:cubicBezTo>
                  <a:cubicBezTo>
                    <a:pt x="241" y="156"/>
                    <a:pt x="233" y="160"/>
                    <a:pt x="224" y="164"/>
                  </a:cubicBezTo>
                  <a:cubicBezTo>
                    <a:pt x="222" y="165"/>
                    <a:pt x="224" y="164"/>
                    <a:pt x="224" y="163"/>
                  </a:cubicBezTo>
                  <a:cubicBezTo>
                    <a:pt x="220" y="160"/>
                    <a:pt x="217" y="157"/>
                    <a:pt x="214" y="154"/>
                  </a:cubicBezTo>
                  <a:cubicBezTo>
                    <a:pt x="205" y="148"/>
                    <a:pt x="197" y="142"/>
                    <a:pt x="188" y="138"/>
                  </a:cubicBezTo>
                  <a:cubicBezTo>
                    <a:pt x="157" y="122"/>
                    <a:pt x="122" y="115"/>
                    <a:pt x="87" y="111"/>
                  </a:cubicBezTo>
                  <a:cubicBezTo>
                    <a:pt x="77" y="110"/>
                    <a:pt x="67" y="110"/>
                    <a:pt x="56" y="110"/>
                  </a:cubicBezTo>
                  <a:cubicBezTo>
                    <a:pt x="50" y="110"/>
                    <a:pt x="44" y="112"/>
                    <a:pt x="38" y="114"/>
                  </a:cubicBezTo>
                  <a:cubicBezTo>
                    <a:pt x="35" y="114"/>
                    <a:pt x="32" y="115"/>
                    <a:pt x="29" y="116"/>
                  </a:cubicBezTo>
                  <a:cubicBezTo>
                    <a:pt x="28" y="116"/>
                    <a:pt x="27" y="116"/>
                    <a:pt x="26" y="117"/>
                  </a:cubicBezTo>
                  <a:cubicBezTo>
                    <a:pt x="24" y="117"/>
                    <a:pt x="28" y="118"/>
                    <a:pt x="28" y="117"/>
                  </a:cubicBezTo>
                  <a:cubicBezTo>
                    <a:pt x="25" y="113"/>
                    <a:pt x="23" y="108"/>
                    <a:pt x="20" y="104"/>
                  </a:cubicBezTo>
                  <a:cubicBezTo>
                    <a:pt x="15" y="94"/>
                    <a:pt x="9" y="84"/>
                    <a:pt x="4" y="75"/>
                  </a:cubicBezTo>
                  <a:cubicBezTo>
                    <a:pt x="3" y="76"/>
                    <a:pt x="3" y="77"/>
                    <a:pt x="3" y="78"/>
                  </a:cubicBezTo>
                  <a:cubicBezTo>
                    <a:pt x="81" y="62"/>
                    <a:pt x="159" y="46"/>
                    <a:pt x="237" y="30"/>
                  </a:cubicBezTo>
                  <a:cubicBezTo>
                    <a:pt x="236" y="30"/>
                    <a:pt x="236" y="30"/>
                    <a:pt x="235" y="29"/>
                  </a:cubicBezTo>
                  <a:cubicBezTo>
                    <a:pt x="239" y="40"/>
                    <a:pt x="243" y="52"/>
                    <a:pt x="246" y="63"/>
                  </a:cubicBezTo>
                  <a:cubicBezTo>
                    <a:pt x="247" y="64"/>
                    <a:pt x="248" y="65"/>
                    <a:pt x="249" y="65"/>
                  </a:cubicBezTo>
                  <a:cubicBezTo>
                    <a:pt x="297" y="58"/>
                    <a:pt x="345" y="50"/>
                    <a:pt x="392" y="43"/>
                  </a:cubicBezTo>
                  <a:cubicBezTo>
                    <a:pt x="415" y="40"/>
                    <a:pt x="437" y="37"/>
                    <a:pt x="460" y="33"/>
                  </a:cubicBezTo>
                  <a:cubicBezTo>
                    <a:pt x="461" y="33"/>
                    <a:pt x="463" y="33"/>
                    <a:pt x="464" y="33"/>
                  </a:cubicBezTo>
                  <a:cubicBezTo>
                    <a:pt x="462" y="33"/>
                    <a:pt x="463" y="33"/>
                    <a:pt x="465" y="34"/>
                  </a:cubicBezTo>
                  <a:cubicBezTo>
                    <a:pt x="468" y="36"/>
                    <a:pt x="471" y="38"/>
                    <a:pt x="473" y="40"/>
                  </a:cubicBezTo>
                  <a:cubicBezTo>
                    <a:pt x="484" y="47"/>
                    <a:pt x="494" y="54"/>
                    <a:pt x="505" y="61"/>
                  </a:cubicBezTo>
                  <a:cubicBezTo>
                    <a:pt x="505" y="61"/>
                    <a:pt x="505" y="61"/>
                    <a:pt x="505" y="61"/>
                  </a:cubicBezTo>
                  <a:cubicBezTo>
                    <a:pt x="507" y="62"/>
                    <a:pt x="508" y="61"/>
                    <a:pt x="508" y="59"/>
                  </a:cubicBezTo>
                  <a:cubicBezTo>
                    <a:pt x="504" y="40"/>
                    <a:pt x="501" y="20"/>
                    <a:pt x="497" y="1"/>
                  </a:cubicBezTo>
                  <a:cubicBezTo>
                    <a:pt x="497" y="2"/>
                    <a:pt x="496" y="3"/>
                    <a:pt x="495" y="4"/>
                  </a:cubicBezTo>
                  <a:cubicBezTo>
                    <a:pt x="507" y="4"/>
                    <a:pt x="519" y="4"/>
                    <a:pt x="531" y="4"/>
                  </a:cubicBezTo>
                  <a:cubicBezTo>
                    <a:pt x="537" y="4"/>
                    <a:pt x="542" y="4"/>
                    <a:pt x="548" y="4"/>
                  </a:cubicBezTo>
                  <a:cubicBezTo>
                    <a:pt x="550" y="4"/>
                    <a:pt x="549" y="8"/>
                    <a:pt x="549" y="11"/>
                  </a:cubicBezTo>
                  <a:cubicBezTo>
                    <a:pt x="550" y="17"/>
                    <a:pt x="552" y="24"/>
                    <a:pt x="554" y="30"/>
                  </a:cubicBezTo>
                  <a:cubicBezTo>
                    <a:pt x="566" y="72"/>
                    <a:pt x="589" y="109"/>
                    <a:pt x="615" y="142"/>
                  </a:cubicBezTo>
                  <a:cubicBezTo>
                    <a:pt x="633" y="165"/>
                    <a:pt x="653" y="185"/>
                    <a:pt x="675" y="203"/>
                  </a:cubicBezTo>
                  <a:cubicBezTo>
                    <a:pt x="677" y="205"/>
                    <a:pt x="679" y="206"/>
                    <a:pt x="680" y="207"/>
                  </a:cubicBezTo>
                  <a:cubicBezTo>
                    <a:pt x="682" y="208"/>
                    <a:pt x="680" y="206"/>
                    <a:pt x="680" y="207"/>
                  </a:cubicBezTo>
                  <a:cubicBezTo>
                    <a:pt x="680" y="209"/>
                    <a:pt x="680" y="212"/>
                    <a:pt x="680" y="215"/>
                  </a:cubicBezTo>
                  <a:cubicBezTo>
                    <a:pt x="679" y="227"/>
                    <a:pt x="679" y="242"/>
                    <a:pt x="685" y="253"/>
                  </a:cubicBezTo>
                  <a:cubicBezTo>
                    <a:pt x="707" y="286"/>
                    <a:pt x="724" y="322"/>
                    <a:pt x="742" y="357"/>
                  </a:cubicBezTo>
                  <a:cubicBezTo>
                    <a:pt x="743" y="359"/>
                    <a:pt x="747" y="357"/>
                    <a:pt x="746" y="355"/>
                  </a:cubicBezTo>
                  <a:cubicBezTo>
                    <a:pt x="734" y="333"/>
                    <a:pt x="723" y="312"/>
                    <a:pt x="711" y="290"/>
                  </a:cubicBezTo>
                  <a:cubicBezTo>
                    <a:pt x="705" y="278"/>
                    <a:pt x="698" y="266"/>
                    <a:pt x="691" y="254"/>
                  </a:cubicBezTo>
                  <a:cubicBezTo>
                    <a:pt x="684" y="243"/>
                    <a:pt x="684" y="231"/>
                    <a:pt x="684" y="217"/>
                  </a:cubicBezTo>
                  <a:cubicBezTo>
                    <a:pt x="684" y="210"/>
                    <a:pt x="685" y="206"/>
                    <a:pt x="680" y="202"/>
                  </a:cubicBezTo>
                  <a:cubicBezTo>
                    <a:pt x="673" y="196"/>
                    <a:pt x="666" y="190"/>
                    <a:pt x="659" y="183"/>
                  </a:cubicBezTo>
                  <a:cubicBezTo>
                    <a:pt x="631" y="157"/>
                    <a:pt x="606" y="127"/>
                    <a:pt x="587" y="94"/>
                  </a:cubicBezTo>
                  <a:cubicBezTo>
                    <a:pt x="569" y="66"/>
                    <a:pt x="557" y="34"/>
                    <a:pt x="551" y="1"/>
                  </a:cubicBezTo>
                  <a:cubicBezTo>
                    <a:pt x="551" y="0"/>
                    <a:pt x="550" y="0"/>
                    <a:pt x="549" y="0"/>
                  </a:cubicBezTo>
                  <a:cubicBezTo>
                    <a:pt x="531" y="0"/>
                    <a:pt x="513" y="0"/>
                    <a:pt x="495" y="0"/>
                  </a:cubicBezTo>
                  <a:cubicBezTo>
                    <a:pt x="494" y="0"/>
                    <a:pt x="493" y="1"/>
                    <a:pt x="493" y="2"/>
                  </a:cubicBezTo>
                  <a:cubicBezTo>
                    <a:pt x="497" y="22"/>
                    <a:pt x="501" y="41"/>
                    <a:pt x="504" y="60"/>
                  </a:cubicBezTo>
                  <a:cubicBezTo>
                    <a:pt x="505" y="59"/>
                    <a:pt x="506" y="59"/>
                    <a:pt x="507" y="58"/>
                  </a:cubicBezTo>
                  <a:cubicBezTo>
                    <a:pt x="497" y="51"/>
                    <a:pt x="487" y="44"/>
                    <a:pt x="477" y="37"/>
                  </a:cubicBezTo>
                  <a:cubicBezTo>
                    <a:pt x="473" y="35"/>
                    <a:pt x="467" y="28"/>
                    <a:pt x="461" y="29"/>
                  </a:cubicBezTo>
                  <a:cubicBezTo>
                    <a:pt x="441" y="32"/>
                    <a:pt x="421" y="35"/>
                    <a:pt x="401" y="38"/>
                  </a:cubicBezTo>
                  <a:cubicBezTo>
                    <a:pt x="350" y="46"/>
                    <a:pt x="299" y="53"/>
                    <a:pt x="248" y="61"/>
                  </a:cubicBezTo>
                  <a:cubicBezTo>
                    <a:pt x="248" y="61"/>
                    <a:pt x="248" y="61"/>
                    <a:pt x="248" y="61"/>
                  </a:cubicBezTo>
                  <a:cubicBezTo>
                    <a:pt x="249" y="61"/>
                    <a:pt x="250" y="62"/>
                    <a:pt x="250" y="62"/>
                  </a:cubicBezTo>
                  <a:cubicBezTo>
                    <a:pt x="246" y="51"/>
                    <a:pt x="242" y="39"/>
                    <a:pt x="239" y="28"/>
                  </a:cubicBezTo>
                  <a:cubicBezTo>
                    <a:pt x="238" y="27"/>
                    <a:pt x="237" y="26"/>
                    <a:pt x="236" y="27"/>
                  </a:cubicBezTo>
                  <a:cubicBezTo>
                    <a:pt x="158" y="42"/>
                    <a:pt x="80" y="58"/>
                    <a:pt x="1" y="74"/>
                  </a:cubicBezTo>
                  <a:cubicBezTo>
                    <a:pt x="0" y="74"/>
                    <a:pt x="0" y="76"/>
                    <a:pt x="0" y="77"/>
                  </a:cubicBezTo>
                  <a:cubicBezTo>
                    <a:pt x="8" y="91"/>
                    <a:pt x="16" y="105"/>
                    <a:pt x="24" y="120"/>
                  </a:cubicBezTo>
                  <a:cubicBezTo>
                    <a:pt x="25" y="120"/>
                    <a:pt x="26" y="121"/>
                    <a:pt x="27" y="121"/>
                  </a:cubicBezTo>
                  <a:cubicBezTo>
                    <a:pt x="35" y="118"/>
                    <a:pt x="46" y="114"/>
                    <a:pt x="54" y="114"/>
                  </a:cubicBezTo>
                  <a:cubicBezTo>
                    <a:pt x="67" y="114"/>
                    <a:pt x="79" y="115"/>
                    <a:pt x="91" y="116"/>
                  </a:cubicBezTo>
                  <a:cubicBezTo>
                    <a:pt x="138" y="120"/>
                    <a:pt x="188" y="134"/>
                    <a:pt x="223" y="167"/>
                  </a:cubicBezTo>
                  <a:cubicBezTo>
                    <a:pt x="223" y="168"/>
                    <a:pt x="224" y="168"/>
                    <a:pt x="225" y="168"/>
                  </a:cubicBezTo>
                  <a:cubicBezTo>
                    <a:pt x="247" y="158"/>
                    <a:pt x="269" y="148"/>
                    <a:pt x="291" y="138"/>
                  </a:cubicBezTo>
                  <a:cubicBezTo>
                    <a:pt x="300" y="133"/>
                    <a:pt x="310" y="129"/>
                    <a:pt x="320" y="124"/>
                  </a:cubicBezTo>
                  <a:cubicBezTo>
                    <a:pt x="322" y="123"/>
                    <a:pt x="318" y="123"/>
                    <a:pt x="321" y="125"/>
                  </a:cubicBezTo>
                  <a:cubicBezTo>
                    <a:pt x="325" y="126"/>
                    <a:pt x="329" y="128"/>
                    <a:pt x="333" y="130"/>
                  </a:cubicBezTo>
                  <a:cubicBezTo>
                    <a:pt x="361" y="142"/>
                    <a:pt x="389" y="154"/>
                    <a:pt x="417" y="166"/>
                  </a:cubicBezTo>
                  <a:cubicBezTo>
                    <a:pt x="421" y="168"/>
                    <a:pt x="432" y="171"/>
                    <a:pt x="435" y="174"/>
                  </a:cubicBezTo>
                  <a:cubicBezTo>
                    <a:pt x="444" y="183"/>
                    <a:pt x="454" y="191"/>
                    <a:pt x="463" y="200"/>
                  </a:cubicBezTo>
                  <a:cubicBezTo>
                    <a:pt x="465" y="202"/>
                    <a:pt x="464" y="200"/>
                    <a:pt x="465" y="204"/>
                  </a:cubicBezTo>
                  <a:cubicBezTo>
                    <a:pt x="466" y="208"/>
                    <a:pt x="466" y="213"/>
                    <a:pt x="467" y="217"/>
                  </a:cubicBezTo>
                  <a:cubicBezTo>
                    <a:pt x="470" y="232"/>
                    <a:pt x="473" y="247"/>
                    <a:pt x="476" y="262"/>
                  </a:cubicBezTo>
                  <a:cubicBezTo>
                    <a:pt x="479" y="276"/>
                    <a:pt x="482" y="291"/>
                    <a:pt x="485" y="306"/>
                  </a:cubicBezTo>
                  <a:cubicBezTo>
                    <a:pt x="486" y="311"/>
                    <a:pt x="486" y="319"/>
                    <a:pt x="488" y="323"/>
                  </a:cubicBezTo>
                  <a:cubicBezTo>
                    <a:pt x="501" y="344"/>
                    <a:pt x="513" y="364"/>
                    <a:pt x="525" y="385"/>
                  </a:cubicBezTo>
                  <a:cubicBezTo>
                    <a:pt x="532" y="397"/>
                    <a:pt x="539" y="409"/>
                    <a:pt x="546" y="421"/>
                  </a:cubicBezTo>
                  <a:cubicBezTo>
                    <a:pt x="549" y="426"/>
                    <a:pt x="551" y="431"/>
                    <a:pt x="556" y="434"/>
                  </a:cubicBezTo>
                  <a:cubicBezTo>
                    <a:pt x="561" y="437"/>
                    <a:pt x="566" y="441"/>
                    <a:pt x="571" y="444"/>
                  </a:cubicBezTo>
                  <a:cubicBezTo>
                    <a:pt x="577" y="448"/>
                    <a:pt x="576" y="446"/>
                    <a:pt x="577" y="453"/>
                  </a:cubicBezTo>
                  <a:cubicBezTo>
                    <a:pt x="577" y="456"/>
                    <a:pt x="577" y="460"/>
                    <a:pt x="580" y="462"/>
                  </a:cubicBezTo>
                  <a:cubicBezTo>
                    <a:pt x="585" y="466"/>
                    <a:pt x="589" y="470"/>
                    <a:pt x="594" y="473"/>
                  </a:cubicBezTo>
                  <a:cubicBezTo>
                    <a:pt x="594" y="473"/>
                    <a:pt x="596" y="477"/>
                    <a:pt x="597" y="479"/>
                  </a:cubicBezTo>
                  <a:cubicBezTo>
                    <a:pt x="600" y="485"/>
                    <a:pt x="603" y="490"/>
                    <a:pt x="606" y="496"/>
                  </a:cubicBezTo>
                  <a:cubicBezTo>
                    <a:pt x="609" y="502"/>
                    <a:pt x="612" y="508"/>
                    <a:pt x="615" y="514"/>
                  </a:cubicBezTo>
                  <a:cubicBezTo>
                    <a:pt x="616" y="516"/>
                    <a:pt x="617" y="520"/>
                    <a:pt x="619" y="521"/>
                  </a:cubicBezTo>
                  <a:cubicBezTo>
                    <a:pt x="620" y="523"/>
                    <a:pt x="624" y="523"/>
                    <a:pt x="626" y="523"/>
                  </a:cubicBezTo>
                  <a:cubicBezTo>
                    <a:pt x="632" y="524"/>
                    <a:pt x="639" y="526"/>
                    <a:pt x="645" y="527"/>
                  </a:cubicBezTo>
                  <a:cubicBezTo>
                    <a:pt x="650" y="528"/>
                    <a:pt x="655" y="529"/>
                    <a:pt x="660" y="530"/>
                  </a:cubicBezTo>
                  <a:cubicBezTo>
                    <a:pt x="662" y="530"/>
                    <a:pt x="660" y="528"/>
                    <a:pt x="661" y="530"/>
                  </a:cubicBezTo>
                  <a:cubicBezTo>
                    <a:pt x="661" y="531"/>
                    <a:pt x="662" y="532"/>
                    <a:pt x="663" y="534"/>
                  </a:cubicBezTo>
                  <a:cubicBezTo>
                    <a:pt x="673" y="552"/>
                    <a:pt x="684" y="571"/>
                    <a:pt x="694" y="589"/>
                  </a:cubicBezTo>
                  <a:cubicBezTo>
                    <a:pt x="695" y="590"/>
                    <a:pt x="696" y="590"/>
                    <a:pt x="697" y="590"/>
                  </a:cubicBezTo>
                  <a:cubicBezTo>
                    <a:pt x="718" y="586"/>
                    <a:pt x="739" y="582"/>
                    <a:pt x="761" y="578"/>
                  </a:cubicBezTo>
                  <a:cubicBezTo>
                    <a:pt x="760" y="577"/>
                    <a:pt x="759" y="576"/>
                    <a:pt x="759" y="575"/>
                  </a:cubicBezTo>
                  <a:cubicBezTo>
                    <a:pt x="739" y="593"/>
                    <a:pt x="720" y="612"/>
                    <a:pt x="701" y="631"/>
                  </a:cubicBezTo>
                  <a:cubicBezTo>
                    <a:pt x="699" y="632"/>
                    <a:pt x="700" y="633"/>
                    <a:pt x="701" y="634"/>
                  </a:cubicBezTo>
                  <a:cubicBezTo>
                    <a:pt x="707" y="636"/>
                    <a:pt x="712" y="638"/>
                    <a:pt x="717" y="640"/>
                  </a:cubicBezTo>
                  <a:cubicBezTo>
                    <a:pt x="718" y="640"/>
                    <a:pt x="719" y="640"/>
                    <a:pt x="719" y="639"/>
                  </a:cubicBezTo>
                  <a:cubicBezTo>
                    <a:pt x="736" y="622"/>
                    <a:pt x="754" y="604"/>
                    <a:pt x="771" y="586"/>
                  </a:cubicBezTo>
                  <a:cubicBezTo>
                    <a:pt x="775" y="582"/>
                    <a:pt x="776" y="581"/>
                    <a:pt x="776" y="574"/>
                  </a:cubicBezTo>
                  <a:cubicBezTo>
                    <a:pt x="778" y="560"/>
                    <a:pt x="779" y="547"/>
                    <a:pt x="780" y="533"/>
                  </a:cubicBezTo>
                  <a:cubicBezTo>
                    <a:pt x="781" y="519"/>
                    <a:pt x="782" y="504"/>
                    <a:pt x="783" y="490"/>
                  </a:cubicBezTo>
                  <a:cubicBezTo>
                    <a:pt x="784" y="485"/>
                    <a:pt x="784" y="482"/>
                    <a:pt x="783" y="477"/>
                  </a:cubicBezTo>
                  <a:cubicBezTo>
                    <a:pt x="775" y="450"/>
                    <a:pt x="766" y="424"/>
                    <a:pt x="758" y="397"/>
                  </a:cubicBezTo>
                  <a:cubicBezTo>
                    <a:pt x="754" y="383"/>
                    <a:pt x="750" y="369"/>
                    <a:pt x="746" y="355"/>
                  </a:cubicBezTo>
                  <a:cubicBezTo>
                    <a:pt x="745" y="353"/>
                    <a:pt x="741" y="354"/>
                    <a:pt x="742" y="35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" name="Freeform 258"/>
            <p:cNvSpPr>
              <a:spLocks/>
            </p:cNvSpPr>
            <p:nvPr/>
          </p:nvSpPr>
          <p:spPr bwMode="auto">
            <a:xfrm>
              <a:off x="6578600" y="4152900"/>
              <a:ext cx="657225" cy="530225"/>
            </a:xfrm>
            <a:custGeom>
              <a:avLst/>
              <a:gdLst>
                <a:gd name="T0" fmla="*/ 430 w 430"/>
                <a:gd name="T1" fmla="*/ 87 h 347"/>
                <a:gd name="T2" fmla="*/ 400 w 430"/>
                <a:gd name="T3" fmla="*/ 140 h 347"/>
                <a:gd name="T4" fmla="*/ 396 w 430"/>
                <a:gd name="T5" fmla="*/ 186 h 347"/>
                <a:gd name="T6" fmla="*/ 348 w 430"/>
                <a:gd name="T7" fmla="*/ 232 h 347"/>
                <a:gd name="T8" fmla="*/ 286 w 430"/>
                <a:gd name="T9" fmla="*/ 310 h 347"/>
                <a:gd name="T10" fmla="*/ 264 w 430"/>
                <a:gd name="T11" fmla="*/ 347 h 347"/>
                <a:gd name="T12" fmla="*/ 237 w 430"/>
                <a:gd name="T13" fmla="*/ 319 h 347"/>
                <a:gd name="T14" fmla="*/ 219 w 430"/>
                <a:gd name="T15" fmla="*/ 265 h 347"/>
                <a:gd name="T16" fmla="*/ 203 w 430"/>
                <a:gd name="T17" fmla="*/ 228 h 347"/>
                <a:gd name="T18" fmla="*/ 168 w 430"/>
                <a:gd name="T19" fmla="*/ 204 h 347"/>
                <a:gd name="T20" fmla="*/ 96 w 430"/>
                <a:gd name="T21" fmla="*/ 154 h 347"/>
                <a:gd name="T22" fmla="*/ 45 w 430"/>
                <a:gd name="T23" fmla="*/ 111 h 347"/>
                <a:gd name="T24" fmla="*/ 0 w 430"/>
                <a:gd name="T25" fmla="*/ 87 h 347"/>
                <a:gd name="T26" fmla="*/ 25 w 430"/>
                <a:gd name="T27" fmla="*/ 41 h 347"/>
                <a:gd name="T28" fmla="*/ 111 w 430"/>
                <a:gd name="T29" fmla="*/ 0 h 347"/>
                <a:gd name="T30" fmla="*/ 203 w 430"/>
                <a:gd name="T31" fmla="*/ 0 h 347"/>
                <a:gd name="T32" fmla="*/ 237 w 430"/>
                <a:gd name="T33" fmla="*/ 17 h 347"/>
                <a:gd name="T34" fmla="*/ 328 w 430"/>
                <a:gd name="T35" fmla="*/ 0 h 347"/>
                <a:gd name="T36" fmla="*/ 430 w 430"/>
                <a:gd name="T37" fmla="*/ 8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0" h="347">
                  <a:moveTo>
                    <a:pt x="430" y="87"/>
                  </a:moveTo>
                  <a:cubicBezTo>
                    <a:pt x="400" y="140"/>
                    <a:pt x="400" y="140"/>
                    <a:pt x="400" y="140"/>
                  </a:cubicBezTo>
                  <a:cubicBezTo>
                    <a:pt x="400" y="140"/>
                    <a:pt x="398" y="180"/>
                    <a:pt x="396" y="186"/>
                  </a:cubicBezTo>
                  <a:cubicBezTo>
                    <a:pt x="394" y="192"/>
                    <a:pt x="348" y="232"/>
                    <a:pt x="348" y="232"/>
                  </a:cubicBezTo>
                  <a:cubicBezTo>
                    <a:pt x="286" y="310"/>
                    <a:pt x="286" y="310"/>
                    <a:pt x="286" y="310"/>
                  </a:cubicBezTo>
                  <a:cubicBezTo>
                    <a:pt x="277" y="322"/>
                    <a:pt x="270" y="335"/>
                    <a:pt x="264" y="347"/>
                  </a:cubicBezTo>
                  <a:cubicBezTo>
                    <a:pt x="237" y="319"/>
                    <a:pt x="237" y="319"/>
                    <a:pt x="237" y="319"/>
                  </a:cubicBezTo>
                  <a:cubicBezTo>
                    <a:pt x="219" y="265"/>
                    <a:pt x="219" y="265"/>
                    <a:pt x="219" y="265"/>
                  </a:cubicBezTo>
                  <a:cubicBezTo>
                    <a:pt x="203" y="228"/>
                    <a:pt x="203" y="228"/>
                    <a:pt x="203" y="228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328" y="0"/>
                    <a:pt x="328" y="0"/>
                    <a:pt x="328" y="0"/>
                  </a:cubicBezTo>
                  <a:lnTo>
                    <a:pt x="430" y="8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" name="Freeform 259"/>
            <p:cNvSpPr>
              <a:spLocks/>
            </p:cNvSpPr>
            <p:nvPr/>
          </p:nvSpPr>
          <p:spPr bwMode="auto">
            <a:xfrm>
              <a:off x="6578600" y="4152900"/>
              <a:ext cx="657225" cy="530225"/>
            </a:xfrm>
            <a:custGeom>
              <a:avLst/>
              <a:gdLst>
                <a:gd name="T0" fmla="*/ 430 w 430"/>
                <a:gd name="T1" fmla="*/ 87 h 347"/>
                <a:gd name="T2" fmla="*/ 400 w 430"/>
                <a:gd name="T3" fmla="*/ 140 h 347"/>
                <a:gd name="T4" fmla="*/ 396 w 430"/>
                <a:gd name="T5" fmla="*/ 186 h 347"/>
                <a:gd name="T6" fmla="*/ 348 w 430"/>
                <a:gd name="T7" fmla="*/ 232 h 347"/>
                <a:gd name="T8" fmla="*/ 286 w 430"/>
                <a:gd name="T9" fmla="*/ 310 h 347"/>
                <a:gd name="T10" fmla="*/ 264 w 430"/>
                <a:gd name="T11" fmla="*/ 347 h 347"/>
                <a:gd name="T12" fmla="*/ 237 w 430"/>
                <a:gd name="T13" fmla="*/ 319 h 347"/>
                <a:gd name="T14" fmla="*/ 219 w 430"/>
                <a:gd name="T15" fmla="*/ 265 h 347"/>
                <a:gd name="T16" fmla="*/ 203 w 430"/>
                <a:gd name="T17" fmla="*/ 228 h 347"/>
                <a:gd name="T18" fmla="*/ 168 w 430"/>
                <a:gd name="T19" fmla="*/ 204 h 347"/>
                <a:gd name="T20" fmla="*/ 96 w 430"/>
                <a:gd name="T21" fmla="*/ 154 h 347"/>
                <a:gd name="T22" fmla="*/ 45 w 430"/>
                <a:gd name="T23" fmla="*/ 111 h 347"/>
                <a:gd name="T24" fmla="*/ 0 w 430"/>
                <a:gd name="T25" fmla="*/ 87 h 347"/>
                <a:gd name="T26" fmla="*/ 25 w 430"/>
                <a:gd name="T27" fmla="*/ 41 h 347"/>
                <a:gd name="T28" fmla="*/ 111 w 430"/>
                <a:gd name="T29" fmla="*/ 0 h 347"/>
                <a:gd name="T30" fmla="*/ 203 w 430"/>
                <a:gd name="T31" fmla="*/ 0 h 347"/>
                <a:gd name="T32" fmla="*/ 237 w 430"/>
                <a:gd name="T33" fmla="*/ 17 h 347"/>
                <a:gd name="T34" fmla="*/ 328 w 430"/>
                <a:gd name="T35" fmla="*/ 0 h 347"/>
                <a:gd name="T36" fmla="*/ 430 w 430"/>
                <a:gd name="T37" fmla="*/ 8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30" h="347">
                  <a:moveTo>
                    <a:pt x="430" y="87"/>
                  </a:moveTo>
                  <a:cubicBezTo>
                    <a:pt x="400" y="140"/>
                    <a:pt x="400" y="140"/>
                    <a:pt x="400" y="140"/>
                  </a:cubicBezTo>
                  <a:cubicBezTo>
                    <a:pt x="400" y="140"/>
                    <a:pt x="398" y="180"/>
                    <a:pt x="396" y="186"/>
                  </a:cubicBezTo>
                  <a:cubicBezTo>
                    <a:pt x="394" y="192"/>
                    <a:pt x="348" y="232"/>
                    <a:pt x="348" y="232"/>
                  </a:cubicBezTo>
                  <a:cubicBezTo>
                    <a:pt x="286" y="310"/>
                    <a:pt x="286" y="310"/>
                    <a:pt x="286" y="310"/>
                  </a:cubicBezTo>
                  <a:cubicBezTo>
                    <a:pt x="277" y="322"/>
                    <a:pt x="270" y="335"/>
                    <a:pt x="264" y="347"/>
                  </a:cubicBezTo>
                  <a:cubicBezTo>
                    <a:pt x="237" y="319"/>
                    <a:pt x="237" y="319"/>
                    <a:pt x="237" y="319"/>
                  </a:cubicBezTo>
                  <a:cubicBezTo>
                    <a:pt x="219" y="265"/>
                    <a:pt x="219" y="265"/>
                    <a:pt x="219" y="265"/>
                  </a:cubicBezTo>
                  <a:cubicBezTo>
                    <a:pt x="203" y="228"/>
                    <a:pt x="203" y="228"/>
                    <a:pt x="203" y="228"/>
                  </a:cubicBezTo>
                  <a:cubicBezTo>
                    <a:pt x="168" y="204"/>
                    <a:pt x="168" y="204"/>
                    <a:pt x="168" y="204"/>
                  </a:cubicBezTo>
                  <a:cubicBezTo>
                    <a:pt x="96" y="154"/>
                    <a:pt x="96" y="154"/>
                    <a:pt x="96" y="154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237" y="17"/>
                    <a:pt x="237" y="17"/>
                    <a:pt x="237" y="17"/>
                  </a:cubicBezTo>
                  <a:cubicBezTo>
                    <a:pt x="328" y="0"/>
                    <a:pt x="328" y="0"/>
                    <a:pt x="328" y="0"/>
                  </a:cubicBezTo>
                  <a:lnTo>
                    <a:pt x="430" y="8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" name="Freeform 260"/>
            <p:cNvSpPr>
              <a:spLocks/>
            </p:cNvSpPr>
            <p:nvPr/>
          </p:nvSpPr>
          <p:spPr bwMode="auto">
            <a:xfrm>
              <a:off x="6575425" y="4148138"/>
              <a:ext cx="665163" cy="538163"/>
            </a:xfrm>
            <a:custGeom>
              <a:avLst/>
              <a:gdLst>
                <a:gd name="T0" fmla="*/ 413 w 435"/>
                <a:gd name="T1" fmla="*/ 120 h 353"/>
                <a:gd name="T2" fmla="*/ 400 w 435"/>
                <a:gd name="T3" fmla="*/ 144 h 353"/>
                <a:gd name="T4" fmla="*/ 389 w 435"/>
                <a:gd name="T5" fmla="*/ 198 h 353"/>
                <a:gd name="T6" fmla="*/ 348 w 435"/>
                <a:gd name="T7" fmla="*/ 235 h 353"/>
                <a:gd name="T8" fmla="*/ 282 w 435"/>
                <a:gd name="T9" fmla="*/ 319 h 353"/>
                <a:gd name="T10" fmla="*/ 267 w 435"/>
                <a:gd name="T11" fmla="*/ 349 h 353"/>
                <a:gd name="T12" fmla="*/ 239 w 435"/>
                <a:gd name="T13" fmla="*/ 316 h 353"/>
                <a:gd name="T14" fmla="*/ 207 w 435"/>
                <a:gd name="T15" fmla="*/ 232 h 353"/>
                <a:gd name="T16" fmla="*/ 182 w 435"/>
                <a:gd name="T17" fmla="*/ 214 h 353"/>
                <a:gd name="T18" fmla="*/ 99 w 435"/>
                <a:gd name="T19" fmla="*/ 157 h 353"/>
                <a:gd name="T20" fmla="*/ 32 w 435"/>
                <a:gd name="T21" fmla="*/ 105 h 353"/>
                <a:gd name="T22" fmla="*/ 4 w 435"/>
                <a:gd name="T23" fmla="*/ 92 h 353"/>
                <a:gd name="T24" fmla="*/ 28 w 435"/>
                <a:gd name="T25" fmla="*/ 47 h 353"/>
                <a:gd name="T26" fmla="*/ 34 w 435"/>
                <a:gd name="T27" fmla="*/ 44 h 353"/>
                <a:gd name="T28" fmla="*/ 113 w 435"/>
                <a:gd name="T29" fmla="*/ 6 h 353"/>
                <a:gd name="T30" fmla="*/ 125 w 435"/>
                <a:gd name="T31" fmla="*/ 6 h 353"/>
                <a:gd name="T32" fmla="*/ 204 w 435"/>
                <a:gd name="T33" fmla="*/ 6 h 353"/>
                <a:gd name="T34" fmla="*/ 213 w 435"/>
                <a:gd name="T35" fmla="*/ 10 h 353"/>
                <a:gd name="T36" fmla="*/ 247 w 435"/>
                <a:gd name="T37" fmla="*/ 22 h 353"/>
                <a:gd name="T38" fmla="*/ 322 w 435"/>
                <a:gd name="T39" fmla="*/ 8 h 353"/>
                <a:gd name="T40" fmla="*/ 329 w 435"/>
                <a:gd name="T41" fmla="*/ 6 h 353"/>
                <a:gd name="T42" fmla="*/ 430 w 435"/>
                <a:gd name="T43" fmla="*/ 92 h 353"/>
                <a:gd name="T44" fmla="*/ 331 w 435"/>
                <a:gd name="T45" fmla="*/ 3 h 353"/>
                <a:gd name="T46" fmla="*/ 265 w 435"/>
                <a:gd name="T47" fmla="*/ 14 h 353"/>
                <a:gd name="T48" fmla="*/ 241 w 435"/>
                <a:gd name="T49" fmla="*/ 19 h 353"/>
                <a:gd name="T50" fmla="*/ 207 w 435"/>
                <a:gd name="T51" fmla="*/ 3 h 353"/>
                <a:gd name="T52" fmla="*/ 146 w 435"/>
                <a:gd name="T53" fmla="*/ 2 h 353"/>
                <a:gd name="T54" fmla="*/ 98 w 435"/>
                <a:gd name="T55" fmla="*/ 9 h 353"/>
                <a:gd name="T56" fmla="*/ 17 w 435"/>
                <a:gd name="T57" fmla="*/ 59 h 353"/>
                <a:gd name="T58" fmla="*/ 1 w 435"/>
                <a:gd name="T59" fmla="*/ 93 h 353"/>
                <a:gd name="T60" fmla="*/ 102 w 435"/>
                <a:gd name="T61" fmla="*/ 164 h 353"/>
                <a:gd name="T62" fmla="*/ 193 w 435"/>
                <a:gd name="T63" fmla="*/ 226 h 353"/>
                <a:gd name="T64" fmla="*/ 203 w 435"/>
                <a:gd name="T65" fmla="*/ 233 h 353"/>
                <a:gd name="T66" fmla="*/ 233 w 435"/>
                <a:gd name="T67" fmla="*/ 310 h 353"/>
                <a:gd name="T68" fmla="*/ 264 w 435"/>
                <a:gd name="T69" fmla="*/ 352 h 353"/>
                <a:gd name="T70" fmla="*/ 322 w 435"/>
                <a:gd name="T71" fmla="*/ 274 h 353"/>
                <a:gd name="T72" fmla="*/ 396 w 435"/>
                <a:gd name="T73" fmla="*/ 196 h 353"/>
                <a:gd name="T74" fmla="*/ 404 w 435"/>
                <a:gd name="T75" fmla="*/ 146 h 353"/>
                <a:gd name="T76" fmla="*/ 429 w 435"/>
                <a:gd name="T77" fmla="*/ 100 h 353"/>
                <a:gd name="T78" fmla="*/ 430 w 435"/>
                <a:gd name="T79" fmla="*/ 9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35" h="353">
                  <a:moveTo>
                    <a:pt x="430" y="90"/>
                  </a:moveTo>
                  <a:cubicBezTo>
                    <a:pt x="424" y="100"/>
                    <a:pt x="419" y="110"/>
                    <a:pt x="413" y="120"/>
                  </a:cubicBezTo>
                  <a:cubicBezTo>
                    <a:pt x="410" y="126"/>
                    <a:pt x="407" y="132"/>
                    <a:pt x="403" y="138"/>
                  </a:cubicBezTo>
                  <a:cubicBezTo>
                    <a:pt x="402" y="140"/>
                    <a:pt x="400" y="142"/>
                    <a:pt x="400" y="144"/>
                  </a:cubicBezTo>
                  <a:cubicBezTo>
                    <a:pt x="399" y="159"/>
                    <a:pt x="399" y="173"/>
                    <a:pt x="397" y="187"/>
                  </a:cubicBezTo>
                  <a:cubicBezTo>
                    <a:pt x="396" y="191"/>
                    <a:pt x="392" y="195"/>
                    <a:pt x="389" y="198"/>
                  </a:cubicBezTo>
                  <a:cubicBezTo>
                    <a:pt x="383" y="204"/>
                    <a:pt x="377" y="210"/>
                    <a:pt x="370" y="215"/>
                  </a:cubicBezTo>
                  <a:cubicBezTo>
                    <a:pt x="363" y="222"/>
                    <a:pt x="354" y="228"/>
                    <a:pt x="348" y="235"/>
                  </a:cubicBezTo>
                  <a:cubicBezTo>
                    <a:pt x="342" y="243"/>
                    <a:pt x="336" y="251"/>
                    <a:pt x="329" y="259"/>
                  </a:cubicBezTo>
                  <a:cubicBezTo>
                    <a:pt x="313" y="279"/>
                    <a:pt x="296" y="298"/>
                    <a:pt x="282" y="319"/>
                  </a:cubicBezTo>
                  <a:cubicBezTo>
                    <a:pt x="275" y="329"/>
                    <a:pt x="269" y="339"/>
                    <a:pt x="264" y="350"/>
                  </a:cubicBezTo>
                  <a:cubicBezTo>
                    <a:pt x="265" y="349"/>
                    <a:pt x="266" y="349"/>
                    <a:pt x="267" y="349"/>
                  </a:cubicBezTo>
                  <a:cubicBezTo>
                    <a:pt x="259" y="340"/>
                    <a:pt x="250" y="332"/>
                    <a:pt x="242" y="323"/>
                  </a:cubicBezTo>
                  <a:cubicBezTo>
                    <a:pt x="241" y="321"/>
                    <a:pt x="240" y="320"/>
                    <a:pt x="239" y="316"/>
                  </a:cubicBezTo>
                  <a:cubicBezTo>
                    <a:pt x="237" y="309"/>
                    <a:pt x="234" y="302"/>
                    <a:pt x="232" y="295"/>
                  </a:cubicBezTo>
                  <a:cubicBezTo>
                    <a:pt x="224" y="273"/>
                    <a:pt x="216" y="253"/>
                    <a:pt x="207" y="232"/>
                  </a:cubicBezTo>
                  <a:cubicBezTo>
                    <a:pt x="206" y="230"/>
                    <a:pt x="203" y="229"/>
                    <a:pt x="201" y="227"/>
                  </a:cubicBezTo>
                  <a:cubicBezTo>
                    <a:pt x="195" y="223"/>
                    <a:pt x="189" y="218"/>
                    <a:pt x="182" y="214"/>
                  </a:cubicBezTo>
                  <a:cubicBezTo>
                    <a:pt x="176" y="210"/>
                    <a:pt x="170" y="205"/>
                    <a:pt x="164" y="201"/>
                  </a:cubicBezTo>
                  <a:cubicBezTo>
                    <a:pt x="142" y="186"/>
                    <a:pt x="121" y="172"/>
                    <a:pt x="99" y="157"/>
                  </a:cubicBezTo>
                  <a:cubicBezTo>
                    <a:pt x="84" y="146"/>
                    <a:pt x="66" y="129"/>
                    <a:pt x="51" y="116"/>
                  </a:cubicBezTo>
                  <a:cubicBezTo>
                    <a:pt x="45" y="111"/>
                    <a:pt x="38" y="108"/>
                    <a:pt x="32" y="105"/>
                  </a:cubicBezTo>
                  <a:cubicBezTo>
                    <a:pt x="22" y="99"/>
                    <a:pt x="13" y="94"/>
                    <a:pt x="3" y="89"/>
                  </a:cubicBezTo>
                  <a:cubicBezTo>
                    <a:pt x="3" y="90"/>
                    <a:pt x="3" y="91"/>
                    <a:pt x="4" y="92"/>
                  </a:cubicBezTo>
                  <a:cubicBezTo>
                    <a:pt x="10" y="81"/>
                    <a:pt x="15" y="70"/>
                    <a:pt x="21" y="60"/>
                  </a:cubicBezTo>
                  <a:cubicBezTo>
                    <a:pt x="24" y="55"/>
                    <a:pt x="26" y="51"/>
                    <a:pt x="28" y="47"/>
                  </a:cubicBezTo>
                  <a:cubicBezTo>
                    <a:pt x="28" y="47"/>
                    <a:pt x="28" y="47"/>
                    <a:pt x="29" y="46"/>
                  </a:cubicBezTo>
                  <a:cubicBezTo>
                    <a:pt x="31" y="46"/>
                    <a:pt x="33" y="45"/>
                    <a:pt x="34" y="44"/>
                  </a:cubicBezTo>
                  <a:cubicBezTo>
                    <a:pt x="59" y="32"/>
                    <a:pt x="84" y="20"/>
                    <a:pt x="109" y="8"/>
                  </a:cubicBezTo>
                  <a:cubicBezTo>
                    <a:pt x="110" y="7"/>
                    <a:pt x="112" y="7"/>
                    <a:pt x="113" y="6"/>
                  </a:cubicBezTo>
                  <a:cubicBezTo>
                    <a:pt x="114" y="5"/>
                    <a:pt x="112" y="6"/>
                    <a:pt x="113" y="6"/>
                  </a:cubicBezTo>
                  <a:cubicBezTo>
                    <a:pt x="117" y="6"/>
                    <a:pt x="121" y="6"/>
                    <a:pt x="125" y="6"/>
                  </a:cubicBezTo>
                  <a:cubicBezTo>
                    <a:pt x="141" y="6"/>
                    <a:pt x="156" y="6"/>
                    <a:pt x="171" y="6"/>
                  </a:cubicBezTo>
                  <a:cubicBezTo>
                    <a:pt x="182" y="6"/>
                    <a:pt x="193" y="6"/>
                    <a:pt x="204" y="6"/>
                  </a:cubicBezTo>
                  <a:cubicBezTo>
                    <a:pt x="205" y="6"/>
                    <a:pt x="203" y="6"/>
                    <a:pt x="205" y="7"/>
                  </a:cubicBezTo>
                  <a:cubicBezTo>
                    <a:pt x="208" y="8"/>
                    <a:pt x="210" y="9"/>
                    <a:pt x="213" y="10"/>
                  </a:cubicBezTo>
                  <a:cubicBezTo>
                    <a:pt x="220" y="14"/>
                    <a:pt x="227" y="17"/>
                    <a:pt x="234" y="21"/>
                  </a:cubicBezTo>
                  <a:cubicBezTo>
                    <a:pt x="239" y="23"/>
                    <a:pt x="241" y="23"/>
                    <a:pt x="247" y="22"/>
                  </a:cubicBezTo>
                  <a:cubicBezTo>
                    <a:pt x="260" y="19"/>
                    <a:pt x="272" y="17"/>
                    <a:pt x="285" y="15"/>
                  </a:cubicBezTo>
                  <a:cubicBezTo>
                    <a:pt x="298" y="12"/>
                    <a:pt x="310" y="10"/>
                    <a:pt x="322" y="8"/>
                  </a:cubicBezTo>
                  <a:cubicBezTo>
                    <a:pt x="325" y="7"/>
                    <a:pt x="328" y="7"/>
                    <a:pt x="330" y="6"/>
                  </a:cubicBezTo>
                  <a:cubicBezTo>
                    <a:pt x="330" y="6"/>
                    <a:pt x="328" y="5"/>
                    <a:pt x="329" y="6"/>
                  </a:cubicBezTo>
                  <a:cubicBezTo>
                    <a:pt x="330" y="7"/>
                    <a:pt x="331" y="8"/>
                    <a:pt x="332" y="8"/>
                  </a:cubicBezTo>
                  <a:cubicBezTo>
                    <a:pt x="365" y="36"/>
                    <a:pt x="397" y="64"/>
                    <a:pt x="430" y="92"/>
                  </a:cubicBezTo>
                  <a:cubicBezTo>
                    <a:pt x="432" y="94"/>
                    <a:pt x="435" y="91"/>
                    <a:pt x="433" y="89"/>
                  </a:cubicBezTo>
                  <a:cubicBezTo>
                    <a:pt x="399" y="61"/>
                    <a:pt x="365" y="32"/>
                    <a:pt x="331" y="3"/>
                  </a:cubicBezTo>
                  <a:cubicBezTo>
                    <a:pt x="328" y="0"/>
                    <a:pt x="315" y="5"/>
                    <a:pt x="311" y="6"/>
                  </a:cubicBezTo>
                  <a:cubicBezTo>
                    <a:pt x="296" y="8"/>
                    <a:pt x="281" y="11"/>
                    <a:pt x="265" y="14"/>
                  </a:cubicBezTo>
                  <a:cubicBezTo>
                    <a:pt x="259" y="16"/>
                    <a:pt x="253" y="17"/>
                    <a:pt x="247" y="18"/>
                  </a:cubicBezTo>
                  <a:cubicBezTo>
                    <a:pt x="245" y="18"/>
                    <a:pt x="243" y="19"/>
                    <a:pt x="241" y="19"/>
                  </a:cubicBezTo>
                  <a:cubicBezTo>
                    <a:pt x="239" y="19"/>
                    <a:pt x="239" y="19"/>
                    <a:pt x="240" y="20"/>
                  </a:cubicBezTo>
                  <a:cubicBezTo>
                    <a:pt x="229" y="14"/>
                    <a:pt x="218" y="9"/>
                    <a:pt x="207" y="3"/>
                  </a:cubicBezTo>
                  <a:cubicBezTo>
                    <a:pt x="203" y="1"/>
                    <a:pt x="196" y="2"/>
                    <a:pt x="191" y="2"/>
                  </a:cubicBezTo>
                  <a:cubicBezTo>
                    <a:pt x="176" y="2"/>
                    <a:pt x="161" y="2"/>
                    <a:pt x="146" y="2"/>
                  </a:cubicBezTo>
                  <a:cubicBezTo>
                    <a:pt x="135" y="2"/>
                    <a:pt x="124" y="2"/>
                    <a:pt x="114" y="2"/>
                  </a:cubicBezTo>
                  <a:cubicBezTo>
                    <a:pt x="109" y="2"/>
                    <a:pt x="102" y="7"/>
                    <a:pt x="98" y="9"/>
                  </a:cubicBezTo>
                  <a:cubicBezTo>
                    <a:pt x="75" y="20"/>
                    <a:pt x="52" y="31"/>
                    <a:pt x="28" y="42"/>
                  </a:cubicBezTo>
                  <a:cubicBezTo>
                    <a:pt x="22" y="45"/>
                    <a:pt x="20" y="54"/>
                    <a:pt x="17" y="59"/>
                  </a:cubicBezTo>
                  <a:cubicBezTo>
                    <a:pt x="11" y="70"/>
                    <a:pt x="6" y="80"/>
                    <a:pt x="0" y="90"/>
                  </a:cubicBezTo>
                  <a:cubicBezTo>
                    <a:pt x="0" y="91"/>
                    <a:pt x="0" y="92"/>
                    <a:pt x="1" y="93"/>
                  </a:cubicBezTo>
                  <a:cubicBezTo>
                    <a:pt x="19" y="102"/>
                    <a:pt x="39" y="110"/>
                    <a:pt x="53" y="123"/>
                  </a:cubicBezTo>
                  <a:cubicBezTo>
                    <a:pt x="69" y="137"/>
                    <a:pt x="85" y="152"/>
                    <a:pt x="102" y="164"/>
                  </a:cubicBezTo>
                  <a:cubicBezTo>
                    <a:pt x="124" y="179"/>
                    <a:pt x="146" y="194"/>
                    <a:pt x="168" y="209"/>
                  </a:cubicBezTo>
                  <a:cubicBezTo>
                    <a:pt x="176" y="215"/>
                    <a:pt x="184" y="220"/>
                    <a:pt x="193" y="226"/>
                  </a:cubicBezTo>
                  <a:cubicBezTo>
                    <a:pt x="195" y="228"/>
                    <a:pt x="198" y="230"/>
                    <a:pt x="200" y="232"/>
                  </a:cubicBezTo>
                  <a:cubicBezTo>
                    <a:pt x="201" y="232"/>
                    <a:pt x="204" y="234"/>
                    <a:pt x="203" y="233"/>
                  </a:cubicBezTo>
                  <a:cubicBezTo>
                    <a:pt x="205" y="238"/>
                    <a:pt x="207" y="244"/>
                    <a:pt x="210" y="249"/>
                  </a:cubicBezTo>
                  <a:cubicBezTo>
                    <a:pt x="218" y="269"/>
                    <a:pt x="225" y="289"/>
                    <a:pt x="233" y="310"/>
                  </a:cubicBezTo>
                  <a:cubicBezTo>
                    <a:pt x="235" y="316"/>
                    <a:pt x="236" y="322"/>
                    <a:pt x="241" y="327"/>
                  </a:cubicBezTo>
                  <a:cubicBezTo>
                    <a:pt x="249" y="335"/>
                    <a:pt x="256" y="344"/>
                    <a:pt x="264" y="352"/>
                  </a:cubicBezTo>
                  <a:cubicBezTo>
                    <a:pt x="265" y="353"/>
                    <a:pt x="267" y="353"/>
                    <a:pt x="267" y="352"/>
                  </a:cubicBezTo>
                  <a:cubicBezTo>
                    <a:pt x="282" y="323"/>
                    <a:pt x="302" y="299"/>
                    <a:pt x="322" y="274"/>
                  </a:cubicBezTo>
                  <a:cubicBezTo>
                    <a:pt x="335" y="258"/>
                    <a:pt x="346" y="242"/>
                    <a:pt x="362" y="228"/>
                  </a:cubicBezTo>
                  <a:cubicBezTo>
                    <a:pt x="373" y="218"/>
                    <a:pt x="385" y="208"/>
                    <a:pt x="396" y="196"/>
                  </a:cubicBezTo>
                  <a:cubicBezTo>
                    <a:pt x="403" y="188"/>
                    <a:pt x="402" y="176"/>
                    <a:pt x="403" y="166"/>
                  </a:cubicBezTo>
                  <a:cubicBezTo>
                    <a:pt x="403" y="159"/>
                    <a:pt x="404" y="152"/>
                    <a:pt x="404" y="146"/>
                  </a:cubicBezTo>
                  <a:cubicBezTo>
                    <a:pt x="404" y="144"/>
                    <a:pt x="405" y="142"/>
                    <a:pt x="407" y="139"/>
                  </a:cubicBezTo>
                  <a:cubicBezTo>
                    <a:pt x="415" y="126"/>
                    <a:pt x="422" y="113"/>
                    <a:pt x="429" y="100"/>
                  </a:cubicBezTo>
                  <a:cubicBezTo>
                    <a:pt x="431" y="97"/>
                    <a:pt x="432" y="94"/>
                    <a:pt x="433" y="92"/>
                  </a:cubicBezTo>
                  <a:cubicBezTo>
                    <a:pt x="435" y="90"/>
                    <a:pt x="431" y="88"/>
                    <a:pt x="430" y="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" name="Freeform 261"/>
            <p:cNvSpPr>
              <a:spLocks/>
            </p:cNvSpPr>
            <p:nvPr/>
          </p:nvSpPr>
          <p:spPr bwMode="auto">
            <a:xfrm>
              <a:off x="6554788" y="3284538"/>
              <a:ext cx="592138" cy="547688"/>
            </a:xfrm>
            <a:custGeom>
              <a:avLst/>
              <a:gdLst>
                <a:gd name="T0" fmla="*/ 373 w 373"/>
                <a:gd name="T1" fmla="*/ 85 h 345"/>
                <a:gd name="T2" fmla="*/ 341 w 373"/>
                <a:gd name="T3" fmla="*/ 148 h 345"/>
                <a:gd name="T4" fmla="*/ 328 w 373"/>
                <a:gd name="T5" fmla="*/ 156 h 345"/>
                <a:gd name="T6" fmla="*/ 220 w 373"/>
                <a:gd name="T7" fmla="*/ 220 h 345"/>
                <a:gd name="T8" fmla="*/ 197 w 373"/>
                <a:gd name="T9" fmla="*/ 308 h 345"/>
                <a:gd name="T10" fmla="*/ 123 w 373"/>
                <a:gd name="T11" fmla="*/ 345 h 345"/>
                <a:gd name="T12" fmla="*/ 72 w 373"/>
                <a:gd name="T13" fmla="*/ 323 h 345"/>
                <a:gd name="T14" fmla="*/ 0 w 373"/>
                <a:gd name="T15" fmla="*/ 245 h 345"/>
                <a:gd name="T16" fmla="*/ 28 w 373"/>
                <a:gd name="T17" fmla="*/ 220 h 345"/>
                <a:gd name="T18" fmla="*/ 28 w 373"/>
                <a:gd name="T19" fmla="*/ 162 h 345"/>
                <a:gd name="T20" fmla="*/ 57 w 373"/>
                <a:gd name="T21" fmla="*/ 162 h 345"/>
                <a:gd name="T22" fmla="*/ 57 w 373"/>
                <a:gd name="T23" fmla="*/ 128 h 345"/>
                <a:gd name="T24" fmla="*/ 105 w 373"/>
                <a:gd name="T25" fmla="*/ 99 h 345"/>
                <a:gd name="T26" fmla="*/ 123 w 373"/>
                <a:gd name="T27" fmla="*/ 23 h 345"/>
                <a:gd name="T28" fmla="*/ 123 w 373"/>
                <a:gd name="T29" fmla="*/ 0 h 345"/>
                <a:gd name="T30" fmla="*/ 138 w 373"/>
                <a:gd name="T31" fmla="*/ 67 h 345"/>
                <a:gd name="T32" fmla="*/ 234 w 373"/>
                <a:gd name="T33" fmla="*/ 42 h 345"/>
                <a:gd name="T34" fmla="*/ 248 w 373"/>
                <a:gd name="T35" fmla="*/ 100 h 345"/>
                <a:gd name="T36" fmla="*/ 269 w 373"/>
                <a:gd name="T37" fmla="*/ 106 h 345"/>
                <a:gd name="T38" fmla="*/ 304 w 373"/>
                <a:gd name="T39" fmla="*/ 100 h 345"/>
                <a:gd name="T40" fmla="*/ 373 w 373"/>
                <a:gd name="T41" fmla="*/ 8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3" h="345">
                  <a:moveTo>
                    <a:pt x="373" y="85"/>
                  </a:moveTo>
                  <a:lnTo>
                    <a:pt x="341" y="148"/>
                  </a:lnTo>
                  <a:lnTo>
                    <a:pt x="328" y="156"/>
                  </a:lnTo>
                  <a:lnTo>
                    <a:pt x="220" y="220"/>
                  </a:lnTo>
                  <a:lnTo>
                    <a:pt x="197" y="308"/>
                  </a:lnTo>
                  <a:lnTo>
                    <a:pt x="123" y="345"/>
                  </a:lnTo>
                  <a:lnTo>
                    <a:pt x="72" y="323"/>
                  </a:lnTo>
                  <a:lnTo>
                    <a:pt x="0" y="245"/>
                  </a:lnTo>
                  <a:lnTo>
                    <a:pt x="28" y="220"/>
                  </a:lnTo>
                  <a:lnTo>
                    <a:pt x="28" y="162"/>
                  </a:lnTo>
                  <a:lnTo>
                    <a:pt x="57" y="162"/>
                  </a:lnTo>
                  <a:lnTo>
                    <a:pt x="57" y="128"/>
                  </a:lnTo>
                  <a:lnTo>
                    <a:pt x="105" y="99"/>
                  </a:lnTo>
                  <a:lnTo>
                    <a:pt x="123" y="23"/>
                  </a:lnTo>
                  <a:lnTo>
                    <a:pt x="123" y="0"/>
                  </a:lnTo>
                  <a:lnTo>
                    <a:pt x="138" y="67"/>
                  </a:lnTo>
                  <a:lnTo>
                    <a:pt x="234" y="42"/>
                  </a:lnTo>
                  <a:lnTo>
                    <a:pt x="248" y="100"/>
                  </a:lnTo>
                  <a:lnTo>
                    <a:pt x="269" y="106"/>
                  </a:lnTo>
                  <a:lnTo>
                    <a:pt x="304" y="100"/>
                  </a:lnTo>
                  <a:lnTo>
                    <a:pt x="373" y="8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" name="Freeform 262"/>
            <p:cNvSpPr>
              <a:spLocks/>
            </p:cNvSpPr>
            <p:nvPr/>
          </p:nvSpPr>
          <p:spPr bwMode="auto">
            <a:xfrm>
              <a:off x="6554788" y="3284538"/>
              <a:ext cx="592138" cy="547688"/>
            </a:xfrm>
            <a:custGeom>
              <a:avLst/>
              <a:gdLst>
                <a:gd name="T0" fmla="*/ 373 w 373"/>
                <a:gd name="T1" fmla="*/ 85 h 345"/>
                <a:gd name="T2" fmla="*/ 341 w 373"/>
                <a:gd name="T3" fmla="*/ 148 h 345"/>
                <a:gd name="T4" fmla="*/ 328 w 373"/>
                <a:gd name="T5" fmla="*/ 156 h 345"/>
                <a:gd name="T6" fmla="*/ 220 w 373"/>
                <a:gd name="T7" fmla="*/ 220 h 345"/>
                <a:gd name="T8" fmla="*/ 197 w 373"/>
                <a:gd name="T9" fmla="*/ 308 h 345"/>
                <a:gd name="T10" fmla="*/ 123 w 373"/>
                <a:gd name="T11" fmla="*/ 345 h 345"/>
                <a:gd name="T12" fmla="*/ 72 w 373"/>
                <a:gd name="T13" fmla="*/ 323 h 345"/>
                <a:gd name="T14" fmla="*/ 0 w 373"/>
                <a:gd name="T15" fmla="*/ 245 h 345"/>
                <a:gd name="T16" fmla="*/ 28 w 373"/>
                <a:gd name="T17" fmla="*/ 220 h 345"/>
                <a:gd name="T18" fmla="*/ 28 w 373"/>
                <a:gd name="T19" fmla="*/ 162 h 345"/>
                <a:gd name="T20" fmla="*/ 57 w 373"/>
                <a:gd name="T21" fmla="*/ 162 h 345"/>
                <a:gd name="T22" fmla="*/ 57 w 373"/>
                <a:gd name="T23" fmla="*/ 128 h 345"/>
                <a:gd name="T24" fmla="*/ 105 w 373"/>
                <a:gd name="T25" fmla="*/ 99 h 345"/>
                <a:gd name="T26" fmla="*/ 123 w 373"/>
                <a:gd name="T27" fmla="*/ 23 h 345"/>
                <a:gd name="T28" fmla="*/ 123 w 373"/>
                <a:gd name="T29" fmla="*/ 0 h 345"/>
                <a:gd name="T30" fmla="*/ 138 w 373"/>
                <a:gd name="T31" fmla="*/ 67 h 345"/>
                <a:gd name="T32" fmla="*/ 234 w 373"/>
                <a:gd name="T33" fmla="*/ 42 h 345"/>
                <a:gd name="T34" fmla="*/ 248 w 373"/>
                <a:gd name="T35" fmla="*/ 100 h 345"/>
                <a:gd name="T36" fmla="*/ 269 w 373"/>
                <a:gd name="T37" fmla="*/ 106 h 345"/>
                <a:gd name="T38" fmla="*/ 304 w 373"/>
                <a:gd name="T39" fmla="*/ 100 h 345"/>
                <a:gd name="T40" fmla="*/ 373 w 373"/>
                <a:gd name="T41" fmla="*/ 8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3" h="345">
                  <a:moveTo>
                    <a:pt x="373" y="85"/>
                  </a:moveTo>
                  <a:lnTo>
                    <a:pt x="341" y="148"/>
                  </a:lnTo>
                  <a:lnTo>
                    <a:pt x="328" y="156"/>
                  </a:lnTo>
                  <a:lnTo>
                    <a:pt x="220" y="220"/>
                  </a:lnTo>
                  <a:lnTo>
                    <a:pt x="197" y="308"/>
                  </a:lnTo>
                  <a:lnTo>
                    <a:pt x="123" y="345"/>
                  </a:lnTo>
                  <a:lnTo>
                    <a:pt x="72" y="323"/>
                  </a:lnTo>
                  <a:lnTo>
                    <a:pt x="0" y="245"/>
                  </a:lnTo>
                  <a:lnTo>
                    <a:pt x="28" y="220"/>
                  </a:lnTo>
                  <a:lnTo>
                    <a:pt x="28" y="162"/>
                  </a:lnTo>
                  <a:lnTo>
                    <a:pt x="57" y="162"/>
                  </a:lnTo>
                  <a:lnTo>
                    <a:pt x="57" y="128"/>
                  </a:lnTo>
                  <a:lnTo>
                    <a:pt x="105" y="99"/>
                  </a:lnTo>
                  <a:lnTo>
                    <a:pt x="123" y="23"/>
                  </a:lnTo>
                  <a:lnTo>
                    <a:pt x="123" y="0"/>
                  </a:lnTo>
                  <a:lnTo>
                    <a:pt x="138" y="67"/>
                  </a:lnTo>
                  <a:lnTo>
                    <a:pt x="234" y="42"/>
                  </a:lnTo>
                  <a:lnTo>
                    <a:pt x="248" y="100"/>
                  </a:lnTo>
                  <a:lnTo>
                    <a:pt x="269" y="106"/>
                  </a:lnTo>
                  <a:lnTo>
                    <a:pt x="304" y="100"/>
                  </a:lnTo>
                  <a:lnTo>
                    <a:pt x="373" y="8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" name="Freeform 263"/>
            <p:cNvSpPr>
              <a:spLocks/>
            </p:cNvSpPr>
            <p:nvPr/>
          </p:nvSpPr>
          <p:spPr bwMode="auto">
            <a:xfrm>
              <a:off x="6551613" y="3279775"/>
              <a:ext cx="601663" cy="555625"/>
            </a:xfrm>
            <a:custGeom>
              <a:avLst/>
              <a:gdLst>
                <a:gd name="T0" fmla="*/ 356 w 394"/>
                <a:gd name="T1" fmla="*/ 154 h 364"/>
                <a:gd name="T2" fmla="*/ 340 w 394"/>
                <a:gd name="T3" fmla="*/ 164 h 364"/>
                <a:gd name="T4" fmla="*/ 238 w 394"/>
                <a:gd name="T5" fmla="*/ 226 h 364"/>
                <a:gd name="T6" fmla="*/ 220 w 394"/>
                <a:gd name="T7" fmla="*/ 268 h 364"/>
                <a:gd name="T8" fmla="*/ 206 w 394"/>
                <a:gd name="T9" fmla="*/ 322 h 364"/>
                <a:gd name="T10" fmla="*/ 200 w 394"/>
                <a:gd name="T11" fmla="*/ 324 h 364"/>
                <a:gd name="T12" fmla="*/ 130 w 394"/>
                <a:gd name="T13" fmla="*/ 359 h 364"/>
                <a:gd name="T14" fmla="*/ 104 w 394"/>
                <a:gd name="T15" fmla="*/ 348 h 364"/>
                <a:gd name="T16" fmla="*/ 78 w 394"/>
                <a:gd name="T17" fmla="*/ 337 h 364"/>
                <a:gd name="T18" fmla="*/ 25 w 394"/>
                <a:gd name="T19" fmla="*/ 279 h 364"/>
                <a:gd name="T20" fmla="*/ 4 w 394"/>
                <a:gd name="T21" fmla="*/ 257 h 364"/>
                <a:gd name="T22" fmla="*/ 30 w 394"/>
                <a:gd name="T23" fmla="*/ 235 h 364"/>
                <a:gd name="T24" fmla="*/ 33 w 394"/>
                <a:gd name="T25" fmla="*/ 171 h 364"/>
                <a:gd name="T26" fmla="*/ 61 w 394"/>
                <a:gd name="T27" fmla="*/ 173 h 364"/>
                <a:gd name="T28" fmla="*/ 63 w 394"/>
                <a:gd name="T29" fmla="*/ 143 h 364"/>
                <a:gd name="T30" fmla="*/ 62 w 394"/>
                <a:gd name="T31" fmla="*/ 138 h 364"/>
                <a:gd name="T32" fmla="*/ 101 w 394"/>
                <a:gd name="T33" fmla="*/ 114 h 364"/>
                <a:gd name="T34" fmla="*/ 127 w 394"/>
                <a:gd name="T35" fmla="*/ 47 h 364"/>
                <a:gd name="T36" fmla="*/ 132 w 394"/>
                <a:gd name="T37" fmla="*/ 3 h 364"/>
                <a:gd name="T38" fmla="*/ 144 w 394"/>
                <a:gd name="T39" fmla="*/ 73 h 364"/>
                <a:gd name="T40" fmla="*/ 245 w 394"/>
                <a:gd name="T41" fmla="*/ 48 h 364"/>
                <a:gd name="T42" fmla="*/ 258 w 394"/>
                <a:gd name="T43" fmla="*/ 108 h 364"/>
                <a:gd name="T44" fmla="*/ 287 w 394"/>
                <a:gd name="T45" fmla="*/ 114 h 364"/>
                <a:gd name="T46" fmla="*/ 391 w 394"/>
                <a:gd name="T47" fmla="*/ 93 h 364"/>
                <a:gd name="T48" fmla="*/ 294 w 394"/>
                <a:gd name="T49" fmla="*/ 109 h 364"/>
                <a:gd name="T50" fmla="*/ 265 w 394"/>
                <a:gd name="T51" fmla="*/ 106 h 364"/>
                <a:gd name="T52" fmla="*/ 262 w 394"/>
                <a:gd name="T53" fmla="*/ 106 h 364"/>
                <a:gd name="T54" fmla="*/ 247 w 394"/>
                <a:gd name="T55" fmla="*/ 46 h 364"/>
                <a:gd name="T56" fmla="*/ 145 w 394"/>
                <a:gd name="T57" fmla="*/ 70 h 364"/>
                <a:gd name="T58" fmla="*/ 132 w 394"/>
                <a:gd name="T59" fmla="*/ 2 h 364"/>
                <a:gd name="T60" fmla="*/ 128 w 394"/>
                <a:gd name="T61" fmla="*/ 26 h 364"/>
                <a:gd name="T62" fmla="*/ 109 w 394"/>
                <a:gd name="T63" fmla="*/ 105 h 364"/>
                <a:gd name="T64" fmla="*/ 106 w 394"/>
                <a:gd name="T65" fmla="*/ 106 h 364"/>
                <a:gd name="T66" fmla="*/ 64 w 394"/>
                <a:gd name="T67" fmla="*/ 132 h 364"/>
                <a:gd name="T68" fmla="*/ 59 w 394"/>
                <a:gd name="T69" fmla="*/ 171 h 364"/>
                <a:gd name="T70" fmla="*/ 31 w 394"/>
                <a:gd name="T71" fmla="*/ 169 h 364"/>
                <a:gd name="T72" fmla="*/ 29 w 394"/>
                <a:gd name="T73" fmla="*/ 226 h 364"/>
                <a:gd name="T74" fmla="*/ 30 w 394"/>
                <a:gd name="T75" fmla="*/ 231 h 364"/>
                <a:gd name="T76" fmla="*/ 1 w 394"/>
                <a:gd name="T77" fmla="*/ 255 h 364"/>
                <a:gd name="T78" fmla="*/ 48 w 394"/>
                <a:gd name="T79" fmla="*/ 311 h 364"/>
                <a:gd name="T80" fmla="*/ 89 w 394"/>
                <a:gd name="T81" fmla="*/ 346 h 364"/>
                <a:gd name="T82" fmla="*/ 144 w 394"/>
                <a:gd name="T83" fmla="*/ 356 h 364"/>
                <a:gd name="T84" fmla="*/ 202 w 394"/>
                <a:gd name="T85" fmla="*/ 327 h 364"/>
                <a:gd name="T86" fmla="*/ 216 w 394"/>
                <a:gd name="T87" fmla="*/ 299 h 364"/>
                <a:gd name="T88" fmla="*/ 232 w 394"/>
                <a:gd name="T89" fmla="*/ 237 h 364"/>
                <a:gd name="T90" fmla="*/ 233 w 394"/>
                <a:gd name="T91" fmla="*/ 233 h 364"/>
                <a:gd name="T92" fmla="*/ 333 w 394"/>
                <a:gd name="T93" fmla="*/ 174 h 364"/>
                <a:gd name="T94" fmla="*/ 359 w 394"/>
                <a:gd name="T95" fmla="*/ 157 h 364"/>
                <a:gd name="T96" fmla="*/ 392 w 394"/>
                <a:gd name="T97" fmla="*/ 9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4" h="364">
                  <a:moveTo>
                    <a:pt x="389" y="90"/>
                  </a:moveTo>
                  <a:cubicBezTo>
                    <a:pt x="378" y="111"/>
                    <a:pt x="367" y="133"/>
                    <a:pt x="356" y="154"/>
                  </a:cubicBezTo>
                  <a:cubicBezTo>
                    <a:pt x="354" y="157"/>
                    <a:pt x="352" y="158"/>
                    <a:pt x="347" y="160"/>
                  </a:cubicBezTo>
                  <a:cubicBezTo>
                    <a:pt x="345" y="162"/>
                    <a:pt x="343" y="163"/>
                    <a:pt x="340" y="164"/>
                  </a:cubicBezTo>
                  <a:cubicBezTo>
                    <a:pt x="331" y="170"/>
                    <a:pt x="322" y="175"/>
                    <a:pt x="313" y="181"/>
                  </a:cubicBezTo>
                  <a:cubicBezTo>
                    <a:pt x="288" y="196"/>
                    <a:pt x="263" y="211"/>
                    <a:pt x="238" y="226"/>
                  </a:cubicBezTo>
                  <a:cubicBezTo>
                    <a:pt x="235" y="228"/>
                    <a:pt x="230" y="229"/>
                    <a:pt x="229" y="233"/>
                  </a:cubicBezTo>
                  <a:cubicBezTo>
                    <a:pt x="226" y="245"/>
                    <a:pt x="223" y="257"/>
                    <a:pt x="220" y="268"/>
                  </a:cubicBezTo>
                  <a:cubicBezTo>
                    <a:pt x="216" y="283"/>
                    <a:pt x="212" y="297"/>
                    <a:pt x="208" y="312"/>
                  </a:cubicBezTo>
                  <a:cubicBezTo>
                    <a:pt x="207" y="315"/>
                    <a:pt x="206" y="318"/>
                    <a:pt x="206" y="322"/>
                  </a:cubicBezTo>
                  <a:cubicBezTo>
                    <a:pt x="205" y="323"/>
                    <a:pt x="207" y="321"/>
                    <a:pt x="205" y="321"/>
                  </a:cubicBezTo>
                  <a:cubicBezTo>
                    <a:pt x="204" y="322"/>
                    <a:pt x="202" y="323"/>
                    <a:pt x="200" y="324"/>
                  </a:cubicBezTo>
                  <a:cubicBezTo>
                    <a:pt x="177" y="336"/>
                    <a:pt x="153" y="347"/>
                    <a:pt x="130" y="359"/>
                  </a:cubicBezTo>
                  <a:cubicBezTo>
                    <a:pt x="128" y="360"/>
                    <a:pt x="131" y="359"/>
                    <a:pt x="130" y="359"/>
                  </a:cubicBezTo>
                  <a:cubicBezTo>
                    <a:pt x="128" y="358"/>
                    <a:pt x="126" y="357"/>
                    <a:pt x="125" y="357"/>
                  </a:cubicBezTo>
                  <a:cubicBezTo>
                    <a:pt x="118" y="354"/>
                    <a:pt x="111" y="351"/>
                    <a:pt x="104" y="348"/>
                  </a:cubicBezTo>
                  <a:cubicBezTo>
                    <a:pt x="97" y="345"/>
                    <a:pt x="91" y="342"/>
                    <a:pt x="84" y="340"/>
                  </a:cubicBezTo>
                  <a:cubicBezTo>
                    <a:pt x="82" y="339"/>
                    <a:pt x="80" y="338"/>
                    <a:pt x="78" y="337"/>
                  </a:cubicBezTo>
                  <a:cubicBezTo>
                    <a:pt x="76" y="336"/>
                    <a:pt x="79" y="338"/>
                    <a:pt x="78" y="337"/>
                  </a:cubicBezTo>
                  <a:cubicBezTo>
                    <a:pt x="60" y="318"/>
                    <a:pt x="43" y="298"/>
                    <a:pt x="25" y="279"/>
                  </a:cubicBezTo>
                  <a:cubicBezTo>
                    <a:pt x="18" y="271"/>
                    <a:pt x="11" y="264"/>
                    <a:pt x="4" y="256"/>
                  </a:cubicBezTo>
                  <a:cubicBezTo>
                    <a:pt x="3" y="254"/>
                    <a:pt x="2" y="259"/>
                    <a:pt x="4" y="257"/>
                  </a:cubicBezTo>
                  <a:cubicBezTo>
                    <a:pt x="7" y="255"/>
                    <a:pt x="9" y="253"/>
                    <a:pt x="11" y="251"/>
                  </a:cubicBezTo>
                  <a:cubicBezTo>
                    <a:pt x="18" y="246"/>
                    <a:pt x="24" y="241"/>
                    <a:pt x="30" y="235"/>
                  </a:cubicBezTo>
                  <a:cubicBezTo>
                    <a:pt x="37" y="230"/>
                    <a:pt x="33" y="217"/>
                    <a:pt x="33" y="209"/>
                  </a:cubicBezTo>
                  <a:cubicBezTo>
                    <a:pt x="33" y="196"/>
                    <a:pt x="33" y="184"/>
                    <a:pt x="33" y="171"/>
                  </a:cubicBezTo>
                  <a:cubicBezTo>
                    <a:pt x="33" y="171"/>
                    <a:pt x="32" y="172"/>
                    <a:pt x="31" y="173"/>
                  </a:cubicBezTo>
                  <a:cubicBezTo>
                    <a:pt x="41" y="173"/>
                    <a:pt x="51" y="173"/>
                    <a:pt x="61" y="173"/>
                  </a:cubicBezTo>
                  <a:cubicBezTo>
                    <a:pt x="62" y="173"/>
                    <a:pt x="63" y="172"/>
                    <a:pt x="63" y="171"/>
                  </a:cubicBezTo>
                  <a:cubicBezTo>
                    <a:pt x="63" y="162"/>
                    <a:pt x="63" y="152"/>
                    <a:pt x="63" y="143"/>
                  </a:cubicBezTo>
                  <a:cubicBezTo>
                    <a:pt x="63" y="142"/>
                    <a:pt x="63" y="140"/>
                    <a:pt x="63" y="138"/>
                  </a:cubicBezTo>
                  <a:cubicBezTo>
                    <a:pt x="63" y="135"/>
                    <a:pt x="63" y="137"/>
                    <a:pt x="62" y="138"/>
                  </a:cubicBezTo>
                  <a:cubicBezTo>
                    <a:pt x="65" y="136"/>
                    <a:pt x="68" y="134"/>
                    <a:pt x="71" y="132"/>
                  </a:cubicBezTo>
                  <a:cubicBezTo>
                    <a:pt x="81" y="126"/>
                    <a:pt x="91" y="120"/>
                    <a:pt x="101" y="114"/>
                  </a:cubicBezTo>
                  <a:cubicBezTo>
                    <a:pt x="104" y="113"/>
                    <a:pt x="112" y="109"/>
                    <a:pt x="113" y="106"/>
                  </a:cubicBezTo>
                  <a:cubicBezTo>
                    <a:pt x="118" y="86"/>
                    <a:pt x="123" y="67"/>
                    <a:pt x="127" y="47"/>
                  </a:cubicBezTo>
                  <a:cubicBezTo>
                    <a:pt x="129" y="40"/>
                    <a:pt x="130" y="34"/>
                    <a:pt x="132" y="27"/>
                  </a:cubicBezTo>
                  <a:cubicBezTo>
                    <a:pt x="134" y="20"/>
                    <a:pt x="132" y="10"/>
                    <a:pt x="132" y="3"/>
                  </a:cubicBezTo>
                  <a:cubicBezTo>
                    <a:pt x="131" y="3"/>
                    <a:pt x="129" y="3"/>
                    <a:pt x="128" y="3"/>
                  </a:cubicBezTo>
                  <a:cubicBezTo>
                    <a:pt x="133" y="26"/>
                    <a:pt x="139" y="49"/>
                    <a:pt x="144" y="73"/>
                  </a:cubicBezTo>
                  <a:cubicBezTo>
                    <a:pt x="144" y="74"/>
                    <a:pt x="146" y="74"/>
                    <a:pt x="147" y="74"/>
                  </a:cubicBezTo>
                  <a:cubicBezTo>
                    <a:pt x="179" y="65"/>
                    <a:pt x="212" y="57"/>
                    <a:pt x="245" y="48"/>
                  </a:cubicBezTo>
                  <a:cubicBezTo>
                    <a:pt x="244" y="48"/>
                    <a:pt x="243" y="47"/>
                    <a:pt x="243" y="47"/>
                  </a:cubicBezTo>
                  <a:cubicBezTo>
                    <a:pt x="248" y="67"/>
                    <a:pt x="253" y="87"/>
                    <a:pt x="258" y="108"/>
                  </a:cubicBezTo>
                  <a:cubicBezTo>
                    <a:pt x="258" y="108"/>
                    <a:pt x="259" y="109"/>
                    <a:pt x="259" y="109"/>
                  </a:cubicBezTo>
                  <a:cubicBezTo>
                    <a:pt x="268" y="111"/>
                    <a:pt x="277" y="116"/>
                    <a:pt x="287" y="114"/>
                  </a:cubicBezTo>
                  <a:cubicBezTo>
                    <a:pt x="298" y="112"/>
                    <a:pt x="309" y="111"/>
                    <a:pt x="320" y="109"/>
                  </a:cubicBezTo>
                  <a:cubicBezTo>
                    <a:pt x="343" y="103"/>
                    <a:pt x="367" y="98"/>
                    <a:pt x="391" y="93"/>
                  </a:cubicBezTo>
                  <a:cubicBezTo>
                    <a:pt x="394" y="93"/>
                    <a:pt x="392" y="89"/>
                    <a:pt x="390" y="89"/>
                  </a:cubicBezTo>
                  <a:cubicBezTo>
                    <a:pt x="358" y="96"/>
                    <a:pt x="326" y="104"/>
                    <a:pt x="294" y="109"/>
                  </a:cubicBezTo>
                  <a:cubicBezTo>
                    <a:pt x="283" y="111"/>
                    <a:pt x="282" y="111"/>
                    <a:pt x="272" y="108"/>
                  </a:cubicBezTo>
                  <a:cubicBezTo>
                    <a:pt x="270" y="108"/>
                    <a:pt x="267" y="107"/>
                    <a:pt x="265" y="106"/>
                  </a:cubicBezTo>
                  <a:cubicBezTo>
                    <a:pt x="264" y="106"/>
                    <a:pt x="263" y="106"/>
                    <a:pt x="262" y="106"/>
                  </a:cubicBezTo>
                  <a:cubicBezTo>
                    <a:pt x="260" y="105"/>
                    <a:pt x="262" y="105"/>
                    <a:pt x="262" y="106"/>
                  </a:cubicBezTo>
                  <a:cubicBezTo>
                    <a:pt x="261" y="104"/>
                    <a:pt x="261" y="102"/>
                    <a:pt x="260" y="99"/>
                  </a:cubicBezTo>
                  <a:cubicBezTo>
                    <a:pt x="256" y="82"/>
                    <a:pt x="251" y="64"/>
                    <a:pt x="247" y="46"/>
                  </a:cubicBezTo>
                  <a:cubicBezTo>
                    <a:pt x="246" y="45"/>
                    <a:pt x="245" y="44"/>
                    <a:pt x="244" y="44"/>
                  </a:cubicBezTo>
                  <a:cubicBezTo>
                    <a:pt x="211" y="53"/>
                    <a:pt x="178" y="62"/>
                    <a:pt x="145" y="70"/>
                  </a:cubicBezTo>
                  <a:cubicBezTo>
                    <a:pt x="146" y="71"/>
                    <a:pt x="147" y="71"/>
                    <a:pt x="148" y="71"/>
                  </a:cubicBezTo>
                  <a:cubicBezTo>
                    <a:pt x="143" y="48"/>
                    <a:pt x="137" y="25"/>
                    <a:pt x="132" y="2"/>
                  </a:cubicBezTo>
                  <a:cubicBezTo>
                    <a:pt x="131" y="0"/>
                    <a:pt x="128" y="0"/>
                    <a:pt x="128" y="3"/>
                  </a:cubicBezTo>
                  <a:cubicBezTo>
                    <a:pt x="128" y="10"/>
                    <a:pt x="129" y="20"/>
                    <a:pt x="128" y="26"/>
                  </a:cubicBezTo>
                  <a:cubicBezTo>
                    <a:pt x="126" y="34"/>
                    <a:pt x="125" y="41"/>
                    <a:pt x="123" y="48"/>
                  </a:cubicBezTo>
                  <a:cubicBezTo>
                    <a:pt x="118" y="67"/>
                    <a:pt x="114" y="86"/>
                    <a:pt x="109" y="105"/>
                  </a:cubicBezTo>
                  <a:cubicBezTo>
                    <a:pt x="109" y="105"/>
                    <a:pt x="111" y="103"/>
                    <a:pt x="110" y="104"/>
                  </a:cubicBezTo>
                  <a:cubicBezTo>
                    <a:pt x="108" y="105"/>
                    <a:pt x="107" y="106"/>
                    <a:pt x="106" y="106"/>
                  </a:cubicBezTo>
                  <a:cubicBezTo>
                    <a:pt x="102" y="109"/>
                    <a:pt x="97" y="112"/>
                    <a:pt x="92" y="115"/>
                  </a:cubicBezTo>
                  <a:cubicBezTo>
                    <a:pt x="83" y="120"/>
                    <a:pt x="73" y="126"/>
                    <a:pt x="64" y="132"/>
                  </a:cubicBezTo>
                  <a:cubicBezTo>
                    <a:pt x="59" y="135"/>
                    <a:pt x="59" y="135"/>
                    <a:pt x="59" y="142"/>
                  </a:cubicBezTo>
                  <a:cubicBezTo>
                    <a:pt x="59" y="151"/>
                    <a:pt x="59" y="161"/>
                    <a:pt x="59" y="171"/>
                  </a:cubicBezTo>
                  <a:cubicBezTo>
                    <a:pt x="59" y="170"/>
                    <a:pt x="60" y="169"/>
                    <a:pt x="61" y="169"/>
                  </a:cubicBezTo>
                  <a:cubicBezTo>
                    <a:pt x="51" y="169"/>
                    <a:pt x="41" y="169"/>
                    <a:pt x="31" y="169"/>
                  </a:cubicBezTo>
                  <a:cubicBezTo>
                    <a:pt x="30" y="169"/>
                    <a:pt x="29" y="170"/>
                    <a:pt x="29" y="171"/>
                  </a:cubicBezTo>
                  <a:cubicBezTo>
                    <a:pt x="29" y="189"/>
                    <a:pt x="29" y="207"/>
                    <a:pt x="29" y="226"/>
                  </a:cubicBezTo>
                  <a:cubicBezTo>
                    <a:pt x="29" y="227"/>
                    <a:pt x="29" y="229"/>
                    <a:pt x="29" y="230"/>
                  </a:cubicBezTo>
                  <a:cubicBezTo>
                    <a:pt x="29" y="232"/>
                    <a:pt x="29" y="232"/>
                    <a:pt x="30" y="231"/>
                  </a:cubicBezTo>
                  <a:cubicBezTo>
                    <a:pt x="27" y="233"/>
                    <a:pt x="25" y="235"/>
                    <a:pt x="22" y="237"/>
                  </a:cubicBezTo>
                  <a:cubicBezTo>
                    <a:pt x="15" y="243"/>
                    <a:pt x="8" y="249"/>
                    <a:pt x="1" y="255"/>
                  </a:cubicBezTo>
                  <a:cubicBezTo>
                    <a:pt x="0" y="256"/>
                    <a:pt x="0" y="257"/>
                    <a:pt x="1" y="258"/>
                  </a:cubicBezTo>
                  <a:cubicBezTo>
                    <a:pt x="17" y="276"/>
                    <a:pt x="32" y="293"/>
                    <a:pt x="48" y="311"/>
                  </a:cubicBezTo>
                  <a:cubicBezTo>
                    <a:pt x="57" y="320"/>
                    <a:pt x="65" y="329"/>
                    <a:pt x="73" y="337"/>
                  </a:cubicBezTo>
                  <a:cubicBezTo>
                    <a:pt x="77" y="342"/>
                    <a:pt x="83" y="344"/>
                    <a:pt x="89" y="346"/>
                  </a:cubicBezTo>
                  <a:cubicBezTo>
                    <a:pt x="102" y="351"/>
                    <a:pt x="115" y="357"/>
                    <a:pt x="128" y="362"/>
                  </a:cubicBezTo>
                  <a:cubicBezTo>
                    <a:pt x="133" y="364"/>
                    <a:pt x="140" y="358"/>
                    <a:pt x="144" y="356"/>
                  </a:cubicBezTo>
                  <a:cubicBezTo>
                    <a:pt x="158" y="349"/>
                    <a:pt x="172" y="342"/>
                    <a:pt x="186" y="335"/>
                  </a:cubicBezTo>
                  <a:cubicBezTo>
                    <a:pt x="192" y="333"/>
                    <a:pt x="197" y="330"/>
                    <a:pt x="202" y="327"/>
                  </a:cubicBezTo>
                  <a:cubicBezTo>
                    <a:pt x="204" y="326"/>
                    <a:pt x="208" y="325"/>
                    <a:pt x="209" y="324"/>
                  </a:cubicBezTo>
                  <a:cubicBezTo>
                    <a:pt x="213" y="317"/>
                    <a:pt x="214" y="306"/>
                    <a:pt x="216" y="299"/>
                  </a:cubicBezTo>
                  <a:cubicBezTo>
                    <a:pt x="220" y="284"/>
                    <a:pt x="224" y="269"/>
                    <a:pt x="228" y="253"/>
                  </a:cubicBezTo>
                  <a:cubicBezTo>
                    <a:pt x="229" y="248"/>
                    <a:pt x="231" y="243"/>
                    <a:pt x="232" y="237"/>
                  </a:cubicBezTo>
                  <a:cubicBezTo>
                    <a:pt x="232" y="236"/>
                    <a:pt x="233" y="235"/>
                    <a:pt x="233" y="233"/>
                  </a:cubicBezTo>
                  <a:cubicBezTo>
                    <a:pt x="234" y="231"/>
                    <a:pt x="232" y="234"/>
                    <a:pt x="233" y="233"/>
                  </a:cubicBezTo>
                  <a:cubicBezTo>
                    <a:pt x="240" y="229"/>
                    <a:pt x="248" y="224"/>
                    <a:pt x="256" y="220"/>
                  </a:cubicBezTo>
                  <a:cubicBezTo>
                    <a:pt x="281" y="204"/>
                    <a:pt x="307" y="189"/>
                    <a:pt x="333" y="174"/>
                  </a:cubicBezTo>
                  <a:cubicBezTo>
                    <a:pt x="338" y="170"/>
                    <a:pt x="344" y="167"/>
                    <a:pt x="349" y="164"/>
                  </a:cubicBezTo>
                  <a:cubicBezTo>
                    <a:pt x="352" y="162"/>
                    <a:pt x="357" y="160"/>
                    <a:pt x="359" y="157"/>
                  </a:cubicBezTo>
                  <a:cubicBezTo>
                    <a:pt x="361" y="153"/>
                    <a:pt x="363" y="149"/>
                    <a:pt x="365" y="145"/>
                  </a:cubicBezTo>
                  <a:cubicBezTo>
                    <a:pt x="374" y="127"/>
                    <a:pt x="383" y="110"/>
                    <a:pt x="392" y="92"/>
                  </a:cubicBezTo>
                  <a:cubicBezTo>
                    <a:pt x="393" y="90"/>
                    <a:pt x="390" y="88"/>
                    <a:pt x="389" y="9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7" name="Freeform 264"/>
            <p:cNvSpPr>
              <a:spLocks/>
            </p:cNvSpPr>
            <p:nvPr/>
          </p:nvSpPr>
          <p:spPr bwMode="auto">
            <a:xfrm>
              <a:off x="6269038" y="4216400"/>
              <a:ext cx="712788" cy="754063"/>
            </a:xfrm>
            <a:custGeom>
              <a:avLst/>
              <a:gdLst>
                <a:gd name="T0" fmla="*/ 440 w 467"/>
                <a:gd name="T1" fmla="*/ 278 h 494"/>
                <a:gd name="T2" fmla="*/ 467 w 467"/>
                <a:gd name="T3" fmla="*/ 306 h 494"/>
                <a:gd name="T4" fmla="*/ 446 w 467"/>
                <a:gd name="T5" fmla="*/ 433 h 494"/>
                <a:gd name="T6" fmla="*/ 392 w 467"/>
                <a:gd name="T7" fmla="*/ 433 h 494"/>
                <a:gd name="T8" fmla="*/ 403 w 467"/>
                <a:gd name="T9" fmla="*/ 491 h 494"/>
                <a:gd name="T10" fmla="*/ 360 w 467"/>
                <a:gd name="T11" fmla="*/ 462 h 494"/>
                <a:gd name="T12" fmla="*/ 145 w 467"/>
                <a:gd name="T13" fmla="*/ 494 h 494"/>
                <a:gd name="T14" fmla="*/ 144 w 467"/>
                <a:gd name="T15" fmla="*/ 491 h 494"/>
                <a:gd name="T16" fmla="*/ 134 w 467"/>
                <a:gd name="T17" fmla="*/ 460 h 494"/>
                <a:gd name="T18" fmla="*/ 110 w 467"/>
                <a:gd name="T19" fmla="*/ 416 h 494"/>
                <a:gd name="T20" fmla="*/ 110 w 467"/>
                <a:gd name="T21" fmla="*/ 360 h 494"/>
                <a:gd name="T22" fmla="*/ 110 w 467"/>
                <a:gd name="T23" fmla="*/ 318 h 494"/>
                <a:gd name="T24" fmla="*/ 70 w 467"/>
                <a:gd name="T25" fmla="*/ 246 h 494"/>
                <a:gd name="T26" fmla="*/ 0 w 467"/>
                <a:gd name="T27" fmla="*/ 50 h 494"/>
                <a:gd name="T28" fmla="*/ 24 w 467"/>
                <a:gd name="T29" fmla="*/ 46 h 494"/>
                <a:gd name="T30" fmla="*/ 110 w 467"/>
                <a:gd name="T31" fmla="*/ 32 h 494"/>
                <a:gd name="T32" fmla="*/ 206 w 467"/>
                <a:gd name="T33" fmla="*/ 11 h 494"/>
                <a:gd name="T34" fmla="*/ 228 w 467"/>
                <a:gd name="T35" fmla="*/ 0 h 494"/>
                <a:gd name="T36" fmla="*/ 203 w 467"/>
                <a:gd name="T37" fmla="*/ 46 h 494"/>
                <a:gd name="T38" fmla="*/ 248 w 467"/>
                <a:gd name="T39" fmla="*/ 70 h 494"/>
                <a:gd name="T40" fmla="*/ 299 w 467"/>
                <a:gd name="T41" fmla="*/ 113 h 494"/>
                <a:gd name="T42" fmla="*/ 371 w 467"/>
                <a:gd name="T43" fmla="*/ 163 h 494"/>
                <a:gd name="T44" fmla="*/ 406 w 467"/>
                <a:gd name="T45" fmla="*/ 187 h 494"/>
                <a:gd name="T46" fmla="*/ 422 w 467"/>
                <a:gd name="T47" fmla="*/ 224 h 494"/>
                <a:gd name="T48" fmla="*/ 440 w 467"/>
                <a:gd name="T49" fmla="*/ 27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7" h="494">
                  <a:moveTo>
                    <a:pt x="440" y="278"/>
                  </a:moveTo>
                  <a:cubicBezTo>
                    <a:pt x="467" y="306"/>
                    <a:pt x="467" y="306"/>
                    <a:pt x="467" y="306"/>
                  </a:cubicBezTo>
                  <a:cubicBezTo>
                    <a:pt x="444" y="350"/>
                    <a:pt x="440" y="393"/>
                    <a:pt x="446" y="433"/>
                  </a:cubicBezTo>
                  <a:cubicBezTo>
                    <a:pt x="392" y="433"/>
                    <a:pt x="392" y="433"/>
                    <a:pt x="392" y="433"/>
                  </a:cubicBezTo>
                  <a:cubicBezTo>
                    <a:pt x="403" y="491"/>
                    <a:pt x="403" y="491"/>
                    <a:pt x="403" y="491"/>
                  </a:cubicBezTo>
                  <a:cubicBezTo>
                    <a:pt x="360" y="462"/>
                    <a:pt x="360" y="462"/>
                    <a:pt x="360" y="462"/>
                  </a:cubicBezTo>
                  <a:cubicBezTo>
                    <a:pt x="145" y="494"/>
                    <a:pt x="145" y="494"/>
                    <a:pt x="145" y="494"/>
                  </a:cubicBezTo>
                  <a:cubicBezTo>
                    <a:pt x="144" y="491"/>
                    <a:pt x="144" y="491"/>
                    <a:pt x="144" y="491"/>
                  </a:cubicBezTo>
                  <a:cubicBezTo>
                    <a:pt x="134" y="460"/>
                    <a:pt x="134" y="460"/>
                    <a:pt x="134" y="460"/>
                  </a:cubicBezTo>
                  <a:cubicBezTo>
                    <a:pt x="110" y="416"/>
                    <a:pt x="110" y="416"/>
                    <a:pt x="110" y="416"/>
                  </a:cubicBezTo>
                  <a:cubicBezTo>
                    <a:pt x="110" y="360"/>
                    <a:pt x="110" y="360"/>
                    <a:pt x="110" y="360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70" y="246"/>
                    <a:pt x="70" y="246"/>
                    <a:pt x="70" y="24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99" y="113"/>
                    <a:pt x="299" y="113"/>
                    <a:pt x="299" y="113"/>
                  </a:cubicBezTo>
                  <a:cubicBezTo>
                    <a:pt x="371" y="163"/>
                    <a:pt x="371" y="163"/>
                    <a:pt x="371" y="163"/>
                  </a:cubicBezTo>
                  <a:cubicBezTo>
                    <a:pt x="406" y="187"/>
                    <a:pt x="406" y="187"/>
                    <a:pt x="406" y="187"/>
                  </a:cubicBezTo>
                  <a:cubicBezTo>
                    <a:pt x="422" y="224"/>
                    <a:pt x="422" y="224"/>
                    <a:pt x="422" y="224"/>
                  </a:cubicBezTo>
                  <a:lnTo>
                    <a:pt x="440" y="27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8" name="Freeform 265"/>
            <p:cNvSpPr>
              <a:spLocks/>
            </p:cNvSpPr>
            <p:nvPr/>
          </p:nvSpPr>
          <p:spPr bwMode="auto">
            <a:xfrm>
              <a:off x="6269038" y="4216400"/>
              <a:ext cx="712788" cy="754063"/>
            </a:xfrm>
            <a:custGeom>
              <a:avLst/>
              <a:gdLst>
                <a:gd name="T0" fmla="*/ 440 w 467"/>
                <a:gd name="T1" fmla="*/ 278 h 494"/>
                <a:gd name="T2" fmla="*/ 467 w 467"/>
                <a:gd name="T3" fmla="*/ 306 h 494"/>
                <a:gd name="T4" fmla="*/ 446 w 467"/>
                <a:gd name="T5" fmla="*/ 433 h 494"/>
                <a:gd name="T6" fmla="*/ 392 w 467"/>
                <a:gd name="T7" fmla="*/ 433 h 494"/>
                <a:gd name="T8" fmla="*/ 403 w 467"/>
                <a:gd name="T9" fmla="*/ 491 h 494"/>
                <a:gd name="T10" fmla="*/ 360 w 467"/>
                <a:gd name="T11" fmla="*/ 462 h 494"/>
                <a:gd name="T12" fmla="*/ 145 w 467"/>
                <a:gd name="T13" fmla="*/ 494 h 494"/>
                <a:gd name="T14" fmla="*/ 144 w 467"/>
                <a:gd name="T15" fmla="*/ 491 h 494"/>
                <a:gd name="T16" fmla="*/ 134 w 467"/>
                <a:gd name="T17" fmla="*/ 460 h 494"/>
                <a:gd name="T18" fmla="*/ 110 w 467"/>
                <a:gd name="T19" fmla="*/ 416 h 494"/>
                <a:gd name="T20" fmla="*/ 110 w 467"/>
                <a:gd name="T21" fmla="*/ 360 h 494"/>
                <a:gd name="T22" fmla="*/ 110 w 467"/>
                <a:gd name="T23" fmla="*/ 318 h 494"/>
                <a:gd name="T24" fmla="*/ 70 w 467"/>
                <a:gd name="T25" fmla="*/ 246 h 494"/>
                <a:gd name="T26" fmla="*/ 0 w 467"/>
                <a:gd name="T27" fmla="*/ 50 h 494"/>
                <a:gd name="T28" fmla="*/ 24 w 467"/>
                <a:gd name="T29" fmla="*/ 46 h 494"/>
                <a:gd name="T30" fmla="*/ 110 w 467"/>
                <a:gd name="T31" fmla="*/ 32 h 494"/>
                <a:gd name="T32" fmla="*/ 206 w 467"/>
                <a:gd name="T33" fmla="*/ 11 h 494"/>
                <a:gd name="T34" fmla="*/ 228 w 467"/>
                <a:gd name="T35" fmla="*/ 0 h 494"/>
                <a:gd name="T36" fmla="*/ 203 w 467"/>
                <a:gd name="T37" fmla="*/ 46 h 494"/>
                <a:gd name="T38" fmla="*/ 248 w 467"/>
                <a:gd name="T39" fmla="*/ 70 h 494"/>
                <a:gd name="T40" fmla="*/ 299 w 467"/>
                <a:gd name="T41" fmla="*/ 113 h 494"/>
                <a:gd name="T42" fmla="*/ 371 w 467"/>
                <a:gd name="T43" fmla="*/ 163 h 494"/>
                <a:gd name="T44" fmla="*/ 406 w 467"/>
                <a:gd name="T45" fmla="*/ 187 h 494"/>
                <a:gd name="T46" fmla="*/ 422 w 467"/>
                <a:gd name="T47" fmla="*/ 224 h 494"/>
                <a:gd name="T48" fmla="*/ 440 w 467"/>
                <a:gd name="T49" fmla="*/ 278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7" h="494">
                  <a:moveTo>
                    <a:pt x="440" y="278"/>
                  </a:moveTo>
                  <a:cubicBezTo>
                    <a:pt x="467" y="306"/>
                    <a:pt x="467" y="306"/>
                    <a:pt x="467" y="306"/>
                  </a:cubicBezTo>
                  <a:cubicBezTo>
                    <a:pt x="444" y="350"/>
                    <a:pt x="440" y="393"/>
                    <a:pt x="446" y="433"/>
                  </a:cubicBezTo>
                  <a:cubicBezTo>
                    <a:pt x="392" y="433"/>
                    <a:pt x="392" y="433"/>
                    <a:pt x="392" y="433"/>
                  </a:cubicBezTo>
                  <a:cubicBezTo>
                    <a:pt x="403" y="491"/>
                    <a:pt x="403" y="491"/>
                    <a:pt x="403" y="491"/>
                  </a:cubicBezTo>
                  <a:cubicBezTo>
                    <a:pt x="360" y="462"/>
                    <a:pt x="360" y="462"/>
                    <a:pt x="360" y="462"/>
                  </a:cubicBezTo>
                  <a:cubicBezTo>
                    <a:pt x="145" y="494"/>
                    <a:pt x="145" y="494"/>
                    <a:pt x="145" y="494"/>
                  </a:cubicBezTo>
                  <a:cubicBezTo>
                    <a:pt x="144" y="491"/>
                    <a:pt x="144" y="491"/>
                    <a:pt x="144" y="491"/>
                  </a:cubicBezTo>
                  <a:cubicBezTo>
                    <a:pt x="134" y="460"/>
                    <a:pt x="134" y="460"/>
                    <a:pt x="134" y="460"/>
                  </a:cubicBezTo>
                  <a:cubicBezTo>
                    <a:pt x="110" y="416"/>
                    <a:pt x="110" y="416"/>
                    <a:pt x="110" y="416"/>
                  </a:cubicBezTo>
                  <a:cubicBezTo>
                    <a:pt x="110" y="360"/>
                    <a:pt x="110" y="360"/>
                    <a:pt x="110" y="360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70" y="246"/>
                    <a:pt x="70" y="246"/>
                    <a:pt x="70" y="24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10" y="32"/>
                    <a:pt x="110" y="32"/>
                    <a:pt x="110" y="32"/>
                  </a:cubicBezTo>
                  <a:cubicBezTo>
                    <a:pt x="206" y="11"/>
                    <a:pt x="206" y="11"/>
                    <a:pt x="206" y="11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248" y="70"/>
                    <a:pt x="248" y="70"/>
                    <a:pt x="248" y="70"/>
                  </a:cubicBezTo>
                  <a:cubicBezTo>
                    <a:pt x="299" y="113"/>
                    <a:pt x="299" y="113"/>
                    <a:pt x="299" y="113"/>
                  </a:cubicBezTo>
                  <a:cubicBezTo>
                    <a:pt x="371" y="163"/>
                    <a:pt x="371" y="163"/>
                    <a:pt x="371" y="163"/>
                  </a:cubicBezTo>
                  <a:cubicBezTo>
                    <a:pt x="406" y="187"/>
                    <a:pt x="406" y="187"/>
                    <a:pt x="406" y="187"/>
                  </a:cubicBezTo>
                  <a:cubicBezTo>
                    <a:pt x="422" y="224"/>
                    <a:pt x="422" y="224"/>
                    <a:pt x="422" y="224"/>
                  </a:cubicBezTo>
                  <a:lnTo>
                    <a:pt x="440" y="27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9" name="Freeform 266"/>
            <p:cNvSpPr>
              <a:spLocks/>
            </p:cNvSpPr>
            <p:nvPr/>
          </p:nvSpPr>
          <p:spPr bwMode="auto">
            <a:xfrm>
              <a:off x="6265863" y="4213225"/>
              <a:ext cx="719138" cy="760413"/>
            </a:xfrm>
            <a:custGeom>
              <a:avLst/>
              <a:gdLst>
                <a:gd name="T0" fmla="*/ 457 w 471"/>
                <a:gd name="T1" fmla="*/ 299 h 498"/>
                <a:gd name="T2" fmla="*/ 465 w 471"/>
                <a:gd name="T3" fmla="*/ 310 h 498"/>
                <a:gd name="T4" fmla="*/ 447 w 471"/>
                <a:gd name="T5" fmla="*/ 435 h 498"/>
                <a:gd name="T6" fmla="*/ 394 w 471"/>
                <a:gd name="T7" fmla="*/ 433 h 498"/>
                <a:gd name="T8" fmla="*/ 403 w 471"/>
                <a:gd name="T9" fmla="*/ 493 h 498"/>
                <a:gd name="T10" fmla="*/ 376 w 471"/>
                <a:gd name="T11" fmla="*/ 470 h 498"/>
                <a:gd name="T12" fmla="*/ 300 w 471"/>
                <a:gd name="T13" fmla="*/ 471 h 498"/>
                <a:gd name="T14" fmla="*/ 147 w 471"/>
                <a:gd name="T15" fmla="*/ 494 h 498"/>
                <a:gd name="T16" fmla="*/ 138 w 471"/>
                <a:gd name="T17" fmla="*/ 462 h 498"/>
                <a:gd name="T18" fmla="*/ 115 w 471"/>
                <a:gd name="T19" fmla="*/ 419 h 498"/>
                <a:gd name="T20" fmla="*/ 114 w 471"/>
                <a:gd name="T21" fmla="*/ 412 h 498"/>
                <a:gd name="T22" fmla="*/ 114 w 471"/>
                <a:gd name="T23" fmla="*/ 339 h 498"/>
                <a:gd name="T24" fmla="*/ 74 w 471"/>
                <a:gd name="T25" fmla="*/ 248 h 498"/>
                <a:gd name="T26" fmla="*/ 40 w 471"/>
                <a:gd name="T27" fmla="*/ 153 h 498"/>
                <a:gd name="T28" fmla="*/ 3 w 471"/>
                <a:gd name="T29" fmla="*/ 54 h 498"/>
                <a:gd name="T30" fmla="*/ 183 w 471"/>
                <a:gd name="T31" fmla="*/ 21 h 498"/>
                <a:gd name="T32" fmla="*/ 231 w 471"/>
                <a:gd name="T33" fmla="*/ 4 h 498"/>
                <a:gd name="T34" fmla="*/ 203 w 471"/>
                <a:gd name="T35" fmla="*/ 47 h 498"/>
                <a:gd name="T36" fmla="*/ 256 w 471"/>
                <a:gd name="T37" fmla="*/ 80 h 498"/>
                <a:gd name="T38" fmla="*/ 371 w 471"/>
                <a:gd name="T39" fmla="*/ 166 h 498"/>
                <a:gd name="T40" fmla="*/ 403 w 471"/>
                <a:gd name="T41" fmla="*/ 189 h 498"/>
                <a:gd name="T42" fmla="*/ 413 w 471"/>
                <a:gd name="T43" fmla="*/ 206 h 498"/>
                <a:gd name="T44" fmla="*/ 444 w 471"/>
                <a:gd name="T45" fmla="*/ 279 h 498"/>
                <a:gd name="T46" fmla="*/ 409 w 471"/>
                <a:gd name="T47" fmla="*/ 188 h 498"/>
                <a:gd name="T48" fmla="*/ 381 w 471"/>
                <a:gd name="T49" fmla="*/ 168 h 498"/>
                <a:gd name="T50" fmla="*/ 276 w 471"/>
                <a:gd name="T51" fmla="*/ 91 h 498"/>
                <a:gd name="T52" fmla="*/ 206 w 471"/>
                <a:gd name="T53" fmla="*/ 46 h 498"/>
                <a:gd name="T54" fmla="*/ 232 w 471"/>
                <a:gd name="T55" fmla="*/ 3 h 498"/>
                <a:gd name="T56" fmla="*/ 206 w 471"/>
                <a:gd name="T57" fmla="*/ 11 h 498"/>
                <a:gd name="T58" fmla="*/ 112 w 471"/>
                <a:gd name="T59" fmla="*/ 32 h 498"/>
                <a:gd name="T60" fmla="*/ 0 w 471"/>
                <a:gd name="T61" fmla="*/ 53 h 498"/>
                <a:gd name="T62" fmla="*/ 69 w 471"/>
                <a:gd name="T63" fmla="*/ 247 h 498"/>
                <a:gd name="T64" fmla="*/ 101 w 471"/>
                <a:gd name="T65" fmla="*/ 305 h 498"/>
                <a:gd name="T66" fmla="*/ 110 w 471"/>
                <a:gd name="T67" fmla="*/ 320 h 498"/>
                <a:gd name="T68" fmla="*/ 110 w 471"/>
                <a:gd name="T69" fmla="*/ 406 h 498"/>
                <a:gd name="T70" fmla="*/ 127 w 471"/>
                <a:gd name="T71" fmla="*/ 451 h 498"/>
                <a:gd name="T72" fmla="*/ 148 w 471"/>
                <a:gd name="T73" fmla="*/ 498 h 498"/>
                <a:gd name="T74" fmla="*/ 359 w 471"/>
                <a:gd name="T75" fmla="*/ 466 h 498"/>
                <a:gd name="T76" fmla="*/ 364 w 471"/>
                <a:gd name="T77" fmla="*/ 467 h 498"/>
                <a:gd name="T78" fmla="*/ 404 w 471"/>
                <a:gd name="T79" fmla="*/ 494 h 498"/>
                <a:gd name="T80" fmla="*/ 407 w 471"/>
                <a:gd name="T81" fmla="*/ 492 h 498"/>
                <a:gd name="T82" fmla="*/ 394 w 471"/>
                <a:gd name="T83" fmla="*/ 437 h 498"/>
                <a:gd name="T84" fmla="*/ 450 w 471"/>
                <a:gd name="T85" fmla="*/ 434 h 498"/>
                <a:gd name="T86" fmla="*/ 470 w 471"/>
                <a:gd name="T87" fmla="*/ 306 h 498"/>
                <a:gd name="T88" fmla="*/ 441 w 471"/>
                <a:gd name="T89" fmla="*/ 281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71" h="498">
                  <a:moveTo>
                    <a:pt x="441" y="281"/>
                  </a:moveTo>
                  <a:cubicBezTo>
                    <a:pt x="446" y="287"/>
                    <a:pt x="452" y="293"/>
                    <a:pt x="457" y="299"/>
                  </a:cubicBezTo>
                  <a:cubicBezTo>
                    <a:pt x="460" y="302"/>
                    <a:pt x="463" y="305"/>
                    <a:pt x="466" y="308"/>
                  </a:cubicBezTo>
                  <a:cubicBezTo>
                    <a:pt x="468" y="310"/>
                    <a:pt x="466" y="308"/>
                    <a:pt x="465" y="310"/>
                  </a:cubicBezTo>
                  <a:cubicBezTo>
                    <a:pt x="463" y="315"/>
                    <a:pt x="461" y="320"/>
                    <a:pt x="459" y="325"/>
                  </a:cubicBezTo>
                  <a:cubicBezTo>
                    <a:pt x="445" y="360"/>
                    <a:pt x="441" y="398"/>
                    <a:pt x="447" y="435"/>
                  </a:cubicBezTo>
                  <a:cubicBezTo>
                    <a:pt x="447" y="434"/>
                    <a:pt x="448" y="434"/>
                    <a:pt x="448" y="433"/>
                  </a:cubicBezTo>
                  <a:cubicBezTo>
                    <a:pt x="430" y="433"/>
                    <a:pt x="412" y="433"/>
                    <a:pt x="394" y="433"/>
                  </a:cubicBezTo>
                  <a:cubicBezTo>
                    <a:pt x="393" y="433"/>
                    <a:pt x="392" y="434"/>
                    <a:pt x="392" y="435"/>
                  </a:cubicBezTo>
                  <a:cubicBezTo>
                    <a:pt x="396" y="455"/>
                    <a:pt x="400" y="474"/>
                    <a:pt x="403" y="493"/>
                  </a:cubicBezTo>
                  <a:cubicBezTo>
                    <a:pt x="404" y="492"/>
                    <a:pt x="405" y="492"/>
                    <a:pt x="406" y="491"/>
                  </a:cubicBezTo>
                  <a:cubicBezTo>
                    <a:pt x="396" y="484"/>
                    <a:pt x="386" y="477"/>
                    <a:pt x="376" y="470"/>
                  </a:cubicBezTo>
                  <a:cubicBezTo>
                    <a:pt x="372" y="468"/>
                    <a:pt x="366" y="461"/>
                    <a:pt x="360" y="462"/>
                  </a:cubicBezTo>
                  <a:cubicBezTo>
                    <a:pt x="340" y="465"/>
                    <a:pt x="320" y="468"/>
                    <a:pt x="300" y="471"/>
                  </a:cubicBezTo>
                  <a:cubicBezTo>
                    <a:pt x="249" y="479"/>
                    <a:pt x="198" y="486"/>
                    <a:pt x="147" y="494"/>
                  </a:cubicBezTo>
                  <a:cubicBezTo>
                    <a:pt x="147" y="494"/>
                    <a:pt x="147" y="494"/>
                    <a:pt x="147" y="494"/>
                  </a:cubicBezTo>
                  <a:cubicBezTo>
                    <a:pt x="148" y="494"/>
                    <a:pt x="149" y="495"/>
                    <a:pt x="149" y="495"/>
                  </a:cubicBezTo>
                  <a:cubicBezTo>
                    <a:pt x="146" y="484"/>
                    <a:pt x="142" y="473"/>
                    <a:pt x="138" y="462"/>
                  </a:cubicBezTo>
                  <a:cubicBezTo>
                    <a:pt x="135" y="453"/>
                    <a:pt x="128" y="444"/>
                    <a:pt x="123" y="436"/>
                  </a:cubicBezTo>
                  <a:cubicBezTo>
                    <a:pt x="120" y="430"/>
                    <a:pt x="117" y="425"/>
                    <a:pt x="115" y="419"/>
                  </a:cubicBezTo>
                  <a:cubicBezTo>
                    <a:pt x="114" y="418"/>
                    <a:pt x="114" y="417"/>
                    <a:pt x="114" y="418"/>
                  </a:cubicBezTo>
                  <a:cubicBezTo>
                    <a:pt x="114" y="416"/>
                    <a:pt x="114" y="414"/>
                    <a:pt x="114" y="412"/>
                  </a:cubicBezTo>
                  <a:cubicBezTo>
                    <a:pt x="114" y="397"/>
                    <a:pt x="114" y="382"/>
                    <a:pt x="114" y="368"/>
                  </a:cubicBezTo>
                  <a:cubicBezTo>
                    <a:pt x="114" y="358"/>
                    <a:pt x="114" y="349"/>
                    <a:pt x="114" y="339"/>
                  </a:cubicBezTo>
                  <a:cubicBezTo>
                    <a:pt x="114" y="331"/>
                    <a:pt x="115" y="322"/>
                    <a:pt x="112" y="315"/>
                  </a:cubicBezTo>
                  <a:cubicBezTo>
                    <a:pt x="99" y="293"/>
                    <a:pt x="86" y="270"/>
                    <a:pt x="74" y="248"/>
                  </a:cubicBezTo>
                  <a:cubicBezTo>
                    <a:pt x="70" y="241"/>
                    <a:pt x="67" y="229"/>
                    <a:pt x="64" y="221"/>
                  </a:cubicBezTo>
                  <a:cubicBezTo>
                    <a:pt x="56" y="198"/>
                    <a:pt x="48" y="176"/>
                    <a:pt x="40" y="153"/>
                  </a:cubicBezTo>
                  <a:cubicBezTo>
                    <a:pt x="28" y="119"/>
                    <a:pt x="16" y="85"/>
                    <a:pt x="4" y="51"/>
                  </a:cubicBezTo>
                  <a:cubicBezTo>
                    <a:pt x="4" y="52"/>
                    <a:pt x="3" y="53"/>
                    <a:pt x="3" y="54"/>
                  </a:cubicBezTo>
                  <a:cubicBezTo>
                    <a:pt x="40" y="48"/>
                    <a:pt x="77" y="44"/>
                    <a:pt x="113" y="36"/>
                  </a:cubicBezTo>
                  <a:cubicBezTo>
                    <a:pt x="137" y="31"/>
                    <a:pt x="160" y="26"/>
                    <a:pt x="183" y="21"/>
                  </a:cubicBezTo>
                  <a:cubicBezTo>
                    <a:pt x="191" y="19"/>
                    <a:pt x="199" y="17"/>
                    <a:pt x="208" y="15"/>
                  </a:cubicBezTo>
                  <a:cubicBezTo>
                    <a:pt x="216" y="13"/>
                    <a:pt x="224" y="8"/>
                    <a:pt x="231" y="4"/>
                  </a:cubicBezTo>
                  <a:cubicBezTo>
                    <a:pt x="230" y="3"/>
                    <a:pt x="229" y="2"/>
                    <a:pt x="228" y="1"/>
                  </a:cubicBezTo>
                  <a:cubicBezTo>
                    <a:pt x="220" y="16"/>
                    <a:pt x="212" y="32"/>
                    <a:pt x="203" y="47"/>
                  </a:cubicBezTo>
                  <a:cubicBezTo>
                    <a:pt x="203" y="48"/>
                    <a:pt x="203" y="49"/>
                    <a:pt x="204" y="50"/>
                  </a:cubicBezTo>
                  <a:cubicBezTo>
                    <a:pt x="222" y="59"/>
                    <a:pt x="242" y="67"/>
                    <a:pt x="256" y="80"/>
                  </a:cubicBezTo>
                  <a:cubicBezTo>
                    <a:pt x="272" y="94"/>
                    <a:pt x="288" y="109"/>
                    <a:pt x="305" y="121"/>
                  </a:cubicBezTo>
                  <a:cubicBezTo>
                    <a:pt x="327" y="136"/>
                    <a:pt x="349" y="151"/>
                    <a:pt x="371" y="166"/>
                  </a:cubicBezTo>
                  <a:cubicBezTo>
                    <a:pt x="379" y="172"/>
                    <a:pt x="387" y="177"/>
                    <a:pt x="396" y="183"/>
                  </a:cubicBezTo>
                  <a:cubicBezTo>
                    <a:pt x="398" y="185"/>
                    <a:pt x="401" y="187"/>
                    <a:pt x="403" y="189"/>
                  </a:cubicBezTo>
                  <a:cubicBezTo>
                    <a:pt x="404" y="189"/>
                    <a:pt x="407" y="191"/>
                    <a:pt x="406" y="190"/>
                  </a:cubicBezTo>
                  <a:cubicBezTo>
                    <a:pt x="408" y="195"/>
                    <a:pt x="410" y="201"/>
                    <a:pt x="413" y="206"/>
                  </a:cubicBezTo>
                  <a:cubicBezTo>
                    <a:pt x="423" y="230"/>
                    <a:pt x="431" y="255"/>
                    <a:pt x="440" y="280"/>
                  </a:cubicBezTo>
                  <a:cubicBezTo>
                    <a:pt x="441" y="283"/>
                    <a:pt x="445" y="282"/>
                    <a:pt x="444" y="279"/>
                  </a:cubicBezTo>
                  <a:cubicBezTo>
                    <a:pt x="438" y="260"/>
                    <a:pt x="432" y="240"/>
                    <a:pt x="424" y="222"/>
                  </a:cubicBezTo>
                  <a:cubicBezTo>
                    <a:pt x="419" y="210"/>
                    <a:pt x="414" y="199"/>
                    <a:pt x="409" y="188"/>
                  </a:cubicBezTo>
                  <a:cubicBezTo>
                    <a:pt x="408" y="186"/>
                    <a:pt x="403" y="183"/>
                    <a:pt x="401" y="182"/>
                  </a:cubicBezTo>
                  <a:cubicBezTo>
                    <a:pt x="394" y="177"/>
                    <a:pt x="387" y="173"/>
                    <a:pt x="381" y="168"/>
                  </a:cubicBezTo>
                  <a:cubicBezTo>
                    <a:pt x="362" y="155"/>
                    <a:pt x="344" y="142"/>
                    <a:pt x="325" y="130"/>
                  </a:cubicBezTo>
                  <a:cubicBezTo>
                    <a:pt x="307" y="117"/>
                    <a:pt x="293" y="106"/>
                    <a:pt x="276" y="91"/>
                  </a:cubicBezTo>
                  <a:cubicBezTo>
                    <a:pt x="267" y="83"/>
                    <a:pt x="258" y="74"/>
                    <a:pt x="247" y="69"/>
                  </a:cubicBezTo>
                  <a:cubicBezTo>
                    <a:pt x="234" y="61"/>
                    <a:pt x="220" y="54"/>
                    <a:pt x="206" y="46"/>
                  </a:cubicBezTo>
                  <a:cubicBezTo>
                    <a:pt x="206" y="47"/>
                    <a:pt x="206" y="48"/>
                    <a:pt x="207" y="49"/>
                  </a:cubicBezTo>
                  <a:cubicBezTo>
                    <a:pt x="215" y="34"/>
                    <a:pt x="223" y="19"/>
                    <a:pt x="232" y="3"/>
                  </a:cubicBezTo>
                  <a:cubicBezTo>
                    <a:pt x="233" y="1"/>
                    <a:pt x="231" y="0"/>
                    <a:pt x="229" y="1"/>
                  </a:cubicBezTo>
                  <a:cubicBezTo>
                    <a:pt x="222" y="4"/>
                    <a:pt x="213" y="10"/>
                    <a:pt x="206" y="11"/>
                  </a:cubicBezTo>
                  <a:cubicBezTo>
                    <a:pt x="198" y="13"/>
                    <a:pt x="189" y="15"/>
                    <a:pt x="180" y="17"/>
                  </a:cubicBezTo>
                  <a:cubicBezTo>
                    <a:pt x="157" y="22"/>
                    <a:pt x="135" y="27"/>
                    <a:pt x="112" y="32"/>
                  </a:cubicBezTo>
                  <a:cubicBezTo>
                    <a:pt x="76" y="40"/>
                    <a:pt x="38" y="44"/>
                    <a:pt x="2" y="50"/>
                  </a:cubicBezTo>
                  <a:cubicBezTo>
                    <a:pt x="1" y="50"/>
                    <a:pt x="0" y="52"/>
                    <a:pt x="0" y="53"/>
                  </a:cubicBezTo>
                  <a:cubicBezTo>
                    <a:pt x="17" y="99"/>
                    <a:pt x="33" y="145"/>
                    <a:pt x="49" y="191"/>
                  </a:cubicBezTo>
                  <a:cubicBezTo>
                    <a:pt x="56" y="210"/>
                    <a:pt x="63" y="228"/>
                    <a:pt x="69" y="247"/>
                  </a:cubicBezTo>
                  <a:cubicBezTo>
                    <a:pt x="71" y="253"/>
                    <a:pt x="75" y="258"/>
                    <a:pt x="78" y="263"/>
                  </a:cubicBezTo>
                  <a:cubicBezTo>
                    <a:pt x="86" y="277"/>
                    <a:pt x="93" y="291"/>
                    <a:pt x="101" y="305"/>
                  </a:cubicBezTo>
                  <a:cubicBezTo>
                    <a:pt x="103" y="308"/>
                    <a:pt x="105" y="312"/>
                    <a:pt x="107" y="316"/>
                  </a:cubicBezTo>
                  <a:cubicBezTo>
                    <a:pt x="108" y="317"/>
                    <a:pt x="110" y="321"/>
                    <a:pt x="110" y="320"/>
                  </a:cubicBezTo>
                  <a:cubicBezTo>
                    <a:pt x="110" y="330"/>
                    <a:pt x="110" y="340"/>
                    <a:pt x="110" y="351"/>
                  </a:cubicBezTo>
                  <a:cubicBezTo>
                    <a:pt x="110" y="369"/>
                    <a:pt x="110" y="387"/>
                    <a:pt x="110" y="406"/>
                  </a:cubicBezTo>
                  <a:cubicBezTo>
                    <a:pt x="110" y="411"/>
                    <a:pt x="108" y="417"/>
                    <a:pt x="111" y="421"/>
                  </a:cubicBezTo>
                  <a:cubicBezTo>
                    <a:pt x="117" y="431"/>
                    <a:pt x="122" y="441"/>
                    <a:pt x="127" y="451"/>
                  </a:cubicBezTo>
                  <a:cubicBezTo>
                    <a:pt x="135" y="465"/>
                    <a:pt x="140" y="480"/>
                    <a:pt x="145" y="496"/>
                  </a:cubicBezTo>
                  <a:cubicBezTo>
                    <a:pt x="146" y="497"/>
                    <a:pt x="147" y="498"/>
                    <a:pt x="148" y="498"/>
                  </a:cubicBezTo>
                  <a:cubicBezTo>
                    <a:pt x="196" y="491"/>
                    <a:pt x="244" y="483"/>
                    <a:pt x="291" y="476"/>
                  </a:cubicBezTo>
                  <a:cubicBezTo>
                    <a:pt x="314" y="473"/>
                    <a:pt x="336" y="470"/>
                    <a:pt x="359" y="466"/>
                  </a:cubicBezTo>
                  <a:cubicBezTo>
                    <a:pt x="360" y="466"/>
                    <a:pt x="362" y="466"/>
                    <a:pt x="363" y="466"/>
                  </a:cubicBezTo>
                  <a:cubicBezTo>
                    <a:pt x="361" y="466"/>
                    <a:pt x="362" y="466"/>
                    <a:pt x="364" y="467"/>
                  </a:cubicBezTo>
                  <a:cubicBezTo>
                    <a:pt x="367" y="469"/>
                    <a:pt x="370" y="471"/>
                    <a:pt x="372" y="473"/>
                  </a:cubicBezTo>
                  <a:cubicBezTo>
                    <a:pt x="383" y="480"/>
                    <a:pt x="393" y="487"/>
                    <a:pt x="404" y="494"/>
                  </a:cubicBezTo>
                  <a:cubicBezTo>
                    <a:pt x="404" y="494"/>
                    <a:pt x="404" y="494"/>
                    <a:pt x="404" y="494"/>
                  </a:cubicBezTo>
                  <a:cubicBezTo>
                    <a:pt x="406" y="495"/>
                    <a:pt x="407" y="494"/>
                    <a:pt x="407" y="492"/>
                  </a:cubicBezTo>
                  <a:cubicBezTo>
                    <a:pt x="403" y="473"/>
                    <a:pt x="400" y="453"/>
                    <a:pt x="396" y="434"/>
                  </a:cubicBezTo>
                  <a:cubicBezTo>
                    <a:pt x="396" y="435"/>
                    <a:pt x="395" y="436"/>
                    <a:pt x="394" y="437"/>
                  </a:cubicBezTo>
                  <a:cubicBezTo>
                    <a:pt x="412" y="437"/>
                    <a:pt x="430" y="437"/>
                    <a:pt x="448" y="437"/>
                  </a:cubicBezTo>
                  <a:cubicBezTo>
                    <a:pt x="450" y="437"/>
                    <a:pt x="451" y="435"/>
                    <a:pt x="450" y="434"/>
                  </a:cubicBezTo>
                  <a:cubicBezTo>
                    <a:pt x="444" y="391"/>
                    <a:pt x="451" y="348"/>
                    <a:pt x="470" y="309"/>
                  </a:cubicBezTo>
                  <a:cubicBezTo>
                    <a:pt x="471" y="308"/>
                    <a:pt x="471" y="307"/>
                    <a:pt x="470" y="306"/>
                  </a:cubicBezTo>
                  <a:cubicBezTo>
                    <a:pt x="461" y="297"/>
                    <a:pt x="453" y="288"/>
                    <a:pt x="444" y="278"/>
                  </a:cubicBezTo>
                  <a:cubicBezTo>
                    <a:pt x="442" y="276"/>
                    <a:pt x="439" y="279"/>
                    <a:pt x="441" y="28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0" name="Freeform 267"/>
            <p:cNvSpPr>
              <a:spLocks/>
            </p:cNvSpPr>
            <p:nvPr/>
          </p:nvSpPr>
          <p:spPr bwMode="auto">
            <a:xfrm>
              <a:off x="6207125" y="3044825"/>
              <a:ext cx="542925" cy="628650"/>
            </a:xfrm>
            <a:custGeom>
              <a:avLst/>
              <a:gdLst>
                <a:gd name="T0" fmla="*/ 356 w 356"/>
                <a:gd name="T1" fmla="*/ 157 h 411"/>
                <a:gd name="T2" fmla="*/ 356 w 356"/>
                <a:gd name="T3" fmla="*/ 181 h 411"/>
                <a:gd name="T4" fmla="*/ 337 w 356"/>
                <a:gd name="T5" fmla="*/ 260 h 411"/>
                <a:gd name="T6" fmla="*/ 287 w 356"/>
                <a:gd name="T7" fmla="*/ 290 h 411"/>
                <a:gd name="T8" fmla="*/ 287 w 356"/>
                <a:gd name="T9" fmla="*/ 325 h 411"/>
                <a:gd name="T10" fmla="*/ 257 w 356"/>
                <a:gd name="T11" fmla="*/ 325 h 411"/>
                <a:gd name="T12" fmla="*/ 257 w 356"/>
                <a:gd name="T13" fmla="*/ 386 h 411"/>
                <a:gd name="T14" fmla="*/ 228 w 356"/>
                <a:gd name="T15" fmla="*/ 411 h 411"/>
                <a:gd name="T16" fmla="*/ 191 w 356"/>
                <a:gd name="T17" fmla="*/ 380 h 411"/>
                <a:gd name="T18" fmla="*/ 148 w 356"/>
                <a:gd name="T19" fmla="*/ 392 h 411"/>
                <a:gd name="T20" fmla="*/ 96 w 356"/>
                <a:gd name="T21" fmla="*/ 392 h 411"/>
                <a:gd name="T22" fmla="*/ 39 w 356"/>
                <a:gd name="T23" fmla="*/ 367 h 411"/>
                <a:gd name="T24" fmla="*/ 39 w 356"/>
                <a:gd name="T25" fmla="*/ 367 h 411"/>
                <a:gd name="T26" fmla="*/ 0 w 356"/>
                <a:gd name="T27" fmla="*/ 96 h 411"/>
                <a:gd name="T28" fmla="*/ 96 w 356"/>
                <a:gd name="T29" fmla="*/ 82 h 411"/>
                <a:gd name="T30" fmla="*/ 96 w 356"/>
                <a:gd name="T31" fmla="*/ 82 h 411"/>
                <a:gd name="T32" fmla="*/ 152 w 356"/>
                <a:gd name="T33" fmla="*/ 98 h 411"/>
                <a:gd name="T34" fmla="*/ 192 w 356"/>
                <a:gd name="T35" fmla="*/ 80 h 411"/>
                <a:gd name="T36" fmla="*/ 260 w 356"/>
                <a:gd name="T37" fmla="*/ 48 h 411"/>
                <a:gd name="T38" fmla="*/ 290 w 356"/>
                <a:gd name="T39" fmla="*/ 18 h 411"/>
                <a:gd name="T40" fmla="*/ 314 w 356"/>
                <a:gd name="T41" fmla="*/ 0 h 411"/>
                <a:gd name="T42" fmla="*/ 356 w 356"/>
                <a:gd name="T43" fmla="*/ 143 h 411"/>
                <a:gd name="T44" fmla="*/ 356 w 356"/>
                <a:gd name="T45" fmla="*/ 15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6" h="411">
                  <a:moveTo>
                    <a:pt x="356" y="157"/>
                  </a:moveTo>
                  <a:cubicBezTo>
                    <a:pt x="356" y="181"/>
                    <a:pt x="356" y="181"/>
                    <a:pt x="356" y="181"/>
                  </a:cubicBezTo>
                  <a:cubicBezTo>
                    <a:pt x="337" y="260"/>
                    <a:pt x="337" y="260"/>
                    <a:pt x="337" y="260"/>
                  </a:cubicBezTo>
                  <a:cubicBezTo>
                    <a:pt x="287" y="290"/>
                    <a:pt x="287" y="290"/>
                    <a:pt x="287" y="290"/>
                  </a:cubicBezTo>
                  <a:cubicBezTo>
                    <a:pt x="287" y="325"/>
                    <a:pt x="287" y="325"/>
                    <a:pt x="287" y="325"/>
                  </a:cubicBezTo>
                  <a:cubicBezTo>
                    <a:pt x="257" y="325"/>
                    <a:pt x="257" y="325"/>
                    <a:pt x="257" y="325"/>
                  </a:cubicBezTo>
                  <a:cubicBezTo>
                    <a:pt x="257" y="386"/>
                    <a:pt x="257" y="386"/>
                    <a:pt x="257" y="386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191" y="380"/>
                    <a:pt x="191" y="380"/>
                    <a:pt x="191" y="380"/>
                  </a:cubicBezTo>
                  <a:cubicBezTo>
                    <a:pt x="148" y="392"/>
                    <a:pt x="148" y="392"/>
                    <a:pt x="148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39" y="367"/>
                    <a:pt x="39" y="367"/>
                    <a:pt x="39" y="367"/>
                  </a:cubicBezTo>
                  <a:cubicBezTo>
                    <a:pt x="39" y="367"/>
                    <a:pt x="39" y="367"/>
                    <a:pt x="39" y="36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144" y="98"/>
                    <a:pt x="152" y="98"/>
                  </a:cubicBezTo>
                  <a:cubicBezTo>
                    <a:pt x="160" y="98"/>
                    <a:pt x="192" y="80"/>
                    <a:pt x="192" y="80"/>
                  </a:cubicBezTo>
                  <a:cubicBezTo>
                    <a:pt x="192" y="80"/>
                    <a:pt x="250" y="58"/>
                    <a:pt x="260" y="48"/>
                  </a:cubicBezTo>
                  <a:cubicBezTo>
                    <a:pt x="270" y="38"/>
                    <a:pt x="278" y="24"/>
                    <a:pt x="290" y="18"/>
                  </a:cubicBezTo>
                  <a:cubicBezTo>
                    <a:pt x="295" y="16"/>
                    <a:pt x="304" y="8"/>
                    <a:pt x="314" y="0"/>
                  </a:cubicBezTo>
                  <a:cubicBezTo>
                    <a:pt x="356" y="143"/>
                    <a:pt x="356" y="143"/>
                    <a:pt x="356" y="143"/>
                  </a:cubicBezTo>
                  <a:lnTo>
                    <a:pt x="356" y="15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1" name="Freeform 268"/>
            <p:cNvSpPr>
              <a:spLocks/>
            </p:cNvSpPr>
            <p:nvPr/>
          </p:nvSpPr>
          <p:spPr bwMode="auto">
            <a:xfrm>
              <a:off x="6207125" y="3044825"/>
              <a:ext cx="542925" cy="628650"/>
            </a:xfrm>
            <a:custGeom>
              <a:avLst/>
              <a:gdLst>
                <a:gd name="T0" fmla="*/ 356 w 356"/>
                <a:gd name="T1" fmla="*/ 157 h 411"/>
                <a:gd name="T2" fmla="*/ 356 w 356"/>
                <a:gd name="T3" fmla="*/ 181 h 411"/>
                <a:gd name="T4" fmla="*/ 337 w 356"/>
                <a:gd name="T5" fmla="*/ 260 h 411"/>
                <a:gd name="T6" fmla="*/ 287 w 356"/>
                <a:gd name="T7" fmla="*/ 290 h 411"/>
                <a:gd name="T8" fmla="*/ 287 w 356"/>
                <a:gd name="T9" fmla="*/ 325 h 411"/>
                <a:gd name="T10" fmla="*/ 257 w 356"/>
                <a:gd name="T11" fmla="*/ 325 h 411"/>
                <a:gd name="T12" fmla="*/ 257 w 356"/>
                <a:gd name="T13" fmla="*/ 386 h 411"/>
                <a:gd name="T14" fmla="*/ 228 w 356"/>
                <a:gd name="T15" fmla="*/ 411 h 411"/>
                <a:gd name="T16" fmla="*/ 191 w 356"/>
                <a:gd name="T17" fmla="*/ 380 h 411"/>
                <a:gd name="T18" fmla="*/ 148 w 356"/>
                <a:gd name="T19" fmla="*/ 392 h 411"/>
                <a:gd name="T20" fmla="*/ 96 w 356"/>
                <a:gd name="T21" fmla="*/ 392 h 411"/>
                <a:gd name="T22" fmla="*/ 39 w 356"/>
                <a:gd name="T23" fmla="*/ 367 h 411"/>
                <a:gd name="T24" fmla="*/ 39 w 356"/>
                <a:gd name="T25" fmla="*/ 367 h 411"/>
                <a:gd name="T26" fmla="*/ 0 w 356"/>
                <a:gd name="T27" fmla="*/ 96 h 411"/>
                <a:gd name="T28" fmla="*/ 96 w 356"/>
                <a:gd name="T29" fmla="*/ 82 h 411"/>
                <a:gd name="T30" fmla="*/ 96 w 356"/>
                <a:gd name="T31" fmla="*/ 82 h 411"/>
                <a:gd name="T32" fmla="*/ 152 w 356"/>
                <a:gd name="T33" fmla="*/ 98 h 411"/>
                <a:gd name="T34" fmla="*/ 192 w 356"/>
                <a:gd name="T35" fmla="*/ 80 h 411"/>
                <a:gd name="T36" fmla="*/ 260 w 356"/>
                <a:gd name="T37" fmla="*/ 48 h 411"/>
                <a:gd name="T38" fmla="*/ 290 w 356"/>
                <a:gd name="T39" fmla="*/ 18 h 411"/>
                <a:gd name="T40" fmla="*/ 314 w 356"/>
                <a:gd name="T41" fmla="*/ 0 h 411"/>
                <a:gd name="T42" fmla="*/ 356 w 356"/>
                <a:gd name="T43" fmla="*/ 143 h 411"/>
                <a:gd name="T44" fmla="*/ 356 w 356"/>
                <a:gd name="T45" fmla="*/ 157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6" h="411">
                  <a:moveTo>
                    <a:pt x="356" y="157"/>
                  </a:moveTo>
                  <a:cubicBezTo>
                    <a:pt x="356" y="181"/>
                    <a:pt x="356" y="181"/>
                    <a:pt x="356" y="181"/>
                  </a:cubicBezTo>
                  <a:cubicBezTo>
                    <a:pt x="337" y="260"/>
                    <a:pt x="337" y="260"/>
                    <a:pt x="337" y="260"/>
                  </a:cubicBezTo>
                  <a:cubicBezTo>
                    <a:pt x="287" y="290"/>
                    <a:pt x="287" y="290"/>
                    <a:pt x="287" y="290"/>
                  </a:cubicBezTo>
                  <a:cubicBezTo>
                    <a:pt x="287" y="325"/>
                    <a:pt x="287" y="325"/>
                    <a:pt x="287" y="325"/>
                  </a:cubicBezTo>
                  <a:cubicBezTo>
                    <a:pt x="257" y="325"/>
                    <a:pt x="257" y="325"/>
                    <a:pt x="257" y="325"/>
                  </a:cubicBezTo>
                  <a:cubicBezTo>
                    <a:pt x="257" y="386"/>
                    <a:pt x="257" y="386"/>
                    <a:pt x="257" y="386"/>
                  </a:cubicBezTo>
                  <a:cubicBezTo>
                    <a:pt x="228" y="411"/>
                    <a:pt x="228" y="411"/>
                    <a:pt x="228" y="411"/>
                  </a:cubicBezTo>
                  <a:cubicBezTo>
                    <a:pt x="191" y="380"/>
                    <a:pt x="191" y="380"/>
                    <a:pt x="191" y="380"/>
                  </a:cubicBezTo>
                  <a:cubicBezTo>
                    <a:pt x="148" y="392"/>
                    <a:pt x="148" y="392"/>
                    <a:pt x="148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39" y="367"/>
                    <a:pt x="39" y="367"/>
                    <a:pt x="39" y="367"/>
                  </a:cubicBezTo>
                  <a:cubicBezTo>
                    <a:pt x="39" y="367"/>
                    <a:pt x="39" y="367"/>
                    <a:pt x="39" y="367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6" y="82"/>
                    <a:pt x="144" y="98"/>
                    <a:pt x="152" y="98"/>
                  </a:cubicBezTo>
                  <a:cubicBezTo>
                    <a:pt x="160" y="98"/>
                    <a:pt x="192" y="80"/>
                    <a:pt x="192" y="80"/>
                  </a:cubicBezTo>
                  <a:cubicBezTo>
                    <a:pt x="192" y="80"/>
                    <a:pt x="250" y="58"/>
                    <a:pt x="260" y="48"/>
                  </a:cubicBezTo>
                  <a:cubicBezTo>
                    <a:pt x="270" y="38"/>
                    <a:pt x="278" y="24"/>
                    <a:pt x="290" y="18"/>
                  </a:cubicBezTo>
                  <a:cubicBezTo>
                    <a:pt x="295" y="16"/>
                    <a:pt x="304" y="8"/>
                    <a:pt x="314" y="0"/>
                  </a:cubicBezTo>
                  <a:cubicBezTo>
                    <a:pt x="356" y="143"/>
                    <a:pt x="356" y="143"/>
                    <a:pt x="356" y="143"/>
                  </a:cubicBezTo>
                  <a:lnTo>
                    <a:pt x="356" y="15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2" name="Freeform 269"/>
            <p:cNvSpPr>
              <a:spLocks/>
            </p:cNvSpPr>
            <p:nvPr/>
          </p:nvSpPr>
          <p:spPr bwMode="auto">
            <a:xfrm>
              <a:off x="6203950" y="3041650"/>
              <a:ext cx="552450" cy="633413"/>
            </a:xfrm>
            <a:custGeom>
              <a:avLst/>
              <a:gdLst>
                <a:gd name="T0" fmla="*/ 356 w 362"/>
                <a:gd name="T1" fmla="*/ 182 h 415"/>
                <a:gd name="T2" fmla="*/ 337 w 362"/>
                <a:gd name="T3" fmla="*/ 261 h 415"/>
                <a:gd name="T4" fmla="*/ 334 w 362"/>
                <a:gd name="T5" fmla="*/ 262 h 415"/>
                <a:gd name="T6" fmla="*/ 292 w 362"/>
                <a:gd name="T7" fmla="*/ 288 h 415"/>
                <a:gd name="T8" fmla="*/ 287 w 362"/>
                <a:gd name="T9" fmla="*/ 327 h 415"/>
                <a:gd name="T10" fmla="*/ 259 w 362"/>
                <a:gd name="T11" fmla="*/ 325 h 415"/>
                <a:gd name="T12" fmla="*/ 257 w 362"/>
                <a:gd name="T13" fmla="*/ 361 h 415"/>
                <a:gd name="T14" fmla="*/ 257 w 362"/>
                <a:gd name="T15" fmla="*/ 387 h 415"/>
                <a:gd name="T16" fmla="*/ 256 w 362"/>
                <a:gd name="T17" fmla="*/ 389 h 415"/>
                <a:gd name="T18" fmla="*/ 232 w 362"/>
                <a:gd name="T19" fmla="*/ 408 h 415"/>
                <a:gd name="T20" fmla="*/ 231 w 362"/>
                <a:gd name="T21" fmla="*/ 411 h 415"/>
                <a:gd name="T22" fmla="*/ 193 w 362"/>
                <a:gd name="T23" fmla="*/ 380 h 415"/>
                <a:gd name="T24" fmla="*/ 160 w 362"/>
                <a:gd name="T25" fmla="*/ 389 h 415"/>
                <a:gd name="T26" fmla="*/ 108 w 362"/>
                <a:gd name="T27" fmla="*/ 392 h 415"/>
                <a:gd name="T28" fmla="*/ 99 w 362"/>
                <a:gd name="T29" fmla="*/ 393 h 415"/>
                <a:gd name="T30" fmla="*/ 45 w 362"/>
                <a:gd name="T31" fmla="*/ 369 h 415"/>
                <a:gd name="T32" fmla="*/ 43 w 362"/>
                <a:gd name="T33" fmla="*/ 369 h 415"/>
                <a:gd name="T34" fmla="*/ 33 w 362"/>
                <a:gd name="T35" fmla="*/ 303 h 415"/>
                <a:gd name="T36" fmla="*/ 4 w 362"/>
                <a:gd name="T37" fmla="*/ 97 h 415"/>
                <a:gd name="T38" fmla="*/ 76 w 362"/>
                <a:gd name="T39" fmla="*/ 89 h 415"/>
                <a:gd name="T40" fmla="*/ 98 w 362"/>
                <a:gd name="T41" fmla="*/ 86 h 415"/>
                <a:gd name="T42" fmla="*/ 155 w 362"/>
                <a:gd name="T43" fmla="*/ 102 h 415"/>
                <a:gd name="T44" fmla="*/ 201 w 362"/>
                <a:gd name="T45" fmla="*/ 81 h 415"/>
                <a:gd name="T46" fmla="*/ 262 w 362"/>
                <a:gd name="T47" fmla="*/ 53 h 415"/>
                <a:gd name="T48" fmla="*/ 301 w 362"/>
                <a:gd name="T49" fmla="*/ 17 h 415"/>
                <a:gd name="T50" fmla="*/ 314 w 362"/>
                <a:gd name="T51" fmla="*/ 3 h 415"/>
                <a:gd name="T52" fmla="*/ 356 w 362"/>
                <a:gd name="T53" fmla="*/ 159 h 415"/>
                <a:gd name="T54" fmla="*/ 357 w 362"/>
                <a:gd name="T55" fmla="*/ 134 h 415"/>
                <a:gd name="T56" fmla="*/ 318 w 362"/>
                <a:gd name="T57" fmla="*/ 1 h 415"/>
                <a:gd name="T58" fmla="*/ 286 w 362"/>
                <a:gd name="T59" fmla="*/ 22 h 415"/>
                <a:gd name="T60" fmla="*/ 215 w 362"/>
                <a:gd name="T61" fmla="*/ 72 h 415"/>
                <a:gd name="T62" fmla="*/ 149 w 362"/>
                <a:gd name="T63" fmla="*/ 97 h 415"/>
                <a:gd name="T64" fmla="*/ 88 w 362"/>
                <a:gd name="T65" fmla="*/ 83 h 415"/>
                <a:gd name="T66" fmla="*/ 1 w 362"/>
                <a:gd name="T67" fmla="*/ 96 h 415"/>
                <a:gd name="T68" fmla="*/ 39 w 362"/>
                <a:gd name="T69" fmla="*/ 369 h 415"/>
                <a:gd name="T70" fmla="*/ 41 w 362"/>
                <a:gd name="T71" fmla="*/ 371 h 415"/>
                <a:gd name="T72" fmla="*/ 60 w 362"/>
                <a:gd name="T73" fmla="*/ 380 h 415"/>
                <a:gd name="T74" fmla="*/ 107 w 362"/>
                <a:gd name="T75" fmla="*/ 396 h 415"/>
                <a:gd name="T76" fmla="*/ 192 w 362"/>
                <a:gd name="T77" fmla="*/ 384 h 415"/>
                <a:gd name="T78" fmla="*/ 195 w 362"/>
                <a:gd name="T79" fmla="*/ 386 h 415"/>
                <a:gd name="T80" fmla="*/ 229 w 362"/>
                <a:gd name="T81" fmla="*/ 414 h 415"/>
                <a:gd name="T82" fmla="*/ 253 w 362"/>
                <a:gd name="T83" fmla="*/ 396 h 415"/>
                <a:gd name="T84" fmla="*/ 261 w 362"/>
                <a:gd name="T85" fmla="*/ 327 h 415"/>
                <a:gd name="T86" fmla="*/ 289 w 362"/>
                <a:gd name="T87" fmla="*/ 329 h 415"/>
                <a:gd name="T88" fmla="*/ 291 w 362"/>
                <a:gd name="T89" fmla="*/ 299 h 415"/>
                <a:gd name="T90" fmla="*/ 290 w 362"/>
                <a:gd name="T91" fmla="*/ 294 h 415"/>
                <a:gd name="T92" fmla="*/ 329 w 362"/>
                <a:gd name="T93" fmla="*/ 270 h 415"/>
                <a:gd name="T94" fmla="*/ 355 w 362"/>
                <a:gd name="T95" fmla="*/ 203 h 415"/>
                <a:gd name="T96" fmla="*/ 360 w 362"/>
                <a:gd name="T97" fmla="*/ 159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2" h="415">
                  <a:moveTo>
                    <a:pt x="356" y="159"/>
                  </a:moveTo>
                  <a:cubicBezTo>
                    <a:pt x="356" y="166"/>
                    <a:pt x="357" y="176"/>
                    <a:pt x="356" y="182"/>
                  </a:cubicBezTo>
                  <a:cubicBezTo>
                    <a:pt x="354" y="190"/>
                    <a:pt x="353" y="197"/>
                    <a:pt x="351" y="204"/>
                  </a:cubicBezTo>
                  <a:cubicBezTo>
                    <a:pt x="346" y="223"/>
                    <a:pt x="342" y="242"/>
                    <a:pt x="337" y="261"/>
                  </a:cubicBezTo>
                  <a:cubicBezTo>
                    <a:pt x="337" y="261"/>
                    <a:pt x="339" y="259"/>
                    <a:pt x="338" y="260"/>
                  </a:cubicBezTo>
                  <a:cubicBezTo>
                    <a:pt x="336" y="261"/>
                    <a:pt x="335" y="262"/>
                    <a:pt x="334" y="262"/>
                  </a:cubicBezTo>
                  <a:cubicBezTo>
                    <a:pt x="330" y="265"/>
                    <a:pt x="325" y="268"/>
                    <a:pt x="320" y="271"/>
                  </a:cubicBezTo>
                  <a:cubicBezTo>
                    <a:pt x="311" y="276"/>
                    <a:pt x="301" y="282"/>
                    <a:pt x="292" y="288"/>
                  </a:cubicBezTo>
                  <a:cubicBezTo>
                    <a:pt x="287" y="291"/>
                    <a:pt x="287" y="291"/>
                    <a:pt x="287" y="298"/>
                  </a:cubicBezTo>
                  <a:cubicBezTo>
                    <a:pt x="287" y="307"/>
                    <a:pt x="287" y="317"/>
                    <a:pt x="287" y="327"/>
                  </a:cubicBezTo>
                  <a:cubicBezTo>
                    <a:pt x="287" y="326"/>
                    <a:pt x="288" y="325"/>
                    <a:pt x="289" y="325"/>
                  </a:cubicBezTo>
                  <a:cubicBezTo>
                    <a:pt x="279" y="325"/>
                    <a:pt x="269" y="325"/>
                    <a:pt x="259" y="325"/>
                  </a:cubicBezTo>
                  <a:cubicBezTo>
                    <a:pt x="258" y="325"/>
                    <a:pt x="257" y="326"/>
                    <a:pt x="257" y="327"/>
                  </a:cubicBezTo>
                  <a:cubicBezTo>
                    <a:pt x="257" y="338"/>
                    <a:pt x="257" y="350"/>
                    <a:pt x="257" y="361"/>
                  </a:cubicBezTo>
                  <a:cubicBezTo>
                    <a:pt x="257" y="368"/>
                    <a:pt x="257" y="375"/>
                    <a:pt x="257" y="382"/>
                  </a:cubicBezTo>
                  <a:cubicBezTo>
                    <a:pt x="257" y="384"/>
                    <a:pt x="257" y="385"/>
                    <a:pt x="257" y="387"/>
                  </a:cubicBezTo>
                  <a:cubicBezTo>
                    <a:pt x="257" y="389"/>
                    <a:pt x="257" y="387"/>
                    <a:pt x="258" y="387"/>
                  </a:cubicBezTo>
                  <a:cubicBezTo>
                    <a:pt x="257" y="387"/>
                    <a:pt x="256" y="388"/>
                    <a:pt x="256" y="389"/>
                  </a:cubicBezTo>
                  <a:cubicBezTo>
                    <a:pt x="250" y="393"/>
                    <a:pt x="245" y="398"/>
                    <a:pt x="239" y="402"/>
                  </a:cubicBezTo>
                  <a:cubicBezTo>
                    <a:pt x="237" y="404"/>
                    <a:pt x="234" y="406"/>
                    <a:pt x="232" y="408"/>
                  </a:cubicBezTo>
                  <a:cubicBezTo>
                    <a:pt x="231" y="409"/>
                    <a:pt x="230" y="410"/>
                    <a:pt x="229" y="410"/>
                  </a:cubicBezTo>
                  <a:cubicBezTo>
                    <a:pt x="228" y="412"/>
                    <a:pt x="231" y="411"/>
                    <a:pt x="231" y="411"/>
                  </a:cubicBezTo>
                  <a:cubicBezTo>
                    <a:pt x="221" y="403"/>
                    <a:pt x="211" y="394"/>
                    <a:pt x="201" y="386"/>
                  </a:cubicBezTo>
                  <a:cubicBezTo>
                    <a:pt x="199" y="384"/>
                    <a:pt x="196" y="381"/>
                    <a:pt x="193" y="380"/>
                  </a:cubicBezTo>
                  <a:cubicBezTo>
                    <a:pt x="190" y="379"/>
                    <a:pt x="184" y="382"/>
                    <a:pt x="182" y="383"/>
                  </a:cubicBezTo>
                  <a:cubicBezTo>
                    <a:pt x="174" y="385"/>
                    <a:pt x="167" y="387"/>
                    <a:pt x="160" y="389"/>
                  </a:cubicBezTo>
                  <a:cubicBezTo>
                    <a:pt x="157" y="390"/>
                    <a:pt x="151" y="392"/>
                    <a:pt x="149" y="392"/>
                  </a:cubicBezTo>
                  <a:cubicBezTo>
                    <a:pt x="135" y="392"/>
                    <a:pt x="122" y="392"/>
                    <a:pt x="108" y="392"/>
                  </a:cubicBezTo>
                  <a:cubicBezTo>
                    <a:pt x="106" y="392"/>
                    <a:pt x="103" y="392"/>
                    <a:pt x="100" y="392"/>
                  </a:cubicBezTo>
                  <a:cubicBezTo>
                    <a:pt x="99" y="392"/>
                    <a:pt x="98" y="392"/>
                    <a:pt x="99" y="393"/>
                  </a:cubicBezTo>
                  <a:cubicBezTo>
                    <a:pt x="94" y="391"/>
                    <a:pt x="90" y="389"/>
                    <a:pt x="85" y="387"/>
                  </a:cubicBezTo>
                  <a:cubicBezTo>
                    <a:pt x="72" y="381"/>
                    <a:pt x="58" y="375"/>
                    <a:pt x="45" y="369"/>
                  </a:cubicBezTo>
                  <a:cubicBezTo>
                    <a:pt x="44" y="369"/>
                    <a:pt x="43" y="368"/>
                    <a:pt x="42" y="368"/>
                  </a:cubicBezTo>
                  <a:cubicBezTo>
                    <a:pt x="39" y="367"/>
                    <a:pt x="43" y="369"/>
                    <a:pt x="43" y="369"/>
                  </a:cubicBezTo>
                  <a:cubicBezTo>
                    <a:pt x="42" y="367"/>
                    <a:pt x="42" y="366"/>
                    <a:pt x="42" y="364"/>
                  </a:cubicBezTo>
                  <a:cubicBezTo>
                    <a:pt x="39" y="344"/>
                    <a:pt x="36" y="323"/>
                    <a:pt x="33" y="303"/>
                  </a:cubicBezTo>
                  <a:cubicBezTo>
                    <a:pt x="25" y="243"/>
                    <a:pt x="16" y="184"/>
                    <a:pt x="8" y="124"/>
                  </a:cubicBezTo>
                  <a:cubicBezTo>
                    <a:pt x="6" y="115"/>
                    <a:pt x="5" y="106"/>
                    <a:pt x="4" y="97"/>
                  </a:cubicBezTo>
                  <a:cubicBezTo>
                    <a:pt x="3" y="98"/>
                    <a:pt x="3" y="99"/>
                    <a:pt x="2" y="100"/>
                  </a:cubicBezTo>
                  <a:cubicBezTo>
                    <a:pt x="27" y="96"/>
                    <a:pt x="51" y="93"/>
                    <a:pt x="76" y="89"/>
                  </a:cubicBezTo>
                  <a:cubicBezTo>
                    <a:pt x="81" y="88"/>
                    <a:pt x="87" y="88"/>
                    <a:pt x="92" y="87"/>
                  </a:cubicBezTo>
                  <a:cubicBezTo>
                    <a:pt x="95" y="86"/>
                    <a:pt x="98" y="86"/>
                    <a:pt x="98" y="86"/>
                  </a:cubicBezTo>
                  <a:cubicBezTo>
                    <a:pt x="112" y="91"/>
                    <a:pt x="126" y="95"/>
                    <a:pt x="140" y="99"/>
                  </a:cubicBezTo>
                  <a:cubicBezTo>
                    <a:pt x="145" y="100"/>
                    <a:pt x="150" y="102"/>
                    <a:pt x="155" y="102"/>
                  </a:cubicBezTo>
                  <a:cubicBezTo>
                    <a:pt x="161" y="101"/>
                    <a:pt x="168" y="97"/>
                    <a:pt x="174" y="95"/>
                  </a:cubicBezTo>
                  <a:cubicBezTo>
                    <a:pt x="184" y="90"/>
                    <a:pt x="192" y="85"/>
                    <a:pt x="201" y="81"/>
                  </a:cubicBezTo>
                  <a:cubicBezTo>
                    <a:pt x="216" y="75"/>
                    <a:pt x="231" y="69"/>
                    <a:pt x="246" y="62"/>
                  </a:cubicBezTo>
                  <a:cubicBezTo>
                    <a:pt x="251" y="59"/>
                    <a:pt x="257" y="57"/>
                    <a:pt x="262" y="53"/>
                  </a:cubicBezTo>
                  <a:cubicBezTo>
                    <a:pt x="271" y="45"/>
                    <a:pt x="277" y="34"/>
                    <a:pt x="286" y="26"/>
                  </a:cubicBezTo>
                  <a:cubicBezTo>
                    <a:pt x="290" y="22"/>
                    <a:pt x="296" y="20"/>
                    <a:pt x="301" y="17"/>
                  </a:cubicBezTo>
                  <a:cubicBezTo>
                    <a:pt x="306" y="13"/>
                    <a:pt x="312" y="8"/>
                    <a:pt x="317" y="3"/>
                  </a:cubicBezTo>
                  <a:cubicBezTo>
                    <a:pt x="316" y="3"/>
                    <a:pt x="315" y="3"/>
                    <a:pt x="314" y="3"/>
                  </a:cubicBezTo>
                  <a:cubicBezTo>
                    <a:pt x="322" y="29"/>
                    <a:pt x="330" y="56"/>
                    <a:pt x="338" y="83"/>
                  </a:cubicBezTo>
                  <a:cubicBezTo>
                    <a:pt x="345" y="107"/>
                    <a:pt x="356" y="133"/>
                    <a:pt x="356" y="159"/>
                  </a:cubicBezTo>
                  <a:cubicBezTo>
                    <a:pt x="356" y="161"/>
                    <a:pt x="360" y="161"/>
                    <a:pt x="360" y="159"/>
                  </a:cubicBezTo>
                  <a:cubicBezTo>
                    <a:pt x="360" y="149"/>
                    <a:pt x="359" y="143"/>
                    <a:pt x="357" y="134"/>
                  </a:cubicBezTo>
                  <a:cubicBezTo>
                    <a:pt x="352" y="118"/>
                    <a:pt x="347" y="102"/>
                    <a:pt x="343" y="85"/>
                  </a:cubicBezTo>
                  <a:cubicBezTo>
                    <a:pt x="334" y="57"/>
                    <a:pt x="326" y="29"/>
                    <a:pt x="318" y="1"/>
                  </a:cubicBezTo>
                  <a:cubicBezTo>
                    <a:pt x="317" y="0"/>
                    <a:pt x="316" y="0"/>
                    <a:pt x="315" y="1"/>
                  </a:cubicBezTo>
                  <a:cubicBezTo>
                    <a:pt x="305" y="8"/>
                    <a:pt x="295" y="14"/>
                    <a:pt x="286" y="22"/>
                  </a:cubicBezTo>
                  <a:cubicBezTo>
                    <a:pt x="276" y="30"/>
                    <a:pt x="269" y="41"/>
                    <a:pt x="260" y="49"/>
                  </a:cubicBezTo>
                  <a:cubicBezTo>
                    <a:pt x="248" y="60"/>
                    <a:pt x="229" y="66"/>
                    <a:pt x="215" y="72"/>
                  </a:cubicBezTo>
                  <a:cubicBezTo>
                    <a:pt x="207" y="75"/>
                    <a:pt x="198" y="78"/>
                    <a:pt x="190" y="82"/>
                  </a:cubicBezTo>
                  <a:cubicBezTo>
                    <a:pt x="179" y="88"/>
                    <a:pt x="163" y="100"/>
                    <a:pt x="149" y="97"/>
                  </a:cubicBezTo>
                  <a:cubicBezTo>
                    <a:pt x="134" y="94"/>
                    <a:pt x="119" y="89"/>
                    <a:pt x="104" y="84"/>
                  </a:cubicBezTo>
                  <a:cubicBezTo>
                    <a:pt x="98" y="82"/>
                    <a:pt x="95" y="82"/>
                    <a:pt x="88" y="83"/>
                  </a:cubicBezTo>
                  <a:cubicBezTo>
                    <a:pt x="60" y="87"/>
                    <a:pt x="33" y="91"/>
                    <a:pt x="5" y="95"/>
                  </a:cubicBezTo>
                  <a:cubicBezTo>
                    <a:pt x="4" y="96"/>
                    <a:pt x="3" y="96"/>
                    <a:pt x="1" y="96"/>
                  </a:cubicBezTo>
                  <a:cubicBezTo>
                    <a:pt x="0" y="96"/>
                    <a:pt x="0" y="97"/>
                    <a:pt x="0" y="98"/>
                  </a:cubicBezTo>
                  <a:cubicBezTo>
                    <a:pt x="13" y="189"/>
                    <a:pt x="26" y="279"/>
                    <a:pt x="39" y="369"/>
                  </a:cubicBezTo>
                  <a:cubicBezTo>
                    <a:pt x="39" y="369"/>
                    <a:pt x="39" y="370"/>
                    <a:pt x="39" y="370"/>
                  </a:cubicBezTo>
                  <a:cubicBezTo>
                    <a:pt x="39" y="371"/>
                    <a:pt x="40" y="371"/>
                    <a:pt x="41" y="371"/>
                  </a:cubicBezTo>
                  <a:cubicBezTo>
                    <a:pt x="39" y="371"/>
                    <a:pt x="44" y="373"/>
                    <a:pt x="45" y="373"/>
                  </a:cubicBezTo>
                  <a:cubicBezTo>
                    <a:pt x="50" y="376"/>
                    <a:pt x="55" y="378"/>
                    <a:pt x="60" y="380"/>
                  </a:cubicBezTo>
                  <a:cubicBezTo>
                    <a:pt x="71" y="385"/>
                    <a:pt x="82" y="389"/>
                    <a:pt x="93" y="394"/>
                  </a:cubicBezTo>
                  <a:cubicBezTo>
                    <a:pt x="98" y="396"/>
                    <a:pt x="101" y="396"/>
                    <a:pt x="107" y="396"/>
                  </a:cubicBezTo>
                  <a:cubicBezTo>
                    <a:pt x="119" y="396"/>
                    <a:pt x="131" y="396"/>
                    <a:pt x="143" y="396"/>
                  </a:cubicBezTo>
                  <a:cubicBezTo>
                    <a:pt x="159" y="396"/>
                    <a:pt x="176" y="389"/>
                    <a:pt x="192" y="384"/>
                  </a:cubicBezTo>
                  <a:cubicBezTo>
                    <a:pt x="194" y="384"/>
                    <a:pt x="192" y="384"/>
                    <a:pt x="192" y="384"/>
                  </a:cubicBezTo>
                  <a:cubicBezTo>
                    <a:pt x="193" y="384"/>
                    <a:pt x="194" y="385"/>
                    <a:pt x="195" y="386"/>
                  </a:cubicBezTo>
                  <a:cubicBezTo>
                    <a:pt x="199" y="390"/>
                    <a:pt x="203" y="393"/>
                    <a:pt x="208" y="397"/>
                  </a:cubicBezTo>
                  <a:cubicBezTo>
                    <a:pt x="215" y="403"/>
                    <a:pt x="222" y="408"/>
                    <a:pt x="229" y="414"/>
                  </a:cubicBezTo>
                  <a:cubicBezTo>
                    <a:pt x="229" y="415"/>
                    <a:pt x="231" y="415"/>
                    <a:pt x="231" y="414"/>
                  </a:cubicBezTo>
                  <a:cubicBezTo>
                    <a:pt x="239" y="408"/>
                    <a:pt x="246" y="402"/>
                    <a:pt x="253" y="396"/>
                  </a:cubicBezTo>
                  <a:cubicBezTo>
                    <a:pt x="258" y="392"/>
                    <a:pt x="261" y="391"/>
                    <a:pt x="261" y="384"/>
                  </a:cubicBezTo>
                  <a:cubicBezTo>
                    <a:pt x="261" y="365"/>
                    <a:pt x="261" y="346"/>
                    <a:pt x="261" y="327"/>
                  </a:cubicBezTo>
                  <a:cubicBezTo>
                    <a:pt x="261" y="327"/>
                    <a:pt x="260" y="328"/>
                    <a:pt x="259" y="329"/>
                  </a:cubicBezTo>
                  <a:cubicBezTo>
                    <a:pt x="269" y="329"/>
                    <a:pt x="279" y="329"/>
                    <a:pt x="289" y="329"/>
                  </a:cubicBezTo>
                  <a:cubicBezTo>
                    <a:pt x="290" y="329"/>
                    <a:pt x="291" y="328"/>
                    <a:pt x="291" y="327"/>
                  </a:cubicBezTo>
                  <a:cubicBezTo>
                    <a:pt x="291" y="318"/>
                    <a:pt x="291" y="308"/>
                    <a:pt x="291" y="299"/>
                  </a:cubicBezTo>
                  <a:cubicBezTo>
                    <a:pt x="291" y="298"/>
                    <a:pt x="291" y="296"/>
                    <a:pt x="291" y="294"/>
                  </a:cubicBezTo>
                  <a:cubicBezTo>
                    <a:pt x="291" y="291"/>
                    <a:pt x="291" y="293"/>
                    <a:pt x="290" y="294"/>
                  </a:cubicBezTo>
                  <a:cubicBezTo>
                    <a:pt x="293" y="292"/>
                    <a:pt x="296" y="290"/>
                    <a:pt x="299" y="288"/>
                  </a:cubicBezTo>
                  <a:cubicBezTo>
                    <a:pt x="309" y="282"/>
                    <a:pt x="319" y="276"/>
                    <a:pt x="329" y="270"/>
                  </a:cubicBezTo>
                  <a:cubicBezTo>
                    <a:pt x="332" y="269"/>
                    <a:pt x="340" y="265"/>
                    <a:pt x="341" y="262"/>
                  </a:cubicBezTo>
                  <a:cubicBezTo>
                    <a:pt x="346" y="242"/>
                    <a:pt x="351" y="223"/>
                    <a:pt x="355" y="203"/>
                  </a:cubicBezTo>
                  <a:cubicBezTo>
                    <a:pt x="357" y="196"/>
                    <a:pt x="358" y="190"/>
                    <a:pt x="360" y="183"/>
                  </a:cubicBezTo>
                  <a:cubicBezTo>
                    <a:pt x="362" y="176"/>
                    <a:pt x="360" y="166"/>
                    <a:pt x="360" y="159"/>
                  </a:cubicBezTo>
                  <a:cubicBezTo>
                    <a:pt x="360" y="156"/>
                    <a:pt x="356" y="156"/>
                    <a:pt x="356" y="15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3" name="Freeform 270"/>
            <p:cNvSpPr>
              <a:spLocks/>
            </p:cNvSpPr>
            <p:nvPr/>
          </p:nvSpPr>
          <p:spPr bwMode="auto">
            <a:xfrm>
              <a:off x="5657850" y="3927475"/>
              <a:ext cx="1073150" cy="454025"/>
            </a:xfrm>
            <a:custGeom>
              <a:avLst/>
              <a:gdLst>
                <a:gd name="T0" fmla="*/ 676 w 676"/>
                <a:gd name="T1" fmla="*/ 0 h 286"/>
                <a:gd name="T2" fmla="*/ 657 w 676"/>
                <a:gd name="T3" fmla="*/ 59 h 286"/>
                <a:gd name="T4" fmla="*/ 596 w 676"/>
                <a:gd name="T5" fmla="*/ 95 h 286"/>
                <a:gd name="T6" fmla="*/ 503 w 676"/>
                <a:gd name="T7" fmla="*/ 167 h 286"/>
                <a:gd name="T8" fmla="*/ 491 w 676"/>
                <a:gd name="T9" fmla="*/ 213 h 286"/>
                <a:gd name="T10" fmla="*/ 408 w 676"/>
                <a:gd name="T11" fmla="*/ 226 h 286"/>
                <a:gd name="T12" fmla="*/ 385 w 676"/>
                <a:gd name="T13" fmla="*/ 230 h 286"/>
                <a:gd name="T14" fmla="*/ 170 w 676"/>
                <a:gd name="T15" fmla="*/ 267 h 286"/>
                <a:gd name="T16" fmla="*/ 0 w 676"/>
                <a:gd name="T17" fmla="*/ 286 h 286"/>
                <a:gd name="T18" fmla="*/ 37 w 676"/>
                <a:gd name="T19" fmla="*/ 182 h 286"/>
                <a:gd name="T20" fmla="*/ 52 w 676"/>
                <a:gd name="T21" fmla="*/ 113 h 286"/>
                <a:gd name="T22" fmla="*/ 524 w 676"/>
                <a:gd name="T23" fmla="*/ 36 h 286"/>
                <a:gd name="T24" fmla="*/ 676 w 676"/>
                <a:gd name="T2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286">
                  <a:moveTo>
                    <a:pt x="676" y="0"/>
                  </a:moveTo>
                  <a:lnTo>
                    <a:pt x="657" y="59"/>
                  </a:lnTo>
                  <a:lnTo>
                    <a:pt x="596" y="95"/>
                  </a:lnTo>
                  <a:lnTo>
                    <a:pt x="503" y="167"/>
                  </a:lnTo>
                  <a:lnTo>
                    <a:pt x="491" y="213"/>
                  </a:lnTo>
                  <a:lnTo>
                    <a:pt x="408" y="226"/>
                  </a:lnTo>
                  <a:lnTo>
                    <a:pt x="385" y="230"/>
                  </a:lnTo>
                  <a:lnTo>
                    <a:pt x="170" y="267"/>
                  </a:lnTo>
                  <a:lnTo>
                    <a:pt x="0" y="286"/>
                  </a:lnTo>
                  <a:lnTo>
                    <a:pt x="37" y="182"/>
                  </a:lnTo>
                  <a:lnTo>
                    <a:pt x="52" y="113"/>
                  </a:lnTo>
                  <a:lnTo>
                    <a:pt x="524" y="36"/>
                  </a:lnTo>
                  <a:lnTo>
                    <a:pt x="676" y="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4" name="Freeform 271"/>
            <p:cNvSpPr>
              <a:spLocks/>
            </p:cNvSpPr>
            <p:nvPr/>
          </p:nvSpPr>
          <p:spPr bwMode="auto">
            <a:xfrm>
              <a:off x="5657850" y="3927475"/>
              <a:ext cx="1073150" cy="454025"/>
            </a:xfrm>
            <a:custGeom>
              <a:avLst/>
              <a:gdLst>
                <a:gd name="T0" fmla="*/ 676 w 676"/>
                <a:gd name="T1" fmla="*/ 0 h 286"/>
                <a:gd name="T2" fmla="*/ 657 w 676"/>
                <a:gd name="T3" fmla="*/ 59 h 286"/>
                <a:gd name="T4" fmla="*/ 596 w 676"/>
                <a:gd name="T5" fmla="*/ 95 h 286"/>
                <a:gd name="T6" fmla="*/ 503 w 676"/>
                <a:gd name="T7" fmla="*/ 167 h 286"/>
                <a:gd name="T8" fmla="*/ 491 w 676"/>
                <a:gd name="T9" fmla="*/ 213 h 286"/>
                <a:gd name="T10" fmla="*/ 408 w 676"/>
                <a:gd name="T11" fmla="*/ 226 h 286"/>
                <a:gd name="T12" fmla="*/ 385 w 676"/>
                <a:gd name="T13" fmla="*/ 230 h 286"/>
                <a:gd name="T14" fmla="*/ 170 w 676"/>
                <a:gd name="T15" fmla="*/ 267 h 286"/>
                <a:gd name="T16" fmla="*/ 0 w 676"/>
                <a:gd name="T17" fmla="*/ 286 h 286"/>
                <a:gd name="T18" fmla="*/ 37 w 676"/>
                <a:gd name="T19" fmla="*/ 182 h 286"/>
                <a:gd name="T20" fmla="*/ 52 w 676"/>
                <a:gd name="T21" fmla="*/ 113 h 286"/>
                <a:gd name="T22" fmla="*/ 524 w 676"/>
                <a:gd name="T23" fmla="*/ 36 h 286"/>
                <a:gd name="T24" fmla="*/ 676 w 676"/>
                <a:gd name="T25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6" h="286">
                  <a:moveTo>
                    <a:pt x="676" y="0"/>
                  </a:moveTo>
                  <a:lnTo>
                    <a:pt x="657" y="59"/>
                  </a:lnTo>
                  <a:lnTo>
                    <a:pt x="596" y="95"/>
                  </a:lnTo>
                  <a:lnTo>
                    <a:pt x="503" y="167"/>
                  </a:lnTo>
                  <a:lnTo>
                    <a:pt x="491" y="213"/>
                  </a:lnTo>
                  <a:lnTo>
                    <a:pt x="408" y="226"/>
                  </a:lnTo>
                  <a:lnTo>
                    <a:pt x="385" y="230"/>
                  </a:lnTo>
                  <a:lnTo>
                    <a:pt x="170" y="267"/>
                  </a:lnTo>
                  <a:lnTo>
                    <a:pt x="0" y="286"/>
                  </a:lnTo>
                  <a:lnTo>
                    <a:pt x="37" y="182"/>
                  </a:lnTo>
                  <a:lnTo>
                    <a:pt x="52" y="113"/>
                  </a:lnTo>
                  <a:lnTo>
                    <a:pt x="524" y="36"/>
                  </a:lnTo>
                  <a:lnTo>
                    <a:pt x="676" y="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5" name="Freeform 272"/>
            <p:cNvSpPr>
              <a:spLocks/>
            </p:cNvSpPr>
            <p:nvPr/>
          </p:nvSpPr>
          <p:spPr bwMode="auto">
            <a:xfrm>
              <a:off x="5654675" y="3922713"/>
              <a:ext cx="1079500" cy="461963"/>
            </a:xfrm>
            <a:custGeom>
              <a:avLst/>
              <a:gdLst>
                <a:gd name="T0" fmla="*/ 702 w 707"/>
                <a:gd name="T1" fmla="*/ 3 h 302"/>
                <a:gd name="T2" fmla="*/ 692 w 707"/>
                <a:gd name="T3" fmla="*/ 35 h 302"/>
                <a:gd name="T4" fmla="*/ 686 w 707"/>
                <a:gd name="T5" fmla="*/ 56 h 302"/>
                <a:gd name="T6" fmla="*/ 684 w 707"/>
                <a:gd name="T7" fmla="*/ 62 h 302"/>
                <a:gd name="T8" fmla="*/ 683 w 707"/>
                <a:gd name="T9" fmla="*/ 63 h 302"/>
                <a:gd name="T10" fmla="*/ 621 w 707"/>
                <a:gd name="T11" fmla="*/ 100 h 302"/>
                <a:gd name="T12" fmla="*/ 607 w 707"/>
                <a:gd name="T13" fmla="*/ 110 h 302"/>
                <a:gd name="T14" fmla="*/ 572 w 707"/>
                <a:gd name="T15" fmla="*/ 138 h 302"/>
                <a:gd name="T16" fmla="*/ 536 w 707"/>
                <a:gd name="T17" fmla="*/ 165 h 302"/>
                <a:gd name="T18" fmla="*/ 523 w 707"/>
                <a:gd name="T19" fmla="*/ 176 h 302"/>
                <a:gd name="T20" fmla="*/ 512 w 707"/>
                <a:gd name="T21" fmla="*/ 214 h 302"/>
                <a:gd name="T22" fmla="*/ 510 w 707"/>
                <a:gd name="T23" fmla="*/ 222 h 302"/>
                <a:gd name="T24" fmla="*/ 511 w 707"/>
                <a:gd name="T25" fmla="*/ 222 h 302"/>
                <a:gd name="T26" fmla="*/ 500 w 707"/>
                <a:gd name="T27" fmla="*/ 224 h 302"/>
                <a:gd name="T28" fmla="*/ 426 w 707"/>
                <a:gd name="T29" fmla="*/ 236 h 302"/>
                <a:gd name="T30" fmla="*/ 299 w 707"/>
                <a:gd name="T31" fmla="*/ 258 h 302"/>
                <a:gd name="T32" fmla="*/ 175 w 707"/>
                <a:gd name="T33" fmla="*/ 279 h 302"/>
                <a:gd name="T34" fmla="*/ 15 w 707"/>
                <a:gd name="T35" fmla="*/ 297 h 302"/>
                <a:gd name="T36" fmla="*/ 2 w 707"/>
                <a:gd name="T37" fmla="*/ 298 h 302"/>
                <a:gd name="T38" fmla="*/ 4 w 707"/>
                <a:gd name="T39" fmla="*/ 301 h 302"/>
                <a:gd name="T40" fmla="*/ 27 w 707"/>
                <a:gd name="T41" fmla="*/ 234 h 302"/>
                <a:gd name="T42" fmla="*/ 44 w 707"/>
                <a:gd name="T43" fmla="*/ 182 h 302"/>
                <a:gd name="T44" fmla="*/ 54 w 707"/>
                <a:gd name="T45" fmla="*/ 137 h 302"/>
                <a:gd name="T46" fmla="*/ 57 w 707"/>
                <a:gd name="T47" fmla="*/ 122 h 302"/>
                <a:gd name="T48" fmla="*/ 57 w 707"/>
                <a:gd name="T49" fmla="*/ 122 h 302"/>
                <a:gd name="T50" fmla="*/ 89 w 707"/>
                <a:gd name="T51" fmla="*/ 117 h 302"/>
                <a:gd name="T52" fmla="*/ 437 w 707"/>
                <a:gd name="T53" fmla="*/ 60 h 302"/>
                <a:gd name="T54" fmla="*/ 545 w 707"/>
                <a:gd name="T55" fmla="*/ 43 h 302"/>
                <a:gd name="T56" fmla="*/ 580 w 707"/>
                <a:gd name="T57" fmla="*/ 34 h 302"/>
                <a:gd name="T58" fmla="*/ 671 w 707"/>
                <a:gd name="T59" fmla="*/ 13 h 302"/>
                <a:gd name="T60" fmla="*/ 704 w 707"/>
                <a:gd name="T61" fmla="*/ 5 h 302"/>
                <a:gd name="T62" fmla="*/ 703 w 707"/>
                <a:gd name="T63" fmla="*/ 1 h 302"/>
                <a:gd name="T64" fmla="*/ 559 w 707"/>
                <a:gd name="T65" fmla="*/ 35 h 302"/>
                <a:gd name="T66" fmla="*/ 490 w 707"/>
                <a:gd name="T67" fmla="*/ 47 h 302"/>
                <a:gd name="T68" fmla="*/ 134 w 707"/>
                <a:gd name="T69" fmla="*/ 105 h 302"/>
                <a:gd name="T70" fmla="*/ 55 w 707"/>
                <a:gd name="T71" fmla="*/ 118 h 302"/>
                <a:gd name="T72" fmla="*/ 54 w 707"/>
                <a:gd name="T73" fmla="*/ 120 h 302"/>
                <a:gd name="T74" fmla="*/ 35 w 707"/>
                <a:gd name="T75" fmla="*/ 200 h 302"/>
                <a:gd name="T76" fmla="*/ 0 w 707"/>
                <a:gd name="T77" fmla="*/ 300 h 302"/>
                <a:gd name="T78" fmla="*/ 2 w 707"/>
                <a:gd name="T79" fmla="*/ 302 h 302"/>
                <a:gd name="T80" fmla="*/ 151 w 707"/>
                <a:gd name="T81" fmla="*/ 285 h 302"/>
                <a:gd name="T82" fmla="*/ 253 w 707"/>
                <a:gd name="T83" fmla="*/ 270 h 302"/>
                <a:gd name="T84" fmla="*/ 512 w 707"/>
                <a:gd name="T85" fmla="*/ 226 h 302"/>
                <a:gd name="T86" fmla="*/ 514 w 707"/>
                <a:gd name="T87" fmla="*/ 225 h 302"/>
                <a:gd name="T88" fmla="*/ 523 w 707"/>
                <a:gd name="T89" fmla="*/ 190 h 302"/>
                <a:gd name="T90" fmla="*/ 527 w 707"/>
                <a:gd name="T91" fmla="*/ 177 h 302"/>
                <a:gd name="T92" fmla="*/ 532 w 707"/>
                <a:gd name="T93" fmla="*/ 174 h 302"/>
                <a:gd name="T94" fmla="*/ 600 w 707"/>
                <a:gd name="T95" fmla="*/ 121 h 302"/>
                <a:gd name="T96" fmla="*/ 644 w 707"/>
                <a:gd name="T97" fmla="*/ 91 h 302"/>
                <a:gd name="T98" fmla="*/ 682 w 707"/>
                <a:gd name="T99" fmla="*/ 69 h 302"/>
                <a:gd name="T100" fmla="*/ 690 w 707"/>
                <a:gd name="T101" fmla="*/ 54 h 302"/>
                <a:gd name="T102" fmla="*/ 706 w 707"/>
                <a:gd name="T103" fmla="*/ 4 h 302"/>
                <a:gd name="T104" fmla="*/ 702 w 707"/>
                <a:gd name="T105" fmla="*/ 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07" h="302">
                  <a:moveTo>
                    <a:pt x="702" y="3"/>
                  </a:moveTo>
                  <a:cubicBezTo>
                    <a:pt x="698" y="14"/>
                    <a:pt x="695" y="24"/>
                    <a:pt x="692" y="35"/>
                  </a:cubicBezTo>
                  <a:cubicBezTo>
                    <a:pt x="690" y="42"/>
                    <a:pt x="688" y="49"/>
                    <a:pt x="686" y="56"/>
                  </a:cubicBezTo>
                  <a:cubicBezTo>
                    <a:pt x="685" y="58"/>
                    <a:pt x="684" y="60"/>
                    <a:pt x="684" y="62"/>
                  </a:cubicBezTo>
                  <a:cubicBezTo>
                    <a:pt x="683" y="65"/>
                    <a:pt x="684" y="63"/>
                    <a:pt x="683" y="63"/>
                  </a:cubicBezTo>
                  <a:cubicBezTo>
                    <a:pt x="662" y="75"/>
                    <a:pt x="642" y="87"/>
                    <a:pt x="621" y="100"/>
                  </a:cubicBezTo>
                  <a:cubicBezTo>
                    <a:pt x="616" y="102"/>
                    <a:pt x="611" y="107"/>
                    <a:pt x="607" y="110"/>
                  </a:cubicBezTo>
                  <a:cubicBezTo>
                    <a:pt x="595" y="119"/>
                    <a:pt x="583" y="128"/>
                    <a:pt x="572" y="138"/>
                  </a:cubicBezTo>
                  <a:cubicBezTo>
                    <a:pt x="560" y="147"/>
                    <a:pt x="548" y="156"/>
                    <a:pt x="536" y="165"/>
                  </a:cubicBezTo>
                  <a:cubicBezTo>
                    <a:pt x="533" y="167"/>
                    <a:pt x="524" y="172"/>
                    <a:pt x="523" y="176"/>
                  </a:cubicBezTo>
                  <a:cubicBezTo>
                    <a:pt x="519" y="189"/>
                    <a:pt x="516" y="201"/>
                    <a:pt x="512" y="214"/>
                  </a:cubicBezTo>
                  <a:cubicBezTo>
                    <a:pt x="512" y="217"/>
                    <a:pt x="511" y="219"/>
                    <a:pt x="510" y="222"/>
                  </a:cubicBezTo>
                  <a:cubicBezTo>
                    <a:pt x="510" y="225"/>
                    <a:pt x="510" y="223"/>
                    <a:pt x="511" y="222"/>
                  </a:cubicBezTo>
                  <a:cubicBezTo>
                    <a:pt x="507" y="223"/>
                    <a:pt x="503" y="224"/>
                    <a:pt x="500" y="224"/>
                  </a:cubicBezTo>
                  <a:cubicBezTo>
                    <a:pt x="475" y="228"/>
                    <a:pt x="450" y="232"/>
                    <a:pt x="426" y="236"/>
                  </a:cubicBezTo>
                  <a:cubicBezTo>
                    <a:pt x="383" y="243"/>
                    <a:pt x="341" y="250"/>
                    <a:pt x="299" y="258"/>
                  </a:cubicBezTo>
                  <a:cubicBezTo>
                    <a:pt x="258" y="265"/>
                    <a:pt x="214" y="274"/>
                    <a:pt x="175" y="279"/>
                  </a:cubicBezTo>
                  <a:cubicBezTo>
                    <a:pt x="122" y="285"/>
                    <a:pt x="68" y="291"/>
                    <a:pt x="15" y="297"/>
                  </a:cubicBezTo>
                  <a:cubicBezTo>
                    <a:pt x="11" y="297"/>
                    <a:pt x="7" y="298"/>
                    <a:pt x="2" y="298"/>
                  </a:cubicBezTo>
                  <a:cubicBezTo>
                    <a:pt x="3" y="299"/>
                    <a:pt x="4" y="300"/>
                    <a:pt x="4" y="301"/>
                  </a:cubicBezTo>
                  <a:cubicBezTo>
                    <a:pt x="12" y="278"/>
                    <a:pt x="20" y="256"/>
                    <a:pt x="27" y="234"/>
                  </a:cubicBezTo>
                  <a:cubicBezTo>
                    <a:pt x="33" y="216"/>
                    <a:pt x="40" y="199"/>
                    <a:pt x="44" y="182"/>
                  </a:cubicBezTo>
                  <a:cubicBezTo>
                    <a:pt x="47" y="167"/>
                    <a:pt x="51" y="152"/>
                    <a:pt x="54" y="137"/>
                  </a:cubicBezTo>
                  <a:cubicBezTo>
                    <a:pt x="55" y="132"/>
                    <a:pt x="56" y="127"/>
                    <a:pt x="57" y="122"/>
                  </a:cubicBezTo>
                  <a:cubicBezTo>
                    <a:pt x="58" y="120"/>
                    <a:pt x="55" y="122"/>
                    <a:pt x="57" y="122"/>
                  </a:cubicBezTo>
                  <a:cubicBezTo>
                    <a:pt x="68" y="120"/>
                    <a:pt x="78" y="119"/>
                    <a:pt x="89" y="117"/>
                  </a:cubicBezTo>
                  <a:cubicBezTo>
                    <a:pt x="205" y="98"/>
                    <a:pt x="321" y="79"/>
                    <a:pt x="437" y="60"/>
                  </a:cubicBezTo>
                  <a:cubicBezTo>
                    <a:pt x="473" y="54"/>
                    <a:pt x="509" y="48"/>
                    <a:pt x="545" y="43"/>
                  </a:cubicBezTo>
                  <a:cubicBezTo>
                    <a:pt x="557" y="41"/>
                    <a:pt x="568" y="37"/>
                    <a:pt x="580" y="34"/>
                  </a:cubicBezTo>
                  <a:cubicBezTo>
                    <a:pt x="610" y="27"/>
                    <a:pt x="641" y="20"/>
                    <a:pt x="671" y="13"/>
                  </a:cubicBezTo>
                  <a:cubicBezTo>
                    <a:pt x="682" y="10"/>
                    <a:pt x="693" y="8"/>
                    <a:pt x="704" y="5"/>
                  </a:cubicBezTo>
                  <a:cubicBezTo>
                    <a:pt x="707" y="5"/>
                    <a:pt x="706" y="1"/>
                    <a:pt x="703" y="1"/>
                  </a:cubicBezTo>
                  <a:cubicBezTo>
                    <a:pt x="655" y="13"/>
                    <a:pt x="607" y="24"/>
                    <a:pt x="559" y="35"/>
                  </a:cubicBezTo>
                  <a:cubicBezTo>
                    <a:pt x="537" y="41"/>
                    <a:pt x="513" y="44"/>
                    <a:pt x="490" y="47"/>
                  </a:cubicBezTo>
                  <a:cubicBezTo>
                    <a:pt x="372" y="67"/>
                    <a:pt x="253" y="86"/>
                    <a:pt x="134" y="105"/>
                  </a:cubicBezTo>
                  <a:cubicBezTo>
                    <a:pt x="108" y="110"/>
                    <a:pt x="82" y="114"/>
                    <a:pt x="55" y="118"/>
                  </a:cubicBezTo>
                  <a:cubicBezTo>
                    <a:pt x="55" y="118"/>
                    <a:pt x="54" y="119"/>
                    <a:pt x="54" y="120"/>
                  </a:cubicBezTo>
                  <a:cubicBezTo>
                    <a:pt x="48" y="147"/>
                    <a:pt x="44" y="175"/>
                    <a:pt x="35" y="200"/>
                  </a:cubicBezTo>
                  <a:cubicBezTo>
                    <a:pt x="23" y="234"/>
                    <a:pt x="12" y="267"/>
                    <a:pt x="0" y="300"/>
                  </a:cubicBezTo>
                  <a:cubicBezTo>
                    <a:pt x="0" y="301"/>
                    <a:pt x="1" y="302"/>
                    <a:pt x="2" y="302"/>
                  </a:cubicBezTo>
                  <a:cubicBezTo>
                    <a:pt x="52" y="297"/>
                    <a:pt x="102" y="291"/>
                    <a:pt x="151" y="285"/>
                  </a:cubicBezTo>
                  <a:cubicBezTo>
                    <a:pt x="186" y="282"/>
                    <a:pt x="219" y="275"/>
                    <a:pt x="253" y="270"/>
                  </a:cubicBezTo>
                  <a:cubicBezTo>
                    <a:pt x="340" y="255"/>
                    <a:pt x="426" y="240"/>
                    <a:pt x="512" y="226"/>
                  </a:cubicBezTo>
                  <a:cubicBezTo>
                    <a:pt x="513" y="226"/>
                    <a:pt x="513" y="225"/>
                    <a:pt x="514" y="225"/>
                  </a:cubicBezTo>
                  <a:cubicBezTo>
                    <a:pt x="517" y="213"/>
                    <a:pt x="520" y="202"/>
                    <a:pt x="523" y="190"/>
                  </a:cubicBezTo>
                  <a:cubicBezTo>
                    <a:pt x="525" y="186"/>
                    <a:pt x="526" y="181"/>
                    <a:pt x="527" y="177"/>
                  </a:cubicBezTo>
                  <a:cubicBezTo>
                    <a:pt x="526" y="178"/>
                    <a:pt x="530" y="175"/>
                    <a:pt x="532" y="174"/>
                  </a:cubicBezTo>
                  <a:cubicBezTo>
                    <a:pt x="554" y="156"/>
                    <a:pt x="577" y="138"/>
                    <a:pt x="600" y="121"/>
                  </a:cubicBezTo>
                  <a:cubicBezTo>
                    <a:pt x="615" y="109"/>
                    <a:pt x="627" y="100"/>
                    <a:pt x="644" y="91"/>
                  </a:cubicBezTo>
                  <a:cubicBezTo>
                    <a:pt x="656" y="83"/>
                    <a:pt x="669" y="76"/>
                    <a:pt x="682" y="69"/>
                  </a:cubicBezTo>
                  <a:cubicBezTo>
                    <a:pt x="688" y="65"/>
                    <a:pt x="688" y="61"/>
                    <a:pt x="690" y="54"/>
                  </a:cubicBezTo>
                  <a:cubicBezTo>
                    <a:pt x="695" y="37"/>
                    <a:pt x="701" y="21"/>
                    <a:pt x="706" y="4"/>
                  </a:cubicBezTo>
                  <a:cubicBezTo>
                    <a:pt x="706" y="1"/>
                    <a:pt x="703" y="0"/>
                    <a:pt x="702" y="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6" name="Freeform 273"/>
            <p:cNvSpPr>
              <a:spLocks/>
            </p:cNvSpPr>
            <p:nvPr/>
          </p:nvSpPr>
          <p:spPr bwMode="auto">
            <a:xfrm>
              <a:off x="5740400" y="3605213"/>
              <a:ext cx="928688" cy="501650"/>
            </a:xfrm>
            <a:custGeom>
              <a:avLst/>
              <a:gdLst>
                <a:gd name="T0" fmla="*/ 533 w 608"/>
                <a:gd name="T1" fmla="*/ 44 h 328"/>
                <a:gd name="T2" fmla="*/ 608 w 608"/>
                <a:gd name="T3" fmla="*/ 126 h 328"/>
                <a:gd name="T4" fmla="*/ 490 w 608"/>
                <a:gd name="T5" fmla="*/ 237 h 328"/>
                <a:gd name="T6" fmla="*/ 490 w 608"/>
                <a:gd name="T7" fmla="*/ 248 h 328"/>
                <a:gd name="T8" fmla="*/ 0 w 608"/>
                <a:gd name="T9" fmla="*/ 328 h 328"/>
                <a:gd name="T10" fmla="*/ 16 w 608"/>
                <a:gd name="T11" fmla="*/ 287 h 328"/>
                <a:gd name="T12" fmla="*/ 41 w 608"/>
                <a:gd name="T13" fmla="*/ 267 h 328"/>
                <a:gd name="T14" fmla="*/ 84 w 608"/>
                <a:gd name="T15" fmla="*/ 267 h 328"/>
                <a:gd name="T16" fmla="*/ 64 w 608"/>
                <a:gd name="T17" fmla="*/ 237 h 328"/>
                <a:gd name="T18" fmla="*/ 98 w 608"/>
                <a:gd name="T19" fmla="*/ 208 h 328"/>
                <a:gd name="T20" fmla="*/ 112 w 608"/>
                <a:gd name="T21" fmla="*/ 189 h 328"/>
                <a:gd name="T22" fmla="*/ 138 w 608"/>
                <a:gd name="T23" fmla="*/ 176 h 328"/>
                <a:gd name="T24" fmla="*/ 173 w 608"/>
                <a:gd name="T25" fmla="*/ 176 h 328"/>
                <a:gd name="T26" fmla="*/ 205 w 608"/>
                <a:gd name="T27" fmla="*/ 148 h 328"/>
                <a:gd name="T28" fmla="*/ 229 w 608"/>
                <a:gd name="T29" fmla="*/ 126 h 328"/>
                <a:gd name="T30" fmla="*/ 262 w 608"/>
                <a:gd name="T31" fmla="*/ 136 h 328"/>
                <a:gd name="T32" fmla="*/ 269 w 608"/>
                <a:gd name="T33" fmla="*/ 126 h 328"/>
                <a:gd name="T34" fmla="*/ 305 w 608"/>
                <a:gd name="T35" fmla="*/ 78 h 328"/>
                <a:gd name="T36" fmla="*/ 305 w 608"/>
                <a:gd name="T37" fmla="*/ 44 h 328"/>
                <a:gd name="T38" fmla="*/ 346 w 608"/>
                <a:gd name="T39" fmla="*/ 19 h 328"/>
                <a:gd name="T40" fmla="*/ 344 w 608"/>
                <a:gd name="T41" fmla="*/ 0 h 328"/>
                <a:gd name="T42" fmla="*/ 344 w 608"/>
                <a:gd name="T43" fmla="*/ 0 h 328"/>
                <a:gd name="T44" fmla="*/ 401 w 608"/>
                <a:gd name="T45" fmla="*/ 25 h 328"/>
                <a:gd name="T46" fmla="*/ 453 w 608"/>
                <a:gd name="T47" fmla="*/ 25 h 328"/>
                <a:gd name="T48" fmla="*/ 496 w 608"/>
                <a:gd name="T49" fmla="*/ 13 h 328"/>
                <a:gd name="T50" fmla="*/ 533 w 608"/>
                <a:gd name="T51" fmla="*/ 4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8" h="328">
                  <a:moveTo>
                    <a:pt x="533" y="44"/>
                  </a:moveTo>
                  <a:cubicBezTo>
                    <a:pt x="608" y="126"/>
                    <a:pt x="608" y="126"/>
                    <a:pt x="608" y="126"/>
                  </a:cubicBezTo>
                  <a:cubicBezTo>
                    <a:pt x="490" y="237"/>
                    <a:pt x="490" y="237"/>
                    <a:pt x="490" y="237"/>
                  </a:cubicBezTo>
                  <a:cubicBezTo>
                    <a:pt x="490" y="248"/>
                    <a:pt x="490" y="248"/>
                    <a:pt x="490" y="24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" y="287"/>
                    <a:pt x="16" y="287"/>
                    <a:pt x="16" y="287"/>
                  </a:cubicBezTo>
                  <a:cubicBezTo>
                    <a:pt x="41" y="267"/>
                    <a:pt x="41" y="267"/>
                    <a:pt x="41" y="267"/>
                  </a:cubicBezTo>
                  <a:cubicBezTo>
                    <a:pt x="84" y="267"/>
                    <a:pt x="84" y="267"/>
                    <a:pt x="84" y="267"/>
                  </a:cubicBezTo>
                  <a:cubicBezTo>
                    <a:pt x="64" y="237"/>
                    <a:pt x="64" y="237"/>
                    <a:pt x="64" y="23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38" y="176"/>
                    <a:pt x="138" y="176"/>
                    <a:pt x="138" y="176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3" y="176"/>
                    <a:pt x="197" y="158"/>
                    <a:pt x="205" y="148"/>
                  </a:cubicBezTo>
                  <a:cubicBezTo>
                    <a:pt x="213" y="138"/>
                    <a:pt x="229" y="126"/>
                    <a:pt x="229" y="126"/>
                  </a:cubicBezTo>
                  <a:cubicBezTo>
                    <a:pt x="262" y="136"/>
                    <a:pt x="262" y="136"/>
                    <a:pt x="262" y="13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305" y="78"/>
                    <a:pt x="305" y="78"/>
                    <a:pt x="305" y="78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453" y="25"/>
                    <a:pt x="453" y="25"/>
                    <a:pt x="453" y="25"/>
                  </a:cubicBezTo>
                  <a:cubicBezTo>
                    <a:pt x="496" y="13"/>
                    <a:pt x="496" y="13"/>
                    <a:pt x="496" y="13"/>
                  </a:cubicBezTo>
                  <a:lnTo>
                    <a:pt x="533" y="4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7" name="Freeform 274"/>
            <p:cNvSpPr>
              <a:spLocks/>
            </p:cNvSpPr>
            <p:nvPr/>
          </p:nvSpPr>
          <p:spPr bwMode="auto">
            <a:xfrm>
              <a:off x="5740400" y="3605213"/>
              <a:ext cx="928688" cy="501650"/>
            </a:xfrm>
            <a:custGeom>
              <a:avLst/>
              <a:gdLst>
                <a:gd name="T0" fmla="*/ 533 w 608"/>
                <a:gd name="T1" fmla="*/ 44 h 328"/>
                <a:gd name="T2" fmla="*/ 608 w 608"/>
                <a:gd name="T3" fmla="*/ 126 h 328"/>
                <a:gd name="T4" fmla="*/ 490 w 608"/>
                <a:gd name="T5" fmla="*/ 237 h 328"/>
                <a:gd name="T6" fmla="*/ 490 w 608"/>
                <a:gd name="T7" fmla="*/ 248 h 328"/>
                <a:gd name="T8" fmla="*/ 0 w 608"/>
                <a:gd name="T9" fmla="*/ 328 h 328"/>
                <a:gd name="T10" fmla="*/ 16 w 608"/>
                <a:gd name="T11" fmla="*/ 287 h 328"/>
                <a:gd name="T12" fmla="*/ 41 w 608"/>
                <a:gd name="T13" fmla="*/ 267 h 328"/>
                <a:gd name="T14" fmla="*/ 84 w 608"/>
                <a:gd name="T15" fmla="*/ 267 h 328"/>
                <a:gd name="T16" fmla="*/ 64 w 608"/>
                <a:gd name="T17" fmla="*/ 237 h 328"/>
                <a:gd name="T18" fmla="*/ 98 w 608"/>
                <a:gd name="T19" fmla="*/ 208 h 328"/>
                <a:gd name="T20" fmla="*/ 112 w 608"/>
                <a:gd name="T21" fmla="*/ 189 h 328"/>
                <a:gd name="T22" fmla="*/ 138 w 608"/>
                <a:gd name="T23" fmla="*/ 176 h 328"/>
                <a:gd name="T24" fmla="*/ 173 w 608"/>
                <a:gd name="T25" fmla="*/ 176 h 328"/>
                <a:gd name="T26" fmla="*/ 205 w 608"/>
                <a:gd name="T27" fmla="*/ 148 h 328"/>
                <a:gd name="T28" fmla="*/ 229 w 608"/>
                <a:gd name="T29" fmla="*/ 126 h 328"/>
                <a:gd name="T30" fmla="*/ 262 w 608"/>
                <a:gd name="T31" fmla="*/ 136 h 328"/>
                <a:gd name="T32" fmla="*/ 269 w 608"/>
                <a:gd name="T33" fmla="*/ 126 h 328"/>
                <a:gd name="T34" fmla="*/ 305 w 608"/>
                <a:gd name="T35" fmla="*/ 78 h 328"/>
                <a:gd name="T36" fmla="*/ 305 w 608"/>
                <a:gd name="T37" fmla="*/ 44 h 328"/>
                <a:gd name="T38" fmla="*/ 346 w 608"/>
                <a:gd name="T39" fmla="*/ 19 h 328"/>
                <a:gd name="T40" fmla="*/ 344 w 608"/>
                <a:gd name="T41" fmla="*/ 0 h 328"/>
                <a:gd name="T42" fmla="*/ 344 w 608"/>
                <a:gd name="T43" fmla="*/ 0 h 328"/>
                <a:gd name="T44" fmla="*/ 401 w 608"/>
                <a:gd name="T45" fmla="*/ 25 h 328"/>
                <a:gd name="T46" fmla="*/ 453 w 608"/>
                <a:gd name="T47" fmla="*/ 25 h 328"/>
                <a:gd name="T48" fmla="*/ 496 w 608"/>
                <a:gd name="T49" fmla="*/ 13 h 328"/>
                <a:gd name="T50" fmla="*/ 533 w 608"/>
                <a:gd name="T51" fmla="*/ 4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8" h="328">
                  <a:moveTo>
                    <a:pt x="533" y="44"/>
                  </a:moveTo>
                  <a:cubicBezTo>
                    <a:pt x="608" y="126"/>
                    <a:pt x="608" y="126"/>
                    <a:pt x="608" y="126"/>
                  </a:cubicBezTo>
                  <a:cubicBezTo>
                    <a:pt x="490" y="237"/>
                    <a:pt x="490" y="237"/>
                    <a:pt x="490" y="237"/>
                  </a:cubicBezTo>
                  <a:cubicBezTo>
                    <a:pt x="490" y="248"/>
                    <a:pt x="490" y="248"/>
                    <a:pt x="490" y="248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6" y="287"/>
                    <a:pt x="16" y="287"/>
                    <a:pt x="16" y="287"/>
                  </a:cubicBezTo>
                  <a:cubicBezTo>
                    <a:pt x="41" y="267"/>
                    <a:pt x="41" y="267"/>
                    <a:pt x="41" y="267"/>
                  </a:cubicBezTo>
                  <a:cubicBezTo>
                    <a:pt x="84" y="267"/>
                    <a:pt x="84" y="267"/>
                    <a:pt x="84" y="267"/>
                  </a:cubicBezTo>
                  <a:cubicBezTo>
                    <a:pt x="64" y="237"/>
                    <a:pt x="64" y="237"/>
                    <a:pt x="64" y="237"/>
                  </a:cubicBezTo>
                  <a:cubicBezTo>
                    <a:pt x="98" y="208"/>
                    <a:pt x="98" y="208"/>
                    <a:pt x="98" y="208"/>
                  </a:cubicBezTo>
                  <a:cubicBezTo>
                    <a:pt x="112" y="189"/>
                    <a:pt x="112" y="189"/>
                    <a:pt x="112" y="189"/>
                  </a:cubicBezTo>
                  <a:cubicBezTo>
                    <a:pt x="138" y="176"/>
                    <a:pt x="138" y="176"/>
                    <a:pt x="138" y="176"/>
                  </a:cubicBezTo>
                  <a:cubicBezTo>
                    <a:pt x="173" y="176"/>
                    <a:pt x="173" y="176"/>
                    <a:pt x="173" y="176"/>
                  </a:cubicBezTo>
                  <a:cubicBezTo>
                    <a:pt x="173" y="176"/>
                    <a:pt x="197" y="158"/>
                    <a:pt x="205" y="148"/>
                  </a:cubicBezTo>
                  <a:cubicBezTo>
                    <a:pt x="213" y="138"/>
                    <a:pt x="229" y="126"/>
                    <a:pt x="229" y="126"/>
                  </a:cubicBezTo>
                  <a:cubicBezTo>
                    <a:pt x="262" y="136"/>
                    <a:pt x="262" y="136"/>
                    <a:pt x="262" y="136"/>
                  </a:cubicBezTo>
                  <a:cubicBezTo>
                    <a:pt x="269" y="126"/>
                    <a:pt x="269" y="126"/>
                    <a:pt x="269" y="126"/>
                  </a:cubicBezTo>
                  <a:cubicBezTo>
                    <a:pt x="305" y="78"/>
                    <a:pt x="305" y="78"/>
                    <a:pt x="305" y="78"/>
                  </a:cubicBezTo>
                  <a:cubicBezTo>
                    <a:pt x="305" y="44"/>
                    <a:pt x="305" y="44"/>
                    <a:pt x="305" y="44"/>
                  </a:cubicBezTo>
                  <a:cubicBezTo>
                    <a:pt x="346" y="19"/>
                    <a:pt x="346" y="19"/>
                    <a:pt x="346" y="19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453" y="25"/>
                    <a:pt x="453" y="25"/>
                    <a:pt x="453" y="25"/>
                  </a:cubicBezTo>
                  <a:cubicBezTo>
                    <a:pt x="496" y="13"/>
                    <a:pt x="496" y="13"/>
                    <a:pt x="496" y="13"/>
                  </a:cubicBezTo>
                  <a:lnTo>
                    <a:pt x="533" y="4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8" name="Freeform 275"/>
            <p:cNvSpPr>
              <a:spLocks/>
            </p:cNvSpPr>
            <p:nvPr/>
          </p:nvSpPr>
          <p:spPr bwMode="auto">
            <a:xfrm>
              <a:off x="5735638" y="3602038"/>
              <a:ext cx="936625" cy="508000"/>
            </a:xfrm>
            <a:custGeom>
              <a:avLst/>
              <a:gdLst>
                <a:gd name="T0" fmla="*/ 582 w 613"/>
                <a:gd name="T1" fmla="*/ 100 h 332"/>
                <a:gd name="T2" fmla="*/ 609 w 613"/>
                <a:gd name="T3" fmla="*/ 129 h 332"/>
                <a:gd name="T4" fmla="*/ 603 w 613"/>
                <a:gd name="T5" fmla="*/ 132 h 332"/>
                <a:gd name="T6" fmla="*/ 491 w 613"/>
                <a:gd name="T7" fmla="*/ 243 h 332"/>
                <a:gd name="T8" fmla="*/ 493 w 613"/>
                <a:gd name="T9" fmla="*/ 248 h 332"/>
                <a:gd name="T10" fmla="*/ 481 w 613"/>
                <a:gd name="T11" fmla="*/ 250 h 332"/>
                <a:gd name="T12" fmla="*/ 252 w 613"/>
                <a:gd name="T13" fmla="*/ 288 h 332"/>
                <a:gd name="T14" fmla="*/ 5 w 613"/>
                <a:gd name="T15" fmla="*/ 331 h 332"/>
                <a:gd name="T16" fmla="*/ 21 w 613"/>
                <a:gd name="T17" fmla="*/ 290 h 332"/>
                <a:gd name="T18" fmla="*/ 32 w 613"/>
                <a:gd name="T19" fmla="*/ 281 h 332"/>
                <a:gd name="T20" fmla="*/ 46 w 613"/>
                <a:gd name="T21" fmla="*/ 271 h 332"/>
                <a:gd name="T22" fmla="*/ 87 w 613"/>
                <a:gd name="T23" fmla="*/ 271 h 332"/>
                <a:gd name="T24" fmla="*/ 70 w 613"/>
                <a:gd name="T25" fmla="*/ 239 h 332"/>
                <a:gd name="T26" fmla="*/ 74 w 613"/>
                <a:gd name="T27" fmla="*/ 235 h 332"/>
                <a:gd name="T28" fmla="*/ 111 w 613"/>
                <a:gd name="T29" fmla="*/ 200 h 332"/>
                <a:gd name="T30" fmla="*/ 139 w 613"/>
                <a:gd name="T31" fmla="*/ 182 h 332"/>
                <a:gd name="T32" fmla="*/ 178 w 613"/>
                <a:gd name="T33" fmla="*/ 179 h 332"/>
                <a:gd name="T34" fmla="*/ 217 w 613"/>
                <a:gd name="T35" fmla="*/ 144 h 332"/>
                <a:gd name="T36" fmla="*/ 232 w 613"/>
                <a:gd name="T37" fmla="*/ 130 h 332"/>
                <a:gd name="T38" fmla="*/ 264 w 613"/>
                <a:gd name="T39" fmla="*/ 140 h 332"/>
                <a:gd name="T40" fmla="*/ 288 w 613"/>
                <a:gd name="T41" fmla="*/ 110 h 332"/>
                <a:gd name="T42" fmla="*/ 310 w 613"/>
                <a:gd name="T43" fmla="*/ 79 h 332"/>
                <a:gd name="T44" fmla="*/ 310 w 613"/>
                <a:gd name="T45" fmla="*/ 46 h 332"/>
                <a:gd name="T46" fmla="*/ 313 w 613"/>
                <a:gd name="T47" fmla="*/ 45 h 332"/>
                <a:gd name="T48" fmla="*/ 351 w 613"/>
                <a:gd name="T49" fmla="*/ 20 h 332"/>
                <a:gd name="T50" fmla="*/ 347 w 613"/>
                <a:gd name="T51" fmla="*/ 4 h 332"/>
                <a:gd name="T52" fmla="*/ 366 w 613"/>
                <a:gd name="T53" fmla="*/ 13 h 332"/>
                <a:gd name="T54" fmla="*/ 413 w 613"/>
                <a:gd name="T55" fmla="*/ 29 h 332"/>
                <a:gd name="T56" fmla="*/ 498 w 613"/>
                <a:gd name="T57" fmla="*/ 17 h 332"/>
                <a:gd name="T58" fmla="*/ 501 w 613"/>
                <a:gd name="T59" fmla="*/ 19 h 332"/>
                <a:gd name="T60" fmla="*/ 535 w 613"/>
                <a:gd name="T61" fmla="*/ 47 h 332"/>
                <a:gd name="T62" fmla="*/ 516 w 613"/>
                <a:gd name="T63" fmla="*/ 27 h 332"/>
                <a:gd name="T64" fmla="*/ 499 w 613"/>
                <a:gd name="T65" fmla="*/ 13 h 332"/>
                <a:gd name="T66" fmla="*/ 452 w 613"/>
                <a:gd name="T67" fmla="*/ 25 h 332"/>
                <a:gd name="T68" fmla="*/ 404 w 613"/>
                <a:gd name="T69" fmla="*/ 25 h 332"/>
                <a:gd name="T70" fmla="*/ 400 w 613"/>
                <a:gd name="T71" fmla="*/ 23 h 332"/>
                <a:gd name="T72" fmla="*/ 347 w 613"/>
                <a:gd name="T73" fmla="*/ 0 h 332"/>
                <a:gd name="T74" fmla="*/ 347 w 613"/>
                <a:gd name="T75" fmla="*/ 20 h 332"/>
                <a:gd name="T76" fmla="*/ 340 w 613"/>
                <a:gd name="T77" fmla="*/ 25 h 332"/>
                <a:gd name="T78" fmla="*/ 306 w 613"/>
                <a:gd name="T79" fmla="*/ 52 h 332"/>
                <a:gd name="T80" fmla="*/ 304 w 613"/>
                <a:gd name="T81" fmla="*/ 82 h 332"/>
                <a:gd name="T82" fmla="*/ 270 w 613"/>
                <a:gd name="T83" fmla="*/ 127 h 332"/>
                <a:gd name="T84" fmla="*/ 263 w 613"/>
                <a:gd name="T85" fmla="*/ 137 h 332"/>
                <a:gd name="T86" fmla="*/ 243 w 613"/>
                <a:gd name="T87" fmla="*/ 129 h 332"/>
                <a:gd name="T88" fmla="*/ 216 w 613"/>
                <a:gd name="T89" fmla="*/ 139 h 332"/>
                <a:gd name="T90" fmla="*/ 174 w 613"/>
                <a:gd name="T91" fmla="*/ 176 h 332"/>
                <a:gd name="T92" fmla="*/ 143 w 613"/>
                <a:gd name="T93" fmla="*/ 176 h 332"/>
                <a:gd name="T94" fmla="*/ 114 w 613"/>
                <a:gd name="T95" fmla="*/ 189 h 332"/>
                <a:gd name="T96" fmla="*/ 96 w 613"/>
                <a:gd name="T97" fmla="*/ 212 h 332"/>
                <a:gd name="T98" fmla="*/ 65 w 613"/>
                <a:gd name="T99" fmla="*/ 240 h 332"/>
                <a:gd name="T100" fmla="*/ 87 w 613"/>
                <a:gd name="T101" fmla="*/ 267 h 332"/>
                <a:gd name="T102" fmla="*/ 43 w 613"/>
                <a:gd name="T103" fmla="*/ 268 h 332"/>
                <a:gd name="T104" fmla="*/ 17 w 613"/>
                <a:gd name="T105" fmla="*/ 287 h 332"/>
                <a:gd name="T106" fmla="*/ 1 w 613"/>
                <a:gd name="T107" fmla="*/ 330 h 332"/>
                <a:gd name="T108" fmla="*/ 275 w 613"/>
                <a:gd name="T109" fmla="*/ 288 h 332"/>
                <a:gd name="T110" fmla="*/ 495 w 613"/>
                <a:gd name="T111" fmla="*/ 250 h 332"/>
                <a:gd name="T112" fmla="*/ 496 w 613"/>
                <a:gd name="T113" fmla="*/ 239 h 332"/>
                <a:gd name="T114" fmla="*/ 548 w 613"/>
                <a:gd name="T115" fmla="*/ 190 h 332"/>
                <a:gd name="T116" fmla="*/ 612 w 613"/>
                <a:gd name="T117" fmla="*/ 126 h 332"/>
                <a:gd name="T118" fmla="*/ 535 w 613"/>
                <a:gd name="T119" fmla="*/ 47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3" h="332">
                  <a:moveTo>
                    <a:pt x="535" y="47"/>
                  </a:moveTo>
                  <a:cubicBezTo>
                    <a:pt x="551" y="65"/>
                    <a:pt x="566" y="82"/>
                    <a:pt x="582" y="100"/>
                  </a:cubicBezTo>
                  <a:cubicBezTo>
                    <a:pt x="591" y="109"/>
                    <a:pt x="599" y="118"/>
                    <a:pt x="607" y="126"/>
                  </a:cubicBezTo>
                  <a:cubicBezTo>
                    <a:pt x="608" y="127"/>
                    <a:pt x="608" y="128"/>
                    <a:pt x="609" y="129"/>
                  </a:cubicBezTo>
                  <a:cubicBezTo>
                    <a:pt x="610" y="130"/>
                    <a:pt x="610" y="125"/>
                    <a:pt x="609" y="127"/>
                  </a:cubicBezTo>
                  <a:cubicBezTo>
                    <a:pt x="607" y="128"/>
                    <a:pt x="605" y="130"/>
                    <a:pt x="603" y="132"/>
                  </a:cubicBezTo>
                  <a:cubicBezTo>
                    <a:pt x="566" y="167"/>
                    <a:pt x="529" y="202"/>
                    <a:pt x="492" y="237"/>
                  </a:cubicBezTo>
                  <a:cubicBezTo>
                    <a:pt x="491" y="238"/>
                    <a:pt x="491" y="241"/>
                    <a:pt x="491" y="243"/>
                  </a:cubicBezTo>
                  <a:cubicBezTo>
                    <a:pt x="491" y="245"/>
                    <a:pt x="491" y="247"/>
                    <a:pt x="491" y="249"/>
                  </a:cubicBezTo>
                  <a:cubicBezTo>
                    <a:pt x="491" y="251"/>
                    <a:pt x="491" y="249"/>
                    <a:pt x="493" y="248"/>
                  </a:cubicBezTo>
                  <a:cubicBezTo>
                    <a:pt x="492" y="248"/>
                    <a:pt x="492" y="248"/>
                    <a:pt x="492" y="249"/>
                  </a:cubicBezTo>
                  <a:cubicBezTo>
                    <a:pt x="488" y="249"/>
                    <a:pt x="485" y="250"/>
                    <a:pt x="481" y="250"/>
                  </a:cubicBezTo>
                  <a:cubicBezTo>
                    <a:pt x="464" y="253"/>
                    <a:pt x="447" y="256"/>
                    <a:pt x="429" y="259"/>
                  </a:cubicBezTo>
                  <a:cubicBezTo>
                    <a:pt x="370" y="268"/>
                    <a:pt x="311" y="278"/>
                    <a:pt x="252" y="288"/>
                  </a:cubicBezTo>
                  <a:cubicBezTo>
                    <a:pt x="169" y="301"/>
                    <a:pt x="86" y="315"/>
                    <a:pt x="2" y="328"/>
                  </a:cubicBezTo>
                  <a:cubicBezTo>
                    <a:pt x="3" y="329"/>
                    <a:pt x="4" y="330"/>
                    <a:pt x="5" y="331"/>
                  </a:cubicBezTo>
                  <a:cubicBezTo>
                    <a:pt x="8" y="321"/>
                    <a:pt x="12" y="311"/>
                    <a:pt x="16" y="301"/>
                  </a:cubicBezTo>
                  <a:cubicBezTo>
                    <a:pt x="18" y="297"/>
                    <a:pt x="19" y="294"/>
                    <a:pt x="21" y="290"/>
                  </a:cubicBezTo>
                  <a:cubicBezTo>
                    <a:pt x="20" y="291"/>
                    <a:pt x="23" y="288"/>
                    <a:pt x="24" y="288"/>
                  </a:cubicBezTo>
                  <a:cubicBezTo>
                    <a:pt x="27" y="285"/>
                    <a:pt x="29" y="283"/>
                    <a:pt x="32" y="281"/>
                  </a:cubicBezTo>
                  <a:cubicBezTo>
                    <a:pt x="37" y="278"/>
                    <a:pt x="41" y="274"/>
                    <a:pt x="45" y="271"/>
                  </a:cubicBezTo>
                  <a:cubicBezTo>
                    <a:pt x="45" y="271"/>
                    <a:pt x="44" y="271"/>
                    <a:pt x="46" y="271"/>
                  </a:cubicBezTo>
                  <a:cubicBezTo>
                    <a:pt x="49" y="271"/>
                    <a:pt x="51" y="271"/>
                    <a:pt x="54" y="271"/>
                  </a:cubicBezTo>
                  <a:cubicBezTo>
                    <a:pt x="65" y="271"/>
                    <a:pt x="76" y="271"/>
                    <a:pt x="87" y="271"/>
                  </a:cubicBezTo>
                  <a:cubicBezTo>
                    <a:pt x="89" y="271"/>
                    <a:pt x="90" y="269"/>
                    <a:pt x="89" y="268"/>
                  </a:cubicBezTo>
                  <a:cubicBezTo>
                    <a:pt x="83" y="258"/>
                    <a:pt x="76" y="249"/>
                    <a:pt x="70" y="239"/>
                  </a:cubicBezTo>
                  <a:cubicBezTo>
                    <a:pt x="68" y="236"/>
                    <a:pt x="68" y="240"/>
                    <a:pt x="69" y="239"/>
                  </a:cubicBezTo>
                  <a:cubicBezTo>
                    <a:pt x="71" y="238"/>
                    <a:pt x="72" y="237"/>
                    <a:pt x="74" y="235"/>
                  </a:cubicBezTo>
                  <a:cubicBezTo>
                    <a:pt x="80" y="230"/>
                    <a:pt x="86" y="226"/>
                    <a:pt x="91" y="221"/>
                  </a:cubicBezTo>
                  <a:cubicBezTo>
                    <a:pt x="100" y="214"/>
                    <a:pt x="105" y="209"/>
                    <a:pt x="111" y="200"/>
                  </a:cubicBezTo>
                  <a:cubicBezTo>
                    <a:pt x="114" y="195"/>
                    <a:pt x="115" y="193"/>
                    <a:pt x="119" y="191"/>
                  </a:cubicBezTo>
                  <a:cubicBezTo>
                    <a:pt x="126" y="188"/>
                    <a:pt x="132" y="185"/>
                    <a:pt x="139" y="182"/>
                  </a:cubicBezTo>
                  <a:cubicBezTo>
                    <a:pt x="146" y="178"/>
                    <a:pt x="161" y="180"/>
                    <a:pt x="170" y="180"/>
                  </a:cubicBezTo>
                  <a:cubicBezTo>
                    <a:pt x="173" y="180"/>
                    <a:pt x="176" y="181"/>
                    <a:pt x="178" y="179"/>
                  </a:cubicBezTo>
                  <a:cubicBezTo>
                    <a:pt x="184" y="174"/>
                    <a:pt x="191" y="169"/>
                    <a:pt x="197" y="164"/>
                  </a:cubicBezTo>
                  <a:cubicBezTo>
                    <a:pt x="204" y="157"/>
                    <a:pt x="210" y="150"/>
                    <a:pt x="217" y="144"/>
                  </a:cubicBezTo>
                  <a:cubicBezTo>
                    <a:pt x="220" y="140"/>
                    <a:pt x="224" y="137"/>
                    <a:pt x="228" y="134"/>
                  </a:cubicBezTo>
                  <a:cubicBezTo>
                    <a:pt x="229" y="132"/>
                    <a:pt x="231" y="131"/>
                    <a:pt x="232" y="130"/>
                  </a:cubicBezTo>
                  <a:cubicBezTo>
                    <a:pt x="234" y="129"/>
                    <a:pt x="233" y="130"/>
                    <a:pt x="232" y="130"/>
                  </a:cubicBezTo>
                  <a:cubicBezTo>
                    <a:pt x="242" y="133"/>
                    <a:pt x="253" y="137"/>
                    <a:pt x="264" y="140"/>
                  </a:cubicBezTo>
                  <a:cubicBezTo>
                    <a:pt x="265" y="141"/>
                    <a:pt x="266" y="140"/>
                    <a:pt x="266" y="139"/>
                  </a:cubicBezTo>
                  <a:cubicBezTo>
                    <a:pt x="273" y="129"/>
                    <a:pt x="280" y="120"/>
                    <a:pt x="288" y="110"/>
                  </a:cubicBezTo>
                  <a:cubicBezTo>
                    <a:pt x="293" y="103"/>
                    <a:pt x="299" y="95"/>
                    <a:pt x="304" y="88"/>
                  </a:cubicBezTo>
                  <a:cubicBezTo>
                    <a:pt x="306" y="86"/>
                    <a:pt x="310" y="82"/>
                    <a:pt x="310" y="79"/>
                  </a:cubicBezTo>
                  <a:cubicBezTo>
                    <a:pt x="310" y="71"/>
                    <a:pt x="310" y="63"/>
                    <a:pt x="310" y="55"/>
                  </a:cubicBezTo>
                  <a:cubicBezTo>
                    <a:pt x="310" y="52"/>
                    <a:pt x="310" y="49"/>
                    <a:pt x="310" y="46"/>
                  </a:cubicBezTo>
                  <a:cubicBezTo>
                    <a:pt x="310" y="45"/>
                    <a:pt x="308" y="48"/>
                    <a:pt x="310" y="47"/>
                  </a:cubicBezTo>
                  <a:cubicBezTo>
                    <a:pt x="311" y="46"/>
                    <a:pt x="312" y="46"/>
                    <a:pt x="313" y="45"/>
                  </a:cubicBezTo>
                  <a:cubicBezTo>
                    <a:pt x="325" y="38"/>
                    <a:pt x="338" y="30"/>
                    <a:pt x="350" y="23"/>
                  </a:cubicBezTo>
                  <a:cubicBezTo>
                    <a:pt x="351" y="22"/>
                    <a:pt x="351" y="21"/>
                    <a:pt x="351" y="20"/>
                  </a:cubicBezTo>
                  <a:cubicBezTo>
                    <a:pt x="350" y="14"/>
                    <a:pt x="349" y="8"/>
                    <a:pt x="349" y="2"/>
                  </a:cubicBezTo>
                  <a:cubicBezTo>
                    <a:pt x="348" y="3"/>
                    <a:pt x="347" y="3"/>
                    <a:pt x="347" y="4"/>
                  </a:cubicBezTo>
                  <a:cubicBezTo>
                    <a:pt x="345" y="4"/>
                    <a:pt x="350" y="6"/>
                    <a:pt x="351" y="6"/>
                  </a:cubicBezTo>
                  <a:cubicBezTo>
                    <a:pt x="356" y="9"/>
                    <a:pt x="361" y="11"/>
                    <a:pt x="366" y="13"/>
                  </a:cubicBezTo>
                  <a:cubicBezTo>
                    <a:pt x="377" y="18"/>
                    <a:pt x="388" y="22"/>
                    <a:pt x="399" y="27"/>
                  </a:cubicBezTo>
                  <a:cubicBezTo>
                    <a:pt x="404" y="29"/>
                    <a:pt x="407" y="29"/>
                    <a:pt x="413" y="29"/>
                  </a:cubicBezTo>
                  <a:cubicBezTo>
                    <a:pt x="425" y="29"/>
                    <a:pt x="437" y="29"/>
                    <a:pt x="449" y="29"/>
                  </a:cubicBezTo>
                  <a:cubicBezTo>
                    <a:pt x="465" y="29"/>
                    <a:pt x="482" y="22"/>
                    <a:pt x="498" y="17"/>
                  </a:cubicBezTo>
                  <a:cubicBezTo>
                    <a:pt x="500" y="17"/>
                    <a:pt x="498" y="17"/>
                    <a:pt x="498" y="17"/>
                  </a:cubicBezTo>
                  <a:cubicBezTo>
                    <a:pt x="499" y="17"/>
                    <a:pt x="500" y="18"/>
                    <a:pt x="501" y="19"/>
                  </a:cubicBezTo>
                  <a:cubicBezTo>
                    <a:pt x="505" y="23"/>
                    <a:pt x="509" y="26"/>
                    <a:pt x="514" y="30"/>
                  </a:cubicBezTo>
                  <a:cubicBezTo>
                    <a:pt x="521" y="36"/>
                    <a:pt x="528" y="41"/>
                    <a:pt x="535" y="47"/>
                  </a:cubicBezTo>
                  <a:cubicBezTo>
                    <a:pt x="537" y="49"/>
                    <a:pt x="539" y="46"/>
                    <a:pt x="537" y="44"/>
                  </a:cubicBezTo>
                  <a:cubicBezTo>
                    <a:pt x="530" y="38"/>
                    <a:pt x="523" y="33"/>
                    <a:pt x="516" y="27"/>
                  </a:cubicBezTo>
                  <a:cubicBezTo>
                    <a:pt x="512" y="23"/>
                    <a:pt x="508" y="20"/>
                    <a:pt x="504" y="16"/>
                  </a:cubicBezTo>
                  <a:cubicBezTo>
                    <a:pt x="502" y="15"/>
                    <a:pt x="500" y="13"/>
                    <a:pt x="499" y="13"/>
                  </a:cubicBezTo>
                  <a:cubicBezTo>
                    <a:pt x="491" y="13"/>
                    <a:pt x="481" y="18"/>
                    <a:pt x="473" y="20"/>
                  </a:cubicBezTo>
                  <a:cubicBezTo>
                    <a:pt x="466" y="23"/>
                    <a:pt x="459" y="25"/>
                    <a:pt x="452" y="25"/>
                  </a:cubicBezTo>
                  <a:cubicBezTo>
                    <a:pt x="440" y="25"/>
                    <a:pt x="428" y="25"/>
                    <a:pt x="416" y="25"/>
                  </a:cubicBezTo>
                  <a:cubicBezTo>
                    <a:pt x="412" y="25"/>
                    <a:pt x="408" y="25"/>
                    <a:pt x="404" y="25"/>
                  </a:cubicBezTo>
                  <a:cubicBezTo>
                    <a:pt x="404" y="25"/>
                    <a:pt x="405" y="26"/>
                    <a:pt x="404" y="25"/>
                  </a:cubicBezTo>
                  <a:cubicBezTo>
                    <a:pt x="402" y="25"/>
                    <a:pt x="401" y="24"/>
                    <a:pt x="400" y="23"/>
                  </a:cubicBezTo>
                  <a:cubicBezTo>
                    <a:pt x="388" y="18"/>
                    <a:pt x="377" y="14"/>
                    <a:pt x="366" y="9"/>
                  </a:cubicBezTo>
                  <a:cubicBezTo>
                    <a:pt x="361" y="7"/>
                    <a:pt x="352" y="0"/>
                    <a:pt x="347" y="0"/>
                  </a:cubicBezTo>
                  <a:cubicBezTo>
                    <a:pt x="345" y="0"/>
                    <a:pt x="345" y="2"/>
                    <a:pt x="345" y="3"/>
                  </a:cubicBezTo>
                  <a:cubicBezTo>
                    <a:pt x="346" y="8"/>
                    <a:pt x="346" y="14"/>
                    <a:pt x="347" y="20"/>
                  </a:cubicBezTo>
                  <a:cubicBezTo>
                    <a:pt x="348" y="23"/>
                    <a:pt x="349" y="19"/>
                    <a:pt x="347" y="20"/>
                  </a:cubicBezTo>
                  <a:cubicBezTo>
                    <a:pt x="344" y="22"/>
                    <a:pt x="342" y="23"/>
                    <a:pt x="340" y="25"/>
                  </a:cubicBezTo>
                  <a:cubicBezTo>
                    <a:pt x="329" y="31"/>
                    <a:pt x="318" y="37"/>
                    <a:pt x="307" y="44"/>
                  </a:cubicBezTo>
                  <a:cubicBezTo>
                    <a:pt x="305" y="45"/>
                    <a:pt x="306" y="50"/>
                    <a:pt x="306" y="52"/>
                  </a:cubicBezTo>
                  <a:cubicBezTo>
                    <a:pt x="306" y="60"/>
                    <a:pt x="306" y="67"/>
                    <a:pt x="306" y="75"/>
                  </a:cubicBezTo>
                  <a:cubicBezTo>
                    <a:pt x="306" y="80"/>
                    <a:pt x="307" y="78"/>
                    <a:pt x="304" y="82"/>
                  </a:cubicBezTo>
                  <a:cubicBezTo>
                    <a:pt x="300" y="87"/>
                    <a:pt x="295" y="93"/>
                    <a:pt x="291" y="99"/>
                  </a:cubicBezTo>
                  <a:cubicBezTo>
                    <a:pt x="284" y="108"/>
                    <a:pt x="277" y="117"/>
                    <a:pt x="270" y="127"/>
                  </a:cubicBezTo>
                  <a:cubicBezTo>
                    <a:pt x="269" y="129"/>
                    <a:pt x="267" y="131"/>
                    <a:pt x="266" y="134"/>
                  </a:cubicBezTo>
                  <a:cubicBezTo>
                    <a:pt x="265" y="135"/>
                    <a:pt x="264" y="136"/>
                    <a:pt x="263" y="137"/>
                  </a:cubicBezTo>
                  <a:cubicBezTo>
                    <a:pt x="264" y="136"/>
                    <a:pt x="266" y="137"/>
                    <a:pt x="264" y="136"/>
                  </a:cubicBezTo>
                  <a:cubicBezTo>
                    <a:pt x="257" y="134"/>
                    <a:pt x="250" y="132"/>
                    <a:pt x="243" y="129"/>
                  </a:cubicBezTo>
                  <a:cubicBezTo>
                    <a:pt x="241" y="128"/>
                    <a:pt x="234" y="125"/>
                    <a:pt x="231" y="126"/>
                  </a:cubicBezTo>
                  <a:cubicBezTo>
                    <a:pt x="226" y="127"/>
                    <a:pt x="220" y="135"/>
                    <a:pt x="216" y="139"/>
                  </a:cubicBezTo>
                  <a:cubicBezTo>
                    <a:pt x="202" y="152"/>
                    <a:pt x="190" y="165"/>
                    <a:pt x="176" y="176"/>
                  </a:cubicBezTo>
                  <a:cubicBezTo>
                    <a:pt x="174" y="177"/>
                    <a:pt x="177" y="176"/>
                    <a:pt x="174" y="176"/>
                  </a:cubicBezTo>
                  <a:cubicBezTo>
                    <a:pt x="170" y="176"/>
                    <a:pt x="167" y="176"/>
                    <a:pt x="163" y="176"/>
                  </a:cubicBezTo>
                  <a:cubicBezTo>
                    <a:pt x="156" y="176"/>
                    <a:pt x="149" y="176"/>
                    <a:pt x="143" y="176"/>
                  </a:cubicBezTo>
                  <a:cubicBezTo>
                    <a:pt x="139" y="176"/>
                    <a:pt x="136" y="179"/>
                    <a:pt x="133" y="180"/>
                  </a:cubicBezTo>
                  <a:cubicBezTo>
                    <a:pt x="127" y="183"/>
                    <a:pt x="120" y="186"/>
                    <a:pt x="114" y="189"/>
                  </a:cubicBezTo>
                  <a:cubicBezTo>
                    <a:pt x="110" y="191"/>
                    <a:pt x="107" y="198"/>
                    <a:pt x="105" y="201"/>
                  </a:cubicBezTo>
                  <a:cubicBezTo>
                    <a:pt x="102" y="206"/>
                    <a:pt x="100" y="209"/>
                    <a:pt x="96" y="212"/>
                  </a:cubicBezTo>
                  <a:cubicBezTo>
                    <a:pt x="86" y="220"/>
                    <a:pt x="76" y="229"/>
                    <a:pt x="65" y="237"/>
                  </a:cubicBezTo>
                  <a:cubicBezTo>
                    <a:pt x="65" y="238"/>
                    <a:pt x="64" y="239"/>
                    <a:pt x="65" y="240"/>
                  </a:cubicBezTo>
                  <a:cubicBezTo>
                    <a:pt x="72" y="250"/>
                    <a:pt x="79" y="260"/>
                    <a:pt x="86" y="270"/>
                  </a:cubicBezTo>
                  <a:cubicBezTo>
                    <a:pt x="86" y="269"/>
                    <a:pt x="87" y="268"/>
                    <a:pt x="87" y="267"/>
                  </a:cubicBezTo>
                  <a:cubicBezTo>
                    <a:pt x="76" y="267"/>
                    <a:pt x="64" y="267"/>
                    <a:pt x="52" y="267"/>
                  </a:cubicBezTo>
                  <a:cubicBezTo>
                    <a:pt x="50" y="267"/>
                    <a:pt x="45" y="266"/>
                    <a:pt x="43" y="268"/>
                  </a:cubicBezTo>
                  <a:cubicBezTo>
                    <a:pt x="39" y="271"/>
                    <a:pt x="35" y="274"/>
                    <a:pt x="31" y="277"/>
                  </a:cubicBezTo>
                  <a:cubicBezTo>
                    <a:pt x="26" y="280"/>
                    <a:pt x="22" y="284"/>
                    <a:pt x="17" y="287"/>
                  </a:cubicBezTo>
                  <a:cubicBezTo>
                    <a:pt x="16" y="289"/>
                    <a:pt x="15" y="294"/>
                    <a:pt x="14" y="296"/>
                  </a:cubicBezTo>
                  <a:cubicBezTo>
                    <a:pt x="10" y="307"/>
                    <a:pt x="5" y="318"/>
                    <a:pt x="1" y="330"/>
                  </a:cubicBezTo>
                  <a:cubicBezTo>
                    <a:pt x="0" y="331"/>
                    <a:pt x="2" y="332"/>
                    <a:pt x="3" y="332"/>
                  </a:cubicBezTo>
                  <a:cubicBezTo>
                    <a:pt x="94" y="317"/>
                    <a:pt x="184" y="303"/>
                    <a:pt x="275" y="288"/>
                  </a:cubicBezTo>
                  <a:cubicBezTo>
                    <a:pt x="348" y="276"/>
                    <a:pt x="421" y="264"/>
                    <a:pt x="494" y="252"/>
                  </a:cubicBezTo>
                  <a:cubicBezTo>
                    <a:pt x="495" y="252"/>
                    <a:pt x="495" y="251"/>
                    <a:pt x="495" y="250"/>
                  </a:cubicBezTo>
                  <a:cubicBezTo>
                    <a:pt x="495" y="247"/>
                    <a:pt x="495" y="243"/>
                    <a:pt x="495" y="239"/>
                  </a:cubicBezTo>
                  <a:cubicBezTo>
                    <a:pt x="495" y="240"/>
                    <a:pt x="495" y="240"/>
                    <a:pt x="496" y="239"/>
                  </a:cubicBezTo>
                  <a:cubicBezTo>
                    <a:pt x="500" y="235"/>
                    <a:pt x="503" y="232"/>
                    <a:pt x="507" y="229"/>
                  </a:cubicBezTo>
                  <a:cubicBezTo>
                    <a:pt x="520" y="216"/>
                    <a:pt x="534" y="203"/>
                    <a:pt x="548" y="190"/>
                  </a:cubicBezTo>
                  <a:cubicBezTo>
                    <a:pt x="569" y="170"/>
                    <a:pt x="591" y="149"/>
                    <a:pt x="612" y="129"/>
                  </a:cubicBezTo>
                  <a:cubicBezTo>
                    <a:pt x="613" y="128"/>
                    <a:pt x="613" y="127"/>
                    <a:pt x="612" y="126"/>
                  </a:cubicBezTo>
                  <a:cubicBezTo>
                    <a:pt x="587" y="99"/>
                    <a:pt x="562" y="72"/>
                    <a:pt x="537" y="44"/>
                  </a:cubicBezTo>
                  <a:cubicBezTo>
                    <a:pt x="536" y="42"/>
                    <a:pt x="533" y="45"/>
                    <a:pt x="535" y="4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49" name="Freeform 276"/>
            <p:cNvSpPr>
              <a:spLocks/>
            </p:cNvSpPr>
            <p:nvPr/>
          </p:nvSpPr>
          <p:spPr bwMode="auto">
            <a:xfrm>
              <a:off x="5927725" y="4292600"/>
              <a:ext cx="546100" cy="801688"/>
            </a:xfrm>
            <a:custGeom>
              <a:avLst/>
              <a:gdLst>
                <a:gd name="T0" fmla="*/ 321 w 344"/>
                <a:gd name="T1" fmla="*/ 352 h 505"/>
                <a:gd name="T2" fmla="*/ 344 w 344"/>
                <a:gd name="T3" fmla="*/ 394 h 505"/>
                <a:gd name="T4" fmla="*/ 118 w 344"/>
                <a:gd name="T5" fmla="*/ 440 h 505"/>
                <a:gd name="T6" fmla="*/ 141 w 344"/>
                <a:gd name="T7" fmla="*/ 481 h 505"/>
                <a:gd name="T8" fmla="*/ 99 w 344"/>
                <a:gd name="T9" fmla="*/ 491 h 505"/>
                <a:gd name="T10" fmla="*/ 81 w 344"/>
                <a:gd name="T11" fmla="*/ 466 h 505"/>
                <a:gd name="T12" fmla="*/ 72 w 344"/>
                <a:gd name="T13" fmla="*/ 503 h 505"/>
                <a:gd name="T14" fmla="*/ 41 w 344"/>
                <a:gd name="T15" fmla="*/ 505 h 505"/>
                <a:gd name="T16" fmla="*/ 13 w 344"/>
                <a:gd name="T17" fmla="*/ 394 h 505"/>
                <a:gd name="T18" fmla="*/ 13 w 344"/>
                <a:gd name="T19" fmla="*/ 289 h 505"/>
                <a:gd name="T20" fmla="*/ 0 w 344"/>
                <a:gd name="T21" fmla="*/ 158 h 505"/>
                <a:gd name="T22" fmla="*/ 0 w 344"/>
                <a:gd name="T23" fmla="*/ 37 h 505"/>
                <a:gd name="T24" fmla="*/ 215 w 344"/>
                <a:gd name="T25" fmla="*/ 0 h 505"/>
                <a:gd name="T26" fmla="*/ 282 w 344"/>
                <a:gd name="T27" fmla="*/ 189 h 505"/>
                <a:gd name="T28" fmla="*/ 321 w 344"/>
                <a:gd name="T29" fmla="*/ 258 h 505"/>
                <a:gd name="T30" fmla="*/ 321 w 344"/>
                <a:gd name="T31" fmla="*/ 298 h 505"/>
                <a:gd name="T32" fmla="*/ 321 w 344"/>
                <a:gd name="T33" fmla="*/ 35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505">
                  <a:moveTo>
                    <a:pt x="321" y="352"/>
                  </a:moveTo>
                  <a:lnTo>
                    <a:pt x="344" y="394"/>
                  </a:lnTo>
                  <a:lnTo>
                    <a:pt x="118" y="440"/>
                  </a:lnTo>
                  <a:lnTo>
                    <a:pt x="141" y="481"/>
                  </a:lnTo>
                  <a:lnTo>
                    <a:pt x="99" y="491"/>
                  </a:lnTo>
                  <a:lnTo>
                    <a:pt x="81" y="466"/>
                  </a:lnTo>
                  <a:lnTo>
                    <a:pt x="72" y="503"/>
                  </a:lnTo>
                  <a:lnTo>
                    <a:pt x="41" y="505"/>
                  </a:lnTo>
                  <a:lnTo>
                    <a:pt x="13" y="394"/>
                  </a:lnTo>
                  <a:lnTo>
                    <a:pt x="13" y="289"/>
                  </a:lnTo>
                  <a:lnTo>
                    <a:pt x="0" y="158"/>
                  </a:lnTo>
                  <a:lnTo>
                    <a:pt x="0" y="37"/>
                  </a:lnTo>
                  <a:lnTo>
                    <a:pt x="215" y="0"/>
                  </a:lnTo>
                  <a:lnTo>
                    <a:pt x="282" y="189"/>
                  </a:lnTo>
                  <a:lnTo>
                    <a:pt x="321" y="258"/>
                  </a:lnTo>
                  <a:lnTo>
                    <a:pt x="321" y="298"/>
                  </a:lnTo>
                  <a:lnTo>
                    <a:pt x="321" y="35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50" name="Freeform 277"/>
            <p:cNvSpPr>
              <a:spLocks/>
            </p:cNvSpPr>
            <p:nvPr/>
          </p:nvSpPr>
          <p:spPr bwMode="auto">
            <a:xfrm>
              <a:off x="5927725" y="4292600"/>
              <a:ext cx="546100" cy="801688"/>
            </a:xfrm>
            <a:custGeom>
              <a:avLst/>
              <a:gdLst>
                <a:gd name="T0" fmla="*/ 321 w 344"/>
                <a:gd name="T1" fmla="*/ 352 h 505"/>
                <a:gd name="T2" fmla="*/ 344 w 344"/>
                <a:gd name="T3" fmla="*/ 394 h 505"/>
                <a:gd name="T4" fmla="*/ 118 w 344"/>
                <a:gd name="T5" fmla="*/ 440 h 505"/>
                <a:gd name="T6" fmla="*/ 141 w 344"/>
                <a:gd name="T7" fmla="*/ 481 h 505"/>
                <a:gd name="T8" fmla="*/ 99 w 344"/>
                <a:gd name="T9" fmla="*/ 491 h 505"/>
                <a:gd name="T10" fmla="*/ 81 w 344"/>
                <a:gd name="T11" fmla="*/ 466 h 505"/>
                <a:gd name="T12" fmla="*/ 72 w 344"/>
                <a:gd name="T13" fmla="*/ 503 h 505"/>
                <a:gd name="T14" fmla="*/ 41 w 344"/>
                <a:gd name="T15" fmla="*/ 505 h 505"/>
                <a:gd name="T16" fmla="*/ 13 w 344"/>
                <a:gd name="T17" fmla="*/ 394 h 505"/>
                <a:gd name="T18" fmla="*/ 13 w 344"/>
                <a:gd name="T19" fmla="*/ 289 h 505"/>
                <a:gd name="T20" fmla="*/ 0 w 344"/>
                <a:gd name="T21" fmla="*/ 158 h 505"/>
                <a:gd name="T22" fmla="*/ 0 w 344"/>
                <a:gd name="T23" fmla="*/ 37 h 505"/>
                <a:gd name="T24" fmla="*/ 215 w 344"/>
                <a:gd name="T25" fmla="*/ 0 h 505"/>
                <a:gd name="T26" fmla="*/ 282 w 344"/>
                <a:gd name="T27" fmla="*/ 189 h 505"/>
                <a:gd name="T28" fmla="*/ 321 w 344"/>
                <a:gd name="T29" fmla="*/ 258 h 505"/>
                <a:gd name="T30" fmla="*/ 321 w 344"/>
                <a:gd name="T31" fmla="*/ 298 h 505"/>
                <a:gd name="T32" fmla="*/ 321 w 344"/>
                <a:gd name="T33" fmla="*/ 352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4" h="505">
                  <a:moveTo>
                    <a:pt x="321" y="352"/>
                  </a:moveTo>
                  <a:lnTo>
                    <a:pt x="344" y="394"/>
                  </a:lnTo>
                  <a:lnTo>
                    <a:pt x="118" y="440"/>
                  </a:lnTo>
                  <a:lnTo>
                    <a:pt x="141" y="481"/>
                  </a:lnTo>
                  <a:lnTo>
                    <a:pt x="99" y="491"/>
                  </a:lnTo>
                  <a:lnTo>
                    <a:pt x="81" y="466"/>
                  </a:lnTo>
                  <a:lnTo>
                    <a:pt x="72" y="503"/>
                  </a:lnTo>
                  <a:lnTo>
                    <a:pt x="41" y="505"/>
                  </a:lnTo>
                  <a:lnTo>
                    <a:pt x="13" y="394"/>
                  </a:lnTo>
                  <a:lnTo>
                    <a:pt x="13" y="289"/>
                  </a:lnTo>
                  <a:lnTo>
                    <a:pt x="0" y="158"/>
                  </a:lnTo>
                  <a:lnTo>
                    <a:pt x="0" y="37"/>
                  </a:lnTo>
                  <a:lnTo>
                    <a:pt x="215" y="0"/>
                  </a:lnTo>
                  <a:lnTo>
                    <a:pt x="282" y="189"/>
                  </a:lnTo>
                  <a:lnTo>
                    <a:pt x="321" y="258"/>
                  </a:lnTo>
                  <a:lnTo>
                    <a:pt x="321" y="298"/>
                  </a:lnTo>
                  <a:lnTo>
                    <a:pt x="321" y="35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51" name="Freeform 278"/>
            <p:cNvSpPr>
              <a:spLocks/>
            </p:cNvSpPr>
            <p:nvPr/>
          </p:nvSpPr>
          <p:spPr bwMode="auto">
            <a:xfrm>
              <a:off x="5922963" y="4289425"/>
              <a:ext cx="554038" cy="808038"/>
            </a:xfrm>
            <a:custGeom>
              <a:avLst/>
              <a:gdLst>
                <a:gd name="T0" fmla="*/ 359 w 363"/>
                <a:gd name="T1" fmla="*/ 413 h 529"/>
                <a:gd name="T2" fmla="*/ 125 w 363"/>
                <a:gd name="T3" fmla="*/ 457 h 529"/>
                <a:gd name="T4" fmla="*/ 148 w 363"/>
                <a:gd name="T5" fmla="*/ 503 h 529"/>
                <a:gd name="T6" fmla="*/ 109 w 363"/>
                <a:gd name="T7" fmla="*/ 510 h 529"/>
                <a:gd name="T8" fmla="*/ 107 w 363"/>
                <a:gd name="T9" fmla="*/ 511 h 529"/>
                <a:gd name="T10" fmla="*/ 90 w 363"/>
                <a:gd name="T11" fmla="*/ 486 h 529"/>
                <a:gd name="T12" fmla="*/ 77 w 363"/>
                <a:gd name="T13" fmla="*/ 522 h 529"/>
                <a:gd name="T14" fmla="*/ 70 w 363"/>
                <a:gd name="T15" fmla="*/ 524 h 529"/>
                <a:gd name="T16" fmla="*/ 48 w 363"/>
                <a:gd name="T17" fmla="*/ 526 h 529"/>
                <a:gd name="T18" fmla="*/ 44 w 363"/>
                <a:gd name="T19" fmla="*/ 508 h 529"/>
                <a:gd name="T20" fmla="*/ 21 w 363"/>
                <a:gd name="T21" fmla="*/ 422 h 529"/>
                <a:gd name="T22" fmla="*/ 19 w 363"/>
                <a:gd name="T23" fmla="*/ 324 h 529"/>
                <a:gd name="T24" fmla="*/ 5 w 363"/>
                <a:gd name="T25" fmla="*/ 57 h 529"/>
                <a:gd name="T26" fmla="*/ 5 w 363"/>
                <a:gd name="T27" fmla="*/ 41 h 529"/>
                <a:gd name="T28" fmla="*/ 19 w 363"/>
                <a:gd name="T29" fmla="*/ 40 h 529"/>
                <a:gd name="T30" fmla="*/ 228 w 363"/>
                <a:gd name="T31" fmla="*/ 4 h 529"/>
                <a:gd name="T32" fmla="*/ 274 w 363"/>
                <a:gd name="T33" fmla="*/ 141 h 529"/>
                <a:gd name="T34" fmla="*/ 303 w 363"/>
                <a:gd name="T35" fmla="*/ 213 h 529"/>
                <a:gd name="T36" fmla="*/ 333 w 363"/>
                <a:gd name="T37" fmla="*/ 267 h 529"/>
                <a:gd name="T38" fmla="*/ 335 w 363"/>
                <a:gd name="T39" fmla="*/ 310 h 529"/>
                <a:gd name="T40" fmla="*/ 339 w 363"/>
                <a:gd name="T41" fmla="*/ 368 h 529"/>
                <a:gd name="T42" fmla="*/ 339 w 363"/>
                <a:gd name="T43" fmla="*/ 283 h 529"/>
                <a:gd name="T44" fmla="*/ 325 w 363"/>
                <a:gd name="T45" fmla="*/ 245 h 529"/>
                <a:gd name="T46" fmla="*/ 274 w 363"/>
                <a:gd name="T47" fmla="*/ 127 h 529"/>
                <a:gd name="T48" fmla="*/ 227 w 363"/>
                <a:gd name="T49" fmla="*/ 0 h 529"/>
                <a:gd name="T50" fmla="*/ 1 w 363"/>
                <a:gd name="T51" fmla="*/ 40 h 529"/>
                <a:gd name="T52" fmla="*/ 2 w 363"/>
                <a:gd name="T53" fmla="*/ 167 h 529"/>
                <a:gd name="T54" fmla="*/ 15 w 363"/>
                <a:gd name="T55" fmla="*/ 302 h 529"/>
                <a:gd name="T56" fmla="*/ 15 w 363"/>
                <a:gd name="T57" fmla="*/ 400 h 529"/>
                <a:gd name="T58" fmla="*/ 45 w 363"/>
                <a:gd name="T59" fmla="*/ 528 h 529"/>
                <a:gd name="T60" fmla="*/ 78 w 363"/>
                <a:gd name="T61" fmla="*/ 527 h 529"/>
                <a:gd name="T62" fmla="*/ 90 w 363"/>
                <a:gd name="T63" fmla="*/ 488 h 529"/>
                <a:gd name="T64" fmla="*/ 104 w 363"/>
                <a:gd name="T65" fmla="*/ 514 h 529"/>
                <a:gd name="T66" fmla="*/ 151 w 363"/>
                <a:gd name="T67" fmla="*/ 504 h 529"/>
                <a:gd name="T68" fmla="*/ 128 w 363"/>
                <a:gd name="T69" fmla="*/ 458 h 529"/>
                <a:gd name="T70" fmla="*/ 361 w 363"/>
                <a:gd name="T71" fmla="*/ 413 h 529"/>
                <a:gd name="T72" fmla="*/ 338 w 363"/>
                <a:gd name="T73" fmla="*/ 367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3" h="529">
                  <a:moveTo>
                    <a:pt x="335" y="369"/>
                  </a:moveTo>
                  <a:cubicBezTo>
                    <a:pt x="343" y="384"/>
                    <a:pt x="351" y="398"/>
                    <a:pt x="359" y="413"/>
                  </a:cubicBezTo>
                  <a:cubicBezTo>
                    <a:pt x="359" y="412"/>
                    <a:pt x="360" y="411"/>
                    <a:pt x="360" y="410"/>
                  </a:cubicBezTo>
                  <a:cubicBezTo>
                    <a:pt x="282" y="425"/>
                    <a:pt x="204" y="441"/>
                    <a:pt x="125" y="457"/>
                  </a:cubicBezTo>
                  <a:cubicBezTo>
                    <a:pt x="124" y="457"/>
                    <a:pt x="124" y="459"/>
                    <a:pt x="124" y="460"/>
                  </a:cubicBezTo>
                  <a:cubicBezTo>
                    <a:pt x="132" y="474"/>
                    <a:pt x="140" y="488"/>
                    <a:pt x="148" y="503"/>
                  </a:cubicBezTo>
                  <a:cubicBezTo>
                    <a:pt x="149" y="502"/>
                    <a:pt x="149" y="501"/>
                    <a:pt x="149" y="500"/>
                  </a:cubicBezTo>
                  <a:cubicBezTo>
                    <a:pt x="136" y="503"/>
                    <a:pt x="122" y="507"/>
                    <a:pt x="109" y="510"/>
                  </a:cubicBezTo>
                  <a:cubicBezTo>
                    <a:pt x="108" y="510"/>
                    <a:pt x="107" y="511"/>
                    <a:pt x="106" y="511"/>
                  </a:cubicBezTo>
                  <a:cubicBezTo>
                    <a:pt x="104" y="511"/>
                    <a:pt x="108" y="513"/>
                    <a:pt x="107" y="511"/>
                  </a:cubicBezTo>
                  <a:cubicBezTo>
                    <a:pt x="106" y="509"/>
                    <a:pt x="104" y="506"/>
                    <a:pt x="102" y="504"/>
                  </a:cubicBezTo>
                  <a:cubicBezTo>
                    <a:pt x="98" y="498"/>
                    <a:pt x="94" y="492"/>
                    <a:pt x="90" y="486"/>
                  </a:cubicBezTo>
                  <a:cubicBezTo>
                    <a:pt x="89" y="485"/>
                    <a:pt x="87" y="485"/>
                    <a:pt x="86" y="486"/>
                  </a:cubicBezTo>
                  <a:cubicBezTo>
                    <a:pt x="83" y="498"/>
                    <a:pt x="80" y="510"/>
                    <a:pt x="77" y="522"/>
                  </a:cubicBezTo>
                  <a:cubicBezTo>
                    <a:pt x="76" y="525"/>
                    <a:pt x="76" y="523"/>
                    <a:pt x="77" y="523"/>
                  </a:cubicBezTo>
                  <a:cubicBezTo>
                    <a:pt x="75" y="523"/>
                    <a:pt x="72" y="523"/>
                    <a:pt x="70" y="524"/>
                  </a:cubicBezTo>
                  <a:cubicBezTo>
                    <a:pt x="62" y="524"/>
                    <a:pt x="55" y="524"/>
                    <a:pt x="48" y="525"/>
                  </a:cubicBezTo>
                  <a:cubicBezTo>
                    <a:pt x="45" y="525"/>
                    <a:pt x="49" y="527"/>
                    <a:pt x="48" y="526"/>
                  </a:cubicBezTo>
                  <a:cubicBezTo>
                    <a:pt x="48" y="525"/>
                    <a:pt x="48" y="524"/>
                    <a:pt x="47" y="523"/>
                  </a:cubicBezTo>
                  <a:cubicBezTo>
                    <a:pt x="46" y="518"/>
                    <a:pt x="45" y="513"/>
                    <a:pt x="44" y="508"/>
                  </a:cubicBezTo>
                  <a:cubicBezTo>
                    <a:pt x="40" y="493"/>
                    <a:pt x="36" y="478"/>
                    <a:pt x="32" y="463"/>
                  </a:cubicBezTo>
                  <a:cubicBezTo>
                    <a:pt x="28" y="449"/>
                    <a:pt x="25" y="436"/>
                    <a:pt x="21" y="422"/>
                  </a:cubicBezTo>
                  <a:cubicBezTo>
                    <a:pt x="20" y="416"/>
                    <a:pt x="19" y="412"/>
                    <a:pt x="19" y="408"/>
                  </a:cubicBezTo>
                  <a:cubicBezTo>
                    <a:pt x="19" y="380"/>
                    <a:pt x="19" y="352"/>
                    <a:pt x="19" y="324"/>
                  </a:cubicBezTo>
                  <a:cubicBezTo>
                    <a:pt x="19" y="279"/>
                    <a:pt x="12" y="234"/>
                    <a:pt x="8" y="189"/>
                  </a:cubicBezTo>
                  <a:cubicBezTo>
                    <a:pt x="3" y="145"/>
                    <a:pt x="5" y="101"/>
                    <a:pt x="5" y="57"/>
                  </a:cubicBezTo>
                  <a:cubicBezTo>
                    <a:pt x="5" y="53"/>
                    <a:pt x="5" y="49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39"/>
                    <a:pt x="4" y="42"/>
                    <a:pt x="4" y="42"/>
                  </a:cubicBezTo>
                  <a:cubicBezTo>
                    <a:pt x="9" y="41"/>
                    <a:pt x="14" y="41"/>
                    <a:pt x="19" y="40"/>
                  </a:cubicBezTo>
                  <a:cubicBezTo>
                    <a:pt x="44" y="35"/>
                    <a:pt x="70" y="31"/>
                    <a:pt x="95" y="27"/>
                  </a:cubicBezTo>
                  <a:cubicBezTo>
                    <a:pt x="140" y="19"/>
                    <a:pt x="184" y="11"/>
                    <a:pt x="228" y="4"/>
                  </a:cubicBezTo>
                  <a:cubicBezTo>
                    <a:pt x="227" y="3"/>
                    <a:pt x="226" y="3"/>
                    <a:pt x="225" y="3"/>
                  </a:cubicBezTo>
                  <a:cubicBezTo>
                    <a:pt x="242" y="49"/>
                    <a:pt x="258" y="95"/>
                    <a:pt x="274" y="141"/>
                  </a:cubicBezTo>
                  <a:cubicBezTo>
                    <a:pt x="281" y="160"/>
                    <a:pt x="288" y="178"/>
                    <a:pt x="294" y="197"/>
                  </a:cubicBezTo>
                  <a:cubicBezTo>
                    <a:pt x="296" y="203"/>
                    <a:pt x="300" y="208"/>
                    <a:pt x="303" y="213"/>
                  </a:cubicBezTo>
                  <a:cubicBezTo>
                    <a:pt x="311" y="227"/>
                    <a:pt x="318" y="241"/>
                    <a:pt x="326" y="255"/>
                  </a:cubicBezTo>
                  <a:cubicBezTo>
                    <a:pt x="328" y="259"/>
                    <a:pt x="331" y="263"/>
                    <a:pt x="333" y="267"/>
                  </a:cubicBezTo>
                  <a:cubicBezTo>
                    <a:pt x="335" y="271"/>
                    <a:pt x="335" y="269"/>
                    <a:pt x="335" y="272"/>
                  </a:cubicBezTo>
                  <a:cubicBezTo>
                    <a:pt x="335" y="285"/>
                    <a:pt x="335" y="298"/>
                    <a:pt x="335" y="310"/>
                  </a:cubicBezTo>
                  <a:cubicBezTo>
                    <a:pt x="335" y="330"/>
                    <a:pt x="335" y="349"/>
                    <a:pt x="335" y="368"/>
                  </a:cubicBezTo>
                  <a:cubicBezTo>
                    <a:pt x="335" y="371"/>
                    <a:pt x="339" y="371"/>
                    <a:pt x="339" y="368"/>
                  </a:cubicBezTo>
                  <a:cubicBezTo>
                    <a:pt x="339" y="347"/>
                    <a:pt x="339" y="327"/>
                    <a:pt x="339" y="306"/>
                  </a:cubicBezTo>
                  <a:cubicBezTo>
                    <a:pt x="339" y="298"/>
                    <a:pt x="339" y="291"/>
                    <a:pt x="339" y="283"/>
                  </a:cubicBezTo>
                  <a:cubicBezTo>
                    <a:pt x="339" y="279"/>
                    <a:pt x="340" y="273"/>
                    <a:pt x="339" y="269"/>
                  </a:cubicBezTo>
                  <a:cubicBezTo>
                    <a:pt x="336" y="261"/>
                    <a:pt x="329" y="252"/>
                    <a:pt x="325" y="245"/>
                  </a:cubicBezTo>
                  <a:cubicBezTo>
                    <a:pt x="316" y="228"/>
                    <a:pt x="303" y="210"/>
                    <a:pt x="297" y="193"/>
                  </a:cubicBezTo>
                  <a:cubicBezTo>
                    <a:pt x="289" y="171"/>
                    <a:pt x="282" y="149"/>
                    <a:pt x="274" y="127"/>
                  </a:cubicBezTo>
                  <a:cubicBezTo>
                    <a:pt x="259" y="85"/>
                    <a:pt x="244" y="43"/>
                    <a:pt x="229" y="1"/>
                  </a:cubicBezTo>
                  <a:cubicBezTo>
                    <a:pt x="229" y="0"/>
                    <a:pt x="228" y="0"/>
                    <a:pt x="227" y="0"/>
                  </a:cubicBezTo>
                  <a:cubicBezTo>
                    <a:pt x="152" y="13"/>
                    <a:pt x="78" y="26"/>
                    <a:pt x="3" y="38"/>
                  </a:cubicBezTo>
                  <a:cubicBezTo>
                    <a:pt x="2" y="39"/>
                    <a:pt x="1" y="39"/>
                    <a:pt x="1" y="40"/>
                  </a:cubicBezTo>
                  <a:cubicBezTo>
                    <a:pt x="1" y="63"/>
                    <a:pt x="1" y="85"/>
                    <a:pt x="1" y="108"/>
                  </a:cubicBezTo>
                  <a:cubicBezTo>
                    <a:pt x="1" y="127"/>
                    <a:pt x="0" y="147"/>
                    <a:pt x="2" y="167"/>
                  </a:cubicBezTo>
                  <a:cubicBezTo>
                    <a:pt x="4" y="191"/>
                    <a:pt x="6" y="216"/>
                    <a:pt x="9" y="241"/>
                  </a:cubicBezTo>
                  <a:cubicBezTo>
                    <a:pt x="11" y="261"/>
                    <a:pt x="15" y="282"/>
                    <a:pt x="15" y="302"/>
                  </a:cubicBezTo>
                  <a:cubicBezTo>
                    <a:pt x="15" y="322"/>
                    <a:pt x="15" y="343"/>
                    <a:pt x="15" y="364"/>
                  </a:cubicBezTo>
                  <a:cubicBezTo>
                    <a:pt x="15" y="376"/>
                    <a:pt x="15" y="388"/>
                    <a:pt x="15" y="400"/>
                  </a:cubicBezTo>
                  <a:cubicBezTo>
                    <a:pt x="15" y="404"/>
                    <a:pt x="14" y="409"/>
                    <a:pt x="15" y="413"/>
                  </a:cubicBezTo>
                  <a:cubicBezTo>
                    <a:pt x="25" y="451"/>
                    <a:pt x="35" y="489"/>
                    <a:pt x="45" y="528"/>
                  </a:cubicBezTo>
                  <a:cubicBezTo>
                    <a:pt x="45" y="528"/>
                    <a:pt x="46" y="529"/>
                    <a:pt x="46" y="529"/>
                  </a:cubicBezTo>
                  <a:cubicBezTo>
                    <a:pt x="57" y="528"/>
                    <a:pt x="67" y="528"/>
                    <a:pt x="78" y="527"/>
                  </a:cubicBezTo>
                  <a:cubicBezTo>
                    <a:pt x="79" y="527"/>
                    <a:pt x="80" y="526"/>
                    <a:pt x="80" y="526"/>
                  </a:cubicBezTo>
                  <a:cubicBezTo>
                    <a:pt x="83" y="513"/>
                    <a:pt x="87" y="500"/>
                    <a:pt x="90" y="488"/>
                  </a:cubicBezTo>
                  <a:cubicBezTo>
                    <a:pt x="89" y="488"/>
                    <a:pt x="87" y="488"/>
                    <a:pt x="86" y="488"/>
                  </a:cubicBezTo>
                  <a:cubicBezTo>
                    <a:pt x="92" y="497"/>
                    <a:pt x="98" y="505"/>
                    <a:pt x="104" y="514"/>
                  </a:cubicBezTo>
                  <a:cubicBezTo>
                    <a:pt x="105" y="515"/>
                    <a:pt x="106" y="515"/>
                    <a:pt x="107" y="515"/>
                  </a:cubicBezTo>
                  <a:cubicBezTo>
                    <a:pt x="121" y="511"/>
                    <a:pt x="136" y="507"/>
                    <a:pt x="151" y="504"/>
                  </a:cubicBezTo>
                  <a:cubicBezTo>
                    <a:pt x="152" y="503"/>
                    <a:pt x="152" y="502"/>
                    <a:pt x="152" y="501"/>
                  </a:cubicBezTo>
                  <a:cubicBezTo>
                    <a:pt x="144" y="486"/>
                    <a:pt x="136" y="472"/>
                    <a:pt x="128" y="458"/>
                  </a:cubicBezTo>
                  <a:cubicBezTo>
                    <a:pt x="127" y="459"/>
                    <a:pt x="127" y="460"/>
                    <a:pt x="127" y="461"/>
                  </a:cubicBezTo>
                  <a:cubicBezTo>
                    <a:pt x="205" y="445"/>
                    <a:pt x="283" y="429"/>
                    <a:pt x="361" y="413"/>
                  </a:cubicBezTo>
                  <a:cubicBezTo>
                    <a:pt x="362" y="413"/>
                    <a:pt x="363" y="412"/>
                    <a:pt x="362" y="411"/>
                  </a:cubicBezTo>
                  <a:cubicBezTo>
                    <a:pt x="354" y="396"/>
                    <a:pt x="346" y="382"/>
                    <a:pt x="338" y="367"/>
                  </a:cubicBezTo>
                  <a:cubicBezTo>
                    <a:pt x="337" y="365"/>
                    <a:pt x="334" y="367"/>
                    <a:pt x="335" y="36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52" name="Freeform 279"/>
            <p:cNvSpPr>
              <a:spLocks/>
            </p:cNvSpPr>
            <p:nvPr/>
          </p:nvSpPr>
          <p:spPr bwMode="auto">
            <a:xfrm>
              <a:off x="5919788" y="2544763"/>
              <a:ext cx="512763" cy="687388"/>
            </a:xfrm>
            <a:custGeom>
              <a:avLst/>
              <a:gdLst>
                <a:gd name="T0" fmla="*/ 324 w 336"/>
                <a:gd name="T1" fmla="*/ 248 h 450"/>
                <a:gd name="T2" fmla="*/ 332 w 336"/>
                <a:gd name="T3" fmla="*/ 300 h 450"/>
                <a:gd name="T4" fmla="*/ 312 w 336"/>
                <a:gd name="T5" fmla="*/ 290 h 450"/>
                <a:gd name="T6" fmla="*/ 306 w 336"/>
                <a:gd name="T7" fmla="*/ 336 h 450"/>
                <a:gd name="T8" fmla="*/ 284 w 336"/>
                <a:gd name="T9" fmla="*/ 410 h 450"/>
                <a:gd name="T10" fmla="*/ 188 w 336"/>
                <a:gd name="T11" fmla="*/ 424 h 450"/>
                <a:gd name="T12" fmla="*/ 6 w 336"/>
                <a:gd name="T13" fmla="*/ 450 h 450"/>
                <a:gd name="T14" fmla="*/ 20 w 336"/>
                <a:gd name="T15" fmla="*/ 434 h 450"/>
                <a:gd name="T16" fmla="*/ 46 w 336"/>
                <a:gd name="T17" fmla="*/ 360 h 450"/>
                <a:gd name="T18" fmla="*/ 26 w 336"/>
                <a:gd name="T19" fmla="*/ 296 h 450"/>
                <a:gd name="T20" fmla="*/ 14 w 336"/>
                <a:gd name="T21" fmla="*/ 248 h 450"/>
                <a:gd name="T22" fmla="*/ 0 w 336"/>
                <a:gd name="T23" fmla="*/ 206 h 450"/>
                <a:gd name="T24" fmla="*/ 8 w 336"/>
                <a:gd name="T25" fmla="*/ 158 h 450"/>
                <a:gd name="T26" fmla="*/ 22 w 336"/>
                <a:gd name="T27" fmla="*/ 112 h 450"/>
                <a:gd name="T28" fmla="*/ 42 w 336"/>
                <a:gd name="T29" fmla="*/ 76 h 450"/>
                <a:gd name="T30" fmla="*/ 50 w 336"/>
                <a:gd name="T31" fmla="*/ 106 h 450"/>
                <a:gd name="T32" fmla="*/ 66 w 336"/>
                <a:gd name="T33" fmla="*/ 102 h 450"/>
                <a:gd name="T34" fmla="*/ 62 w 336"/>
                <a:gd name="T35" fmla="*/ 58 h 450"/>
                <a:gd name="T36" fmla="*/ 78 w 336"/>
                <a:gd name="T37" fmla="*/ 54 h 450"/>
                <a:gd name="T38" fmla="*/ 76 w 336"/>
                <a:gd name="T39" fmla="*/ 26 h 450"/>
                <a:gd name="T40" fmla="*/ 110 w 336"/>
                <a:gd name="T41" fmla="*/ 0 h 450"/>
                <a:gd name="T42" fmla="*/ 212 w 336"/>
                <a:gd name="T43" fmla="*/ 52 h 450"/>
                <a:gd name="T44" fmla="*/ 228 w 336"/>
                <a:gd name="T45" fmla="*/ 102 h 450"/>
                <a:gd name="T46" fmla="*/ 208 w 336"/>
                <a:gd name="T47" fmla="*/ 164 h 450"/>
                <a:gd name="T48" fmla="*/ 232 w 336"/>
                <a:gd name="T49" fmla="*/ 190 h 450"/>
                <a:gd name="T50" fmla="*/ 278 w 336"/>
                <a:gd name="T51" fmla="*/ 164 h 450"/>
                <a:gd name="T52" fmla="*/ 324 w 336"/>
                <a:gd name="T53" fmla="*/ 24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6" h="450">
                  <a:moveTo>
                    <a:pt x="324" y="248"/>
                  </a:moveTo>
                  <a:cubicBezTo>
                    <a:pt x="328" y="256"/>
                    <a:pt x="336" y="288"/>
                    <a:pt x="332" y="300"/>
                  </a:cubicBezTo>
                  <a:cubicBezTo>
                    <a:pt x="328" y="312"/>
                    <a:pt x="318" y="290"/>
                    <a:pt x="312" y="290"/>
                  </a:cubicBezTo>
                  <a:cubicBezTo>
                    <a:pt x="306" y="290"/>
                    <a:pt x="310" y="330"/>
                    <a:pt x="306" y="336"/>
                  </a:cubicBezTo>
                  <a:cubicBezTo>
                    <a:pt x="302" y="342"/>
                    <a:pt x="277" y="410"/>
                    <a:pt x="284" y="410"/>
                  </a:cubicBezTo>
                  <a:cubicBezTo>
                    <a:pt x="188" y="424"/>
                    <a:pt x="188" y="424"/>
                    <a:pt x="188" y="424"/>
                  </a:cubicBezTo>
                  <a:cubicBezTo>
                    <a:pt x="6" y="450"/>
                    <a:pt x="6" y="450"/>
                    <a:pt x="6" y="450"/>
                  </a:cubicBezTo>
                  <a:cubicBezTo>
                    <a:pt x="12" y="443"/>
                    <a:pt x="18" y="437"/>
                    <a:pt x="20" y="434"/>
                  </a:cubicBezTo>
                  <a:cubicBezTo>
                    <a:pt x="24" y="428"/>
                    <a:pt x="46" y="372"/>
                    <a:pt x="46" y="360"/>
                  </a:cubicBezTo>
                  <a:cubicBezTo>
                    <a:pt x="46" y="348"/>
                    <a:pt x="32" y="302"/>
                    <a:pt x="26" y="296"/>
                  </a:cubicBezTo>
                  <a:cubicBezTo>
                    <a:pt x="20" y="290"/>
                    <a:pt x="14" y="248"/>
                    <a:pt x="14" y="248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2" y="164"/>
                    <a:pt x="8" y="158"/>
                  </a:cubicBezTo>
                  <a:cubicBezTo>
                    <a:pt x="4" y="152"/>
                    <a:pt x="12" y="124"/>
                    <a:pt x="22" y="112"/>
                  </a:cubicBezTo>
                  <a:cubicBezTo>
                    <a:pt x="32" y="100"/>
                    <a:pt x="42" y="76"/>
                    <a:pt x="42" y="7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178" y="246"/>
                    <a:pt x="224" y="208"/>
                    <a:pt x="232" y="190"/>
                  </a:cubicBezTo>
                  <a:cubicBezTo>
                    <a:pt x="240" y="172"/>
                    <a:pt x="278" y="164"/>
                    <a:pt x="278" y="164"/>
                  </a:cubicBezTo>
                  <a:cubicBezTo>
                    <a:pt x="278" y="164"/>
                    <a:pt x="320" y="240"/>
                    <a:pt x="324" y="248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53" name="Freeform 280"/>
            <p:cNvSpPr>
              <a:spLocks/>
            </p:cNvSpPr>
            <p:nvPr/>
          </p:nvSpPr>
          <p:spPr bwMode="auto">
            <a:xfrm>
              <a:off x="5919788" y="2544763"/>
              <a:ext cx="512763" cy="687388"/>
            </a:xfrm>
            <a:custGeom>
              <a:avLst/>
              <a:gdLst>
                <a:gd name="T0" fmla="*/ 324 w 336"/>
                <a:gd name="T1" fmla="*/ 248 h 450"/>
                <a:gd name="T2" fmla="*/ 332 w 336"/>
                <a:gd name="T3" fmla="*/ 300 h 450"/>
                <a:gd name="T4" fmla="*/ 312 w 336"/>
                <a:gd name="T5" fmla="*/ 290 h 450"/>
                <a:gd name="T6" fmla="*/ 306 w 336"/>
                <a:gd name="T7" fmla="*/ 336 h 450"/>
                <a:gd name="T8" fmla="*/ 284 w 336"/>
                <a:gd name="T9" fmla="*/ 410 h 450"/>
                <a:gd name="T10" fmla="*/ 188 w 336"/>
                <a:gd name="T11" fmla="*/ 424 h 450"/>
                <a:gd name="T12" fmla="*/ 6 w 336"/>
                <a:gd name="T13" fmla="*/ 450 h 450"/>
                <a:gd name="T14" fmla="*/ 20 w 336"/>
                <a:gd name="T15" fmla="*/ 434 h 450"/>
                <a:gd name="T16" fmla="*/ 46 w 336"/>
                <a:gd name="T17" fmla="*/ 360 h 450"/>
                <a:gd name="T18" fmla="*/ 26 w 336"/>
                <a:gd name="T19" fmla="*/ 296 h 450"/>
                <a:gd name="T20" fmla="*/ 14 w 336"/>
                <a:gd name="T21" fmla="*/ 248 h 450"/>
                <a:gd name="T22" fmla="*/ 0 w 336"/>
                <a:gd name="T23" fmla="*/ 206 h 450"/>
                <a:gd name="T24" fmla="*/ 8 w 336"/>
                <a:gd name="T25" fmla="*/ 158 h 450"/>
                <a:gd name="T26" fmla="*/ 22 w 336"/>
                <a:gd name="T27" fmla="*/ 112 h 450"/>
                <a:gd name="T28" fmla="*/ 42 w 336"/>
                <a:gd name="T29" fmla="*/ 76 h 450"/>
                <a:gd name="T30" fmla="*/ 50 w 336"/>
                <a:gd name="T31" fmla="*/ 106 h 450"/>
                <a:gd name="T32" fmla="*/ 66 w 336"/>
                <a:gd name="T33" fmla="*/ 102 h 450"/>
                <a:gd name="T34" fmla="*/ 62 w 336"/>
                <a:gd name="T35" fmla="*/ 58 h 450"/>
                <a:gd name="T36" fmla="*/ 78 w 336"/>
                <a:gd name="T37" fmla="*/ 54 h 450"/>
                <a:gd name="T38" fmla="*/ 76 w 336"/>
                <a:gd name="T39" fmla="*/ 26 h 450"/>
                <a:gd name="T40" fmla="*/ 110 w 336"/>
                <a:gd name="T41" fmla="*/ 0 h 450"/>
                <a:gd name="T42" fmla="*/ 212 w 336"/>
                <a:gd name="T43" fmla="*/ 52 h 450"/>
                <a:gd name="T44" fmla="*/ 228 w 336"/>
                <a:gd name="T45" fmla="*/ 102 h 450"/>
                <a:gd name="T46" fmla="*/ 208 w 336"/>
                <a:gd name="T47" fmla="*/ 164 h 450"/>
                <a:gd name="T48" fmla="*/ 232 w 336"/>
                <a:gd name="T49" fmla="*/ 190 h 450"/>
                <a:gd name="T50" fmla="*/ 278 w 336"/>
                <a:gd name="T51" fmla="*/ 164 h 450"/>
                <a:gd name="T52" fmla="*/ 324 w 336"/>
                <a:gd name="T53" fmla="*/ 248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6" h="450">
                  <a:moveTo>
                    <a:pt x="324" y="248"/>
                  </a:moveTo>
                  <a:cubicBezTo>
                    <a:pt x="328" y="256"/>
                    <a:pt x="336" y="288"/>
                    <a:pt x="332" y="300"/>
                  </a:cubicBezTo>
                  <a:cubicBezTo>
                    <a:pt x="328" y="312"/>
                    <a:pt x="318" y="290"/>
                    <a:pt x="312" y="290"/>
                  </a:cubicBezTo>
                  <a:cubicBezTo>
                    <a:pt x="306" y="290"/>
                    <a:pt x="310" y="330"/>
                    <a:pt x="306" y="336"/>
                  </a:cubicBezTo>
                  <a:cubicBezTo>
                    <a:pt x="302" y="342"/>
                    <a:pt x="277" y="410"/>
                    <a:pt x="284" y="410"/>
                  </a:cubicBezTo>
                  <a:cubicBezTo>
                    <a:pt x="188" y="424"/>
                    <a:pt x="188" y="424"/>
                    <a:pt x="188" y="424"/>
                  </a:cubicBezTo>
                  <a:cubicBezTo>
                    <a:pt x="6" y="450"/>
                    <a:pt x="6" y="450"/>
                    <a:pt x="6" y="450"/>
                  </a:cubicBezTo>
                  <a:cubicBezTo>
                    <a:pt x="12" y="443"/>
                    <a:pt x="18" y="437"/>
                    <a:pt x="20" y="434"/>
                  </a:cubicBezTo>
                  <a:cubicBezTo>
                    <a:pt x="24" y="428"/>
                    <a:pt x="46" y="372"/>
                    <a:pt x="46" y="360"/>
                  </a:cubicBezTo>
                  <a:cubicBezTo>
                    <a:pt x="46" y="348"/>
                    <a:pt x="32" y="302"/>
                    <a:pt x="26" y="296"/>
                  </a:cubicBezTo>
                  <a:cubicBezTo>
                    <a:pt x="20" y="290"/>
                    <a:pt x="14" y="248"/>
                    <a:pt x="14" y="248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12" y="164"/>
                    <a:pt x="8" y="158"/>
                  </a:cubicBezTo>
                  <a:cubicBezTo>
                    <a:pt x="4" y="152"/>
                    <a:pt x="12" y="124"/>
                    <a:pt x="22" y="112"/>
                  </a:cubicBezTo>
                  <a:cubicBezTo>
                    <a:pt x="32" y="100"/>
                    <a:pt x="42" y="76"/>
                    <a:pt x="42" y="76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228" y="102"/>
                    <a:pt x="228" y="102"/>
                    <a:pt x="228" y="102"/>
                  </a:cubicBezTo>
                  <a:cubicBezTo>
                    <a:pt x="208" y="164"/>
                    <a:pt x="208" y="164"/>
                    <a:pt x="208" y="164"/>
                  </a:cubicBezTo>
                  <a:cubicBezTo>
                    <a:pt x="178" y="246"/>
                    <a:pt x="224" y="208"/>
                    <a:pt x="232" y="190"/>
                  </a:cubicBezTo>
                  <a:cubicBezTo>
                    <a:pt x="240" y="172"/>
                    <a:pt x="278" y="164"/>
                    <a:pt x="278" y="164"/>
                  </a:cubicBezTo>
                  <a:cubicBezTo>
                    <a:pt x="278" y="164"/>
                    <a:pt x="320" y="240"/>
                    <a:pt x="324" y="24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54" name="Freeform 281"/>
            <p:cNvSpPr>
              <a:spLocks/>
            </p:cNvSpPr>
            <p:nvPr/>
          </p:nvSpPr>
          <p:spPr bwMode="auto">
            <a:xfrm>
              <a:off x="5915025" y="2541588"/>
              <a:ext cx="519113" cy="692150"/>
            </a:xfrm>
            <a:custGeom>
              <a:avLst/>
              <a:gdLst>
                <a:gd name="T0" fmla="*/ 334 w 340"/>
                <a:gd name="T1" fmla="*/ 288 h 454"/>
                <a:gd name="T2" fmla="*/ 319 w 340"/>
                <a:gd name="T3" fmla="*/ 292 h 454"/>
                <a:gd name="T4" fmla="*/ 286 w 340"/>
                <a:gd name="T5" fmla="*/ 414 h 454"/>
                <a:gd name="T6" fmla="*/ 12 w 340"/>
                <a:gd name="T7" fmla="*/ 450 h 454"/>
                <a:gd name="T8" fmla="*/ 10 w 340"/>
                <a:gd name="T9" fmla="*/ 453 h 454"/>
                <a:gd name="T10" fmla="*/ 50 w 340"/>
                <a:gd name="T11" fmla="*/ 369 h 454"/>
                <a:gd name="T12" fmla="*/ 36 w 340"/>
                <a:gd name="T13" fmla="*/ 306 h 454"/>
                <a:gd name="T14" fmla="*/ 19 w 340"/>
                <a:gd name="T15" fmla="*/ 250 h 454"/>
                <a:gd name="T16" fmla="*/ 6 w 340"/>
                <a:gd name="T17" fmla="*/ 210 h 454"/>
                <a:gd name="T18" fmla="*/ 10 w 340"/>
                <a:gd name="T19" fmla="*/ 190 h 454"/>
                <a:gd name="T20" fmla="*/ 12 w 340"/>
                <a:gd name="T21" fmla="*/ 151 h 454"/>
                <a:gd name="T22" fmla="*/ 47 w 340"/>
                <a:gd name="T23" fmla="*/ 79 h 454"/>
                <a:gd name="T24" fmla="*/ 51 w 340"/>
                <a:gd name="T25" fmla="*/ 109 h 454"/>
                <a:gd name="T26" fmla="*/ 70 w 340"/>
                <a:gd name="T27" fmla="*/ 106 h 454"/>
                <a:gd name="T28" fmla="*/ 68 w 340"/>
                <a:gd name="T29" fmla="*/ 71 h 454"/>
                <a:gd name="T30" fmla="*/ 66 w 340"/>
                <a:gd name="T31" fmla="*/ 62 h 454"/>
                <a:gd name="T32" fmla="*/ 83 w 340"/>
                <a:gd name="T33" fmla="*/ 56 h 454"/>
                <a:gd name="T34" fmla="*/ 81 w 340"/>
                <a:gd name="T35" fmla="*/ 30 h 454"/>
                <a:gd name="T36" fmla="*/ 113 w 340"/>
                <a:gd name="T37" fmla="*/ 5 h 454"/>
                <a:gd name="T38" fmla="*/ 115 w 340"/>
                <a:gd name="T39" fmla="*/ 5 h 454"/>
                <a:gd name="T40" fmla="*/ 170 w 340"/>
                <a:gd name="T41" fmla="*/ 33 h 454"/>
                <a:gd name="T42" fmla="*/ 214 w 340"/>
                <a:gd name="T43" fmla="*/ 56 h 454"/>
                <a:gd name="T44" fmla="*/ 217 w 340"/>
                <a:gd name="T45" fmla="*/ 65 h 454"/>
                <a:gd name="T46" fmla="*/ 229 w 340"/>
                <a:gd name="T47" fmla="*/ 105 h 454"/>
                <a:gd name="T48" fmla="*/ 220 w 340"/>
                <a:gd name="T49" fmla="*/ 132 h 454"/>
                <a:gd name="T50" fmla="*/ 200 w 340"/>
                <a:gd name="T51" fmla="*/ 212 h 454"/>
                <a:gd name="T52" fmla="*/ 242 w 340"/>
                <a:gd name="T53" fmla="*/ 186 h 454"/>
                <a:gd name="T54" fmla="*/ 278 w 340"/>
                <a:gd name="T55" fmla="*/ 169 h 454"/>
                <a:gd name="T56" fmla="*/ 284 w 340"/>
                <a:gd name="T57" fmla="*/ 176 h 454"/>
                <a:gd name="T58" fmla="*/ 325 w 340"/>
                <a:gd name="T59" fmla="*/ 251 h 454"/>
                <a:gd name="T60" fmla="*/ 283 w 340"/>
                <a:gd name="T61" fmla="*/ 165 h 454"/>
                <a:gd name="T62" fmla="*/ 245 w 340"/>
                <a:gd name="T63" fmla="*/ 179 h 454"/>
                <a:gd name="T64" fmla="*/ 204 w 340"/>
                <a:gd name="T65" fmla="*/ 211 h 454"/>
                <a:gd name="T66" fmla="*/ 214 w 340"/>
                <a:gd name="T67" fmla="*/ 165 h 454"/>
                <a:gd name="T68" fmla="*/ 232 w 340"/>
                <a:gd name="T69" fmla="*/ 102 h 454"/>
                <a:gd name="T70" fmla="*/ 211 w 340"/>
                <a:gd name="T71" fmla="*/ 50 h 454"/>
                <a:gd name="T72" fmla="*/ 112 w 340"/>
                <a:gd name="T73" fmla="*/ 0 h 454"/>
                <a:gd name="T74" fmla="*/ 77 w 340"/>
                <a:gd name="T75" fmla="*/ 27 h 454"/>
                <a:gd name="T76" fmla="*/ 79 w 340"/>
                <a:gd name="T77" fmla="*/ 51 h 454"/>
                <a:gd name="T78" fmla="*/ 77 w 340"/>
                <a:gd name="T79" fmla="*/ 55 h 454"/>
                <a:gd name="T80" fmla="*/ 63 w 340"/>
                <a:gd name="T81" fmla="*/ 60 h 454"/>
                <a:gd name="T82" fmla="*/ 67 w 340"/>
                <a:gd name="T83" fmla="*/ 100 h 454"/>
                <a:gd name="T84" fmla="*/ 52 w 340"/>
                <a:gd name="T85" fmla="*/ 106 h 454"/>
                <a:gd name="T86" fmla="*/ 47 w 340"/>
                <a:gd name="T87" fmla="*/ 77 h 454"/>
                <a:gd name="T88" fmla="*/ 33 w 340"/>
                <a:gd name="T89" fmla="*/ 98 h 454"/>
                <a:gd name="T90" fmla="*/ 8 w 340"/>
                <a:gd name="T91" fmla="*/ 149 h 454"/>
                <a:gd name="T92" fmla="*/ 1 w 340"/>
                <a:gd name="T93" fmla="*/ 207 h 454"/>
                <a:gd name="T94" fmla="*/ 11 w 340"/>
                <a:gd name="T95" fmla="*/ 239 h 454"/>
                <a:gd name="T96" fmla="*/ 23 w 340"/>
                <a:gd name="T97" fmla="*/ 290 h 454"/>
                <a:gd name="T98" fmla="*/ 46 w 340"/>
                <a:gd name="T99" fmla="*/ 354 h 454"/>
                <a:gd name="T100" fmla="*/ 25 w 340"/>
                <a:gd name="T101" fmla="*/ 426 h 454"/>
                <a:gd name="T102" fmla="*/ 9 w 340"/>
                <a:gd name="T103" fmla="*/ 454 h 454"/>
                <a:gd name="T104" fmla="*/ 287 w 340"/>
                <a:gd name="T105" fmla="*/ 414 h 454"/>
                <a:gd name="T106" fmla="*/ 302 w 340"/>
                <a:gd name="T107" fmla="*/ 360 h 454"/>
                <a:gd name="T108" fmla="*/ 313 w 340"/>
                <a:gd name="T109" fmla="*/ 316 h 454"/>
                <a:gd name="T110" fmla="*/ 320 w 340"/>
                <a:gd name="T111" fmla="*/ 298 h 454"/>
                <a:gd name="T112" fmla="*/ 337 w 340"/>
                <a:gd name="T113" fmla="*/ 283 h 454"/>
                <a:gd name="T114" fmla="*/ 325 w 340"/>
                <a:gd name="T115" fmla="*/ 25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0" h="454">
                  <a:moveTo>
                    <a:pt x="325" y="251"/>
                  </a:moveTo>
                  <a:cubicBezTo>
                    <a:pt x="331" y="262"/>
                    <a:pt x="333" y="276"/>
                    <a:pt x="334" y="288"/>
                  </a:cubicBezTo>
                  <a:cubicBezTo>
                    <a:pt x="334" y="291"/>
                    <a:pt x="335" y="307"/>
                    <a:pt x="329" y="302"/>
                  </a:cubicBezTo>
                  <a:cubicBezTo>
                    <a:pt x="325" y="299"/>
                    <a:pt x="323" y="294"/>
                    <a:pt x="319" y="292"/>
                  </a:cubicBezTo>
                  <a:cubicBezTo>
                    <a:pt x="306" y="283"/>
                    <a:pt x="309" y="323"/>
                    <a:pt x="309" y="328"/>
                  </a:cubicBezTo>
                  <a:cubicBezTo>
                    <a:pt x="308" y="339"/>
                    <a:pt x="274" y="412"/>
                    <a:pt x="286" y="414"/>
                  </a:cubicBezTo>
                  <a:cubicBezTo>
                    <a:pt x="286" y="413"/>
                    <a:pt x="286" y="411"/>
                    <a:pt x="286" y="410"/>
                  </a:cubicBezTo>
                  <a:cubicBezTo>
                    <a:pt x="195" y="423"/>
                    <a:pt x="103" y="436"/>
                    <a:pt x="12" y="450"/>
                  </a:cubicBezTo>
                  <a:cubicBezTo>
                    <a:pt x="11" y="450"/>
                    <a:pt x="9" y="450"/>
                    <a:pt x="8" y="450"/>
                  </a:cubicBezTo>
                  <a:cubicBezTo>
                    <a:pt x="9" y="451"/>
                    <a:pt x="9" y="452"/>
                    <a:pt x="10" y="453"/>
                  </a:cubicBezTo>
                  <a:cubicBezTo>
                    <a:pt x="21" y="442"/>
                    <a:pt x="27" y="433"/>
                    <a:pt x="33" y="418"/>
                  </a:cubicBezTo>
                  <a:cubicBezTo>
                    <a:pt x="40" y="402"/>
                    <a:pt x="46" y="386"/>
                    <a:pt x="50" y="369"/>
                  </a:cubicBezTo>
                  <a:cubicBezTo>
                    <a:pt x="53" y="357"/>
                    <a:pt x="48" y="343"/>
                    <a:pt x="44" y="331"/>
                  </a:cubicBezTo>
                  <a:cubicBezTo>
                    <a:pt x="42" y="322"/>
                    <a:pt x="39" y="314"/>
                    <a:pt x="36" y="306"/>
                  </a:cubicBezTo>
                  <a:cubicBezTo>
                    <a:pt x="34" y="301"/>
                    <a:pt x="30" y="297"/>
                    <a:pt x="28" y="292"/>
                  </a:cubicBezTo>
                  <a:cubicBezTo>
                    <a:pt x="23" y="279"/>
                    <a:pt x="21" y="264"/>
                    <a:pt x="19" y="250"/>
                  </a:cubicBezTo>
                  <a:cubicBezTo>
                    <a:pt x="17" y="239"/>
                    <a:pt x="12" y="228"/>
                    <a:pt x="8" y="218"/>
                  </a:cubicBezTo>
                  <a:cubicBezTo>
                    <a:pt x="8" y="215"/>
                    <a:pt x="7" y="213"/>
                    <a:pt x="6" y="210"/>
                  </a:cubicBezTo>
                  <a:cubicBezTo>
                    <a:pt x="5" y="208"/>
                    <a:pt x="5" y="208"/>
                    <a:pt x="5" y="208"/>
                  </a:cubicBezTo>
                  <a:cubicBezTo>
                    <a:pt x="7" y="202"/>
                    <a:pt x="8" y="196"/>
                    <a:pt x="10" y="190"/>
                  </a:cubicBezTo>
                  <a:cubicBezTo>
                    <a:pt x="11" y="183"/>
                    <a:pt x="13" y="175"/>
                    <a:pt x="14" y="168"/>
                  </a:cubicBezTo>
                  <a:cubicBezTo>
                    <a:pt x="14" y="162"/>
                    <a:pt x="12" y="157"/>
                    <a:pt x="12" y="151"/>
                  </a:cubicBezTo>
                  <a:cubicBezTo>
                    <a:pt x="13" y="135"/>
                    <a:pt x="22" y="122"/>
                    <a:pt x="31" y="109"/>
                  </a:cubicBezTo>
                  <a:cubicBezTo>
                    <a:pt x="38" y="100"/>
                    <a:pt x="43" y="89"/>
                    <a:pt x="47" y="79"/>
                  </a:cubicBezTo>
                  <a:cubicBezTo>
                    <a:pt x="46" y="79"/>
                    <a:pt x="44" y="79"/>
                    <a:pt x="43" y="79"/>
                  </a:cubicBezTo>
                  <a:cubicBezTo>
                    <a:pt x="46" y="89"/>
                    <a:pt x="48" y="99"/>
                    <a:pt x="51" y="109"/>
                  </a:cubicBezTo>
                  <a:cubicBezTo>
                    <a:pt x="51" y="110"/>
                    <a:pt x="52" y="110"/>
                    <a:pt x="54" y="110"/>
                  </a:cubicBezTo>
                  <a:cubicBezTo>
                    <a:pt x="59" y="109"/>
                    <a:pt x="64" y="107"/>
                    <a:pt x="70" y="106"/>
                  </a:cubicBezTo>
                  <a:cubicBezTo>
                    <a:pt x="70" y="106"/>
                    <a:pt x="71" y="105"/>
                    <a:pt x="71" y="104"/>
                  </a:cubicBezTo>
                  <a:cubicBezTo>
                    <a:pt x="70" y="93"/>
                    <a:pt x="69" y="82"/>
                    <a:pt x="68" y="71"/>
                  </a:cubicBezTo>
                  <a:cubicBezTo>
                    <a:pt x="68" y="68"/>
                    <a:pt x="68" y="66"/>
                    <a:pt x="67" y="64"/>
                  </a:cubicBezTo>
                  <a:cubicBezTo>
                    <a:pt x="67" y="59"/>
                    <a:pt x="68" y="61"/>
                    <a:pt x="66" y="62"/>
                  </a:cubicBezTo>
                  <a:cubicBezTo>
                    <a:pt x="71" y="61"/>
                    <a:pt x="76" y="59"/>
                    <a:pt x="82" y="58"/>
                  </a:cubicBezTo>
                  <a:cubicBezTo>
                    <a:pt x="82" y="58"/>
                    <a:pt x="83" y="57"/>
                    <a:pt x="83" y="56"/>
                  </a:cubicBezTo>
                  <a:cubicBezTo>
                    <a:pt x="83" y="51"/>
                    <a:pt x="82" y="45"/>
                    <a:pt x="82" y="40"/>
                  </a:cubicBezTo>
                  <a:cubicBezTo>
                    <a:pt x="82" y="37"/>
                    <a:pt x="81" y="34"/>
                    <a:pt x="81" y="30"/>
                  </a:cubicBezTo>
                  <a:cubicBezTo>
                    <a:pt x="81" y="27"/>
                    <a:pt x="79" y="30"/>
                    <a:pt x="81" y="29"/>
                  </a:cubicBezTo>
                  <a:cubicBezTo>
                    <a:pt x="92" y="21"/>
                    <a:pt x="102" y="13"/>
                    <a:pt x="113" y="5"/>
                  </a:cubicBezTo>
                  <a:cubicBezTo>
                    <a:pt x="115" y="3"/>
                    <a:pt x="113" y="4"/>
                    <a:pt x="112" y="4"/>
                  </a:cubicBezTo>
                  <a:cubicBezTo>
                    <a:pt x="113" y="4"/>
                    <a:pt x="114" y="5"/>
                    <a:pt x="115" y="5"/>
                  </a:cubicBezTo>
                  <a:cubicBezTo>
                    <a:pt x="120" y="8"/>
                    <a:pt x="124" y="10"/>
                    <a:pt x="129" y="12"/>
                  </a:cubicBezTo>
                  <a:cubicBezTo>
                    <a:pt x="142" y="19"/>
                    <a:pt x="156" y="26"/>
                    <a:pt x="170" y="33"/>
                  </a:cubicBezTo>
                  <a:cubicBezTo>
                    <a:pt x="182" y="40"/>
                    <a:pt x="195" y="46"/>
                    <a:pt x="207" y="52"/>
                  </a:cubicBezTo>
                  <a:cubicBezTo>
                    <a:pt x="209" y="53"/>
                    <a:pt x="211" y="54"/>
                    <a:pt x="214" y="56"/>
                  </a:cubicBezTo>
                  <a:cubicBezTo>
                    <a:pt x="213" y="55"/>
                    <a:pt x="213" y="54"/>
                    <a:pt x="214" y="57"/>
                  </a:cubicBezTo>
                  <a:cubicBezTo>
                    <a:pt x="215" y="60"/>
                    <a:pt x="216" y="62"/>
                    <a:pt x="217" y="65"/>
                  </a:cubicBezTo>
                  <a:cubicBezTo>
                    <a:pt x="221" y="78"/>
                    <a:pt x="225" y="91"/>
                    <a:pt x="229" y="104"/>
                  </a:cubicBezTo>
                  <a:cubicBezTo>
                    <a:pt x="229" y="105"/>
                    <a:pt x="229" y="103"/>
                    <a:pt x="229" y="105"/>
                  </a:cubicBezTo>
                  <a:cubicBezTo>
                    <a:pt x="228" y="106"/>
                    <a:pt x="228" y="108"/>
                    <a:pt x="227" y="110"/>
                  </a:cubicBezTo>
                  <a:cubicBezTo>
                    <a:pt x="225" y="117"/>
                    <a:pt x="222" y="124"/>
                    <a:pt x="220" y="132"/>
                  </a:cubicBezTo>
                  <a:cubicBezTo>
                    <a:pt x="216" y="143"/>
                    <a:pt x="213" y="154"/>
                    <a:pt x="209" y="165"/>
                  </a:cubicBezTo>
                  <a:cubicBezTo>
                    <a:pt x="205" y="179"/>
                    <a:pt x="196" y="197"/>
                    <a:pt x="200" y="212"/>
                  </a:cubicBezTo>
                  <a:cubicBezTo>
                    <a:pt x="204" y="231"/>
                    <a:pt x="228" y="205"/>
                    <a:pt x="233" y="200"/>
                  </a:cubicBezTo>
                  <a:cubicBezTo>
                    <a:pt x="236" y="195"/>
                    <a:pt x="238" y="190"/>
                    <a:pt x="242" y="186"/>
                  </a:cubicBezTo>
                  <a:cubicBezTo>
                    <a:pt x="249" y="179"/>
                    <a:pt x="260" y="175"/>
                    <a:pt x="269" y="171"/>
                  </a:cubicBezTo>
                  <a:cubicBezTo>
                    <a:pt x="272" y="170"/>
                    <a:pt x="275" y="170"/>
                    <a:pt x="278" y="169"/>
                  </a:cubicBezTo>
                  <a:cubicBezTo>
                    <a:pt x="282" y="168"/>
                    <a:pt x="280" y="169"/>
                    <a:pt x="279" y="167"/>
                  </a:cubicBezTo>
                  <a:cubicBezTo>
                    <a:pt x="281" y="170"/>
                    <a:pt x="283" y="173"/>
                    <a:pt x="284" y="176"/>
                  </a:cubicBezTo>
                  <a:cubicBezTo>
                    <a:pt x="298" y="201"/>
                    <a:pt x="312" y="225"/>
                    <a:pt x="325" y="250"/>
                  </a:cubicBezTo>
                  <a:cubicBezTo>
                    <a:pt x="325" y="250"/>
                    <a:pt x="325" y="251"/>
                    <a:pt x="325" y="251"/>
                  </a:cubicBezTo>
                  <a:cubicBezTo>
                    <a:pt x="326" y="253"/>
                    <a:pt x="330" y="251"/>
                    <a:pt x="329" y="249"/>
                  </a:cubicBezTo>
                  <a:cubicBezTo>
                    <a:pt x="314" y="221"/>
                    <a:pt x="298" y="193"/>
                    <a:pt x="283" y="165"/>
                  </a:cubicBezTo>
                  <a:cubicBezTo>
                    <a:pt x="282" y="164"/>
                    <a:pt x="281" y="164"/>
                    <a:pt x="280" y="164"/>
                  </a:cubicBezTo>
                  <a:cubicBezTo>
                    <a:pt x="268" y="167"/>
                    <a:pt x="255" y="171"/>
                    <a:pt x="245" y="179"/>
                  </a:cubicBezTo>
                  <a:cubicBezTo>
                    <a:pt x="235" y="185"/>
                    <a:pt x="231" y="196"/>
                    <a:pt x="224" y="204"/>
                  </a:cubicBezTo>
                  <a:cubicBezTo>
                    <a:pt x="220" y="208"/>
                    <a:pt x="207" y="221"/>
                    <a:pt x="204" y="211"/>
                  </a:cubicBezTo>
                  <a:cubicBezTo>
                    <a:pt x="201" y="205"/>
                    <a:pt x="204" y="196"/>
                    <a:pt x="206" y="190"/>
                  </a:cubicBezTo>
                  <a:cubicBezTo>
                    <a:pt x="208" y="181"/>
                    <a:pt x="211" y="173"/>
                    <a:pt x="214" y="165"/>
                  </a:cubicBezTo>
                  <a:cubicBezTo>
                    <a:pt x="218" y="152"/>
                    <a:pt x="222" y="138"/>
                    <a:pt x="226" y="125"/>
                  </a:cubicBezTo>
                  <a:cubicBezTo>
                    <a:pt x="228" y="119"/>
                    <a:pt x="234" y="108"/>
                    <a:pt x="232" y="102"/>
                  </a:cubicBezTo>
                  <a:cubicBezTo>
                    <a:pt x="228" y="89"/>
                    <a:pt x="224" y="76"/>
                    <a:pt x="220" y="63"/>
                  </a:cubicBezTo>
                  <a:cubicBezTo>
                    <a:pt x="218" y="56"/>
                    <a:pt x="218" y="53"/>
                    <a:pt x="211" y="50"/>
                  </a:cubicBezTo>
                  <a:cubicBezTo>
                    <a:pt x="179" y="33"/>
                    <a:pt x="146" y="17"/>
                    <a:pt x="114" y="0"/>
                  </a:cubicBezTo>
                  <a:cubicBezTo>
                    <a:pt x="113" y="0"/>
                    <a:pt x="113" y="0"/>
                    <a:pt x="112" y="0"/>
                  </a:cubicBezTo>
                  <a:cubicBezTo>
                    <a:pt x="106" y="5"/>
                    <a:pt x="100" y="9"/>
                    <a:pt x="94" y="14"/>
                  </a:cubicBezTo>
                  <a:cubicBezTo>
                    <a:pt x="90" y="17"/>
                    <a:pt x="80" y="22"/>
                    <a:pt x="77" y="27"/>
                  </a:cubicBezTo>
                  <a:cubicBezTo>
                    <a:pt x="76" y="29"/>
                    <a:pt x="77" y="33"/>
                    <a:pt x="77" y="35"/>
                  </a:cubicBezTo>
                  <a:cubicBezTo>
                    <a:pt x="78" y="40"/>
                    <a:pt x="78" y="45"/>
                    <a:pt x="79" y="51"/>
                  </a:cubicBezTo>
                  <a:cubicBezTo>
                    <a:pt x="79" y="52"/>
                    <a:pt x="79" y="54"/>
                    <a:pt x="79" y="55"/>
                  </a:cubicBezTo>
                  <a:cubicBezTo>
                    <a:pt x="79" y="54"/>
                    <a:pt x="81" y="54"/>
                    <a:pt x="77" y="55"/>
                  </a:cubicBezTo>
                  <a:cubicBezTo>
                    <a:pt x="73" y="56"/>
                    <a:pt x="69" y="57"/>
                    <a:pt x="64" y="58"/>
                  </a:cubicBezTo>
                  <a:cubicBezTo>
                    <a:pt x="64" y="58"/>
                    <a:pt x="63" y="59"/>
                    <a:pt x="63" y="60"/>
                  </a:cubicBezTo>
                  <a:cubicBezTo>
                    <a:pt x="64" y="71"/>
                    <a:pt x="65" y="82"/>
                    <a:pt x="66" y="93"/>
                  </a:cubicBezTo>
                  <a:cubicBezTo>
                    <a:pt x="66" y="96"/>
                    <a:pt x="66" y="98"/>
                    <a:pt x="67" y="100"/>
                  </a:cubicBezTo>
                  <a:cubicBezTo>
                    <a:pt x="67" y="105"/>
                    <a:pt x="66" y="103"/>
                    <a:pt x="68" y="102"/>
                  </a:cubicBezTo>
                  <a:cubicBezTo>
                    <a:pt x="63" y="103"/>
                    <a:pt x="58" y="105"/>
                    <a:pt x="52" y="106"/>
                  </a:cubicBezTo>
                  <a:cubicBezTo>
                    <a:pt x="53" y="107"/>
                    <a:pt x="54" y="107"/>
                    <a:pt x="55" y="107"/>
                  </a:cubicBezTo>
                  <a:cubicBezTo>
                    <a:pt x="52" y="97"/>
                    <a:pt x="50" y="87"/>
                    <a:pt x="47" y="77"/>
                  </a:cubicBezTo>
                  <a:cubicBezTo>
                    <a:pt x="46" y="75"/>
                    <a:pt x="44" y="76"/>
                    <a:pt x="43" y="77"/>
                  </a:cubicBezTo>
                  <a:cubicBezTo>
                    <a:pt x="40" y="84"/>
                    <a:pt x="37" y="91"/>
                    <a:pt x="33" y="98"/>
                  </a:cubicBezTo>
                  <a:cubicBezTo>
                    <a:pt x="28" y="107"/>
                    <a:pt x="21" y="115"/>
                    <a:pt x="16" y="125"/>
                  </a:cubicBezTo>
                  <a:cubicBezTo>
                    <a:pt x="12" y="133"/>
                    <a:pt x="9" y="141"/>
                    <a:pt x="8" y="149"/>
                  </a:cubicBezTo>
                  <a:cubicBezTo>
                    <a:pt x="8" y="156"/>
                    <a:pt x="10" y="160"/>
                    <a:pt x="10" y="166"/>
                  </a:cubicBezTo>
                  <a:cubicBezTo>
                    <a:pt x="9" y="180"/>
                    <a:pt x="5" y="194"/>
                    <a:pt x="1" y="207"/>
                  </a:cubicBezTo>
                  <a:cubicBezTo>
                    <a:pt x="0" y="210"/>
                    <a:pt x="3" y="214"/>
                    <a:pt x="3" y="216"/>
                  </a:cubicBezTo>
                  <a:cubicBezTo>
                    <a:pt x="6" y="223"/>
                    <a:pt x="9" y="231"/>
                    <a:pt x="11" y="239"/>
                  </a:cubicBezTo>
                  <a:cubicBezTo>
                    <a:pt x="14" y="248"/>
                    <a:pt x="16" y="256"/>
                    <a:pt x="18" y="266"/>
                  </a:cubicBezTo>
                  <a:cubicBezTo>
                    <a:pt x="19" y="274"/>
                    <a:pt x="21" y="282"/>
                    <a:pt x="23" y="290"/>
                  </a:cubicBezTo>
                  <a:cubicBezTo>
                    <a:pt x="25" y="295"/>
                    <a:pt x="28" y="299"/>
                    <a:pt x="30" y="303"/>
                  </a:cubicBezTo>
                  <a:cubicBezTo>
                    <a:pt x="38" y="319"/>
                    <a:pt x="43" y="337"/>
                    <a:pt x="46" y="354"/>
                  </a:cubicBezTo>
                  <a:cubicBezTo>
                    <a:pt x="49" y="369"/>
                    <a:pt x="42" y="383"/>
                    <a:pt x="37" y="396"/>
                  </a:cubicBezTo>
                  <a:cubicBezTo>
                    <a:pt x="34" y="407"/>
                    <a:pt x="30" y="417"/>
                    <a:pt x="25" y="426"/>
                  </a:cubicBezTo>
                  <a:cubicBezTo>
                    <a:pt x="21" y="436"/>
                    <a:pt x="15" y="443"/>
                    <a:pt x="7" y="451"/>
                  </a:cubicBezTo>
                  <a:cubicBezTo>
                    <a:pt x="6" y="452"/>
                    <a:pt x="7" y="454"/>
                    <a:pt x="9" y="454"/>
                  </a:cubicBezTo>
                  <a:cubicBezTo>
                    <a:pt x="99" y="441"/>
                    <a:pt x="190" y="428"/>
                    <a:pt x="280" y="415"/>
                  </a:cubicBezTo>
                  <a:cubicBezTo>
                    <a:pt x="283" y="415"/>
                    <a:pt x="285" y="414"/>
                    <a:pt x="287" y="414"/>
                  </a:cubicBezTo>
                  <a:cubicBezTo>
                    <a:pt x="289" y="414"/>
                    <a:pt x="289" y="410"/>
                    <a:pt x="287" y="410"/>
                  </a:cubicBezTo>
                  <a:cubicBezTo>
                    <a:pt x="285" y="410"/>
                    <a:pt x="300" y="364"/>
                    <a:pt x="302" y="360"/>
                  </a:cubicBezTo>
                  <a:cubicBezTo>
                    <a:pt x="305" y="353"/>
                    <a:pt x="307" y="346"/>
                    <a:pt x="310" y="339"/>
                  </a:cubicBezTo>
                  <a:cubicBezTo>
                    <a:pt x="314" y="333"/>
                    <a:pt x="313" y="323"/>
                    <a:pt x="313" y="316"/>
                  </a:cubicBezTo>
                  <a:cubicBezTo>
                    <a:pt x="313" y="311"/>
                    <a:pt x="313" y="305"/>
                    <a:pt x="314" y="300"/>
                  </a:cubicBezTo>
                  <a:cubicBezTo>
                    <a:pt x="314" y="294"/>
                    <a:pt x="316" y="293"/>
                    <a:pt x="320" y="298"/>
                  </a:cubicBezTo>
                  <a:cubicBezTo>
                    <a:pt x="323" y="302"/>
                    <a:pt x="329" y="311"/>
                    <a:pt x="335" y="306"/>
                  </a:cubicBezTo>
                  <a:cubicBezTo>
                    <a:pt x="340" y="302"/>
                    <a:pt x="338" y="289"/>
                    <a:pt x="337" y="283"/>
                  </a:cubicBezTo>
                  <a:cubicBezTo>
                    <a:pt x="336" y="271"/>
                    <a:pt x="334" y="259"/>
                    <a:pt x="329" y="249"/>
                  </a:cubicBezTo>
                  <a:cubicBezTo>
                    <a:pt x="328" y="247"/>
                    <a:pt x="324" y="249"/>
                    <a:pt x="325" y="2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55" name="Freeform 282"/>
            <p:cNvSpPr>
              <a:spLocks/>
            </p:cNvSpPr>
            <p:nvPr/>
          </p:nvSpPr>
          <p:spPr bwMode="auto">
            <a:xfrm>
              <a:off x="5827713" y="3192463"/>
              <a:ext cx="441325" cy="774700"/>
            </a:xfrm>
            <a:custGeom>
              <a:avLst/>
              <a:gdLst>
                <a:gd name="T0" fmla="*/ 287 w 289"/>
                <a:gd name="T1" fmla="*/ 271 h 508"/>
                <a:gd name="T2" fmla="*/ 289 w 289"/>
                <a:gd name="T3" fmla="*/ 290 h 508"/>
                <a:gd name="T4" fmla="*/ 248 w 289"/>
                <a:gd name="T5" fmla="*/ 315 h 508"/>
                <a:gd name="T6" fmla="*/ 248 w 289"/>
                <a:gd name="T7" fmla="*/ 349 h 508"/>
                <a:gd name="T8" fmla="*/ 212 w 289"/>
                <a:gd name="T9" fmla="*/ 397 h 508"/>
                <a:gd name="T10" fmla="*/ 205 w 289"/>
                <a:gd name="T11" fmla="*/ 407 h 508"/>
                <a:gd name="T12" fmla="*/ 172 w 289"/>
                <a:gd name="T13" fmla="*/ 397 h 508"/>
                <a:gd name="T14" fmla="*/ 148 w 289"/>
                <a:gd name="T15" fmla="*/ 419 h 508"/>
                <a:gd name="T16" fmla="*/ 116 w 289"/>
                <a:gd name="T17" fmla="*/ 447 h 508"/>
                <a:gd name="T18" fmla="*/ 81 w 289"/>
                <a:gd name="T19" fmla="*/ 447 h 508"/>
                <a:gd name="T20" fmla="*/ 55 w 289"/>
                <a:gd name="T21" fmla="*/ 460 h 508"/>
                <a:gd name="T22" fmla="*/ 41 w 289"/>
                <a:gd name="T23" fmla="*/ 479 h 508"/>
                <a:gd name="T24" fmla="*/ 7 w 289"/>
                <a:gd name="T25" fmla="*/ 508 h 508"/>
                <a:gd name="T26" fmla="*/ 0 w 289"/>
                <a:gd name="T27" fmla="*/ 498 h 508"/>
                <a:gd name="T28" fmla="*/ 42 w 289"/>
                <a:gd name="T29" fmla="*/ 447 h 508"/>
                <a:gd name="T30" fmla="*/ 50 w 289"/>
                <a:gd name="T31" fmla="*/ 384 h 508"/>
                <a:gd name="T32" fmla="*/ 49 w 289"/>
                <a:gd name="T33" fmla="*/ 378 h 508"/>
                <a:gd name="T34" fmla="*/ 49 w 289"/>
                <a:gd name="T35" fmla="*/ 375 h 508"/>
                <a:gd name="T36" fmla="*/ 55 w 289"/>
                <a:gd name="T37" fmla="*/ 341 h 508"/>
                <a:gd name="T38" fmla="*/ 51 w 289"/>
                <a:gd name="T39" fmla="*/ 329 h 508"/>
                <a:gd name="T40" fmla="*/ 49 w 289"/>
                <a:gd name="T41" fmla="*/ 327 h 508"/>
                <a:gd name="T42" fmla="*/ 49 w 289"/>
                <a:gd name="T43" fmla="*/ 327 h 508"/>
                <a:gd name="T44" fmla="*/ 43 w 289"/>
                <a:gd name="T45" fmla="*/ 297 h 508"/>
                <a:gd name="T46" fmla="*/ 49 w 289"/>
                <a:gd name="T47" fmla="*/ 229 h 508"/>
                <a:gd name="T48" fmla="*/ 30 w 289"/>
                <a:gd name="T49" fmla="*/ 35 h 508"/>
                <a:gd name="T50" fmla="*/ 42 w 289"/>
                <a:gd name="T51" fmla="*/ 42 h 508"/>
                <a:gd name="T52" fmla="*/ 66 w 289"/>
                <a:gd name="T53" fmla="*/ 26 h 508"/>
                <a:gd name="T54" fmla="*/ 248 w 289"/>
                <a:gd name="T55" fmla="*/ 0 h 508"/>
                <a:gd name="T56" fmla="*/ 287 w 289"/>
                <a:gd name="T57" fmla="*/ 27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9" h="508">
                  <a:moveTo>
                    <a:pt x="287" y="271"/>
                  </a:moveTo>
                  <a:cubicBezTo>
                    <a:pt x="289" y="290"/>
                    <a:pt x="289" y="290"/>
                    <a:pt x="289" y="290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48" y="349"/>
                    <a:pt x="248" y="349"/>
                    <a:pt x="248" y="349"/>
                  </a:cubicBezTo>
                  <a:cubicBezTo>
                    <a:pt x="212" y="397"/>
                    <a:pt x="212" y="397"/>
                    <a:pt x="212" y="397"/>
                  </a:cubicBezTo>
                  <a:cubicBezTo>
                    <a:pt x="205" y="407"/>
                    <a:pt x="205" y="407"/>
                    <a:pt x="205" y="407"/>
                  </a:cubicBezTo>
                  <a:cubicBezTo>
                    <a:pt x="172" y="397"/>
                    <a:pt x="172" y="397"/>
                    <a:pt x="172" y="397"/>
                  </a:cubicBezTo>
                  <a:cubicBezTo>
                    <a:pt x="172" y="397"/>
                    <a:pt x="156" y="409"/>
                    <a:pt x="148" y="419"/>
                  </a:cubicBezTo>
                  <a:cubicBezTo>
                    <a:pt x="140" y="429"/>
                    <a:pt x="116" y="447"/>
                    <a:pt x="116" y="447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55" y="460"/>
                    <a:pt x="55" y="460"/>
                    <a:pt x="55" y="460"/>
                  </a:cubicBezTo>
                  <a:cubicBezTo>
                    <a:pt x="41" y="479"/>
                    <a:pt x="41" y="479"/>
                    <a:pt x="41" y="479"/>
                  </a:cubicBezTo>
                  <a:cubicBezTo>
                    <a:pt x="7" y="508"/>
                    <a:pt x="7" y="508"/>
                    <a:pt x="7" y="508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42" y="447"/>
                    <a:pt x="42" y="447"/>
                    <a:pt x="42" y="447"/>
                  </a:cubicBezTo>
                  <a:cubicBezTo>
                    <a:pt x="42" y="447"/>
                    <a:pt x="50" y="402"/>
                    <a:pt x="50" y="384"/>
                  </a:cubicBezTo>
                  <a:cubicBezTo>
                    <a:pt x="50" y="381"/>
                    <a:pt x="50" y="379"/>
                    <a:pt x="49" y="378"/>
                  </a:cubicBezTo>
                  <a:cubicBezTo>
                    <a:pt x="49" y="377"/>
                    <a:pt x="49" y="376"/>
                    <a:pt x="49" y="375"/>
                  </a:cubicBezTo>
                  <a:cubicBezTo>
                    <a:pt x="49" y="367"/>
                    <a:pt x="55" y="353"/>
                    <a:pt x="55" y="341"/>
                  </a:cubicBezTo>
                  <a:cubicBezTo>
                    <a:pt x="55" y="336"/>
                    <a:pt x="54" y="332"/>
                    <a:pt x="51" y="329"/>
                  </a:cubicBezTo>
                  <a:cubicBezTo>
                    <a:pt x="50" y="328"/>
                    <a:pt x="50" y="328"/>
                    <a:pt x="49" y="327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45" y="322"/>
                    <a:pt x="43" y="311"/>
                    <a:pt x="43" y="297"/>
                  </a:cubicBezTo>
                  <a:cubicBezTo>
                    <a:pt x="43" y="268"/>
                    <a:pt x="49" y="229"/>
                    <a:pt x="49" y="22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5" y="40"/>
                    <a:pt x="39" y="42"/>
                    <a:pt x="42" y="42"/>
                  </a:cubicBezTo>
                  <a:cubicBezTo>
                    <a:pt x="48" y="41"/>
                    <a:pt x="58" y="34"/>
                    <a:pt x="66" y="26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87" y="27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2" name="Freeform 283"/>
            <p:cNvSpPr>
              <a:spLocks/>
            </p:cNvSpPr>
            <p:nvPr/>
          </p:nvSpPr>
          <p:spPr bwMode="auto">
            <a:xfrm>
              <a:off x="5827713" y="3192463"/>
              <a:ext cx="441325" cy="774700"/>
            </a:xfrm>
            <a:custGeom>
              <a:avLst/>
              <a:gdLst>
                <a:gd name="T0" fmla="*/ 287 w 289"/>
                <a:gd name="T1" fmla="*/ 271 h 508"/>
                <a:gd name="T2" fmla="*/ 289 w 289"/>
                <a:gd name="T3" fmla="*/ 290 h 508"/>
                <a:gd name="T4" fmla="*/ 248 w 289"/>
                <a:gd name="T5" fmla="*/ 315 h 508"/>
                <a:gd name="T6" fmla="*/ 248 w 289"/>
                <a:gd name="T7" fmla="*/ 349 h 508"/>
                <a:gd name="T8" fmla="*/ 212 w 289"/>
                <a:gd name="T9" fmla="*/ 397 h 508"/>
                <a:gd name="T10" fmla="*/ 205 w 289"/>
                <a:gd name="T11" fmla="*/ 407 h 508"/>
                <a:gd name="T12" fmla="*/ 172 w 289"/>
                <a:gd name="T13" fmla="*/ 397 h 508"/>
                <a:gd name="T14" fmla="*/ 148 w 289"/>
                <a:gd name="T15" fmla="*/ 419 h 508"/>
                <a:gd name="T16" fmla="*/ 116 w 289"/>
                <a:gd name="T17" fmla="*/ 447 h 508"/>
                <a:gd name="T18" fmla="*/ 81 w 289"/>
                <a:gd name="T19" fmla="*/ 447 h 508"/>
                <a:gd name="T20" fmla="*/ 55 w 289"/>
                <a:gd name="T21" fmla="*/ 460 h 508"/>
                <a:gd name="T22" fmla="*/ 41 w 289"/>
                <a:gd name="T23" fmla="*/ 479 h 508"/>
                <a:gd name="T24" fmla="*/ 7 w 289"/>
                <a:gd name="T25" fmla="*/ 508 h 508"/>
                <a:gd name="T26" fmla="*/ 0 w 289"/>
                <a:gd name="T27" fmla="*/ 498 h 508"/>
                <a:gd name="T28" fmla="*/ 42 w 289"/>
                <a:gd name="T29" fmla="*/ 447 h 508"/>
                <a:gd name="T30" fmla="*/ 50 w 289"/>
                <a:gd name="T31" fmla="*/ 384 h 508"/>
                <a:gd name="T32" fmla="*/ 49 w 289"/>
                <a:gd name="T33" fmla="*/ 378 h 508"/>
                <a:gd name="T34" fmla="*/ 49 w 289"/>
                <a:gd name="T35" fmla="*/ 375 h 508"/>
                <a:gd name="T36" fmla="*/ 55 w 289"/>
                <a:gd name="T37" fmla="*/ 341 h 508"/>
                <a:gd name="T38" fmla="*/ 51 w 289"/>
                <a:gd name="T39" fmla="*/ 329 h 508"/>
                <a:gd name="T40" fmla="*/ 49 w 289"/>
                <a:gd name="T41" fmla="*/ 327 h 508"/>
                <a:gd name="T42" fmla="*/ 49 w 289"/>
                <a:gd name="T43" fmla="*/ 327 h 508"/>
                <a:gd name="T44" fmla="*/ 43 w 289"/>
                <a:gd name="T45" fmla="*/ 297 h 508"/>
                <a:gd name="T46" fmla="*/ 49 w 289"/>
                <a:gd name="T47" fmla="*/ 229 h 508"/>
                <a:gd name="T48" fmla="*/ 30 w 289"/>
                <a:gd name="T49" fmla="*/ 35 h 508"/>
                <a:gd name="T50" fmla="*/ 42 w 289"/>
                <a:gd name="T51" fmla="*/ 42 h 508"/>
                <a:gd name="T52" fmla="*/ 66 w 289"/>
                <a:gd name="T53" fmla="*/ 26 h 508"/>
                <a:gd name="T54" fmla="*/ 248 w 289"/>
                <a:gd name="T55" fmla="*/ 0 h 508"/>
                <a:gd name="T56" fmla="*/ 287 w 289"/>
                <a:gd name="T57" fmla="*/ 27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89" h="508">
                  <a:moveTo>
                    <a:pt x="287" y="271"/>
                  </a:moveTo>
                  <a:cubicBezTo>
                    <a:pt x="289" y="290"/>
                    <a:pt x="289" y="290"/>
                    <a:pt x="289" y="290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48" y="349"/>
                    <a:pt x="248" y="349"/>
                    <a:pt x="248" y="349"/>
                  </a:cubicBezTo>
                  <a:cubicBezTo>
                    <a:pt x="212" y="397"/>
                    <a:pt x="212" y="397"/>
                    <a:pt x="212" y="397"/>
                  </a:cubicBezTo>
                  <a:cubicBezTo>
                    <a:pt x="205" y="407"/>
                    <a:pt x="205" y="407"/>
                    <a:pt x="205" y="407"/>
                  </a:cubicBezTo>
                  <a:cubicBezTo>
                    <a:pt x="172" y="397"/>
                    <a:pt x="172" y="397"/>
                    <a:pt x="172" y="397"/>
                  </a:cubicBezTo>
                  <a:cubicBezTo>
                    <a:pt x="172" y="397"/>
                    <a:pt x="156" y="409"/>
                    <a:pt x="148" y="419"/>
                  </a:cubicBezTo>
                  <a:cubicBezTo>
                    <a:pt x="140" y="429"/>
                    <a:pt x="116" y="447"/>
                    <a:pt x="116" y="447"/>
                  </a:cubicBezTo>
                  <a:cubicBezTo>
                    <a:pt x="81" y="447"/>
                    <a:pt x="81" y="447"/>
                    <a:pt x="81" y="447"/>
                  </a:cubicBezTo>
                  <a:cubicBezTo>
                    <a:pt x="55" y="460"/>
                    <a:pt x="55" y="460"/>
                    <a:pt x="55" y="460"/>
                  </a:cubicBezTo>
                  <a:cubicBezTo>
                    <a:pt x="41" y="479"/>
                    <a:pt x="41" y="479"/>
                    <a:pt x="41" y="479"/>
                  </a:cubicBezTo>
                  <a:cubicBezTo>
                    <a:pt x="7" y="508"/>
                    <a:pt x="7" y="508"/>
                    <a:pt x="7" y="508"/>
                  </a:cubicBezTo>
                  <a:cubicBezTo>
                    <a:pt x="0" y="498"/>
                    <a:pt x="0" y="498"/>
                    <a:pt x="0" y="498"/>
                  </a:cubicBezTo>
                  <a:cubicBezTo>
                    <a:pt x="42" y="447"/>
                    <a:pt x="42" y="447"/>
                    <a:pt x="42" y="447"/>
                  </a:cubicBezTo>
                  <a:cubicBezTo>
                    <a:pt x="42" y="447"/>
                    <a:pt x="50" y="402"/>
                    <a:pt x="50" y="384"/>
                  </a:cubicBezTo>
                  <a:cubicBezTo>
                    <a:pt x="50" y="381"/>
                    <a:pt x="50" y="379"/>
                    <a:pt x="49" y="378"/>
                  </a:cubicBezTo>
                  <a:cubicBezTo>
                    <a:pt x="49" y="377"/>
                    <a:pt x="49" y="376"/>
                    <a:pt x="49" y="375"/>
                  </a:cubicBezTo>
                  <a:cubicBezTo>
                    <a:pt x="49" y="367"/>
                    <a:pt x="55" y="353"/>
                    <a:pt x="55" y="341"/>
                  </a:cubicBezTo>
                  <a:cubicBezTo>
                    <a:pt x="55" y="336"/>
                    <a:pt x="54" y="332"/>
                    <a:pt x="51" y="329"/>
                  </a:cubicBezTo>
                  <a:cubicBezTo>
                    <a:pt x="50" y="328"/>
                    <a:pt x="50" y="328"/>
                    <a:pt x="49" y="327"/>
                  </a:cubicBezTo>
                  <a:cubicBezTo>
                    <a:pt x="49" y="327"/>
                    <a:pt x="49" y="327"/>
                    <a:pt x="49" y="327"/>
                  </a:cubicBezTo>
                  <a:cubicBezTo>
                    <a:pt x="45" y="322"/>
                    <a:pt x="43" y="311"/>
                    <a:pt x="43" y="297"/>
                  </a:cubicBezTo>
                  <a:cubicBezTo>
                    <a:pt x="43" y="268"/>
                    <a:pt x="49" y="229"/>
                    <a:pt x="49" y="229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5" y="40"/>
                    <a:pt x="39" y="42"/>
                    <a:pt x="42" y="42"/>
                  </a:cubicBezTo>
                  <a:cubicBezTo>
                    <a:pt x="48" y="41"/>
                    <a:pt x="58" y="34"/>
                    <a:pt x="66" y="26"/>
                  </a:cubicBezTo>
                  <a:cubicBezTo>
                    <a:pt x="248" y="0"/>
                    <a:pt x="248" y="0"/>
                    <a:pt x="248" y="0"/>
                  </a:cubicBezTo>
                  <a:lnTo>
                    <a:pt x="287" y="27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3" name="Freeform 284"/>
            <p:cNvSpPr>
              <a:spLocks/>
            </p:cNvSpPr>
            <p:nvPr/>
          </p:nvSpPr>
          <p:spPr bwMode="auto">
            <a:xfrm>
              <a:off x="5824538" y="3189288"/>
              <a:ext cx="447675" cy="781050"/>
            </a:xfrm>
            <a:custGeom>
              <a:avLst/>
              <a:gdLst>
                <a:gd name="T0" fmla="*/ 289 w 293"/>
                <a:gd name="T1" fmla="*/ 291 h 512"/>
                <a:gd name="T2" fmla="*/ 282 w 293"/>
                <a:gd name="T3" fmla="*/ 296 h 512"/>
                <a:gd name="T4" fmla="*/ 248 w 293"/>
                <a:gd name="T5" fmla="*/ 323 h 512"/>
                <a:gd name="T6" fmla="*/ 246 w 293"/>
                <a:gd name="T7" fmla="*/ 353 h 512"/>
                <a:gd name="T8" fmla="*/ 212 w 293"/>
                <a:gd name="T9" fmla="*/ 398 h 512"/>
                <a:gd name="T10" fmla="*/ 205 w 293"/>
                <a:gd name="T11" fmla="*/ 408 h 512"/>
                <a:gd name="T12" fmla="*/ 185 w 293"/>
                <a:gd name="T13" fmla="*/ 400 h 512"/>
                <a:gd name="T14" fmla="*/ 158 w 293"/>
                <a:gd name="T15" fmla="*/ 410 h 512"/>
                <a:gd name="T16" fmla="*/ 116 w 293"/>
                <a:gd name="T17" fmla="*/ 447 h 512"/>
                <a:gd name="T18" fmla="*/ 85 w 293"/>
                <a:gd name="T19" fmla="*/ 447 h 512"/>
                <a:gd name="T20" fmla="*/ 56 w 293"/>
                <a:gd name="T21" fmla="*/ 460 h 512"/>
                <a:gd name="T22" fmla="*/ 38 w 293"/>
                <a:gd name="T23" fmla="*/ 483 h 512"/>
                <a:gd name="T24" fmla="*/ 10 w 293"/>
                <a:gd name="T25" fmla="*/ 509 h 512"/>
                <a:gd name="T26" fmla="*/ 4 w 293"/>
                <a:gd name="T27" fmla="*/ 500 h 512"/>
                <a:gd name="T28" fmla="*/ 43 w 293"/>
                <a:gd name="T29" fmla="*/ 454 h 512"/>
                <a:gd name="T30" fmla="*/ 53 w 293"/>
                <a:gd name="T31" fmla="*/ 404 h 512"/>
                <a:gd name="T32" fmla="*/ 59 w 293"/>
                <a:gd name="T33" fmla="*/ 340 h 512"/>
                <a:gd name="T34" fmla="*/ 48 w 293"/>
                <a:gd name="T35" fmla="*/ 313 h 512"/>
                <a:gd name="T36" fmla="*/ 50 w 293"/>
                <a:gd name="T37" fmla="*/ 194 h 512"/>
                <a:gd name="T38" fmla="*/ 31 w 293"/>
                <a:gd name="T39" fmla="*/ 38 h 512"/>
                <a:gd name="T40" fmla="*/ 64 w 293"/>
                <a:gd name="T41" fmla="*/ 34 h 512"/>
                <a:gd name="T42" fmla="*/ 139 w 293"/>
                <a:gd name="T43" fmla="*/ 20 h 512"/>
                <a:gd name="T44" fmla="*/ 248 w 293"/>
                <a:gd name="T45" fmla="*/ 2 h 512"/>
                <a:gd name="T46" fmla="*/ 287 w 293"/>
                <a:gd name="T47" fmla="*/ 274 h 512"/>
                <a:gd name="T48" fmla="*/ 252 w 293"/>
                <a:gd name="T49" fmla="*/ 2 h 512"/>
                <a:gd name="T50" fmla="*/ 249 w 293"/>
                <a:gd name="T51" fmla="*/ 0 h 512"/>
                <a:gd name="T52" fmla="*/ 85 w 293"/>
                <a:gd name="T53" fmla="*/ 24 h 512"/>
                <a:gd name="T54" fmla="*/ 67 w 293"/>
                <a:gd name="T55" fmla="*/ 26 h 512"/>
                <a:gd name="T56" fmla="*/ 33 w 293"/>
                <a:gd name="T57" fmla="*/ 35 h 512"/>
                <a:gd name="T58" fmla="*/ 45 w 293"/>
                <a:gd name="T59" fmla="*/ 184 h 512"/>
                <a:gd name="T60" fmla="*/ 49 w 293"/>
                <a:gd name="T61" fmla="*/ 232 h 512"/>
                <a:gd name="T62" fmla="*/ 47 w 293"/>
                <a:gd name="T63" fmla="*/ 326 h 512"/>
                <a:gd name="T64" fmla="*/ 52 w 293"/>
                <a:gd name="T65" fmla="*/ 361 h 512"/>
                <a:gd name="T66" fmla="*/ 44 w 293"/>
                <a:gd name="T67" fmla="*/ 439 h 512"/>
                <a:gd name="T68" fmla="*/ 42 w 293"/>
                <a:gd name="T69" fmla="*/ 448 h 512"/>
                <a:gd name="T70" fmla="*/ 0 w 293"/>
                <a:gd name="T71" fmla="*/ 501 h 512"/>
                <a:gd name="T72" fmla="*/ 10 w 293"/>
                <a:gd name="T73" fmla="*/ 511 h 512"/>
                <a:gd name="T74" fmla="*/ 58 w 293"/>
                <a:gd name="T75" fmla="*/ 463 h 512"/>
                <a:gd name="T76" fmla="*/ 84 w 293"/>
                <a:gd name="T77" fmla="*/ 451 h 512"/>
                <a:gd name="T78" fmla="*/ 94 w 293"/>
                <a:gd name="T79" fmla="*/ 451 h 512"/>
                <a:gd name="T80" fmla="*/ 120 w 293"/>
                <a:gd name="T81" fmla="*/ 451 h 512"/>
                <a:gd name="T82" fmla="*/ 168 w 293"/>
                <a:gd name="T83" fmla="*/ 406 h 512"/>
                <a:gd name="T84" fmla="*/ 174 w 293"/>
                <a:gd name="T85" fmla="*/ 401 h 512"/>
                <a:gd name="T86" fmla="*/ 206 w 293"/>
                <a:gd name="T87" fmla="*/ 411 h 512"/>
                <a:gd name="T88" fmla="*/ 230 w 293"/>
                <a:gd name="T89" fmla="*/ 381 h 512"/>
                <a:gd name="T90" fmla="*/ 252 w 293"/>
                <a:gd name="T91" fmla="*/ 350 h 512"/>
                <a:gd name="T92" fmla="*/ 252 w 293"/>
                <a:gd name="T93" fmla="*/ 317 h 512"/>
                <a:gd name="T94" fmla="*/ 255 w 293"/>
                <a:gd name="T95" fmla="*/ 316 h 512"/>
                <a:gd name="T96" fmla="*/ 293 w 293"/>
                <a:gd name="T97" fmla="*/ 291 h 512"/>
                <a:gd name="T98" fmla="*/ 287 w 293"/>
                <a:gd name="T99" fmla="*/ 274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3" h="512">
                  <a:moveTo>
                    <a:pt x="287" y="274"/>
                  </a:moveTo>
                  <a:cubicBezTo>
                    <a:pt x="288" y="279"/>
                    <a:pt x="288" y="285"/>
                    <a:pt x="289" y="291"/>
                  </a:cubicBezTo>
                  <a:cubicBezTo>
                    <a:pt x="290" y="294"/>
                    <a:pt x="291" y="290"/>
                    <a:pt x="289" y="291"/>
                  </a:cubicBezTo>
                  <a:cubicBezTo>
                    <a:pt x="286" y="293"/>
                    <a:pt x="284" y="294"/>
                    <a:pt x="282" y="296"/>
                  </a:cubicBezTo>
                  <a:cubicBezTo>
                    <a:pt x="271" y="302"/>
                    <a:pt x="260" y="308"/>
                    <a:pt x="249" y="315"/>
                  </a:cubicBezTo>
                  <a:cubicBezTo>
                    <a:pt x="247" y="316"/>
                    <a:pt x="248" y="321"/>
                    <a:pt x="248" y="323"/>
                  </a:cubicBezTo>
                  <a:cubicBezTo>
                    <a:pt x="248" y="331"/>
                    <a:pt x="248" y="338"/>
                    <a:pt x="248" y="346"/>
                  </a:cubicBezTo>
                  <a:cubicBezTo>
                    <a:pt x="248" y="351"/>
                    <a:pt x="249" y="349"/>
                    <a:pt x="246" y="353"/>
                  </a:cubicBezTo>
                  <a:cubicBezTo>
                    <a:pt x="242" y="358"/>
                    <a:pt x="237" y="364"/>
                    <a:pt x="233" y="370"/>
                  </a:cubicBezTo>
                  <a:cubicBezTo>
                    <a:pt x="226" y="379"/>
                    <a:pt x="219" y="388"/>
                    <a:pt x="212" y="398"/>
                  </a:cubicBezTo>
                  <a:cubicBezTo>
                    <a:pt x="211" y="400"/>
                    <a:pt x="209" y="402"/>
                    <a:pt x="208" y="405"/>
                  </a:cubicBezTo>
                  <a:cubicBezTo>
                    <a:pt x="207" y="406"/>
                    <a:pt x="206" y="407"/>
                    <a:pt x="205" y="408"/>
                  </a:cubicBezTo>
                  <a:cubicBezTo>
                    <a:pt x="206" y="407"/>
                    <a:pt x="208" y="408"/>
                    <a:pt x="206" y="407"/>
                  </a:cubicBezTo>
                  <a:cubicBezTo>
                    <a:pt x="199" y="405"/>
                    <a:pt x="192" y="403"/>
                    <a:pt x="185" y="400"/>
                  </a:cubicBezTo>
                  <a:cubicBezTo>
                    <a:pt x="183" y="399"/>
                    <a:pt x="176" y="396"/>
                    <a:pt x="173" y="397"/>
                  </a:cubicBezTo>
                  <a:cubicBezTo>
                    <a:pt x="168" y="398"/>
                    <a:pt x="162" y="406"/>
                    <a:pt x="158" y="410"/>
                  </a:cubicBezTo>
                  <a:cubicBezTo>
                    <a:pt x="144" y="423"/>
                    <a:pt x="132" y="436"/>
                    <a:pt x="118" y="447"/>
                  </a:cubicBezTo>
                  <a:cubicBezTo>
                    <a:pt x="116" y="448"/>
                    <a:pt x="119" y="447"/>
                    <a:pt x="116" y="447"/>
                  </a:cubicBezTo>
                  <a:cubicBezTo>
                    <a:pt x="112" y="447"/>
                    <a:pt x="109" y="447"/>
                    <a:pt x="105" y="447"/>
                  </a:cubicBezTo>
                  <a:cubicBezTo>
                    <a:pt x="98" y="447"/>
                    <a:pt x="91" y="447"/>
                    <a:pt x="85" y="447"/>
                  </a:cubicBezTo>
                  <a:cubicBezTo>
                    <a:pt x="81" y="447"/>
                    <a:pt x="78" y="450"/>
                    <a:pt x="75" y="451"/>
                  </a:cubicBezTo>
                  <a:cubicBezTo>
                    <a:pt x="69" y="454"/>
                    <a:pt x="62" y="457"/>
                    <a:pt x="56" y="460"/>
                  </a:cubicBezTo>
                  <a:cubicBezTo>
                    <a:pt x="52" y="462"/>
                    <a:pt x="49" y="469"/>
                    <a:pt x="47" y="472"/>
                  </a:cubicBezTo>
                  <a:cubicBezTo>
                    <a:pt x="44" y="477"/>
                    <a:pt x="42" y="480"/>
                    <a:pt x="38" y="483"/>
                  </a:cubicBezTo>
                  <a:cubicBezTo>
                    <a:pt x="28" y="491"/>
                    <a:pt x="18" y="500"/>
                    <a:pt x="7" y="508"/>
                  </a:cubicBezTo>
                  <a:cubicBezTo>
                    <a:pt x="8" y="508"/>
                    <a:pt x="9" y="508"/>
                    <a:pt x="10" y="509"/>
                  </a:cubicBezTo>
                  <a:cubicBezTo>
                    <a:pt x="9" y="506"/>
                    <a:pt x="7" y="504"/>
                    <a:pt x="6" y="501"/>
                  </a:cubicBezTo>
                  <a:cubicBezTo>
                    <a:pt x="3" y="498"/>
                    <a:pt x="3" y="502"/>
                    <a:pt x="4" y="500"/>
                  </a:cubicBezTo>
                  <a:cubicBezTo>
                    <a:pt x="8" y="496"/>
                    <a:pt x="11" y="492"/>
                    <a:pt x="15" y="488"/>
                  </a:cubicBezTo>
                  <a:cubicBezTo>
                    <a:pt x="24" y="477"/>
                    <a:pt x="34" y="465"/>
                    <a:pt x="43" y="454"/>
                  </a:cubicBezTo>
                  <a:cubicBezTo>
                    <a:pt x="48" y="448"/>
                    <a:pt x="48" y="439"/>
                    <a:pt x="49" y="431"/>
                  </a:cubicBezTo>
                  <a:cubicBezTo>
                    <a:pt x="50" y="422"/>
                    <a:pt x="52" y="413"/>
                    <a:pt x="53" y="404"/>
                  </a:cubicBezTo>
                  <a:cubicBezTo>
                    <a:pt x="54" y="394"/>
                    <a:pt x="53" y="385"/>
                    <a:pt x="53" y="375"/>
                  </a:cubicBezTo>
                  <a:cubicBezTo>
                    <a:pt x="54" y="363"/>
                    <a:pt x="59" y="352"/>
                    <a:pt x="59" y="340"/>
                  </a:cubicBezTo>
                  <a:cubicBezTo>
                    <a:pt x="58" y="336"/>
                    <a:pt x="57" y="333"/>
                    <a:pt x="54" y="330"/>
                  </a:cubicBezTo>
                  <a:cubicBezTo>
                    <a:pt x="50" y="324"/>
                    <a:pt x="49" y="320"/>
                    <a:pt x="48" y="313"/>
                  </a:cubicBezTo>
                  <a:cubicBezTo>
                    <a:pt x="45" y="289"/>
                    <a:pt x="49" y="264"/>
                    <a:pt x="52" y="240"/>
                  </a:cubicBezTo>
                  <a:cubicBezTo>
                    <a:pt x="54" y="225"/>
                    <a:pt x="51" y="209"/>
                    <a:pt x="50" y="194"/>
                  </a:cubicBezTo>
                  <a:cubicBezTo>
                    <a:pt x="44" y="141"/>
                    <a:pt x="39" y="89"/>
                    <a:pt x="34" y="37"/>
                  </a:cubicBezTo>
                  <a:cubicBezTo>
                    <a:pt x="33" y="37"/>
                    <a:pt x="32" y="38"/>
                    <a:pt x="31" y="38"/>
                  </a:cubicBezTo>
                  <a:cubicBezTo>
                    <a:pt x="34" y="42"/>
                    <a:pt x="39" y="46"/>
                    <a:pt x="44" y="46"/>
                  </a:cubicBezTo>
                  <a:cubicBezTo>
                    <a:pt x="51" y="46"/>
                    <a:pt x="59" y="38"/>
                    <a:pt x="64" y="34"/>
                  </a:cubicBezTo>
                  <a:cubicBezTo>
                    <a:pt x="69" y="30"/>
                    <a:pt x="70" y="30"/>
                    <a:pt x="77" y="29"/>
                  </a:cubicBezTo>
                  <a:cubicBezTo>
                    <a:pt x="98" y="26"/>
                    <a:pt x="118" y="23"/>
                    <a:pt x="139" y="20"/>
                  </a:cubicBezTo>
                  <a:cubicBezTo>
                    <a:pt x="176" y="14"/>
                    <a:pt x="213" y="9"/>
                    <a:pt x="250" y="4"/>
                  </a:cubicBezTo>
                  <a:cubicBezTo>
                    <a:pt x="250" y="3"/>
                    <a:pt x="249" y="3"/>
                    <a:pt x="248" y="2"/>
                  </a:cubicBezTo>
                  <a:cubicBezTo>
                    <a:pt x="261" y="93"/>
                    <a:pt x="274" y="183"/>
                    <a:pt x="287" y="273"/>
                  </a:cubicBezTo>
                  <a:cubicBezTo>
                    <a:pt x="287" y="273"/>
                    <a:pt x="287" y="274"/>
                    <a:pt x="287" y="274"/>
                  </a:cubicBezTo>
                  <a:cubicBezTo>
                    <a:pt x="287" y="276"/>
                    <a:pt x="291" y="275"/>
                    <a:pt x="291" y="273"/>
                  </a:cubicBezTo>
                  <a:cubicBezTo>
                    <a:pt x="278" y="183"/>
                    <a:pt x="265" y="92"/>
                    <a:pt x="252" y="2"/>
                  </a:cubicBezTo>
                  <a:cubicBezTo>
                    <a:pt x="252" y="2"/>
                    <a:pt x="252" y="2"/>
                    <a:pt x="252" y="1"/>
                  </a:cubicBezTo>
                  <a:cubicBezTo>
                    <a:pt x="252" y="0"/>
                    <a:pt x="250" y="0"/>
                    <a:pt x="249" y="0"/>
                  </a:cubicBezTo>
                  <a:cubicBezTo>
                    <a:pt x="215" y="5"/>
                    <a:pt x="181" y="10"/>
                    <a:pt x="147" y="15"/>
                  </a:cubicBezTo>
                  <a:cubicBezTo>
                    <a:pt x="127" y="18"/>
                    <a:pt x="106" y="21"/>
                    <a:pt x="85" y="24"/>
                  </a:cubicBezTo>
                  <a:cubicBezTo>
                    <a:pt x="80" y="24"/>
                    <a:pt x="74" y="25"/>
                    <a:pt x="69" y="26"/>
                  </a:cubicBezTo>
                  <a:cubicBezTo>
                    <a:pt x="68" y="26"/>
                    <a:pt x="67" y="26"/>
                    <a:pt x="67" y="26"/>
                  </a:cubicBezTo>
                  <a:cubicBezTo>
                    <a:pt x="62" y="29"/>
                    <a:pt x="57" y="34"/>
                    <a:pt x="53" y="38"/>
                  </a:cubicBezTo>
                  <a:cubicBezTo>
                    <a:pt x="45" y="43"/>
                    <a:pt x="40" y="41"/>
                    <a:pt x="33" y="35"/>
                  </a:cubicBezTo>
                  <a:cubicBezTo>
                    <a:pt x="32" y="34"/>
                    <a:pt x="30" y="35"/>
                    <a:pt x="30" y="37"/>
                  </a:cubicBezTo>
                  <a:cubicBezTo>
                    <a:pt x="35" y="86"/>
                    <a:pt x="40" y="135"/>
                    <a:pt x="45" y="184"/>
                  </a:cubicBezTo>
                  <a:cubicBezTo>
                    <a:pt x="46" y="196"/>
                    <a:pt x="47" y="207"/>
                    <a:pt x="48" y="219"/>
                  </a:cubicBezTo>
                  <a:cubicBezTo>
                    <a:pt x="49" y="223"/>
                    <a:pt x="50" y="229"/>
                    <a:pt x="49" y="232"/>
                  </a:cubicBezTo>
                  <a:cubicBezTo>
                    <a:pt x="46" y="252"/>
                    <a:pt x="44" y="273"/>
                    <a:pt x="43" y="293"/>
                  </a:cubicBezTo>
                  <a:cubicBezTo>
                    <a:pt x="43" y="304"/>
                    <a:pt x="43" y="316"/>
                    <a:pt x="47" y="326"/>
                  </a:cubicBezTo>
                  <a:cubicBezTo>
                    <a:pt x="48" y="329"/>
                    <a:pt x="50" y="331"/>
                    <a:pt x="53" y="334"/>
                  </a:cubicBezTo>
                  <a:cubicBezTo>
                    <a:pt x="58" y="341"/>
                    <a:pt x="54" y="353"/>
                    <a:pt x="52" y="361"/>
                  </a:cubicBezTo>
                  <a:cubicBezTo>
                    <a:pt x="48" y="378"/>
                    <a:pt x="50" y="396"/>
                    <a:pt x="47" y="414"/>
                  </a:cubicBezTo>
                  <a:cubicBezTo>
                    <a:pt x="46" y="422"/>
                    <a:pt x="45" y="431"/>
                    <a:pt x="44" y="439"/>
                  </a:cubicBezTo>
                  <a:cubicBezTo>
                    <a:pt x="43" y="442"/>
                    <a:pt x="43" y="445"/>
                    <a:pt x="43" y="447"/>
                  </a:cubicBezTo>
                  <a:cubicBezTo>
                    <a:pt x="42" y="449"/>
                    <a:pt x="43" y="448"/>
                    <a:pt x="42" y="448"/>
                  </a:cubicBezTo>
                  <a:cubicBezTo>
                    <a:pt x="29" y="465"/>
                    <a:pt x="15" y="482"/>
                    <a:pt x="1" y="499"/>
                  </a:cubicBezTo>
                  <a:cubicBezTo>
                    <a:pt x="0" y="499"/>
                    <a:pt x="0" y="500"/>
                    <a:pt x="0" y="501"/>
                  </a:cubicBezTo>
                  <a:cubicBezTo>
                    <a:pt x="3" y="504"/>
                    <a:pt x="5" y="507"/>
                    <a:pt x="7" y="511"/>
                  </a:cubicBezTo>
                  <a:cubicBezTo>
                    <a:pt x="8" y="512"/>
                    <a:pt x="9" y="512"/>
                    <a:pt x="10" y="511"/>
                  </a:cubicBezTo>
                  <a:cubicBezTo>
                    <a:pt x="24" y="500"/>
                    <a:pt x="40" y="490"/>
                    <a:pt x="50" y="476"/>
                  </a:cubicBezTo>
                  <a:cubicBezTo>
                    <a:pt x="52" y="472"/>
                    <a:pt x="55" y="467"/>
                    <a:pt x="58" y="463"/>
                  </a:cubicBezTo>
                  <a:cubicBezTo>
                    <a:pt x="59" y="463"/>
                    <a:pt x="68" y="459"/>
                    <a:pt x="70" y="458"/>
                  </a:cubicBezTo>
                  <a:cubicBezTo>
                    <a:pt x="75" y="456"/>
                    <a:pt x="79" y="453"/>
                    <a:pt x="84" y="451"/>
                  </a:cubicBezTo>
                  <a:cubicBezTo>
                    <a:pt x="84" y="451"/>
                    <a:pt x="83" y="451"/>
                    <a:pt x="85" y="451"/>
                  </a:cubicBezTo>
                  <a:cubicBezTo>
                    <a:pt x="88" y="451"/>
                    <a:pt x="91" y="451"/>
                    <a:pt x="94" y="451"/>
                  </a:cubicBezTo>
                  <a:cubicBezTo>
                    <a:pt x="100" y="451"/>
                    <a:pt x="106" y="451"/>
                    <a:pt x="112" y="451"/>
                  </a:cubicBezTo>
                  <a:cubicBezTo>
                    <a:pt x="114" y="451"/>
                    <a:pt x="118" y="452"/>
                    <a:pt x="120" y="451"/>
                  </a:cubicBezTo>
                  <a:cubicBezTo>
                    <a:pt x="130" y="442"/>
                    <a:pt x="141" y="434"/>
                    <a:pt x="150" y="424"/>
                  </a:cubicBezTo>
                  <a:cubicBezTo>
                    <a:pt x="156" y="418"/>
                    <a:pt x="162" y="412"/>
                    <a:pt x="168" y="406"/>
                  </a:cubicBezTo>
                  <a:cubicBezTo>
                    <a:pt x="170" y="404"/>
                    <a:pt x="173" y="402"/>
                    <a:pt x="175" y="401"/>
                  </a:cubicBezTo>
                  <a:cubicBezTo>
                    <a:pt x="176" y="399"/>
                    <a:pt x="173" y="400"/>
                    <a:pt x="174" y="401"/>
                  </a:cubicBezTo>
                  <a:cubicBezTo>
                    <a:pt x="175" y="401"/>
                    <a:pt x="176" y="401"/>
                    <a:pt x="177" y="402"/>
                  </a:cubicBezTo>
                  <a:cubicBezTo>
                    <a:pt x="187" y="405"/>
                    <a:pt x="196" y="408"/>
                    <a:pt x="206" y="411"/>
                  </a:cubicBezTo>
                  <a:cubicBezTo>
                    <a:pt x="207" y="412"/>
                    <a:pt x="208" y="411"/>
                    <a:pt x="208" y="410"/>
                  </a:cubicBezTo>
                  <a:cubicBezTo>
                    <a:pt x="215" y="400"/>
                    <a:pt x="222" y="391"/>
                    <a:pt x="230" y="381"/>
                  </a:cubicBezTo>
                  <a:cubicBezTo>
                    <a:pt x="235" y="374"/>
                    <a:pt x="241" y="366"/>
                    <a:pt x="246" y="359"/>
                  </a:cubicBezTo>
                  <a:cubicBezTo>
                    <a:pt x="248" y="357"/>
                    <a:pt x="252" y="353"/>
                    <a:pt x="252" y="350"/>
                  </a:cubicBezTo>
                  <a:cubicBezTo>
                    <a:pt x="252" y="342"/>
                    <a:pt x="252" y="334"/>
                    <a:pt x="252" y="326"/>
                  </a:cubicBezTo>
                  <a:cubicBezTo>
                    <a:pt x="252" y="323"/>
                    <a:pt x="252" y="320"/>
                    <a:pt x="252" y="317"/>
                  </a:cubicBezTo>
                  <a:cubicBezTo>
                    <a:pt x="252" y="316"/>
                    <a:pt x="250" y="319"/>
                    <a:pt x="252" y="318"/>
                  </a:cubicBezTo>
                  <a:cubicBezTo>
                    <a:pt x="253" y="317"/>
                    <a:pt x="254" y="317"/>
                    <a:pt x="255" y="316"/>
                  </a:cubicBezTo>
                  <a:cubicBezTo>
                    <a:pt x="267" y="309"/>
                    <a:pt x="280" y="301"/>
                    <a:pt x="292" y="294"/>
                  </a:cubicBezTo>
                  <a:cubicBezTo>
                    <a:pt x="293" y="293"/>
                    <a:pt x="293" y="292"/>
                    <a:pt x="293" y="291"/>
                  </a:cubicBezTo>
                  <a:cubicBezTo>
                    <a:pt x="292" y="285"/>
                    <a:pt x="291" y="279"/>
                    <a:pt x="291" y="273"/>
                  </a:cubicBezTo>
                  <a:cubicBezTo>
                    <a:pt x="290" y="270"/>
                    <a:pt x="286" y="271"/>
                    <a:pt x="287" y="27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5" name="Freeform 285"/>
            <p:cNvSpPr>
              <a:spLocks/>
            </p:cNvSpPr>
            <p:nvPr/>
          </p:nvSpPr>
          <p:spPr bwMode="auto">
            <a:xfrm>
              <a:off x="5545138" y="4351338"/>
              <a:ext cx="447675" cy="766763"/>
            </a:xfrm>
            <a:custGeom>
              <a:avLst/>
              <a:gdLst>
                <a:gd name="T0" fmla="*/ 264 w 293"/>
                <a:gd name="T1" fmla="*/ 372 h 503"/>
                <a:gd name="T2" fmla="*/ 293 w 293"/>
                <a:gd name="T3" fmla="*/ 487 h 503"/>
                <a:gd name="T4" fmla="*/ 231 w 293"/>
                <a:gd name="T5" fmla="*/ 491 h 503"/>
                <a:gd name="T6" fmla="*/ 185 w 293"/>
                <a:gd name="T7" fmla="*/ 503 h 503"/>
                <a:gd name="T8" fmla="*/ 168 w 293"/>
                <a:gd name="T9" fmla="*/ 435 h 503"/>
                <a:gd name="T10" fmla="*/ 0 w 293"/>
                <a:gd name="T11" fmla="*/ 447 h 503"/>
                <a:gd name="T12" fmla="*/ 0 w 293"/>
                <a:gd name="T13" fmla="*/ 403 h 503"/>
                <a:gd name="T14" fmla="*/ 42 w 293"/>
                <a:gd name="T15" fmla="*/ 342 h 503"/>
                <a:gd name="T16" fmla="*/ 42 w 293"/>
                <a:gd name="T17" fmla="*/ 307 h 503"/>
                <a:gd name="T18" fmla="*/ 13 w 293"/>
                <a:gd name="T19" fmla="*/ 240 h 503"/>
                <a:gd name="T20" fmla="*/ 13 w 293"/>
                <a:gd name="T21" fmla="*/ 138 h 503"/>
                <a:gd name="T22" fmla="*/ 74 w 293"/>
                <a:gd name="T23" fmla="*/ 20 h 503"/>
                <a:gd name="T24" fmla="*/ 250 w 293"/>
                <a:gd name="T25" fmla="*/ 0 h 503"/>
                <a:gd name="T26" fmla="*/ 250 w 293"/>
                <a:gd name="T27" fmla="*/ 126 h 503"/>
                <a:gd name="T28" fmla="*/ 264 w 293"/>
                <a:gd name="T29" fmla="*/ 262 h 503"/>
                <a:gd name="T30" fmla="*/ 264 w 293"/>
                <a:gd name="T31" fmla="*/ 37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503">
                  <a:moveTo>
                    <a:pt x="264" y="372"/>
                  </a:moveTo>
                  <a:cubicBezTo>
                    <a:pt x="293" y="487"/>
                    <a:pt x="293" y="487"/>
                    <a:pt x="293" y="487"/>
                  </a:cubicBezTo>
                  <a:cubicBezTo>
                    <a:pt x="231" y="491"/>
                    <a:pt x="231" y="491"/>
                    <a:pt x="231" y="491"/>
                  </a:cubicBezTo>
                  <a:cubicBezTo>
                    <a:pt x="231" y="491"/>
                    <a:pt x="202" y="499"/>
                    <a:pt x="185" y="503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42" y="342"/>
                    <a:pt x="42" y="342"/>
                    <a:pt x="42" y="342"/>
                  </a:cubicBezTo>
                  <a:cubicBezTo>
                    <a:pt x="42" y="307"/>
                    <a:pt x="42" y="307"/>
                    <a:pt x="42" y="307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64" y="262"/>
                    <a:pt x="264" y="262"/>
                    <a:pt x="264" y="262"/>
                  </a:cubicBezTo>
                  <a:lnTo>
                    <a:pt x="264" y="372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6" name="Freeform 286"/>
            <p:cNvSpPr>
              <a:spLocks/>
            </p:cNvSpPr>
            <p:nvPr/>
          </p:nvSpPr>
          <p:spPr bwMode="auto">
            <a:xfrm>
              <a:off x="5545138" y="4351338"/>
              <a:ext cx="447675" cy="766763"/>
            </a:xfrm>
            <a:custGeom>
              <a:avLst/>
              <a:gdLst>
                <a:gd name="T0" fmla="*/ 264 w 293"/>
                <a:gd name="T1" fmla="*/ 372 h 503"/>
                <a:gd name="T2" fmla="*/ 293 w 293"/>
                <a:gd name="T3" fmla="*/ 487 h 503"/>
                <a:gd name="T4" fmla="*/ 231 w 293"/>
                <a:gd name="T5" fmla="*/ 491 h 503"/>
                <a:gd name="T6" fmla="*/ 185 w 293"/>
                <a:gd name="T7" fmla="*/ 503 h 503"/>
                <a:gd name="T8" fmla="*/ 168 w 293"/>
                <a:gd name="T9" fmla="*/ 435 h 503"/>
                <a:gd name="T10" fmla="*/ 0 w 293"/>
                <a:gd name="T11" fmla="*/ 447 h 503"/>
                <a:gd name="T12" fmla="*/ 0 w 293"/>
                <a:gd name="T13" fmla="*/ 403 h 503"/>
                <a:gd name="T14" fmla="*/ 42 w 293"/>
                <a:gd name="T15" fmla="*/ 342 h 503"/>
                <a:gd name="T16" fmla="*/ 42 w 293"/>
                <a:gd name="T17" fmla="*/ 307 h 503"/>
                <a:gd name="T18" fmla="*/ 13 w 293"/>
                <a:gd name="T19" fmla="*/ 240 h 503"/>
                <a:gd name="T20" fmla="*/ 13 w 293"/>
                <a:gd name="T21" fmla="*/ 138 h 503"/>
                <a:gd name="T22" fmla="*/ 74 w 293"/>
                <a:gd name="T23" fmla="*/ 20 h 503"/>
                <a:gd name="T24" fmla="*/ 250 w 293"/>
                <a:gd name="T25" fmla="*/ 0 h 503"/>
                <a:gd name="T26" fmla="*/ 250 w 293"/>
                <a:gd name="T27" fmla="*/ 126 h 503"/>
                <a:gd name="T28" fmla="*/ 264 w 293"/>
                <a:gd name="T29" fmla="*/ 262 h 503"/>
                <a:gd name="T30" fmla="*/ 264 w 293"/>
                <a:gd name="T31" fmla="*/ 37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3" h="503">
                  <a:moveTo>
                    <a:pt x="264" y="372"/>
                  </a:moveTo>
                  <a:cubicBezTo>
                    <a:pt x="293" y="487"/>
                    <a:pt x="293" y="487"/>
                    <a:pt x="293" y="487"/>
                  </a:cubicBezTo>
                  <a:cubicBezTo>
                    <a:pt x="231" y="491"/>
                    <a:pt x="231" y="491"/>
                    <a:pt x="231" y="491"/>
                  </a:cubicBezTo>
                  <a:cubicBezTo>
                    <a:pt x="231" y="491"/>
                    <a:pt x="202" y="499"/>
                    <a:pt x="185" y="503"/>
                  </a:cubicBezTo>
                  <a:cubicBezTo>
                    <a:pt x="168" y="435"/>
                    <a:pt x="168" y="435"/>
                    <a:pt x="168" y="435"/>
                  </a:cubicBezTo>
                  <a:cubicBezTo>
                    <a:pt x="0" y="447"/>
                    <a:pt x="0" y="447"/>
                    <a:pt x="0" y="447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42" y="342"/>
                    <a:pt x="42" y="342"/>
                    <a:pt x="42" y="342"/>
                  </a:cubicBezTo>
                  <a:cubicBezTo>
                    <a:pt x="42" y="307"/>
                    <a:pt x="42" y="307"/>
                    <a:pt x="42" y="307"/>
                  </a:cubicBezTo>
                  <a:cubicBezTo>
                    <a:pt x="13" y="240"/>
                    <a:pt x="13" y="240"/>
                    <a:pt x="13" y="240"/>
                  </a:cubicBezTo>
                  <a:cubicBezTo>
                    <a:pt x="13" y="138"/>
                    <a:pt x="13" y="138"/>
                    <a:pt x="13" y="138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50" y="126"/>
                    <a:pt x="250" y="126"/>
                    <a:pt x="250" y="126"/>
                  </a:cubicBezTo>
                  <a:cubicBezTo>
                    <a:pt x="264" y="262"/>
                    <a:pt x="264" y="262"/>
                    <a:pt x="264" y="262"/>
                  </a:cubicBezTo>
                  <a:lnTo>
                    <a:pt x="264" y="372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7" name="Freeform 287"/>
            <p:cNvSpPr>
              <a:spLocks/>
            </p:cNvSpPr>
            <p:nvPr/>
          </p:nvSpPr>
          <p:spPr bwMode="auto">
            <a:xfrm>
              <a:off x="5540375" y="4348163"/>
              <a:ext cx="457200" cy="773113"/>
            </a:xfrm>
            <a:custGeom>
              <a:avLst/>
              <a:gdLst>
                <a:gd name="T0" fmla="*/ 295 w 299"/>
                <a:gd name="T1" fmla="*/ 490 h 507"/>
                <a:gd name="T2" fmla="*/ 244 w 299"/>
                <a:gd name="T3" fmla="*/ 490 h 507"/>
                <a:gd name="T4" fmla="*/ 190 w 299"/>
                <a:gd name="T5" fmla="*/ 504 h 507"/>
                <a:gd name="T6" fmla="*/ 171 w 299"/>
                <a:gd name="T7" fmla="*/ 435 h 507"/>
                <a:gd name="T8" fmla="*/ 5 w 299"/>
                <a:gd name="T9" fmla="*/ 449 h 507"/>
                <a:gd name="T10" fmla="*/ 5 w 299"/>
                <a:gd name="T11" fmla="*/ 406 h 507"/>
                <a:gd name="T12" fmla="*/ 14 w 299"/>
                <a:gd name="T13" fmla="*/ 392 h 507"/>
                <a:gd name="T14" fmla="*/ 47 w 299"/>
                <a:gd name="T15" fmla="*/ 345 h 507"/>
                <a:gd name="T16" fmla="*/ 46 w 299"/>
                <a:gd name="T17" fmla="*/ 306 h 507"/>
                <a:gd name="T18" fmla="*/ 22 w 299"/>
                <a:gd name="T19" fmla="*/ 251 h 507"/>
                <a:gd name="T20" fmla="*/ 18 w 299"/>
                <a:gd name="T21" fmla="*/ 242 h 507"/>
                <a:gd name="T22" fmla="*/ 18 w 299"/>
                <a:gd name="T23" fmla="*/ 140 h 507"/>
                <a:gd name="T24" fmla="*/ 27 w 299"/>
                <a:gd name="T25" fmla="*/ 123 h 507"/>
                <a:gd name="T26" fmla="*/ 69 w 299"/>
                <a:gd name="T27" fmla="*/ 42 h 507"/>
                <a:gd name="T28" fmla="*/ 78 w 299"/>
                <a:gd name="T29" fmla="*/ 25 h 507"/>
                <a:gd name="T30" fmla="*/ 135 w 299"/>
                <a:gd name="T31" fmla="*/ 18 h 507"/>
                <a:gd name="T32" fmla="*/ 251 w 299"/>
                <a:gd name="T33" fmla="*/ 2 h 507"/>
                <a:gd name="T34" fmla="*/ 252 w 299"/>
                <a:gd name="T35" fmla="*/ 129 h 507"/>
                <a:gd name="T36" fmla="*/ 265 w 299"/>
                <a:gd name="T37" fmla="*/ 264 h 507"/>
                <a:gd name="T38" fmla="*/ 269 w 299"/>
                <a:gd name="T39" fmla="*/ 374 h 507"/>
                <a:gd name="T40" fmla="*/ 268 w 299"/>
                <a:gd name="T41" fmla="*/ 254 h 507"/>
                <a:gd name="T42" fmla="*/ 255 w 299"/>
                <a:gd name="T43" fmla="*/ 120 h 507"/>
                <a:gd name="T44" fmla="*/ 253 w 299"/>
                <a:gd name="T45" fmla="*/ 0 h 507"/>
                <a:gd name="T46" fmla="*/ 79 w 299"/>
                <a:gd name="T47" fmla="*/ 20 h 507"/>
                <a:gd name="T48" fmla="*/ 33 w 299"/>
                <a:gd name="T49" fmla="*/ 102 h 507"/>
                <a:gd name="T50" fmla="*/ 14 w 299"/>
                <a:gd name="T51" fmla="*/ 146 h 507"/>
                <a:gd name="T52" fmla="*/ 16 w 299"/>
                <a:gd name="T53" fmla="*/ 246 h 507"/>
                <a:gd name="T54" fmla="*/ 41 w 299"/>
                <a:gd name="T55" fmla="*/ 303 h 507"/>
                <a:gd name="T56" fmla="*/ 43 w 299"/>
                <a:gd name="T57" fmla="*/ 310 h 507"/>
                <a:gd name="T58" fmla="*/ 43 w 299"/>
                <a:gd name="T59" fmla="*/ 339 h 507"/>
                <a:gd name="T60" fmla="*/ 4 w 299"/>
                <a:gd name="T61" fmla="*/ 399 h 507"/>
                <a:gd name="T62" fmla="*/ 1 w 299"/>
                <a:gd name="T63" fmla="*/ 449 h 507"/>
                <a:gd name="T64" fmla="*/ 135 w 299"/>
                <a:gd name="T65" fmla="*/ 442 h 507"/>
                <a:gd name="T66" fmla="*/ 170 w 299"/>
                <a:gd name="T67" fmla="*/ 439 h 507"/>
                <a:gd name="T68" fmla="*/ 170 w 299"/>
                <a:gd name="T69" fmla="*/ 442 h 507"/>
                <a:gd name="T70" fmla="*/ 189 w 299"/>
                <a:gd name="T71" fmla="*/ 507 h 507"/>
                <a:gd name="T72" fmla="*/ 296 w 299"/>
                <a:gd name="T73" fmla="*/ 491 h 507"/>
                <a:gd name="T74" fmla="*/ 269 w 299"/>
                <a:gd name="T75" fmla="*/ 373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9" h="507">
                  <a:moveTo>
                    <a:pt x="265" y="374"/>
                  </a:moveTo>
                  <a:cubicBezTo>
                    <a:pt x="275" y="413"/>
                    <a:pt x="285" y="451"/>
                    <a:pt x="295" y="490"/>
                  </a:cubicBezTo>
                  <a:cubicBezTo>
                    <a:pt x="295" y="489"/>
                    <a:pt x="296" y="488"/>
                    <a:pt x="296" y="487"/>
                  </a:cubicBezTo>
                  <a:cubicBezTo>
                    <a:pt x="279" y="488"/>
                    <a:pt x="262" y="489"/>
                    <a:pt x="244" y="490"/>
                  </a:cubicBezTo>
                  <a:cubicBezTo>
                    <a:pt x="225" y="492"/>
                    <a:pt x="206" y="498"/>
                    <a:pt x="188" y="503"/>
                  </a:cubicBezTo>
                  <a:cubicBezTo>
                    <a:pt x="188" y="503"/>
                    <a:pt x="189" y="504"/>
                    <a:pt x="190" y="504"/>
                  </a:cubicBezTo>
                  <a:cubicBezTo>
                    <a:pt x="184" y="482"/>
                    <a:pt x="178" y="459"/>
                    <a:pt x="173" y="436"/>
                  </a:cubicBezTo>
                  <a:cubicBezTo>
                    <a:pt x="172" y="436"/>
                    <a:pt x="172" y="435"/>
                    <a:pt x="171" y="435"/>
                  </a:cubicBezTo>
                  <a:cubicBezTo>
                    <a:pt x="115" y="439"/>
                    <a:pt x="59" y="443"/>
                    <a:pt x="3" y="447"/>
                  </a:cubicBezTo>
                  <a:cubicBezTo>
                    <a:pt x="3" y="448"/>
                    <a:pt x="4" y="448"/>
                    <a:pt x="5" y="449"/>
                  </a:cubicBezTo>
                  <a:cubicBezTo>
                    <a:pt x="5" y="437"/>
                    <a:pt x="5" y="425"/>
                    <a:pt x="5" y="412"/>
                  </a:cubicBezTo>
                  <a:cubicBezTo>
                    <a:pt x="5" y="410"/>
                    <a:pt x="5" y="408"/>
                    <a:pt x="5" y="406"/>
                  </a:cubicBezTo>
                  <a:cubicBezTo>
                    <a:pt x="5" y="404"/>
                    <a:pt x="4" y="406"/>
                    <a:pt x="5" y="405"/>
                  </a:cubicBezTo>
                  <a:cubicBezTo>
                    <a:pt x="8" y="401"/>
                    <a:pt x="11" y="396"/>
                    <a:pt x="14" y="392"/>
                  </a:cubicBezTo>
                  <a:cubicBezTo>
                    <a:pt x="23" y="380"/>
                    <a:pt x="32" y="367"/>
                    <a:pt x="40" y="354"/>
                  </a:cubicBezTo>
                  <a:cubicBezTo>
                    <a:pt x="43" y="351"/>
                    <a:pt x="45" y="348"/>
                    <a:pt x="47" y="345"/>
                  </a:cubicBezTo>
                  <a:cubicBezTo>
                    <a:pt x="48" y="343"/>
                    <a:pt x="47" y="337"/>
                    <a:pt x="47" y="335"/>
                  </a:cubicBezTo>
                  <a:cubicBezTo>
                    <a:pt x="47" y="326"/>
                    <a:pt x="50" y="314"/>
                    <a:pt x="46" y="306"/>
                  </a:cubicBezTo>
                  <a:cubicBezTo>
                    <a:pt x="41" y="294"/>
                    <a:pt x="36" y="282"/>
                    <a:pt x="30" y="270"/>
                  </a:cubicBezTo>
                  <a:cubicBezTo>
                    <a:pt x="28" y="264"/>
                    <a:pt x="25" y="257"/>
                    <a:pt x="22" y="251"/>
                  </a:cubicBezTo>
                  <a:cubicBezTo>
                    <a:pt x="21" y="249"/>
                    <a:pt x="20" y="246"/>
                    <a:pt x="19" y="244"/>
                  </a:cubicBezTo>
                  <a:cubicBezTo>
                    <a:pt x="19" y="243"/>
                    <a:pt x="18" y="240"/>
                    <a:pt x="18" y="242"/>
                  </a:cubicBezTo>
                  <a:cubicBezTo>
                    <a:pt x="18" y="233"/>
                    <a:pt x="18" y="224"/>
                    <a:pt x="18" y="215"/>
                  </a:cubicBezTo>
                  <a:cubicBezTo>
                    <a:pt x="18" y="190"/>
                    <a:pt x="18" y="165"/>
                    <a:pt x="18" y="140"/>
                  </a:cubicBezTo>
                  <a:cubicBezTo>
                    <a:pt x="18" y="142"/>
                    <a:pt x="20" y="137"/>
                    <a:pt x="20" y="136"/>
                  </a:cubicBezTo>
                  <a:cubicBezTo>
                    <a:pt x="23" y="132"/>
                    <a:pt x="25" y="127"/>
                    <a:pt x="27" y="123"/>
                  </a:cubicBezTo>
                  <a:cubicBezTo>
                    <a:pt x="34" y="109"/>
                    <a:pt x="41" y="96"/>
                    <a:pt x="48" y="82"/>
                  </a:cubicBezTo>
                  <a:cubicBezTo>
                    <a:pt x="55" y="69"/>
                    <a:pt x="62" y="55"/>
                    <a:pt x="69" y="42"/>
                  </a:cubicBezTo>
                  <a:cubicBezTo>
                    <a:pt x="72" y="37"/>
                    <a:pt x="74" y="33"/>
                    <a:pt x="76" y="29"/>
                  </a:cubicBezTo>
                  <a:cubicBezTo>
                    <a:pt x="77" y="28"/>
                    <a:pt x="78" y="26"/>
                    <a:pt x="78" y="25"/>
                  </a:cubicBezTo>
                  <a:cubicBezTo>
                    <a:pt x="79" y="23"/>
                    <a:pt x="79" y="24"/>
                    <a:pt x="77" y="24"/>
                  </a:cubicBezTo>
                  <a:cubicBezTo>
                    <a:pt x="97" y="22"/>
                    <a:pt x="116" y="20"/>
                    <a:pt x="135" y="18"/>
                  </a:cubicBezTo>
                  <a:cubicBezTo>
                    <a:pt x="175" y="13"/>
                    <a:pt x="214" y="9"/>
                    <a:pt x="253" y="4"/>
                  </a:cubicBezTo>
                  <a:cubicBezTo>
                    <a:pt x="253" y="4"/>
                    <a:pt x="252" y="3"/>
                    <a:pt x="251" y="2"/>
                  </a:cubicBezTo>
                  <a:cubicBezTo>
                    <a:pt x="251" y="25"/>
                    <a:pt x="251" y="47"/>
                    <a:pt x="251" y="70"/>
                  </a:cubicBezTo>
                  <a:cubicBezTo>
                    <a:pt x="251" y="89"/>
                    <a:pt x="250" y="109"/>
                    <a:pt x="252" y="129"/>
                  </a:cubicBezTo>
                  <a:cubicBezTo>
                    <a:pt x="254" y="153"/>
                    <a:pt x="256" y="178"/>
                    <a:pt x="259" y="203"/>
                  </a:cubicBezTo>
                  <a:cubicBezTo>
                    <a:pt x="261" y="223"/>
                    <a:pt x="265" y="244"/>
                    <a:pt x="265" y="264"/>
                  </a:cubicBezTo>
                  <a:cubicBezTo>
                    <a:pt x="265" y="300"/>
                    <a:pt x="265" y="337"/>
                    <a:pt x="265" y="374"/>
                  </a:cubicBezTo>
                  <a:cubicBezTo>
                    <a:pt x="265" y="376"/>
                    <a:pt x="269" y="376"/>
                    <a:pt x="269" y="374"/>
                  </a:cubicBezTo>
                  <a:cubicBezTo>
                    <a:pt x="269" y="350"/>
                    <a:pt x="269" y="326"/>
                    <a:pt x="269" y="302"/>
                  </a:cubicBezTo>
                  <a:cubicBezTo>
                    <a:pt x="269" y="286"/>
                    <a:pt x="269" y="270"/>
                    <a:pt x="268" y="254"/>
                  </a:cubicBezTo>
                  <a:cubicBezTo>
                    <a:pt x="265" y="224"/>
                    <a:pt x="262" y="195"/>
                    <a:pt x="259" y="166"/>
                  </a:cubicBezTo>
                  <a:cubicBezTo>
                    <a:pt x="258" y="151"/>
                    <a:pt x="255" y="136"/>
                    <a:pt x="255" y="120"/>
                  </a:cubicBezTo>
                  <a:cubicBezTo>
                    <a:pt x="255" y="81"/>
                    <a:pt x="255" y="42"/>
                    <a:pt x="255" y="2"/>
                  </a:cubicBezTo>
                  <a:cubicBezTo>
                    <a:pt x="255" y="1"/>
                    <a:pt x="255" y="0"/>
                    <a:pt x="253" y="0"/>
                  </a:cubicBezTo>
                  <a:cubicBezTo>
                    <a:pt x="204" y="6"/>
                    <a:pt x="154" y="12"/>
                    <a:pt x="104" y="17"/>
                  </a:cubicBezTo>
                  <a:cubicBezTo>
                    <a:pt x="96" y="18"/>
                    <a:pt x="88" y="19"/>
                    <a:pt x="79" y="20"/>
                  </a:cubicBezTo>
                  <a:cubicBezTo>
                    <a:pt x="75" y="21"/>
                    <a:pt x="75" y="23"/>
                    <a:pt x="73" y="27"/>
                  </a:cubicBezTo>
                  <a:cubicBezTo>
                    <a:pt x="60" y="52"/>
                    <a:pt x="46" y="77"/>
                    <a:pt x="33" y="102"/>
                  </a:cubicBezTo>
                  <a:cubicBezTo>
                    <a:pt x="28" y="113"/>
                    <a:pt x="22" y="124"/>
                    <a:pt x="17" y="134"/>
                  </a:cubicBezTo>
                  <a:cubicBezTo>
                    <a:pt x="14" y="139"/>
                    <a:pt x="14" y="141"/>
                    <a:pt x="14" y="146"/>
                  </a:cubicBezTo>
                  <a:cubicBezTo>
                    <a:pt x="14" y="174"/>
                    <a:pt x="14" y="202"/>
                    <a:pt x="14" y="231"/>
                  </a:cubicBezTo>
                  <a:cubicBezTo>
                    <a:pt x="14" y="236"/>
                    <a:pt x="13" y="241"/>
                    <a:pt x="16" y="246"/>
                  </a:cubicBezTo>
                  <a:cubicBezTo>
                    <a:pt x="21" y="259"/>
                    <a:pt x="27" y="272"/>
                    <a:pt x="33" y="285"/>
                  </a:cubicBezTo>
                  <a:cubicBezTo>
                    <a:pt x="35" y="291"/>
                    <a:pt x="38" y="297"/>
                    <a:pt x="41" y="303"/>
                  </a:cubicBezTo>
                  <a:cubicBezTo>
                    <a:pt x="41" y="305"/>
                    <a:pt x="42" y="307"/>
                    <a:pt x="43" y="308"/>
                  </a:cubicBezTo>
                  <a:cubicBezTo>
                    <a:pt x="44" y="311"/>
                    <a:pt x="43" y="308"/>
                    <a:pt x="43" y="310"/>
                  </a:cubicBezTo>
                  <a:cubicBezTo>
                    <a:pt x="43" y="317"/>
                    <a:pt x="43" y="323"/>
                    <a:pt x="43" y="329"/>
                  </a:cubicBezTo>
                  <a:cubicBezTo>
                    <a:pt x="43" y="333"/>
                    <a:pt x="43" y="336"/>
                    <a:pt x="43" y="339"/>
                  </a:cubicBezTo>
                  <a:cubicBezTo>
                    <a:pt x="43" y="341"/>
                    <a:pt x="43" y="344"/>
                    <a:pt x="43" y="343"/>
                  </a:cubicBezTo>
                  <a:cubicBezTo>
                    <a:pt x="30" y="362"/>
                    <a:pt x="17" y="381"/>
                    <a:pt x="4" y="399"/>
                  </a:cubicBezTo>
                  <a:cubicBezTo>
                    <a:pt x="0" y="405"/>
                    <a:pt x="1" y="409"/>
                    <a:pt x="1" y="416"/>
                  </a:cubicBezTo>
                  <a:cubicBezTo>
                    <a:pt x="1" y="427"/>
                    <a:pt x="1" y="438"/>
                    <a:pt x="1" y="449"/>
                  </a:cubicBezTo>
                  <a:cubicBezTo>
                    <a:pt x="1" y="450"/>
                    <a:pt x="2" y="451"/>
                    <a:pt x="3" y="451"/>
                  </a:cubicBezTo>
                  <a:cubicBezTo>
                    <a:pt x="47" y="448"/>
                    <a:pt x="91" y="445"/>
                    <a:pt x="135" y="442"/>
                  </a:cubicBezTo>
                  <a:cubicBezTo>
                    <a:pt x="144" y="441"/>
                    <a:pt x="154" y="440"/>
                    <a:pt x="163" y="440"/>
                  </a:cubicBezTo>
                  <a:cubicBezTo>
                    <a:pt x="166" y="439"/>
                    <a:pt x="168" y="439"/>
                    <a:pt x="170" y="439"/>
                  </a:cubicBezTo>
                  <a:cubicBezTo>
                    <a:pt x="172" y="439"/>
                    <a:pt x="169" y="438"/>
                    <a:pt x="169" y="438"/>
                  </a:cubicBezTo>
                  <a:cubicBezTo>
                    <a:pt x="169" y="439"/>
                    <a:pt x="169" y="440"/>
                    <a:pt x="170" y="442"/>
                  </a:cubicBezTo>
                  <a:cubicBezTo>
                    <a:pt x="175" y="463"/>
                    <a:pt x="181" y="484"/>
                    <a:pt x="186" y="505"/>
                  </a:cubicBezTo>
                  <a:cubicBezTo>
                    <a:pt x="186" y="506"/>
                    <a:pt x="188" y="507"/>
                    <a:pt x="189" y="507"/>
                  </a:cubicBezTo>
                  <a:cubicBezTo>
                    <a:pt x="207" y="502"/>
                    <a:pt x="226" y="496"/>
                    <a:pt x="244" y="494"/>
                  </a:cubicBezTo>
                  <a:cubicBezTo>
                    <a:pt x="262" y="493"/>
                    <a:pt x="279" y="492"/>
                    <a:pt x="296" y="491"/>
                  </a:cubicBezTo>
                  <a:cubicBezTo>
                    <a:pt x="298" y="491"/>
                    <a:pt x="299" y="490"/>
                    <a:pt x="298" y="488"/>
                  </a:cubicBezTo>
                  <a:cubicBezTo>
                    <a:pt x="288" y="450"/>
                    <a:pt x="279" y="411"/>
                    <a:pt x="269" y="373"/>
                  </a:cubicBezTo>
                  <a:cubicBezTo>
                    <a:pt x="268" y="370"/>
                    <a:pt x="264" y="372"/>
                    <a:pt x="265" y="37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8" name="Freeform 288"/>
            <p:cNvSpPr>
              <a:spLocks/>
            </p:cNvSpPr>
            <p:nvPr/>
          </p:nvSpPr>
          <p:spPr bwMode="auto">
            <a:xfrm>
              <a:off x="5413375" y="3128963"/>
              <a:ext cx="498475" cy="914400"/>
            </a:xfrm>
            <a:custGeom>
              <a:avLst/>
              <a:gdLst>
                <a:gd name="T0" fmla="*/ 322 w 326"/>
                <a:gd name="T1" fmla="*/ 370 h 599"/>
                <a:gd name="T2" fmla="*/ 326 w 326"/>
                <a:gd name="T3" fmla="*/ 382 h 599"/>
                <a:gd name="T4" fmla="*/ 320 w 326"/>
                <a:gd name="T5" fmla="*/ 416 h 599"/>
                <a:gd name="T6" fmla="*/ 320 w 326"/>
                <a:gd name="T7" fmla="*/ 419 h 599"/>
                <a:gd name="T8" fmla="*/ 321 w 326"/>
                <a:gd name="T9" fmla="*/ 425 h 599"/>
                <a:gd name="T10" fmla="*/ 313 w 326"/>
                <a:gd name="T11" fmla="*/ 488 h 599"/>
                <a:gd name="T12" fmla="*/ 271 w 326"/>
                <a:gd name="T13" fmla="*/ 539 h 599"/>
                <a:gd name="T14" fmla="*/ 278 w 326"/>
                <a:gd name="T15" fmla="*/ 549 h 599"/>
                <a:gd name="T16" fmla="*/ 298 w 326"/>
                <a:gd name="T17" fmla="*/ 579 h 599"/>
                <a:gd name="T18" fmla="*/ 255 w 326"/>
                <a:gd name="T19" fmla="*/ 579 h 599"/>
                <a:gd name="T20" fmla="*/ 230 w 326"/>
                <a:gd name="T21" fmla="*/ 599 h 599"/>
                <a:gd name="T22" fmla="*/ 190 w 326"/>
                <a:gd name="T23" fmla="*/ 539 h 599"/>
                <a:gd name="T24" fmla="*/ 152 w 326"/>
                <a:gd name="T25" fmla="*/ 501 h 599"/>
                <a:gd name="T26" fmla="*/ 110 w 326"/>
                <a:gd name="T27" fmla="*/ 460 h 599"/>
                <a:gd name="T28" fmla="*/ 136 w 326"/>
                <a:gd name="T29" fmla="*/ 422 h 599"/>
                <a:gd name="T30" fmla="*/ 104 w 326"/>
                <a:gd name="T31" fmla="*/ 403 h 599"/>
                <a:gd name="T32" fmla="*/ 74 w 326"/>
                <a:gd name="T33" fmla="*/ 403 h 599"/>
                <a:gd name="T34" fmla="*/ 54 w 326"/>
                <a:gd name="T35" fmla="*/ 374 h 599"/>
                <a:gd name="T36" fmla="*/ 14 w 326"/>
                <a:gd name="T37" fmla="*/ 342 h 599"/>
                <a:gd name="T38" fmla="*/ 0 w 326"/>
                <a:gd name="T39" fmla="*/ 264 h 599"/>
                <a:gd name="T40" fmla="*/ 24 w 326"/>
                <a:gd name="T41" fmla="*/ 205 h 599"/>
                <a:gd name="T42" fmla="*/ 24 w 326"/>
                <a:gd name="T43" fmla="*/ 187 h 599"/>
                <a:gd name="T44" fmla="*/ 24 w 326"/>
                <a:gd name="T45" fmla="*/ 152 h 599"/>
                <a:gd name="T46" fmla="*/ 70 w 326"/>
                <a:gd name="T47" fmla="*/ 131 h 599"/>
                <a:gd name="T48" fmla="*/ 70 w 326"/>
                <a:gd name="T49" fmla="*/ 75 h 599"/>
                <a:gd name="T50" fmla="*/ 42 w 326"/>
                <a:gd name="T51" fmla="*/ 41 h 599"/>
                <a:gd name="T52" fmla="*/ 255 w 326"/>
                <a:gd name="T53" fmla="*/ 0 h 599"/>
                <a:gd name="T54" fmla="*/ 257 w 326"/>
                <a:gd name="T55" fmla="*/ 21 h 599"/>
                <a:gd name="T56" fmla="*/ 301 w 326"/>
                <a:gd name="T57" fmla="*/ 76 h 599"/>
                <a:gd name="T58" fmla="*/ 320 w 326"/>
                <a:gd name="T59" fmla="*/ 270 h 599"/>
                <a:gd name="T60" fmla="*/ 314 w 326"/>
                <a:gd name="T61" fmla="*/ 338 h 599"/>
                <a:gd name="T62" fmla="*/ 320 w 326"/>
                <a:gd name="T63" fmla="*/ 368 h 599"/>
                <a:gd name="T64" fmla="*/ 320 w 326"/>
                <a:gd name="T65" fmla="*/ 368 h 599"/>
                <a:gd name="T66" fmla="*/ 322 w 326"/>
                <a:gd name="T67" fmla="*/ 37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599">
                  <a:moveTo>
                    <a:pt x="322" y="370"/>
                  </a:moveTo>
                  <a:cubicBezTo>
                    <a:pt x="325" y="373"/>
                    <a:pt x="326" y="377"/>
                    <a:pt x="326" y="382"/>
                  </a:cubicBezTo>
                  <a:cubicBezTo>
                    <a:pt x="326" y="394"/>
                    <a:pt x="320" y="408"/>
                    <a:pt x="320" y="416"/>
                  </a:cubicBezTo>
                  <a:cubicBezTo>
                    <a:pt x="320" y="417"/>
                    <a:pt x="320" y="418"/>
                    <a:pt x="320" y="419"/>
                  </a:cubicBezTo>
                  <a:cubicBezTo>
                    <a:pt x="321" y="420"/>
                    <a:pt x="321" y="422"/>
                    <a:pt x="321" y="425"/>
                  </a:cubicBezTo>
                  <a:cubicBezTo>
                    <a:pt x="321" y="443"/>
                    <a:pt x="313" y="488"/>
                    <a:pt x="313" y="488"/>
                  </a:cubicBezTo>
                  <a:cubicBezTo>
                    <a:pt x="271" y="539"/>
                    <a:pt x="271" y="539"/>
                    <a:pt x="271" y="539"/>
                  </a:cubicBezTo>
                  <a:cubicBezTo>
                    <a:pt x="278" y="549"/>
                    <a:pt x="278" y="549"/>
                    <a:pt x="278" y="549"/>
                  </a:cubicBezTo>
                  <a:cubicBezTo>
                    <a:pt x="298" y="579"/>
                    <a:pt x="298" y="579"/>
                    <a:pt x="298" y="579"/>
                  </a:cubicBezTo>
                  <a:cubicBezTo>
                    <a:pt x="255" y="579"/>
                    <a:pt x="255" y="579"/>
                    <a:pt x="255" y="579"/>
                  </a:cubicBezTo>
                  <a:cubicBezTo>
                    <a:pt x="230" y="599"/>
                    <a:pt x="230" y="599"/>
                    <a:pt x="230" y="599"/>
                  </a:cubicBezTo>
                  <a:cubicBezTo>
                    <a:pt x="230" y="599"/>
                    <a:pt x="190" y="555"/>
                    <a:pt x="190" y="539"/>
                  </a:cubicBezTo>
                  <a:cubicBezTo>
                    <a:pt x="190" y="523"/>
                    <a:pt x="152" y="501"/>
                    <a:pt x="152" y="501"/>
                  </a:cubicBezTo>
                  <a:cubicBezTo>
                    <a:pt x="110" y="460"/>
                    <a:pt x="110" y="460"/>
                    <a:pt x="110" y="460"/>
                  </a:cubicBezTo>
                  <a:cubicBezTo>
                    <a:pt x="110" y="460"/>
                    <a:pt x="128" y="427"/>
                    <a:pt x="136" y="422"/>
                  </a:cubicBezTo>
                  <a:cubicBezTo>
                    <a:pt x="144" y="416"/>
                    <a:pt x="104" y="403"/>
                    <a:pt x="104" y="403"/>
                  </a:cubicBezTo>
                  <a:cubicBezTo>
                    <a:pt x="74" y="403"/>
                    <a:pt x="74" y="403"/>
                    <a:pt x="74" y="403"/>
                  </a:cubicBezTo>
                  <a:cubicBezTo>
                    <a:pt x="54" y="374"/>
                    <a:pt x="54" y="374"/>
                    <a:pt x="54" y="374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1"/>
                    <a:pt x="80" y="94"/>
                    <a:pt x="70" y="75"/>
                  </a:cubicBezTo>
                  <a:cubicBezTo>
                    <a:pt x="64" y="66"/>
                    <a:pt x="53" y="52"/>
                    <a:pt x="42" y="41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6" y="13"/>
                    <a:pt x="257" y="21"/>
                    <a:pt x="257" y="21"/>
                  </a:cubicBezTo>
                  <a:cubicBezTo>
                    <a:pt x="257" y="21"/>
                    <a:pt x="283" y="59"/>
                    <a:pt x="301" y="76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20" y="270"/>
                    <a:pt x="314" y="309"/>
                    <a:pt x="314" y="338"/>
                  </a:cubicBezTo>
                  <a:cubicBezTo>
                    <a:pt x="314" y="352"/>
                    <a:pt x="316" y="363"/>
                    <a:pt x="320" y="368"/>
                  </a:cubicBezTo>
                  <a:cubicBezTo>
                    <a:pt x="320" y="368"/>
                    <a:pt x="320" y="368"/>
                    <a:pt x="320" y="368"/>
                  </a:cubicBezTo>
                  <a:cubicBezTo>
                    <a:pt x="321" y="369"/>
                    <a:pt x="321" y="369"/>
                    <a:pt x="322" y="370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79" name="Freeform 289"/>
            <p:cNvSpPr>
              <a:spLocks/>
            </p:cNvSpPr>
            <p:nvPr/>
          </p:nvSpPr>
          <p:spPr bwMode="auto">
            <a:xfrm>
              <a:off x="5413375" y="3128963"/>
              <a:ext cx="498475" cy="914400"/>
            </a:xfrm>
            <a:custGeom>
              <a:avLst/>
              <a:gdLst>
                <a:gd name="T0" fmla="*/ 322 w 326"/>
                <a:gd name="T1" fmla="*/ 370 h 599"/>
                <a:gd name="T2" fmla="*/ 326 w 326"/>
                <a:gd name="T3" fmla="*/ 382 h 599"/>
                <a:gd name="T4" fmla="*/ 320 w 326"/>
                <a:gd name="T5" fmla="*/ 416 h 599"/>
                <a:gd name="T6" fmla="*/ 320 w 326"/>
                <a:gd name="T7" fmla="*/ 419 h 599"/>
                <a:gd name="T8" fmla="*/ 321 w 326"/>
                <a:gd name="T9" fmla="*/ 425 h 599"/>
                <a:gd name="T10" fmla="*/ 313 w 326"/>
                <a:gd name="T11" fmla="*/ 488 h 599"/>
                <a:gd name="T12" fmla="*/ 271 w 326"/>
                <a:gd name="T13" fmla="*/ 539 h 599"/>
                <a:gd name="T14" fmla="*/ 278 w 326"/>
                <a:gd name="T15" fmla="*/ 549 h 599"/>
                <a:gd name="T16" fmla="*/ 298 w 326"/>
                <a:gd name="T17" fmla="*/ 579 h 599"/>
                <a:gd name="T18" fmla="*/ 255 w 326"/>
                <a:gd name="T19" fmla="*/ 579 h 599"/>
                <a:gd name="T20" fmla="*/ 230 w 326"/>
                <a:gd name="T21" fmla="*/ 599 h 599"/>
                <a:gd name="T22" fmla="*/ 190 w 326"/>
                <a:gd name="T23" fmla="*/ 539 h 599"/>
                <a:gd name="T24" fmla="*/ 152 w 326"/>
                <a:gd name="T25" fmla="*/ 501 h 599"/>
                <a:gd name="T26" fmla="*/ 110 w 326"/>
                <a:gd name="T27" fmla="*/ 460 h 599"/>
                <a:gd name="T28" fmla="*/ 136 w 326"/>
                <a:gd name="T29" fmla="*/ 422 h 599"/>
                <a:gd name="T30" fmla="*/ 104 w 326"/>
                <a:gd name="T31" fmla="*/ 403 h 599"/>
                <a:gd name="T32" fmla="*/ 74 w 326"/>
                <a:gd name="T33" fmla="*/ 403 h 599"/>
                <a:gd name="T34" fmla="*/ 54 w 326"/>
                <a:gd name="T35" fmla="*/ 374 h 599"/>
                <a:gd name="T36" fmla="*/ 14 w 326"/>
                <a:gd name="T37" fmla="*/ 342 h 599"/>
                <a:gd name="T38" fmla="*/ 0 w 326"/>
                <a:gd name="T39" fmla="*/ 264 h 599"/>
                <a:gd name="T40" fmla="*/ 24 w 326"/>
                <a:gd name="T41" fmla="*/ 205 h 599"/>
                <a:gd name="T42" fmla="*/ 24 w 326"/>
                <a:gd name="T43" fmla="*/ 187 h 599"/>
                <a:gd name="T44" fmla="*/ 24 w 326"/>
                <a:gd name="T45" fmla="*/ 152 h 599"/>
                <a:gd name="T46" fmla="*/ 70 w 326"/>
                <a:gd name="T47" fmla="*/ 131 h 599"/>
                <a:gd name="T48" fmla="*/ 70 w 326"/>
                <a:gd name="T49" fmla="*/ 75 h 599"/>
                <a:gd name="T50" fmla="*/ 42 w 326"/>
                <a:gd name="T51" fmla="*/ 41 h 599"/>
                <a:gd name="T52" fmla="*/ 255 w 326"/>
                <a:gd name="T53" fmla="*/ 0 h 599"/>
                <a:gd name="T54" fmla="*/ 257 w 326"/>
                <a:gd name="T55" fmla="*/ 21 h 599"/>
                <a:gd name="T56" fmla="*/ 301 w 326"/>
                <a:gd name="T57" fmla="*/ 76 h 599"/>
                <a:gd name="T58" fmla="*/ 320 w 326"/>
                <a:gd name="T59" fmla="*/ 270 h 599"/>
                <a:gd name="T60" fmla="*/ 314 w 326"/>
                <a:gd name="T61" fmla="*/ 338 h 599"/>
                <a:gd name="T62" fmla="*/ 320 w 326"/>
                <a:gd name="T63" fmla="*/ 368 h 599"/>
                <a:gd name="T64" fmla="*/ 320 w 326"/>
                <a:gd name="T65" fmla="*/ 368 h 599"/>
                <a:gd name="T66" fmla="*/ 322 w 326"/>
                <a:gd name="T67" fmla="*/ 37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6" h="599">
                  <a:moveTo>
                    <a:pt x="322" y="370"/>
                  </a:moveTo>
                  <a:cubicBezTo>
                    <a:pt x="325" y="373"/>
                    <a:pt x="326" y="377"/>
                    <a:pt x="326" y="382"/>
                  </a:cubicBezTo>
                  <a:cubicBezTo>
                    <a:pt x="326" y="394"/>
                    <a:pt x="320" y="408"/>
                    <a:pt x="320" y="416"/>
                  </a:cubicBezTo>
                  <a:cubicBezTo>
                    <a:pt x="320" y="417"/>
                    <a:pt x="320" y="418"/>
                    <a:pt x="320" y="419"/>
                  </a:cubicBezTo>
                  <a:cubicBezTo>
                    <a:pt x="321" y="420"/>
                    <a:pt x="321" y="422"/>
                    <a:pt x="321" y="425"/>
                  </a:cubicBezTo>
                  <a:cubicBezTo>
                    <a:pt x="321" y="443"/>
                    <a:pt x="313" y="488"/>
                    <a:pt x="313" y="488"/>
                  </a:cubicBezTo>
                  <a:cubicBezTo>
                    <a:pt x="271" y="539"/>
                    <a:pt x="271" y="539"/>
                    <a:pt x="271" y="539"/>
                  </a:cubicBezTo>
                  <a:cubicBezTo>
                    <a:pt x="278" y="549"/>
                    <a:pt x="278" y="549"/>
                    <a:pt x="278" y="549"/>
                  </a:cubicBezTo>
                  <a:cubicBezTo>
                    <a:pt x="298" y="579"/>
                    <a:pt x="298" y="579"/>
                    <a:pt x="298" y="579"/>
                  </a:cubicBezTo>
                  <a:cubicBezTo>
                    <a:pt x="255" y="579"/>
                    <a:pt x="255" y="579"/>
                    <a:pt x="255" y="579"/>
                  </a:cubicBezTo>
                  <a:cubicBezTo>
                    <a:pt x="230" y="599"/>
                    <a:pt x="230" y="599"/>
                    <a:pt x="230" y="599"/>
                  </a:cubicBezTo>
                  <a:cubicBezTo>
                    <a:pt x="230" y="599"/>
                    <a:pt x="190" y="555"/>
                    <a:pt x="190" y="539"/>
                  </a:cubicBezTo>
                  <a:cubicBezTo>
                    <a:pt x="190" y="523"/>
                    <a:pt x="152" y="501"/>
                    <a:pt x="152" y="501"/>
                  </a:cubicBezTo>
                  <a:cubicBezTo>
                    <a:pt x="110" y="460"/>
                    <a:pt x="110" y="460"/>
                    <a:pt x="110" y="460"/>
                  </a:cubicBezTo>
                  <a:cubicBezTo>
                    <a:pt x="110" y="460"/>
                    <a:pt x="128" y="427"/>
                    <a:pt x="136" y="422"/>
                  </a:cubicBezTo>
                  <a:cubicBezTo>
                    <a:pt x="144" y="416"/>
                    <a:pt x="104" y="403"/>
                    <a:pt x="104" y="403"/>
                  </a:cubicBezTo>
                  <a:cubicBezTo>
                    <a:pt x="74" y="403"/>
                    <a:pt x="74" y="403"/>
                    <a:pt x="74" y="403"/>
                  </a:cubicBezTo>
                  <a:cubicBezTo>
                    <a:pt x="54" y="374"/>
                    <a:pt x="54" y="374"/>
                    <a:pt x="54" y="374"/>
                  </a:cubicBezTo>
                  <a:cubicBezTo>
                    <a:pt x="14" y="342"/>
                    <a:pt x="14" y="342"/>
                    <a:pt x="14" y="342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24" y="205"/>
                    <a:pt x="24" y="205"/>
                    <a:pt x="24" y="205"/>
                  </a:cubicBezTo>
                  <a:cubicBezTo>
                    <a:pt x="24" y="187"/>
                    <a:pt x="24" y="187"/>
                    <a:pt x="24" y="187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70" y="131"/>
                    <a:pt x="80" y="94"/>
                    <a:pt x="70" y="75"/>
                  </a:cubicBezTo>
                  <a:cubicBezTo>
                    <a:pt x="64" y="66"/>
                    <a:pt x="53" y="52"/>
                    <a:pt x="42" y="41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56" y="13"/>
                    <a:pt x="257" y="21"/>
                    <a:pt x="257" y="21"/>
                  </a:cubicBezTo>
                  <a:cubicBezTo>
                    <a:pt x="257" y="21"/>
                    <a:pt x="283" y="59"/>
                    <a:pt x="301" y="76"/>
                  </a:cubicBezTo>
                  <a:cubicBezTo>
                    <a:pt x="320" y="270"/>
                    <a:pt x="320" y="270"/>
                    <a:pt x="320" y="270"/>
                  </a:cubicBezTo>
                  <a:cubicBezTo>
                    <a:pt x="320" y="270"/>
                    <a:pt x="314" y="309"/>
                    <a:pt x="314" y="338"/>
                  </a:cubicBezTo>
                  <a:cubicBezTo>
                    <a:pt x="314" y="352"/>
                    <a:pt x="316" y="363"/>
                    <a:pt x="320" y="368"/>
                  </a:cubicBezTo>
                  <a:cubicBezTo>
                    <a:pt x="320" y="368"/>
                    <a:pt x="320" y="368"/>
                    <a:pt x="320" y="368"/>
                  </a:cubicBezTo>
                  <a:cubicBezTo>
                    <a:pt x="321" y="369"/>
                    <a:pt x="321" y="369"/>
                    <a:pt x="322" y="37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0" name="Freeform 290"/>
            <p:cNvSpPr>
              <a:spLocks/>
            </p:cNvSpPr>
            <p:nvPr/>
          </p:nvSpPr>
          <p:spPr bwMode="auto">
            <a:xfrm>
              <a:off x="5411788" y="3125788"/>
              <a:ext cx="514350" cy="920750"/>
            </a:xfrm>
            <a:custGeom>
              <a:avLst/>
              <a:gdLst>
                <a:gd name="T0" fmla="*/ 320 w 337"/>
                <a:gd name="T1" fmla="*/ 413 h 603"/>
                <a:gd name="T2" fmla="*/ 313 w 337"/>
                <a:gd name="T3" fmla="*/ 489 h 603"/>
                <a:gd name="T4" fmla="*/ 309 w 337"/>
                <a:gd name="T5" fmla="*/ 495 h 603"/>
                <a:gd name="T6" fmla="*/ 272 w 337"/>
                <a:gd name="T7" fmla="*/ 540 h 603"/>
                <a:gd name="T8" fmla="*/ 299 w 337"/>
                <a:gd name="T9" fmla="*/ 582 h 603"/>
                <a:gd name="T10" fmla="*/ 264 w 337"/>
                <a:gd name="T11" fmla="*/ 579 h 603"/>
                <a:gd name="T12" fmla="*/ 241 w 337"/>
                <a:gd name="T13" fmla="*/ 591 h 603"/>
                <a:gd name="T14" fmla="*/ 233 w 337"/>
                <a:gd name="T15" fmla="*/ 599 h 603"/>
                <a:gd name="T16" fmla="*/ 194 w 337"/>
                <a:gd name="T17" fmla="*/ 544 h 603"/>
                <a:gd name="T18" fmla="*/ 170 w 337"/>
                <a:gd name="T19" fmla="*/ 511 h 603"/>
                <a:gd name="T20" fmla="*/ 117 w 337"/>
                <a:gd name="T21" fmla="*/ 464 h 603"/>
                <a:gd name="T22" fmla="*/ 115 w 337"/>
                <a:gd name="T23" fmla="*/ 460 h 603"/>
                <a:gd name="T24" fmla="*/ 141 w 337"/>
                <a:gd name="T25" fmla="*/ 424 h 603"/>
                <a:gd name="T26" fmla="*/ 107 w 337"/>
                <a:gd name="T27" fmla="*/ 403 h 603"/>
                <a:gd name="T28" fmla="*/ 81 w 337"/>
                <a:gd name="T29" fmla="*/ 403 h 603"/>
                <a:gd name="T30" fmla="*/ 78 w 337"/>
                <a:gd name="T31" fmla="*/ 404 h 603"/>
                <a:gd name="T32" fmla="*/ 49 w 337"/>
                <a:gd name="T33" fmla="*/ 368 h 603"/>
                <a:gd name="T34" fmla="*/ 18 w 337"/>
                <a:gd name="T35" fmla="*/ 343 h 603"/>
                <a:gd name="T36" fmla="*/ 16 w 337"/>
                <a:gd name="T37" fmla="*/ 336 h 603"/>
                <a:gd name="T38" fmla="*/ 5 w 337"/>
                <a:gd name="T39" fmla="*/ 273 h 603"/>
                <a:gd name="T40" fmla="*/ 5 w 337"/>
                <a:gd name="T41" fmla="*/ 266 h 603"/>
                <a:gd name="T42" fmla="*/ 28 w 337"/>
                <a:gd name="T43" fmla="*/ 186 h 603"/>
                <a:gd name="T44" fmla="*/ 28 w 337"/>
                <a:gd name="T45" fmla="*/ 159 h 603"/>
                <a:gd name="T46" fmla="*/ 27 w 337"/>
                <a:gd name="T47" fmla="*/ 156 h 603"/>
                <a:gd name="T48" fmla="*/ 74 w 337"/>
                <a:gd name="T49" fmla="*/ 132 h 603"/>
                <a:gd name="T50" fmla="*/ 46 w 337"/>
                <a:gd name="T51" fmla="*/ 41 h 603"/>
                <a:gd name="T52" fmla="*/ 258 w 337"/>
                <a:gd name="T53" fmla="*/ 4 h 603"/>
                <a:gd name="T54" fmla="*/ 257 w 337"/>
                <a:gd name="T55" fmla="*/ 19 h 603"/>
                <a:gd name="T56" fmla="*/ 266 w 337"/>
                <a:gd name="T57" fmla="*/ 37 h 603"/>
                <a:gd name="T58" fmla="*/ 294 w 337"/>
                <a:gd name="T59" fmla="*/ 71 h 603"/>
                <a:gd name="T60" fmla="*/ 307 w 337"/>
                <a:gd name="T61" fmla="*/ 135 h 603"/>
                <a:gd name="T62" fmla="*/ 320 w 337"/>
                <a:gd name="T63" fmla="*/ 277 h 603"/>
                <a:gd name="T64" fmla="*/ 322 w 337"/>
                <a:gd name="T65" fmla="*/ 373 h 603"/>
                <a:gd name="T66" fmla="*/ 318 w 337"/>
                <a:gd name="T67" fmla="*/ 334 h 603"/>
                <a:gd name="T68" fmla="*/ 324 w 337"/>
                <a:gd name="T69" fmla="*/ 269 h 603"/>
                <a:gd name="T70" fmla="*/ 308 w 337"/>
                <a:gd name="T71" fmla="*/ 108 h 603"/>
                <a:gd name="T72" fmla="*/ 305 w 337"/>
                <a:gd name="T73" fmla="*/ 78 h 603"/>
                <a:gd name="T74" fmla="*/ 288 w 337"/>
                <a:gd name="T75" fmla="*/ 58 h 603"/>
                <a:gd name="T76" fmla="*/ 259 w 337"/>
                <a:gd name="T77" fmla="*/ 2 h 603"/>
                <a:gd name="T78" fmla="*/ 44 w 337"/>
                <a:gd name="T79" fmla="*/ 41 h 603"/>
                <a:gd name="T80" fmla="*/ 74 w 337"/>
                <a:gd name="T81" fmla="*/ 95 h 603"/>
                <a:gd name="T82" fmla="*/ 70 w 337"/>
                <a:gd name="T83" fmla="*/ 132 h 603"/>
                <a:gd name="T84" fmla="*/ 50 w 337"/>
                <a:gd name="T85" fmla="*/ 141 h 603"/>
                <a:gd name="T86" fmla="*/ 24 w 337"/>
                <a:gd name="T87" fmla="*/ 154 h 603"/>
                <a:gd name="T88" fmla="*/ 22 w 337"/>
                <a:gd name="T89" fmla="*/ 213 h 603"/>
                <a:gd name="T90" fmla="*/ 1 w 337"/>
                <a:gd name="T91" fmla="*/ 272 h 603"/>
                <a:gd name="T92" fmla="*/ 21 w 337"/>
                <a:gd name="T93" fmla="*/ 350 h 603"/>
                <a:gd name="T94" fmla="*/ 60 w 337"/>
                <a:gd name="T95" fmla="*/ 386 h 603"/>
                <a:gd name="T96" fmla="*/ 78 w 337"/>
                <a:gd name="T97" fmla="*/ 407 h 603"/>
                <a:gd name="T98" fmla="*/ 129 w 337"/>
                <a:gd name="T99" fmla="*/ 416 h 603"/>
                <a:gd name="T100" fmla="*/ 132 w 337"/>
                <a:gd name="T101" fmla="*/ 427 h 603"/>
                <a:gd name="T102" fmla="*/ 110 w 337"/>
                <a:gd name="T103" fmla="*/ 463 h 603"/>
                <a:gd name="T104" fmla="*/ 171 w 337"/>
                <a:gd name="T105" fmla="*/ 517 h 603"/>
                <a:gd name="T106" fmla="*/ 200 w 337"/>
                <a:gd name="T107" fmla="*/ 565 h 603"/>
                <a:gd name="T108" fmla="*/ 233 w 337"/>
                <a:gd name="T109" fmla="*/ 602 h 603"/>
                <a:gd name="T110" fmla="*/ 257 w 337"/>
                <a:gd name="T111" fmla="*/ 584 h 603"/>
                <a:gd name="T112" fmla="*/ 300 w 337"/>
                <a:gd name="T113" fmla="*/ 583 h 603"/>
                <a:gd name="T114" fmla="*/ 275 w 337"/>
                <a:gd name="T115" fmla="*/ 540 h 603"/>
                <a:gd name="T116" fmla="*/ 278 w 337"/>
                <a:gd name="T117" fmla="*/ 538 h 603"/>
                <a:gd name="T118" fmla="*/ 310 w 337"/>
                <a:gd name="T119" fmla="*/ 500 h 603"/>
                <a:gd name="T120" fmla="*/ 322 w 337"/>
                <a:gd name="T121" fmla="*/ 459 h 603"/>
                <a:gd name="T122" fmla="*/ 325 w 337"/>
                <a:gd name="T123" fmla="*/ 371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7" h="603">
                  <a:moveTo>
                    <a:pt x="322" y="373"/>
                  </a:moveTo>
                  <a:cubicBezTo>
                    <a:pt x="330" y="384"/>
                    <a:pt x="323" y="401"/>
                    <a:pt x="320" y="413"/>
                  </a:cubicBezTo>
                  <a:cubicBezTo>
                    <a:pt x="319" y="422"/>
                    <a:pt x="321" y="431"/>
                    <a:pt x="320" y="440"/>
                  </a:cubicBezTo>
                  <a:cubicBezTo>
                    <a:pt x="319" y="457"/>
                    <a:pt x="316" y="473"/>
                    <a:pt x="313" y="489"/>
                  </a:cubicBezTo>
                  <a:cubicBezTo>
                    <a:pt x="313" y="489"/>
                    <a:pt x="314" y="489"/>
                    <a:pt x="313" y="490"/>
                  </a:cubicBezTo>
                  <a:cubicBezTo>
                    <a:pt x="311" y="492"/>
                    <a:pt x="310" y="494"/>
                    <a:pt x="309" y="495"/>
                  </a:cubicBezTo>
                  <a:cubicBezTo>
                    <a:pt x="304" y="501"/>
                    <a:pt x="299" y="507"/>
                    <a:pt x="294" y="513"/>
                  </a:cubicBezTo>
                  <a:cubicBezTo>
                    <a:pt x="287" y="522"/>
                    <a:pt x="279" y="531"/>
                    <a:pt x="272" y="540"/>
                  </a:cubicBezTo>
                  <a:cubicBezTo>
                    <a:pt x="271" y="540"/>
                    <a:pt x="271" y="541"/>
                    <a:pt x="271" y="542"/>
                  </a:cubicBezTo>
                  <a:cubicBezTo>
                    <a:pt x="281" y="555"/>
                    <a:pt x="290" y="569"/>
                    <a:pt x="299" y="582"/>
                  </a:cubicBezTo>
                  <a:cubicBezTo>
                    <a:pt x="299" y="581"/>
                    <a:pt x="300" y="580"/>
                    <a:pt x="300" y="579"/>
                  </a:cubicBezTo>
                  <a:cubicBezTo>
                    <a:pt x="288" y="579"/>
                    <a:pt x="276" y="579"/>
                    <a:pt x="264" y="579"/>
                  </a:cubicBezTo>
                  <a:cubicBezTo>
                    <a:pt x="261" y="579"/>
                    <a:pt x="258" y="578"/>
                    <a:pt x="256" y="580"/>
                  </a:cubicBezTo>
                  <a:cubicBezTo>
                    <a:pt x="251" y="584"/>
                    <a:pt x="246" y="587"/>
                    <a:pt x="241" y="591"/>
                  </a:cubicBezTo>
                  <a:cubicBezTo>
                    <a:pt x="238" y="593"/>
                    <a:pt x="236" y="595"/>
                    <a:pt x="233" y="598"/>
                  </a:cubicBezTo>
                  <a:cubicBezTo>
                    <a:pt x="229" y="600"/>
                    <a:pt x="232" y="598"/>
                    <a:pt x="233" y="599"/>
                  </a:cubicBezTo>
                  <a:cubicBezTo>
                    <a:pt x="229" y="595"/>
                    <a:pt x="226" y="592"/>
                    <a:pt x="223" y="588"/>
                  </a:cubicBezTo>
                  <a:cubicBezTo>
                    <a:pt x="212" y="575"/>
                    <a:pt x="199" y="560"/>
                    <a:pt x="194" y="544"/>
                  </a:cubicBezTo>
                  <a:cubicBezTo>
                    <a:pt x="192" y="538"/>
                    <a:pt x="192" y="533"/>
                    <a:pt x="188" y="528"/>
                  </a:cubicBezTo>
                  <a:cubicBezTo>
                    <a:pt x="183" y="521"/>
                    <a:pt x="176" y="516"/>
                    <a:pt x="170" y="511"/>
                  </a:cubicBezTo>
                  <a:cubicBezTo>
                    <a:pt x="162" y="505"/>
                    <a:pt x="155" y="501"/>
                    <a:pt x="148" y="494"/>
                  </a:cubicBezTo>
                  <a:cubicBezTo>
                    <a:pt x="138" y="484"/>
                    <a:pt x="127" y="474"/>
                    <a:pt x="117" y="464"/>
                  </a:cubicBezTo>
                  <a:cubicBezTo>
                    <a:pt x="116" y="463"/>
                    <a:pt x="114" y="462"/>
                    <a:pt x="113" y="461"/>
                  </a:cubicBezTo>
                  <a:cubicBezTo>
                    <a:pt x="114" y="462"/>
                    <a:pt x="113" y="464"/>
                    <a:pt x="115" y="460"/>
                  </a:cubicBezTo>
                  <a:cubicBezTo>
                    <a:pt x="119" y="453"/>
                    <a:pt x="123" y="446"/>
                    <a:pt x="128" y="439"/>
                  </a:cubicBezTo>
                  <a:cubicBezTo>
                    <a:pt x="132" y="434"/>
                    <a:pt x="137" y="429"/>
                    <a:pt x="141" y="424"/>
                  </a:cubicBezTo>
                  <a:cubicBezTo>
                    <a:pt x="142" y="421"/>
                    <a:pt x="140" y="418"/>
                    <a:pt x="138" y="417"/>
                  </a:cubicBezTo>
                  <a:cubicBezTo>
                    <a:pt x="129" y="410"/>
                    <a:pt x="117" y="407"/>
                    <a:pt x="107" y="403"/>
                  </a:cubicBezTo>
                  <a:cubicBezTo>
                    <a:pt x="103" y="402"/>
                    <a:pt x="96" y="403"/>
                    <a:pt x="92" y="403"/>
                  </a:cubicBezTo>
                  <a:cubicBezTo>
                    <a:pt x="89" y="403"/>
                    <a:pt x="85" y="403"/>
                    <a:pt x="81" y="403"/>
                  </a:cubicBezTo>
                  <a:cubicBezTo>
                    <a:pt x="80" y="403"/>
                    <a:pt x="79" y="403"/>
                    <a:pt x="78" y="403"/>
                  </a:cubicBezTo>
                  <a:cubicBezTo>
                    <a:pt x="75" y="403"/>
                    <a:pt x="78" y="404"/>
                    <a:pt x="78" y="404"/>
                  </a:cubicBezTo>
                  <a:cubicBezTo>
                    <a:pt x="71" y="394"/>
                    <a:pt x="64" y="384"/>
                    <a:pt x="57" y="375"/>
                  </a:cubicBezTo>
                  <a:cubicBezTo>
                    <a:pt x="56" y="372"/>
                    <a:pt x="52" y="370"/>
                    <a:pt x="49" y="368"/>
                  </a:cubicBezTo>
                  <a:cubicBezTo>
                    <a:pt x="43" y="363"/>
                    <a:pt x="37" y="358"/>
                    <a:pt x="30" y="353"/>
                  </a:cubicBezTo>
                  <a:cubicBezTo>
                    <a:pt x="26" y="349"/>
                    <a:pt x="22" y="346"/>
                    <a:pt x="18" y="343"/>
                  </a:cubicBezTo>
                  <a:cubicBezTo>
                    <a:pt x="17" y="342"/>
                    <a:pt x="18" y="344"/>
                    <a:pt x="17" y="342"/>
                  </a:cubicBezTo>
                  <a:cubicBezTo>
                    <a:pt x="17" y="340"/>
                    <a:pt x="17" y="338"/>
                    <a:pt x="16" y="336"/>
                  </a:cubicBezTo>
                  <a:cubicBezTo>
                    <a:pt x="14" y="321"/>
                    <a:pt x="11" y="307"/>
                    <a:pt x="9" y="292"/>
                  </a:cubicBezTo>
                  <a:cubicBezTo>
                    <a:pt x="8" y="286"/>
                    <a:pt x="7" y="279"/>
                    <a:pt x="5" y="273"/>
                  </a:cubicBezTo>
                  <a:cubicBezTo>
                    <a:pt x="5" y="271"/>
                    <a:pt x="5" y="269"/>
                    <a:pt x="5" y="267"/>
                  </a:cubicBezTo>
                  <a:cubicBezTo>
                    <a:pt x="4" y="265"/>
                    <a:pt x="4" y="267"/>
                    <a:pt x="5" y="266"/>
                  </a:cubicBezTo>
                  <a:cubicBezTo>
                    <a:pt x="12" y="247"/>
                    <a:pt x="20" y="227"/>
                    <a:pt x="28" y="207"/>
                  </a:cubicBezTo>
                  <a:cubicBezTo>
                    <a:pt x="30" y="202"/>
                    <a:pt x="28" y="192"/>
                    <a:pt x="28" y="186"/>
                  </a:cubicBezTo>
                  <a:cubicBezTo>
                    <a:pt x="28" y="180"/>
                    <a:pt x="28" y="173"/>
                    <a:pt x="28" y="167"/>
                  </a:cubicBezTo>
                  <a:cubicBezTo>
                    <a:pt x="28" y="164"/>
                    <a:pt x="28" y="161"/>
                    <a:pt x="28" y="159"/>
                  </a:cubicBezTo>
                  <a:cubicBezTo>
                    <a:pt x="28" y="158"/>
                    <a:pt x="28" y="157"/>
                    <a:pt x="28" y="156"/>
                  </a:cubicBezTo>
                  <a:cubicBezTo>
                    <a:pt x="28" y="153"/>
                    <a:pt x="28" y="155"/>
                    <a:pt x="27" y="156"/>
                  </a:cubicBezTo>
                  <a:cubicBezTo>
                    <a:pt x="37" y="151"/>
                    <a:pt x="47" y="147"/>
                    <a:pt x="57" y="142"/>
                  </a:cubicBezTo>
                  <a:cubicBezTo>
                    <a:pt x="62" y="140"/>
                    <a:pt x="73" y="138"/>
                    <a:pt x="74" y="132"/>
                  </a:cubicBezTo>
                  <a:cubicBezTo>
                    <a:pt x="78" y="118"/>
                    <a:pt x="80" y="103"/>
                    <a:pt x="78" y="89"/>
                  </a:cubicBezTo>
                  <a:cubicBezTo>
                    <a:pt x="75" y="70"/>
                    <a:pt x="58" y="55"/>
                    <a:pt x="46" y="41"/>
                  </a:cubicBezTo>
                  <a:cubicBezTo>
                    <a:pt x="45" y="43"/>
                    <a:pt x="45" y="44"/>
                    <a:pt x="45" y="45"/>
                  </a:cubicBezTo>
                  <a:cubicBezTo>
                    <a:pt x="116" y="31"/>
                    <a:pt x="187" y="17"/>
                    <a:pt x="258" y="4"/>
                  </a:cubicBezTo>
                  <a:cubicBezTo>
                    <a:pt x="257" y="3"/>
                    <a:pt x="256" y="2"/>
                    <a:pt x="255" y="2"/>
                  </a:cubicBezTo>
                  <a:cubicBezTo>
                    <a:pt x="256" y="8"/>
                    <a:pt x="256" y="13"/>
                    <a:pt x="257" y="19"/>
                  </a:cubicBezTo>
                  <a:cubicBezTo>
                    <a:pt x="257" y="20"/>
                    <a:pt x="257" y="23"/>
                    <a:pt x="257" y="24"/>
                  </a:cubicBezTo>
                  <a:cubicBezTo>
                    <a:pt x="260" y="28"/>
                    <a:pt x="263" y="33"/>
                    <a:pt x="266" y="37"/>
                  </a:cubicBezTo>
                  <a:cubicBezTo>
                    <a:pt x="272" y="44"/>
                    <a:pt x="278" y="52"/>
                    <a:pt x="283" y="59"/>
                  </a:cubicBezTo>
                  <a:cubicBezTo>
                    <a:pt x="287" y="63"/>
                    <a:pt x="290" y="67"/>
                    <a:pt x="294" y="71"/>
                  </a:cubicBezTo>
                  <a:cubicBezTo>
                    <a:pt x="295" y="72"/>
                    <a:pt x="301" y="77"/>
                    <a:pt x="301" y="78"/>
                  </a:cubicBezTo>
                  <a:cubicBezTo>
                    <a:pt x="303" y="97"/>
                    <a:pt x="305" y="116"/>
                    <a:pt x="307" y="135"/>
                  </a:cubicBezTo>
                  <a:cubicBezTo>
                    <a:pt x="310" y="167"/>
                    <a:pt x="313" y="198"/>
                    <a:pt x="316" y="230"/>
                  </a:cubicBezTo>
                  <a:cubicBezTo>
                    <a:pt x="318" y="245"/>
                    <a:pt x="321" y="263"/>
                    <a:pt x="320" y="277"/>
                  </a:cubicBezTo>
                  <a:cubicBezTo>
                    <a:pt x="317" y="294"/>
                    <a:pt x="316" y="311"/>
                    <a:pt x="315" y="328"/>
                  </a:cubicBezTo>
                  <a:cubicBezTo>
                    <a:pt x="314" y="341"/>
                    <a:pt x="311" y="363"/>
                    <a:pt x="322" y="373"/>
                  </a:cubicBezTo>
                  <a:cubicBezTo>
                    <a:pt x="324" y="375"/>
                    <a:pt x="327" y="372"/>
                    <a:pt x="325" y="370"/>
                  </a:cubicBezTo>
                  <a:cubicBezTo>
                    <a:pt x="316" y="362"/>
                    <a:pt x="318" y="345"/>
                    <a:pt x="318" y="334"/>
                  </a:cubicBezTo>
                  <a:cubicBezTo>
                    <a:pt x="319" y="321"/>
                    <a:pt x="320" y="308"/>
                    <a:pt x="321" y="295"/>
                  </a:cubicBezTo>
                  <a:cubicBezTo>
                    <a:pt x="322" y="287"/>
                    <a:pt x="325" y="278"/>
                    <a:pt x="324" y="269"/>
                  </a:cubicBezTo>
                  <a:cubicBezTo>
                    <a:pt x="322" y="246"/>
                    <a:pt x="320" y="224"/>
                    <a:pt x="317" y="201"/>
                  </a:cubicBezTo>
                  <a:cubicBezTo>
                    <a:pt x="314" y="170"/>
                    <a:pt x="311" y="139"/>
                    <a:pt x="308" y="108"/>
                  </a:cubicBezTo>
                  <a:cubicBezTo>
                    <a:pt x="307" y="99"/>
                    <a:pt x="306" y="90"/>
                    <a:pt x="305" y="81"/>
                  </a:cubicBezTo>
                  <a:cubicBezTo>
                    <a:pt x="305" y="80"/>
                    <a:pt x="305" y="79"/>
                    <a:pt x="305" y="78"/>
                  </a:cubicBezTo>
                  <a:cubicBezTo>
                    <a:pt x="305" y="75"/>
                    <a:pt x="301" y="73"/>
                    <a:pt x="300" y="72"/>
                  </a:cubicBezTo>
                  <a:cubicBezTo>
                    <a:pt x="296" y="67"/>
                    <a:pt x="292" y="63"/>
                    <a:pt x="288" y="58"/>
                  </a:cubicBezTo>
                  <a:cubicBezTo>
                    <a:pt x="280" y="48"/>
                    <a:pt x="272" y="38"/>
                    <a:pt x="264" y="27"/>
                  </a:cubicBezTo>
                  <a:cubicBezTo>
                    <a:pt x="259" y="20"/>
                    <a:pt x="260" y="13"/>
                    <a:pt x="259" y="2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186" y="14"/>
                    <a:pt x="115" y="27"/>
                    <a:pt x="44" y="41"/>
                  </a:cubicBezTo>
                  <a:cubicBezTo>
                    <a:pt x="42" y="41"/>
                    <a:pt x="42" y="43"/>
                    <a:pt x="43" y="44"/>
                  </a:cubicBezTo>
                  <a:cubicBezTo>
                    <a:pt x="56" y="59"/>
                    <a:pt x="73" y="74"/>
                    <a:pt x="74" y="95"/>
                  </a:cubicBezTo>
                  <a:cubicBezTo>
                    <a:pt x="75" y="107"/>
                    <a:pt x="73" y="120"/>
                    <a:pt x="70" y="132"/>
                  </a:cubicBezTo>
                  <a:cubicBezTo>
                    <a:pt x="70" y="133"/>
                    <a:pt x="72" y="131"/>
                    <a:pt x="70" y="132"/>
                  </a:cubicBezTo>
                  <a:cubicBezTo>
                    <a:pt x="68" y="132"/>
                    <a:pt x="67" y="133"/>
                    <a:pt x="65" y="134"/>
                  </a:cubicBezTo>
                  <a:cubicBezTo>
                    <a:pt x="60" y="136"/>
                    <a:pt x="55" y="139"/>
                    <a:pt x="50" y="141"/>
                  </a:cubicBezTo>
                  <a:cubicBezTo>
                    <a:pt x="41" y="145"/>
                    <a:pt x="33" y="149"/>
                    <a:pt x="25" y="153"/>
                  </a:cubicBezTo>
                  <a:cubicBezTo>
                    <a:pt x="24" y="153"/>
                    <a:pt x="24" y="154"/>
                    <a:pt x="24" y="154"/>
                  </a:cubicBezTo>
                  <a:cubicBezTo>
                    <a:pt x="24" y="166"/>
                    <a:pt x="24" y="177"/>
                    <a:pt x="24" y="188"/>
                  </a:cubicBezTo>
                  <a:cubicBezTo>
                    <a:pt x="24" y="198"/>
                    <a:pt x="25" y="204"/>
                    <a:pt x="22" y="213"/>
                  </a:cubicBezTo>
                  <a:cubicBezTo>
                    <a:pt x="16" y="226"/>
                    <a:pt x="11" y="240"/>
                    <a:pt x="5" y="254"/>
                  </a:cubicBezTo>
                  <a:cubicBezTo>
                    <a:pt x="2" y="261"/>
                    <a:pt x="0" y="265"/>
                    <a:pt x="1" y="272"/>
                  </a:cubicBezTo>
                  <a:cubicBezTo>
                    <a:pt x="5" y="296"/>
                    <a:pt x="10" y="320"/>
                    <a:pt x="14" y="344"/>
                  </a:cubicBezTo>
                  <a:cubicBezTo>
                    <a:pt x="14" y="346"/>
                    <a:pt x="19" y="349"/>
                    <a:pt x="21" y="350"/>
                  </a:cubicBezTo>
                  <a:cubicBezTo>
                    <a:pt x="27" y="355"/>
                    <a:pt x="33" y="360"/>
                    <a:pt x="40" y="365"/>
                  </a:cubicBezTo>
                  <a:cubicBezTo>
                    <a:pt x="48" y="372"/>
                    <a:pt x="54" y="377"/>
                    <a:pt x="60" y="386"/>
                  </a:cubicBezTo>
                  <a:cubicBezTo>
                    <a:pt x="65" y="392"/>
                    <a:pt x="69" y="398"/>
                    <a:pt x="73" y="403"/>
                  </a:cubicBezTo>
                  <a:cubicBezTo>
                    <a:pt x="74" y="406"/>
                    <a:pt x="75" y="407"/>
                    <a:pt x="78" y="407"/>
                  </a:cubicBezTo>
                  <a:cubicBezTo>
                    <a:pt x="88" y="407"/>
                    <a:pt x="101" y="405"/>
                    <a:pt x="109" y="408"/>
                  </a:cubicBezTo>
                  <a:cubicBezTo>
                    <a:pt x="116" y="411"/>
                    <a:pt x="123" y="413"/>
                    <a:pt x="129" y="416"/>
                  </a:cubicBezTo>
                  <a:cubicBezTo>
                    <a:pt x="132" y="418"/>
                    <a:pt x="135" y="419"/>
                    <a:pt x="137" y="421"/>
                  </a:cubicBezTo>
                  <a:cubicBezTo>
                    <a:pt x="137" y="422"/>
                    <a:pt x="132" y="427"/>
                    <a:pt x="132" y="427"/>
                  </a:cubicBezTo>
                  <a:cubicBezTo>
                    <a:pt x="123" y="437"/>
                    <a:pt x="117" y="449"/>
                    <a:pt x="110" y="461"/>
                  </a:cubicBezTo>
                  <a:cubicBezTo>
                    <a:pt x="110" y="462"/>
                    <a:pt x="110" y="463"/>
                    <a:pt x="110" y="463"/>
                  </a:cubicBezTo>
                  <a:cubicBezTo>
                    <a:pt x="121" y="474"/>
                    <a:pt x="131" y="484"/>
                    <a:pt x="142" y="494"/>
                  </a:cubicBezTo>
                  <a:cubicBezTo>
                    <a:pt x="151" y="503"/>
                    <a:pt x="161" y="509"/>
                    <a:pt x="171" y="517"/>
                  </a:cubicBezTo>
                  <a:cubicBezTo>
                    <a:pt x="179" y="523"/>
                    <a:pt x="189" y="531"/>
                    <a:pt x="190" y="542"/>
                  </a:cubicBezTo>
                  <a:cubicBezTo>
                    <a:pt x="190" y="550"/>
                    <a:pt x="196" y="558"/>
                    <a:pt x="200" y="565"/>
                  </a:cubicBezTo>
                  <a:cubicBezTo>
                    <a:pt x="209" y="578"/>
                    <a:pt x="220" y="591"/>
                    <a:pt x="230" y="602"/>
                  </a:cubicBezTo>
                  <a:cubicBezTo>
                    <a:pt x="231" y="603"/>
                    <a:pt x="232" y="603"/>
                    <a:pt x="233" y="602"/>
                  </a:cubicBezTo>
                  <a:cubicBezTo>
                    <a:pt x="238" y="598"/>
                    <a:pt x="243" y="595"/>
                    <a:pt x="248" y="591"/>
                  </a:cubicBezTo>
                  <a:cubicBezTo>
                    <a:pt x="251" y="588"/>
                    <a:pt x="254" y="586"/>
                    <a:pt x="257" y="584"/>
                  </a:cubicBezTo>
                  <a:cubicBezTo>
                    <a:pt x="260" y="582"/>
                    <a:pt x="256" y="583"/>
                    <a:pt x="259" y="583"/>
                  </a:cubicBezTo>
                  <a:cubicBezTo>
                    <a:pt x="273" y="583"/>
                    <a:pt x="287" y="583"/>
                    <a:pt x="300" y="583"/>
                  </a:cubicBezTo>
                  <a:cubicBezTo>
                    <a:pt x="302" y="583"/>
                    <a:pt x="303" y="581"/>
                    <a:pt x="302" y="580"/>
                  </a:cubicBezTo>
                  <a:cubicBezTo>
                    <a:pt x="293" y="567"/>
                    <a:pt x="284" y="554"/>
                    <a:pt x="275" y="540"/>
                  </a:cubicBezTo>
                  <a:cubicBezTo>
                    <a:pt x="276" y="541"/>
                    <a:pt x="274" y="543"/>
                    <a:pt x="275" y="541"/>
                  </a:cubicBezTo>
                  <a:cubicBezTo>
                    <a:pt x="276" y="540"/>
                    <a:pt x="277" y="539"/>
                    <a:pt x="278" y="538"/>
                  </a:cubicBezTo>
                  <a:cubicBezTo>
                    <a:pt x="281" y="535"/>
                    <a:pt x="284" y="531"/>
                    <a:pt x="287" y="527"/>
                  </a:cubicBezTo>
                  <a:cubicBezTo>
                    <a:pt x="295" y="518"/>
                    <a:pt x="302" y="509"/>
                    <a:pt x="310" y="500"/>
                  </a:cubicBezTo>
                  <a:cubicBezTo>
                    <a:pt x="312" y="497"/>
                    <a:pt x="317" y="494"/>
                    <a:pt x="317" y="490"/>
                  </a:cubicBezTo>
                  <a:cubicBezTo>
                    <a:pt x="319" y="480"/>
                    <a:pt x="321" y="470"/>
                    <a:pt x="322" y="459"/>
                  </a:cubicBezTo>
                  <a:cubicBezTo>
                    <a:pt x="324" y="446"/>
                    <a:pt x="326" y="432"/>
                    <a:pt x="324" y="418"/>
                  </a:cubicBezTo>
                  <a:cubicBezTo>
                    <a:pt x="322" y="402"/>
                    <a:pt x="337" y="386"/>
                    <a:pt x="325" y="371"/>
                  </a:cubicBezTo>
                  <a:cubicBezTo>
                    <a:pt x="324" y="369"/>
                    <a:pt x="320" y="371"/>
                    <a:pt x="322" y="3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1" name="Freeform 291"/>
            <p:cNvSpPr>
              <a:spLocks/>
            </p:cNvSpPr>
            <p:nvPr/>
          </p:nvSpPr>
          <p:spPr bwMode="auto">
            <a:xfrm>
              <a:off x="5145088" y="2476500"/>
              <a:ext cx="695325" cy="715963"/>
            </a:xfrm>
            <a:custGeom>
              <a:avLst/>
              <a:gdLst>
                <a:gd name="T0" fmla="*/ 421 w 455"/>
                <a:gd name="T1" fmla="*/ 168 h 468"/>
                <a:gd name="T2" fmla="*/ 455 w 455"/>
                <a:gd name="T3" fmla="*/ 122 h 468"/>
                <a:gd name="T4" fmla="*/ 439 w 455"/>
                <a:gd name="T5" fmla="*/ 170 h 468"/>
                <a:gd name="T6" fmla="*/ 419 w 455"/>
                <a:gd name="T7" fmla="*/ 242 h 468"/>
                <a:gd name="T8" fmla="*/ 431 w 455"/>
                <a:gd name="T9" fmla="*/ 427 h 468"/>
                <a:gd name="T10" fmla="*/ 218 w 455"/>
                <a:gd name="T11" fmla="*/ 468 h 468"/>
                <a:gd name="T12" fmla="*/ 198 w 455"/>
                <a:gd name="T13" fmla="*/ 446 h 468"/>
                <a:gd name="T14" fmla="*/ 171 w 455"/>
                <a:gd name="T15" fmla="*/ 433 h 468"/>
                <a:gd name="T16" fmla="*/ 150 w 455"/>
                <a:gd name="T17" fmla="*/ 361 h 468"/>
                <a:gd name="T18" fmla="*/ 150 w 455"/>
                <a:gd name="T19" fmla="*/ 337 h 468"/>
                <a:gd name="T20" fmla="*/ 27 w 455"/>
                <a:gd name="T21" fmla="*/ 231 h 468"/>
                <a:gd name="T22" fmla="*/ 27 w 455"/>
                <a:gd name="T23" fmla="*/ 166 h 468"/>
                <a:gd name="T24" fmla="*/ 0 w 455"/>
                <a:gd name="T25" fmla="*/ 145 h 468"/>
                <a:gd name="T26" fmla="*/ 49 w 455"/>
                <a:gd name="T27" fmla="*/ 99 h 468"/>
                <a:gd name="T28" fmla="*/ 49 w 455"/>
                <a:gd name="T29" fmla="*/ 34 h 468"/>
                <a:gd name="T30" fmla="*/ 85 w 455"/>
                <a:gd name="T31" fmla="*/ 24 h 468"/>
                <a:gd name="T32" fmla="*/ 143 w 455"/>
                <a:gd name="T33" fmla="*/ 0 h 468"/>
                <a:gd name="T34" fmla="*/ 147 w 455"/>
                <a:gd name="T35" fmla="*/ 28 h 468"/>
                <a:gd name="T36" fmla="*/ 179 w 455"/>
                <a:gd name="T37" fmla="*/ 38 h 468"/>
                <a:gd name="T38" fmla="*/ 221 w 455"/>
                <a:gd name="T39" fmla="*/ 56 h 468"/>
                <a:gd name="T40" fmla="*/ 287 w 455"/>
                <a:gd name="T41" fmla="*/ 66 h 468"/>
                <a:gd name="T42" fmla="*/ 371 w 455"/>
                <a:gd name="T43" fmla="*/ 86 h 468"/>
                <a:gd name="T44" fmla="*/ 393 w 455"/>
                <a:gd name="T45" fmla="*/ 158 h 468"/>
                <a:gd name="T46" fmla="*/ 379 w 455"/>
                <a:gd name="T47" fmla="*/ 200 h 468"/>
                <a:gd name="T48" fmla="*/ 399 w 455"/>
                <a:gd name="T49" fmla="*/ 218 h 468"/>
                <a:gd name="T50" fmla="*/ 421 w 455"/>
                <a:gd name="T51" fmla="*/ 1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5" h="468">
                  <a:moveTo>
                    <a:pt x="421" y="168"/>
                  </a:move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45" y="158"/>
                    <a:pt x="439" y="170"/>
                  </a:cubicBezTo>
                  <a:cubicBezTo>
                    <a:pt x="433" y="182"/>
                    <a:pt x="421" y="234"/>
                    <a:pt x="419" y="242"/>
                  </a:cubicBezTo>
                  <a:cubicBezTo>
                    <a:pt x="417" y="248"/>
                    <a:pt x="427" y="375"/>
                    <a:pt x="431" y="427"/>
                  </a:cubicBezTo>
                  <a:cubicBezTo>
                    <a:pt x="218" y="468"/>
                    <a:pt x="218" y="468"/>
                    <a:pt x="218" y="468"/>
                  </a:cubicBezTo>
                  <a:cubicBezTo>
                    <a:pt x="207" y="456"/>
                    <a:pt x="198" y="446"/>
                    <a:pt x="198" y="446"/>
                  </a:cubicBezTo>
                  <a:cubicBezTo>
                    <a:pt x="171" y="433"/>
                    <a:pt x="171" y="433"/>
                    <a:pt x="171" y="433"/>
                  </a:cubicBezTo>
                  <a:cubicBezTo>
                    <a:pt x="150" y="361"/>
                    <a:pt x="150" y="361"/>
                    <a:pt x="150" y="36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7" y="231"/>
                    <a:pt x="22" y="174"/>
                    <a:pt x="27" y="166"/>
                  </a:cubicBezTo>
                  <a:cubicBezTo>
                    <a:pt x="33" y="158"/>
                    <a:pt x="0" y="145"/>
                    <a:pt x="0" y="145"/>
                  </a:cubicBezTo>
                  <a:cubicBezTo>
                    <a:pt x="0" y="145"/>
                    <a:pt x="38" y="102"/>
                    <a:pt x="49" y="99"/>
                  </a:cubicBezTo>
                  <a:cubicBezTo>
                    <a:pt x="60" y="97"/>
                    <a:pt x="50" y="40"/>
                    <a:pt x="49" y="34"/>
                  </a:cubicBezTo>
                  <a:cubicBezTo>
                    <a:pt x="50" y="39"/>
                    <a:pt x="79" y="26"/>
                    <a:pt x="85" y="24"/>
                  </a:cubicBezTo>
                  <a:cubicBezTo>
                    <a:pt x="91" y="22"/>
                    <a:pt x="143" y="0"/>
                    <a:pt x="143" y="0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21" y="56"/>
                    <a:pt x="281" y="66"/>
                    <a:pt x="287" y="66"/>
                  </a:cubicBezTo>
                  <a:cubicBezTo>
                    <a:pt x="293" y="66"/>
                    <a:pt x="357" y="86"/>
                    <a:pt x="371" y="86"/>
                  </a:cubicBezTo>
                  <a:cubicBezTo>
                    <a:pt x="385" y="86"/>
                    <a:pt x="395" y="152"/>
                    <a:pt x="393" y="158"/>
                  </a:cubicBezTo>
                  <a:cubicBezTo>
                    <a:pt x="391" y="164"/>
                    <a:pt x="379" y="192"/>
                    <a:pt x="379" y="200"/>
                  </a:cubicBezTo>
                  <a:cubicBezTo>
                    <a:pt x="379" y="208"/>
                    <a:pt x="399" y="218"/>
                    <a:pt x="399" y="218"/>
                  </a:cubicBezTo>
                  <a:lnTo>
                    <a:pt x="421" y="16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2" name="Freeform 292"/>
            <p:cNvSpPr>
              <a:spLocks/>
            </p:cNvSpPr>
            <p:nvPr/>
          </p:nvSpPr>
          <p:spPr bwMode="auto">
            <a:xfrm>
              <a:off x="5145088" y="2476500"/>
              <a:ext cx="695325" cy="715963"/>
            </a:xfrm>
            <a:custGeom>
              <a:avLst/>
              <a:gdLst>
                <a:gd name="T0" fmla="*/ 421 w 455"/>
                <a:gd name="T1" fmla="*/ 168 h 468"/>
                <a:gd name="T2" fmla="*/ 455 w 455"/>
                <a:gd name="T3" fmla="*/ 122 h 468"/>
                <a:gd name="T4" fmla="*/ 439 w 455"/>
                <a:gd name="T5" fmla="*/ 170 h 468"/>
                <a:gd name="T6" fmla="*/ 419 w 455"/>
                <a:gd name="T7" fmla="*/ 242 h 468"/>
                <a:gd name="T8" fmla="*/ 431 w 455"/>
                <a:gd name="T9" fmla="*/ 427 h 468"/>
                <a:gd name="T10" fmla="*/ 218 w 455"/>
                <a:gd name="T11" fmla="*/ 468 h 468"/>
                <a:gd name="T12" fmla="*/ 198 w 455"/>
                <a:gd name="T13" fmla="*/ 446 h 468"/>
                <a:gd name="T14" fmla="*/ 171 w 455"/>
                <a:gd name="T15" fmla="*/ 433 h 468"/>
                <a:gd name="T16" fmla="*/ 150 w 455"/>
                <a:gd name="T17" fmla="*/ 361 h 468"/>
                <a:gd name="T18" fmla="*/ 150 w 455"/>
                <a:gd name="T19" fmla="*/ 337 h 468"/>
                <a:gd name="T20" fmla="*/ 27 w 455"/>
                <a:gd name="T21" fmla="*/ 231 h 468"/>
                <a:gd name="T22" fmla="*/ 27 w 455"/>
                <a:gd name="T23" fmla="*/ 166 h 468"/>
                <a:gd name="T24" fmla="*/ 0 w 455"/>
                <a:gd name="T25" fmla="*/ 145 h 468"/>
                <a:gd name="T26" fmla="*/ 49 w 455"/>
                <a:gd name="T27" fmla="*/ 99 h 468"/>
                <a:gd name="T28" fmla="*/ 49 w 455"/>
                <a:gd name="T29" fmla="*/ 34 h 468"/>
                <a:gd name="T30" fmla="*/ 85 w 455"/>
                <a:gd name="T31" fmla="*/ 24 h 468"/>
                <a:gd name="T32" fmla="*/ 143 w 455"/>
                <a:gd name="T33" fmla="*/ 0 h 468"/>
                <a:gd name="T34" fmla="*/ 147 w 455"/>
                <a:gd name="T35" fmla="*/ 28 h 468"/>
                <a:gd name="T36" fmla="*/ 179 w 455"/>
                <a:gd name="T37" fmla="*/ 38 h 468"/>
                <a:gd name="T38" fmla="*/ 221 w 455"/>
                <a:gd name="T39" fmla="*/ 56 h 468"/>
                <a:gd name="T40" fmla="*/ 287 w 455"/>
                <a:gd name="T41" fmla="*/ 66 h 468"/>
                <a:gd name="T42" fmla="*/ 371 w 455"/>
                <a:gd name="T43" fmla="*/ 86 h 468"/>
                <a:gd name="T44" fmla="*/ 393 w 455"/>
                <a:gd name="T45" fmla="*/ 158 h 468"/>
                <a:gd name="T46" fmla="*/ 379 w 455"/>
                <a:gd name="T47" fmla="*/ 200 h 468"/>
                <a:gd name="T48" fmla="*/ 399 w 455"/>
                <a:gd name="T49" fmla="*/ 218 h 468"/>
                <a:gd name="T50" fmla="*/ 421 w 455"/>
                <a:gd name="T51" fmla="*/ 1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5" h="468">
                  <a:moveTo>
                    <a:pt x="421" y="168"/>
                  </a:moveTo>
                  <a:cubicBezTo>
                    <a:pt x="455" y="122"/>
                    <a:pt x="455" y="122"/>
                    <a:pt x="455" y="122"/>
                  </a:cubicBezTo>
                  <a:cubicBezTo>
                    <a:pt x="455" y="122"/>
                    <a:pt x="445" y="158"/>
                    <a:pt x="439" y="170"/>
                  </a:cubicBezTo>
                  <a:cubicBezTo>
                    <a:pt x="433" y="182"/>
                    <a:pt x="421" y="234"/>
                    <a:pt x="419" y="242"/>
                  </a:cubicBezTo>
                  <a:cubicBezTo>
                    <a:pt x="417" y="248"/>
                    <a:pt x="427" y="375"/>
                    <a:pt x="431" y="427"/>
                  </a:cubicBezTo>
                  <a:cubicBezTo>
                    <a:pt x="218" y="468"/>
                    <a:pt x="218" y="468"/>
                    <a:pt x="218" y="468"/>
                  </a:cubicBezTo>
                  <a:cubicBezTo>
                    <a:pt x="207" y="456"/>
                    <a:pt x="198" y="446"/>
                    <a:pt x="198" y="446"/>
                  </a:cubicBezTo>
                  <a:cubicBezTo>
                    <a:pt x="171" y="433"/>
                    <a:pt x="171" y="433"/>
                    <a:pt x="171" y="433"/>
                  </a:cubicBezTo>
                  <a:cubicBezTo>
                    <a:pt x="150" y="361"/>
                    <a:pt x="150" y="361"/>
                    <a:pt x="150" y="36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27" y="231"/>
                    <a:pt x="22" y="174"/>
                    <a:pt x="27" y="166"/>
                  </a:cubicBezTo>
                  <a:cubicBezTo>
                    <a:pt x="33" y="158"/>
                    <a:pt x="0" y="145"/>
                    <a:pt x="0" y="145"/>
                  </a:cubicBezTo>
                  <a:cubicBezTo>
                    <a:pt x="0" y="145"/>
                    <a:pt x="38" y="102"/>
                    <a:pt x="49" y="99"/>
                  </a:cubicBezTo>
                  <a:cubicBezTo>
                    <a:pt x="60" y="97"/>
                    <a:pt x="50" y="40"/>
                    <a:pt x="49" y="34"/>
                  </a:cubicBezTo>
                  <a:cubicBezTo>
                    <a:pt x="50" y="39"/>
                    <a:pt x="79" y="26"/>
                    <a:pt x="85" y="24"/>
                  </a:cubicBezTo>
                  <a:cubicBezTo>
                    <a:pt x="91" y="22"/>
                    <a:pt x="143" y="0"/>
                    <a:pt x="143" y="0"/>
                  </a:cubicBezTo>
                  <a:cubicBezTo>
                    <a:pt x="147" y="28"/>
                    <a:pt x="147" y="28"/>
                    <a:pt x="147" y="28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21" y="56"/>
                    <a:pt x="281" y="66"/>
                    <a:pt x="287" y="66"/>
                  </a:cubicBezTo>
                  <a:cubicBezTo>
                    <a:pt x="293" y="66"/>
                    <a:pt x="357" y="86"/>
                    <a:pt x="371" y="86"/>
                  </a:cubicBezTo>
                  <a:cubicBezTo>
                    <a:pt x="385" y="86"/>
                    <a:pt x="395" y="152"/>
                    <a:pt x="393" y="158"/>
                  </a:cubicBezTo>
                  <a:cubicBezTo>
                    <a:pt x="391" y="164"/>
                    <a:pt x="379" y="192"/>
                    <a:pt x="379" y="200"/>
                  </a:cubicBezTo>
                  <a:cubicBezTo>
                    <a:pt x="379" y="208"/>
                    <a:pt x="399" y="218"/>
                    <a:pt x="399" y="218"/>
                  </a:cubicBezTo>
                  <a:lnTo>
                    <a:pt x="421" y="16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3" name="Freeform 293"/>
            <p:cNvSpPr>
              <a:spLocks/>
            </p:cNvSpPr>
            <p:nvPr/>
          </p:nvSpPr>
          <p:spPr bwMode="auto">
            <a:xfrm>
              <a:off x="5141913" y="2474913"/>
              <a:ext cx="703263" cy="719138"/>
            </a:xfrm>
            <a:custGeom>
              <a:avLst/>
              <a:gdLst>
                <a:gd name="T0" fmla="*/ 459 w 460"/>
                <a:gd name="T1" fmla="*/ 125 h 472"/>
                <a:gd name="T2" fmla="*/ 427 w 460"/>
                <a:gd name="T3" fmla="*/ 210 h 472"/>
                <a:gd name="T4" fmla="*/ 420 w 460"/>
                <a:gd name="T5" fmla="*/ 277 h 472"/>
                <a:gd name="T6" fmla="*/ 431 w 460"/>
                <a:gd name="T7" fmla="*/ 420 h 472"/>
                <a:gd name="T8" fmla="*/ 431 w 460"/>
                <a:gd name="T9" fmla="*/ 427 h 472"/>
                <a:gd name="T10" fmla="*/ 238 w 460"/>
                <a:gd name="T11" fmla="*/ 464 h 472"/>
                <a:gd name="T12" fmla="*/ 204 w 460"/>
                <a:gd name="T13" fmla="*/ 450 h 472"/>
                <a:gd name="T14" fmla="*/ 175 w 460"/>
                <a:gd name="T15" fmla="*/ 434 h 472"/>
                <a:gd name="T16" fmla="*/ 173 w 460"/>
                <a:gd name="T17" fmla="*/ 427 h 472"/>
                <a:gd name="T18" fmla="*/ 154 w 460"/>
                <a:gd name="T19" fmla="*/ 358 h 472"/>
                <a:gd name="T20" fmla="*/ 95 w 460"/>
                <a:gd name="T21" fmla="*/ 287 h 472"/>
                <a:gd name="T22" fmla="*/ 31 w 460"/>
                <a:gd name="T23" fmla="*/ 231 h 472"/>
                <a:gd name="T24" fmla="*/ 30 w 460"/>
                <a:gd name="T25" fmla="*/ 220 h 472"/>
                <a:gd name="T26" fmla="*/ 26 w 460"/>
                <a:gd name="T27" fmla="*/ 157 h 472"/>
                <a:gd name="T28" fmla="*/ 4 w 460"/>
                <a:gd name="T29" fmla="*/ 148 h 472"/>
                <a:gd name="T30" fmla="*/ 41 w 460"/>
                <a:gd name="T31" fmla="*/ 110 h 472"/>
                <a:gd name="T32" fmla="*/ 57 w 460"/>
                <a:gd name="T33" fmla="*/ 70 h 472"/>
                <a:gd name="T34" fmla="*/ 49 w 460"/>
                <a:gd name="T35" fmla="*/ 37 h 472"/>
                <a:gd name="T36" fmla="*/ 94 w 460"/>
                <a:gd name="T37" fmla="*/ 26 h 472"/>
                <a:gd name="T38" fmla="*/ 143 w 460"/>
                <a:gd name="T39" fmla="*/ 3 h 472"/>
                <a:gd name="T40" fmla="*/ 148 w 460"/>
                <a:gd name="T41" fmla="*/ 32 h 472"/>
                <a:gd name="T42" fmla="*/ 236 w 460"/>
                <a:gd name="T43" fmla="*/ 62 h 472"/>
                <a:gd name="T44" fmla="*/ 363 w 460"/>
                <a:gd name="T45" fmla="*/ 89 h 472"/>
                <a:gd name="T46" fmla="*/ 386 w 460"/>
                <a:gd name="T47" fmla="*/ 113 h 472"/>
                <a:gd name="T48" fmla="*/ 387 w 460"/>
                <a:gd name="T49" fmla="*/ 174 h 472"/>
                <a:gd name="T50" fmla="*/ 400 w 460"/>
                <a:gd name="T51" fmla="*/ 222 h 472"/>
                <a:gd name="T52" fmla="*/ 425 w 460"/>
                <a:gd name="T53" fmla="*/ 171 h 472"/>
                <a:gd name="T54" fmla="*/ 399 w 460"/>
                <a:gd name="T55" fmla="*/ 219 h 472"/>
                <a:gd name="T56" fmla="*/ 385 w 460"/>
                <a:gd name="T57" fmla="*/ 206 h 472"/>
                <a:gd name="T58" fmla="*/ 397 w 460"/>
                <a:gd name="T59" fmla="*/ 160 h 472"/>
                <a:gd name="T60" fmla="*/ 385 w 460"/>
                <a:gd name="T61" fmla="*/ 99 h 472"/>
                <a:gd name="T62" fmla="*/ 364 w 460"/>
                <a:gd name="T63" fmla="*/ 85 h 472"/>
                <a:gd name="T64" fmla="*/ 213 w 460"/>
                <a:gd name="T65" fmla="*/ 51 h 472"/>
                <a:gd name="T66" fmla="*/ 154 w 460"/>
                <a:gd name="T67" fmla="*/ 29 h 472"/>
                <a:gd name="T68" fmla="*/ 151 w 460"/>
                <a:gd name="T69" fmla="*/ 27 h 472"/>
                <a:gd name="T70" fmla="*/ 144 w 460"/>
                <a:gd name="T71" fmla="*/ 0 h 472"/>
                <a:gd name="T72" fmla="*/ 53 w 460"/>
                <a:gd name="T73" fmla="*/ 35 h 472"/>
                <a:gd name="T74" fmla="*/ 53 w 460"/>
                <a:gd name="T75" fmla="*/ 68 h 472"/>
                <a:gd name="T76" fmla="*/ 20 w 460"/>
                <a:gd name="T77" fmla="*/ 124 h 472"/>
                <a:gd name="T78" fmla="*/ 2 w 460"/>
                <a:gd name="T79" fmla="*/ 149 h 472"/>
                <a:gd name="T80" fmla="*/ 26 w 460"/>
                <a:gd name="T81" fmla="*/ 162 h 472"/>
                <a:gd name="T82" fmla="*/ 26 w 460"/>
                <a:gd name="T83" fmla="*/ 217 h 472"/>
                <a:gd name="T84" fmla="*/ 49 w 460"/>
                <a:gd name="T85" fmla="*/ 252 h 472"/>
                <a:gd name="T86" fmla="*/ 145 w 460"/>
                <a:gd name="T87" fmla="*/ 336 h 472"/>
                <a:gd name="T88" fmla="*/ 150 w 460"/>
                <a:gd name="T89" fmla="*/ 342 h 472"/>
                <a:gd name="T90" fmla="*/ 154 w 460"/>
                <a:gd name="T91" fmla="*/ 379 h 472"/>
                <a:gd name="T92" fmla="*/ 178 w 460"/>
                <a:gd name="T93" fmla="*/ 439 h 472"/>
                <a:gd name="T94" fmla="*/ 212 w 460"/>
                <a:gd name="T95" fmla="*/ 464 h 472"/>
                <a:gd name="T96" fmla="*/ 257 w 460"/>
                <a:gd name="T97" fmla="*/ 465 h 472"/>
                <a:gd name="T98" fmla="*/ 434 w 460"/>
                <a:gd name="T99" fmla="*/ 431 h 472"/>
                <a:gd name="T100" fmla="*/ 423 w 460"/>
                <a:gd name="T101" fmla="*/ 254 h 472"/>
                <a:gd name="T102" fmla="*/ 459 w 460"/>
                <a:gd name="T103" fmla="*/ 125 h 472"/>
                <a:gd name="T104" fmla="*/ 421 w 460"/>
                <a:gd name="T105" fmla="*/ 169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60" h="472">
                  <a:moveTo>
                    <a:pt x="425" y="171"/>
                  </a:moveTo>
                  <a:cubicBezTo>
                    <a:pt x="436" y="156"/>
                    <a:pt x="447" y="140"/>
                    <a:pt x="459" y="125"/>
                  </a:cubicBezTo>
                  <a:cubicBezTo>
                    <a:pt x="458" y="124"/>
                    <a:pt x="456" y="124"/>
                    <a:pt x="455" y="123"/>
                  </a:cubicBezTo>
                  <a:cubicBezTo>
                    <a:pt x="447" y="153"/>
                    <a:pt x="435" y="181"/>
                    <a:pt x="427" y="210"/>
                  </a:cubicBezTo>
                  <a:cubicBezTo>
                    <a:pt x="424" y="221"/>
                    <a:pt x="419" y="234"/>
                    <a:pt x="419" y="245"/>
                  </a:cubicBezTo>
                  <a:cubicBezTo>
                    <a:pt x="418" y="256"/>
                    <a:pt x="420" y="267"/>
                    <a:pt x="420" y="277"/>
                  </a:cubicBezTo>
                  <a:cubicBezTo>
                    <a:pt x="423" y="317"/>
                    <a:pt x="426" y="356"/>
                    <a:pt x="429" y="395"/>
                  </a:cubicBezTo>
                  <a:cubicBezTo>
                    <a:pt x="429" y="404"/>
                    <a:pt x="430" y="412"/>
                    <a:pt x="431" y="420"/>
                  </a:cubicBezTo>
                  <a:cubicBezTo>
                    <a:pt x="431" y="423"/>
                    <a:pt x="430" y="427"/>
                    <a:pt x="433" y="427"/>
                  </a:cubicBezTo>
                  <a:cubicBezTo>
                    <a:pt x="432" y="427"/>
                    <a:pt x="432" y="427"/>
                    <a:pt x="431" y="427"/>
                  </a:cubicBezTo>
                  <a:cubicBezTo>
                    <a:pt x="424" y="429"/>
                    <a:pt x="416" y="430"/>
                    <a:pt x="409" y="431"/>
                  </a:cubicBezTo>
                  <a:cubicBezTo>
                    <a:pt x="352" y="442"/>
                    <a:pt x="295" y="453"/>
                    <a:pt x="238" y="464"/>
                  </a:cubicBezTo>
                  <a:cubicBezTo>
                    <a:pt x="232" y="466"/>
                    <a:pt x="226" y="467"/>
                    <a:pt x="220" y="468"/>
                  </a:cubicBezTo>
                  <a:cubicBezTo>
                    <a:pt x="219" y="468"/>
                    <a:pt x="206" y="452"/>
                    <a:pt x="204" y="450"/>
                  </a:cubicBezTo>
                  <a:cubicBezTo>
                    <a:pt x="200" y="446"/>
                    <a:pt x="197" y="445"/>
                    <a:pt x="193" y="443"/>
                  </a:cubicBezTo>
                  <a:cubicBezTo>
                    <a:pt x="187" y="440"/>
                    <a:pt x="181" y="437"/>
                    <a:pt x="175" y="434"/>
                  </a:cubicBezTo>
                  <a:cubicBezTo>
                    <a:pt x="173" y="432"/>
                    <a:pt x="175" y="435"/>
                    <a:pt x="175" y="433"/>
                  </a:cubicBezTo>
                  <a:cubicBezTo>
                    <a:pt x="174" y="431"/>
                    <a:pt x="173" y="429"/>
                    <a:pt x="173" y="427"/>
                  </a:cubicBezTo>
                  <a:cubicBezTo>
                    <a:pt x="169" y="413"/>
                    <a:pt x="164" y="399"/>
                    <a:pt x="160" y="384"/>
                  </a:cubicBezTo>
                  <a:cubicBezTo>
                    <a:pt x="158" y="376"/>
                    <a:pt x="154" y="366"/>
                    <a:pt x="154" y="358"/>
                  </a:cubicBezTo>
                  <a:cubicBezTo>
                    <a:pt x="154" y="352"/>
                    <a:pt x="157" y="340"/>
                    <a:pt x="151" y="336"/>
                  </a:cubicBezTo>
                  <a:cubicBezTo>
                    <a:pt x="132" y="319"/>
                    <a:pt x="114" y="303"/>
                    <a:pt x="95" y="287"/>
                  </a:cubicBezTo>
                  <a:cubicBezTo>
                    <a:pt x="75" y="270"/>
                    <a:pt x="55" y="252"/>
                    <a:pt x="34" y="235"/>
                  </a:cubicBezTo>
                  <a:cubicBezTo>
                    <a:pt x="33" y="234"/>
                    <a:pt x="32" y="233"/>
                    <a:pt x="31" y="231"/>
                  </a:cubicBezTo>
                  <a:cubicBezTo>
                    <a:pt x="32" y="233"/>
                    <a:pt x="31" y="232"/>
                    <a:pt x="31" y="230"/>
                  </a:cubicBezTo>
                  <a:cubicBezTo>
                    <a:pt x="31" y="227"/>
                    <a:pt x="30" y="223"/>
                    <a:pt x="30" y="220"/>
                  </a:cubicBezTo>
                  <a:cubicBezTo>
                    <a:pt x="29" y="205"/>
                    <a:pt x="27" y="187"/>
                    <a:pt x="30" y="172"/>
                  </a:cubicBezTo>
                  <a:cubicBezTo>
                    <a:pt x="31" y="165"/>
                    <a:pt x="33" y="162"/>
                    <a:pt x="26" y="157"/>
                  </a:cubicBezTo>
                  <a:cubicBezTo>
                    <a:pt x="19" y="152"/>
                    <a:pt x="11" y="148"/>
                    <a:pt x="3" y="145"/>
                  </a:cubicBezTo>
                  <a:cubicBezTo>
                    <a:pt x="3" y="146"/>
                    <a:pt x="3" y="147"/>
                    <a:pt x="4" y="148"/>
                  </a:cubicBezTo>
                  <a:cubicBezTo>
                    <a:pt x="10" y="140"/>
                    <a:pt x="17" y="133"/>
                    <a:pt x="25" y="126"/>
                  </a:cubicBezTo>
                  <a:cubicBezTo>
                    <a:pt x="30" y="120"/>
                    <a:pt x="35" y="115"/>
                    <a:pt x="41" y="110"/>
                  </a:cubicBezTo>
                  <a:cubicBezTo>
                    <a:pt x="45" y="107"/>
                    <a:pt x="51" y="105"/>
                    <a:pt x="54" y="102"/>
                  </a:cubicBezTo>
                  <a:cubicBezTo>
                    <a:pt x="61" y="95"/>
                    <a:pt x="58" y="79"/>
                    <a:pt x="57" y="70"/>
                  </a:cubicBezTo>
                  <a:cubicBezTo>
                    <a:pt x="57" y="58"/>
                    <a:pt x="55" y="47"/>
                    <a:pt x="53" y="36"/>
                  </a:cubicBezTo>
                  <a:cubicBezTo>
                    <a:pt x="52" y="36"/>
                    <a:pt x="51" y="37"/>
                    <a:pt x="49" y="37"/>
                  </a:cubicBezTo>
                  <a:cubicBezTo>
                    <a:pt x="53" y="43"/>
                    <a:pt x="66" y="36"/>
                    <a:pt x="70" y="35"/>
                  </a:cubicBezTo>
                  <a:cubicBezTo>
                    <a:pt x="78" y="32"/>
                    <a:pt x="86" y="29"/>
                    <a:pt x="94" y="26"/>
                  </a:cubicBezTo>
                  <a:cubicBezTo>
                    <a:pt x="111" y="19"/>
                    <a:pt x="129" y="11"/>
                    <a:pt x="146" y="4"/>
                  </a:cubicBezTo>
                  <a:cubicBezTo>
                    <a:pt x="145" y="3"/>
                    <a:pt x="144" y="3"/>
                    <a:pt x="143" y="3"/>
                  </a:cubicBezTo>
                  <a:cubicBezTo>
                    <a:pt x="144" y="12"/>
                    <a:pt x="146" y="21"/>
                    <a:pt x="147" y="31"/>
                  </a:cubicBezTo>
                  <a:cubicBezTo>
                    <a:pt x="147" y="31"/>
                    <a:pt x="148" y="32"/>
                    <a:pt x="148" y="32"/>
                  </a:cubicBezTo>
                  <a:cubicBezTo>
                    <a:pt x="171" y="39"/>
                    <a:pt x="191" y="47"/>
                    <a:pt x="214" y="56"/>
                  </a:cubicBezTo>
                  <a:cubicBezTo>
                    <a:pt x="221" y="59"/>
                    <a:pt x="228" y="61"/>
                    <a:pt x="236" y="62"/>
                  </a:cubicBezTo>
                  <a:cubicBezTo>
                    <a:pt x="251" y="65"/>
                    <a:pt x="266" y="67"/>
                    <a:pt x="282" y="69"/>
                  </a:cubicBezTo>
                  <a:cubicBezTo>
                    <a:pt x="309" y="73"/>
                    <a:pt x="335" y="83"/>
                    <a:pt x="363" y="89"/>
                  </a:cubicBezTo>
                  <a:cubicBezTo>
                    <a:pt x="367" y="89"/>
                    <a:pt x="373" y="89"/>
                    <a:pt x="376" y="92"/>
                  </a:cubicBezTo>
                  <a:cubicBezTo>
                    <a:pt x="382" y="97"/>
                    <a:pt x="384" y="106"/>
                    <a:pt x="386" y="113"/>
                  </a:cubicBezTo>
                  <a:cubicBezTo>
                    <a:pt x="390" y="127"/>
                    <a:pt x="393" y="143"/>
                    <a:pt x="393" y="158"/>
                  </a:cubicBezTo>
                  <a:cubicBezTo>
                    <a:pt x="393" y="163"/>
                    <a:pt x="389" y="169"/>
                    <a:pt x="387" y="174"/>
                  </a:cubicBezTo>
                  <a:cubicBezTo>
                    <a:pt x="384" y="182"/>
                    <a:pt x="381" y="190"/>
                    <a:pt x="379" y="199"/>
                  </a:cubicBezTo>
                  <a:cubicBezTo>
                    <a:pt x="377" y="210"/>
                    <a:pt x="392" y="218"/>
                    <a:pt x="400" y="222"/>
                  </a:cubicBezTo>
                  <a:cubicBezTo>
                    <a:pt x="401" y="222"/>
                    <a:pt x="402" y="222"/>
                    <a:pt x="403" y="221"/>
                  </a:cubicBezTo>
                  <a:cubicBezTo>
                    <a:pt x="410" y="204"/>
                    <a:pt x="417" y="188"/>
                    <a:pt x="425" y="171"/>
                  </a:cubicBezTo>
                  <a:cubicBezTo>
                    <a:pt x="426" y="169"/>
                    <a:pt x="422" y="167"/>
                    <a:pt x="421" y="169"/>
                  </a:cubicBezTo>
                  <a:cubicBezTo>
                    <a:pt x="414" y="186"/>
                    <a:pt x="407" y="202"/>
                    <a:pt x="399" y="219"/>
                  </a:cubicBezTo>
                  <a:cubicBezTo>
                    <a:pt x="400" y="219"/>
                    <a:pt x="401" y="219"/>
                    <a:pt x="402" y="218"/>
                  </a:cubicBezTo>
                  <a:cubicBezTo>
                    <a:pt x="396" y="215"/>
                    <a:pt x="390" y="211"/>
                    <a:pt x="385" y="206"/>
                  </a:cubicBezTo>
                  <a:cubicBezTo>
                    <a:pt x="379" y="200"/>
                    <a:pt x="388" y="184"/>
                    <a:pt x="390" y="177"/>
                  </a:cubicBezTo>
                  <a:cubicBezTo>
                    <a:pt x="393" y="172"/>
                    <a:pt x="396" y="166"/>
                    <a:pt x="397" y="160"/>
                  </a:cubicBezTo>
                  <a:cubicBezTo>
                    <a:pt x="398" y="155"/>
                    <a:pt x="397" y="149"/>
                    <a:pt x="396" y="144"/>
                  </a:cubicBezTo>
                  <a:cubicBezTo>
                    <a:pt x="394" y="129"/>
                    <a:pt x="391" y="113"/>
                    <a:pt x="385" y="99"/>
                  </a:cubicBezTo>
                  <a:cubicBezTo>
                    <a:pt x="383" y="95"/>
                    <a:pt x="381" y="90"/>
                    <a:pt x="377" y="87"/>
                  </a:cubicBezTo>
                  <a:cubicBezTo>
                    <a:pt x="373" y="85"/>
                    <a:pt x="368" y="86"/>
                    <a:pt x="364" y="85"/>
                  </a:cubicBezTo>
                  <a:cubicBezTo>
                    <a:pt x="337" y="80"/>
                    <a:pt x="311" y="69"/>
                    <a:pt x="284" y="66"/>
                  </a:cubicBezTo>
                  <a:cubicBezTo>
                    <a:pt x="260" y="63"/>
                    <a:pt x="234" y="61"/>
                    <a:pt x="213" y="51"/>
                  </a:cubicBezTo>
                  <a:cubicBezTo>
                    <a:pt x="198" y="45"/>
                    <a:pt x="184" y="39"/>
                    <a:pt x="169" y="34"/>
                  </a:cubicBezTo>
                  <a:cubicBezTo>
                    <a:pt x="164" y="33"/>
                    <a:pt x="159" y="31"/>
                    <a:pt x="154" y="29"/>
                  </a:cubicBezTo>
                  <a:cubicBezTo>
                    <a:pt x="153" y="29"/>
                    <a:pt x="151" y="29"/>
                    <a:pt x="150" y="28"/>
                  </a:cubicBezTo>
                  <a:cubicBezTo>
                    <a:pt x="151" y="28"/>
                    <a:pt x="151" y="30"/>
                    <a:pt x="151" y="27"/>
                  </a:cubicBezTo>
                  <a:cubicBezTo>
                    <a:pt x="149" y="19"/>
                    <a:pt x="148" y="10"/>
                    <a:pt x="147" y="1"/>
                  </a:cubicBezTo>
                  <a:cubicBezTo>
                    <a:pt x="147" y="0"/>
                    <a:pt x="145" y="0"/>
                    <a:pt x="144" y="0"/>
                  </a:cubicBezTo>
                  <a:cubicBezTo>
                    <a:pt x="129" y="7"/>
                    <a:pt x="114" y="13"/>
                    <a:pt x="98" y="19"/>
                  </a:cubicBezTo>
                  <a:cubicBezTo>
                    <a:pt x="92" y="22"/>
                    <a:pt x="55" y="39"/>
                    <a:pt x="53" y="35"/>
                  </a:cubicBezTo>
                  <a:cubicBezTo>
                    <a:pt x="52" y="33"/>
                    <a:pt x="49" y="35"/>
                    <a:pt x="49" y="37"/>
                  </a:cubicBezTo>
                  <a:cubicBezTo>
                    <a:pt x="51" y="47"/>
                    <a:pt x="52" y="57"/>
                    <a:pt x="53" y="68"/>
                  </a:cubicBezTo>
                  <a:cubicBezTo>
                    <a:pt x="54" y="77"/>
                    <a:pt x="58" y="96"/>
                    <a:pt x="48" y="100"/>
                  </a:cubicBezTo>
                  <a:cubicBezTo>
                    <a:pt x="37" y="106"/>
                    <a:pt x="29" y="116"/>
                    <a:pt x="20" y="124"/>
                  </a:cubicBezTo>
                  <a:cubicBezTo>
                    <a:pt x="14" y="131"/>
                    <a:pt x="7" y="138"/>
                    <a:pt x="1" y="145"/>
                  </a:cubicBezTo>
                  <a:cubicBezTo>
                    <a:pt x="0" y="146"/>
                    <a:pt x="0" y="148"/>
                    <a:pt x="2" y="149"/>
                  </a:cubicBezTo>
                  <a:cubicBezTo>
                    <a:pt x="7" y="151"/>
                    <a:pt x="11" y="153"/>
                    <a:pt x="16" y="156"/>
                  </a:cubicBezTo>
                  <a:cubicBezTo>
                    <a:pt x="19" y="157"/>
                    <a:pt x="23" y="160"/>
                    <a:pt x="26" y="162"/>
                  </a:cubicBezTo>
                  <a:cubicBezTo>
                    <a:pt x="29" y="165"/>
                    <a:pt x="27" y="168"/>
                    <a:pt x="26" y="171"/>
                  </a:cubicBezTo>
                  <a:cubicBezTo>
                    <a:pt x="22" y="185"/>
                    <a:pt x="25" y="202"/>
                    <a:pt x="26" y="217"/>
                  </a:cubicBezTo>
                  <a:cubicBezTo>
                    <a:pt x="26" y="221"/>
                    <a:pt x="25" y="232"/>
                    <a:pt x="29" y="235"/>
                  </a:cubicBezTo>
                  <a:cubicBezTo>
                    <a:pt x="36" y="241"/>
                    <a:pt x="42" y="247"/>
                    <a:pt x="49" y="252"/>
                  </a:cubicBezTo>
                  <a:cubicBezTo>
                    <a:pt x="72" y="273"/>
                    <a:pt x="96" y="293"/>
                    <a:pt x="119" y="313"/>
                  </a:cubicBezTo>
                  <a:cubicBezTo>
                    <a:pt x="128" y="321"/>
                    <a:pt x="137" y="328"/>
                    <a:pt x="145" y="336"/>
                  </a:cubicBezTo>
                  <a:cubicBezTo>
                    <a:pt x="147" y="337"/>
                    <a:pt x="148" y="338"/>
                    <a:pt x="150" y="340"/>
                  </a:cubicBezTo>
                  <a:cubicBezTo>
                    <a:pt x="149" y="339"/>
                    <a:pt x="150" y="339"/>
                    <a:pt x="150" y="342"/>
                  </a:cubicBezTo>
                  <a:cubicBezTo>
                    <a:pt x="150" y="346"/>
                    <a:pt x="150" y="350"/>
                    <a:pt x="150" y="355"/>
                  </a:cubicBezTo>
                  <a:cubicBezTo>
                    <a:pt x="150" y="363"/>
                    <a:pt x="152" y="370"/>
                    <a:pt x="154" y="379"/>
                  </a:cubicBezTo>
                  <a:cubicBezTo>
                    <a:pt x="159" y="393"/>
                    <a:pt x="163" y="408"/>
                    <a:pt x="167" y="423"/>
                  </a:cubicBezTo>
                  <a:cubicBezTo>
                    <a:pt x="170" y="432"/>
                    <a:pt x="170" y="435"/>
                    <a:pt x="178" y="439"/>
                  </a:cubicBezTo>
                  <a:cubicBezTo>
                    <a:pt x="184" y="443"/>
                    <a:pt x="190" y="446"/>
                    <a:pt x="197" y="449"/>
                  </a:cubicBezTo>
                  <a:cubicBezTo>
                    <a:pt x="202" y="452"/>
                    <a:pt x="207" y="459"/>
                    <a:pt x="212" y="464"/>
                  </a:cubicBezTo>
                  <a:cubicBezTo>
                    <a:pt x="219" y="472"/>
                    <a:pt x="219" y="472"/>
                    <a:pt x="228" y="470"/>
                  </a:cubicBezTo>
                  <a:cubicBezTo>
                    <a:pt x="238" y="468"/>
                    <a:pt x="248" y="467"/>
                    <a:pt x="257" y="465"/>
                  </a:cubicBezTo>
                  <a:cubicBezTo>
                    <a:pt x="288" y="459"/>
                    <a:pt x="319" y="453"/>
                    <a:pt x="350" y="447"/>
                  </a:cubicBezTo>
                  <a:cubicBezTo>
                    <a:pt x="378" y="442"/>
                    <a:pt x="406" y="436"/>
                    <a:pt x="434" y="431"/>
                  </a:cubicBezTo>
                  <a:cubicBezTo>
                    <a:pt x="435" y="431"/>
                    <a:pt x="435" y="430"/>
                    <a:pt x="435" y="429"/>
                  </a:cubicBezTo>
                  <a:cubicBezTo>
                    <a:pt x="431" y="371"/>
                    <a:pt x="425" y="312"/>
                    <a:pt x="423" y="254"/>
                  </a:cubicBezTo>
                  <a:cubicBezTo>
                    <a:pt x="422" y="234"/>
                    <a:pt x="431" y="212"/>
                    <a:pt x="436" y="193"/>
                  </a:cubicBezTo>
                  <a:cubicBezTo>
                    <a:pt x="442" y="170"/>
                    <a:pt x="452" y="148"/>
                    <a:pt x="459" y="125"/>
                  </a:cubicBezTo>
                  <a:cubicBezTo>
                    <a:pt x="460" y="122"/>
                    <a:pt x="457" y="121"/>
                    <a:pt x="455" y="123"/>
                  </a:cubicBezTo>
                  <a:cubicBezTo>
                    <a:pt x="444" y="138"/>
                    <a:pt x="433" y="154"/>
                    <a:pt x="421" y="169"/>
                  </a:cubicBezTo>
                  <a:cubicBezTo>
                    <a:pt x="420" y="171"/>
                    <a:pt x="423" y="173"/>
                    <a:pt x="42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4" name="Freeform 294"/>
            <p:cNvSpPr>
              <a:spLocks/>
            </p:cNvSpPr>
            <p:nvPr/>
          </p:nvSpPr>
          <p:spPr bwMode="auto">
            <a:xfrm>
              <a:off x="4864100" y="3487738"/>
              <a:ext cx="901700" cy="728663"/>
            </a:xfrm>
            <a:custGeom>
              <a:avLst/>
              <a:gdLst>
                <a:gd name="T0" fmla="*/ 590 w 590"/>
                <a:gd name="T1" fmla="*/ 364 h 477"/>
                <a:gd name="T2" fmla="*/ 574 w 590"/>
                <a:gd name="T3" fmla="*/ 405 h 477"/>
                <a:gd name="T4" fmla="*/ 558 w 590"/>
                <a:gd name="T5" fmla="*/ 477 h 477"/>
                <a:gd name="T6" fmla="*/ 499 w 590"/>
                <a:gd name="T7" fmla="*/ 477 h 477"/>
                <a:gd name="T8" fmla="*/ 523 w 590"/>
                <a:gd name="T9" fmla="*/ 426 h 477"/>
                <a:gd name="T10" fmla="*/ 137 w 590"/>
                <a:gd name="T11" fmla="*/ 473 h 477"/>
                <a:gd name="T12" fmla="*/ 128 w 590"/>
                <a:gd name="T13" fmla="*/ 405 h 477"/>
                <a:gd name="T14" fmla="*/ 110 w 590"/>
                <a:gd name="T15" fmla="*/ 176 h 477"/>
                <a:gd name="T16" fmla="*/ 88 w 590"/>
                <a:gd name="T17" fmla="*/ 176 h 477"/>
                <a:gd name="T18" fmla="*/ 72 w 590"/>
                <a:gd name="T19" fmla="*/ 121 h 477"/>
                <a:gd name="T20" fmla="*/ 88 w 590"/>
                <a:gd name="T21" fmla="*/ 107 h 477"/>
                <a:gd name="T22" fmla="*/ 56 w 590"/>
                <a:gd name="T23" fmla="*/ 96 h 477"/>
                <a:gd name="T24" fmla="*/ 0 w 590"/>
                <a:gd name="T25" fmla="*/ 35 h 477"/>
                <a:gd name="T26" fmla="*/ 334 w 590"/>
                <a:gd name="T27" fmla="*/ 0 h 477"/>
                <a:gd name="T28" fmla="*/ 360 w 590"/>
                <a:gd name="T29" fmla="*/ 29 h 477"/>
                <a:gd name="T30" fmla="*/ 374 w 590"/>
                <a:gd name="T31" fmla="*/ 107 h 477"/>
                <a:gd name="T32" fmla="*/ 414 w 590"/>
                <a:gd name="T33" fmla="*/ 139 h 477"/>
                <a:gd name="T34" fmla="*/ 434 w 590"/>
                <a:gd name="T35" fmla="*/ 168 h 477"/>
                <a:gd name="T36" fmla="*/ 464 w 590"/>
                <a:gd name="T37" fmla="*/ 168 h 477"/>
                <a:gd name="T38" fmla="*/ 496 w 590"/>
                <a:gd name="T39" fmla="*/ 187 h 477"/>
                <a:gd name="T40" fmla="*/ 470 w 590"/>
                <a:gd name="T41" fmla="*/ 225 h 477"/>
                <a:gd name="T42" fmla="*/ 512 w 590"/>
                <a:gd name="T43" fmla="*/ 266 h 477"/>
                <a:gd name="T44" fmla="*/ 550 w 590"/>
                <a:gd name="T45" fmla="*/ 304 h 477"/>
                <a:gd name="T46" fmla="*/ 590 w 590"/>
                <a:gd name="T47" fmla="*/ 36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477">
                  <a:moveTo>
                    <a:pt x="590" y="364"/>
                  </a:moveTo>
                  <a:cubicBezTo>
                    <a:pt x="574" y="405"/>
                    <a:pt x="574" y="405"/>
                    <a:pt x="574" y="405"/>
                  </a:cubicBezTo>
                  <a:cubicBezTo>
                    <a:pt x="558" y="477"/>
                    <a:pt x="558" y="477"/>
                    <a:pt x="558" y="477"/>
                  </a:cubicBezTo>
                  <a:cubicBezTo>
                    <a:pt x="499" y="477"/>
                    <a:pt x="499" y="477"/>
                    <a:pt x="499" y="477"/>
                  </a:cubicBezTo>
                  <a:cubicBezTo>
                    <a:pt x="523" y="426"/>
                    <a:pt x="523" y="426"/>
                    <a:pt x="523" y="426"/>
                  </a:cubicBezTo>
                  <a:cubicBezTo>
                    <a:pt x="137" y="473"/>
                    <a:pt x="137" y="473"/>
                    <a:pt x="137" y="473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10" y="176"/>
                    <a:pt x="110" y="176"/>
                    <a:pt x="110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74" y="107"/>
                    <a:pt x="374" y="107"/>
                    <a:pt x="374" y="107"/>
                  </a:cubicBezTo>
                  <a:cubicBezTo>
                    <a:pt x="414" y="139"/>
                    <a:pt x="414" y="139"/>
                    <a:pt x="414" y="139"/>
                  </a:cubicBezTo>
                  <a:cubicBezTo>
                    <a:pt x="434" y="168"/>
                    <a:pt x="434" y="168"/>
                    <a:pt x="43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4" y="168"/>
                    <a:pt x="504" y="181"/>
                    <a:pt x="496" y="187"/>
                  </a:cubicBezTo>
                  <a:cubicBezTo>
                    <a:pt x="488" y="192"/>
                    <a:pt x="470" y="225"/>
                    <a:pt x="470" y="225"/>
                  </a:cubicBezTo>
                  <a:cubicBezTo>
                    <a:pt x="512" y="266"/>
                    <a:pt x="512" y="266"/>
                    <a:pt x="512" y="266"/>
                  </a:cubicBezTo>
                  <a:cubicBezTo>
                    <a:pt x="512" y="266"/>
                    <a:pt x="550" y="288"/>
                    <a:pt x="550" y="304"/>
                  </a:cubicBezTo>
                  <a:cubicBezTo>
                    <a:pt x="550" y="320"/>
                    <a:pt x="590" y="364"/>
                    <a:pt x="590" y="364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5" name="Freeform 295"/>
            <p:cNvSpPr>
              <a:spLocks/>
            </p:cNvSpPr>
            <p:nvPr/>
          </p:nvSpPr>
          <p:spPr bwMode="auto">
            <a:xfrm>
              <a:off x="4864100" y="3487738"/>
              <a:ext cx="901700" cy="728663"/>
            </a:xfrm>
            <a:custGeom>
              <a:avLst/>
              <a:gdLst>
                <a:gd name="T0" fmla="*/ 590 w 590"/>
                <a:gd name="T1" fmla="*/ 364 h 477"/>
                <a:gd name="T2" fmla="*/ 574 w 590"/>
                <a:gd name="T3" fmla="*/ 405 h 477"/>
                <a:gd name="T4" fmla="*/ 558 w 590"/>
                <a:gd name="T5" fmla="*/ 477 h 477"/>
                <a:gd name="T6" fmla="*/ 499 w 590"/>
                <a:gd name="T7" fmla="*/ 477 h 477"/>
                <a:gd name="T8" fmla="*/ 523 w 590"/>
                <a:gd name="T9" fmla="*/ 426 h 477"/>
                <a:gd name="T10" fmla="*/ 137 w 590"/>
                <a:gd name="T11" fmla="*/ 473 h 477"/>
                <a:gd name="T12" fmla="*/ 128 w 590"/>
                <a:gd name="T13" fmla="*/ 405 h 477"/>
                <a:gd name="T14" fmla="*/ 110 w 590"/>
                <a:gd name="T15" fmla="*/ 176 h 477"/>
                <a:gd name="T16" fmla="*/ 88 w 590"/>
                <a:gd name="T17" fmla="*/ 176 h 477"/>
                <a:gd name="T18" fmla="*/ 72 w 590"/>
                <a:gd name="T19" fmla="*/ 121 h 477"/>
                <a:gd name="T20" fmla="*/ 88 w 590"/>
                <a:gd name="T21" fmla="*/ 107 h 477"/>
                <a:gd name="T22" fmla="*/ 56 w 590"/>
                <a:gd name="T23" fmla="*/ 96 h 477"/>
                <a:gd name="T24" fmla="*/ 0 w 590"/>
                <a:gd name="T25" fmla="*/ 35 h 477"/>
                <a:gd name="T26" fmla="*/ 334 w 590"/>
                <a:gd name="T27" fmla="*/ 0 h 477"/>
                <a:gd name="T28" fmla="*/ 360 w 590"/>
                <a:gd name="T29" fmla="*/ 29 h 477"/>
                <a:gd name="T30" fmla="*/ 374 w 590"/>
                <a:gd name="T31" fmla="*/ 107 h 477"/>
                <a:gd name="T32" fmla="*/ 414 w 590"/>
                <a:gd name="T33" fmla="*/ 139 h 477"/>
                <a:gd name="T34" fmla="*/ 434 w 590"/>
                <a:gd name="T35" fmla="*/ 168 h 477"/>
                <a:gd name="T36" fmla="*/ 464 w 590"/>
                <a:gd name="T37" fmla="*/ 168 h 477"/>
                <a:gd name="T38" fmla="*/ 496 w 590"/>
                <a:gd name="T39" fmla="*/ 187 h 477"/>
                <a:gd name="T40" fmla="*/ 470 w 590"/>
                <a:gd name="T41" fmla="*/ 225 h 477"/>
                <a:gd name="T42" fmla="*/ 512 w 590"/>
                <a:gd name="T43" fmla="*/ 266 h 477"/>
                <a:gd name="T44" fmla="*/ 550 w 590"/>
                <a:gd name="T45" fmla="*/ 304 h 477"/>
                <a:gd name="T46" fmla="*/ 590 w 590"/>
                <a:gd name="T47" fmla="*/ 364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90" h="477">
                  <a:moveTo>
                    <a:pt x="590" y="364"/>
                  </a:moveTo>
                  <a:cubicBezTo>
                    <a:pt x="574" y="405"/>
                    <a:pt x="574" y="405"/>
                    <a:pt x="574" y="405"/>
                  </a:cubicBezTo>
                  <a:cubicBezTo>
                    <a:pt x="558" y="477"/>
                    <a:pt x="558" y="477"/>
                    <a:pt x="558" y="477"/>
                  </a:cubicBezTo>
                  <a:cubicBezTo>
                    <a:pt x="499" y="477"/>
                    <a:pt x="499" y="477"/>
                    <a:pt x="499" y="477"/>
                  </a:cubicBezTo>
                  <a:cubicBezTo>
                    <a:pt x="523" y="426"/>
                    <a:pt x="523" y="426"/>
                    <a:pt x="523" y="426"/>
                  </a:cubicBezTo>
                  <a:cubicBezTo>
                    <a:pt x="137" y="473"/>
                    <a:pt x="137" y="473"/>
                    <a:pt x="137" y="473"/>
                  </a:cubicBezTo>
                  <a:cubicBezTo>
                    <a:pt x="128" y="405"/>
                    <a:pt x="128" y="405"/>
                    <a:pt x="128" y="405"/>
                  </a:cubicBezTo>
                  <a:cubicBezTo>
                    <a:pt x="110" y="176"/>
                    <a:pt x="110" y="176"/>
                    <a:pt x="110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88" y="107"/>
                    <a:pt x="88" y="107"/>
                    <a:pt x="88" y="107"/>
                  </a:cubicBezTo>
                  <a:cubicBezTo>
                    <a:pt x="56" y="96"/>
                    <a:pt x="56" y="96"/>
                    <a:pt x="56" y="9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374" y="107"/>
                    <a:pt x="374" y="107"/>
                    <a:pt x="374" y="107"/>
                  </a:cubicBezTo>
                  <a:cubicBezTo>
                    <a:pt x="414" y="139"/>
                    <a:pt x="414" y="139"/>
                    <a:pt x="414" y="139"/>
                  </a:cubicBezTo>
                  <a:cubicBezTo>
                    <a:pt x="434" y="168"/>
                    <a:pt x="434" y="168"/>
                    <a:pt x="434" y="168"/>
                  </a:cubicBezTo>
                  <a:cubicBezTo>
                    <a:pt x="464" y="168"/>
                    <a:pt x="464" y="168"/>
                    <a:pt x="464" y="168"/>
                  </a:cubicBezTo>
                  <a:cubicBezTo>
                    <a:pt x="464" y="168"/>
                    <a:pt x="504" y="181"/>
                    <a:pt x="496" y="187"/>
                  </a:cubicBezTo>
                  <a:cubicBezTo>
                    <a:pt x="488" y="192"/>
                    <a:pt x="470" y="225"/>
                    <a:pt x="470" y="225"/>
                  </a:cubicBezTo>
                  <a:cubicBezTo>
                    <a:pt x="512" y="266"/>
                    <a:pt x="512" y="266"/>
                    <a:pt x="512" y="266"/>
                  </a:cubicBezTo>
                  <a:cubicBezTo>
                    <a:pt x="512" y="266"/>
                    <a:pt x="550" y="288"/>
                    <a:pt x="550" y="304"/>
                  </a:cubicBezTo>
                  <a:cubicBezTo>
                    <a:pt x="550" y="320"/>
                    <a:pt x="590" y="364"/>
                    <a:pt x="590" y="36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6" name="Freeform 296"/>
            <p:cNvSpPr>
              <a:spLocks/>
            </p:cNvSpPr>
            <p:nvPr/>
          </p:nvSpPr>
          <p:spPr bwMode="auto">
            <a:xfrm>
              <a:off x="4860925" y="3484563"/>
              <a:ext cx="909638" cy="735013"/>
            </a:xfrm>
            <a:custGeom>
              <a:avLst/>
              <a:gdLst>
                <a:gd name="T0" fmla="*/ 574 w 595"/>
                <a:gd name="T1" fmla="*/ 407 h 481"/>
                <a:gd name="T2" fmla="*/ 564 w 595"/>
                <a:gd name="T3" fmla="*/ 452 h 481"/>
                <a:gd name="T4" fmla="*/ 559 w 595"/>
                <a:gd name="T5" fmla="*/ 477 h 481"/>
                <a:gd name="T6" fmla="*/ 501 w 595"/>
                <a:gd name="T7" fmla="*/ 477 h 481"/>
                <a:gd name="T8" fmla="*/ 527 w 595"/>
                <a:gd name="T9" fmla="*/ 429 h 481"/>
                <a:gd name="T10" fmla="*/ 230 w 595"/>
                <a:gd name="T11" fmla="*/ 462 h 481"/>
                <a:gd name="T12" fmla="*/ 141 w 595"/>
                <a:gd name="T13" fmla="*/ 475 h 481"/>
                <a:gd name="T14" fmla="*/ 115 w 595"/>
                <a:gd name="T15" fmla="*/ 191 h 481"/>
                <a:gd name="T16" fmla="*/ 112 w 595"/>
                <a:gd name="T17" fmla="*/ 176 h 481"/>
                <a:gd name="T18" fmla="*/ 93 w 595"/>
                <a:gd name="T19" fmla="*/ 176 h 481"/>
                <a:gd name="T20" fmla="*/ 85 w 595"/>
                <a:gd name="T21" fmla="*/ 152 h 481"/>
                <a:gd name="T22" fmla="*/ 76 w 595"/>
                <a:gd name="T23" fmla="*/ 124 h 481"/>
                <a:gd name="T24" fmla="*/ 92 w 595"/>
                <a:gd name="T25" fmla="*/ 110 h 481"/>
                <a:gd name="T26" fmla="*/ 61 w 595"/>
                <a:gd name="T27" fmla="*/ 97 h 481"/>
                <a:gd name="T28" fmla="*/ 48 w 595"/>
                <a:gd name="T29" fmla="*/ 83 h 481"/>
                <a:gd name="T30" fmla="*/ 2 w 595"/>
                <a:gd name="T31" fmla="*/ 39 h 481"/>
                <a:gd name="T32" fmla="*/ 336 w 595"/>
                <a:gd name="T33" fmla="*/ 4 h 481"/>
                <a:gd name="T34" fmla="*/ 342 w 595"/>
                <a:gd name="T35" fmla="*/ 12 h 481"/>
                <a:gd name="T36" fmla="*/ 361 w 595"/>
                <a:gd name="T37" fmla="*/ 35 h 481"/>
                <a:gd name="T38" fmla="*/ 372 w 595"/>
                <a:gd name="T39" fmla="*/ 98 h 481"/>
                <a:gd name="T40" fmla="*/ 412 w 595"/>
                <a:gd name="T41" fmla="*/ 141 h 481"/>
                <a:gd name="T42" fmla="*/ 450 w 595"/>
                <a:gd name="T43" fmla="*/ 172 h 481"/>
                <a:gd name="T44" fmla="*/ 495 w 595"/>
                <a:gd name="T45" fmla="*/ 184 h 481"/>
                <a:gd name="T46" fmla="*/ 470 w 595"/>
                <a:gd name="T47" fmla="*/ 226 h 481"/>
                <a:gd name="T48" fmla="*/ 502 w 595"/>
                <a:gd name="T49" fmla="*/ 259 h 481"/>
                <a:gd name="T50" fmla="*/ 550 w 595"/>
                <a:gd name="T51" fmla="*/ 307 h 481"/>
                <a:gd name="T52" fmla="*/ 590 w 595"/>
                <a:gd name="T53" fmla="*/ 367 h 481"/>
                <a:gd name="T54" fmla="*/ 569 w 595"/>
                <a:gd name="T55" fmla="*/ 335 h 481"/>
                <a:gd name="T56" fmla="*/ 550 w 595"/>
                <a:gd name="T57" fmla="*/ 296 h 481"/>
                <a:gd name="T58" fmla="*/ 495 w 595"/>
                <a:gd name="T59" fmla="*/ 247 h 481"/>
                <a:gd name="T60" fmla="*/ 475 w 595"/>
                <a:gd name="T61" fmla="*/ 227 h 481"/>
                <a:gd name="T62" fmla="*/ 500 w 595"/>
                <a:gd name="T63" fmla="*/ 190 h 481"/>
                <a:gd name="T64" fmla="*/ 456 w 595"/>
                <a:gd name="T65" fmla="*/ 168 h 481"/>
                <a:gd name="T66" fmla="*/ 438 w 595"/>
                <a:gd name="T67" fmla="*/ 169 h 481"/>
                <a:gd name="T68" fmla="*/ 429 w 595"/>
                <a:gd name="T69" fmla="*/ 157 h 481"/>
                <a:gd name="T70" fmla="*/ 379 w 595"/>
                <a:gd name="T71" fmla="*/ 109 h 481"/>
                <a:gd name="T72" fmla="*/ 374 w 595"/>
                <a:gd name="T73" fmla="*/ 86 h 481"/>
                <a:gd name="T74" fmla="*/ 357 w 595"/>
                <a:gd name="T75" fmla="*/ 22 h 481"/>
                <a:gd name="T76" fmla="*/ 336 w 595"/>
                <a:gd name="T77" fmla="*/ 0 h 481"/>
                <a:gd name="T78" fmla="*/ 12 w 595"/>
                <a:gd name="T79" fmla="*/ 34 h 481"/>
                <a:gd name="T80" fmla="*/ 1 w 595"/>
                <a:gd name="T81" fmla="*/ 38 h 481"/>
                <a:gd name="T82" fmla="*/ 59 w 595"/>
                <a:gd name="T83" fmla="*/ 100 h 481"/>
                <a:gd name="T84" fmla="*/ 89 w 595"/>
                <a:gd name="T85" fmla="*/ 107 h 481"/>
                <a:gd name="T86" fmla="*/ 72 w 595"/>
                <a:gd name="T87" fmla="*/ 123 h 481"/>
                <a:gd name="T88" fmla="*/ 90 w 595"/>
                <a:gd name="T89" fmla="*/ 180 h 481"/>
                <a:gd name="T90" fmla="*/ 110 w 595"/>
                <a:gd name="T91" fmla="*/ 178 h 481"/>
                <a:gd name="T92" fmla="*/ 137 w 595"/>
                <a:gd name="T93" fmla="*/ 475 h 481"/>
                <a:gd name="T94" fmla="*/ 434 w 595"/>
                <a:gd name="T95" fmla="*/ 441 h 481"/>
                <a:gd name="T96" fmla="*/ 523 w 595"/>
                <a:gd name="T97" fmla="*/ 427 h 481"/>
                <a:gd name="T98" fmla="*/ 501 w 595"/>
                <a:gd name="T99" fmla="*/ 481 h 481"/>
                <a:gd name="T100" fmla="*/ 562 w 595"/>
                <a:gd name="T101" fmla="*/ 480 h 481"/>
                <a:gd name="T102" fmla="*/ 594 w 595"/>
                <a:gd name="T103" fmla="*/ 367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5" h="481">
                  <a:moveTo>
                    <a:pt x="590" y="365"/>
                  </a:moveTo>
                  <a:cubicBezTo>
                    <a:pt x="584" y="379"/>
                    <a:pt x="579" y="393"/>
                    <a:pt x="574" y="407"/>
                  </a:cubicBezTo>
                  <a:cubicBezTo>
                    <a:pt x="572" y="411"/>
                    <a:pt x="572" y="416"/>
                    <a:pt x="571" y="421"/>
                  </a:cubicBezTo>
                  <a:cubicBezTo>
                    <a:pt x="568" y="431"/>
                    <a:pt x="566" y="442"/>
                    <a:pt x="564" y="452"/>
                  </a:cubicBezTo>
                  <a:cubicBezTo>
                    <a:pt x="562" y="460"/>
                    <a:pt x="560" y="468"/>
                    <a:pt x="558" y="476"/>
                  </a:cubicBezTo>
                  <a:cubicBezTo>
                    <a:pt x="558" y="480"/>
                    <a:pt x="558" y="477"/>
                    <a:pt x="559" y="477"/>
                  </a:cubicBezTo>
                  <a:cubicBezTo>
                    <a:pt x="557" y="477"/>
                    <a:pt x="554" y="477"/>
                    <a:pt x="551" y="477"/>
                  </a:cubicBezTo>
                  <a:cubicBezTo>
                    <a:pt x="534" y="477"/>
                    <a:pt x="518" y="477"/>
                    <a:pt x="501" y="477"/>
                  </a:cubicBezTo>
                  <a:cubicBezTo>
                    <a:pt x="502" y="478"/>
                    <a:pt x="502" y="479"/>
                    <a:pt x="503" y="480"/>
                  </a:cubicBezTo>
                  <a:cubicBezTo>
                    <a:pt x="511" y="463"/>
                    <a:pt x="519" y="446"/>
                    <a:pt x="527" y="429"/>
                  </a:cubicBezTo>
                  <a:cubicBezTo>
                    <a:pt x="527" y="428"/>
                    <a:pt x="527" y="426"/>
                    <a:pt x="525" y="426"/>
                  </a:cubicBezTo>
                  <a:cubicBezTo>
                    <a:pt x="427" y="438"/>
                    <a:pt x="328" y="450"/>
                    <a:pt x="230" y="462"/>
                  </a:cubicBezTo>
                  <a:cubicBezTo>
                    <a:pt x="200" y="466"/>
                    <a:pt x="170" y="470"/>
                    <a:pt x="139" y="473"/>
                  </a:cubicBezTo>
                  <a:cubicBezTo>
                    <a:pt x="140" y="474"/>
                    <a:pt x="141" y="475"/>
                    <a:pt x="141" y="475"/>
                  </a:cubicBezTo>
                  <a:cubicBezTo>
                    <a:pt x="136" y="438"/>
                    <a:pt x="132" y="401"/>
                    <a:pt x="129" y="364"/>
                  </a:cubicBezTo>
                  <a:cubicBezTo>
                    <a:pt x="124" y="306"/>
                    <a:pt x="119" y="249"/>
                    <a:pt x="115" y="191"/>
                  </a:cubicBezTo>
                  <a:cubicBezTo>
                    <a:pt x="114" y="187"/>
                    <a:pt x="114" y="182"/>
                    <a:pt x="114" y="178"/>
                  </a:cubicBezTo>
                  <a:cubicBezTo>
                    <a:pt x="114" y="177"/>
                    <a:pt x="113" y="176"/>
                    <a:pt x="112" y="176"/>
                  </a:cubicBezTo>
                  <a:cubicBezTo>
                    <a:pt x="108" y="176"/>
                    <a:pt x="104" y="176"/>
                    <a:pt x="100" y="176"/>
                  </a:cubicBezTo>
                  <a:cubicBezTo>
                    <a:pt x="98" y="176"/>
                    <a:pt x="96" y="176"/>
                    <a:pt x="93" y="176"/>
                  </a:cubicBezTo>
                  <a:cubicBezTo>
                    <a:pt x="90" y="176"/>
                    <a:pt x="92" y="176"/>
                    <a:pt x="92" y="177"/>
                  </a:cubicBezTo>
                  <a:cubicBezTo>
                    <a:pt x="90" y="169"/>
                    <a:pt x="87" y="160"/>
                    <a:pt x="85" y="152"/>
                  </a:cubicBezTo>
                  <a:cubicBezTo>
                    <a:pt x="82" y="142"/>
                    <a:pt x="79" y="133"/>
                    <a:pt x="77" y="123"/>
                  </a:cubicBezTo>
                  <a:cubicBezTo>
                    <a:pt x="76" y="121"/>
                    <a:pt x="77" y="123"/>
                    <a:pt x="76" y="124"/>
                  </a:cubicBezTo>
                  <a:cubicBezTo>
                    <a:pt x="78" y="122"/>
                    <a:pt x="79" y="121"/>
                    <a:pt x="81" y="120"/>
                  </a:cubicBezTo>
                  <a:cubicBezTo>
                    <a:pt x="84" y="116"/>
                    <a:pt x="88" y="113"/>
                    <a:pt x="92" y="110"/>
                  </a:cubicBezTo>
                  <a:cubicBezTo>
                    <a:pt x="93" y="109"/>
                    <a:pt x="92" y="107"/>
                    <a:pt x="91" y="107"/>
                  </a:cubicBezTo>
                  <a:cubicBezTo>
                    <a:pt x="81" y="103"/>
                    <a:pt x="71" y="100"/>
                    <a:pt x="61" y="97"/>
                  </a:cubicBezTo>
                  <a:cubicBezTo>
                    <a:pt x="59" y="96"/>
                    <a:pt x="60" y="97"/>
                    <a:pt x="57" y="94"/>
                  </a:cubicBezTo>
                  <a:cubicBezTo>
                    <a:pt x="54" y="90"/>
                    <a:pt x="51" y="87"/>
                    <a:pt x="48" y="83"/>
                  </a:cubicBezTo>
                  <a:cubicBezTo>
                    <a:pt x="33" y="67"/>
                    <a:pt x="18" y="51"/>
                    <a:pt x="4" y="35"/>
                  </a:cubicBezTo>
                  <a:cubicBezTo>
                    <a:pt x="3" y="36"/>
                    <a:pt x="3" y="38"/>
                    <a:pt x="2" y="39"/>
                  </a:cubicBezTo>
                  <a:cubicBezTo>
                    <a:pt x="101" y="28"/>
                    <a:pt x="200" y="18"/>
                    <a:pt x="299" y="8"/>
                  </a:cubicBezTo>
                  <a:cubicBezTo>
                    <a:pt x="311" y="7"/>
                    <a:pt x="323" y="5"/>
                    <a:pt x="336" y="4"/>
                  </a:cubicBezTo>
                  <a:cubicBezTo>
                    <a:pt x="334" y="4"/>
                    <a:pt x="335" y="4"/>
                    <a:pt x="336" y="6"/>
                  </a:cubicBezTo>
                  <a:cubicBezTo>
                    <a:pt x="338" y="8"/>
                    <a:pt x="340" y="10"/>
                    <a:pt x="342" y="12"/>
                  </a:cubicBezTo>
                  <a:cubicBezTo>
                    <a:pt x="348" y="18"/>
                    <a:pt x="353" y="24"/>
                    <a:pt x="358" y="30"/>
                  </a:cubicBezTo>
                  <a:cubicBezTo>
                    <a:pt x="361" y="33"/>
                    <a:pt x="360" y="31"/>
                    <a:pt x="361" y="35"/>
                  </a:cubicBezTo>
                  <a:cubicBezTo>
                    <a:pt x="362" y="41"/>
                    <a:pt x="363" y="47"/>
                    <a:pt x="364" y="52"/>
                  </a:cubicBezTo>
                  <a:cubicBezTo>
                    <a:pt x="367" y="68"/>
                    <a:pt x="369" y="83"/>
                    <a:pt x="372" y="98"/>
                  </a:cubicBezTo>
                  <a:cubicBezTo>
                    <a:pt x="373" y="107"/>
                    <a:pt x="373" y="109"/>
                    <a:pt x="380" y="114"/>
                  </a:cubicBezTo>
                  <a:cubicBezTo>
                    <a:pt x="391" y="123"/>
                    <a:pt x="402" y="132"/>
                    <a:pt x="412" y="141"/>
                  </a:cubicBezTo>
                  <a:cubicBezTo>
                    <a:pt x="420" y="146"/>
                    <a:pt x="426" y="159"/>
                    <a:pt x="432" y="167"/>
                  </a:cubicBezTo>
                  <a:cubicBezTo>
                    <a:pt x="437" y="174"/>
                    <a:pt x="442" y="172"/>
                    <a:pt x="450" y="172"/>
                  </a:cubicBezTo>
                  <a:cubicBezTo>
                    <a:pt x="461" y="172"/>
                    <a:pt x="467" y="172"/>
                    <a:pt x="476" y="176"/>
                  </a:cubicBezTo>
                  <a:cubicBezTo>
                    <a:pt x="483" y="178"/>
                    <a:pt x="489" y="181"/>
                    <a:pt x="495" y="184"/>
                  </a:cubicBezTo>
                  <a:cubicBezTo>
                    <a:pt x="499" y="187"/>
                    <a:pt x="492" y="192"/>
                    <a:pt x="489" y="196"/>
                  </a:cubicBezTo>
                  <a:cubicBezTo>
                    <a:pt x="482" y="205"/>
                    <a:pt x="476" y="216"/>
                    <a:pt x="470" y="226"/>
                  </a:cubicBezTo>
                  <a:cubicBezTo>
                    <a:pt x="470" y="227"/>
                    <a:pt x="470" y="228"/>
                    <a:pt x="470" y="228"/>
                  </a:cubicBezTo>
                  <a:cubicBezTo>
                    <a:pt x="481" y="239"/>
                    <a:pt x="491" y="249"/>
                    <a:pt x="502" y="259"/>
                  </a:cubicBezTo>
                  <a:cubicBezTo>
                    <a:pt x="511" y="268"/>
                    <a:pt x="521" y="274"/>
                    <a:pt x="531" y="282"/>
                  </a:cubicBezTo>
                  <a:cubicBezTo>
                    <a:pt x="539" y="288"/>
                    <a:pt x="549" y="296"/>
                    <a:pt x="550" y="307"/>
                  </a:cubicBezTo>
                  <a:cubicBezTo>
                    <a:pt x="550" y="315"/>
                    <a:pt x="556" y="323"/>
                    <a:pt x="560" y="330"/>
                  </a:cubicBezTo>
                  <a:cubicBezTo>
                    <a:pt x="569" y="343"/>
                    <a:pt x="580" y="356"/>
                    <a:pt x="590" y="367"/>
                  </a:cubicBezTo>
                  <a:cubicBezTo>
                    <a:pt x="592" y="369"/>
                    <a:pt x="595" y="366"/>
                    <a:pt x="593" y="365"/>
                  </a:cubicBezTo>
                  <a:cubicBezTo>
                    <a:pt x="584" y="355"/>
                    <a:pt x="576" y="345"/>
                    <a:pt x="569" y="335"/>
                  </a:cubicBezTo>
                  <a:cubicBezTo>
                    <a:pt x="564" y="328"/>
                    <a:pt x="559" y="322"/>
                    <a:pt x="556" y="314"/>
                  </a:cubicBezTo>
                  <a:cubicBezTo>
                    <a:pt x="553" y="308"/>
                    <a:pt x="554" y="302"/>
                    <a:pt x="550" y="296"/>
                  </a:cubicBezTo>
                  <a:cubicBezTo>
                    <a:pt x="543" y="284"/>
                    <a:pt x="529" y="275"/>
                    <a:pt x="517" y="267"/>
                  </a:cubicBezTo>
                  <a:cubicBezTo>
                    <a:pt x="510" y="263"/>
                    <a:pt x="502" y="253"/>
                    <a:pt x="495" y="247"/>
                  </a:cubicBezTo>
                  <a:cubicBezTo>
                    <a:pt x="490" y="242"/>
                    <a:pt x="485" y="237"/>
                    <a:pt x="479" y="232"/>
                  </a:cubicBezTo>
                  <a:cubicBezTo>
                    <a:pt x="478" y="230"/>
                    <a:pt x="476" y="229"/>
                    <a:pt x="475" y="227"/>
                  </a:cubicBezTo>
                  <a:cubicBezTo>
                    <a:pt x="472" y="225"/>
                    <a:pt x="473" y="228"/>
                    <a:pt x="474" y="227"/>
                  </a:cubicBezTo>
                  <a:cubicBezTo>
                    <a:pt x="481" y="214"/>
                    <a:pt x="489" y="200"/>
                    <a:pt x="500" y="190"/>
                  </a:cubicBezTo>
                  <a:cubicBezTo>
                    <a:pt x="508" y="183"/>
                    <a:pt x="486" y="176"/>
                    <a:pt x="483" y="174"/>
                  </a:cubicBezTo>
                  <a:cubicBezTo>
                    <a:pt x="473" y="170"/>
                    <a:pt x="467" y="168"/>
                    <a:pt x="456" y="168"/>
                  </a:cubicBezTo>
                  <a:cubicBezTo>
                    <a:pt x="450" y="168"/>
                    <a:pt x="443" y="168"/>
                    <a:pt x="437" y="168"/>
                  </a:cubicBezTo>
                  <a:cubicBezTo>
                    <a:pt x="435" y="168"/>
                    <a:pt x="439" y="170"/>
                    <a:pt x="438" y="169"/>
                  </a:cubicBezTo>
                  <a:cubicBezTo>
                    <a:pt x="437" y="168"/>
                    <a:pt x="437" y="167"/>
                    <a:pt x="436" y="166"/>
                  </a:cubicBezTo>
                  <a:cubicBezTo>
                    <a:pt x="434" y="163"/>
                    <a:pt x="432" y="160"/>
                    <a:pt x="429" y="157"/>
                  </a:cubicBezTo>
                  <a:cubicBezTo>
                    <a:pt x="424" y="149"/>
                    <a:pt x="419" y="141"/>
                    <a:pt x="412" y="135"/>
                  </a:cubicBezTo>
                  <a:cubicBezTo>
                    <a:pt x="401" y="126"/>
                    <a:pt x="390" y="117"/>
                    <a:pt x="379" y="109"/>
                  </a:cubicBezTo>
                  <a:cubicBezTo>
                    <a:pt x="377" y="107"/>
                    <a:pt x="378" y="108"/>
                    <a:pt x="377" y="104"/>
                  </a:cubicBezTo>
                  <a:cubicBezTo>
                    <a:pt x="376" y="98"/>
                    <a:pt x="375" y="92"/>
                    <a:pt x="374" y="86"/>
                  </a:cubicBezTo>
                  <a:cubicBezTo>
                    <a:pt x="371" y="71"/>
                    <a:pt x="369" y="56"/>
                    <a:pt x="366" y="40"/>
                  </a:cubicBezTo>
                  <a:cubicBezTo>
                    <a:pt x="364" y="31"/>
                    <a:pt x="363" y="29"/>
                    <a:pt x="357" y="22"/>
                  </a:cubicBezTo>
                  <a:cubicBezTo>
                    <a:pt x="352" y="17"/>
                    <a:pt x="347" y="11"/>
                    <a:pt x="342" y="6"/>
                  </a:cubicBezTo>
                  <a:cubicBezTo>
                    <a:pt x="341" y="5"/>
                    <a:pt x="338" y="0"/>
                    <a:pt x="336" y="0"/>
                  </a:cubicBezTo>
                  <a:cubicBezTo>
                    <a:pt x="332" y="0"/>
                    <a:pt x="329" y="1"/>
                    <a:pt x="325" y="1"/>
                  </a:cubicBezTo>
                  <a:cubicBezTo>
                    <a:pt x="221" y="12"/>
                    <a:pt x="116" y="23"/>
                    <a:pt x="12" y="34"/>
                  </a:cubicBezTo>
                  <a:cubicBezTo>
                    <a:pt x="8" y="34"/>
                    <a:pt x="5" y="34"/>
                    <a:pt x="2" y="35"/>
                  </a:cubicBezTo>
                  <a:cubicBezTo>
                    <a:pt x="1" y="35"/>
                    <a:pt x="0" y="37"/>
                    <a:pt x="1" y="38"/>
                  </a:cubicBezTo>
                  <a:cubicBezTo>
                    <a:pt x="16" y="54"/>
                    <a:pt x="31" y="71"/>
                    <a:pt x="46" y="87"/>
                  </a:cubicBezTo>
                  <a:cubicBezTo>
                    <a:pt x="49" y="91"/>
                    <a:pt x="54" y="99"/>
                    <a:pt x="59" y="100"/>
                  </a:cubicBezTo>
                  <a:cubicBezTo>
                    <a:pt x="69" y="104"/>
                    <a:pt x="80" y="107"/>
                    <a:pt x="90" y="111"/>
                  </a:cubicBezTo>
                  <a:cubicBezTo>
                    <a:pt x="89" y="109"/>
                    <a:pt x="89" y="108"/>
                    <a:pt x="89" y="107"/>
                  </a:cubicBezTo>
                  <a:cubicBezTo>
                    <a:pt x="84" y="112"/>
                    <a:pt x="78" y="117"/>
                    <a:pt x="73" y="121"/>
                  </a:cubicBezTo>
                  <a:cubicBezTo>
                    <a:pt x="72" y="122"/>
                    <a:pt x="72" y="123"/>
                    <a:pt x="72" y="123"/>
                  </a:cubicBezTo>
                  <a:cubicBezTo>
                    <a:pt x="78" y="142"/>
                    <a:pt x="83" y="160"/>
                    <a:pt x="88" y="179"/>
                  </a:cubicBezTo>
                  <a:cubicBezTo>
                    <a:pt x="89" y="179"/>
                    <a:pt x="89" y="180"/>
                    <a:pt x="90" y="180"/>
                  </a:cubicBezTo>
                  <a:cubicBezTo>
                    <a:pt x="97" y="180"/>
                    <a:pt x="105" y="180"/>
                    <a:pt x="112" y="180"/>
                  </a:cubicBezTo>
                  <a:cubicBezTo>
                    <a:pt x="111" y="179"/>
                    <a:pt x="110" y="179"/>
                    <a:pt x="110" y="178"/>
                  </a:cubicBezTo>
                  <a:cubicBezTo>
                    <a:pt x="117" y="266"/>
                    <a:pt x="121" y="355"/>
                    <a:pt x="133" y="443"/>
                  </a:cubicBezTo>
                  <a:cubicBezTo>
                    <a:pt x="134" y="454"/>
                    <a:pt x="136" y="465"/>
                    <a:pt x="137" y="475"/>
                  </a:cubicBezTo>
                  <a:cubicBezTo>
                    <a:pt x="137" y="476"/>
                    <a:pt x="138" y="478"/>
                    <a:pt x="139" y="477"/>
                  </a:cubicBezTo>
                  <a:cubicBezTo>
                    <a:pt x="238" y="465"/>
                    <a:pt x="336" y="453"/>
                    <a:pt x="434" y="441"/>
                  </a:cubicBezTo>
                  <a:cubicBezTo>
                    <a:pt x="465" y="437"/>
                    <a:pt x="495" y="434"/>
                    <a:pt x="525" y="430"/>
                  </a:cubicBezTo>
                  <a:cubicBezTo>
                    <a:pt x="524" y="429"/>
                    <a:pt x="524" y="428"/>
                    <a:pt x="523" y="427"/>
                  </a:cubicBezTo>
                  <a:cubicBezTo>
                    <a:pt x="515" y="444"/>
                    <a:pt x="507" y="461"/>
                    <a:pt x="499" y="478"/>
                  </a:cubicBezTo>
                  <a:cubicBezTo>
                    <a:pt x="499" y="480"/>
                    <a:pt x="499" y="481"/>
                    <a:pt x="501" y="481"/>
                  </a:cubicBezTo>
                  <a:cubicBezTo>
                    <a:pt x="521" y="481"/>
                    <a:pt x="540" y="481"/>
                    <a:pt x="560" y="481"/>
                  </a:cubicBezTo>
                  <a:cubicBezTo>
                    <a:pt x="561" y="481"/>
                    <a:pt x="561" y="481"/>
                    <a:pt x="562" y="480"/>
                  </a:cubicBezTo>
                  <a:cubicBezTo>
                    <a:pt x="566" y="458"/>
                    <a:pt x="571" y="437"/>
                    <a:pt x="576" y="415"/>
                  </a:cubicBezTo>
                  <a:cubicBezTo>
                    <a:pt x="580" y="398"/>
                    <a:pt x="587" y="382"/>
                    <a:pt x="594" y="367"/>
                  </a:cubicBezTo>
                  <a:cubicBezTo>
                    <a:pt x="595" y="364"/>
                    <a:pt x="591" y="363"/>
                    <a:pt x="590" y="36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7" name="Freeform 297"/>
            <p:cNvSpPr>
              <a:spLocks/>
            </p:cNvSpPr>
            <p:nvPr/>
          </p:nvSpPr>
          <p:spPr bwMode="auto">
            <a:xfrm>
              <a:off x="5073650" y="4138613"/>
              <a:ext cx="642938" cy="612775"/>
            </a:xfrm>
            <a:custGeom>
              <a:avLst/>
              <a:gdLst>
                <a:gd name="T0" fmla="*/ 405 w 405"/>
                <a:gd name="T1" fmla="*/ 49 h 386"/>
                <a:gd name="T2" fmla="*/ 368 w 405"/>
                <a:gd name="T3" fmla="*/ 153 h 386"/>
                <a:gd name="T4" fmla="*/ 310 w 405"/>
                <a:gd name="T5" fmla="*/ 266 h 386"/>
                <a:gd name="T6" fmla="*/ 310 w 405"/>
                <a:gd name="T7" fmla="*/ 364 h 386"/>
                <a:gd name="T8" fmla="*/ 71 w 405"/>
                <a:gd name="T9" fmla="*/ 386 h 386"/>
                <a:gd name="T10" fmla="*/ 71 w 405"/>
                <a:gd name="T11" fmla="*/ 326 h 386"/>
                <a:gd name="T12" fmla="*/ 25 w 405"/>
                <a:gd name="T13" fmla="*/ 326 h 386"/>
                <a:gd name="T14" fmla="*/ 25 w 405"/>
                <a:gd name="T15" fmla="*/ 218 h 386"/>
                <a:gd name="T16" fmla="*/ 12 w 405"/>
                <a:gd name="T17" fmla="*/ 136 h 386"/>
                <a:gd name="T18" fmla="*/ 0 w 405"/>
                <a:gd name="T19" fmla="*/ 45 h 386"/>
                <a:gd name="T20" fmla="*/ 371 w 405"/>
                <a:gd name="T21" fmla="*/ 0 h 386"/>
                <a:gd name="T22" fmla="*/ 348 w 405"/>
                <a:gd name="T23" fmla="*/ 49 h 386"/>
                <a:gd name="T24" fmla="*/ 405 w 405"/>
                <a:gd name="T25" fmla="*/ 4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386">
                  <a:moveTo>
                    <a:pt x="405" y="49"/>
                  </a:moveTo>
                  <a:lnTo>
                    <a:pt x="368" y="153"/>
                  </a:lnTo>
                  <a:lnTo>
                    <a:pt x="310" y="266"/>
                  </a:lnTo>
                  <a:lnTo>
                    <a:pt x="310" y="364"/>
                  </a:lnTo>
                  <a:lnTo>
                    <a:pt x="71" y="386"/>
                  </a:lnTo>
                  <a:lnTo>
                    <a:pt x="71" y="326"/>
                  </a:lnTo>
                  <a:lnTo>
                    <a:pt x="25" y="326"/>
                  </a:lnTo>
                  <a:lnTo>
                    <a:pt x="25" y="218"/>
                  </a:lnTo>
                  <a:lnTo>
                    <a:pt x="12" y="136"/>
                  </a:lnTo>
                  <a:lnTo>
                    <a:pt x="0" y="45"/>
                  </a:lnTo>
                  <a:lnTo>
                    <a:pt x="371" y="0"/>
                  </a:lnTo>
                  <a:lnTo>
                    <a:pt x="348" y="49"/>
                  </a:lnTo>
                  <a:lnTo>
                    <a:pt x="405" y="49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8" name="Freeform 298"/>
            <p:cNvSpPr>
              <a:spLocks/>
            </p:cNvSpPr>
            <p:nvPr/>
          </p:nvSpPr>
          <p:spPr bwMode="auto">
            <a:xfrm>
              <a:off x="5073650" y="4138613"/>
              <a:ext cx="642938" cy="612775"/>
            </a:xfrm>
            <a:custGeom>
              <a:avLst/>
              <a:gdLst>
                <a:gd name="T0" fmla="*/ 405 w 405"/>
                <a:gd name="T1" fmla="*/ 49 h 386"/>
                <a:gd name="T2" fmla="*/ 368 w 405"/>
                <a:gd name="T3" fmla="*/ 153 h 386"/>
                <a:gd name="T4" fmla="*/ 310 w 405"/>
                <a:gd name="T5" fmla="*/ 266 h 386"/>
                <a:gd name="T6" fmla="*/ 310 w 405"/>
                <a:gd name="T7" fmla="*/ 364 h 386"/>
                <a:gd name="T8" fmla="*/ 71 w 405"/>
                <a:gd name="T9" fmla="*/ 386 h 386"/>
                <a:gd name="T10" fmla="*/ 71 w 405"/>
                <a:gd name="T11" fmla="*/ 326 h 386"/>
                <a:gd name="T12" fmla="*/ 25 w 405"/>
                <a:gd name="T13" fmla="*/ 326 h 386"/>
                <a:gd name="T14" fmla="*/ 25 w 405"/>
                <a:gd name="T15" fmla="*/ 218 h 386"/>
                <a:gd name="T16" fmla="*/ 12 w 405"/>
                <a:gd name="T17" fmla="*/ 136 h 386"/>
                <a:gd name="T18" fmla="*/ 0 w 405"/>
                <a:gd name="T19" fmla="*/ 45 h 386"/>
                <a:gd name="T20" fmla="*/ 371 w 405"/>
                <a:gd name="T21" fmla="*/ 0 h 386"/>
                <a:gd name="T22" fmla="*/ 348 w 405"/>
                <a:gd name="T23" fmla="*/ 49 h 386"/>
                <a:gd name="T24" fmla="*/ 405 w 405"/>
                <a:gd name="T25" fmla="*/ 49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5" h="386">
                  <a:moveTo>
                    <a:pt x="405" y="49"/>
                  </a:moveTo>
                  <a:lnTo>
                    <a:pt x="368" y="153"/>
                  </a:lnTo>
                  <a:lnTo>
                    <a:pt x="310" y="266"/>
                  </a:lnTo>
                  <a:lnTo>
                    <a:pt x="310" y="364"/>
                  </a:lnTo>
                  <a:lnTo>
                    <a:pt x="71" y="386"/>
                  </a:lnTo>
                  <a:lnTo>
                    <a:pt x="71" y="326"/>
                  </a:lnTo>
                  <a:lnTo>
                    <a:pt x="25" y="326"/>
                  </a:lnTo>
                  <a:lnTo>
                    <a:pt x="25" y="218"/>
                  </a:lnTo>
                  <a:lnTo>
                    <a:pt x="12" y="136"/>
                  </a:lnTo>
                  <a:lnTo>
                    <a:pt x="0" y="45"/>
                  </a:lnTo>
                  <a:lnTo>
                    <a:pt x="371" y="0"/>
                  </a:lnTo>
                  <a:lnTo>
                    <a:pt x="348" y="49"/>
                  </a:lnTo>
                  <a:lnTo>
                    <a:pt x="405" y="49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89" name="Freeform 299"/>
            <p:cNvSpPr>
              <a:spLocks/>
            </p:cNvSpPr>
            <p:nvPr/>
          </p:nvSpPr>
          <p:spPr bwMode="auto">
            <a:xfrm>
              <a:off x="5070475" y="4135438"/>
              <a:ext cx="649288" cy="617538"/>
            </a:xfrm>
            <a:custGeom>
              <a:avLst/>
              <a:gdLst>
                <a:gd name="T0" fmla="*/ 421 w 425"/>
                <a:gd name="T1" fmla="*/ 53 h 405"/>
                <a:gd name="T2" fmla="*/ 398 w 425"/>
                <a:gd name="T3" fmla="*/ 120 h 405"/>
                <a:gd name="T4" fmla="*/ 380 w 425"/>
                <a:gd name="T5" fmla="*/ 167 h 405"/>
                <a:gd name="T6" fmla="*/ 340 w 425"/>
                <a:gd name="T7" fmla="*/ 245 h 405"/>
                <a:gd name="T8" fmla="*/ 322 w 425"/>
                <a:gd name="T9" fmla="*/ 287 h 405"/>
                <a:gd name="T10" fmla="*/ 322 w 425"/>
                <a:gd name="T11" fmla="*/ 381 h 405"/>
                <a:gd name="T12" fmla="*/ 324 w 425"/>
                <a:gd name="T13" fmla="*/ 379 h 405"/>
                <a:gd name="T14" fmla="*/ 76 w 425"/>
                <a:gd name="T15" fmla="*/ 401 h 405"/>
                <a:gd name="T16" fmla="*/ 78 w 425"/>
                <a:gd name="T17" fmla="*/ 403 h 405"/>
                <a:gd name="T18" fmla="*/ 78 w 425"/>
                <a:gd name="T19" fmla="*/ 341 h 405"/>
                <a:gd name="T20" fmla="*/ 76 w 425"/>
                <a:gd name="T21" fmla="*/ 339 h 405"/>
                <a:gd name="T22" fmla="*/ 28 w 425"/>
                <a:gd name="T23" fmla="*/ 339 h 405"/>
                <a:gd name="T24" fmla="*/ 30 w 425"/>
                <a:gd name="T25" fmla="*/ 341 h 405"/>
                <a:gd name="T26" fmla="*/ 30 w 425"/>
                <a:gd name="T27" fmla="*/ 270 h 405"/>
                <a:gd name="T28" fmla="*/ 28 w 425"/>
                <a:gd name="T29" fmla="*/ 217 h 405"/>
                <a:gd name="T30" fmla="*/ 7 w 425"/>
                <a:gd name="T31" fmla="*/ 69 h 405"/>
                <a:gd name="T32" fmla="*/ 4 w 425"/>
                <a:gd name="T33" fmla="*/ 49 h 405"/>
                <a:gd name="T34" fmla="*/ 2 w 425"/>
                <a:gd name="T35" fmla="*/ 51 h 405"/>
                <a:gd name="T36" fmla="*/ 297 w 425"/>
                <a:gd name="T37" fmla="*/ 15 h 405"/>
                <a:gd name="T38" fmla="*/ 388 w 425"/>
                <a:gd name="T39" fmla="*/ 4 h 405"/>
                <a:gd name="T40" fmla="*/ 386 w 425"/>
                <a:gd name="T41" fmla="*/ 1 h 405"/>
                <a:gd name="T42" fmla="*/ 362 w 425"/>
                <a:gd name="T43" fmla="*/ 52 h 405"/>
                <a:gd name="T44" fmla="*/ 364 w 425"/>
                <a:gd name="T45" fmla="*/ 55 h 405"/>
                <a:gd name="T46" fmla="*/ 423 w 425"/>
                <a:gd name="T47" fmla="*/ 55 h 405"/>
                <a:gd name="T48" fmla="*/ 423 w 425"/>
                <a:gd name="T49" fmla="*/ 51 h 405"/>
                <a:gd name="T50" fmla="*/ 364 w 425"/>
                <a:gd name="T51" fmla="*/ 51 h 405"/>
                <a:gd name="T52" fmla="*/ 366 w 425"/>
                <a:gd name="T53" fmla="*/ 54 h 405"/>
                <a:gd name="T54" fmla="*/ 390 w 425"/>
                <a:gd name="T55" fmla="*/ 3 h 405"/>
                <a:gd name="T56" fmla="*/ 388 w 425"/>
                <a:gd name="T57" fmla="*/ 0 h 405"/>
                <a:gd name="T58" fmla="*/ 93 w 425"/>
                <a:gd name="T59" fmla="*/ 36 h 405"/>
                <a:gd name="T60" fmla="*/ 2 w 425"/>
                <a:gd name="T61" fmla="*/ 47 h 405"/>
                <a:gd name="T62" fmla="*/ 0 w 425"/>
                <a:gd name="T63" fmla="*/ 49 h 405"/>
                <a:gd name="T64" fmla="*/ 18 w 425"/>
                <a:gd name="T65" fmla="*/ 176 h 405"/>
                <a:gd name="T66" fmla="*/ 26 w 425"/>
                <a:gd name="T67" fmla="*/ 237 h 405"/>
                <a:gd name="T68" fmla="*/ 26 w 425"/>
                <a:gd name="T69" fmla="*/ 324 h 405"/>
                <a:gd name="T70" fmla="*/ 26 w 425"/>
                <a:gd name="T71" fmla="*/ 341 h 405"/>
                <a:gd name="T72" fmla="*/ 28 w 425"/>
                <a:gd name="T73" fmla="*/ 343 h 405"/>
                <a:gd name="T74" fmla="*/ 76 w 425"/>
                <a:gd name="T75" fmla="*/ 343 h 405"/>
                <a:gd name="T76" fmla="*/ 74 w 425"/>
                <a:gd name="T77" fmla="*/ 341 h 405"/>
                <a:gd name="T78" fmla="*/ 74 w 425"/>
                <a:gd name="T79" fmla="*/ 403 h 405"/>
                <a:gd name="T80" fmla="*/ 76 w 425"/>
                <a:gd name="T81" fmla="*/ 405 h 405"/>
                <a:gd name="T82" fmla="*/ 324 w 425"/>
                <a:gd name="T83" fmla="*/ 383 h 405"/>
                <a:gd name="T84" fmla="*/ 326 w 425"/>
                <a:gd name="T85" fmla="*/ 381 h 405"/>
                <a:gd name="T86" fmla="*/ 326 w 425"/>
                <a:gd name="T87" fmla="*/ 308 h 405"/>
                <a:gd name="T88" fmla="*/ 326 w 425"/>
                <a:gd name="T89" fmla="*/ 279 h 405"/>
                <a:gd name="T90" fmla="*/ 328 w 425"/>
                <a:gd name="T91" fmla="*/ 276 h 405"/>
                <a:gd name="T92" fmla="*/ 335 w 425"/>
                <a:gd name="T93" fmla="*/ 263 h 405"/>
                <a:gd name="T94" fmla="*/ 377 w 425"/>
                <a:gd name="T95" fmla="*/ 182 h 405"/>
                <a:gd name="T96" fmla="*/ 394 w 425"/>
                <a:gd name="T97" fmla="*/ 143 h 405"/>
                <a:gd name="T98" fmla="*/ 425 w 425"/>
                <a:gd name="T99" fmla="*/ 54 h 405"/>
                <a:gd name="T100" fmla="*/ 421 w 425"/>
                <a:gd name="T101" fmla="*/ 5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5" h="405">
                  <a:moveTo>
                    <a:pt x="421" y="53"/>
                  </a:moveTo>
                  <a:cubicBezTo>
                    <a:pt x="413" y="75"/>
                    <a:pt x="405" y="97"/>
                    <a:pt x="398" y="120"/>
                  </a:cubicBezTo>
                  <a:cubicBezTo>
                    <a:pt x="392" y="136"/>
                    <a:pt x="387" y="153"/>
                    <a:pt x="380" y="167"/>
                  </a:cubicBezTo>
                  <a:cubicBezTo>
                    <a:pt x="366" y="193"/>
                    <a:pt x="353" y="219"/>
                    <a:pt x="340" y="245"/>
                  </a:cubicBezTo>
                  <a:cubicBezTo>
                    <a:pt x="333" y="258"/>
                    <a:pt x="322" y="271"/>
                    <a:pt x="322" y="287"/>
                  </a:cubicBezTo>
                  <a:cubicBezTo>
                    <a:pt x="322" y="318"/>
                    <a:pt x="322" y="350"/>
                    <a:pt x="322" y="381"/>
                  </a:cubicBezTo>
                  <a:cubicBezTo>
                    <a:pt x="323" y="381"/>
                    <a:pt x="323" y="380"/>
                    <a:pt x="324" y="379"/>
                  </a:cubicBezTo>
                  <a:cubicBezTo>
                    <a:pt x="241" y="386"/>
                    <a:pt x="159" y="394"/>
                    <a:pt x="76" y="401"/>
                  </a:cubicBezTo>
                  <a:cubicBezTo>
                    <a:pt x="77" y="401"/>
                    <a:pt x="77" y="402"/>
                    <a:pt x="78" y="403"/>
                  </a:cubicBezTo>
                  <a:cubicBezTo>
                    <a:pt x="78" y="382"/>
                    <a:pt x="78" y="362"/>
                    <a:pt x="78" y="341"/>
                  </a:cubicBezTo>
                  <a:cubicBezTo>
                    <a:pt x="78" y="340"/>
                    <a:pt x="77" y="339"/>
                    <a:pt x="76" y="339"/>
                  </a:cubicBezTo>
                  <a:cubicBezTo>
                    <a:pt x="60" y="339"/>
                    <a:pt x="44" y="339"/>
                    <a:pt x="28" y="339"/>
                  </a:cubicBezTo>
                  <a:cubicBezTo>
                    <a:pt x="29" y="340"/>
                    <a:pt x="29" y="341"/>
                    <a:pt x="30" y="341"/>
                  </a:cubicBezTo>
                  <a:cubicBezTo>
                    <a:pt x="30" y="317"/>
                    <a:pt x="30" y="293"/>
                    <a:pt x="30" y="270"/>
                  </a:cubicBezTo>
                  <a:cubicBezTo>
                    <a:pt x="30" y="252"/>
                    <a:pt x="31" y="235"/>
                    <a:pt x="28" y="217"/>
                  </a:cubicBezTo>
                  <a:cubicBezTo>
                    <a:pt x="20" y="167"/>
                    <a:pt x="13" y="119"/>
                    <a:pt x="7" y="69"/>
                  </a:cubicBezTo>
                  <a:cubicBezTo>
                    <a:pt x="6" y="62"/>
                    <a:pt x="5" y="56"/>
                    <a:pt x="4" y="49"/>
                  </a:cubicBezTo>
                  <a:cubicBezTo>
                    <a:pt x="4" y="50"/>
                    <a:pt x="3" y="51"/>
                    <a:pt x="2" y="51"/>
                  </a:cubicBezTo>
                  <a:cubicBezTo>
                    <a:pt x="101" y="39"/>
                    <a:pt x="199" y="27"/>
                    <a:pt x="297" y="15"/>
                  </a:cubicBezTo>
                  <a:cubicBezTo>
                    <a:pt x="328" y="11"/>
                    <a:pt x="358" y="8"/>
                    <a:pt x="388" y="4"/>
                  </a:cubicBezTo>
                  <a:cubicBezTo>
                    <a:pt x="387" y="3"/>
                    <a:pt x="387" y="2"/>
                    <a:pt x="386" y="1"/>
                  </a:cubicBezTo>
                  <a:cubicBezTo>
                    <a:pt x="378" y="18"/>
                    <a:pt x="370" y="35"/>
                    <a:pt x="362" y="52"/>
                  </a:cubicBezTo>
                  <a:cubicBezTo>
                    <a:pt x="362" y="54"/>
                    <a:pt x="362" y="55"/>
                    <a:pt x="364" y="55"/>
                  </a:cubicBezTo>
                  <a:cubicBezTo>
                    <a:pt x="384" y="55"/>
                    <a:pt x="403" y="55"/>
                    <a:pt x="423" y="55"/>
                  </a:cubicBezTo>
                  <a:cubicBezTo>
                    <a:pt x="425" y="55"/>
                    <a:pt x="425" y="51"/>
                    <a:pt x="423" y="51"/>
                  </a:cubicBezTo>
                  <a:cubicBezTo>
                    <a:pt x="403" y="51"/>
                    <a:pt x="384" y="51"/>
                    <a:pt x="364" y="51"/>
                  </a:cubicBezTo>
                  <a:cubicBezTo>
                    <a:pt x="365" y="52"/>
                    <a:pt x="365" y="53"/>
                    <a:pt x="366" y="54"/>
                  </a:cubicBezTo>
                  <a:cubicBezTo>
                    <a:pt x="374" y="37"/>
                    <a:pt x="382" y="20"/>
                    <a:pt x="390" y="3"/>
                  </a:cubicBezTo>
                  <a:cubicBezTo>
                    <a:pt x="390" y="2"/>
                    <a:pt x="390" y="0"/>
                    <a:pt x="388" y="0"/>
                  </a:cubicBezTo>
                  <a:cubicBezTo>
                    <a:pt x="290" y="12"/>
                    <a:pt x="191" y="24"/>
                    <a:pt x="93" y="36"/>
                  </a:cubicBezTo>
                  <a:cubicBezTo>
                    <a:pt x="63" y="40"/>
                    <a:pt x="33" y="44"/>
                    <a:pt x="2" y="47"/>
                  </a:cubicBezTo>
                  <a:cubicBezTo>
                    <a:pt x="1" y="48"/>
                    <a:pt x="0" y="48"/>
                    <a:pt x="0" y="49"/>
                  </a:cubicBezTo>
                  <a:cubicBezTo>
                    <a:pt x="6" y="92"/>
                    <a:pt x="11" y="134"/>
                    <a:pt x="18" y="176"/>
                  </a:cubicBezTo>
                  <a:cubicBezTo>
                    <a:pt x="21" y="196"/>
                    <a:pt x="26" y="218"/>
                    <a:pt x="26" y="237"/>
                  </a:cubicBezTo>
                  <a:cubicBezTo>
                    <a:pt x="26" y="266"/>
                    <a:pt x="26" y="295"/>
                    <a:pt x="26" y="324"/>
                  </a:cubicBezTo>
                  <a:cubicBezTo>
                    <a:pt x="26" y="330"/>
                    <a:pt x="26" y="335"/>
                    <a:pt x="26" y="341"/>
                  </a:cubicBezTo>
                  <a:cubicBezTo>
                    <a:pt x="26" y="342"/>
                    <a:pt x="27" y="343"/>
                    <a:pt x="28" y="343"/>
                  </a:cubicBezTo>
                  <a:cubicBezTo>
                    <a:pt x="44" y="343"/>
                    <a:pt x="60" y="343"/>
                    <a:pt x="76" y="343"/>
                  </a:cubicBezTo>
                  <a:cubicBezTo>
                    <a:pt x="75" y="343"/>
                    <a:pt x="75" y="342"/>
                    <a:pt x="74" y="341"/>
                  </a:cubicBezTo>
                  <a:cubicBezTo>
                    <a:pt x="74" y="362"/>
                    <a:pt x="74" y="382"/>
                    <a:pt x="74" y="403"/>
                  </a:cubicBezTo>
                  <a:cubicBezTo>
                    <a:pt x="74" y="404"/>
                    <a:pt x="75" y="405"/>
                    <a:pt x="76" y="405"/>
                  </a:cubicBezTo>
                  <a:cubicBezTo>
                    <a:pt x="159" y="398"/>
                    <a:pt x="241" y="390"/>
                    <a:pt x="324" y="383"/>
                  </a:cubicBezTo>
                  <a:cubicBezTo>
                    <a:pt x="325" y="383"/>
                    <a:pt x="326" y="382"/>
                    <a:pt x="326" y="381"/>
                  </a:cubicBezTo>
                  <a:cubicBezTo>
                    <a:pt x="326" y="357"/>
                    <a:pt x="326" y="332"/>
                    <a:pt x="326" y="308"/>
                  </a:cubicBezTo>
                  <a:cubicBezTo>
                    <a:pt x="326" y="298"/>
                    <a:pt x="326" y="289"/>
                    <a:pt x="326" y="279"/>
                  </a:cubicBezTo>
                  <a:cubicBezTo>
                    <a:pt x="326" y="281"/>
                    <a:pt x="327" y="277"/>
                    <a:pt x="328" y="276"/>
                  </a:cubicBezTo>
                  <a:cubicBezTo>
                    <a:pt x="330" y="272"/>
                    <a:pt x="332" y="267"/>
                    <a:pt x="335" y="263"/>
                  </a:cubicBezTo>
                  <a:cubicBezTo>
                    <a:pt x="349" y="236"/>
                    <a:pt x="363" y="209"/>
                    <a:pt x="377" y="182"/>
                  </a:cubicBezTo>
                  <a:cubicBezTo>
                    <a:pt x="384" y="169"/>
                    <a:pt x="389" y="157"/>
                    <a:pt x="394" y="143"/>
                  </a:cubicBezTo>
                  <a:cubicBezTo>
                    <a:pt x="404" y="113"/>
                    <a:pt x="414" y="84"/>
                    <a:pt x="425" y="54"/>
                  </a:cubicBezTo>
                  <a:cubicBezTo>
                    <a:pt x="425" y="51"/>
                    <a:pt x="422" y="50"/>
                    <a:pt x="421" y="5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0" name="Freeform 300"/>
            <p:cNvSpPr>
              <a:spLocks/>
            </p:cNvSpPr>
            <p:nvPr/>
          </p:nvSpPr>
          <p:spPr bwMode="auto">
            <a:xfrm>
              <a:off x="4733925" y="3028950"/>
              <a:ext cx="801688" cy="512763"/>
            </a:xfrm>
            <a:custGeom>
              <a:avLst/>
              <a:gdLst>
                <a:gd name="T0" fmla="*/ 487 w 525"/>
                <a:gd name="T1" fmla="*/ 107 h 336"/>
                <a:gd name="T2" fmla="*/ 515 w 525"/>
                <a:gd name="T3" fmla="*/ 141 h 336"/>
                <a:gd name="T4" fmla="*/ 515 w 525"/>
                <a:gd name="T5" fmla="*/ 197 h 336"/>
                <a:gd name="T6" fmla="*/ 469 w 525"/>
                <a:gd name="T7" fmla="*/ 218 h 336"/>
                <a:gd name="T8" fmla="*/ 469 w 525"/>
                <a:gd name="T9" fmla="*/ 253 h 336"/>
                <a:gd name="T10" fmla="*/ 469 w 525"/>
                <a:gd name="T11" fmla="*/ 271 h 336"/>
                <a:gd name="T12" fmla="*/ 445 w 525"/>
                <a:gd name="T13" fmla="*/ 330 h 336"/>
                <a:gd name="T14" fmla="*/ 419 w 525"/>
                <a:gd name="T15" fmla="*/ 301 h 336"/>
                <a:gd name="T16" fmla="*/ 85 w 525"/>
                <a:gd name="T17" fmla="*/ 336 h 336"/>
                <a:gd name="T18" fmla="*/ 85 w 525"/>
                <a:gd name="T19" fmla="*/ 272 h 336"/>
                <a:gd name="T20" fmla="*/ 64 w 525"/>
                <a:gd name="T21" fmla="*/ 232 h 336"/>
                <a:gd name="T22" fmla="*/ 26 w 525"/>
                <a:gd name="T23" fmla="*/ 136 h 336"/>
                <a:gd name="T24" fmla="*/ 0 w 525"/>
                <a:gd name="T25" fmla="*/ 136 h 336"/>
                <a:gd name="T26" fmla="*/ 0 w 525"/>
                <a:gd name="T27" fmla="*/ 120 h 336"/>
                <a:gd name="T28" fmla="*/ 26 w 525"/>
                <a:gd name="T29" fmla="*/ 85 h 336"/>
                <a:gd name="T30" fmla="*/ 0 w 525"/>
                <a:gd name="T31" fmla="*/ 34 h 336"/>
                <a:gd name="T32" fmla="*/ 26 w 525"/>
                <a:gd name="T33" fmla="*/ 34 h 336"/>
                <a:gd name="T34" fmla="*/ 419 w 525"/>
                <a:gd name="T35" fmla="*/ 0 h 336"/>
                <a:gd name="T36" fmla="*/ 440 w 525"/>
                <a:gd name="T37" fmla="*/ 72 h 336"/>
                <a:gd name="T38" fmla="*/ 467 w 525"/>
                <a:gd name="T39" fmla="*/ 85 h 336"/>
                <a:gd name="T40" fmla="*/ 487 w 525"/>
                <a:gd name="T41" fmla="*/ 10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336">
                  <a:moveTo>
                    <a:pt x="487" y="107"/>
                  </a:moveTo>
                  <a:cubicBezTo>
                    <a:pt x="498" y="118"/>
                    <a:pt x="509" y="132"/>
                    <a:pt x="515" y="141"/>
                  </a:cubicBezTo>
                  <a:cubicBezTo>
                    <a:pt x="525" y="160"/>
                    <a:pt x="515" y="197"/>
                    <a:pt x="515" y="197"/>
                  </a:cubicBezTo>
                  <a:cubicBezTo>
                    <a:pt x="469" y="218"/>
                    <a:pt x="469" y="218"/>
                    <a:pt x="469" y="218"/>
                  </a:cubicBezTo>
                  <a:cubicBezTo>
                    <a:pt x="469" y="253"/>
                    <a:pt x="469" y="253"/>
                    <a:pt x="469" y="253"/>
                  </a:cubicBezTo>
                  <a:cubicBezTo>
                    <a:pt x="469" y="271"/>
                    <a:pt x="469" y="271"/>
                    <a:pt x="469" y="271"/>
                  </a:cubicBezTo>
                  <a:cubicBezTo>
                    <a:pt x="445" y="330"/>
                    <a:pt x="445" y="330"/>
                    <a:pt x="445" y="330"/>
                  </a:cubicBezTo>
                  <a:cubicBezTo>
                    <a:pt x="419" y="301"/>
                    <a:pt x="419" y="301"/>
                    <a:pt x="419" y="301"/>
                  </a:cubicBezTo>
                  <a:cubicBezTo>
                    <a:pt x="85" y="336"/>
                    <a:pt x="85" y="336"/>
                    <a:pt x="85" y="336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467" y="85"/>
                    <a:pt x="467" y="85"/>
                    <a:pt x="467" y="85"/>
                  </a:cubicBezTo>
                  <a:cubicBezTo>
                    <a:pt x="467" y="85"/>
                    <a:pt x="476" y="95"/>
                    <a:pt x="487" y="107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1" name="Freeform 301"/>
            <p:cNvSpPr>
              <a:spLocks/>
            </p:cNvSpPr>
            <p:nvPr/>
          </p:nvSpPr>
          <p:spPr bwMode="auto">
            <a:xfrm>
              <a:off x="4733925" y="3028950"/>
              <a:ext cx="801688" cy="512763"/>
            </a:xfrm>
            <a:custGeom>
              <a:avLst/>
              <a:gdLst>
                <a:gd name="T0" fmla="*/ 487 w 525"/>
                <a:gd name="T1" fmla="*/ 107 h 336"/>
                <a:gd name="T2" fmla="*/ 515 w 525"/>
                <a:gd name="T3" fmla="*/ 141 h 336"/>
                <a:gd name="T4" fmla="*/ 515 w 525"/>
                <a:gd name="T5" fmla="*/ 197 h 336"/>
                <a:gd name="T6" fmla="*/ 469 w 525"/>
                <a:gd name="T7" fmla="*/ 218 h 336"/>
                <a:gd name="T8" fmla="*/ 469 w 525"/>
                <a:gd name="T9" fmla="*/ 253 h 336"/>
                <a:gd name="T10" fmla="*/ 469 w 525"/>
                <a:gd name="T11" fmla="*/ 271 h 336"/>
                <a:gd name="T12" fmla="*/ 445 w 525"/>
                <a:gd name="T13" fmla="*/ 330 h 336"/>
                <a:gd name="T14" fmla="*/ 419 w 525"/>
                <a:gd name="T15" fmla="*/ 301 h 336"/>
                <a:gd name="T16" fmla="*/ 85 w 525"/>
                <a:gd name="T17" fmla="*/ 336 h 336"/>
                <a:gd name="T18" fmla="*/ 85 w 525"/>
                <a:gd name="T19" fmla="*/ 272 h 336"/>
                <a:gd name="T20" fmla="*/ 64 w 525"/>
                <a:gd name="T21" fmla="*/ 232 h 336"/>
                <a:gd name="T22" fmla="*/ 26 w 525"/>
                <a:gd name="T23" fmla="*/ 136 h 336"/>
                <a:gd name="T24" fmla="*/ 0 w 525"/>
                <a:gd name="T25" fmla="*/ 136 h 336"/>
                <a:gd name="T26" fmla="*/ 0 w 525"/>
                <a:gd name="T27" fmla="*/ 120 h 336"/>
                <a:gd name="T28" fmla="*/ 26 w 525"/>
                <a:gd name="T29" fmla="*/ 85 h 336"/>
                <a:gd name="T30" fmla="*/ 0 w 525"/>
                <a:gd name="T31" fmla="*/ 34 h 336"/>
                <a:gd name="T32" fmla="*/ 26 w 525"/>
                <a:gd name="T33" fmla="*/ 34 h 336"/>
                <a:gd name="T34" fmla="*/ 419 w 525"/>
                <a:gd name="T35" fmla="*/ 0 h 336"/>
                <a:gd name="T36" fmla="*/ 440 w 525"/>
                <a:gd name="T37" fmla="*/ 72 h 336"/>
                <a:gd name="T38" fmla="*/ 467 w 525"/>
                <a:gd name="T39" fmla="*/ 85 h 336"/>
                <a:gd name="T40" fmla="*/ 487 w 525"/>
                <a:gd name="T41" fmla="*/ 10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5" h="336">
                  <a:moveTo>
                    <a:pt x="487" y="107"/>
                  </a:moveTo>
                  <a:cubicBezTo>
                    <a:pt x="498" y="118"/>
                    <a:pt x="509" y="132"/>
                    <a:pt x="515" y="141"/>
                  </a:cubicBezTo>
                  <a:cubicBezTo>
                    <a:pt x="525" y="160"/>
                    <a:pt x="515" y="197"/>
                    <a:pt x="515" y="197"/>
                  </a:cubicBezTo>
                  <a:cubicBezTo>
                    <a:pt x="469" y="218"/>
                    <a:pt x="469" y="218"/>
                    <a:pt x="469" y="218"/>
                  </a:cubicBezTo>
                  <a:cubicBezTo>
                    <a:pt x="469" y="253"/>
                    <a:pt x="469" y="253"/>
                    <a:pt x="469" y="253"/>
                  </a:cubicBezTo>
                  <a:cubicBezTo>
                    <a:pt x="469" y="271"/>
                    <a:pt x="469" y="271"/>
                    <a:pt x="469" y="271"/>
                  </a:cubicBezTo>
                  <a:cubicBezTo>
                    <a:pt x="445" y="330"/>
                    <a:pt x="445" y="330"/>
                    <a:pt x="445" y="330"/>
                  </a:cubicBezTo>
                  <a:cubicBezTo>
                    <a:pt x="419" y="301"/>
                    <a:pt x="419" y="301"/>
                    <a:pt x="419" y="301"/>
                  </a:cubicBezTo>
                  <a:cubicBezTo>
                    <a:pt x="85" y="336"/>
                    <a:pt x="85" y="336"/>
                    <a:pt x="85" y="336"/>
                  </a:cubicBezTo>
                  <a:cubicBezTo>
                    <a:pt x="85" y="272"/>
                    <a:pt x="85" y="272"/>
                    <a:pt x="85" y="272"/>
                  </a:cubicBezTo>
                  <a:cubicBezTo>
                    <a:pt x="64" y="232"/>
                    <a:pt x="64" y="232"/>
                    <a:pt x="64" y="232"/>
                  </a:cubicBezTo>
                  <a:cubicBezTo>
                    <a:pt x="26" y="136"/>
                    <a:pt x="26" y="136"/>
                    <a:pt x="26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419" y="0"/>
                    <a:pt x="419" y="0"/>
                    <a:pt x="419" y="0"/>
                  </a:cubicBezTo>
                  <a:cubicBezTo>
                    <a:pt x="440" y="72"/>
                    <a:pt x="440" y="72"/>
                    <a:pt x="440" y="72"/>
                  </a:cubicBezTo>
                  <a:cubicBezTo>
                    <a:pt x="467" y="85"/>
                    <a:pt x="467" y="85"/>
                    <a:pt x="467" y="85"/>
                  </a:cubicBezTo>
                  <a:cubicBezTo>
                    <a:pt x="467" y="85"/>
                    <a:pt x="476" y="95"/>
                    <a:pt x="487" y="10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2" name="Freeform 302"/>
            <p:cNvSpPr>
              <a:spLocks/>
            </p:cNvSpPr>
            <p:nvPr/>
          </p:nvSpPr>
          <p:spPr bwMode="auto">
            <a:xfrm>
              <a:off x="4732338" y="3025775"/>
              <a:ext cx="800100" cy="519113"/>
            </a:xfrm>
            <a:custGeom>
              <a:avLst/>
              <a:gdLst>
                <a:gd name="T0" fmla="*/ 519 w 524"/>
                <a:gd name="T1" fmla="*/ 161 h 340"/>
                <a:gd name="T2" fmla="*/ 515 w 524"/>
                <a:gd name="T3" fmla="*/ 198 h 340"/>
                <a:gd name="T4" fmla="*/ 495 w 524"/>
                <a:gd name="T5" fmla="*/ 207 h 340"/>
                <a:gd name="T6" fmla="*/ 469 w 524"/>
                <a:gd name="T7" fmla="*/ 220 h 340"/>
                <a:gd name="T8" fmla="*/ 469 w 524"/>
                <a:gd name="T9" fmla="*/ 273 h 340"/>
                <a:gd name="T10" fmla="*/ 449 w 524"/>
                <a:gd name="T11" fmla="*/ 331 h 340"/>
                <a:gd name="T12" fmla="*/ 416 w 524"/>
                <a:gd name="T13" fmla="*/ 301 h 340"/>
                <a:gd name="T14" fmla="*/ 176 w 524"/>
                <a:gd name="T15" fmla="*/ 327 h 340"/>
                <a:gd name="T16" fmla="*/ 89 w 524"/>
                <a:gd name="T17" fmla="*/ 338 h 340"/>
                <a:gd name="T18" fmla="*/ 85 w 524"/>
                <a:gd name="T19" fmla="*/ 265 h 340"/>
                <a:gd name="T20" fmla="*/ 50 w 524"/>
                <a:gd name="T21" fmla="*/ 189 h 340"/>
                <a:gd name="T22" fmla="*/ 28 w 524"/>
                <a:gd name="T23" fmla="*/ 136 h 340"/>
                <a:gd name="T24" fmla="*/ 4 w 524"/>
                <a:gd name="T25" fmla="*/ 138 h 340"/>
                <a:gd name="T26" fmla="*/ 5 w 524"/>
                <a:gd name="T27" fmla="*/ 121 h 340"/>
                <a:gd name="T28" fmla="*/ 30 w 524"/>
                <a:gd name="T29" fmla="*/ 88 h 340"/>
                <a:gd name="T30" fmla="*/ 4 w 524"/>
                <a:gd name="T31" fmla="*/ 35 h 340"/>
                <a:gd name="T32" fmla="*/ 98 w 524"/>
                <a:gd name="T33" fmla="*/ 32 h 340"/>
                <a:gd name="T34" fmla="*/ 417 w 524"/>
                <a:gd name="T35" fmla="*/ 4 h 340"/>
                <a:gd name="T36" fmla="*/ 419 w 524"/>
                <a:gd name="T37" fmla="*/ 3 h 340"/>
                <a:gd name="T38" fmla="*/ 433 w 524"/>
                <a:gd name="T39" fmla="*/ 50 h 340"/>
                <a:gd name="T40" fmla="*/ 441 w 524"/>
                <a:gd name="T41" fmla="*/ 75 h 340"/>
                <a:gd name="T42" fmla="*/ 488 w 524"/>
                <a:gd name="T43" fmla="*/ 110 h 340"/>
                <a:gd name="T44" fmla="*/ 461 w 524"/>
                <a:gd name="T45" fmla="*/ 81 h 340"/>
                <a:gd name="T46" fmla="*/ 444 w 524"/>
                <a:gd name="T47" fmla="*/ 72 h 340"/>
                <a:gd name="T48" fmla="*/ 423 w 524"/>
                <a:gd name="T49" fmla="*/ 1 h 340"/>
                <a:gd name="T50" fmla="*/ 125 w 524"/>
                <a:gd name="T51" fmla="*/ 26 h 340"/>
                <a:gd name="T52" fmla="*/ 0 w 524"/>
                <a:gd name="T53" fmla="*/ 37 h 340"/>
                <a:gd name="T54" fmla="*/ 22 w 524"/>
                <a:gd name="T55" fmla="*/ 80 h 340"/>
                <a:gd name="T56" fmla="*/ 26 w 524"/>
                <a:gd name="T57" fmla="*/ 87 h 340"/>
                <a:gd name="T58" fmla="*/ 0 w 524"/>
                <a:gd name="T59" fmla="*/ 122 h 340"/>
                <a:gd name="T60" fmla="*/ 2 w 524"/>
                <a:gd name="T61" fmla="*/ 140 h 340"/>
                <a:gd name="T62" fmla="*/ 25 w 524"/>
                <a:gd name="T63" fmla="*/ 140 h 340"/>
                <a:gd name="T64" fmla="*/ 36 w 524"/>
                <a:gd name="T65" fmla="*/ 163 h 340"/>
                <a:gd name="T66" fmla="*/ 72 w 524"/>
                <a:gd name="T67" fmla="*/ 249 h 340"/>
                <a:gd name="T68" fmla="*/ 85 w 524"/>
                <a:gd name="T69" fmla="*/ 274 h 340"/>
                <a:gd name="T70" fmla="*/ 85 w 524"/>
                <a:gd name="T71" fmla="*/ 338 h 340"/>
                <a:gd name="T72" fmla="*/ 384 w 524"/>
                <a:gd name="T73" fmla="*/ 309 h 340"/>
                <a:gd name="T74" fmla="*/ 421 w 524"/>
                <a:gd name="T75" fmla="*/ 305 h 340"/>
                <a:gd name="T76" fmla="*/ 425 w 524"/>
                <a:gd name="T77" fmla="*/ 311 h 340"/>
                <a:gd name="T78" fmla="*/ 449 w 524"/>
                <a:gd name="T79" fmla="*/ 333 h 340"/>
                <a:gd name="T80" fmla="*/ 473 w 524"/>
                <a:gd name="T81" fmla="*/ 254 h 340"/>
                <a:gd name="T82" fmla="*/ 473 w 524"/>
                <a:gd name="T83" fmla="*/ 221 h 340"/>
                <a:gd name="T84" fmla="*/ 498 w 524"/>
                <a:gd name="T85" fmla="*/ 210 h 340"/>
                <a:gd name="T86" fmla="*/ 523 w 524"/>
                <a:gd name="T87" fmla="*/ 156 h 340"/>
                <a:gd name="T88" fmla="*/ 488 w 524"/>
                <a:gd name="T89" fmla="*/ 11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4" h="340">
                  <a:moveTo>
                    <a:pt x="488" y="110"/>
                  </a:moveTo>
                  <a:cubicBezTo>
                    <a:pt x="501" y="125"/>
                    <a:pt x="518" y="140"/>
                    <a:pt x="519" y="161"/>
                  </a:cubicBezTo>
                  <a:cubicBezTo>
                    <a:pt x="520" y="173"/>
                    <a:pt x="518" y="186"/>
                    <a:pt x="515" y="198"/>
                  </a:cubicBezTo>
                  <a:cubicBezTo>
                    <a:pt x="515" y="199"/>
                    <a:pt x="517" y="197"/>
                    <a:pt x="515" y="198"/>
                  </a:cubicBezTo>
                  <a:cubicBezTo>
                    <a:pt x="513" y="198"/>
                    <a:pt x="512" y="199"/>
                    <a:pt x="510" y="200"/>
                  </a:cubicBezTo>
                  <a:cubicBezTo>
                    <a:pt x="505" y="202"/>
                    <a:pt x="500" y="205"/>
                    <a:pt x="495" y="207"/>
                  </a:cubicBezTo>
                  <a:cubicBezTo>
                    <a:pt x="486" y="211"/>
                    <a:pt x="478" y="215"/>
                    <a:pt x="470" y="219"/>
                  </a:cubicBezTo>
                  <a:cubicBezTo>
                    <a:pt x="469" y="219"/>
                    <a:pt x="469" y="220"/>
                    <a:pt x="469" y="220"/>
                  </a:cubicBezTo>
                  <a:cubicBezTo>
                    <a:pt x="469" y="231"/>
                    <a:pt x="469" y="241"/>
                    <a:pt x="469" y="252"/>
                  </a:cubicBezTo>
                  <a:cubicBezTo>
                    <a:pt x="469" y="258"/>
                    <a:pt x="471" y="268"/>
                    <a:pt x="469" y="273"/>
                  </a:cubicBezTo>
                  <a:cubicBezTo>
                    <a:pt x="461" y="293"/>
                    <a:pt x="453" y="312"/>
                    <a:pt x="445" y="332"/>
                  </a:cubicBezTo>
                  <a:cubicBezTo>
                    <a:pt x="447" y="331"/>
                    <a:pt x="448" y="331"/>
                    <a:pt x="449" y="331"/>
                  </a:cubicBezTo>
                  <a:cubicBezTo>
                    <a:pt x="441" y="322"/>
                    <a:pt x="432" y="313"/>
                    <a:pt x="424" y="304"/>
                  </a:cubicBezTo>
                  <a:cubicBezTo>
                    <a:pt x="421" y="301"/>
                    <a:pt x="420" y="301"/>
                    <a:pt x="416" y="301"/>
                  </a:cubicBezTo>
                  <a:cubicBezTo>
                    <a:pt x="398" y="303"/>
                    <a:pt x="380" y="305"/>
                    <a:pt x="363" y="307"/>
                  </a:cubicBezTo>
                  <a:cubicBezTo>
                    <a:pt x="300" y="314"/>
                    <a:pt x="238" y="320"/>
                    <a:pt x="176" y="327"/>
                  </a:cubicBezTo>
                  <a:cubicBezTo>
                    <a:pt x="146" y="330"/>
                    <a:pt x="117" y="333"/>
                    <a:pt x="87" y="336"/>
                  </a:cubicBezTo>
                  <a:cubicBezTo>
                    <a:pt x="88" y="336"/>
                    <a:pt x="89" y="337"/>
                    <a:pt x="89" y="338"/>
                  </a:cubicBezTo>
                  <a:cubicBezTo>
                    <a:pt x="89" y="318"/>
                    <a:pt x="89" y="299"/>
                    <a:pt x="89" y="279"/>
                  </a:cubicBezTo>
                  <a:cubicBezTo>
                    <a:pt x="89" y="273"/>
                    <a:pt x="88" y="271"/>
                    <a:pt x="85" y="265"/>
                  </a:cubicBezTo>
                  <a:cubicBezTo>
                    <a:pt x="79" y="255"/>
                    <a:pt x="74" y="244"/>
                    <a:pt x="69" y="234"/>
                  </a:cubicBezTo>
                  <a:cubicBezTo>
                    <a:pt x="62" y="221"/>
                    <a:pt x="56" y="203"/>
                    <a:pt x="50" y="189"/>
                  </a:cubicBezTo>
                  <a:cubicBezTo>
                    <a:pt x="43" y="172"/>
                    <a:pt x="37" y="155"/>
                    <a:pt x="30" y="138"/>
                  </a:cubicBezTo>
                  <a:cubicBezTo>
                    <a:pt x="29" y="137"/>
                    <a:pt x="29" y="136"/>
                    <a:pt x="28" y="136"/>
                  </a:cubicBezTo>
                  <a:cubicBezTo>
                    <a:pt x="19" y="136"/>
                    <a:pt x="11" y="136"/>
                    <a:pt x="2" y="136"/>
                  </a:cubicBezTo>
                  <a:cubicBezTo>
                    <a:pt x="3" y="137"/>
                    <a:pt x="3" y="137"/>
                    <a:pt x="4" y="138"/>
                  </a:cubicBezTo>
                  <a:cubicBezTo>
                    <a:pt x="4" y="133"/>
                    <a:pt x="4" y="128"/>
                    <a:pt x="4" y="123"/>
                  </a:cubicBezTo>
                  <a:cubicBezTo>
                    <a:pt x="4" y="122"/>
                    <a:pt x="3" y="123"/>
                    <a:pt x="5" y="121"/>
                  </a:cubicBezTo>
                  <a:cubicBezTo>
                    <a:pt x="6" y="119"/>
                    <a:pt x="8" y="117"/>
                    <a:pt x="9" y="115"/>
                  </a:cubicBezTo>
                  <a:cubicBezTo>
                    <a:pt x="16" y="106"/>
                    <a:pt x="23" y="97"/>
                    <a:pt x="30" y="88"/>
                  </a:cubicBezTo>
                  <a:cubicBezTo>
                    <a:pt x="30" y="88"/>
                    <a:pt x="30" y="87"/>
                    <a:pt x="30" y="86"/>
                  </a:cubicBezTo>
                  <a:cubicBezTo>
                    <a:pt x="21" y="69"/>
                    <a:pt x="12" y="52"/>
                    <a:pt x="4" y="35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34" y="38"/>
                    <a:pt x="66" y="35"/>
                    <a:pt x="98" y="32"/>
                  </a:cubicBezTo>
                  <a:cubicBezTo>
                    <a:pt x="161" y="27"/>
                    <a:pt x="224" y="21"/>
                    <a:pt x="287" y="15"/>
                  </a:cubicBezTo>
                  <a:cubicBezTo>
                    <a:pt x="330" y="12"/>
                    <a:pt x="374" y="8"/>
                    <a:pt x="417" y="4"/>
                  </a:cubicBezTo>
                  <a:cubicBezTo>
                    <a:pt x="418" y="4"/>
                    <a:pt x="419" y="4"/>
                    <a:pt x="420" y="4"/>
                  </a:cubicBezTo>
                  <a:cubicBezTo>
                    <a:pt x="421" y="4"/>
                    <a:pt x="418" y="1"/>
                    <a:pt x="419" y="3"/>
                  </a:cubicBezTo>
                  <a:cubicBezTo>
                    <a:pt x="419" y="5"/>
                    <a:pt x="420" y="6"/>
                    <a:pt x="420" y="8"/>
                  </a:cubicBezTo>
                  <a:cubicBezTo>
                    <a:pt x="425" y="22"/>
                    <a:pt x="429" y="36"/>
                    <a:pt x="433" y="50"/>
                  </a:cubicBezTo>
                  <a:cubicBezTo>
                    <a:pt x="435" y="56"/>
                    <a:pt x="437" y="62"/>
                    <a:pt x="438" y="68"/>
                  </a:cubicBezTo>
                  <a:cubicBezTo>
                    <a:pt x="439" y="70"/>
                    <a:pt x="439" y="75"/>
                    <a:pt x="441" y="75"/>
                  </a:cubicBezTo>
                  <a:cubicBezTo>
                    <a:pt x="449" y="80"/>
                    <a:pt x="462" y="84"/>
                    <a:pt x="469" y="90"/>
                  </a:cubicBezTo>
                  <a:cubicBezTo>
                    <a:pt x="475" y="97"/>
                    <a:pt x="482" y="103"/>
                    <a:pt x="488" y="110"/>
                  </a:cubicBezTo>
                  <a:cubicBezTo>
                    <a:pt x="490" y="112"/>
                    <a:pt x="492" y="109"/>
                    <a:pt x="491" y="107"/>
                  </a:cubicBezTo>
                  <a:cubicBezTo>
                    <a:pt x="481" y="97"/>
                    <a:pt x="473" y="87"/>
                    <a:pt x="461" y="81"/>
                  </a:cubicBezTo>
                  <a:cubicBezTo>
                    <a:pt x="455" y="78"/>
                    <a:pt x="450" y="75"/>
                    <a:pt x="444" y="73"/>
                  </a:cubicBezTo>
                  <a:cubicBezTo>
                    <a:pt x="442" y="71"/>
                    <a:pt x="444" y="74"/>
                    <a:pt x="444" y="72"/>
                  </a:cubicBezTo>
                  <a:cubicBezTo>
                    <a:pt x="443" y="71"/>
                    <a:pt x="443" y="69"/>
                    <a:pt x="442" y="67"/>
                  </a:cubicBezTo>
                  <a:cubicBezTo>
                    <a:pt x="436" y="45"/>
                    <a:pt x="429" y="23"/>
                    <a:pt x="423" y="1"/>
                  </a:cubicBezTo>
                  <a:cubicBezTo>
                    <a:pt x="422" y="0"/>
                    <a:pt x="422" y="0"/>
                    <a:pt x="421" y="0"/>
                  </a:cubicBezTo>
                  <a:cubicBezTo>
                    <a:pt x="322" y="8"/>
                    <a:pt x="224" y="17"/>
                    <a:pt x="125" y="26"/>
                  </a:cubicBezTo>
                  <a:cubicBezTo>
                    <a:pt x="84" y="29"/>
                    <a:pt x="43" y="34"/>
                    <a:pt x="2" y="34"/>
                  </a:cubicBezTo>
                  <a:cubicBezTo>
                    <a:pt x="0" y="34"/>
                    <a:pt x="0" y="36"/>
                    <a:pt x="0" y="37"/>
                  </a:cubicBezTo>
                  <a:cubicBezTo>
                    <a:pt x="5" y="46"/>
                    <a:pt x="9" y="54"/>
                    <a:pt x="13" y="63"/>
                  </a:cubicBezTo>
                  <a:cubicBezTo>
                    <a:pt x="16" y="69"/>
                    <a:pt x="19" y="75"/>
                    <a:pt x="22" y="80"/>
                  </a:cubicBezTo>
                  <a:cubicBezTo>
                    <a:pt x="23" y="83"/>
                    <a:pt x="24" y="85"/>
                    <a:pt x="25" y="87"/>
                  </a:cubicBezTo>
                  <a:cubicBezTo>
                    <a:pt x="27" y="89"/>
                    <a:pt x="26" y="87"/>
                    <a:pt x="26" y="87"/>
                  </a:cubicBezTo>
                  <a:cubicBezTo>
                    <a:pt x="19" y="96"/>
                    <a:pt x="11" y="106"/>
                    <a:pt x="4" y="116"/>
                  </a:cubicBezTo>
                  <a:cubicBezTo>
                    <a:pt x="3" y="117"/>
                    <a:pt x="0" y="120"/>
                    <a:pt x="0" y="122"/>
                  </a:cubicBezTo>
                  <a:cubicBezTo>
                    <a:pt x="0" y="127"/>
                    <a:pt x="0" y="133"/>
                    <a:pt x="0" y="138"/>
                  </a:cubicBezTo>
                  <a:cubicBezTo>
                    <a:pt x="0" y="139"/>
                    <a:pt x="1" y="140"/>
                    <a:pt x="2" y="140"/>
                  </a:cubicBezTo>
                  <a:cubicBezTo>
                    <a:pt x="7" y="140"/>
                    <a:pt x="12" y="140"/>
                    <a:pt x="17" y="140"/>
                  </a:cubicBezTo>
                  <a:cubicBezTo>
                    <a:pt x="20" y="140"/>
                    <a:pt x="22" y="140"/>
                    <a:pt x="25" y="140"/>
                  </a:cubicBezTo>
                  <a:cubicBezTo>
                    <a:pt x="29" y="140"/>
                    <a:pt x="26" y="140"/>
                    <a:pt x="26" y="139"/>
                  </a:cubicBezTo>
                  <a:cubicBezTo>
                    <a:pt x="29" y="147"/>
                    <a:pt x="33" y="155"/>
                    <a:pt x="36" y="163"/>
                  </a:cubicBezTo>
                  <a:cubicBezTo>
                    <a:pt x="45" y="186"/>
                    <a:pt x="54" y="209"/>
                    <a:pt x="63" y="232"/>
                  </a:cubicBezTo>
                  <a:cubicBezTo>
                    <a:pt x="66" y="238"/>
                    <a:pt x="69" y="243"/>
                    <a:pt x="72" y="249"/>
                  </a:cubicBezTo>
                  <a:cubicBezTo>
                    <a:pt x="75" y="255"/>
                    <a:pt x="78" y="261"/>
                    <a:pt x="81" y="267"/>
                  </a:cubicBezTo>
                  <a:cubicBezTo>
                    <a:pt x="83" y="269"/>
                    <a:pt x="84" y="272"/>
                    <a:pt x="85" y="274"/>
                  </a:cubicBezTo>
                  <a:cubicBezTo>
                    <a:pt x="86" y="276"/>
                    <a:pt x="85" y="274"/>
                    <a:pt x="85" y="275"/>
                  </a:cubicBezTo>
                  <a:cubicBezTo>
                    <a:pt x="85" y="296"/>
                    <a:pt x="85" y="317"/>
                    <a:pt x="85" y="338"/>
                  </a:cubicBezTo>
                  <a:cubicBezTo>
                    <a:pt x="85" y="339"/>
                    <a:pt x="86" y="340"/>
                    <a:pt x="87" y="340"/>
                  </a:cubicBezTo>
                  <a:cubicBezTo>
                    <a:pt x="186" y="329"/>
                    <a:pt x="285" y="319"/>
                    <a:pt x="384" y="309"/>
                  </a:cubicBezTo>
                  <a:cubicBezTo>
                    <a:pt x="395" y="308"/>
                    <a:pt x="407" y="306"/>
                    <a:pt x="418" y="305"/>
                  </a:cubicBezTo>
                  <a:cubicBezTo>
                    <a:pt x="419" y="305"/>
                    <a:pt x="420" y="305"/>
                    <a:pt x="421" y="305"/>
                  </a:cubicBezTo>
                  <a:cubicBezTo>
                    <a:pt x="419" y="305"/>
                    <a:pt x="419" y="304"/>
                    <a:pt x="421" y="306"/>
                  </a:cubicBezTo>
                  <a:cubicBezTo>
                    <a:pt x="422" y="307"/>
                    <a:pt x="424" y="309"/>
                    <a:pt x="425" y="311"/>
                  </a:cubicBezTo>
                  <a:cubicBezTo>
                    <a:pt x="432" y="318"/>
                    <a:pt x="439" y="326"/>
                    <a:pt x="446" y="334"/>
                  </a:cubicBezTo>
                  <a:cubicBezTo>
                    <a:pt x="447" y="335"/>
                    <a:pt x="449" y="334"/>
                    <a:pt x="449" y="333"/>
                  </a:cubicBezTo>
                  <a:cubicBezTo>
                    <a:pt x="457" y="314"/>
                    <a:pt x="465" y="294"/>
                    <a:pt x="472" y="275"/>
                  </a:cubicBezTo>
                  <a:cubicBezTo>
                    <a:pt x="475" y="269"/>
                    <a:pt x="473" y="261"/>
                    <a:pt x="473" y="254"/>
                  </a:cubicBezTo>
                  <a:cubicBezTo>
                    <a:pt x="473" y="243"/>
                    <a:pt x="473" y="232"/>
                    <a:pt x="473" y="221"/>
                  </a:cubicBezTo>
                  <a:cubicBezTo>
                    <a:pt x="473" y="221"/>
                    <a:pt x="471" y="222"/>
                    <a:pt x="473" y="221"/>
                  </a:cubicBezTo>
                  <a:cubicBezTo>
                    <a:pt x="476" y="220"/>
                    <a:pt x="478" y="219"/>
                    <a:pt x="480" y="218"/>
                  </a:cubicBezTo>
                  <a:cubicBezTo>
                    <a:pt x="486" y="215"/>
                    <a:pt x="492" y="213"/>
                    <a:pt x="498" y="210"/>
                  </a:cubicBezTo>
                  <a:cubicBezTo>
                    <a:pt x="503" y="208"/>
                    <a:pt x="517" y="204"/>
                    <a:pt x="519" y="198"/>
                  </a:cubicBezTo>
                  <a:cubicBezTo>
                    <a:pt x="523" y="185"/>
                    <a:pt x="524" y="170"/>
                    <a:pt x="523" y="156"/>
                  </a:cubicBezTo>
                  <a:cubicBezTo>
                    <a:pt x="520" y="137"/>
                    <a:pt x="503" y="121"/>
                    <a:pt x="491" y="107"/>
                  </a:cubicBezTo>
                  <a:cubicBezTo>
                    <a:pt x="489" y="106"/>
                    <a:pt x="486" y="108"/>
                    <a:pt x="488" y="1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3" name="Freeform 303"/>
            <p:cNvSpPr>
              <a:spLocks/>
            </p:cNvSpPr>
            <p:nvPr/>
          </p:nvSpPr>
          <p:spPr bwMode="auto">
            <a:xfrm>
              <a:off x="4632325" y="2114550"/>
              <a:ext cx="828675" cy="965200"/>
            </a:xfrm>
            <a:custGeom>
              <a:avLst/>
              <a:gdLst>
                <a:gd name="T0" fmla="*/ 513 w 543"/>
                <a:gd name="T1" fmla="*/ 106 h 633"/>
                <a:gd name="T2" fmla="*/ 543 w 543"/>
                <a:gd name="T3" fmla="*/ 122 h 633"/>
                <a:gd name="T4" fmla="*/ 385 w 543"/>
                <a:gd name="T5" fmla="*/ 272 h 633"/>
                <a:gd name="T6" fmla="*/ 385 w 543"/>
                <a:gd name="T7" fmla="*/ 272 h 633"/>
                <a:gd name="T8" fmla="*/ 385 w 543"/>
                <a:gd name="T9" fmla="*/ 272 h 633"/>
                <a:gd name="T10" fmla="*/ 385 w 543"/>
                <a:gd name="T11" fmla="*/ 337 h 633"/>
                <a:gd name="T12" fmla="*/ 336 w 543"/>
                <a:gd name="T13" fmla="*/ 383 h 633"/>
                <a:gd name="T14" fmla="*/ 363 w 543"/>
                <a:gd name="T15" fmla="*/ 404 h 633"/>
                <a:gd name="T16" fmla="*/ 363 w 543"/>
                <a:gd name="T17" fmla="*/ 469 h 633"/>
                <a:gd name="T18" fmla="*/ 486 w 543"/>
                <a:gd name="T19" fmla="*/ 575 h 633"/>
                <a:gd name="T20" fmla="*/ 486 w 543"/>
                <a:gd name="T21" fmla="*/ 599 h 633"/>
                <a:gd name="T22" fmla="*/ 93 w 543"/>
                <a:gd name="T23" fmla="*/ 633 h 633"/>
                <a:gd name="T24" fmla="*/ 62 w 543"/>
                <a:gd name="T25" fmla="*/ 436 h 633"/>
                <a:gd name="T26" fmla="*/ 41 w 543"/>
                <a:gd name="T27" fmla="*/ 404 h 633"/>
                <a:gd name="T28" fmla="*/ 62 w 543"/>
                <a:gd name="T29" fmla="*/ 383 h 633"/>
                <a:gd name="T30" fmla="*/ 62 w 543"/>
                <a:gd name="T31" fmla="*/ 313 h 633"/>
                <a:gd name="T32" fmla="*/ 41 w 543"/>
                <a:gd name="T33" fmla="*/ 257 h 633"/>
                <a:gd name="T34" fmla="*/ 27 w 543"/>
                <a:gd name="T35" fmla="*/ 180 h 633"/>
                <a:gd name="T36" fmla="*/ 8 w 543"/>
                <a:gd name="T37" fmla="*/ 95 h 633"/>
                <a:gd name="T38" fmla="*/ 0 w 543"/>
                <a:gd name="T39" fmla="*/ 48 h 633"/>
                <a:gd name="T40" fmla="*/ 0 w 543"/>
                <a:gd name="T41" fmla="*/ 48 h 633"/>
                <a:gd name="T42" fmla="*/ 143 w 543"/>
                <a:gd name="T43" fmla="*/ 44 h 633"/>
                <a:gd name="T44" fmla="*/ 147 w 543"/>
                <a:gd name="T45" fmla="*/ 8 h 633"/>
                <a:gd name="T46" fmla="*/ 167 w 543"/>
                <a:gd name="T47" fmla="*/ 0 h 633"/>
                <a:gd name="T48" fmla="*/ 201 w 543"/>
                <a:gd name="T49" fmla="*/ 70 h 633"/>
                <a:gd name="T50" fmla="*/ 245 w 543"/>
                <a:gd name="T51" fmla="*/ 88 h 633"/>
                <a:gd name="T52" fmla="*/ 285 w 543"/>
                <a:gd name="T53" fmla="*/ 84 h 633"/>
                <a:gd name="T54" fmla="*/ 331 w 543"/>
                <a:gd name="T55" fmla="*/ 108 h 633"/>
                <a:gd name="T56" fmla="*/ 361 w 543"/>
                <a:gd name="T57" fmla="*/ 100 h 633"/>
                <a:gd name="T58" fmla="*/ 387 w 543"/>
                <a:gd name="T59" fmla="*/ 104 h 633"/>
                <a:gd name="T60" fmla="*/ 417 w 543"/>
                <a:gd name="T61" fmla="*/ 120 h 633"/>
                <a:gd name="T62" fmla="*/ 439 w 543"/>
                <a:gd name="T63" fmla="*/ 106 h 633"/>
                <a:gd name="T64" fmla="*/ 477 w 543"/>
                <a:gd name="T65" fmla="*/ 112 h 633"/>
                <a:gd name="T66" fmla="*/ 513 w 543"/>
                <a:gd name="T67" fmla="*/ 10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3" h="633">
                  <a:moveTo>
                    <a:pt x="513" y="106"/>
                  </a:moveTo>
                  <a:cubicBezTo>
                    <a:pt x="543" y="122"/>
                    <a:pt x="543" y="122"/>
                    <a:pt x="543" y="122"/>
                  </a:cubicBezTo>
                  <a:cubicBezTo>
                    <a:pt x="505" y="128"/>
                    <a:pt x="385" y="266"/>
                    <a:pt x="385" y="27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6" y="278"/>
                    <a:pt x="396" y="335"/>
                    <a:pt x="385" y="337"/>
                  </a:cubicBezTo>
                  <a:cubicBezTo>
                    <a:pt x="374" y="340"/>
                    <a:pt x="336" y="383"/>
                    <a:pt x="336" y="383"/>
                  </a:cubicBezTo>
                  <a:cubicBezTo>
                    <a:pt x="336" y="383"/>
                    <a:pt x="369" y="396"/>
                    <a:pt x="363" y="404"/>
                  </a:cubicBezTo>
                  <a:cubicBezTo>
                    <a:pt x="358" y="412"/>
                    <a:pt x="363" y="469"/>
                    <a:pt x="363" y="469"/>
                  </a:cubicBezTo>
                  <a:cubicBezTo>
                    <a:pt x="486" y="575"/>
                    <a:pt x="486" y="575"/>
                    <a:pt x="486" y="575"/>
                  </a:cubicBezTo>
                  <a:cubicBezTo>
                    <a:pt x="486" y="599"/>
                    <a:pt x="486" y="599"/>
                    <a:pt x="486" y="599"/>
                  </a:cubicBezTo>
                  <a:cubicBezTo>
                    <a:pt x="93" y="633"/>
                    <a:pt x="93" y="633"/>
                    <a:pt x="93" y="633"/>
                  </a:cubicBezTo>
                  <a:cubicBezTo>
                    <a:pt x="62" y="436"/>
                    <a:pt x="62" y="436"/>
                    <a:pt x="62" y="436"/>
                  </a:cubicBezTo>
                  <a:cubicBezTo>
                    <a:pt x="41" y="404"/>
                    <a:pt x="41" y="404"/>
                    <a:pt x="41" y="404"/>
                  </a:cubicBezTo>
                  <a:cubicBezTo>
                    <a:pt x="62" y="383"/>
                    <a:pt x="62" y="383"/>
                    <a:pt x="62" y="383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41" y="257"/>
                    <a:pt x="41" y="257"/>
                    <a:pt x="41" y="257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9" y="46"/>
                    <a:pt x="142" y="44"/>
                    <a:pt x="143" y="4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85" y="84"/>
                    <a:pt x="285" y="84"/>
                    <a:pt x="285" y="84"/>
                  </a:cubicBezTo>
                  <a:cubicBezTo>
                    <a:pt x="331" y="108"/>
                    <a:pt x="331" y="108"/>
                    <a:pt x="331" y="108"/>
                  </a:cubicBezTo>
                  <a:cubicBezTo>
                    <a:pt x="361" y="100"/>
                    <a:pt x="361" y="100"/>
                    <a:pt x="361" y="100"/>
                  </a:cubicBezTo>
                  <a:cubicBezTo>
                    <a:pt x="387" y="104"/>
                    <a:pt x="387" y="104"/>
                    <a:pt x="387" y="104"/>
                  </a:cubicBezTo>
                  <a:cubicBezTo>
                    <a:pt x="417" y="120"/>
                    <a:pt x="417" y="120"/>
                    <a:pt x="417" y="120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39" y="106"/>
                    <a:pt x="461" y="108"/>
                    <a:pt x="477" y="112"/>
                  </a:cubicBezTo>
                  <a:cubicBezTo>
                    <a:pt x="493" y="116"/>
                    <a:pt x="513" y="106"/>
                    <a:pt x="513" y="106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4" name="Freeform 304"/>
            <p:cNvSpPr>
              <a:spLocks/>
            </p:cNvSpPr>
            <p:nvPr/>
          </p:nvSpPr>
          <p:spPr bwMode="auto">
            <a:xfrm>
              <a:off x="4632325" y="2114550"/>
              <a:ext cx="828675" cy="965200"/>
            </a:xfrm>
            <a:custGeom>
              <a:avLst/>
              <a:gdLst>
                <a:gd name="T0" fmla="*/ 513 w 543"/>
                <a:gd name="T1" fmla="*/ 106 h 633"/>
                <a:gd name="T2" fmla="*/ 543 w 543"/>
                <a:gd name="T3" fmla="*/ 122 h 633"/>
                <a:gd name="T4" fmla="*/ 385 w 543"/>
                <a:gd name="T5" fmla="*/ 272 h 633"/>
                <a:gd name="T6" fmla="*/ 385 w 543"/>
                <a:gd name="T7" fmla="*/ 272 h 633"/>
                <a:gd name="T8" fmla="*/ 385 w 543"/>
                <a:gd name="T9" fmla="*/ 272 h 633"/>
                <a:gd name="T10" fmla="*/ 385 w 543"/>
                <a:gd name="T11" fmla="*/ 337 h 633"/>
                <a:gd name="T12" fmla="*/ 336 w 543"/>
                <a:gd name="T13" fmla="*/ 383 h 633"/>
                <a:gd name="T14" fmla="*/ 363 w 543"/>
                <a:gd name="T15" fmla="*/ 404 h 633"/>
                <a:gd name="T16" fmla="*/ 363 w 543"/>
                <a:gd name="T17" fmla="*/ 469 h 633"/>
                <a:gd name="T18" fmla="*/ 486 w 543"/>
                <a:gd name="T19" fmla="*/ 575 h 633"/>
                <a:gd name="T20" fmla="*/ 486 w 543"/>
                <a:gd name="T21" fmla="*/ 599 h 633"/>
                <a:gd name="T22" fmla="*/ 93 w 543"/>
                <a:gd name="T23" fmla="*/ 633 h 633"/>
                <a:gd name="T24" fmla="*/ 62 w 543"/>
                <a:gd name="T25" fmla="*/ 436 h 633"/>
                <a:gd name="T26" fmla="*/ 41 w 543"/>
                <a:gd name="T27" fmla="*/ 404 h 633"/>
                <a:gd name="T28" fmla="*/ 62 w 543"/>
                <a:gd name="T29" fmla="*/ 383 h 633"/>
                <a:gd name="T30" fmla="*/ 62 w 543"/>
                <a:gd name="T31" fmla="*/ 313 h 633"/>
                <a:gd name="T32" fmla="*/ 41 w 543"/>
                <a:gd name="T33" fmla="*/ 257 h 633"/>
                <a:gd name="T34" fmla="*/ 27 w 543"/>
                <a:gd name="T35" fmla="*/ 180 h 633"/>
                <a:gd name="T36" fmla="*/ 8 w 543"/>
                <a:gd name="T37" fmla="*/ 95 h 633"/>
                <a:gd name="T38" fmla="*/ 0 w 543"/>
                <a:gd name="T39" fmla="*/ 48 h 633"/>
                <a:gd name="T40" fmla="*/ 0 w 543"/>
                <a:gd name="T41" fmla="*/ 48 h 633"/>
                <a:gd name="T42" fmla="*/ 143 w 543"/>
                <a:gd name="T43" fmla="*/ 44 h 633"/>
                <a:gd name="T44" fmla="*/ 147 w 543"/>
                <a:gd name="T45" fmla="*/ 8 h 633"/>
                <a:gd name="T46" fmla="*/ 167 w 543"/>
                <a:gd name="T47" fmla="*/ 0 h 633"/>
                <a:gd name="T48" fmla="*/ 201 w 543"/>
                <a:gd name="T49" fmla="*/ 70 h 633"/>
                <a:gd name="T50" fmla="*/ 245 w 543"/>
                <a:gd name="T51" fmla="*/ 88 h 633"/>
                <a:gd name="T52" fmla="*/ 285 w 543"/>
                <a:gd name="T53" fmla="*/ 84 h 633"/>
                <a:gd name="T54" fmla="*/ 331 w 543"/>
                <a:gd name="T55" fmla="*/ 108 h 633"/>
                <a:gd name="T56" fmla="*/ 361 w 543"/>
                <a:gd name="T57" fmla="*/ 100 h 633"/>
                <a:gd name="T58" fmla="*/ 387 w 543"/>
                <a:gd name="T59" fmla="*/ 104 h 633"/>
                <a:gd name="T60" fmla="*/ 417 w 543"/>
                <a:gd name="T61" fmla="*/ 120 h 633"/>
                <a:gd name="T62" fmla="*/ 439 w 543"/>
                <a:gd name="T63" fmla="*/ 106 h 633"/>
                <a:gd name="T64" fmla="*/ 477 w 543"/>
                <a:gd name="T65" fmla="*/ 112 h 633"/>
                <a:gd name="T66" fmla="*/ 513 w 543"/>
                <a:gd name="T67" fmla="*/ 106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3" h="633">
                  <a:moveTo>
                    <a:pt x="513" y="106"/>
                  </a:moveTo>
                  <a:cubicBezTo>
                    <a:pt x="543" y="122"/>
                    <a:pt x="543" y="122"/>
                    <a:pt x="543" y="122"/>
                  </a:cubicBezTo>
                  <a:cubicBezTo>
                    <a:pt x="505" y="128"/>
                    <a:pt x="385" y="266"/>
                    <a:pt x="385" y="27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6" y="278"/>
                    <a:pt x="396" y="335"/>
                    <a:pt x="385" y="337"/>
                  </a:cubicBezTo>
                  <a:cubicBezTo>
                    <a:pt x="374" y="340"/>
                    <a:pt x="336" y="383"/>
                    <a:pt x="336" y="383"/>
                  </a:cubicBezTo>
                  <a:cubicBezTo>
                    <a:pt x="336" y="383"/>
                    <a:pt x="369" y="396"/>
                    <a:pt x="363" y="404"/>
                  </a:cubicBezTo>
                  <a:cubicBezTo>
                    <a:pt x="358" y="412"/>
                    <a:pt x="363" y="469"/>
                    <a:pt x="363" y="469"/>
                  </a:cubicBezTo>
                  <a:cubicBezTo>
                    <a:pt x="486" y="575"/>
                    <a:pt x="486" y="575"/>
                    <a:pt x="486" y="575"/>
                  </a:cubicBezTo>
                  <a:cubicBezTo>
                    <a:pt x="486" y="599"/>
                    <a:pt x="486" y="599"/>
                    <a:pt x="486" y="599"/>
                  </a:cubicBezTo>
                  <a:cubicBezTo>
                    <a:pt x="93" y="633"/>
                    <a:pt x="93" y="633"/>
                    <a:pt x="93" y="633"/>
                  </a:cubicBezTo>
                  <a:cubicBezTo>
                    <a:pt x="62" y="436"/>
                    <a:pt x="62" y="436"/>
                    <a:pt x="62" y="436"/>
                  </a:cubicBezTo>
                  <a:cubicBezTo>
                    <a:pt x="41" y="404"/>
                    <a:pt x="41" y="404"/>
                    <a:pt x="41" y="404"/>
                  </a:cubicBezTo>
                  <a:cubicBezTo>
                    <a:pt x="62" y="383"/>
                    <a:pt x="62" y="383"/>
                    <a:pt x="62" y="383"/>
                  </a:cubicBezTo>
                  <a:cubicBezTo>
                    <a:pt x="62" y="313"/>
                    <a:pt x="62" y="313"/>
                    <a:pt x="62" y="313"/>
                  </a:cubicBezTo>
                  <a:cubicBezTo>
                    <a:pt x="41" y="257"/>
                    <a:pt x="41" y="257"/>
                    <a:pt x="41" y="257"/>
                  </a:cubicBezTo>
                  <a:cubicBezTo>
                    <a:pt x="27" y="180"/>
                    <a:pt x="27" y="180"/>
                    <a:pt x="27" y="180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9" y="46"/>
                    <a:pt x="142" y="44"/>
                    <a:pt x="143" y="4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245" y="88"/>
                    <a:pt x="245" y="88"/>
                    <a:pt x="245" y="88"/>
                  </a:cubicBezTo>
                  <a:cubicBezTo>
                    <a:pt x="285" y="84"/>
                    <a:pt x="285" y="84"/>
                    <a:pt x="285" y="84"/>
                  </a:cubicBezTo>
                  <a:cubicBezTo>
                    <a:pt x="331" y="108"/>
                    <a:pt x="331" y="108"/>
                    <a:pt x="331" y="108"/>
                  </a:cubicBezTo>
                  <a:cubicBezTo>
                    <a:pt x="361" y="100"/>
                    <a:pt x="361" y="100"/>
                    <a:pt x="361" y="100"/>
                  </a:cubicBezTo>
                  <a:cubicBezTo>
                    <a:pt x="387" y="104"/>
                    <a:pt x="387" y="104"/>
                    <a:pt x="387" y="104"/>
                  </a:cubicBezTo>
                  <a:cubicBezTo>
                    <a:pt x="417" y="120"/>
                    <a:pt x="417" y="120"/>
                    <a:pt x="417" y="120"/>
                  </a:cubicBezTo>
                  <a:cubicBezTo>
                    <a:pt x="439" y="106"/>
                    <a:pt x="439" y="106"/>
                    <a:pt x="439" y="106"/>
                  </a:cubicBezTo>
                  <a:cubicBezTo>
                    <a:pt x="439" y="106"/>
                    <a:pt x="461" y="108"/>
                    <a:pt x="477" y="112"/>
                  </a:cubicBezTo>
                  <a:cubicBezTo>
                    <a:pt x="493" y="116"/>
                    <a:pt x="513" y="106"/>
                    <a:pt x="513" y="10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5" name="Freeform 305"/>
            <p:cNvSpPr>
              <a:spLocks/>
            </p:cNvSpPr>
            <p:nvPr/>
          </p:nvSpPr>
          <p:spPr bwMode="auto">
            <a:xfrm>
              <a:off x="4629150" y="2111375"/>
              <a:ext cx="835025" cy="971550"/>
            </a:xfrm>
            <a:custGeom>
              <a:avLst/>
              <a:gdLst>
                <a:gd name="T0" fmla="*/ 544 w 547"/>
                <a:gd name="T1" fmla="*/ 122 h 637"/>
                <a:gd name="T2" fmla="*/ 411 w 547"/>
                <a:gd name="T3" fmla="*/ 241 h 637"/>
                <a:gd name="T4" fmla="*/ 390 w 547"/>
                <a:gd name="T5" fmla="*/ 324 h 637"/>
                <a:gd name="T6" fmla="*/ 337 w 547"/>
                <a:gd name="T7" fmla="*/ 383 h 637"/>
                <a:gd name="T8" fmla="*/ 362 w 547"/>
                <a:gd name="T9" fmla="*/ 400 h 637"/>
                <a:gd name="T10" fmla="*/ 365 w 547"/>
                <a:gd name="T11" fmla="*/ 473 h 637"/>
                <a:gd name="T12" fmla="*/ 481 w 547"/>
                <a:gd name="T13" fmla="*/ 574 h 637"/>
                <a:gd name="T14" fmla="*/ 486 w 547"/>
                <a:gd name="T15" fmla="*/ 593 h 637"/>
                <a:gd name="T16" fmla="*/ 192 w 547"/>
                <a:gd name="T17" fmla="*/ 625 h 637"/>
                <a:gd name="T18" fmla="*/ 96 w 547"/>
                <a:gd name="T19" fmla="*/ 633 h 637"/>
                <a:gd name="T20" fmla="*/ 67 w 547"/>
                <a:gd name="T21" fmla="*/ 447 h 637"/>
                <a:gd name="T22" fmla="*/ 48 w 547"/>
                <a:gd name="T23" fmla="*/ 410 h 637"/>
                <a:gd name="T24" fmla="*/ 57 w 547"/>
                <a:gd name="T25" fmla="*/ 395 h 637"/>
                <a:gd name="T26" fmla="*/ 63 w 547"/>
                <a:gd name="T27" fmla="*/ 309 h 637"/>
                <a:gd name="T28" fmla="*/ 26 w 547"/>
                <a:gd name="T29" fmla="*/ 159 h 637"/>
                <a:gd name="T30" fmla="*/ 4 w 547"/>
                <a:gd name="T31" fmla="*/ 50 h 637"/>
                <a:gd name="T32" fmla="*/ 133 w 547"/>
                <a:gd name="T33" fmla="*/ 48 h 637"/>
                <a:gd name="T34" fmla="*/ 151 w 547"/>
                <a:gd name="T35" fmla="*/ 11 h 637"/>
                <a:gd name="T36" fmla="*/ 162 w 547"/>
                <a:gd name="T37" fmla="*/ 7 h 637"/>
                <a:gd name="T38" fmla="*/ 201 w 547"/>
                <a:gd name="T39" fmla="*/ 73 h 637"/>
                <a:gd name="T40" fmla="*/ 254 w 547"/>
                <a:gd name="T41" fmla="*/ 91 h 637"/>
                <a:gd name="T42" fmla="*/ 287 w 547"/>
                <a:gd name="T43" fmla="*/ 88 h 637"/>
                <a:gd name="T44" fmla="*/ 356 w 547"/>
                <a:gd name="T45" fmla="*/ 106 h 637"/>
                <a:gd name="T46" fmla="*/ 418 w 547"/>
                <a:gd name="T47" fmla="*/ 124 h 637"/>
                <a:gd name="T48" fmla="*/ 453 w 547"/>
                <a:gd name="T49" fmla="*/ 111 h 637"/>
                <a:gd name="T50" fmla="*/ 514 w 547"/>
                <a:gd name="T51" fmla="*/ 106 h 637"/>
                <a:gd name="T52" fmla="*/ 439 w 547"/>
                <a:gd name="T53" fmla="*/ 107 h 637"/>
                <a:gd name="T54" fmla="*/ 412 w 547"/>
                <a:gd name="T55" fmla="*/ 116 h 637"/>
                <a:gd name="T56" fmla="*/ 351 w 547"/>
                <a:gd name="T57" fmla="*/ 103 h 637"/>
                <a:gd name="T58" fmla="*/ 324 w 547"/>
                <a:gd name="T59" fmla="*/ 103 h 637"/>
                <a:gd name="T60" fmla="*/ 279 w 547"/>
                <a:gd name="T61" fmla="*/ 85 h 637"/>
                <a:gd name="T62" fmla="*/ 212 w 547"/>
                <a:gd name="T63" fmla="*/ 73 h 637"/>
                <a:gd name="T64" fmla="*/ 200 w 547"/>
                <a:gd name="T65" fmla="*/ 61 h 637"/>
                <a:gd name="T66" fmla="*/ 148 w 547"/>
                <a:gd name="T67" fmla="*/ 8 h 637"/>
                <a:gd name="T68" fmla="*/ 146 w 547"/>
                <a:gd name="T69" fmla="*/ 44 h 637"/>
                <a:gd name="T70" fmla="*/ 2 w 547"/>
                <a:gd name="T71" fmla="*/ 48 h 637"/>
                <a:gd name="T72" fmla="*/ 10 w 547"/>
                <a:gd name="T73" fmla="*/ 105 h 637"/>
                <a:gd name="T74" fmla="*/ 60 w 547"/>
                <a:gd name="T75" fmla="*/ 311 h 637"/>
                <a:gd name="T76" fmla="*/ 62 w 547"/>
                <a:gd name="T77" fmla="*/ 379 h 637"/>
                <a:gd name="T78" fmla="*/ 42 w 547"/>
                <a:gd name="T79" fmla="*/ 405 h 637"/>
                <a:gd name="T80" fmla="*/ 73 w 547"/>
                <a:gd name="T81" fmla="*/ 510 h 637"/>
                <a:gd name="T82" fmla="*/ 391 w 547"/>
                <a:gd name="T83" fmla="*/ 611 h 637"/>
                <a:gd name="T84" fmla="*/ 490 w 547"/>
                <a:gd name="T85" fmla="*/ 583 h 637"/>
                <a:gd name="T86" fmla="*/ 402 w 547"/>
                <a:gd name="T87" fmla="*/ 500 h 637"/>
                <a:gd name="T88" fmla="*/ 367 w 547"/>
                <a:gd name="T89" fmla="*/ 471 h 637"/>
                <a:gd name="T90" fmla="*/ 366 w 547"/>
                <a:gd name="T91" fmla="*/ 409 h 637"/>
                <a:gd name="T92" fmla="*/ 339 w 547"/>
                <a:gd name="T93" fmla="*/ 383 h 637"/>
                <a:gd name="T94" fmla="*/ 383 w 547"/>
                <a:gd name="T95" fmla="*/ 343 h 637"/>
                <a:gd name="T96" fmla="*/ 391 w 547"/>
                <a:gd name="T97" fmla="*/ 272 h 637"/>
                <a:gd name="T98" fmla="*/ 546 w 547"/>
                <a:gd name="T99" fmla="*/ 126 h 637"/>
                <a:gd name="T100" fmla="*/ 514 w 547"/>
                <a:gd name="T101" fmla="*/ 110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" h="637">
                  <a:moveTo>
                    <a:pt x="514" y="110"/>
                  </a:moveTo>
                  <a:cubicBezTo>
                    <a:pt x="524" y="115"/>
                    <a:pt x="534" y="120"/>
                    <a:pt x="544" y="126"/>
                  </a:cubicBezTo>
                  <a:cubicBezTo>
                    <a:pt x="544" y="125"/>
                    <a:pt x="544" y="123"/>
                    <a:pt x="544" y="122"/>
                  </a:cubicBezTo>
                  <a:cubicBezTo>
                    <a:pt x="535" y="124"/>
                    <a:pt x="526" y="130"/>
                    <a:pt x="518" y="136"/>
                  </a:cubicBezTo>
                  <a:cubicBezTo>
                    <a:pt x="505" y="145"/>
                    <a:pt x="494" y="155"/>
                    <a:pt x="483" y="166"/>
                  </a:cubicBezTo>
                  <a:cubicBezTo>
                    <a:pt x="457" y="189"/>
                    <a:pt x="434" y="215"/>
                    <a:pt x="411" y="241"/>
                  </a:cubicBezTo>
                  <a:cubicBezTo>
                    <a:pt x="404" y="249"/>
                    <a:pt x="396" y="257"/>
                    <a:pt x="390" y="266"/>
                  </a:cubicBezTo>
                  <a:cubicBezTo>
                    <a:pt x="387" y="270"/>
                    <a:pt x="385" y="272"/>
                    <a:pt x="386" y="278"/>
                  </a:cubicBezTo>
                  <a:cubicBezTo>
                    <a:pt x="388" y="293"/>
                    <a:pt x="390" y="308"/>
                    <a:pt x="390" y="324"/>
                  </a:cubicBezTo>
                  <a:cubicBezTo>
                    <a:pt x="390" y="330"/>
                    <a:pt x="390" y="335"/>
                    <a:pt x="384" y="338"/>
                  </a:cubicBezTo>
                  <a:cubicBezTo>
                    <a:pt x="378" y="341"/>
                    <a:pt x="373" y="346"/>
                    <a:pt x="368" y="350"/>
                  </a:cubicBezTo>
                  <a:cubicBezTo>
                    <a:pt x="357" y="361"/>
                    <a:pt x="347" y="372"/>
                    <a:pt x="337" y="383"/>
                  </a:cubicBezTo>
                  <a:cubicBezTo>
                    <a:pt x="336" y="384"/>
                    <a:pt x="336" y="386"/>
                    <a:pt x="338" y="387"/>
                  </a:cubicBezTo>
                  <a:cubicBezTo>
                    <a:pt x="343" y="389"/>
                    <a:pt x="347" y="391"/>
                    <a:pt x="352" y="394"/>
                  </a:cubicBezTo>
                  <a:cubicBezTo>
                    <a:pt x="355" y="395"/>
                    <a:pt x="359" y="398"/>
                    <a:pt x="362" y="400"/>
                  </a:cubicBezTo>
                  <a:cubicBezTo>
                    <a:pt x="365" y="403"/>
                    <a:pt x="363" y="406"/>
                    <a:pt x="362" y="409"/>
                  </a:cubicBezTo>
                  <a:cubicBezTo>
                    <a:pt x="358" y="423"/>
                    <a:pt x="361" y="440"/>
                    <a:pt x="362" y="455"/>
                  </a:cubicBezTo>
                  <a:cubicBezTo>
                    <a:pt x="362" y="459"/>
                    <a:pt x="361" y="470"/>
                    <a:pt x="365" y="473"/>
                  </a:cubicBezTo>
                  <a:cubicBezTo>
                    <a:pt x="372" y="479"/>
                    <a:pt x="378" y="485"/>
                    <a:pt x="385" y="490"/>
                  </a:cubicBezTo>
                  <a:cubicBezTo>
                    <a:pt x="408" y="511"/>
                    <a:pt x="432" y="531"/>
                    <a:pt x="455" y="551"/>
                  </a:cubicBezTo>
                  <a:cubicBezTo>
                    <a:pt x="464" y="559"/>
                    <a:pt x="473" y="566"/>
                    <a:pt x="481" y="574"/>
                  </a:cubicBezTo>
                  <a:cubicBezTo>
                    <a:pt x="483" y="575"/>
                    <a:pt x="484" y="576"/>
                    <a:pt x="486" y="578"/>
                  </a:cubicBezTo>
                  <a:cubicBezTo>
                    <a:pt x="485" y="577"/>
                    <a:pt x="486" y="577"/>
                    <a:pt x="486" y="580"/>
                  </a:cubicBezTo>
                  <a:cubicBezTo>
                    <a:pt x="486" y="584"/>
                    <a:pt x="486" y="588"/>
                    <a:pt x="486" y="593"/>
                  </a:cubicBezTo>
                  <a:cubicBezTo>
                    <a:pt x="486" y="595"/>
                    <a:pt x="486" y="598"/>
                    <a:pt x="486" y="601"/>
                  </a:cubicBezTo>
                  <a:cubicBezTo>
                    <a:pt x="486" y="600"/>
                    <a:pt x="487" y="599"/>
                    <a:pt x="488" y="599"/>
                  </a:cubicBezTo>
                  <a:cubicBezTo>
                    <a:pt x="389" y="607"/>
                    <a:pt x="291" y="616"/>
                    <a:pt x="192" y="625"/>
                  </a:cubicBezTo>
                  <a:cubicBezTo>
                    <a:pt x="168" y="627"/>
                    <a:pt x="144" y="629"/>
                    <a:pt x="120" y="631"/>
                  </a:cubicBezTo>
                  <a:cubicBezTo>
                    <a:pt x="114" y="632"/>
                    <a:pt x="107" y="632"/>
                    <a:pt x="101" y="633"/>
                  </a:cubicBezTo>
                  <a:cubicBezTo>
                    <a:pt x="99" y="633"/>
                    <a:pt x="97" y="633"/>
                    <a:pt x="96" y="633"/>
                  </a:cubicBezTo>
                  <a:cubicBezTo>
                    <a:pt x="94" y="633"/>
                    <a:pt x="97" y="635"/>
                    <a:pt x="97" y="634"/>
                  </a:cubicBezTo>
                  <a:cubicBezTo>
                    <a:pt x="89" y="583"/>
                    <a:pt x="80" y="531"/>
                    <a:pt x="72" y="480"/>
                  </a:cubicBezTo>
                  <a:cubicBezTo>
                    <a:pt x="71" y="469"/>
                    <a:pt x="69" y="458"/>
                    <a:pt x="67" y="447"/>
                  </a:cubicBezTo>
                  <a:cubicBezTo>
                    <a:pt x="67" y="443"/>
                    <a:pt x="67" y="439"/>
                    <a:pt x="64" y="435"/>
                  </a:cubicBezTo>
                  <a:cubicBezTo>
                    <a:pt x="61" y="430"/>
                    <a:pt x="57" y="424"/>
                    <a:pt x="53" y="419"/>
                  </a:cubicBezTo>
                  <a:cubicBezTo>
                    <a:pt x="52" y="416"/>
                    <a:pt x="50" y="413"/>
                    <a:pt x="48" y="410"/>
                  </a:cubicBezTo>
                  <a:cubicBezTo>
                    <a:pt x="47" y="409"/>
                    <a:pt x="46" y="408"/>
                    <a:pt x="46" y="407"/>
                  </a:cubicBezTo>
                  <a:cubicBezTo>
                    <a:pt x="44" y="404"/>
                    <a:pt x="46" y="406"/>
                    <a:pt x="45" y="407"/>
                  </a:cubicBezTo>
                  <a:cubicBezTo>
                    <a:pt x="49" y="403"/>
                    <a:pt x="53" y="399"/>
                    <a:pt x="57" y="395"/>
                  </a:cubicBezTo>
                  <a:cubicBezTo>
                    <a:pt x="59" y="393"/>
                    <a:pt x="66" y="388"/>
                    <a:pt x="66" y="385"/>
                  </a:cubicBezTo>
                  <a:cubicBezTo>
                    <a:pt x="66" y="362"/>
                    <a:pt x="66" y="339"/>
                    <a:pt x="66" y="316"/>
                  </a:cubicBezTo>
                  <a:cubicBezTo>
                    <a:pt x="66" y="313"/>
                    <a:pt x="64" y="311"/>
                    <a:pt x="63" y="309"/>
                  </a:cubicBezTo>
                  <a:cubicBezTo>
                    <a:pt x="61" y="302"/>
                    <a:pt x="58" y="295"/>
                    <a:pt x="56" y="288"/>
                  </a:cubicBezTo>
                  <a:cubicBezTo>
                    <a:pt x="52" y="278"/>
                    <a:pt x="47" y="268"/>
                    <a:pt x="45" y="259"/>
                  </a:cubicBezTo>
                  <a:cubicBezTo>
                    <a:pt x="39" y="225"/>
                    <a:pt x="33" y="192"/>
                    <a:pt x="26" y="159"/>
                  </a:cubicBezTo>
                  <a:cubicBezTo>
                    <a:pt x="22" y="139"/>
                    <a:pt x="17" y="118"/>
                    <a:pt x="12" y="97"/>
                  </a:cubicBezTo>
                  <a:cubicBezTo>
                    <a:pt x="11" y="90"/>
                    <a:pt x="10" y="83"/>
                    <a:pt x="9" y="77"/>
                  </a:cubicBezTo>
                  <a:cubicBezTo>
                    <a:pt x="8" y="68"/>
                    <a:pt x="4" y="57"/>
                    <a:pt x="4" y="50"/>
                  </a:cubicBezTo>
                  <a:cubicBezTo>
                    <a:pt x="4" y="50"/>
                    <a:pt x="3" y="51"/>
                    <a:pt x="2" y="52"/>
                  </a:cubicBezTo>
                  <a:cubicBezTo>
                    <a:pt x="37" y="51"/>
                    <a:pt x="71" y="50"/>
                    <a:pt x="105" y="49"/>
                  </a:cubicBezTo>
                  <a:cubicBezTo>
                    <a:pt x="114" y="49"/>
                    <a:pt x="124" y="48"/>
                    <a:pt x="133" y="48"/>
                  </a:cubicBezTo>
                  <a:cubicBezTo>
                    <a:pt x="136" y="48"/>
                    <a:pt x="142" y="47"/>
                    <a:pt x="144" y="48"/>
                  </a:cubicBezTo>
                  <a:cubicBezTo>
                    <a:pt x="146" y="48"/>
                    <a:pt x="147" y="47"/>
                    <a:pt x="147" y="46"/>
                  </a:cubicBezTo>
                  <a:cubicBezTo>
                    <a:pt x="148" y="34"/>
                    <a:pt x="150" y="23"/>
                    <a:pt x="151" y="11"/>
                  </a:cubicBezTo>
                  <a:cubicBezTo>
                    <a:pt x="151" y="9"/>
                    <a:pt x="151" y="11"/>
                    <a:pt x="150" y="12"/>
                  </a:cubicBezTo>
                  <a:cubicBezTo>
                    <a:pt x="151" y="12"/>
                    <a:pt x="151" y="11"/>
                    <a:pt x="152" y="11"/>
                  </a:cubicBezTo>
                  <a:cubicBezTo>
                    <a:pt x="156" y="9"/>
                    <a:pt x="159" y="8"/>
                    <a:pt x="162" y="7"/>
                  </a:cubicBezTo>
                  <a:cubicBezTo>
                    <a:pt x="165" y="6"/>
                    <a:pt x="167" y="5"/>
                    <a:pt x="169" y="4"/>
                  </a:cubicBezTo>
                  <a:cubicBezTo>
                    <a:pt x="168" y="5"/>
                    <a:pt x="167" y="2"/>
                    <a:pt x="169" y="6"/>
                  </a:cubicBezTo>
                  <a:cubicBezTo>
                    <a:pt x="179" y="28"/>
                    <a:pt x="190" y="50"/>
                    <a:pt x="201" y="73"/>
                  </a:cubicBezTo>
                  <a:cubicBezTo>
                    <a:pt x="202" y="74"/>
                    <a:pt x="205" y="75"/>
                    <a:pt x="207" y="76"/>
                  </a:cubicBezTo>
                  <a:cubicBezTo>
                    <a:pt x="214" y="79"/>
                    <a:pt x="221" y="82"/>
                    <a:pt x="228" y="84"/>
                  </a:cubicBezTo>
                  <a:cubicBezTo>
                    <a:pt x="237" y="88"/>
                    <a:pt x="244" y="92"/>
                    <a:pt x="254" y="91"/>
                  </a:cubicBezTo>
                  <a:cubicBezTo>
                    <a:pt x="261" y="91"/>
                    <a:pt x="268" y="90"/>
                    <a:pt x="275" y="89"/>
                  </a:cubicBezTo>
                  <a:cubicBezTo>
                    <a:pt x="278" y="89"/>
                    <a:pt x="281" y="89"/>
                    <a:pt x="284" y="88"/>
                  </a:cubicBezTo>
                  <a:cubicBezTo>
                    <a:pt x="287" y="88"/>
                    <a:pt x="286" y="88"/>
                    <a:pt x="287" y="88"/>
                  </a:cubicBezTo>
                  <a:cubicBezTo>
                    <a:pt x="299" y="94"/>
                    <a:pt x="311" y="101"/>
                    <a:pt x="323" y="107"/>
                  </a:cubicBezTo>
                  <a:cubicBezTo>
                    <a:pt x="329" y="110"/>
                    <a:pt x="331" y="112"/>
                    <a:pt x="338" y="111"/>
                  </a:cubicBezTo>
                  <a:cubicBezTo>
                    <a:pt x="344" y="109"/>
                    <a:pt x="350" y="108"/>
                    <a:pt x="356" y="106"/>
                  </a:cubicBezTo>
                  <a:cubicBezTo>
                    <a:pt x="360" y="105"/>
                    <a:pt x="362" y="104"/>
                    <a:pt x="365" y="104"/>
                  </a:cubicBezTo>
                  <a:cubicBezTo>
                    <a:pt x="373" y="106"/>
                    <a:pt x="384" y="106"/>
                    <a:pt x="391" y="109"/>
                  </a:cubicBezTo>
                  <a:cubicBezTo>
                    <a:pt x="400" y="114"/>
                    <a:pt x="409" y="119"/>
                    <a:pt x="418" y="124"/>
                  </a:cubicBezTo>
                  <a:cubicBezTo>
                    <a:pt x="419" y="124"/>
                    <a:pt x="419" y="124"/>
                    <a:pt x="420" y="124"/>
                  </a:cubicBezTo>
                  <a:cubicBezTo>
                    <a:pt x="425" y="120"/>
                    <a:pt x="431" y="117"/>
                    <a:pt x="436" y="114"/>
                  </a:cubicBezTo>
                  <a:cubicBezTo>
                    <a:pt x="443" y="109"/>
                    <a:pt x="443" y="110"/>
                    <a:pt x="453" y="111"/>
                  </a:cubicBezTo>
                  <a:cubicBezTo>
                    <a:pt x="466" y="113"/>
                    <a:pt x="480" y="118"/>
                    <a:pt x="494" y="117"/>
                  </a:cubicBezTo>
                  <a:cubicBezTo>
                    <a:pt x="501" y="116"/>
                    <a:pt x="509" y="113"/>
                    <a:pt x="516" y="110"/>
                  </a:cubicBezTo>
                  <a:cubicBezTo>
                    <a:pt x="518" y="109"/>
                    <a:pt x="516" y="105"/>
                    <a:pt x="514" y="106"/>
                  </a:cubicBezTo>
                  <a:cubicBezTo>
                    <a:pt x="506" y="110"/>
                    <a:pt x="497" y="113"/>
                    <a:pt x="488" y="113"/>
                  </a:cubicBezTo>
                  <a:cubicBezTo>
                    <a:pt x="476" y="113"/>
                    <a:pt x="462" y="109"/>
                    <a:pt x="450" y="107"/>
                  </a:cubicBezTo>
                  <a:cubicBezTo>
                    <a:pt x="446" y="107"/>
                    <a:pt x="442" y="105"/>
                    <a:pt x="439" y="107"/>
                  </a:cubicBezTo>
                  <a:cubicBezTo>
                    <a:pt x="433" y="111"/>
                    <a:pt x="426" y="115"/>
                    <a:pt x="420" y="119"/>
                  </a:cubicBezTo>
                  <a:cubicBezTo>
                    <a:pt x="417" y="121"/>
                    <a:pt x="420" y="120"/>
                    <a:pt x="419" y="120"/>
                  </a:cubicBezTo>
                  <a:cubicBezTo>
                    <a:pt x="417" y="118"/>
                    <a:pt x="414" y="117"/>
                    <a:pt x="412" y="116"/>
                  </a:cubicBezTo>
                  <a:cubicBezTo>
                    <a:pt x="405" y="112"/>
                    <a:pt x="399" y="109"/>
                    <a:pt x="392" y="105"/>
                  </a:cubicBezTo>
                  <a:cubicBezTo>
                    <a:pt x="384" y="101"/>
                    <a:pt x="372" y="101"/>
                    <a:pt x="364" y="100"/>
                  </a:cubicBezTo>
                  <a:cubicBezTo>
                    <a:pt x="360" y="100"/>
                    <a:pt x="355" y="102"/>
                    <a:pt x="351" y="103"/>
                  </a:cubicBezTo>
                  <a:cubicBezTo>
                    <a:pt x="345" y="105"/>
                    <a:pt x="339" y="106"/>
                    <a:pt x="333" y="108"/>
                  </a:cubicBezTo>
                  <a:cubicBezTo>
                    <a:pt x="334" y="108"/>
                    <a:pt x="333" y="108"/>
                    <a:pt x="331" y="107"/>
                  </a:cubicBezTo>
                  <a:cubicBezTo>
                    <a:pt x="329" y="105"/>
                    <a:pt x="326" y="104"/>
                    <a:pt x="324" y="103"/>
                  </a:cubicBezTo>
                  <a:cubicBezTo>
                    <a:pt x="316" y="99"/>
                    <a:pt x="309" y="95"/>
                    <a:pt x="302" y="91"/>
                  </a:cubicBezTo>
                  <a:cubicBezTo>
                    <a:pt x="297" y="89"/>
                    <a:pt x="293" y="87"/>
                    <a:pt x="288" y="84"/>
                  </a:cubicBezTo>
                  <a:cubicBezTo>
                    <a:pt x="286" y="83"/>
                    <a:pt x="281" y="85"/>
                    <a:pt x="279" y="85"/>
                  </a:cubicBezTo>
                  <a:cubicBezTo>
                    <a:pt x="271" y="86"/>
                    <a:pt x="264" y="86"/>
                    <a:pt x="257" y="87"/>
                  </a:cubicBezTo>
                  <a:cubicBezTo>
                    <a:pt x="253" y="87"/>
                    <a:pt x="249" y="88"/>
                    <a:pt x="246" y="87"/>
                  </a:cubicBezTo>
                  <a:cubicBezTo>
                    <a:pt x="235" y="83"/>
                    <a:pt x="223" y="78"/>
                    <a:pt x="212" y="73"/>
                  </a:cubicBezTo>
                  <a:cubicBezTo>
                    <a:pt x="210" y="73"/>
                    <a:pt x="208" y="72"/>
                    <a:pt x="206" y="71"/>
                  </a:cubicBezTo>
                  <a:cubicBezTo>
                    <a:pt x="204" y="70"/>
                    <a:pt x="204" y="70"/>
                    <a:pt x="205" y="71"/>
                  </a:cubicBezTo>
                  <a:cubicBezTo>
                    <a:pt x="203" y="68"/>
                    <a:pt x="201" y="64"/>
                    <a:pt x="200" y="61"/>
                  </a:cubicBezTo>
                  <a:cubicBezTo>
                    <a:pt x="190" y="41"/>
                    <a:pt x="180" y="21"/>
                    <a:pt x="171" y="1"/>
                  </a:cubicBezTo>
                  <a:cubicBezTo>
                    <a:pt x="170" y="0"/>
                    <a:pt x="169" y="0"/>
                    <a:pt x="168" y="0"/>
                  </a:cubicBezTo>
                  <a:cubicBezTo>
                    <a:pt x="162" y="3"/>
                    <a:pt x="155" y="5"/>
                    <a:pt x="148" y="8"/>
                  </a:cubicBezTo>
                  <a:cubicBezTo>
                    <a:pt x="148" y="8"/>
                    <a:pt x="147" y="9"/>
                    <a:pt x="147" y="10"/>
                  </a:cubicBezTo>
                  <a:cubicBezTo>
                    <a:pt x="146" y="22"/>
                    <a:pt x="144" y="34"/>
                    <a:pt x="143" y="46"/>
                  </a:cubicBezTo>
                  <a:cubicBezTo>
                    <a:pt x="144" y="45"/>
                    <a:pt x="145" y="45"/>
                    <a:pt x="146" y="44"/>
                  </a:cubicBezTo>
                  <a:cubicBezTo>
                    <a:pt x="142" y="43"/>
                    <a:pt x="139" y="44"/>
                    <a:pt x="135" y="44"/>
                  </a:cubicBezTo>
                  <a:cubicBezTo>
                    <a:pt x="126" y="44"/>
                    <a:pt x="117" y="45"/>
                    <a:pt x="107" y="45"/>
                  </a:cubicBezTo>
                  <a:cubicBezTo>
                    <a:pt x="72" y="46"/>
                    <a:pt x="37" y="47"/>
                    <a:pt x="2" y="48"/>
                  </a:cubicBezTo>
                  <a:cubicBezTo>
                    <a:pt x="1" y="48"/>
                    <a:pt x="0" y="49"/>
                    <a:pt x="0" y="50"/>
                  </a:cubicBezTo>
                  <a:cubicBezTo>
                    <a:pt x="0" y="61"/>
                    <a:pt x="4" y="73"/>
                    <a:pt x="6" y="83"/>
                  </a:cubicBezTo>
                  <a:cubicBezTo>
                    <a:pt x="7" y="90"/>
                    <a:pt x="8" y="98"/>
                    <a:pt x="10" y="105"/>
                  </a:cubicBezTo>
                  <a:cubicBezTo>
                    <a:pt x="16" y="130"/>
                    <a:pt x="21" y="156"/>
                    <a:pt x="27" y="182"/>
                  </a:cubicBezTo>
                  <a:cubicBezTo>
                    <a:pt x="32" y="204"/>
                    <a:pt x="35" y="227"/>
                    <a:pt x="39" y="250"/>
                  </a:cubicBezTo>
                  <a:cubicBezTo>
                    <a:pt x="43" y="271"/>
                    <a:pt x="53" y="291"/>
                    <a:pt x="60" y="311"/>
                  </a:cubicBezTo>
                  <a:cubicBezTo>
                    <a:pt x="62" y="316"/>
                    <a:pt x="62" y="320"/>
                    <a:pt x="62" y="326"/>
                  </a:cubicBezTo>
                  <a:cubicBezTo>
                    <a:pt x="62" y="339"/>
                    <a:pt x="62" y="351"/>
                    <a:pt x="62" y="364"/>
                  </a:cubicBezTo>
                  <a:cubicBezTo>
                    <a:pt x="62" y="369"/>
                    <a:pt x="62" y="374"/>
                    <a:pt x="62" y="379"/>
                  </a:cubicBezTo>
                  <a:cubicBezTo>
                    <a:pt x="62" y="381"/>
                    <a:pt x="62" y="382"/>
                    <a:pt x="62" y="383"/>
                  </a:cubicBezTo>
                  <a:cubicBezTo>
                    <a:pt x="62" y="386"/>
                    <a:pt x="62" y="383"/>
                    <a:pt x="62" y="384"/>
                  </a:cubicBezTo>
                  <a:cubicBezTo>
                    <a:pt x="55" y="391"/>
                    <a:pt x="48" y="398"/>
                    <a:pt x="42" y="405"/>
                  </a:cubicBezTo>
                  <a:cubicBezTo>
                    <a:pt x="41" y="405"/>
                    <a:pt x="41" y="406"/>
                    <a:pt x="41" y="407"/>
                  </a:cubicBezTo>
                  <a:cubicBezTo>
                    <a:pt x="49" y="419"/>
                    <a:pt x="61" y="431"/>
                    <a:pt x="63" y="445"/>
                  </a:cubicBezTo>
                  <a:cubicBezTo>
                    <a:pt x="66" y="466"/>
                    <a:pt x="70" y="488"/>
                    <a:pt x="73" y="510"/>
                  </a:cubicBezTo>
                  <a:cubicBezTo>
                    <a:pt x="80" y="552"/>
                    <a:pt x="86" y="594"/>
                    <a:pt x="93" y="636"/>
                  </a:cubicBezTo>
                  <a:cubicBezTo>
                    <a:pt x="93" y="637"/>
                    <a:pt x="94" y="637"/>
                    <a:pt x="95" y="637"/>
                  </a:cubicBezTo>
                  <a:cubicBezTo>
                    <a:pt x="193" y="629"/>
                    <a:pt x="292" y="620"/>
                    <a:pt x="391" y="611"/>
                  </a:cubicBezTo>
                  <a:cubicBezTo>
                    <a:pt x="423" y="608"/>
                    <a:pt x="455" y="606"/>
                    <a:pt x="488" y="603"/>
                  </a:cubicBezTo>
                  <a:cubicBezTo>
                    <a:pt x="489" y="603"/>
                    <a:pt x="490" y="602"/>
                    <a:pt x="490" y="601"/>
                  </a:cubicBezTo>
                  <a:cubicBezTo>
                    <a:pt x="490" y="595"/>
                    <a:pt x="490" y="589"/>
                    <a:pt x="490" y="583"/>
                  </a:cubicBezTo>
                  <a:cubicBezTo>
                    <a:pt x="490" y="581"/>
                    <a:pt x="491" y="577"/>
                    <a:pt x="489" y="575"/>
                  </a:cubicBezTo>
                  <a:cubicBezTo>
                    <a:pt x="483" y="570"/>
                    <a:pt x="477" y="565"/>
                    <a:pt x="472" y="560"/>
                  </a:cubicBezTo>
                  <a:cubicBezTo>
                    <a:pt x="448" y="540"/>
                    <a:pt x="425" y="520"/>
                    <a:pt x="402" y="500"/>
                  </a:cubicBezTo>
                  <a:cubicBezTo>
                    <a:pt x="392" y="492"/>
                    <a:pt x="383" y="484"/>
                    <a:pt x="374" y="476"/>
                  </a:cubicBezTo>
                  <a:cubicBezTo>
                    <a:pt x="372" y="474"/>
                    <a:pt x="370" y="472"/>
                    <a:pt x="367" y="470"/>
                  </a:cubicBezTo>
                  <a:cubicBezTo>
                    <a:pt x="366" y="469"/>
                    <a:pt x="367" y="469"/>
                    <a:pt x="367" y="471"/>
                  </a:cubicBezTo>
                  <a:cubicBezTo>
                    <a:pt x="367" y="469"/>
                    <a:pt x="367" y="467"/>
                    <a:pt x="367" y="466"/>
                  </a:cubicBezTo>
                  <a:cubicBezTo>
                    <a:pt x="365" y="450"/>
                    <a:pt x="364" y="434"/>
                    <a:pt x="365" y="418"/>
                  </a:cubicBezTo>
                  <a:cubicBezTo>
                    <a:pt x="365" y="415"/>
                    <a:pt x="365" y="412"/>
                    <a:pt x="366" y="409"/>
                  </a:cubicBezTo>
                  <a:cubicBezTo>
                    <a:pt x="367" y="407"/>
                    <a:pt x="368" y="406"/>
                    <a:pt x="368" y="404"/>
                  </a:cubicBezTo>
                  <a:cubicBezTo>
                    <a:pt x="367" y="399"/>
                    <a:pt x="363" y="396"/>
                    <a:pt x="359" y="393"/>
                  </a:cubicBezTo>
                  <a:cubicBezTo>
                    <a:pt x="353" y="389"/>
                    <a:pt x="346" y="386"/>
                    <a:pt x="339" y="383"/>
                  </a:cubicBezTo>
                  <a:cubicBezTo>
                    <a:pt x="339" y="384"/>
                    <a:pt x="339" y="385"/>
                    <a:pt x="340" y="386"/>
                  </a:cubicBezTo>
                  <a:cubicBezTo>
                    <a:pt x="348" y="377"/>
                    <a:pt x="356" y="368"/>
                    <a:pt x="365" y="359"/>
                  </a:cubicBezTo>
                  <a:cubicBezTo>
                    <a:pt x="371" y="353"/>
                    <a:pt x="377" y="348"/>
                    <a:pt x="383" y="343"/>
                  </a:cubicBezTo>
                  <a:cubicBezTo>
                    <a:pt x="386" y="341"/>
                    <a:pt x="390" y="341"/>
                    <a:pt x="392" y="337"/>
                  </a:cubicBezTo>
                  <a:cubicBezTo>
                    <a:pt x="397" y="324"/>
                    <a:pt x="394" y="307"/>
                    <a:pt x="392" y="294"/>
                  </a:cubicBezTo>
                  <a:cubicBezTo>
                    <a:pt x="391" y="287"/>
                    <a:pt x="387" y="277"/>
                    <a:pt x="391" y="272"/>
                  </a:cubicBezTo>
                  <a:cubicBezTo>
                    <a:pt x="405" y="251"/>
                    <a:pt x="424" y="232"/>
                    <a:pt x="441" y="213"/>
                  </a:cubicBezTo>
                  <a:cubicBezTo>
                    <a:pt x="465" y="188"/>
                    <a:pt x="490" y="162"/>
                    <a:pt x="517" y="141"/>
                  </a:cubicBezTo>
                  <a:cubicBezTo>
                    <a:pt x="525" y="135"/>
                    <a:pt x="535" y="128"/>
                    <a:pt x="546" y="126"/>
                  </a:cubicBezTo>
                  <a:cubicBezTo>
                    <a:pt x="547" y="126"/>
                    <a:pt x="547" y="123"/>
                    <a:pt x="546" y="122"/>
                  </a:cubicBezTo>
                  <a:cubicBezTo>
                    <a:pt x="536" y="117"/>
                    <a:pt x="526" y="112"/>
                    <a:pt x="516" y="106"/>
                  </a:cubicBezTo>
                  <a:cubicBezTo>
                    <a:pt x="514" y="105"/>
                    <a:pt x="512" y="109"/>
                    <a:pt x="514" y="11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6" name="Freeform 306"/>
            <p:cNvSpPr>
              <a:spLocks/>
            </p:cNvSpPr>
            <p:nvPr/>
          </p:nvSpPr>
          <p:spPr bwMode="auto">
            <a:xfrm>
              <a:off x="3463925" y="4229100"/>
              <a:ext cx="1808163" cy="1695450"/>
            </a:xfrm>
            <a:custGeom>
              <a:avLst/>
              <a:gdLst>
                <a:gd name="T0" fmla="*/ 1128 w 1184"/>
                <a:gd name="T1" fmla="*/ 435 h 1111"/>
                <a:gd name="T2" fmla="*/ 1181 w 1184"/>
                <a:gd name="T3" fmla="*/ 527 h 1111"/>
                <a:gd name="T4" fmla="*/ 1174 w 1184"/>
                <a:gd name="T5" fmla="*/ 685 h 1111"/>
                <a:gd name="T6" fmla="*/ 1090 w 1184"/>
                <a:gd name="T7" fmla="*/ 731 h 1111"/>
                <a:gd name="T8" fmla="*/ 978 w 1184"/>
                <a:gd name="T9" fmla="*/ 817 h 1111"/>
                <a:gd name="T10" fmla="*/ 858 w 1184"/>
                <a:gd name="T11" fmla="*/ 951 h 1111"/>
                <a:gd name="T12" fmla="*/ 852 w 1184"/>
                <a:gd name="T13" fmla="*/ 1019 h 1111"/>
                <a:gd name="T14" fmla="*/ 896 w 1184"/>
                <a:gd name="T15" fmla="*/ 1097 h 1111"/>
                <a:gd name="T16" fmla="*/ 854 w 1184"/>
                <a:gd name="T17" fmla="*/ 1111 h 1111"/>
                <a:gd name="T18" fmla="*/ 806 w 1184"/>
                <a:gd name="T19" fmla="*/ 1099 h 1111"/>
                <a:gd name="T20" fmla="*/ 746 w 1184"/>
                <a:gd name="T21" fmla="*/ 1077 h 1111"/>
                <a:gd name="T22" fmla="*/ 696 w 1184"/>
                <a:gd name="T23" fmla="*/ 1055 h 1111"/>
                <a:gd name="T24" fmla="*/ 680 w 1184"/>
                <a:gd name="T25" fmla="*/ 1023 h 1111"/>
                <a:gd name="T26" fmla="*/ 660 w 1184"/>
                <a:gd name="T27" fmla="*/ 991 h 1111"/>
                <a:gd name="T28" fmla="*/ 654 w 1184"/>
                <a:gd name="T29" fmla="*/ 933 h 1111"/>
                <a:gd name="T30" fmla="*/ 526 w 1184"/>
                <a:gd name="T31" fmla="*/ 755 h 1111"/>
                <a:gd name="T32" fmla="*/ 492 w 1184"/>
                <a:gd name="T33" fmla="*/ 731 h 1111"/>
                <a:gd name="T34" fmla="*/ 482 w 1184"/>
                <a:gd name="T35" fmla="*/ 711 h 1111"/>
                <a:gd name="T36" fmla="*/ 402 w 1184"/>
                <a:gd name="T37" fmla="*/ 705 h 1111"/>
                <a:gd name="T38" fmla="*/ 386 w 1184"/>
                <a:gd name="T39" fmla="*/ 697 h 1111"/>
                <a:gd name="T40" fmla="*/ 356 w 1184"/>
                <a:gd name="T41" fmla="*/ 715 h 1111"/>
                <a:gd name="T42" fmla="*/ 302 w 1184"/>
                <a:gd name="T43" fmla="*/ 801 h 1111"/>
                <a:gd name="T44" fmla="*/ 176 w 1184"/>
                <a:gd name="T45" fmla="*/ 723 h 1111"/>
                <a:gd name="T46" fmla="*/ 168 w 1184"/>
                <a:gd name="T47" fmla="*/ 675 h 1111"/>
                <a:gd name="T48" fmla="*/ 128 w 1184"/>
                <a:gd name="T49" fmla="*/ 609 h 1111"/>
                <a:gd name="T50" fmla="*/ 88 w 1184"/>
                <a:gd name="T51" fmla="*/ 575 h 1111"/>
                <a:gd name="T52" fmla="*/ 66 w 1184"/>
                <a:gd name="T53" fmla="*/ 559 h 1111"/>
                <a:gd name="T54" fmla="*/ 62 w 1184"/>
                <a:gd name="T55" fmla="*/ 539 h 1111"/>
                <a:gd name="T56" fmla="*/ 42 w 1184"/>
                <a:gd name="T57" fmla="*/ 525 h 1111"/>
                <a:gd name="T58" fmla="*/ 0 w 1184"/>
                <a:gd name="T59" fmla="*/ 495 h 1111"/>
                <a:gd name="T60" fmla="*/ 0 w 1184"/>
                <a:gd name="T61" fmla="*/ 475 h 1111"/>
                <a:gd name="T62" fmla="*/ 325 w 1184"/>
                <a:gd name="T63" fmla="*/ 475 h 1111"/>
                <a:gd name="T64" fmla="*/ 325 w 1184"/>
                <a:gd name="T65" fmla="*/ 344 h 1111"/>
                <a:gd name="T66" fmla="*/ 325 w 1184"/>
                <a:gd name="T67" fmla="*/ 46 h 1111"/>
                <a:gd name="T68" fmla="*/ 325 w 1184"/>
                <a:gd name="T69" fmla="*/ 21 h 1111"/>
                <a:gd name="T70" fmla="*/ 325 w 1184"/>
                <a:gd name="T71" fmla="*/ 0 h 1111"/>
                <a:gd name="T72" fmla="*/ 589 w 1184"/>
                <a:gd name="T73" fmla="*/ 0 h 1111"/>
                <a:gd name="T74" fmla="*/ 589 w 1184"/>
                <a:gd name="T75" fmla="*/ 195 h 1111"/>
                <a:gd name="T76" fmla="*/ 621 w 1184"/>
                <a:gd name="T77" fmla="*/ 218 h 1111"/>
                <a:gd name="T78" fmla="*/ 661 w 1184"/>
                <a:gd name="T79" fmla="*/ 218 h 1111"/>
                <a:gd name="T80" fmla="*/ 661 w 1184"/>
                <a:gd name="T81" fmla="*/ 232 h 1111"/>
                <a:gd name="T82" fmla="*/ 693 w 1184"/>
                <a:gd name="T83" fmla="*/ 246 h 1111"/>
                <a:gd name="T84" fmla="*/ 752 w 1184"/>
                <a:gd name="T85" fmla="*/ 246 h 1111"/>
                <a:gd name="T86" fmla="*/ 779 w 1184"/>
                <a:gd name="T87" fmla="*/ 270 h 1111"/>
                <a:gd name="T88" fmla="*/ 806 w 1184"/>
                <a:gd name="T89" fmla="*/ 267 h 1111"/>
                <a:gd name="T90" fmla="*/ 845 w 1184"/>
                <a:gd name="T91" fmla="*/ 270 h 1111"/>
                <a:gd name="T92" fmla="*/ 878 w 1184"/>
                <a:gd name="T93" fmla="*/ 248 h 1111"/>
                <a:gd name="T94" fmla="*/ 899 w 1184"/>
                <a:gd name="T95" fmla="*/ 280 h 1111"/>
                <a:gd name="T96" fmla="*/ 960 w 1184"/>
                <a:gd name="T97" fmla="*/ 256 h 1111"/>
                <a:gd name="T98" fmla="*/ 1021 w 1184"/>
                <a:gd name="T99" fmla="*/ 251 h 1111"/>
                <a:gd name="T100" fmla="*/ 1080 w 1184"/>
                <a:gd name="T101" fmla="*/ 280 h 1111"/>
                <a:gd name="T102" fmla="*/ 1128 w 1184"/>
                <a:gd name="T103" fmla="*/ 280 h 1111"/>
                <a:gd name="T104" fmla="*/ 1128 w 1184"/>
                <a:gd name="T105" fmla="*/ 342 h 1111"/>
                <a:gd name="T106" fmla="*/ 1128 w 1184"/>
                <a:gd name="T107" fmla="*/ 43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4" h="1111">
                  <a:moveTo>
                    <a:pt x="1128" y="435"/>
                  </a:moveTo>
                  <a:cubicBezTo>
                    <a:pt x="1128" y="435"/>
                    <a:pt x="1184" y="483"/>
                    <a:pt x="1181" y="527"/>
                  </a:cubicBezTo>
                  <a:cubicBezTo>
                    <a:pt x="1179" y="571"/>
                    <a:pt x="1174" y="685"/>
                    <a:pt x="1174" y="685"/>
                  </a:cubicBezTo>
                  <a:cubicBezTo>
                    <a:pt x="1174" y="685"/>
                    <a:pt x="1112" y="701"/>
                    <a:pt x="1090" y="731"/>
                  </a:cubicBezTo>
                  <a:cubicBezTo>
                    <a:pt x="1068" y="761"/>
                    <a:pt x="978" y="817"/>
                    <a:pt x="978" y="817"/>
                  </a:cubicBezTo>
                  <a:cubicBezTo>
                    <a:pt x="894" y="851"/>
                    <a:pt x="860" y="945"/>
                    <a:pt x="858" y="951"/>
                  </a:cubicBezTo>
                  <a:cubicBezTo>
                    <a:pt x="856" y="957"/>
                    <a:pt x="852" y="1019"/>
                    <a:pt x="852" y="1019"/>
                  </a:cubicBezTo>
                  <a:cubicBezTo>
                    <a:pt x="896" y="1097"/>
                    <a:pt x="896" y="1097"/>
                    <a:pt x="896" y="1097"/>
                  </a:cubicBezTo>
                  <a:cubicBezTo>
                    <a:pt x="854" y="1111"/>
                    <a:pt x="854" y="1111"/>
                    <a:pt x="854" y="1111"/>
                  </a:cubicBezTo>
                  <a:cubicBezTo>
                    <a:pt x="854" y="1111"/>
                    <a:pt x="812" y="1101"/>
                    <a:pt x="806" y="1099"/>
                  </a:cubicBezTo>
                  <a:cubicBezTo>
                    <a:pt x="800" y="1097"/>
                    <a:pt x="758" y="1083"/>
                    <a:pt x="746" y="1077"/>
                  </a:cubicBezTo>
                  <a:cubicBezTo>
                    <a:pt x="734" y="1071"/>
                    <a:pt x="696" y="1055"/>
                    <a:pt x="696" y="1055"/>
                  </a:cubicBezTo>
                  <a:cubicBezTo>
                    <a:pt x="696" y="1055"/>
                    <a:pt x="686" y="1031"/>
                    <a:pt x="680" y="1023"/>
                  </a:cubicBezTo>
                  <a:cubicBezTo>
                    <a:pt x="674" y="1015"/>
                    <a:pt x="660" y="991"/>
                    <a:pt x="660" y="991"/>
                  </a:cubicBezTo>
                  <a:cubicBezTo>
                    <a:pt x="654" y="933"/>
                    <a:pt x="654" y="933"/>
                    <a:pt x="654" y="933"/>
                  </a:cubicBezTo>
                  <a:cubicBezTo>
                    <a:pt x="526" y="755"/>
                    <a:pt x="526" y="755"/>
                    <a:pt x="526" y="755"/>
                  </a:cubicBezTo>
                  <a:cubicBezTo>
                    <a:pt x="492" y="731"/>
                    <a:pt x="492" y="731"/>
                    <a:pt x="492" y="731"/>
                  </a:cubicBezTo>
                  <a:cubicBezTo>
                    <a:pt x="482" y="711"/>
                    <a:pt x="482" y="711"/>
                    <a:pt x="482" y="711"/>
                  </a:cubicBezTo>
                  <a:cubicBezTo>
                    <a:pt x="402" y="705"/>
                    <a:pt x="402" y="705"/>
                    <a:pt x="402" y="705"/>
                  </a:cubicBezTo>
                  <a:cubicBezTo>
                    <a:pt x="386" y="697"/>
                    <a:pt x="386" y="697"/>
                    <a:pt x="386" y="697"/>
                  </a:cubicBezTo>
                  <a:cubicBezTo>
                    <a:pt x="356" y="715"/>
                    <a:pt x="356" y="715"/>
                    <a:pt x="356" y="715"/>
                  </a:cubicBezTo>
                  <a:cubicBezTo>
                    <a:pt x="302" y="801"/>
                    <a:pt x="302" y="801"/>
                    <a:pt x="302" y="801"/>
                  </a:cubicBezTo>
                  <a:cubicBezTo>
                    <a:pt x="176" y="723"/>
                    <a:pt x="176" y="723"/>
                    <a:pt x="176" y="723"/>
                  </a:cubicBezTo>
                  <a:cubicBezTo>
                    <a:pt x="168" y="675"/>
                    <a:pt x="168" y="675"/>
                    <a:pt x="168" y="675"/>
                  </a:cubicBezTo>
                  <a:cubicBezTo>
                    <a:pt x="128" y="609"/>
                    <a:pt x="128" y="609"/>
                    <a:pt x="128" y="609"/>
                  </a:cubicBezTo>
                  <a:cubicBezTo>
                    <a:pt x="88" y="575"/>
                    <a:pt x="88" y="575"/>
                    <a:pt x="88" y="575"/>
                  </a:cubicBezTo>
                  <a:cubicBezTo>
                    <a:pt x="66" y="559"/>
                    <a:pt x="66" y="559"/>
                    <a:pt x="66" y="559"/>
                  </a:cubicBezTo>
                  <a:cubicBezTo>
                    <a:pt x="62" y="539"/>
                    <a:pt x="62" y="539"/>
                    <a:pt x="62" y="539"/>
                  </a:cubicBezTo>
                  <a:cubicBezTo>
                    <a:pt x="42" y="525"/>
                    <a:pt x="42" y="525"/>
                    <a:pt x="42" y="52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325" y="475"/>
                    <a:pt x="325" y="475"/>
                    <a:pt x="325" y="475"/>
                  </a:cubicBezTo>
                  <a:cubicBezTo>
                    <a:pt x="325" y="344"/>
                    <a:pt x="325" y="344"/>
                    <a:pt x="325" y="344"/>
                  </a:cubicBezTo>
                  <a:cubicBezTo>
                    <a:pt x="325" y="46"/>
                    <a:pt x="325" y="46"/>
                    <a:pt x="325" y="46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589" y="195"/>
                    <a:pt x="589" y="195"/>
                    <a:pt x="589" y="195"/>
                  </a:cubicBezTo>
                  <a:cubicBezTo>
                    <a:pt x="621" y="218"/>
                    <a:pt x="621" y="218"/>
                    <a:pt x="621" y="218"/>
                  </a:cubicBezTo>
                  <a:cubicBezTo>
                    <a:pt x="661" y="218"/>
                    <a:pt x="661" y="218"/>
                    <a:pt x="661" y="218"/>
                  </a:cubicBezTo>
                  <a:cubicBezTo>
                    <a:pt x="661" y="232"/>
                    <a:pt x="661" y="232"/>
                    <a:pt x="661" y="232"/>
                  </a:cubicBezTo>
                  <a:cubicBezTo>
                    <a:pt x="693" y="246"/>
                    <a:pt x="693" y="246"/>
                    <a:pt x="693" y="246"/>
                  </a:cubicBezTo>
                  <a:cubicBezTo>
                    <a:pt x="752" y="246"/>
                    <a:pt x="752" y="246"/>
                    <a:pt x="752" y="246"/>
                  </a:cubicBezTo>
                  <a:cubicBezTo>
                    <a:pt x="779" y="270"/>
                    <a:pt x="779" y="270"/>
                    <a:pt x="779" y="270"/>
                  </a:cubicBezTo>
                  <a:cubicBezTo>
                    <a:pt x="806" y="267"/>
                    <a:pt x="806" y="267"/>
                    <a:pt x="806" y="267"/>
                  </a:cubicBezTo>
                  <a:cubicBezTo>
                    <a:pt x="845" y="270"/>
                    <a:pt x="845" y="270"/>
                    <a:pt x="845" y="270"/>
                  </a:cubicBezTo>
                  <a:cubicBezTo>
                    <a:pt x="878" y="248"/>
                    <a:pt x="878" y="248"/>
                    <a:pt x="878" y="248"/>
                  </a:cubicBezTo>
                  <a:cubicBezTo>
                    <a:pt x="899" y="280"/>
                    <a:pt x="899" y="280"/>
                    <a:pt x="899" y="280"/>
                  </a:cubicBezTo>
                  <a:cubicBezTo>
                    <a:pt x="960" y="256"/>
                    <a:pt x="960" y="256"/>
                    <a:pt x="960" y="256"/>
                  </a:cubicBezTo>
                  <a:cubicBezTo>
                    <a:pt x="1021" y="251"/>
                    <a:pt x="1021" y="251"/>
                    <a:pt x="1021" y="251"/>
                  </a:cubicBezTo>
                  <a:cubicBezTo>
                    <a:pt x="1080" y="280"/>
                    <a:pt x="1080" y="280"/>
                    <a:pt x="1080" y="280"/>
                  </a:cubicBezTo>
                  <a:cubicBezTo>
                    <a:pt x="1128" y="280"/>
                    <a:pt x="1128" y="280"/>
                    <a:pt x="1128" y="280"/>
                  </a:cubicBezTo>
                  <a:cubicBezTo>
                    <a:pt x="1128" y="342"/>
                    <a:pt x="1128" y="342"/>
                    <a:pt x="1128" y="342"/>
                  </a:cubicBezTo>
                  <a:lnTo>
                    <a:pt x="1128" y="43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7" name="Freeform 307"/>
            <p:cNvSpPr>
              <a:spLocks/>
            </p:cNvSpPr>
            <p:nvPr/>
          </p:nvSpPr>
          <p:spPr bwMode="auto">
            <a:xfrm>
              <a:off x="3463925" y="4229100"/>
              <a:ext cx="1808163" cy="1695450"/>
            </a:xfrm>
            <a:custGeom>
              <a:avLst/>
              <a:gdLst>
                <a:gd name="T0" fmla="*/ 1128 w 1184"/>
                <a:gd name="T1" fmla="*/ 435 h 1111"/>
                <a:gd name="T2" fmla="*/ 1181 w 1184"/>
                <a:gd name="T3" fmla="*/ 527 h 1111"/>
                <a:gd name="T4" fmla="*/ 1174 w 1184"/>
                <a:gd name="T5" fmla="*/ 685 h 1111"/>
                <a:gd name="T6" fmla="*/ 1090 w 1184"/>
                <a:gd name="T7" fmla="*/ 731 h 1111"/>
                <a:gd name="T8" fmla="*/ 978 w 1184"/>
                <a:gd name="T9" fmla="*/ 817 h 1111"/>
                <a:gd name="T10" fmla="*/ 858 w 1184"/>
                <a:gd name="T11" fmla="*/ 951 h 1111"/>
                <a:gd name="T12" fmla="*/ 852 w 1184"/>
                <a:gd name="T13" fmla="*/ 1019 h 1111"/>
                <a:gd name="T14" fmla="*/ 896 w 1184"/>
                <a:gd name="T15" fmla="*/ 1097 h 1111"/>
                <a:gd name="T16" fmla="*/ 854 w 1184"/>
                <a:gd name="T17" fmla="*/ 1111 h 1111"/>
                <a:gd name="T18" fmla="*/ 806 w 1184"/>
                <a:gd name="T19" fmla="*/ 1099 h 1111"/>
                <a:gd name="T20" fmla="*/ 746 w 1184"/>
                <a:gd name="T21" fmla="*/ 1077 h 1111"/>
                <a:gd name="T22" fmla="*/ 696 w 1184"/>
                <a:gd name="T23" fmla="*/ 1055 h 1111"/>
                <a:gd name="T24" fmla="*/ 680 w 1184"/>
                <a:gd name="T25" fmla="*/ 1023 h 1111"/>
                <a:gd name="T26" fmla="*/ 660 w 1184"/>
                <a:gd name="T27" fmla="*/ 991 h 1111"/>
                <a:gd name="T28" fmla="*/ 654 w 1184"/>
                <a:gd name="T29" fmla="*/ 933 h 1111"/>
                <a:gd name="T30" fmla="*/ 526 w 1184"/>
                <a:gd name="T31" fmla="*/ 755 h 1111"/>
                <a:gd name="T32" fmla="*/ 492 w 1184"/>
                <a:gd name="T33" fmla="*/ 731 h 1111"/>
                <a:gd name="T34" fmla="*/ 482 w 1184"/>
                <a:gd name="T35" fmla="*/ 711 h 1111"/>
                <a:gd name="T36" fmla="*/ 402 w 1184"/>
                <a:gd name="T37" fmla="*/ 705 h 1111"/>
                <a:gd name="T38" fmla="*/ 386 w 1184"/>
                <a:gd name="T39" fmla="*/ 697 h 1111"/>
                <a:gd name="T40" fmla="*/ 356 w 1184"/>
                <a:gd name="T41" fmla="*/ 715 h 1111"/>
                <a:gd name="T42" fmla="*/ 302 w 1184"/>
                <a:gd name="T43" fmla="*/ 801 h 1111"/>
                <a:gd name="T44" fmla="*/ 176 w 1184"/>
                <a:gd name="T45" fmla="*/ 723 h 1111"/>
                <a:gd name="T46" fmla="*/ 168 w 1184"/>
                <a:gd name="T47" fmla="*/ 675 h 1111"/>
                <a:gd name="T48" fmla="*/ 128 w 1184"/>
                <a:gd name="T49" fmla="*/ 609 h 1111"/>
                <a:gd name="T50" fmla="*/ 88 w 1184"/>
                <a:gd name="T51" fmla="*/ 575 h 1111"/>
                <a:gd name="T52" fmla="*/ 66 w 1184"/>
                <a:gd name="T53" fmla="*/ 559 h 1111"/>
                <a:gd name="T54" fmla="*/ 62 w 1184"/>
                <a:gd name="T55" fmla="*/ 539 h 1111"/>
                <a:gd name="T56" fmla="*/ 42 w 1184"/>
                <a:gd name="T57" fmla="*/ 525 h 1111"/>
                <a:gd name="T58" fmla="*/ 0 w 1184"/>
                <a:gd name="T59" fmla="*/ 495 h 1111"/>
                <a:gd name="T60" fmla="*/ 0 w 1184"/>
                <a:gd name="T61" fmla="*/ 475 h 1111"/>
                <a:gd name="T62" fmla="*/ 325 w 1184"/>
                <a:gd name="T63" fmla="*/ 475 h 1111"/>
                <a:gd name="T64" fmla="*/ 325 w 1184"/>
                <a:gd name="T65" fmla="*/ 344 h 1111"/>
                <a:gd name="T66" fmla="*/ 325 w 1184"/>
                <a:gd name="T67" fmla="*/ 46 h 1111"/>
                <a:gd name="T68" fmla="*/ 325 w 1184"/>
                <a:gd name="T69" fmla="*/ 21 h 1111"/>
                <a:gd name="T70" fmla="*/ 325 w 1184"/>
                <a:gd name="T71" fmla="*/ 0 h 1111"/>
                <a:gd name="T72" fmla="*/ 589 w 1184"/>
                <a:gd name="T73" fmla="*/ 0 h 1111"/>
                <a:gd name="T74" fmla="*/ 589 w 1184"/>
                <a:gd name="T75" fmla="*/ 195 h 1111"/>
                <a:gd name="T76" fmla="*/ 621 w 1184"/>
                <a:gd name="T77" fmla="*/ 218 h 1111"/>
                <a:gd name="T78" fmla="*/ 661 w 1184"/>
                <a:gd name="T79" fmla="*/ 218 h 1111"/>
                <a:gd name="T80" fmla="*/ 661 w 1184"/>
                <a:gd name="T81" fmla="*/ 232 h 1111"/>
                <a:gd name="T82" fmla="*/ 693 w 1184"/>
                <a:gd name="T83" fmla="*/ 246 h 1111"/>
                <a:gd name="T84" fmla="*/ 752 w 1184"/>
                <a:gd name="T85" fmla="*/ 246 h 1111"/>
                <a:gd name="T86" fmla="*/ 779 w 1184"/>
                <a:gd name="T87" fmla="*/ 270 h 1111"/>
                <a:gd name="T88" fmla="*/ 806 w 1184"/>
                <a:gd name="T89" fmla="*/ 267 h 1111"/>
                <a:gd name="T90" fmla="*/ 845 w 1184"/>
                <a:gd name="T91" fmla="*/ 270 h 1111"/>
                <a:gd name="T92" fmla="*/ 878 w 1184"/>
                <a:gd name="T93" fmla="*/ 248 h 1111"/>
                <a:gd name="T94" fmla="*/ 899 w 1184"/>
                <a:gd name="T95" fmla="*/ 280 h 1111"/>
                <a:gd name="T96" fmla="*/ 960 w 1184"/>
                <a:gd name="T97" fmla="*/ 256 h 1111"/>
                <a:gd name="T98" fmla="*/ 1021 w 1184"/>
                <a:gd name="T99" fmla="*/ 251 h 1111"/>
                <a:gd name="T100" fmla="*/ 1080 w 1184"/>
                <a:gd name="T101" fmla="*/ 280 h 1111"/>
                <a:gd name="T102" fmla="*/ 1128 w 1184"/>
                <a:gd name="T103" fmla="*/ 280 h 1111"/>
                <a:gd name="T104" fmla="*/ 1128 w 1184"/>
                <a:gd name="T105" fmla="*/ 342 h 1111"/>
                <a:gd name="T106" fmla="*/ 1128 w 1184"/>
                <a:gd name="T107" fmla="*/ 43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84" h="1111">
                  <a:moveTo>
                    <a:pt x="1128" y="435"/>
                  </a:moveTo>
                  <a:cubicBezTo>
                    <a:pt x="1128" y="435"/>
                    <a:pt x="1184" y="483"/>
                    <a:pt x="1181" y="527"/>
                  </a:cubicBezTo>
                  <a:cubicBezTo>
                    <a:pt x="1179" y="571"/>
                    <a:pt x="1174" y="685"/>
                    <a:pt x="1174" y="685"/>
                  </a:cubicBezTo>
                  <a:cubicBezTo>
                    <a:pt x="1174" y="685"/>
                    <a:pt x="1112" y="701"/>
                    <a:pt x="1090" y="731"/>
                  </a:cubicBezTo>
                  <a:cubicBezTo>
                    <a:pt x="1068" y="761"/>
                    <a:pt x="978" y="817"/>
                    <a:pt x="978" y="817"/>
                  </a:cubicBezTo>
                  <a:cubicBezTo>
                    <a:pt x="894" y="851"/>
                    <a:pt x="860" y="945"/>
                    <a:pt x="858" y="951"/>
                  </a:cubicBezTo>
                  <a:cubicBezTo>
                    <a:pt x="856" y="957"/>
                    <a:pt x="852" y="1019"/>
                    <a:pt x="852" y="1019"/>
                  </a:cubicBezTo>
                  <a:cubicBezTo>
                    <a:pt x="896" y="1097"/>
                    <a:pt x="896" y="1097"/>
                    <a:pt x="896" y="1097"/>
                  </a:cubicBezTo>
                  <a:cubicBezTo>
                    <a:pt x="854" y="1111"/>
                    <a:pt x="854" y="1111"/>
                    <a:pt x="854" y="1111"/>
                  </a:cubicBezTo>
                  <a:cubicBezTo>
                    <a:pt x="854" y="1111"/>
                    <a:pt x="812" y="1101"/>
                    <a:pt x="806" y="1099"/>
                  </a:cubicBezTo>
                  <a:cubicBezTo>
                    <a:pt x="800" y="1097"/>
                    <a:pt x="758" y="1083"/>
                    <a:pt x="746" y="1077"/>
                  </a:cubicBezTo>
                  <a:cubicBezTo>
                    <a:pt x="734" y="1071"/>
                    <a:pt x="696" y="1055"/>
                    <a:pt x="696" y="1055"/>
                  </a:cubicBezTo>
                  <a:cubicBezTo>
                    <a:pt x="696" y="1055"/>
                    <a:pt x="686" y="1031"/>
                    <a:pt x="680" y="1023"/>
                  </a:cubicBezTo>
                  <a:cubicBezTo>
                    <a:pt x="674" y="1015"/>
                    <a:pt x="660" y="991"/>
                    <a:pt x="660" y="991"/>
                  </a:cubicBezTo>
                  <a:cubicBezTo>
                    <a:pt x="654" y="933"/>
                    <a:pt x="654" y="933"/>
                    <a:pt x="654" y="933"/>
                  </a:cubicBezTo>
                  <a:cubicBezTo>
                    <a:pt x="526" y="755"/>
                    <a:pt x="526" y="755"/>
                    <a:pt x="526" y="755"/>
                  </a:cubicBezTo>
                  <a:cubicBezTo>
                    <a:pt x="492" y="731"/>
                    <a:pt x="492" y="731"/>
                    <a:pt x="492" y="731"/>
                  </a:cubicBezTo>
                  <a:cubicBezTo>
                    <a:pt x="482" y="711"/>
                    <a:pt x="482" y="711"/>
                    <a:pt x="482" y="711"/>
                  </a:cubicBezTo>
                  <a:cubicBezTo>
                    <a:pt x="402" y="705"/>
                    <a:pt x="402" y="705"/>
                    <a:pt x="402" y="705"/>
                  </a:cubicBezTo>
                  <a:cubicBezTo>
                    <a:pt x="386" y="697"/>
                    <a:pt x="386" y="697"/>
                    <a:pt x="386" y="697"/>
                  </a:cubicBezTo>
                  <a:cubicBezTo>
                    <a:pt x="356" y="715"/>
                    <a:pt x="356" y="715"/>
                    <a:pt x="356" y="715"/>
                  </a:cubicBezTo>
                  <a:cubicBezTo>
                    <a:pt x="302" y="801"/>
                    <a:pt x="302" y="801"/>
                    <a:pt x="302" y="801"/>
                  </a:cubicBezTo>
                  <a:cubicBezTo>
                    <a:pt x="176" y="723"/>
                    <a:pt x="176" y="723"/>
                    <a:pt x="176" y="723"/>
                  </a:cubicBezTo>
                  <a:cubicBezTo>
                    <a:pt x="168" y="675"/>
                    <a:pt x="168" y="675"/>
                    <a:pt x="168" y="675"/>
                  </a:cubicBezTo>
                  <a:cubicBezTo>
                    <a:pt x="128" y="609"/>
                    <a:pt x="128" y="609"/>
                    <a:pt x="128" y="609"/>
                  </a:cubicBezTo>
                  <a:cubicBezTo>
                    <a:pt x="88" y="575"/>
                    <a:pt x="88" y="575"/>
                    <a:pt x="88" y="575"/>
                  </a:cubicBezTo>
                  <a:cubicBezTo>
                    <a:pt x="66" y="559"/>
                    <a:pt x="66" y="559"/>
                    <a:pt x="66" y="559"/>
                  </a:cubicBezTo>
                  <a:cubicBezTo>
                    <a:pt x="62" y="539"/>
                    <a:pt x="62" y="539"/>
                    <a:pt x="62" y="539"/>
                  </a:cubicBezTo>
                  <a:cubicBezTo>
                    <a:pt x="42" y="525"/>
                    <a:pt x="42" y="525"/>
                    <a:pt x="42" y="525"/>
                  </a:cubicBezTo>
                  <a:cubicBezTo>
                    <a:pt x="0" y="495"/>
                    <a:pt x="0" y="495"/>
                    <a:pt x="0" y="49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325" y="475"/>
                    <a:pt x="325" y="475"/>
                    <a:pt x="325" y="475"/>
                  </a:cubicBezTo>
                  <a:cubicBezTo>
                    <a:pt x="325" y="344"/>
                    <a:pt x="325" y="344"/>
                    <a:pt x="325" y="344"/>
                  </a:cubicBezTo>
                  <a:cubicBezTo>
                    <a:pt x="325" y="46"/>
                    <a:pt x="325" y="46"/>
                    <a:pt x="325" y="46"/>
                  </a:cubicBezTo>
                  <a:cubicBezTo>
                    <a:pt x="325" y="21"/>
                    <a:pt x="325" y="21"/>
                    <a:pt x="325" y="21"/>
                  </a:cubicBezTo>
                  <a:cubicBezTo>
                    <a:pt x="325" y="0"/>
                    <a:pt x="325" y="0"/>
                    <a:pt x="325" y="0"/>
                  </a:cubicBezTo>
                  <a:cubicBezTo>
                    <a:pt x="589" y="0"/>
                    <a:pt x="589" y="0"/>
                    <a:pt x="589" y="0"/>
                  </a:cubicBezTo>
                  <a:cubicBezTo>
                    <a:pt x="589" y="195"/>
                    <a:pt x="589" y="195"/>
                    <a:pt x="589" y="195"/>
                  </a:cubicBezTo>
                  <a:cubicBezTo>
                    <a:pt x="621" y="218"/>
                    <a:pt x="621" y="218"/>
                    <a:pt x="621" y="218"/>
                  </a:cubicBezTo>
                  <a:cubicBezTo>
                    <a:pt x="661" y="218"/>
                    <a:pt x="661" y="218"/>
                    <a:pt x="661" y="218"/>
                  </a:cubicBezTo>
                  <a:cubicBezTo>
                    <a:pt x="661" y="232"/>
                    <a:pt x="661" y="232"/>
                    <a:pt x="661" y="232"/>
                  </a:cubicBezTo>
                  <a:cubicBezTo>
                    <a:pt x="693" y="246"/>
                    <a:pt x="693" y="246"/>
                    <a:pt x="693" y="246"/>
                  </a:cubicBezTo>
                  <a:cubicBezTo>
                    <a:pt x="752" y="246"/>
                    <a:pt x="752" y="246"/>
                    <a:pt x="752" y="246"/>
                  </a:cubicBezTo>
                  <a:cubicBezTo>
                    <a:pt x="779" y="270"/>
                    <a:pt x="779" y="270"/>
                    <a:pt x="779" y="270"/>
                  </a:cubicBezTo>
                  <a:cubicBezTo>
                    <a:pt x="806" y="267"/>
                    <a:pt x="806" y="267"/>
                    <a:pt x="806" y="267"/>
                  </a:cubicBezTo>
                  <a:cubicBezTo>
                    <a:pt x="845" y="270"/>
                    <a:pt x="845" y="270"/>
                    <a:pt x="845" y="270"/>
                  </a:cubicBezTo>
                  <a:cubicBezTo>
                    <a:pt x="878" y="248"/>
                    <a:pt x="878" y="248"/>
                    <a:pt x="878" y="248"/>
                  </a:cubicBezTo>
                  <a:cubicBezTo>
                    <a:pt x="899" y="280"/>
                    <a:pt x="899" y="280"/>
                    <a:pt x="899" y="280"/>
                  </a:cubicBezTo>
                  <a:cubicBezTo>
                    <a:pt x="960" y="256"/>
                    <a:pt x="960" y="256"/>
                    <a:pt x="960" y="256"/>
                  </a:cubicBezTo>
                  <a:cubicBezTo>
                    <a:pt x="1021" y="251"/>
                    <a:pt x="1021" y="251"/>
                    <a:pt x="1021" y="251"/>
                  </a:cubicBezTo>
                  <a:cubicBezTo>
                    <a:pt x="1080" y="280"/>
                    <a:pt x="1080" y="280"/>
                    <a:pt x="1080" y="280"/>
                  </a:cubicBezTo>
                  <a:cubicBezTo>
                    <a:pt x="1128" y="280"/>
                    <a:pt x="1128" y="280"/>
                    <a:pt x="1128" y="280"/>
                  </a:cubicBezTo>
                  <a:cubicBezTo>
                    <a:pt x="1128" y="342"/>
                    <a:pt x="1128" y="342"/>
                    <a:pt x="1128" y="342"/>
                  </a:cubicBezTo>
                  <a:lnTo>
                    <a:pt x="1128" y="43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8" name="Freeform 308"/>
            <p:cNvSpPr>
              <a:spLocks/>
            </p:cNvSpPr>
            <p:nvPr/>
          </p:nvSpPr>
          <p:spPr bwMode="auto">
            <a:xfrm>
              <a:off x="3455988" y="4225925"/>
              <a:ext cx="1816100" cy="1703388"/>
            </a:xfrm>
            <a:custGeom>
              <a:avLst/>
              <a:gdLst>
                <a:gd name="T0" fmla="*/ 1179 w 1189"/>
                <a:gd name="T1" fmla="*/ 634 h 1116"/>
                <a:gd name="T2" fmla="*/ 1170 w 1189"/>
                <a:gd name="T3" fmla="*/ 688 h 1116"/>
                <a:gd name="T4" fmla="*/ 998 w 1189"/>
                <a:gd name="T5" fmla="*/ 807 h 1116"/>
                <a:gd name="T6" fmla="*/ 856 w 1189"/>
                <a:gd name="T7" fmla="*/ 1002 h 1116"/>
                <a:gd name="T8" fmla="*/ 900 w 1189"/>
                <a:gd name="T9" fmla="*/ 1097 h 1116"/>
                <a:gd name="T10" fmla="*/ 751 w 1189"/>
                <a:gd name="T11" fmla="*/ 1077 h 1116"/>
                <a:gd name="T12" fmla="*/ 688 w 1189"/>
                <a:gd name="T13" fmla="*/ 1025 h 1116"/>
                <a:gd name="T14" fmla="*/ 663 w 1189"/>
                <a:gd name="T15" fmla="*/ 951 h 1116"/>
                <a:gd name="T16" fmla="*/ 545 w 1189"/>
                <a:gd name="T17" fmla="*/ 773 h 1116"/>
                <a:gd name="T18" fmla="*/ 492 w 1189"/>
                <a:gd name="T19" fmla="*/ 719 h 1116"/>
                <a:gd name="T20" fmla="*/ 413 w 1189"/>
                <a:gd name="T21" fmla="*/ 705 h 1116"/>
                <a:gd name="T22" fmla="*/ 358 w 1189"/>
                <a:gd name="T23" fmla="*/ 718 h 1116"/>
                <a:gd name="T24" fmla="*/ 186 w 1189"/>
                <a:gd name="T25" fmla="*/ 726 h 1116"/>
                <a:gd name="T26" fmla="*/ 177 w 1189"/>
                <a:gd name="T27" fmla="*/ 687 h 1116"/>
                <a:gd name="T28" fmla="*/ 99 w 1189"/>
                <a:gd name="T29" fmla="*/ 579 h 1116"/>
                <a:gd name="T30" fmla="*/ 70 w 1189"/>
                <a:gd name="T31" fmla="*/ 545 h 1116"/>
                <a:gd name="T32" fmla="*/ 6 w 1189"/>
                <a:gd name="T33" fmla="*/ 495 h 1116"/>
                <a:gd name="T34" fmla="*/ 302 w 1189"/>
                <a:gd name="T35" fmla="*/ 479 h 1116"/>
                <a:gd name="T36" fmla="*/ 332 w 1189"/>
                <a:gd name="T37" fmla="*/ 2 h 1116"/>
                <a:gd name="T38" fmla="*/ 592 w 1189"/>
                <a:gd name="T39" fmla="*/ 150 h 1116"/>
                <a:gd name="T40" fmla="*/ 650 w 1189"/>
                <a:gd name="T41" fmla="*/ 222 h 1116"/>
                <a:gd name="T42" fmla="*/ 666 w 1189"/>
                <a:gd name="T43" fmla="*/ 236 h 1116"/>
                <a:gd name="T44" fmla="*/ 756 w 1189"/>
                <a:gd name="T45" fmla="*/ 249 h 1116"/>
                <a:gd name="T46" fmla="*/ 802 w 1189"/>
                <a:gd name="T47" fmla="*/ 272 h 1116"/>
                <a:gd name="T48" fmla="*/ 881 w 1189"/>
                <a:gd name="T49" fmla="*/ 251 h 1116"/>
                <a:gd name="T50" fmla="*/ 987 w 1189"/>
                <a:gd name="T51" fmla="*/ 258 h 1116"/>
                <a:gd name="T52" fmla="*/ 1080 w 1189"/>
                <a:gd name="T53" fmla="*/ 282 h 1116"/>
                <a:gd name="T54" fmla="*/ 1131 w 1189"/>
                <a:gd name="T55" fmla="*/ 437 h 1116"/>
                <a:gd name="T56" fmla="*/ 1096 w 1189"/>
                <a:gd name="T57" fmla="*/ 280 h 1116"/>
                <a:gd name="T58" fmla="*/ 1033 w 1189"/>
                <a:gd name="T59" fmla="*/ 254 h 1116"/>
                <a:gd name="T60" fmla="*/ 910 w 1189"/>
                <a:gd name="T61" fmla="*/ 278 h 1116"/>
                <a:gd name="T62" fmla="*/ 885 w 1189"/>
                <a:gd name="T63" fmla="*/ 249 h 1116"/>
                <a:gd name="T64" fmla="*/ 825 w 1189"/>
                <a:gd name="T65" fmla="*/ 268 h 1116"/>
                <a:gd name="T66" fmla="*/ 768 w 1189"/>
                <a:gd name="T67" fmla="*/ 255 h 1116"/>
                <a:gd name="T68" fmla="*/ 684 w 1189"/>
                <a:gd name="T69" fmla="*/ 239 h 1116"/>
                <a:gd name="T70" fmla="*/ 668 w 1189"/>
                <a:gd name="T71" fmla="*/ 220 h 1116"/>
                <a:gd name="T72" fmla="*/ 602 w 1189"/>
                <a:gd name="T73" fmla="*/ 200 h 1116"/>
                <a:gd name="T74" fmla="*/ 596 w 1189"/>
                <a:gd name="T75" fmla="*/ 158 h 1116"/>
                <a:gd name="T76" fmla="*/ 330 w 1189"/>
                <a:gd name="T77" fmla="*/ 0 h 1116"/>
                <a:gd name="T78" fmla="*/ 330 w 1189"/>
                <a:gd name="T79" fmla="*/ 475 h 1116"/>
                <a:gd name="T80" fmla="*/ 7 w 1189"/>
                <a:gd name="T81" fmla="*/ 501 h 1116"/>
                <a:gd name="T82" fmla="*/ 66 w 1189"/>
                <a:gd name="T83" fmla="*/ 546 h 1116"/>
                <a:gd name="T84" fmla="*/ 143 w 1189"/>
                <a:gd name="T85" fmla="*/ 632 h 1116"/>
                <a:gd name="T86" fmla="*/ 202 w 1189"/>
                <a:gd name="T87" fmla="*/ 741 h 1116"/>
                <a:gd name="T88" fmla="*/ 363 w 1189"/>
                <a:gd name="T89" fmla="*/ 718 h 1116"/>
                <a:gd name="T90" fmla="*/ 390 w 1189"/>
                <a:gd name="T91" fmla="*/ 701 h 1116"/>
                <a:gd name="T92" fmla="*/ 450 w 1189"/>
                <a:gd name="T93" fmla="*/ 712 h 1116"/>
                <a:gd name="T94" fmla="*/ 497 w 1189"/>
                <a:gd name="T95" fmla="*/ 735 h 1116"/>
                <a:gd name="T96" fmla="*/ 581 w 1189"/>
                <a:gd name="T97" fmla="*/ 830 h 1116"/>
                <a:gd name="T98" fmla="*/ 662 w 1189"/>
                <a:gd name="T99" fmla="*/ 984 h 1116"/>
                <a:gd name="T100" fmla="*/ 728 w 1189"/>
                <a:gd name="T101" fmla="*/ 1071 h 1116"/>
                <a:gd name="T102" fmla="*/ 902 w 1189"/>
                <a:gd name="T103" fmla="*/ 1101 h 1116"/>
                <a:gd name="T104" fmla="*/ 863 w 1189"/>
                <a:gd name="T105" fmla="*/ 970 h 1116"/>
                <a:gd name="T106" fmla="*/ 1096 w 1189"/>
                <a:gd name="T107" fmla="*/ 736 h 1116"/>
                <a:gd name="T108" fmla="*/ 1187 w 1189"/>
                <a:gd name="T109" fmla="*/ 555 h 1116"/>
                <a:gd name="T110" fmla="*/ 1132 w 1189"/>
                <a:gd name="T111" fmla="*/ 438 h 1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89" h="1116">
                  <a:moveTo>
                    <a:pt x="1132" y="438"/>
                  </a:moveTo>
                  <a:cubicBezTo>
                    <a:pt x="1156" y="459"/>
                    <a:pt x="1181" y="489"/>
                    <a:pt x="1184" y="522"/>
                  </a:cubicBezTo>
                  <a:cubicBezTo>
                    <a:pt x="1186" y="539"/>
                    <a:pt x="1183" y="557"/>
                    <a:pt x="1182" y="573"/>
                  </a:cubicBezTo>
                  <a:cubicBezTo>
                    <a:pt x="1181" y="594"/>
                    <a:pt x="1180" y="614"/>
                    <a:pt x="1179" y="634"/>
                  </a:cubicBezTo>
                  <a:cubicBezTo>
                    <a:pt x="1179" y="649"/>
                    <a:pt x="1178" y="664"/>
                    <a:pt x="1177" y="679"/>
                  </a:cubicBezTo>
                  <a:cubicBezTo>
                    <a:pt x="1177" y="681"/>
                    <a:pt x="1177" y="684"/>
                    <a:pt x="1177" y="687"/>
                  </a:cubicBezTo>
                  <a:cubicBezTo>
                    <a:pt x="1177" y="685"/>
                    <a:pt x="1180" y="685"/>
                    <a:pt x="1177" y="686"/>
                  </a:cubicBezTo>
                  <a:cubicBezTo>
                    <a:pt x="1174" y="686"/>
                    <a:pt x="1172" y="687"/>
                    <a:pt x="1170" y="688"/>
                  </a:cubicBezTo>
                  <a:cubicBezTo>
                    <a:pt x="1154" y="693"/>
                    <a:pt x="1138" y="699"/>
                    <a:pt x="1123" y="708"/>
                  </a:cubicBezTo>
                  <a:cubicBezTo>
                    <a:pt x="1115" y="712"/>
                    <a:pt x="1108" y="717"/>
                    <a:pt x="1101" y="723"/>
                  </a:cubicBezTo>
                  <a:cubicBezTo>
                    <a:pt x="1095" y="729"/>
                    <a:pt x="1091" y="736"/>
                    <a:pt x="1085" y="741"/>
                  </a:cubicBezTo>
                  <a:cubicBezTo>
                    <a:pt x="1060" y="767"/>
                    <a:pt x="1028" y="787"/>
                    <a:pt x="998" y="807"/>
                  </a:cubicBezTo>
                  <a:cubicBezTo>
                    <a:pt x="989" y="813"/>
                    <a:pt x="981" y="817"/>
                    <a:pt x="972" y="822"/>
                  </a:cubicBezTo>
                  <a:cubicBezTo>
                    <a:pt x="952" y="831"/>
                    <a:pt x="935" y="844"/>
                    <a:pt x="920" y="859"/>
                  </a:cubicBezTo>
                  <a:cubicBezTo>
                    <a:pt x="897" y="882"/>
                    <a:pt x="879" y="911"/>
                    <a:pt x="866" y="940"/>
                  </a:cubicBezTo>
                  <a:cubicBezTo>
                    <a:pt x="857" y="960"/>
                    <a:pt x="858" y="981"/>
                    <a:pt x="856" y="1002"/>
                  </a:cubicBezTo>
                  <a:cubicBezTo>
                    <a:pt x="856" y="1007"/>
                    <a:pt x="853" y="1018"/>
                    <a:pt x="855" y="1022"/>
                  </a:cubicBezTo>
                  <a:cubicBezTo>
                    <a:pt x="860" y="1030"/>
                    <a:pt x="864" y="1037"/>
                    <a:pt x="868" y="1044"/>
                  </a:cubicBezTo>
                  <a:cubicBezTo>
                    <a:pt x="878" y="1063"/>
                    <a:pt x="889" y="1081"/>
                    <a:pt x="899" y="1100"/>
                  </a:cubicBezTo>
                  <a:cubicBezTo>
                    <a:pt x="900" y="1099"/>
                    <a:pt x="900" y="1098"/>
                    <a:pt x="900" y="1097"/>
                  </a:cubicBezTo>
                  <a:cubicBezTo>
                    <a:pt x="889" y="1101"/>
                    <a:pt x="877" y="1105"/>
                    <a:pt x="866" y="1109"/>
                  </a:cubicBezTo>
                  <a:cubicBezTo>
                    <a:pt x="862" y="1110"/>
                    <a:pt x="859" y="1111"/>
                    <a:pt x="858" y="1111"/>
                  </a:cubicBezTo>
                  <a:cubicBezTo>
                    <a:pt x="851" y="1109"/>
                    <a:pt x="844" y="1107"/>
                    <a:pt x="837" y="1106"/>
                  </a:cubicBezTo>
                  <a:cubicBezTo>
                    <a:pt x="808" y="1098"/>
                    <a:pt x="778" y="1090"/>
                    <a:pt x="751" y="1077"/>
                  </a:cubicBezTo>
                  <a:cubicBezTo>
                    <a:pt x="736" y="1069"/>
                    <a:pt x="720" y="1063"/>
                    <a:pt x="705" y="1056"/>
                  </a:cubicBezTo>
                  <a:cubicBezTo>
                    <a:pt x="702" y="1055"/>
                    <a:pt x="702" y="1054"/>
                    <a:pt x="703" y="1056"/>
                  </a:cubicBezTo>
                  <a:cubicBezTo>
                    <a:pt x="702" y="1054"/>
                    <a:pt x="701" y="1052"/>
                    <a:pt x="700" y="1051"/>
                  </a:cubicBezTo>
                  <a:cubicBezTo>
                    <a:pt x="697" y="1042"/>
                    <a:pt x="693" y="1033"/>
                    <a:pt x="688" y="1025"/>
                  </a:cubicBezTo>
                  <a:cubicBezTo>
                    <a:pt x="683" y="1018"/>
                    <a:pt x="678" y="1011"/>
                    <a:pt x="674" y="1004"/>
                  </a:cubicBezTo>
                  <a:cubicBezTo>
                    <a:pt x="672" y="1001"/>
                    <a:pt x="670" y="998"/>
                    <a:pt x="668" y="994"/>
                  </a:cubicBezTo>
                  <a:cubicBezTo>
                    <a:pt x="667" y="992"/>
                    <a:pt x="667" y="994"/>
                    <a:pt x="667" y="992"/>
                  </a:cubicBezTo>
                  <a:cubicBezTo>
                    <a:pt x="665" y="978"/>
                    <a:pt x="664" y="964"/>
                    <a:pt x="663" y="951"/>
                  </a:cubicBezTo>
                  <a:cubicBezTo>
                    <a:pt x="662" y="946"/>
                    <a:pt x="663" y="937"/>
                    <a:pt x="660" y="933"/>
                  </a:cubicBezTo>
                  <a:cubicBezTo>
                    <a:pt x="656" y="927"/>
                    <a:pt x="652" y="921"/>
                    <a:pt x="647" y="915"/>
                  </a:cubicBezTo>
                  <a:cubicBezTo>
                    <a:pt x="630" y="892"/>
                    <a:pt x="613" y="868"/>
                    <a:pt x="596" y="844"/>
                  </a:cubicBezTo>
                  <a:cubicBezTo>
                    <a:pt x="579" y="821"/>
                    <a:pt x="562" y="797"/>
                    <a:pt x="545" y="773"/>
                  </a:cubicBezTo>
                  <a:cubicBezTo>
                    <a:pt x="541" y="768"/>
                    <a:pt x="537" y="762"/>
                    <a:pt x="533" y="757"/>
                  </a:cubicBezTo>
                  <a:cubicBezTo>
                    <a:pt x="529" y="751"/>
                    <a:pt x="521" y="747"/>
                    <a:pt x="515" y="743"/>
                  </a:cubicBezTo>
                  <a:cubicBezTo>
                    <a:pt x="510" y="740"/>
                    <a:pt x="505" y="736"/>
                    <a:pt x="499" y="732"/>
                  </a:cubicBezTo>
                  <a:cubicBezTo>
                    <a:pt x="497" y="731"/>
                    <a:pt x="495" y="724"/>
                    <a:pt x="492" y="719"/>
                  </a:cubicBezTo>
                  <a:cubicBezTo>
                    <a:pt x="491" y="717"/>
                    <a:pt x="490" y="711"/>
                    <a:pt x="487" y="711"/>
                  </a:cubicBezTo>
                  <a:cubicBezTo>
                    <a:pt x="483" y="711"/>
                    <a:pt x="480" y="710"/>
                    <a:pt x="476" y="710"/>
                  </a:cubicBezTo>
                  <a:cubicBezTo>
                    <a:pt x="461" y="709"/>
                    <a:pt x="446" y="708"/>
                    <a:pt x="431" y="707"/>
                  </a:cubicBezTo>
                  <a:cubicBezTo>
                    <a:pt x="425" y="706"/>
                    <a:pt x="419" y="706"/>
                    <a:pt x="413" y="705"/>
                  </a:cubicBezTo>
                  <a:cubicBezTo>
                    <a:pt x="408" y="705"/>
                    <a:pt x="408" y="705"/>
                    <a:pt x="405" y="704"/>
                  </a:cubicBezTo>
                  <a:cubicBezTo>
                    <a:pt x="401" y="702"/>
                    <a:pt x="395" y="697"/>
                    <a:pt x="391" y="697"/>
                  </a:cubicBezTo>
                  <a:cubicBezTo>
                    <a:pt x="387" y="697"/>
                    <a:pt x="382" y="702"/>
                    <a:pt x="379" y="704"/>
                  </a:cubicBezTo>
                  <a:cubicBezTo>
                    <a:pt x="373" y="708"/>
                    <a:pt x="362" y="711"/>
                    <a:pt x="358" y="718"/>
                  </a:cubicBezTo>
                  <a:cubicBezTo>
                    <a:pt x="343" y="741"/>
                    <a:pt x="329" y="764"/>
                    <a:pt x="314" y="788"/>
                  </a:cubicBezTo>
                  <a:cubicBezTo>
                    <a:pt x="311" y="792"/>
                    <a:pt x="308" y="797"/>
                    <a:pt x="305" y="802"/>
                  </a:cubicBezTo>
                  <a:cubicBezTo>
                    <a:pt x="306" y="802"/>
                    <a:pt x="307" y="802"/>
                    <a:pt x="308" y="801"/>
                  </a:cubicBezTo>
                  <a:cubicBezTo>
                    <a:pt x="267" y="776"/>
                    <a:pt x="227" y="751"/>
                    <a:pt x="186" y="726"/>
                  </a:cubicBezTo>
                  <a:cubicBezTo>
                    <a:pt x="185" y="725"/>
                    <a:pt x="184" y="725"/>
                    <a:pt x="183" y="724"/>
                  </a:cubicBezTo>
                  <a:cubicBezTo>
                    <a:pt x="182" y="723"/>
                    <a:pt x="183" y="723"/>
                    <a:pt x="183" y="724"/>
                  </a:cubicBezTo>
                  <a:cubicBezTo>
                    <a:pt x="182" y="719"/>
                    <a:pt x="181" y="714"/>
                    <a:pt x="180" y="709"/>
                  </a:cubicBezTo>
                  <a:cubicBezTo>
                    <a:pt x="179" y="702"/>
                    <a:pt x="178" y="694"/>
                    <a:pt x="177" y="687"/>
                  </a:cubicBezTo>
                  <a:cubicBezTo>
                    <a:pt x="176" y="684"/>
                    <a:pt x="176" y="679"/>
                    <a:pt x="175" y="676"/>
                  </a:cubicBezTo>
                  <a:cubicBezTo>
                    <a:pt x="162" y="655"/>
                    <a:pt x="149" y="634"/>
                    <a:pt x="136" y="613"/>
                  </a:cubicBezTo>
                  <a:cubicBezTo>
                    <a:pt x="134" y="608"/>
                    <a:pt x="130" y="606"/>
                    <a:pt x="126" y="602"/>
                  </a:cubicBezTo>
                  <a:cubicBezTo>
                    <a:pt x="117" y="595"/>
                    <a:pt x="108" y="587"/>
                    <a:pt x="99" y="579"/>
                  </a:cubicBezTo>
                  <a:cubicBezTo>
                    <a:pt x="93" y="575"/>
                    <a:pt x="88" y="571"/>
                    <a:pt x="82" y="567"/>
                  </a:cubicBezTo>
                  <a:cubicBezTo>
                    <a:pt x="80" y="565"/>
                    <a:pt x="78" y="563"/>
                    <a:pt x="75" y="562"/>
                  </a:cubicBezTo>
                  <a:cubicBezTo>
                    <a:pt x="74" y="560"/>
                    <a:pt x="73" y="559"/>
                    <a:pt x="73" y="560"/>
                  </a:cubicBezTo>
                  <a:cubicBezTo>
                    <a:pt x="72" y="555"/>
                    <a:pt x="71" y="550"/>
                    <a:pt x="70" y="545"/>
                  </a:cubicBezTo>
                  <a:cubicBezTo>
                    <a:pt x="68" y="537"/>
                    <a:pt x="61" y="534"/>
                    <a:pt x="54" y="530"/>
                  </a:cubicBezTo>
                  <a:cubicBezTo>
                    <a:pt x="48" y="526"/>
                    <a:pt x="43" y="522"/>
                    <a:pt x="37" y="517"/>
                  </a:cubicBezTo>
                  <a:cubicBezTo>
                    <a:pt x="28" y="511"/>
                    <a:pt x="18" y="504"/>
                    <a:pt x="9" y="497"/>
                  </a:cubicBezTo>
                  <a:cubicBezTo>
                    <a:pt x="8" y="497"/>
                    <a:pt x="7" y="496"/>
                    <a:pt x="6" y="495"/>
                  </a:cubicBezTo>
                  <a:cubicBezTo>
                    <a:pt x="8" y="497"/>
                    <a:pt x="7" y="495"/>
                    <a:pt x="7" y="492"/>
                  </a:cubicBezTo>
                  <a:cubicBezTo>
                    <a:pt x="7" y="487"/>
                    <a:pt x="7" y="482"/>
                    <a:pt x="7" y="477"/>
                  </a:cubicBezTo>
                  <a:cubicBezTo>
                    <a:pt x="6" y="478"/>
                    <a:pt x="6" y="478"/>
                    <a:pt x="5" y="479"/>
                  </a:cubicBezTo>
                  <a:cubicBezTo>
                    <a:pt x="104" y="479"/>
                    <a:pt x="203" y="479"/>
                    <a:pt x="302" y="479"/>
                  </a:cubicBezTo>
                  <a:cubicBezTo>
                    <a:pt x="312" y="479"/>
                    <a:pt x="321" y="479"/>
                    <a:pt x="330" y="479"/>
                  </a:cubicBezTo>
                  <a:cubicBezTo>
                    <a:pt x="331" y="479"/>
                    <a:pt x="332" y="478"/>
                    <a:pt x="332" y="477"/>
                  </a:cubicBezTo>
                  <a:cubicBezTo>
                    <a:pt x="332" y="391"/>
                    <a:pt x="332" y="305"/>
                    <a:pt x="332" y="219"/>
                  </a:cubicBezTo>
                  <a:cubicBezTo>
                    <a:pt x="332" y="147"/>
                    <a:pt x="332" y="75"/>
                    <a:pt x="332" y="2"/>
                  </a:cubicBezTo>
                  <a:cubicBezTo>
                    <a:pt x="332" y="3"/>
                    <a:pt x="331" y="4"/>
                    <a:pt x="330" y="4"/>
                  </a:cubicBezTo>
                  <a:cubicBezTo>
                    <a:pt x="418" y="4"/>
                    <a:pt x="506" y="4"/>
                    <a:pt x="594" y="4"/>
                  </a:cubicBezTo>
                  <a:cubicBezTo>
                    <a:pt x="594" y="4"/>
                    <a:pt x="593" y="3"/>
                    <a:pt x="592" y="2"/>
                  </a:cubicBezTo>
                  <a:cubicBezTo>
                    <a:pt x="592" y="52"/>
                    <a:pt x="592" y="101"/>
                    <a:pt x="592" y="150"/>
                  </a:cubicBezTo>
                  <a:cubicBezTo>
                    <a:pt x="592" y="162"/>
                    <a:pt x="592" y="173"/>
                    <a:pt x="592" y="185"/>
                  </a:cubicBezTo>
                  <a:cubicBezTo>
                    <a:pt x="592" y="188"/>
                    <a:pt x="591" y="196"/>
                    <a:pt x="593" y="198"/>
                  </a:cubicBezTo>
                  <a:cubicBezTo>
                    <a:pt x="601" y="206"/>
                    <a:pt x="613" y="213"/>
                    <a:pt x="622" y="219"/>
                  </a:cubicBezTo>
                  <a:cubicBezTo>
                    <a:pt x="630" y="225"/>
                    <a:pt x="641" y="222"/>
                    <a:pt x="650" y="222"/>
                  </a:cubicBezTo>
                  <a:cubicBezTo>
                    <a:pt x="656" y="222"/>
                    <a:pt x="661" y="222"/>
                    <a:pt x="666" y="222"/>
                  </a:cubicBezTo>
                  <a:cubicBezTo>
                    <a:pt x="666" y="221"/>
                    <a:pt x="665" y="221"/>
                    <a:pt x="664" y="220"/>
                  </a:cubicBezTo>
                  <a:cubicBezTo>
                    <a:pt x="664" y="225"/>
                    <a:pt x="664" y="230"/>
                    <a:pt x="664" y="234"/>
                  </a:cubicBezTo>
                  <a:cubicBezTo>
                    <a:pt x="664" y="235"/>
                    <a:pt x="665" y="236"/>
                    <a:pt x="666" y="236"/>
                  </a:cubicBezTo>
                  <a:cubicBezTo>
                    <a:pt x="676" y="240"/>
                    <a:pt x="686" y="245"/>
                    <a:pt x="696" y="249"/>
                  </a:cubicBezTo>
                  <a:cubicBezTo>
                    <a:pt x="702" y="252"/>
                    <a:pt x="712" y="250"/>
                    <a:pt x="719" y="250"/>
                  </a:cubicBezTo>
                  <a:cubicBezTo>
                    <a:pt x="731" y="250"/>
                    <a:pt x="743" y="250"/>
                    <a:pt x="756" y="250"/>
                  </a:cubicBezTo>
                  <a:cubicBezTo>
                    <a:pt x="758" y="250"/>
                    <a:pt x="756" y="249"/>
                    <a:pt x="756" y="249"/>
                  </a:cubicBezTo>
                  <a:cubicBezTo>
                    <a:pt x="758" y="251"/>
                    <a:pt x="759" y="253"/>
                    <a:pt x="761" y="254"/>
                  </a:cubicBezTo>
                  <a:cubicBezTo>
                    <a:pt x="767" y="259"/>
                    <a:pt x="772" y="264"/>
                    <a:pt x="778" y="269"/>
                  </a:cubicBezTo>
                  <a:cubicBezTo>
                    <a:pt x="779" y="270"/>
                    <a:pt x="782" y="274"/>
                    <a:pt x="784" y="274"/>
                  </a:cubicBezTo>
                  <a:cubicBezTo>
                    <a:pt x="790" y="273"/>
                    <a:pt x="796" y="272"/>
                    <a:pt x="802" y="272"/>
                  </a:cubicBezTo>
                  <a:cubicBezTo>
                    <a:pt x="812" y="271"/>
                    <a:pt x="821" y="272"/>
                    <a:pt x="831" y="272"/>
                  </a:cubicBezTo>
                  <a:cubicBezTo>
                    <a:pt x="839" y="273"/>
                    <a:pt x="848" y="276"/>
                    <a:pt x="855" y="271"/>
                  </a:cubicBezTo>
                  <a:cubicBezTo>
                    <a:pt x="864" y="265"/>
                    <a:pt x="874" y="258"/>
                    <a:pt x="884" y="252"/>
                  </a:cubicBezTo>
                  <a:cubicBezTo>
                    <a:pt x="883" y="252"/>
                    <a:pt x="882" y="252"/>
                    <a:pt x="881" y="251"/>
                  </a:cubicBezTo>
                  <a:cubicBezTo>
                    <a:pt x="888" y="262"/>
                    <a:pt x="895" y="273"/>
                    <a:pt x="902" y="283"/>
                  </a:cubicBezTo>
                  <a:cubicBezTo>
                    <a:pt x="902" y="284"/>
                    <a:pt x="903" y="285"/>
                    <a:pt x="904" y="284"/>
                  </a:cubicBezTo>
                  <a:cubicBezTo>
                    <a:pt x="924" y="276"/>
                    <a:pt x="944" y="269"/>
                    <a:pt x="964" y="261"/>
                  </a:cubicBezTo>
                  <a:cubicBezTo>
                    <a:pt x="969" y="259"/>
                    <a:pt x="980" y="259"/>
                    <a:pt x="987" y="258"/>
                  </a:cubicBezTo>
                  <a:cubicBezTo>
                    <a:pt x="999" y="257"/>
                    <a:pt x="1012" y="256"/>
                    <a:pt x="1024" y="255"/>
                  </a:cubicBezTo>
                  <a:cubicBezTo>
                    <a:pt x="1027" y="255"/>
                    <a:pt x="1025" y="255"/>
                    <a:pt x="1028" y="256"/>
                  </a:cubicBezTo>
                  <a:cubicBezTo>
                    <a:pt x="1034" y="259"/>
                    <a:pt x="1039" y="262"/>
                    <a:pt x="1044" y="264"/>
                  </a:cubicBezTo>
                  <a:cubicBezTo>
                    <a:pt x="1056" y="270"/>
                    <a:pt x="1068" y="276"/>
                    <a:pt x="1080" y="282"/>
                  </a:cubicBezTo>
                  <a:cubicBezTo>
                    <a:pt x="1086" y="285"/>
                    <a:pt x="1092" y="284"/>
                    <a:pt x="1099" y="284"/>
                  </a:cubicBezTo>
                  <a:cubicBezTo>
                    <a:pt x="1111" y="284"/>
                    <a:pt x="1122" y="284"/>
                    <a:pt x="1133" y="284"/>
                  </a:cubicBezTo>
                  <a:cubicBezTo>
                    <a:pt x="1132" y="284"/>
                    <a:pt x="1132" y="283"/>
                    <a:pt x="1131" y="282"/>
                  </a:cubicBezTo>
                  <a:cubicBezTo>
                    <a:pt x="1131" y="334"/>
                    <a:pt x="1131" y="385"/>
                    <a:pt x="1131" y="437"/>
                  </a:cubicBezTo>
                  <a:cubicBezTo>
                    <a:pt x="1131" y="440"/>
                    <a:pt x="1135" y="440"/>
                    <a:pt x="1135" y="437"/>
                  </a:cubicBezTo>
                  <a:cubicBezTo>
                    <a:pt x="1135" y="385"/>
                    <a:pt x="1135" y="334"/>
                    <a:pt x="1135" y="282"/>
                  </a:cubicBezTo>
                  <a:cubicBezTo>
                    <a:pt x="1135" y="281"/>
                    <a:pt x="1134" y="280"/>
                    <a:pt x="1133" y="280"/>
                  </a:cubicBezTo>
                  <a:cubicBezTo>
                    <a:pt x="1121" y="280"/>
                    <a:pt x="1108" y="280"/>
                    <a:pt x="1096" y="280"/>
                  </a:cubicBezTo>
                  <a:cubicBezTo>
                    <a:pt x="1093" y="280"/>
                    <a:pt x="1090" y="280"/>
                    <a:pt x="1088" y="280"/>
                  </a:cubicBezTo>
                  <a:cubicBezTo>
                    <a:pt x="1086" y="280"/>
                    <a:pt x="1085" y="280"/>
                    <a:pt x="1086" y="280"/>
                  </a:cubicBezTo>
                  <a:cubicBezTo>
                    <a:pt x="1082" y="278"/>
                    <a:pt x="1077" y="276"/>
                    <a:pt x="1073" y="274"/>
                  </a:cubicBezTo>
                  <a:cubicBezTo>
                    <a:pt x="1060" y="268"/>
                    <a:pt x="1047" y="261"/>
                    <a:pt x="1033" y="254"/>
                  </a:cubicBezTo>
                  <a:cubicBezTo>
                    <a:pt x="1026" y="251"/>
                    <a:pt x="1023" y="251"/>
                    <a:pt x="1015" y="252"/>
                  </a:cubicBezTo>
                  <a:cubicBezTo>
                    <a:pt x="1000" y="253"/>
                    <a:pt x="986" y="255"/>
                    <a:pt x="971" y="256"/>
                  </a:cubicBezTo>
                  <a:cubicBezTo>
                    <a:pt x="964" y="256"/>
                    <a:pt x="958" y="259"/>
                    <a:pt x="951" y="262"/>
                  </a:cubicBezTo>
                  <a:cubicBezTo>
                    <a:pt x="937" y="267"/>
                    <a:pt x="923" y="272"/>
                    <a:pt x="910" y="278"/>
                  </a:cubicBezTo>
                  <a:cubicBezTo>
                    <a:pt x="908" y="279"/>
                    <a:pt x="906" y="279"/>
                    <a:pt x="904" y="280"/>
                  </a:cubicBezTo>
                  <a:cubicBezTo>
                    <a:pt x="902" y="281"/>
                    <a:pt x="906" y="282"/>
                    <a:pt x="905" y="280"/>
                  </a:cubicBezTo>
                  <a:cubicBezTo>
                    <a:pt x="901" y="275"/>
                    <a:pt x="897" y="269"/>
                    <a:pt x="893" y="263"/>
                  </a:cubicBezTo>
                  <a:cubicBezTo>
                    <a:pt x="891" y="258"/>
                    <a:pt x="888" y="254"/>
                    <a:pt x="885" y="249"/>
                  </a:cubicBezTo>
                  <a:cubicBezTo>
                    <a:pt x="884" y="248"/>
                    <a:pt x="883" y="248"/>
                    <a:pt x="882" y="249"/>
                  </a:cubicBezTo>
                  <a:cubicBezTo>
                    <a:pt x="873" y="255"/>
                    <a:pt x="863" y="261"/>
                    <a:pt x="854" y="267"/>
                  </a:cubicBezTo>
                  <a:cubicBezTo>
                    <a:pt x="849" y="270"/>
                    <a:pt x="851" y="270"/>
                    <a:pt x="846" y="269"/>
                  </a:cubicBezTo>
                  <a:cubicBezTo>
                    <a:pt x="839" y="269"/>
                    <a:pt x="832" y="268"/>
                    <a:pt x="825" y="268"/>
                  </a:cubicBezTo>
                  <a:cubicBezTo>
                    <a:pt x="814" y="267"/>
                    <a:pt x="805" y="268"/>
                    <a:pt x="794" y="269"/>
                  </a:cubicBezTo>
                  <a:cubicBezTo>
                    <a:pt x="791" y="269"/>
                    <a:pt x="788" y="269"/>
                    <a:pt x="785" y="270"/>
                  </a:cubicBezTo>
                  <a:cubicBezTo>
                    <a:pt x="783" y="270"/>
                    <a:pt x="786" y="271"/>
                    <a:pt x="784" y="269"/>
                  </a:cubicBezTo>
                  <a:cubicBezTo>
                    <a:pt x="778" y="264"/>
                    <a:pt x="773" y="260"/>
                    <a:pt x="768" y="255"/>
                  </a:cubicBezTo>
                  <a:cubicBezTo>
                    <a:pt x="761" y="249"/>
                    <a:pt x="760" y="246"/>
                    <a:pt x="751" y="246"/>
                  </a:cubicBezTo>
                  <a:cubicBezTo>
                    <a:pt x="737" y="246"/>
                    <a:pt x="723" y="246"/>
                    <a:pt x="709" y="246"/>
                  </a:cubicBezTo>
                  <a:cubicBezTo>
                    <a:pt x="706" y="246"/>
                    <a:pt x="700" y="246"/>
                    <a:pt x="699" y="246"/>
                  </a:cubicBezTo>
                  <a:cubicBezTo>
                    <a:pt x="694" y="244"/>
                    <a:pt x="689" y="242"/>
                    <a:pt x="684" y="239"/>
                  </a:cubicBezTo>
                  <a:cubicBezTo>
                    <a:pt x="678" y="237"/>
                    <a:pt x="673" y="235"/>
                    <a:pt x="667" y="233"/>
                  </a:cubicBezTo>
                  <a:cubicBezTo>
                    <a:pt x="666" y="232"/>
                    <a:pt x="668" y="236"/>
                    <a:pt x="668" y="233"/>
                  </a:cubicBezTo>
                  <a:cubicBezTo>
                    <a:pt x="668" y="231"/>
                    <a:pt x="668" y="230"/>
                    <a:pt x="668" y="228"/>
                  </a:cubicBezTo>
                  <a:cubicBezTo>
                    <a:pt x="668" y="225"/>
                    <a:pt x="668" y="223"/>
                    <a:pt x="668" y="220"/>
                  </a:cubicBezTo>
                  <a:cubicBezTo>
                    <a:pt x="668" y="219"/>
                    <a:pt x="667" y="218"/>
                    <a:pt x="666" y="218"/>
                  </a:cubicBezTo>
                  <a:cubicBezTo>
                    <a:pt x="654" y="218"/>
                    <a:pt x="642" y="218"/>
                    <a:pt x="629" y="218"/>
                  </a:cubicBezTo>
                  <a:cubicBezTo>
                    <a:pt x="626" y="218"/>
                    <a:pt x="626" y="217"/>
                    <a:pt x="622" y="214"/>
                  </a:cubicBezTo>
                  <a:cubicBezTo>
                    <a:pt x="615" y="209"/>
                    <a:pt x="609" y="205"/>
                    <a:pt x="602" y="200"/>
                  </a:cubicBezTo>
                  <a:cubicBezTo>
                    <a:pt x="600" y="199"/>
                    <a:pt x="598" y="197"/>
                    <a:pt x="596" y="196"/>
                  </a:cubicBezTo>
                  <a:cubicBezTo>
                    <a:pt x="594" y="195"/>
                    <a:pt x="596" y="198"/>
                    <a:pt x="596" y="197"/>
                  </a:cubicBezTo>
                  <a:cubicBezTo>
                    <a:pt x="596" y="194"/>
                    <a:pt x="596" y="192"/>
                    <a:pt x="596" y="190"/>
                  </a:cubicBezTo>
                  <a:cubicBezTo>
                    <a:pt x="596" y="179"/>
                    <a:pt x="596" y="169"/>
                    <a:pt x="596" y="158"/>
                  </a:cubicBezTo>
                  <a:cubicBezTo>
                    <a:pt x="596" y="107"/>
                    <a:pt x="596" y="55"/>
                    <a:pt x="596" y="3"/>
                  </a:cubicBezTo>
                  <a:cubicBezTo>
                    <a:pt x="596" y="3"/>
                    <a:pt x="596" y="3"/>
                    <a:pt x="596" y="2"/>
                  </a:cubicBezTo>
                  <a:cubicBezTo>
                    <a:pt x="596" y="1"/>
                    <a:pt x="595" y="0"/>
                    <a:pt x="594" y="0"/>
                  </a:cubicBezTo>
                  <a:cubicBezTo>
                    <a:pt x="506" y="0"/>
                    <a:pt x="418" y="0"/>
                    <a:pt x="330" y="0"/>
                  </a:cubicBezTo>
                  <a:cubicBezTo>
                    <a:pt x="329" y="0"/>
                    <a:pt x="328" y="1"/>
                    <a:pt x="328" y="2"/>
                  </a:cubicBezTo>
                  <a:cubicBezTo>
                    <a:pt x="328" y="100"/>
                    <a:pt x="328" y="197"/>
                    <a:pt x="328" y="295"/>
                  </a:cubicBezTo>
                  <a:cubicBezTo>
                    <a:pt x="328" y="356"/>
                    <a:pt x="328" y="416"/>
                    <a:pt x="328" y="477"/>
                  </a:cubicBezTo>
                  <a:cubicBezTo>
                    <a:pt x="329" y="476"/>
                    <a:pt x="330" y="476"/>
                    <a:pt x="330" y="475"/>
                  </a:cubicBezTo>
                  <a:cubicBezTo>
                    <a:pt x="231" y="475"/>
                    <a:pt x="132" y="475"/>
                    <a:pt x="33" y="475"/>
                  </a:cubicBezTo>
                  <a:cubicBezTo>
                    <a:pt x="24" y="475"/>
                    <a:pt x="14" y="475"/>
                    <a:pt x="5" y="475"/>
                  </a:cubicBezTo>
                  <a:cubicBezTo>
                    <a:pt x="4" y="475"/>
                    <a:pt x="3" y="476"/>
                    <a:pt x="3" y="477"/>
                  </a:cubicBezTo>
                  <a:cubicBezTo>
                    <a:pt x="3" y="485"/>
                    <a:pt x="0" y="496"/>
                    <a:pt x="7" y="501"/>
                  </a:cubicBezTo>
                  <a:cubicBezTo>
                    <a:pt x="18" y="509"/>
                    <a:pt x="30" y="517"/>
                    <a:pt x="41" y="525"/>
                  </a:cubicBezTo>
                  <a:cubicBezTo>
                    <a:pt x="49" y="531"/>
                    <a:pt x="57" y="537"/>
                    <a:pt x="65" y="542"/>
                  </a:cubicBezTo>
                  <a:cubicBezTo>
                    <a:pt x="67" y="543"/>
                    <a:pt x="65" y="541"/>
                    <a:pt x="65" y="542"/>
                  </a:cubicBezTo>
                  <a:cubicBezTo>
                    <a:pt x="65" y="544"/>
                    <a:pt x="66" y="545"/>
                    <a:pt x="66" y="546"/>
                  </a:cubicBezTo>
                  <a:cubicBezTo>
                    <a:pt x="67" y="550"/>
                    <a:pt x="67" y="553"/>
                    <a:pt x="68" y="557"/>
                  </a:cubicBezTo>
                  <a:cubicBezTo>
                    <a:pt x="69" y="562"/>
                    <a:pt x="69" y="562"/>
                    <a:pt x="73" y="565"/>
                  </a:cubicBezTo>
                  <a:cubicBezTo>
                    <a:pt x="93" y="579"/>
                    <a:pt x="111" y="595"/>
                    <a:pt x="130" y="611"/>
                  </a:cubicBezTo>
                  <a:cubicBezTo>
                    <a:pt x="135" y="615"/>
                    <a:pt x="139" y="625"/>
                    <a:pt x="143" y="632"/>
                  </a:cubicBezTo>
                  <a:cubicBezTo>
                    <a:pt x="151" y="645"/>
                    <a:pt x="159" y="658"/>
                    <a:pt x="167" y="671"/>
                  </a:cubicBezTo>
                  <a:cubicBezTo>
                    <a:pt x="175" y="684"/>
                    <a:pt x="175" y="703"/>
                    <a:pt x="178" y="720"/>
                  </a:cubicBezTo>
                  <a:cubicBezTo>
                    <a:pt x="179" y="724"/>
                    <a:pt x="179" y="726"/>
                    <a:pt x="182" y="728"/>
                  </a:cubicBezTo>
                  <a:cubicBezTo>
                    <a:pt x="189" y="732"/>
                    <a:pt x="196" y="736"/>
                    <a:pt x="202" y="741"/>
                  </a:cubicBezTo>
                  <a:cubicBezTo>
                    <a:pt x="237" y="762"/>
                    <a:pt x="271" y="783"/>
                    <a:pt x="306" y="805"/>
                  </a:cubicBezTo>
                  <a:cubicBezTo>
                    <a:pt x="307" y="805"/>
                    <a:pt x="308" y="805"/>
                    <a:pt x="309" y="804"/>
                  </a:cubicBezTo>
                  <a:cubicBezTo>
                    <a:pt x="322" y="783"/>
                    <a:pt x="335" y="763"/>
                    <a:pt x="347" y="742"/>
                  </a:cubicBezTo>
                  <a:cubicBezTo>
                    <a:pt x="353" y="734"/>
                    <a:pt x="358" y="726"/>
                    <a:pt x="363" y="718"/>
                  </a:cubicBezTo>
                  <a:cubicBezTo>
                    <a:pt x="362" y="719"/>
                    <a:pt x="364" y="718"/>
                    <a:pt x="365" y="717"/>
                  </a:cubicBezTo>
                  <a:cubicBezTo>
                    <a:pt x="367" y="715"/>
                    <a:pt x="370" y="714"/>
                    <a:pt x="373" y="712"/>
                  </a:cubicBezTo>
                  <a:cubicBezTo>
                    <a:pt x="379" y="709"/>
                    <a:pt x="385" y="705"/>
                    <a:pt x="391" y="701"/>
                  </a:cubicBezTo>
                  <a:cubicBezTo>
                    <a:pt x="393" y="700"/>
                    <a:pt x="391" y="701"/>
                    <a:pt x="390" y="701"/>
                  </a:cubicBezTo>
                  <a:cubicBezTo>
                    <a:pt x="391" y="701"/>
                    <a:pt x="392" y="702"/>
                    <a:pt x="393" y="702"/>
                  </a:cubicBezTo>
                  <a:cubicBezTo>
                    <a:pt x="396" y="704"/>
                    <a:pt x="400" y="706"/>
                    <a:pt x="403" y="707"/>
                  </a:cubicBezTo>
                  <a:cubicBezTo>
                    <a:pt x="406" y="708"/>
                    <a:pt x="407" y="709"/>
                    <a:pt x="410" y="709"/>
                  </a:cubicBezTo>
                  <a:cubicBezTo>
                    <a:pt x="423" y="710"/>
                    <a:pt x="437" y="711"/>
                    <a:pt x="450" y="712"/>
                  </a:cubicBezTo>
                  <a:cubicBezTo>
                    <a:pt x="462" y="713"/>
                    <a:pt x="474" y="714"/>
                    <a:pt x="486" y="715"/>
                  </a:cubicBezTo>
                  <a:cubicBezTo>
                    <a:pt x="488" y="715"/>
                    <a:pt x="485" y="713"/>
                    <a:pt x="486" y="716"/>
                  </a:cubicBezTo>
                  <a:cubicBezTo>
                    <a:pt x="488" y="719"/>
                    <a:pt x="489" y="722"/>
                    <a:pt x="491" y="725"/>
                  </a:cubicBezTo>
                  <a:cubicBezTo>
                    <a:pt x="492" y="728"/>
                    <a:pt x="494" y="733"/>
                    <a:pt x="497" y="735"/>
                  </a:cubicBezTo>
                  <a:cubicBezTo>
                    <a:pt x="507" y="743"/>
                    <a:pt x="518" y="750"/>
                    <a:pt x="529" y="758"/>
                  </a:cubicBezTo>
                  <a:cubicBezTo>
                    <a:pt x="531" y="759"/>
                    <a:pt x="529" y="757"/>
                    <a:pt x="530" y="760"/>
                  </a:cubicBezTo>
                  <a:cubicBezTo>
                    <a:pt x="532" y="762"/>
                    <a:pt x="534" y="764"/>
                    <a:pt x="535" y="767"/>
                  </a:cubicBezTo>
                  <a:cubicBezTo>
                    <a:pt x="551" y="788"/>
                    <a:pt x="566" y="809"/>
                    <a:pt x="581" y="830"/>
                  </a:cubicBezTo>
                  <a:cubicBezTo>
                    <a:pt x="599" y="855"/>
                    <a:pt x="618" y="881"/>
                    <a:pt x="636" y="906"/>
                  </a:cubicBezTo>
                  <a:cubicBezTo>
                    <a:pt x="641" y="914"/>
                    <a:pt x="647" y="922"/>
                    <a:pt x="653" y="930"/>
                  </a:cubicBezTo>
                  <a:cubicBezTo>
                    <a:pt x="657" y="936"/>
                    <a:pt x="657" y="935"/>
                    <a:pt x="658" y="940"/>
                  </a:cubicBezTo>
                  <a:cubicBezTo>
                    <a:pt x="659" y="955"/>
                    <a:pt x="661" y="969"/>
                    <a:pt x="662" y="984"/>
                  </a:cubicBezTo>
                  <a:cubicBezTo>
                    <a:pt x="663" y="995"/>
                    <a:pt x="667" y="1000"/>
                    <a:pt x="673" y="1010"/>
                  </a:cubicBezTo>
                  <a:cubicBezTo>
                    <a:pt x="682" y="1025"/>
                    <a:pt x="691" y="1039"/>
                    <a:pt x="698" y="1055"/>
                  </a:cubicBezTo>
                  <a:cubicBezTo>
                    <a:pt x="700" y="1059"/>
                    <a:pt x="701" y="1059"/>
                    <a:pt x="704" y="1060"/>
                  </a:cubicBezTo>
                  <a:cubicBezTo>
                    <a:pt x="712" y="1064"/>
                    <a:pt x="720" y="1067"/>
                    <a:pt x="728" y="1071"/>
                  </a:cubicBezTo>
                  <a:cubicBezTo>
                    <a:pt x="756" y="1083"/>
                    <a:pt x="784" y="1095"/>
                    <a:pt x="813" y="1104"/>
                  </a:cubicBezTo>
                  <a:cubicBezTo>
                    <a:pt x="827" y="1108"/>
                    <a:pt x="842" y="1111"/>
                    <a:pt x="856" y="1114"/>
                  </a:cubicBezTo>
                  <a:cubicBezTo>
                    <a:pt x="864" y="1116"/>
                    <a:pt x="875" y="1110"/>
                    <a:pt x="882" y="1107"/>
                  </a:cubicBezTo>
                  <a:cubicBezTo>
                    <a:pt x="889" y="1105"/>
                    <a:pt x="895" y="1103"/>
                    <a:pt x="902" y="1101"/>
                  </a:cubicBezTo>
                  <a:cubicBezTo>
                    <a:pt x="903" y="1101"/>
                    <a:pt x="903" y="1099"/>
                    <a:pt x="903" y="1098"/>
                  </a:cubicBezTo>
                  <a:cubicBezTo>
                    <a:pt x="891" y="1076"/>
                    <a:pt x="878" y="1055"/>
                    <a:pt x="866" y="1033"/>
                  </a:cubicBezTo>
                  <a:cubicBezTo>
                    <a:pt x="862" y="1026"/>
                    <a:pt x="859" y="1022"/>
                    <a:pt x="859" y="1016"/>
                  </a:cubicBezTo>
                  <a:cubicBezTo>
                    <a:pt x="860" y="1001"/>
                    <a:pt x="861" y="985"/>
                    <a:pt x="863" y="970"/>
                  </a:cubicBezTo>
                  <a:cubicBezTo>
                    <a:pt x="865" y="949"/>
                    <a:pt x="873" y="932"/>
                    <a:pt x="884" y="914"/>
                  </a:cubicBezTo>
                  <a:cubicBezTo>
                    <a:pt x="904" y="878"/>
                    <a:pt x="934" y="846"/>
                    <a:pt x="971" y="827"/>
                  </a:cubicBezTo>
                  <a:cubicBezTo>
                    <a:pt x="1007" y="808"/>
                    <a:pt x="1042" y="784"/>
                    <a:pt x="1073" y="758"/>
                  </a:cubicBezTo>
                  <a:cubicBezTo>
                    <a:pt x="1081" y="751"/>
                    <a:pt x="1089" y="744"/>
                    <a:pt x="1096" y="736"/>
                  </a:cubicBezTo>
                  <a:cubicBezTo>
                    <a:pt x="1104" y="725"/>
                    <a:pt x="1115" y="717"/>
                    <a:pt x="1127" y="710"/>
                  </a:cubicBezTo>
                  <a:cubicBezTo>
                    <a:pt x="1143" y="701"/>
                    <a:pt x="1161" y="694"/>
                    <a:pt x="1180" y="689"/>
                  </a:cubicBezTo>
                  <a:cubicBezTo>
                    <a:pt x="1180" y="689"/>
                    <a:pt x="1181" y="688"/>
                    <a:pt x="1181" y="687"/>
                  </a:cubicBezTo>
                  <a:cubicBezTo>
                    <a:pt x="1183" y="643"/>
                    <a:pt x="1185" y="599"/>
                    <a:pt x="1187" y="555"/>
                  </a:cubicBezTo>
                  <a:cubicBezTo>
                    <a:pt x="1187" y="544"/>
                    <a:pt x="1189" y="531"/>
                    <a:pt x="1188" y="520"/>
                  </a:cubicBezTo>
                  <a:cubicBezTo>
                    <a:pt x="1187" y="506"/>
                    <a:pt x="1181" y="493"/>
                    <a:pt x="1174" y="482"/>
                  </a:cubicBezTo>
                  <a:cubicBezTo>
                    <a:pt x="1163" y="465"/>
                    <a:pt x="1150" y="449"/>
                    <a:pt x="1134" y="436"/>
                  </a:cubicBezTo>
                  <a:cubicBezTo>
                    <a:pt x="1132" y="434"/>
                    <a:pt x="1130" y="437"/>
                    <a:pt x="1132" y="4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299" name="Freeform 309"/>
            <p:cNvSpPr>
              <a:spLocks/>
            </p:cNvSpPr>
            <p:nvPr/>
          </p:nvSpPr>
          <p:spPr bwMode="auto">
            <a:xfrm>
              <a:off x="3960813" y="4106863"/>
              <a:ext cx="1152525" cy="549275"/>
            </a:xfrm>
            <a:custGeom>
              <a:avLst/>
              <a:gdLst>
                <a:gd name="T0" fmla="*/ 755 w 755"/>
                <a:gd name="T1" fmla="*/ 248 h 360"/>
                <a:gd name="T2" fmla="*/ 755 w 755"/>
                <a:gd name="T3" fmla="*/ 360 h 360"/>
                <a:gd name="T4" fmla="*/ 696 w 755"/>
                <a:gd name="T5" fmla="*/ 331 h 360"/>
                <a:gd name="T6" fmla="*/ 635 w 755"/>
                <a:gd name="T7" fmla="*/ 336 h 360"/>
                <a:gd name="T8" fmla="*/ 574 w 755"/>
                <a:gd name="T9" fmla="*/ 360 h 360"/>
                <a:gd name="T10" fmla="*/ 553 w 755"/>
                <a:gd name="T11" fmla="*/ 328 h 360"/>
                <a:gd name="T12" fmla="*/ 520 w 755"/>
                <a:gd name="T13" fmla="*/ 350 h 360"/>
                <a:gd name="T14" fmla="*/ 481 w 755"/>
                <a:gd name="T15" fmla="*/ 347 h 360"/>
                <a:gd name="T16" fmla="*/ 454 w 755"/>
                <a:gd name="T17" fmla="*/ 350 h 360"/>
                <a:gd name="T18" fmla="*/ 427 w 755"/>
                <a:gd name="T19" fmla="*/ 326 h 360"/>
                <a:gd name="T20" fmla="*/ 368 w 755"/>
                <a:gd name="T21" fmla="*/ 326 h 360"/>
                <a:gd name="T22" fmla="*/ 336 w 755"/>
                <a:gd name="T23" fmla="*/ 312 h 360"/>
                <a:gd name="T24" fmla="*/ 336 w 755"/>
                <a:gd name="T25" fmla="*/ 298 h 360"/>
                <a:gd name="T26" fmla="*/ 296 w 755"/>
                <a:gd name="T27" fmla="*/ 298 h 360"/>
                <a:gd name="T28" fmla="*/ 264 w 755"/>
                <a:gd name="T29" fmla="*/ 275 h 360"/>
                <a:gd name="T30" fmla="*/ 264 w 755"/>
                <a:gd name="T31" fmla="*/ 80 h 360"/>
                <a:gd name="T32" fmla="*/ 0 w 755"/>
                <a:gd name="T33" fmla="*/ 80 h 360"/>
                <a:gd name="T34" fmla="*/ 0 w 755"/>
                <a:gd name="T35" fmla="*/ 21 h 360"/>
                <a:gd name="T36" fmla="*/ 88 w 755"/>
                <a:gd name="T37" fmla="*/ 24 h 360"/>
                <a:gd name="T38" fmla="*/ 720 w 755"/>
                <a:gd name="T39" fmla="*/ 0 h 360"/>
                <a:gd name="T40" fmla="*/ 729 w 755"/>
                <a:gd name="T41" fmla="*/ 68 h 360"/>
                <a:gd name="T42" fmla="*/ 742 w 755"/>
                <a:gd name="T43" fmla="*/ 163 h 360"/>
                <a:gd name="T44" fmla="*/ 755 w 755"/>
                <a:gd name="T45" fmla="*/ 24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5" h="360">
                  <a:moveTo>
                    <a:pt x="755" y="248"/>
                  </a:moveTo>
                  <a:cubicBezTo>
                    <a:pt x="755" y="360"/>
                    <a:pt x="755" y="360"/>
                    <a:pt x="755" y="360"/>
                  </a:cubicBezTo>
                  <a:cubicBezTo>
                    <a:pt x="696" y="331"/>
                    <a:pt x="696" y="331"/>
                    <a:pt x="696" y="331"/>
                  </a:cubicBezTo>
                  <a:cubicBezTo>
                    <a:pt x="635" y="336"/>
                    <a:pt x="635" y="336"/>
                    <a:pt x="635" y="336"/>
                  </a:cubicBezTo>
                  <a:cubicBezTo>
                    <a:pt x="574" y="360"/>
                    <a:pt x="574" y="360"/>
                    <a:pt x="574" y="360"/>
                  </a:cubicBezTo>
                  <a:cubicBezTo>
                    <a:pt x="553" y="328"/>
                    <a:pt x="553" y="328"/>
                    <a:pt x="553" y="328"/>
                  </a:cubicBezTo>
                  <a:cubicBezTo>
                    <a:pt x="520" y="350"/>
                    <a:pt x="520" y="350"/>
                    <a:pt x="520" y="350"/>
                  </a:cubicBezTo>
                  <a:cubicBezTo>
                    <a:pt x="481" y="347"/>
                    <a:pt x="481" y="347"/>
                    <a:pt x="481" y="347"/>
                  </a:cubicBezTo>
                  <a:cubicBezTo>
                    <a:pt x="454" y="350"/>
                    <a:pt x="454" y="350"/>
                    <a:pt x="454" y="350"/>
                  </a:cubicBezTo>
                  <a:cubicBezTo>
                    <a:pt x="427" y="326"/>
                    <a:pt x="427" y="326"/>
                    <a:pt x="427" y="326"/>
                  </a:cubicBezTo>
                  <a:cubicBezTo>
                    <a:pt x="368" y="326"/>
                    <a:pt x="368" y="326"/>
                    <a:pt x="368" y="326"/>
                  </a:cubicBezTo>
                  <a:cubicBezTo>
                    <a:pt x="336" y="312"/>
                    <a:pt x="336" y="312"/>
                    <a:pt x="336" y="312"/>
                  </a:cubicBezTo>
                  <a:cubicBezTo>
                    <a:pt x="336" y="298"/>
                    <a:pt x="336" y="298"/>
                    <a:pt x="336" y="298"/>
                  </a:cubicBezTo>
                  <a:cubicBezTo>
                    <a:pt x="296" y="298"/>
                    <a:pt x="296" y="298"/>
                    <a:pt x="296" y="298"/>
                  </a:cubicBezTo>
                  <a:cubicBezTo>
                    <a:pt x="264" y="275"/>
                    <a:pt x="264" y="275"/>
                    <a:pt x="264" y="275"/>
                  </a:cubicBezTo>
                  <a:cubicBezTo>
                    <a:pt x="264" y="80"/>
                    <a:pt x="264" y="80"/>
                    <a:pt x="264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115" y="48"/>
                    <a:pt x="720" y="0"/>
                    <a:pt x="720" y="0"/>
                  </a:cubicBezTo>
                  <a:cubicBezTo>
                    <a:pt x="729" y="68"/>
                    <a:pt x="729" y="68"/>
                    <a:pt x="729" y="68"/>
                  </a:cubicBezTo>
                  <a:cubicBezTo>
                    <a:pt x="742" y="163"/>
                    <a:pt x="742" y="163"/>
                    <a:pt x="742" y="163"/>
                  </a:cubicBezTo>
                  <a:lnTo>
                    <a:pt x="755" y="24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0" name="Freeform 310"/>
            <p:cNvSpPr>
              <a:spLocks/>
            </p:cNvSpPr>
            <p:nvPr/>
          </p:nvSpPr>
          <p:spPr bwMode="auto">
            <a:xfrm>
              <a:off x="3960813" y="4106863"/>
              <a:ext cx="1152525" cy="549275"/>
            </a:xfrm>
            <a:custGeom>
              <a:avLst/>
              <a:gdLst>
                <a:gd name="T0" fmla="*/ 755 w 755"/>
                <a:gd name="T1" fmla="*/ 248 h 360"/>
                <a:gd name="T2" fmla="*/ 755 w 755"/>
                <a:gd name="T3" fmla="*/ 360 h 360"/>
                <a:gd name="T4" fmla="*/ 696 w 755"/>
                <a:gd name="T5" fmla="*/ 331 h 360"/>
                <a:gd name="T6" fmla="*/ 635 w 755"/>
                <a:gd name="T7" fmla="*/ 336 h 360"/>
                <a:gd name="T8" fmla="*/ 574 w 755"/>
                <a:gd name="T9" fmla="*/ 360 h 360"/>
                <a:gd name="T10" fmla="*/ 553 w 755"/>
                <a:gd name="T11" fmla="*/ 328 h 360"/>
                <a:gd name="T12" fmla="*/ 520 w 755"/>
                <a:gd name="T13" fmla="*/ 350 h 360"/>
                <a:gd name="T14" fmla="*/ 481 w 755"/>
                <a:gd name="T15" fmla="*/ 347 h 360"/>
                <a:gd name="T16" fmla="*/ 454 w 755"/>
                <a:gd name="T17" fmla="*/ 350 h 360"/>
                <a:gd name="T18" fmla="*/ 427 w 755"/>
                <a:gd name="T19" fmla="*/ 326 h 360"/>
                <a:gd name="T20" fmla="*/ 368 w 755"/>
                <a:gd name="T21" fmla="*/ 326 h 360"/>
                <a:gd name="T22" fmla="*/ 336 w 755"/>
                <a:gd name="T23" fmla="*/ 312 h 360"/>
                <a:gd name="T24" fmla="*/ 336 w 755"/>
                <a:gd name="T25" fmla="*/ 298 h 360"/>
                <a:gd name="T26" fmla="*/ 296 w 755"/>
                <a:gd name="T27" fmla="*/ 298 h 360"/>
                <a:gd name="T28" fmla="*/ 264 w 755"/>
                <a:gd name="T29" fmla="*/ 275 h 360"/>
                <a:gd name="T30" fmla="*/ 264 w 755"/>
                <a:gd name="T31" fmla="*/ 80 h 360"/>
                <a:gd name="T32" fmla="*/ 0 w 755"/>
                <a:gd name="T33" fmla="*/ 80 h 360"/>
                <a:gd name="T34" fmla="*/ 0 w 755"/>
                <a:gd name="T35" fmla="*/ 21 h 360"/>
                <a:gd name="T36" fmla="*/ 88 w 755"/>
                <a:gd name="T37" fmla="*/ 24 h 360"/>
                <a:gd name="T38" fmla="*/ 720 w 755"/>
                <a:gd name="T39" fmla="*/ 0 h 360"/>
                <a:gd name="T40" fmla="*/ 729 w 755"/>
                <a:gd name="T41" fmla="*/ 68 h 360"/>
                <a:gd name="T42" fmla="*/ 742 w 755"/>
                <a:gd name="T43" fmla="*/ 163 h 360"/>
                <a:gd name="T44" fmla="*/ 755 w 755"/>
                <a:gd name="T45" fmla="*/ 248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55" h="360">
                  <a:moveTo>
                    <a:pt x="755" y="248"/>
                  </a:moveTo>
                  <a:cubicBezTo>
                    <a:pt x="755" y="360"/>
                    <a:pt x="755" y="360"/>
                    <a:pt x="755" y="360"/>
                  </a:cubicBezTo>
                  <a:cubicBezTo>
                    <a:pt x="696" y="331"/>
                    <a:pt x="696" y="331"/>
                    <a:pt x="696" y="331"/>
                  </a:cubicBezTo>
                  <a:cubicBezTo>
                    <a:pt x="635" y="336"/>
                    <a:pt x="635" y="336"/>
                    <a:pt x="635" y="336"/>
                  </a:cubicBezTo>
                  <a:cubicBezTo>
                    <a:pt x="574" y="360"/>
                    <a:pt x="574" y="360"/>
                    <a:pt x="574" y="360"/>
                  </a:cubicBezTo>
                  <a:cubicBezTo>
                    <a:pt x="553" y="328"/>
                    <a:pt x="553" y="328"/>
                    <a:pt x="553" y="328"/>
                  </a:cubicBezTo>
                  <a:cubicBezTo>
                    <a:pt x="520" y="350"/>
                    <a:pt x="520" y="350"/>
                    <a:pt x="520" y="350"/>
                  </a:cubicBezTo>
                  <a:cubicBezTo>
                    <a:pt x="481" y="347"/>
                    <a:pt x="481" y="347"/>
                    <a:pt x="481" y="347"/>
                  </a:cubicBezTo>
                  <a:cubicBezTo>
                    <a:pt x="454" y="350"/>
                    <a:pt x="454" y="350"/>
                    <a:pt x="454" y="350"/>
                  </a:cubicBezTo>
                  <a:cubicBezTo>
                    <a:pt x="427" y="326"/>
                    <a:pt x="427" y="326"/>
                    <a:pt x="427" y="326"/>
                  </a:cubicBezTo>
                  <a:cubicBezTo>
                    <a:pt x="368" y="326"/>
                    <a:pt x="368" y="326"/>
                    <a:pt x="368" y="326"/>
                  </a:cubicBezTo>
                  <a:cubicBezTo>
                    <a:pt x="336" y="312"/>
                    <a:pt x="336" y="312"/>
                    <a:pt x="336" y="312"/>
                  </a:cubicBezTo>
                  <a:cubicBezTo>
                    <a:pt x="336" y="298"/>
                    <a:pt x="336" y="298"/>
                    <a:pt x="336" y="298"/>
                  </a:cubicBezTo>
                  <a:cubicBezTo>
                    <a:pt x="296" y="298"/>
                    <a:pt x="296" y="298"/>
                    <a:pt x="296" y="298"/>
                  </a:cubicBezTo>
                  <a:cubicBezTo>
                    <a:pt x="264" y="275"/>
                    <a:pt x="264" y="275"/>
                    <a:pt x="264" y="275"/>
                  </a:cubicBezTo>
                  <a:cubicBezTo>
                    <a:pt x="264" y="80"/>
                    <a:pt x="264" y="80"/>
                    <a:pt x="264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115" y="48"/>
                    <a:pt x="720" y="0"/>
                    <a:pt x="720" y="0"/>
                  </a:cubicBezTo>
                  <a:cubicBezTo>
                    <a:pt x="729" y="68"/>
                    <a:pt x="729" y="68"/>
                    <a:pt x="729" y="68"/>
                  </a:cubicBezTo>
                  <a:cubicBezTo>
                    <a:pt x="742" y="163"/>
                    <a:pt x="742" y="163"/>
                    <a:pt x="742" y="163"/>
                  </a:cubicBezTo>
                  <a:lnTo>
                    <a:pt x="755" y="24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1" name="Freeform 311"/>
            <p:cNvSpPr>
              <a:spLocks/>
            </p:cNvSpPr>
            <p:nvPr/>
          </p:nvSpPr>
          <p:spPr bwMode="auto">
            <a:xfrm>
              <a:off x="3957638" y="4103688"/>
              <a:ext cx="1158875" cy="557213"/>
            </a:xfrm>
            <a:custGeom>
              <a:avLst/>
              <a:gdLst>
                <a:gd name="T0" fmla="*/ 755 w 759"/>
                <a:gd name="T1" fmla="*/ 362 h 365"/>
                <a:gd name="T2" fmla="*/ 702 w 759"/>
                <a:gd name="T3" fmla="*/ 332 h 365"/>
                <a:gd name="T4" fmla="*/ 644 w 759"/>
                <a:gd name="T5" fmla="*/ 336 h 365"/>
                <a:gd name="T6" fmla="*/ 578 w 759"/>
                <a:gd name="T7" fmla="*/ 359 h 365"/>
                <a:gd name="T8" fmla="*/ 577 w 759"/>
                <a:gd name="T9" fmla="*/ 360 h 365"/>
                <a:gd name="T10" fmla="*/ 557 w 759"/>
                <a:gd name="T11" fmla="*/ 329 h 365"/>
                <a:gd name="T12" fmla="*/ 526 w 759"/>
                <a:gd name="T13" fmla="*/ 347 h 365"/>
                <a:gd name="T14" fmla="*/ 497 w 759"/>
                <a:gd name="T15" fmla="*/ 348 h 365"/>
                <a:gd name="T16" fmla="*/ 457 w 759"/>
                <a:gd name="T17" fmla="*/ 350 h 365"/>
                <a:gd name="T18" fmla="*/ 440 w 759"/>
                <a:gd name="T19" fmla="*/ 335 h 365"/>
                <a:gd name="T20" fmla="*/ 381 w 759"/>
                <a:gd name="T21" fmla="*/ 326 h 365"/>
                <a:gd name="T22" fmla="*/ 356 w 759"/>
                <a:gd name="T23" fmla="*/ 319 h 365"/>
                <a:gd name="T24" fmla="*/ 340 w 759"/>
                <a:gd name="T25" fmla="*/ 313 h 365"/>
                <a:gd name="T26" fmla="*/ 340 w 759"/>
                <a:gd name="T27" fmla="*/ 300 h 365"/>
                <a:gd name="T28" fmla="*/ 301 w 759"/>
                <a:gd name="T29" fmla="*/ 298 h 365"/>
                <a:gd name="T30" fmla="*/ 274 w 759"/>
                <a:gd name="T31" fmla="*/ 280 h 365"/>
                <a:gd name="T32" fmla="*/ 268 w 759"/>
                <a:gd name="T33" fmla="*/ 277 h 365"/>
                <a:gd name="T34" fmla="*/ 268 w 759"/>
                <a:gd name="T35" fmla="*/ 238 h 365"/>
                <a:gd name="T36" fmla="*/ 268 w 759"/>
                <a:gd name="T37" fmla="*/ 82 h 365"/>
                <a:gd name="T38" fmla="*/ 2 w 759"/>
                <a:gd name="T39" fmla="*/ 80 h 365"/>
                <a:gd name="T40" fmla="*/ 4 w 759"/>
                <a:gd name="T41" fmla="*/ 23 h 365"/>
                <a:gd name="T42" fmla="*/ 76 w 759"/>
                <a:gd name="T43" fmla="*/ 28 h 365"/>
                <a:gd name="T44" fmla="*/ 89 w 759"/>
                <a:gd name="T45" fmla="*/ 28 h 365"/>
                <a:gd name="T46" fmla="*/ 104 w 759"/>
                <a:gd name="T47" fmla="*/ 32 h 365"/>
                <a:gd name="T48" fmla="*/ 610 w 759"/>
                <a:gd name="T49" fmla="*/ 13 h 365"/>
                <a:gd name="T50" fmla="*/ 720 w 759"/>
                <a:gd name="T51" fmla="*/ 2 h 365"/>
                <a:gd name="T52" fmla="*/ 759 w 759"/>
                <a:gd name="T53" fmla="*/ 250 h 365"/>
                <a:gd name="T54" fmla="*/ 722 w 759"/>
                <a:gd name="T55" fmla="*/ 0 h 365"/>
                <a:gd name="T56" fmla="*/ 273 w 759"/>
                <a:gd name="T57" fmla="*/ 28 h 365"/>
                <a:gd name="T58" fmla="*/ 100 w 759"/>
                <a:gd name="T59" fmla="*/ 28 h 365"/>
                <a:gd name="T60" fmla="*/ 2 w 759"/>
                <a:gd name="T61" fmla="*/ 21 h 365"/>
                <a:gd name="T62" fmla="*/ 0 w 759"/>
                <a:gd name="T63" fmla="*/ 82 h 365"/>
                <a:gd name="T64" fmla="*/ 266 w 759"/>
                <a:gd name="T65" fmla="*/ 84 h 365"/>
                <a:gd name="T66" fmla="*/ 264 w 759"/>
                <a:gd name="T67" fmla="*/ 230 h 365"/>
                <a:gd name="T68" fmla="*/ 265 w 759"/>
                <a:gd name="T69" fmla="*/ 278 h 365"/>
                <a:gd name="T70" fmla="*/ 322 w 759"/>
                <a:gd name="T71" fmla="*/ 302 h 365"/>
                <a:gd name="T72" fmla="*/ 336 w 759"/>
                <a:gd name="T73" fmla="*/ 300 h 365"/>
                <a:gd name="T74" fmla="*/ 338 w 759"/>
                <a:gd name="T75" fmla="*/ 316 h 365"/>
                <a:gd name="T76" fmla="*/ 391 w 759"/>
                <a:gd name="T77" fmla="*/ 330 h 365"/>
                <a:gd name="T78" fmla="*/ 428 w 759"/>
                <a:gd name="T79" fmla="*/ 329 h 365"/>
                <a:gd name="T80" fmla="*/ 450 w 759"/>
                <a:gd name="T81" fmla="*/ 349 h 365"/>
                <a:gd name="T82" fmla="*/ 474 w 759"/>
                <a:gd name="T83" fmla="*/ 352 h 365"/>
                <a:gd name="T84" fmla="*/ 527 w 759"/>
                <a:gd name="T85" fmla="*/ 351 h 365"/>
                <a:gd name="T86" fmla="*/ 553 w 759"/>
                <a:gd name="T87" fmla="*/ 331 h 365"/>
                <a:gd name="T88" fmla="*/ 576 w 759"/>
                <a:gd name="T89" fmla="*/ 364 h 365"/>
                <a:gd name="T90" fmla="*/ 639 w 759"/>
                <a:gd name="T91" fmla="*/ 340 h 365"/>
                <a:gd name="T92" fmla="*/ 696 w 759"/>
                <a:gd name="T93" fmla="*/ 335 h 365"/>
                <a:gd name="T94" fmla="*/ 707 w 759"/>
                <a:gd name="T95" fmla="*/ 340 h 365"/>
                <a:gd name="T96" fmla="*/ 759 w 759"/>
                <a:gd name="T97" fmla="*/ 362 h 365"/>
                <a:gd name="T98" fmla="*/ 755 w 759"/>
                <a:gd name="T99" fmla="*/ 25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59" h="365">
                  <a:moveTo>
                    <a:pt x="755" y="250"/>
                  </a:moveTo>
                  <a:cubicBezTo>
                    <a:pt x="755" y="288"/>
                    <a:pt x="755" y="325"/>
                    <a:pt x="755" y="362"/>
                  </a:cubicBezTo>
                  <a:cubicBezTo>
                    <a:pt x="756" y="362"/>
                    <a:pt x="757" y="361"/>
                    <a:pt x="758" y="361"/>
                  </a:cubicBezTo>
                  <a:cubicBezTo>
                    <a:pt x="739" y="351"/>
                    <a:pt x="720" y="342"/>
                    <a:pt x="702" y="332"/>
                  </a:cubicBezTo>
                  <a:cubicBezTo>
                    <a:pt x="697" y="330"/>
                    <a:pt x="691" y="332"/>
                    <a:pt x="685" y="332"/>
                  </a:cubicBezTo>
                  <a:cubicBezTo>
                    <a:pt x="672" y="333"/>
                    <a:pt x="658" y="335"/>
                    <a:pt x="644" y="336"/>
                  </a:cubicBezTo>
                  <a:cubicBezTo>
                    <a:pt x="626" y="337"/>
                    <a:pt x="608" y="347"/>
                    <a:pt x="592" y="354"/>
                  </a:cubicBezTo>
                  <a:cubicBezTo>
                    <a:pt x="587" y="356"/>
                    <a:pt x="582" y="358"/>
                    <a:pt x="578" y="359"/>
                  </a:cubicBezTo>
                  <a:cubicBezTo>
                    <a:pt x="577" y="360"/>
                    <a:pt x="576" y="360"/>
                    <a:pt x="575" y="360"/>
                  </a:cubicBezTo>
                  <a:cubicBezTo>
                    <a:pt x="577" y="360"/>
                    <a:pt x="578" y="362"/>
                    <a:pt x="577" y="360"/>
                  </a:cubicBezTo>
                  <a:cubicBezTo>
                    <a:pt x="576" y="359"/>
                    <a:pt x="576" y="359"/>
                    <a:pt x="575" y="358"/>
                  </a:cubicBezTo>
                  <a:cubicBezTo>
                    <a:pt x="569" y="348"/>
                    <a:pt x="563" y="339"/>
                    <a:pt x="557" y="329"/>
                  </a:cubicBezTo>
                  <a:cubicBezTo>
                    <a:pt x="556" y="328"/>
                    <a:pt x="555" y="328"/>
                    <a:pt x="554" y="329"/>
                  </a:cubicBezTo>
                  <a:cubicBezTo>
                    <a:pt x="545" y="335"/>
                    <a:pt x="535" y="341"/>
                    <a:pt x="526" y="347"/>
                  </a:cubicBezTo>
                  <a:cubicBezTo>
                    <a:pt x="521" y="350"/>
                    <a:pt x="523" y="350"/>
                    <a:pt x="518" y="349"/>
                  </a:cubicBezTo>
                  <a:cubicBezTo>
                    <a:pt x="511" y="349"/>
                    <a:pt x="504" y="348"/>
                    <a:pt x="497" y="348"/>
                  </a:cubicBezTo>
                  <a:cubicBezTo>
                    <a:pt x="486" y="347"/>
                    <a:pt x="477" y="348"/>
                    <a:pt x="466" y="349"/>
                  </a:cubicBezTo>
                  <a:cubicBezTo>
                    <a:pt x="463" y="349"/>
                    <a:pt x="460" y="349"/>
                    <a:pt x="457" y="350"/>
                  </a:cubicBezTo>
                  <a:cubicBezTo>
                    <a:pt x="455" y="350"/>
                    <a:pt x="458" y="351"/>
                    <a:pt x="456" y="349"/>
                  </a:cubicBezTo>
                  <a:cubicBezTo>
                    <a:pt x="450" y="344"/>
                    <a:pt x="445" y="340"/>
                    <a:pt x="440" y="335"/>
                  </a:cubicBezTo>
                  <a:cubicBezTo>
                    <a:pt x="433" y="329"/>
                    <a:pt x="432" y="326"/>
                    <a:pt x="423" y="326"/>
                  </a:cubicBezTo>
                  <a:cubicBezTo>
                    <a:pt x="409" y="326"/>
                    <a:pt x="395" y="326"/>
                    <a:pt x="381" y="326"/>
                  </a:cubicBezTo>
                  <a:cubicBezTo>
                    <a:pt x="378" y="326"/>
                    <a:pt x="372" y="326"/>
                    <a:pt x="371" y="326"/>
                  </a:cubicBezTo>
                  <a:cubicBezTo>
                    <a:pt x="366" y="324"/>
                    <a:pt x="361" y="322"/>
                    <a:pt x="356" y="319"/>
                  </a:cubicBezTo>
                  <a:cubicBezTo>
                    <a:pt x="350" y="317"/>
                    <a:pt x="345" y="315"/>
                    <a:pt x="339" y="313"/>
                  </a:cubicBezTo>
                  <a:cubicBezTo>
                    <a:pt x="338" y="312"/>
                    <a:pt x="340" y="316"/>
                    <a:pt x="340" y="313"/>
                  </a:cubicBezTo>
                  <a:cubicBezTo>
                    <a:pt x="340" y="311"/>
                    <a:pt x="340" y="310"/>
                    <a:pt x="340" y="308"/>
                  </a:cubicBezTo>
                  <a:cubicBezTo>
                    <a:pt x="340" y="305"/>
                    <a:pt x="340" y="303"/>
                    <a:pt x="340" y="300"/>
                  </a:cubicBezTo>
                  <a:cubicBezTo>
                    <a:pt x="340" y="299"/>
                    <a:pt x="339" y="298"/>
                    <a:pt x="338" y="298"/>
                  </a:cubicBezTo>
                  <a:cubicBezTo>
                    <a:pt x="326" y="298"/>
                    <a:pt x="314" y="298"/>
                    <a:pt x="301" y="298"/>
                  </a:cubicBezTo>
                  <a:cubicBezTo>
                    <a:pt x="298" y="298"/>
                    <a:pt x="298" y="297"/>
                    <a:pt x="294" y="294"/>
                  </a:cubicBezTo>
                  <a:cubicBezTo>
                    <a:pt x="287" y="289"/>
                    <a:pt x="281" y="285"/>
                    <a:pt x="274" y="280"/>
                  </a:cubicBezTo>
                  <a:cubicBezTo>
                    <a:pt x="272" y="279"/>
                    <a:pt x="270" y="277"/>
                    <a:pt x="268" y="276"/>
                  </a:cubicBezTo>
                  <a:cubicBezTo>
                    <a:pt x="266" y="275"/>
                    <a:pt x="268" y="278"/>
                    <a:pt x="268" y="277"/>
                  </a:cubicBezTo>
                  <a:cubicBezTo>
                    <a:pt x="268" y="274"/>
                    <a:pt x="268" y="272"/>
                    <a:pt x="268" y="270"/>
                  </a:cubicBezTo>
                  <a:cubicBezTo>
                    <a:pt x="268" y="259"/>
                    <a:pt x="268" y="249"/>
                    <a:pt x="268" y="238"/>
                  </a:cubicBezTo>
                  <a:cubicBezTo>
                    <a:pt x="268" y="187"/>
                    <a:pt x="268" y="135"/>
                    <a:pt x="268" y="83"/>
                  </a:cubicBezTo>
                  <a:cubicBezTo>
                    <a:pt x="268" y="83"/>
                    <a:pt x="268" y="83"/>
                    <a:pt x="268" y="82"/>
                  </a:cubicBezTo>
                  <a:cubicBezTo>
                    <a:pt x="268" y="81"/>
                    <a:pt x="267" y="80"/>
                    <a:pt x="266" y="80"/>
                  </a:cubicBezTo>
                  <a:cubicBezTo>
                    <a:pt x="178" y="80"/>
                    <a:pt x="90" y="80"/>
                    <a:pt x="2" y="80"/>
                  </a:cubicBezTo>
                  <a:cubicBezTo>
                    <a:pt x="3" y="81"/>
                    <a:pt x="4" y="82"/>
                    <a:pt x="4" y="82"/>
                  </a:cubicBezTo>
                  <a:cubicBezTo>
                    <a:pt x="4" y="62"/>
                    <a:pt x="4" y="43"/>
                    <a:pt x="4" y="23"/>
                  </a:cubicBezTo>
                  <a:cubicBezTo>
                    <a:pt x="4" y="23"/>
                    <a:pt x="3" y="24"/>
                    <a:pt x="2" y="25"/>
                  </a:cubicBezTo>
                  <a:cubicBezTo>
                    <a:pt x="27" y="26"/>
                    <a:pt x="52" y="27"/>
                    <a:pt x="76" y="28"/>
                  </a:cubicBezTo>
                  <a:cubicBezTo>
                    <a:pt x="80" y="28"/>
                    <a:pt x="85" y="28"/>
                    <a:pt x="89" y="28"/>
                  </a:cubicBezTo>
                  <a:cubicBezTo>
                    <a:pt x="91" y="28"/>
                    <a:pt x="89" y="28"/>
                    <a:pt x="89" y="28"/>
                  </a:cubicBezTo>
                  <a:cubicBezTo>
                    <a:pt x="90" y="29"/>
                    <a:pt x="91" y="29"/>
                    <a:pt x="91" y="29"/>
                  </a:cubicBezTo>
                  <a:cubicBezTo>
                    <a:pt x="95" y="31"/>
                    <a:pt x="99" y="32"/>
                    <a:pt x="104" y="32"/>
                  </a:cubicBezTo>
                  <a:cubicBezTo>
                    <a:pt x="144" y="38"/>
                    <a:pt x="187" y="35"/>
                    <a:pt x="229" y="34"/>
                  </a:cubicBezTo>
                  <a:cubicBezTo>
                    <a:pt x="356" y="30"/>
                    <a:pt x="483" y="22"/>
                    <a:pt x="610" y="13"/>
                  </a:cubicBezTo>
                  <a:cubicBezTo>
                    <a:pt x="648" y="10"/>
                    <a:pt x="685" y="7"/>
                    <a:pt x="722" y="4"/>
                  </a:cubicBezTo>
                  <a:cubicBezTo>
                    <a:pt x="722" y="4"/>
                    <a:pt x="721" y="3"/>
                    <a:pt x="720" y="2"/>
                  </a:cubicBezTo>
                  <a:cubicBezTo>
                    <a:pt x="731" y="85"/>
                    <a:pt x="742" y="168"/>
                    <a:pt x="755" y="251"/>
                  </a:cubicBezTo>
                  <a:cubicBezTo>
                    <a:pt x="755" y="253"/>
                    <a:pt x="759" y="252"/>
                    <a:pt x="759" y="250"/>
                  </a:cubicBezTo>
                  <a:cubicBezTo>
                    <a:pt x="746" y="167"/>
                    <a:pt x="735" y="86"/>
                    <a:pt x="724" y="2"/>
                  </a:cubicBezTo>
                  <a:cubicBezTo>
                    <a:pt x="724" y="1"/>
                    <a:pt x="724" y="0"/>
                    <a:pt x="722" y="0"/>
                  </a:cubicBezTo>
                  <a:cubicBezTo>
                    <a:pt x="639" y="7"/>
                    <a:pt x="556" y="13"/>
                    <a:pt x="473" y="18"/>
                  </a:cubicBezTo>
                  <a:cubicBezTo>
                    <a:pt x="406" y="22"/>
                    <a:pt x="340" y="26"/>
                    <a:pt x="273" y="28"/>
                  </a:cubicBezTo>
                  <a:cubicBezTo>
                    <a:pt x="224" y="30"/>
                    <a:pt x="174" y="33"/>
                    <a:pt x="124" y="30"/>
                  </a:cubicBezTo>
                  <a:cubicBezTo>
                    <a:pt x="116" y="30"/>
                    <a:pt x="108" y="29"/>
                    <a:pt x="100" y="28"/>
                  </a:cubicBezTo>
                  <a:cubicBezTo>
                    <a:pt x="96" y="27"/>
                    <a:pt x="93" y="24"/>
                    <a:pt x="89" y="24"/>
                  </a:cubicBezTo>
                  <a:cubicBezTo>
                    <a:pt x="60" y="23"/>
                    <a:pt x="31" y="22"/>
                    <a:pt x="2" y="21"/>
                  </a:cubicBezTo>
                  <a:cubicBezTo>
                    <a:pt x="1" y="21"/>
                    <a:pt x="0" y="22"/>
                    <a:pt x="0" y="23"/>
                  </a:cubicBezTo>
                  <a:cubicBezTo>
                    <a:pt x="0" y="43"/>
                    <a:pt x="0" y="62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90" y="84"/>
                    <a:pt x="178" y="84"/>
                    <a:pt x="266" y="84"/>
                  </a:cubicBezTo>
                  <a:cubicBezTo>
                    <a:pt x="266" y="84"/>
                    <a:pt x="265" y="83"/>
                    <a:pt x="264" y="82"/>
                  </a:cubicBezTo>
                  <a:cubicBezTo>
                    <a:pt x="264" y="132"/>
                    <a:pt x="264" y="181"/>
                    <a:pt x="264" y="230"/>
                  </a:cubicBezTo>
                  <a:cubicBezTo>
                    <a:pt x="264" y="242"/>
                    <a:pt x="264" y="253"/>
                    <a:pt x="264" y="265"/>
                  </a:cubicBezTo>
                  <a:cubicBezTo>
                    <a:pt x="264" y="268"/>
                    <a:pt x="263" y="276"/>
                    <a:pt x="265" y="278"/>
                  </a:cubicBezTo>
                  <a:cubicBezTo>
                    <a:pt x="273" y="286"/>
                    <a:pt x="285" y="293"/>
                    <a:pt x="294" y="299"/>
                  </a:cubicBezTo>
                  <a:cubicBezTo>
                    <a:pt x="302" y="305"/>
                    <a:pt x="313" y="302"/>
                    <a:pt x="322" y="302"/>
                  </a:cubicBezTo>
                  <a:cubicBezTo>
                    <a:pt x="328" y="302"/>
                    <a:pt x="333" y="302"/>
                    <a:pt x="338" y="302"/>
                  </a:cubicBezTo>
                  <a:cubicBezTo>
                    <a:pt x="338" y="301"/>
                    <a:pt x="337" y="301"/>
                    <a:pt x="336" y="300"/>
                  </a:cubicBezTo>
                  <a:cubicBezTo>
                    <a:pt x="336" y="305"/>
                    <a:pt x="336" y="310"/>
                    <a:pt x="336" y="314"/>
                  </a:cubicBezTo>
                  <a:cubicBezTo>
                    <a:pt x="336" y="315"/>
                    <a:pt x="337" y="316"/>
                    <a:pt x="338" y="316"/>
                  </a:cubicBezTo>
                  <a:cubicBezTo>
                    <a:pt x="348" y="320"/>
                    <a:pt x="358" y="325"/>
                    <a:pt x="368" y="329"/>
                  </a:cubicBezTo>
                  <a:cubicBezTo>
                    <a:pt x="374" y="332"/>
                    <a:pt x="384" y="330"/>
                    <a:pt x="391" y="330"/>
                  </a:cubicBezTo>
                  <a:cubicBezTo>
                    <a:pt x="403" y="330"/>
                    <a:pt x="415" y="330"/>
                    <a:pt x="428" y="330"/>
                  </a:cubicBezTo>
                  <a:cubicBezTo>
                    <a:pt x="430" y="330"/>
                    <a:pt x="428" y="329"/>
                    <a:pt x="428" y="329"/>
                  </a:cubicBezTo>
                  <a:cubicBezTo>
                    <a:pt x="430" y="331"/>
                    <a:pt x="431" y="333"/>
                    <a:pt x="433" y="334"/>
                  </a:cubicBezTo>
                  <a:cubicBezTo>
                    <a:pt x="439" y="339"/>
                    <a:pt x="444" y="344"/>
                    <a:pt x="450" y="349"/>
                  </a:cubicBezTo>
                  <a:cubicBezTo>
                    <a:pt x="451" y="350"/>
                    <a:pt x="454" y="354"/>
                    <a:pt x="456" y="354"/>
                  </a:cubicBezTo>
                  <a:cubicBezTo>
                    <a:pt x="462" y="353"/>
                    <a:pt x="468" y="352"/>
                    <a:pt x="474" y="352"/>
                  </a:cubicBezTo>
                  <a:cubicBezTo>
                    <a:pt x="484" y="351"/>
                    <a:pt x="493" y="352"/>
                    <a:pt x="503" y="352"/>
                  </a:cubicBezTo>
                  <a:cubicBezTo>
                    <a:pt x="511" y="353"/>
                    <a:pt x="520" y="356"/>
                    <a:pt x="527" y="351"/>
                  </a:cubicBezTo>
                  <a:cubicBezTo>
                    <a:pt x="536" y="345"/>
                    <a:pt x="546" y="338"/>
                    <a:pt x="556" y="332"/>
                  </a:cubicBezTo>
                  <a:cubicBezTo>
                    <a:pt x="555" y="332"/>
                    <a:pt x="554" y="332"/>
                    <a:pt x="553" y="331"/>
                  </a:cubicBezTo>
                  <a:cubicBezTo>
                    <a:pt x="560" y="342"/>
                    <a:pt x="567" y="353"/>
                    <a:pt x="574" y="363"/>
                  </a:cubicBezTo>
                  <a:cubicBezTo>
                    <a:pt x="574" y="364"/>
                    <a:pt x="575" y="365"/>
                    <a:pt x="576" y="364"/>
                  </a:cubicBezTo>
                  <a:cubicBezTo>
                    <a:pt x="593" y="358"/>
                    <a:pt x="609" y="351"/>
                    <a:pt x="626" y="345"/>
                  </a:cubicBezTo>
                  <a:cubicBezTo>
                    <a:pt x="630" y="343"/>
                    <a:pt x="635" y="340"/>
                    <a:pt x="639" y="340"/>
                  </a:cubicBezTo>
                  <a:cubicBezTo>
                    <a:pt x="648" y="339"/>
                    <a:pt x="657" y="339"/>
                    <a:pt x="667" y="338"/>
                  </a:cubicBezTo>
                  <a:cubicBezTo>
                    <a:pt x="676" y="337"/>
                    <a:pt x="686" y="336"/>
                    <a:pt x="696" y="335"/>
                  </a:cubicBezTo>
                  <a:cubicBezTo>
                    <a:pt x="699" y="335"/>
                    <a:pt x="697" y="335"/>
                    <a:pt x="698" y="335"/>
                  </a:cubicBezTo>
                  <a:cubicBezTo>
                    <a:pt x="701" y="337"/>
                    <a:pt x="704" y="338"/>
                    <a:pt x="707" y="340"/>
                  </a:cubicBezTo>
                  <a:cubicBezTo>
                    <a:pt x="723" y="348"/>
                    <a:pt x="740" y="356"/>
                    <a:pt x="756" y="364"/>
                  </a:cubicBezTo>
                  <a:cubicBezTo>
                    <a:pt x="757" y="365"/>
                    <a:pt x="759" y="364"/>
                    <a:pt x="759" y="362"/>
                  </a:cubicBezTo>
                  <a:cubicBezTo>
                    <a:pt x="759" y="325"/>
                    <a:pt x="759" y="288"/>
                    <a:pt x="759" y="250"/>
                  </a:cubicBezTo>
                  <a:cubicBezTo>
                    <a:pt x="759" y="248"/>
                    <a:pt x="755" y="248"/>
                    <a:pt x="755" y="2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2" name="Freeform 312"/>
            <p:cNvSpPr>
              <a:spLocks/>
            </p:cNvSpPr>
            <p:nvPr/>
          </p:nvSpPr>
          <p:spPr bwMode="auto">
            <a:xfrm>
              <a:off x="4094163" y="3633788"/>
              <a:ext cx="965200" cy="546100"/>
            </a:xfrm>
            <a:custGeom>
              <a:avLst/>
              <a:gdLst>
                <a:gd name="T0" fmla="*/ 614 w 632"/>
                <a:gd name="T1" fmla="*/ 80 h 357"/>
                <a:gd name="T2" fmla="*/ 632 w 632"/>
                <a:gd name="T3" fmla="*/ 309 h 357"/>
                <a:gd name="T4" fmla="*/ 0 w 632"/>
                <a:gd name="T5" fmla="*/ 333 h 357"/>
                <a:gd name="T6" fmla="*/ 0 w 632"/>
                <a:gd name="T7" fmla="*/ 24 h 357"/>
                <a:gd name="T8" fmla="*/ 560 w 632"/>
                <a:gd name="T9" fmla="*/ 0 h 357"/>
                <a:gd name="T10" fmla="*/ 592 w 632"/>
                <a:gd name="T11" fmla="*/ 11 h 357"/>
                <a:gd name="T12" fmla="*/ 576 w 632"/>
                <a:gd name="T13" fmla="*/ 25 h 357"/>
                <a:gd name="T14" fmla="*/ 592 w 632"/>
                <a:gd name="T15" fmla="*/ 80 h 357"/>
                <a:gd name="T16" fmla="*/ 614 w 632"/>
                <a:gd name="T17" fmla="*/ 8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357">
                  <a:moveTo>
                    <a:pt x="614" y="80"/>
                  </a:moveTo>
                  <a:cubicBezTo>
                    <a:pt x="632" y="309"/>
                    <a:pt x="632" y="309"/>
                    <a:pt x="632" y="309"/>
                  </a:cubicBezTo>
                  <a:cubicBezTo>
                    <a:pt x="632" y="309"/>
                    <a:pt x="27" y="357"/>
                    <a:pt x="0" y="3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8" y="29"/>
                    <a:pt x="560" y="0"/>
                    <a:pt x="560" y="0"/>
                  </a:cubicBezTo>
                  <a:cubicBezTo>
                    <a:pt x="592" y="11"/>
                    <a:pt x="592" y="11"/>
                    <a:pt x="592" y="11"/>
                  </a:cubicBezTo>
                  <a:cubicBezTo>
                    <a:pt x="576" y="25"/>
                    <a:pt x="576" y="25"/>
                    <a:pt x="576" y="25"/>
                  </a:cubicBezTo>
                  <a:cubicBezTo>
                    <a:pt x="592" y="80"/>
                    <a:pt x="592" y="80"/>
                    <a:pt x="592" y="80"/>
                  </a:cubicBezTo>
                  <a:lnTo>
                    <a:pt x="614" y="8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3" name="Freeform 313"/>
            <p:cNvSpPr>
              <a:spLocks/>
            </p:cNvSpPr>
            <p:nvPr/>
          </p:nvSpPr>
          <p:spPr bwMode="auto">
            <a:xfrm>
              <a:off x="4094163" y="3633788"/>
              <a:ext cx="965200" cy="546100"/>
            </a:xfrm>
            <a:custGeom>
              <a:avLst/>
              <a:gdLst>
                <a:gd name="T0" fmla="*/ 614 w 632"/>
                <a:gd name="T1" fmla="*/ 80 h 357"/>
                <a:gd name="T2" fmla="*/ 632 w 632"/>
                <a:gd name="T3" fmla="*/ 309 h 357"/>
                <a:gd name="T4" fmla="*/ 0 w 632"/>
                <a:gd name="T5" fmla="*/ 333 h 357"/>
                <a:gd name="T6" fmla="*/ 0 w 632"/>
                <a:gd name="T7" fmla="*/ 24 h 357"/>
                <a:gd name="T8" fmla="*/ 560 w 632"/>
                <a:gd name="T9" fmla="*/ 0 h 357"/>
                <a:gd name="T10" fmla="*/ 592 w 632"/>
                <a:gd name="T11" fmla="*/ 11 h 357"/>
                <a:gd name="T12" fmla="*/ 576 w 632"/>
                <a:gd name="T13" fmla="*/ 25 h 357"/>
                <a:gd name="T14" fmla="*/ 592 w 632"/>
                <a:gd name="T15" fmla="*/ 80 h 357"/>
                <a:gd name="T16" fmla="*/ 614 w 632"/>
                <a:gd name="T17" fmla="*/ 8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2" h="357">
                  <a:moveTo>
                    <a:pt x="614" y="80"/>
                  </a:moveTo>
                  <a:cubicBezTo>
                    <a:pt x="632" y="309"/>
                    <a:pt x="632" y="309"/>
                    <a:pt x="632" y="309"/>
                  </a:cubicBezTo>
                  <a:cubicBezTo>
                    <a:pt x="632" y="309"/>
                    <a:pt x="27" y="357"/>
                    <a:pt x="0" y="3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8" y="29"/>
                    <a:pt x="560" y="0"/>
                    <a:pt x="560" y="0"/>
                  </a:cubicBezTo>
                  <a:cubicBezTo>
                    <a:pt x="592" y="11"/>
                    <a:pt x="592" y="11"/>
                    <a:pt x="592" y="11"/>
                  </a:cubicBezTo>
                  <a:cubicBezTo>
                    <a:pt x="576" y="25"/>
                    <a:pt x="576" y="25"/>
                    <a:pt x="576" y="25"/>
                  </a:cubicBezTo>
                  <a:cubicBezTo>
                    <a:pt x="592" y="80"/>
                    <a:pt x="592" y="80"/>
                    <a:pt x="592" y="80"/>
                  </a:cubicBezTo>
                  <a:lnTo>
                    <a:pt x="614" y="8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4" name="Freeform 314"/>
            <p:cNvSpPr>
              <a:spLocks/>
            </p:cNvSpPr>
            <p:nvPr/>
          </p:nvSpPr>
          <p:spPr bwMode="auto">
            <a:xfrm>
              <a:off x="4087813" y="3632200"/>
              <a:ext cx="974725" cy="527050"/>
            </a:xfrm>
            <a:custGeom>
              <a:avLst/>
              <a:gdLst>
                <a:gd name="T0" fmla="*/ 617 w 639"/>
                <a:gd name="T1" fmla="*/ 82 h 346"/>
                <a:gd name="T2" fmla="*/ 635 w 639"/>
                <a:gd name="T3" fmla="*/ 311 h 346"/>
                <a:gd name="T4" fmla="*/ 637 w 639"/>
                <a:gd name="T5" fmla="*/ 309 h 346"/>
                <a:gd name="T6" fmla="*/ 388 w 639"/>
                <a:gd name="T7" fmla="*/ 327 h 346"/>
                <a:gd name="T8" fmla="*/ 188 w 639"/>
                <a:gd name="T9" fmla="*/ 337 h 346"/>
                <a:gd name="T10" fmla="*/ 39 w 639"/>
                <a:gd name="T11" fmla="*/ 339 h 346"/>
                <a:gd name="T12" fmla="*/ 7 w 639"/>
                <a:gd name="T13" fmla="*/ 334 h 346"/>
                <a:gd name="T14" fmla="*/ 7 w 639"/>
                <a:gd name="T15" fmla="*/ 334 h 346"/>
                <a:gd name="T16" fmla="*/ 7 w 639"/>
                <a:gd name="T17" fmla="*/ 327 h 346"/>
                <a:gd name="T18" fmla="*/ 7 w 639"/>
                <a:gd name="T19" fmla="*/ 301 h 346"/>
                <a:gd name="T20" fmla="*/ 7 w 639"/>
                <a:gd name="T21" fmla="*/ 118 h 346"/>
                <a:gd name="T22" fmla="*/ 7 w 639"/>
                <a:gd name="T23" fmla="*/ 26 h 346"/>
                <a:gd name="T24" fmla="*/ 5 w 639"/>
                <a:gd name="T25" fmla="*/ 28 h 346"/>
                <a:gd name="T26" fmla="*/ 40 w 639"/>
                <a:gd name="T27" fmla="*/ 28 h 346"/>
                <a:gd name="T28" fmla="*/ 110 w 639"/>
                <a:gd name="T29" fmla="*/ 26 h 346"/>
                <a:gd name="T30" fmla="*/ 304 w 639"/>
                <a:gd name="T31" fmla="*/ 18 h 346"/>
                <a:gd name="T32" fmla="*/ 489 w 639"/>
                <a:gd name="T33" fmla="*/ 8 h 346"/>
                <a:gd name="T34" fmla="*/ 547 w 639"/>
                <a:gd name="T35" fmla="*/ 5 h 346"/>
                <a:gd name="T36" fmla="*/ 571 w 639"/>
                <a:gd name="T37" fmla="*/ 6 h 346"/>
                <a:gd name="T38" fmla="*/ 597 w 639"/>
                <a:gd name="T39" fmla="*/ 15 h 346"/>
                <a:gd name="T40" fmla="*/ 596 w 639"/>
                <a:gd name="T41" fmla="*/ 11 h 346"/>
                <a:gd name="T42" fmla="*/ 580 w 639"/>
                <a:gd name="T43" fmla="*/ 25 h 346"/>
                <a:gd name="T44" fmla="*/ 579 w 639"/>
                <a:gd name="T45" fmla="*/ 27 h 346"/>
                <a:gd name="T46" fmla="*/ 595 w 639"/>
                <a:gd name="T47" fmla="*/ 83 h 346"/>
                <a:gd name="T48" fmla="*/ 597 w 639"/>
                <a:gd name="T49" fmla="*/ 84 h 346"/>
                <a:gd name="T50" fmla="*/ 619 w 639"/>
                <a:gd name="T51" fmla="*/ 84 h 346"/>
                <a:gd name="T52" fmla="*/ 619 w 639"/>
                <a:gd name="T53" fmla="*/ 80 h 346"/>
                <a:gd name="T54" fmla="*/ 607 w 639"/>
                <a:gd name="T55" fmla="*/ 80 h 346"/>
                <a:gd name="T56" fmla="*/ 600 w 639"/>
                <a:gd name="T57" fmla="*/ 80 h 346"/>
                <a:gd name="T58" fmla="*/ 599 w 639"/>
                <a:gd name="T59" fmla="*/ 81 h 346"/>
                <a:gd name="T60" fmla="*/ 592 w 639"/>
                <a:gd name="T61" fmla="*/ 56 h 346"/>
                <a:gd name="T62" fmla="*/ 584 w 639"/>
                <a:gd name="T63" fmla="*/ 27 h 346"/>
                <a:gd name="T64" fmla="*/ 583 w 639"/>
                <a:gd name="T65" fmla="*/ 28 h 346"/>
                <a:gd name="T66" fmla="*/ 588 w 639"/>
                <a:gd name="T67" fmla="*/ 24 h 346"/>
                <a:gd name="T68" fmla="*/ 599 w 639"/>
                <a:gd name="T69" fmla="*/ 14 h 346"/>
                <a:gd name="T70" fmla="*/ 598 w 639"/>
                <a:gd name="T71" fmla="*/ 11 h 346"/>
                <a:gd name="T72" fmla="*/ 560 w 639"/>
                <a:gd name="T73" fmla="*/ 0 h 346"/>
                <a:gd name="T74" fmla="*/ 518 w 639"/>
                <a:gd name="T75" fmla="*/ 3 h 346"/>
                <a:gd name="T76" fmla="*/ 347 w 639"/>
                <a:gd name="T77" fmla="*/ 12 h 346"/>
                <a:gd name="T78" fmla="*/ 147 w 639"/>
                <a:gd name="T79" fmla="*/ 21 h 346"/>
                <a:gd name="T80" fmla="*/ 15 w 639"/>
                <a:gd name="T81" fmla="*/ 25 h 346"/>
                <a:gd name="T82" fmla="*/ 6 w 639"/>
                <a:gd name="T83" fmla="*/ 24 h 346"/>
                <a:gd name="T84" fmla="*/ 3 w 639"/>
                <a:gd name="T85" fmla="*/ 26 h 346"/>
                <a:gd name="T86" fmla="*/ 3 w 639"/>
                <a:gd name="T87" fmla="*/ 319 h 346"/>
                <a:gd name="T88" fmla="*/ 8 w 639"/>
                <a:gd name="T89" fmla="*/ 339 h 346"/>
                <a:gd name="T90" fmla="*/ 45 w 639"/>
                <a:gd name="T91" fmla="*/ 343 h 346"/>
                <a:gd name="T92" fmla="*/ 200 w 639"/>
                <a:gd name="T93" fmla="*/ 341 h 346"/>
                <a:gd name="T94" fmla="*/ 571 w 639"/>
                <a:gd name="T95" fmla="*/ 318 h 346"/>
                <a:gd name="T96" fmla="*/ 637 w 639"/>
                <a:gd name="T97" fmla="*/ 313 h 346"/>
                <a:gd name="T98" fmla="*/ 639 w 639"/>
                <a:gd name="T99" fmla="*/ 311 h 346"/>
                <a:gd name="T100" fmla="*/ 621 w 639"/>
                <a:gd name="T101" fmla="*/ 82 h 346"/>
                <a:gd name="T102" fmla="*/ 617 w 639"/>
                <a:gd name="T103" fmla="*/ 82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39" h="346">
                  <a:moveTo>
                    <a:pt x="617" y="82"/>
                  </a:moveTo>
                  <a:cubicBezTo>
                    <a:pt x="623" y="158"/>
                    <a:pt x="629" y="235"/>
                    <a:pt x="635" y="311"/>
                  </a:cubicBezTo>
                  <a:cubicBezTo>
                    <a:pt x="636" y="311"/>
                    <a:pt x="637" y="310"/>
                    <a:pt x="637" y="309"/>
                  </a:cubicBezTo>
                  <a:cubicBezTo>
                    <a:pt x="554" y="316"/>
                    <a:pt x="471" y="322"/>
                    <a:pt x="388" y="327"/>
                  </a:cubicBezTo>
                  <a:cubicBezTo>
                    <a:pt x="321" y="331"/>
                    <a:pt x="255" y="335"/>
                    <a:pt x="188" y="337"/>
                  </a:cubicBezTo>
                  <a:cubicBezTo>
                    <a:pt x="139" y="339"/>
                    <a:pt x="89" y="342"/>
                    <a:pt x="39" y="339"/>
                  </a:cubicBezTo>
                  <a:cubicBezTo>
                    <a:pt x="30" y="339"/>
                    <a:pt x="16" y="339"/>
                    <a:pt x="7" y="334"/>
                  </a:cubicBezTo>
                  <a:cubicBezTo>
                    <a:pt x="7" y="334"/>
                    <a:pt x="7" y="336"/>
                    <a:pt x="7" y="334"/>
                  </a:cubicBezTo>
                  <a:cubicBezTo>
                    <a:pt x="7" y="331"/>
                    <a:pt x="7" y="329"/>
                    <a:pt x="7" y="327"/>
                  </a:cubicBezTo>
                  <a:cubicBezTo>
                    <a:pt x="7" y="318"/>
                    <a:pt x="7" y="310"/>
                    <a:pt x="7" y="301"/>
                  </a:cubicBezTo>
                  <a:cubicBezTo>
                    <a:pt x="7" y="240"/>
                    <a:pt x="7" y="179"/>
                    <a:pt x="7" y="118"/>
                  </a:cubicBezTo>
                  <a:cubicBezTo>
                    <a:pt x="7" y="88"/>
                    <a:pt x="7" y="57"/>
                    <a:pt x="7" y="26"/>
                  </a:cubicBezTo>
                  <a:cubicBezTo>
                    <a:pt x="6" y="27"/>
                    <a:pt x="6" y="27"/>
                    <a:pt x="5" y="28"/>
                  </a:cubicBezTo>
                  <a:cubicBezTo>
                    <a:pt x="16" y="29"/>
                    <a:pt x="28" y="29"/>
                    <a:pt x="40" y="28"/>
                  </a:cubicBezTo>
                  <a:cubicBezTo>
                    <a:pt x="63" y="28"/>
                    <a:pt x="87" y="27"/>
                    <a:pt x="110" y="26"/>
                  </a:cubicBezTo>
                  <a:cubicBezTo>
                    <a:pt x="175" y="24"/>
                    <a:pt x="240" y="21"/>
                    <a:pt x="304" y="18"/>
                  </a:cubicBezTo>
                  <a:cubicBezTo>
                    <a:pt x="366" y="15"/>
                    <a:pt x="428" y="11"/>
                    <a:pt x="489" y="8"/>
                  </a:cubicBezTo>
                  <a:cubicBezTo>
                    <a:pt x="509" y="7"/>
                    <a:pt x="528" y="6"/>
                    <a:pt x="547" y="5"/>
                  </a:cubicBezTo>
                  <a:cubicBezTo>
                    <a:pt x="556" y="5"/>
                    <a:pt x="563" y="3"/>
                    <a:pt x="571" y="6"/>
                  </a:cubicBezTo>
                  <a:cubicBezTo>
                    <a:pt x="579" y="9"/>
                    <a:pt x="588" y="12"/>
                    <a:pt x="597" y="15"/>
                  </a:cubicBezTo>
                  <a:cubicBezTo>
                    <a:pt x="596" y="13"/>
                    <a:pt x="596" y="12"/>
                    <a:pt x="596" y="11"/>
                  </a:cubicBezTo>
                  <a:cubicBezTo>
                    <a:pt x="591" y="16"/>
                    <a:pt x="585" y="21"/>
                    <a:pt x="580" y="25"/>
                  </a:cubicBezTo>
                  <a:cubicBezTo>
                    <a:pt x="579" y="26"/>
                    <a:pt x="579" y="27"/>
                    <a:pt x="579" y="27"/>
                  </a:cubicBezTo>
                  <a:cubicBezTo>
                    <a:pt x="585" y="46"/>
                    <a:pt x="590" y="64"/>
                    <a:pt x="595" y="83"/>
                  </a:cubicBezTo>
                  <a:cubicBezTo>
                    <a:pt x="596" y="83"/>
                    <a:pt x="596" y="84"/>
                    <a:pt x="597" y="84"/>
                  </a:cubicBezTo>
                  <a:cubicBezTo>
                    <a:pt x="604" y="84"/>
                    <a:pt x="612" y="84"/>
                    <a:pt x="619" y="84"/>
                  </a:cubicBezTo>
                  <a:cubicBezTo>
                    <a:pt x="621" y="84"/>
                    <a:pt x="621" y="80"/>
                    <a:pt x="619" y="80"/>
                  </a:cubicBezTo>
                  <a:cubicBezTo>
                    <a:pt x="615" y="80"/>
                    <a:pt x="611" y="80"/>
                    <a:pt x="607" y="80"/>
                  </a:cubicBezTo>
                  <a:cubicBezTo>
                    <a:pt x="605" y="80"/>
                    <a:pt x="603" y="80"/>
                    <a:pt x="600" y="80"/>
                  </a:cubicBezTo>
                  <a:cubicBezTo>
                    <a:pt x="597" y="80"/>
                    <a:pt x="599" y="80"/>
                    <a:pt x="599" y="81"/>
                  </a:cubicBezTo>
                  <a:cubicBezTo>
                    <a:pt x="597" y="73"/>
                    <a:pt x="594" y="64"/>
                    <a:pt x="592" y="56"/>
                  </a:cubicBezTo>
                  <a:cubicBezTo>
                    <a:pt x="589" y="46"/>
                    <a:pt x="586" y="37"/>
                    <a:pt x="584" y="27"/>
                  </a:cubicBezTo>
                  <a:cubicBezTo>
                    <a:pt x="583" y="25"/>
                    <a:pt x="584" y="27"/>
                    <a:pt x="583" y="28"/>
                  </a:cubicBezTo>
                  <a:cubicBezTo>
                    <a:pt x="585" y="26"/>
                    <a:pt x="586" y="25"/>
                    <a:pt x="588" y="24"/>
                  </a:cubicBezTo>
                  <a:cubicBezTo>
                    <a:pt x="591" y="20"/>
                    <a:pt x="595" y="17"/>
                    <a:pt x="599" y="14"/>
                  </a:cubicBezTo>
                  <a:cubicBezTo>
                    <a:pt x="600" y="13"/>
                    <a:pt x="599" y="11"/>
                    <a:pt x="598" y="11"/>
                  </a:cubicBezTo>
                  <a:cubicBezTo>
                    <a:pt x="586" y="7"/>
                    <a:pt x="573" y="0"/>
                    <a:pt x="560" y="0"/>
                  </a:cubicBezTo>
                  <a:cubicBezTo>
                    <a:pt x="546" y="1"/>
                    <a:pt x="532" y="2"/>
                    <a:pt x="518" y="3"/>
                  </a:cubicBezTo>
                  <a:cubicBezTo>
                    <a:pt x="461" y="6"/>
                    <a:pt x="404" y="9"/>
                    <a:pt x="347" y="12"/>
                  </a:cubicBezTo>
                  <a:cubicBezTo>
                    <a:pt x="281" y="15"/>
                    <a:pt x="214" y="18"/>
                    <a:pt x="147" y="21"/>
                  </a:cubicBezTo>
                  <a:cubicBezTo>
                    <a:pt x="103" y="23"/>
                    <a:pt x="59" y="26"/>
                    <a:pt x="15" y="25"/>
                  </a:cubicBezTo>
                  <a:cubicBezTo>
                    <a:pt x="12" y="24"/>
                    <a:pt x="9" y="24"/>
                    <a:pt x="6" y="24"/>
                  </a:cubicBezTo>
                  <a:cubicBezTo>
                    <a:pt x="5" y="24"/>
                    <a:pt x="3" y="25"/>
                    <a:pt x="3" y="26"/>
                  </a:cubicBezTo>
                  <a:cubicBezTo>
                    <a:pt x="3" y="124"/>
                    <a:pt x="3" y="222"/>
                    <a:pt x="3" y="319"/>
                  </a:cubicBezTo>
                  <a:cubicBezTo>
                    <a:pt x="3" y="327"/>
                    <a:pt x="0" y="336"/>
                    <a:pt x="8" y="339"/>
                  </a:cubicBezTo>
                  <a:cubicBezTo>
                    <a:pt x="20" y="343"/>
                    <a:pt x="33" y="343"/>
                    <a:pt x="45" y="343"/>
                  </a:cubicBezTo>
                  <a:cubicBezTo>
                    <a:pt x="97" y="346"/>
                    <a:pt x="148" y="343"/>
                    <a:pt x="200" y="341"/>
                  </a:cubicBezTo>
                  <a:cubicBezTo>
                    <a:pt x="323" y="336"/>
                    <a:pt x="447" y="327"/>
                    <a:pt x="571" y="318"/>
                  </a:cubicBezTo>
                  <a:cubicBezTo>
                    <a:pt x="593" y="317"/>
                    <a:pt x="615" y="315"/>
                    <a:pt x="637" y="313"/>
                  </a:cubicBezTo>
                  <a:cubicBezTo>
                    <a:pt x="638" y="313"/>
                    <a:pt x="639" y="312"/>
                    <a:pt x="639" y="311"/>
                  </a:cubicBezTo>
                  <a:cubicBezTo>
                    <a:pt x="633" y="235"/>
                    <a:pt x="627" y="158"/>
                    <a:pt x="621" y="82"/>
                  </a:cubicBezTo>
                  <a:cubicBezTo>
                    <a:pt x="620" y="79"/>
                    <a:pt x="616" y="79"/>
                    <a:pt x="617" y="8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5" name="Freeform 315"/>
            <p:cNvSpPr>
              <a:spLocks/>
            </p:cNvSpPr>
            <p:nvPr/>
          </p:nvSpPr>
          <p:spPr bwMode="auto">
            <a:xfrm>
              <a:off x="3859213" y="3157538"/>
              <a:ext cx="1090613" cy="520700"/>
            </a:xfrm>
            <a:custGeom>
              <a:avLst/>
              <a:gdLst>
                <a:gd name="T0" fmla="*/ 658 w 714"/>
                <a:gd name="T1" fmla="*/ 251 h 341"/>
                <a:gd name="T2" fmla="*/ 714 w 714"/>
                <a:gd name="T3" fmla="*/ 312 h 341"/>
                <a:gd name="T4" fmla="*/ 154 w 714"/>
                <a:gd name="T5" fmla="*/ 336 h 341"/>
                <a:gd name="T6" fmla="*/ 154 w 714"/>
                <a:gd name="T7" fmla="*/ 216 h 341"/>
                <a:gd name="T8" fmla="*/ 0 w 714"/>
                <a:gd name="T9" fmla="*/ 216 h 341"/>
                <a:gd name="T10" fmla="*/ 5 w 714"/>
                <a:gd name="T11" fmla="*/ 0 h 341"/>
                <a:gd name="T12" fmla="*/ 346 w 714"/>
                <a:gd name="T13" fmla="*/ 0 h 341"/>
                <a:gd name="T14" fmla="*/ 426 w 714"/>
                <a:gd name="T15" fmla="*/ 0 h 341"/>
                <a:gd name="T16" fmla="*/ 461 w 714"/>
                <a:gd name="T17" fmla="*/ 35 h 341"/>
                <a:gd name="T18" fmla="*/ 490 w 714"/>
                <a:gd name="T19" fmla="*/ 13 h 341"/>
                <a:gd name="T20" fmla="*/ 573 w 714"/>
                <a:gd name="T21" fmla="*/ 35 h 341"/>
                <a:gd name="T22" fmla="*/ 573 w 714"/>
                <a:gd name="T23" fmla="*/ 51 h 341"/>
                <a:gd name="T24" fmla="*/ 599 w 714"/>
                <a:gd name="T25" fmla="*/ 51 h 341"/>
                <a:gd name="T26" fmla="*/ 637 w 714"/>
                <a:gd name="T27" fmla="*/ 147 h 341"/>
                <a:gd name="T28" fmla="*/ 658 w 714"/>
                <a:gd name="T29" fmla="*/ 187 h 341"/>
                <a:gd name="T30" fmla="*/ 658 w 714"/>
                <a:gd name="T31" fmla="*/ 25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4" h="341">
                  <a:moveTo>
                    <a:pt x="658" y="251"/>
                  </a:moveTo>
                  <a:cubicBezTo>
                    <a:pt x="714" y="312"/>
                    <a:pt x="714" y="312"/>
                    <a:pt x="714" y="312"/>
                  </a:cubicBezTo>
                  <a:cubicBezTo>
                    <a:pt x="714" y="312"/>
                    <a:pt x="192" y="341"/>
                    <a:pt x="154" y="336"/>
                  </a:cubicBezTo>
                  <a:cubicBezTo>
                    <a:pt x="154" y="216"/>
                    <a:pt x="154" y="216"/>
                    <a:pt x="15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90" y="13"/>
                    <a:pt x="490" y="13"/>
                    <a:pt x="490" y="13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637" y="147"/>
                    <a:pt x="637" y="147"/>
                    <a:pt x="637" y="147"/>
                  </a:cubicBezTo>
                  <a:cubicBezTo>
                    <a:pt x="658" y="187"/>
                    <a:pt x="658" y="187"/>
                    <a:pt x="658" y="187"/>
                  </a:cubicBezTo>
                  <a:lnTo>
                    <a:pt x="658" y="25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6" name="Freeform 316"/>
            <p:cNvSpPr>
              <a:spLocks/>
            </p:cNvSpPr>
            <p:nvPr/>
          </p:nvSpPr>
          <p:spPr bwMode="auto">
            <a:xfrm>
              <a:off x="3859213" y="3157538"/>
              <a:ext cx="1090613" cy="520700"/>
            </a:xfrm>
            <a:custGeom>
              <a:avLst/>
              <a:gdLst>
                <a:gd name="T0" fmla="*/ 658 w 714"/>
                <a:gd name="T1" fmla="*/ 251 h 341"/>
                <a:gd name="T2" fmla="*/ 714 w 714"/>
                <a:gd name="T3" fmla="*/ 312 h 341"/>
                <a:gd name="T4" fmla="*/ 154 w 714"/>
                <a:gd name="T5" fmla="*/ 336 h 341"/>
                <a:gd name="T6" fmla="*/ 154 w 714"/>
                <a:gd name="T7" fmla="*/ 216 h 341"/>
                <a:gd name="T8" fmla="*/ 0 w 714"/>
                <a:gd name="T9" fmla="*/ 216 h 341"/>
                <a:gd name="T10" fmla="*/ 5 w 714"/>
                <a:gd name="T11" fmla="*/ 0 h 341"/>
                <a:gd name="T12" fmla="*/ 346 w 714"/>
                <a:gd name="T13" fmla="*/ 0 h 341"/>
                <a:gd name="T14" fmla="*/ 426 w 714"/>
                <a:gd name="T15" fmla="*/ 0 h 341"/>
                <a:gd name="T16" fmla="*/ 461 w 714"/>
                <a:gd name="T17" fmla="*/ 35 h 341"/>
                <a:gd name="T18" fmla="*/ 490 w 714"/>
                <a:gd name="T19" fmla="*/ 13 h 341"/>
                <a:gd name="T20" fmla="*/ 573 w 714"/>
                <a:gd name="T21" fmla="*/ 35 h 341"/>
                <a:gd name="T22" fmla="*/ 573 w 714"/>
                <a:gd name="T23" fmla="*/ 51 h 341"/>
                <a:gd name="T24" fmla="*/ 599 w 714"/>
                <a:gd name="T25" fmla="*/ 51 h 341"/>
                <a:gd name="T26" fmla="*/ 637 w 714"/>
                <a:gd name="T27" fmla="*/ 147 h 341"/>
                <a:gd name="T28" fmla="*/ 658 w 714"/>
                <a:gd name="T29" fmla="*/ 187 h 341"/>
                <a:gd name="T30" fmla="*/ 658 w 714"/>
                <a:gd name="T31" fmla="*/ 25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4" h="341">
                  <a:moveTo>
                    <a:pt x="658" y="251"/>
                  </a:moveTo>
                  <a:cubicBezTo>
                    <a:pt x="714" y="312"/>
                    <a:pt x="714" y="312"/>
                    <a:pt x="714" y="312"/>
                  </a:cubicBezTo>
                  <a:cubicBezTo>
                    <a:pt x="714" y="312"/>
                    <a:pt x="192" y="341"/>
                    <a:pt x="154" y="336"/>
                  </a:cubicBezTo>
                  <a:cubicBezTo>
                    <a:pt x="154" y="216"/>
                    <a:pt x="154" y="216"/>
                    <a:pt x="154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61" y="35"/>
                    <a:pt x="461" y="35"/>
                    <a:pt x="461" y="35"/>
                  </a:cubicBezTo>
                  <a:cubicBezTo>
                    <a:pt x="490" y="13"/>
                    <a:pt x="490" y="13"/>
                    <a:pt x="490" y="13"/>
                  </a:cubicBezTo>
                  <a:cubicBezTo>
                    <a:pt x="573" y="35"/>
                    <a:pt x="573" y="35"/>
                    <a:pt x="573" y="35"/>
                  </a:cubicBezTo>
                  <a:cubicBezTo>
                    <a:pt x="573" y="51"/>
                    <a:pt x="573" y="51"/>
                    <a:pt x="573" y="51"/>
                  </a:cubicBezTo>
                  <a:cubicBezTo>
                    <a:pt x="599" y="51"/>
                    <a:pt x="599" y="51"/>
                    <a:pt x="599" y="51"/>
                  </a:cubicBezTo>
                  <a:cubicBezTo>
                    <a:pt x="637" y="147"/>
                    <a:pt x="637" y="147"/>
                    <a:pt x="637" y="147"/>
                  </a:cubicBezTo>
                  <a:cubicBezTo>
                    <a:pt x="658" y="187"/>
                    <a:pt x="658" y="187"/>
                    <a:pt x="658" y="187"/>
                  </a:cubicBezTo>
                  <a:lnTo>
                    <a:pt x="658" y="2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7" name="Freeform 317"/>
            <p:cNvSpPr>
              <a:spLocks/>
            </p:cNvSpPr>
            <p:nvPr/>
          </p:nvSpPr>
          <p:spPr bwMode="auto">
            <a:xfrm>
              <a:off x="3856038" y="3154363"/>
              <a:ext cx="1098550" cy="520700"/>
            </a:xfrm>
            <a:custGeom>
              <a:avLst/>
              <a:gdLst>
                <a:gd name="T0" fmla="*/ 715 w 719"/>
                <a:gd name="T1" fmla="*/ 316 h 342"/>
                <a:gd name="T2" fmla="*/ 443 w 719"/>
                <a:gd name="T3" fmla="*/ 327 h 342"/>
                <a:gd name="T4" fmla="*/ 185 w 719"/>
                <a:gd name="T5" fmla="*/ 338 h 342"/>
                <a:gd name="T6" fmla="*/ 158 w 719"/>
                <a:gd name="T7" fmla="*/ 337 h 342"/>
                <a:gd name="T8" fmla="*/ 158 w 719"/>
                <a:gd name="T9" fmla="*/ 336 h 342"/>
                <a:gd name="T10" fmla="*/ 156 w 719"/>
                <a:gd name="T11" fmla="*/ 217 h 342"/>
                <a:gd name="T12" fmla="*/ 4 w 719"/>
                <a:gd name="T13" fmla="*/ 219 h 342"/>
                <a:gd name="T14" fmla="*/ 7 w 719"/>
                <a:gd name="T15" fmla="*/ 5 h 342"/>
                <a:gd name="T16" fmla="*/ 369 w 719"/>
                <a:gd name="T17" fmla="*/ 5 h 342"/>
                <a:gd name="T18" fmla="*/ 428 w 719"/>
                <a:gd name="T19" fmla="*/ 5 h 342"/>
                <a:gd name="T20" fmla="*/ 444 w 719"/>
                <a:gd name="T21" fmla="*/ 21 h 342"/>
                <a:gd name="T22" fmla="*/ 464 w 719"/>
                <a:gd name="T23" fmla="*/ 39 h 342"/>
                <a:gd name="T24" fmla="*/ 493 w 719"/>
                <a:gd name="T25" fmla="*/ 18 h 342"/>
                <a:gd name="T26" fmla="*/ 518 w 719"/>
                <a:gd name="T27" fmla="*/ 25 h 342"/>
                <a:gd name="T28" fmla="*/ 574 w 719"/>
                <a:gd name="T29" fmla="*/ 40 h 342"/>
                <a:gd name="T30" fmla="*/ 573 w 719"/>
                <a:gd name="T31" fmla="*/ 45 h 342"/>
                <a:gd name="T32" fmla="*/ 575 w 719"/>
                <a:gd name="T33" fmla="*/ 56 h 342"/>
                <a:gd name="T34" fmla="*/ 598 w 719"/>
                <a:gd name="T35" fmla="*/ 56 h 342"/>
                <a:gd name="T36" fmla="*/ 609 w 719"/>
                <a:gd name="T37" fmla="*/ 79 h 342"/>
                <a:gd name="T38" fmla="*/ 645 w 719"/>
                <a:gd name="T39" fmla="*/ 165 h 342"/>
                <a:gd name="T40" fmla="*/ 658 w 719"/>
                <a:gd name="T41" fmla="*/ 190 h 342"/>
                <a:gd name="T42" fmla="*/ 658 w 719"/>
                <a:gd name="T43" fmla="*/ 254 h 342"/>
                <a:gd name="T44" fmla="*/ 662 w 719"/>
                <a:gd name="T45" fmla="*/ 195 h 342"/>
                <a:gd name="T46" fmla="*/ 642 w 719"/>
                <a:gd name="T47" fmla="*/ 150 h 342"/>
                <a:gd name="T48" fmla="*/ 603 w 719"/>
                <a:gd name="T49" fmla="*/ 54 h 342"/>
                <a:gd name="T50" fmla="*/ 575 w 719"/>
                <a:gd name="T51" fmla="*/ 52 h 342"/>
                <a:gd name="T52" fmla="*/ 577 w 719"/>
                <a:gd name="T53" fmla="*/ 38 h 342"/>
                <a:gd name="T54" fmla="*/ 503 w 719"/>
                <a:gd name="T55" fmla="*/ 17 h 342"/>
                <a:gd name="T56" fmla="*/ 468 w 719"/>
                <a:gd name="T57" fmla="*/ 32 h 342"/>
                <a:gd name="T58" fmla="*/ 462 w 719"/>
                <a:gd name="T59" fmla="*/ 34 h 342"/>
                <a:gd name="T60" fmla="*/ 414 w 719"/>
                <a:gd name="T61" fmla="*/ 1 h 342"/>
                <a:gd name="T62" fmla="*/ 41 w 719"/>
                <a:gd name="T63" fmla="*/ 1 h 342"/>
                <a:gd name="T64" fmla="*/ 5 w 719"/>
                <a:gd name="T65" fmla="*/ 3 h 342"/>
                <a:gd name="T66" fmla="*/ 2 w 719"/>
                <a:gd name="T67" fmla="*/ 221 h 342"/>
                <a:gd name="T68" fmla="*/ 154 w 719"/>
                <a:gd name="T69" fmla="*/ 219 h 342"/>
                <a:gd name="T70" fmla="*/ 156 w 719"/>
                <a:gd name="T71" fmla="*/ 341 h 342"/>
                <a:gd name="T72" fmla="*/ 261 w 719"/>
                <a:gd name="T73" fmla="*/ 339 h 342"/>
                <a:gd name="T74" fmla="*/ 716 w 719"/>
                <a:gd name="T75" fmla="*/ 317 h 342"/>
                <a:gd name="T76" fmla="*/ 662 w 719"/>
                <a:gd name="T77" fmla="*/ 25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19" h="342">
                  <a:moveTo>
                    <a:pt x="659" y="255"/>
                  </a:moveTo>
                  <a:cubicBezTo>
                    <a:pt x="678" y="276"/>
                    <a:pt x="696" y="296"/>
                    <a:pt x="715" y="316"/>
                  </a:cubicBezTo>
                  <a:cubicBezTo>
                    <a:pt x="715" y="315"/>
                    <a:pt x="716" y="314"/>
                    <a:pt x="716" y="313"/>
                  </a:cubicBezTo>
                  <a:cubicBezTo>
                    <a:pt x="625" y="318"/>
                    <a:pt x="534" y="323"/>
                    <a:pt x="443" y="327"/>
                  </a:cubicBezTo>
                  <a:cubicBezTo>
                    <a:pt x="379" y="330"/>
                    <a:pt x="315" y="334"/>
                    <a:pt x="251" y="336"/>
                  </a:cubicBezTo>
                  <a:cubicBezTo>
                    <a:pt x="229" y="337"/>
                    <a:pt x="207" y="337"/>
                    <a:pt x="185" y="338"/>
                  </a:cubicBezTo>
                  <a:cubicBezTo>
                    <a:pt x="178" y="338"/>
                    <a:pt x="171" y="338"/>
                    <a:pt x="164" y="338"/>
                  </a:cubicBezTo>
                  <a:cubicBezTo>
                    <a:pt x="162" y="337"/>
                    <a:pt x="160" y="337"/>
                    <a:pt x="158" y="337"/>
                  </a:cubicBezTo>
                  <a:cubicBezTo>
                    <a:pt x="156" y="337"/>
                    <a:pt x="158" y="337"/>
                    <a:pt x="158" y="339"/>
                  </a:cubicBezTo>
                  <a:cubicBezTo>
                    <a:pt x="158" y="338"/>
                    <a:pt x="158" y="337"/>
                    <a:pt x="158" y="336"/>
                  </a:cubicBezTo>
                  <a:cubicBezTo>
                    <a:pt x="158" y="297"/>
                    <a:pt x="158" y="258"/>
                    <a:pt x="158" y="219"/>
                  </a:cubicBezTo>
                  <a:cubicBezTo>
                    <a:pt x="158" y="218"/>
                    <a:pt x="157" y="217"/>
                    <a:pt x="156" y="217"/>
                  </a:cubicBezTo>
                  <a:cubicBezTo>
                    <a:pt x="105" y="217"/>
                    <a:pt x="53" y="217"/>
                    <a:pt x="2" y="217"/>
                  </a:cubicBezTo>
                  <a:cubicBezTo>
                    <a:pt x="2" y="218"/>
                    <a:pt x="3" y="218"/>
                    <a:pt x="4" y="219"/>
                  </a:cubicBezTo>
                  <a:cubicBezTo>
                    <a:pt x="5" y="147"/>
                    <a:pt x="7" y="75"/>
                    <a:pt x="9" y="3"/>
                  </a:cubicBezTo>
                  <a:cubicBezTo>
                    <a:pt x="8" y="4"/>
                    <a:pt x="8" y="5"/>
                    <a:pt x="7" y="5"/>
                  </a:cubicBezTo>
                  <a:cubicBezTo>
                    <a:pt x="107" y="5"/>
                    <a:pt x="207" y="5"/>
                    <a:pt x="306" y="5"/>
                  </a:cubicBezTo>
                  <a:cubicBezTo>
                    <a:pt x="327" y="5"/>
                    <a:pt x="348" y="5"/>
                    <a:pt x="369" y="5"/>
                  </a:cubicBezTo>
                  <a:cubicBezTo>
                    <a:pt x="389" y="5"/>
                    <a:pt x="408" y="5"/>
                    <a:pt x="428" y="5"/>
                  </a:cubicBezTo>
                  <a:cubicBezTo>
                    <a:pt x="428" y="5"/>
                    <a:pt x="426" y="4"/>
                    <a:pt x="428" y="5"/>
                  </a:cubicBezTo>
                  <a:cubicBezTo>
                    <a:pt x="429" y="7"/>
                    <a:pt x="430" y="8"/>
                    <a:pt x="431" y="9"/>
                  </a:cubicBezTo>
                  <a:cubicBezTo>
                    <a:pt x="435" y="13"/>
                    <a:pt x="439" y="17"/>
                    <a:pt x="444" y="21"/>
                  </a:cubicBezTo>
                  <a:cubicBezTo>
                    <a:pt x="450" y="27"/>
                    <a:pt x="456" y="33"/>
                    <a:pt x="462" y="39"/>
                  </a:cubicBezTo>
                  <a:cubicBezTo>
                    <a:pt x="462" y="40"/>
                    <a:pt x="463" y="40"/>
                    <a:pt x="464" y="39"/>
                  </a:cubicBezTo>
                  <a:cubicBezTo>
                    <a:pt x="473" y="33"/>
                    <a:pt x="483" y="26"/>
                    <a:pt x="492" y="19"/>
                  </a:cubicBezTo>
                  <a:cubicBezTo>
                    <a:pt x="494" y="17"/>
                    <a:pt x="491" y="18"/>
                    <a:pt x="493" y="18"/>
                  </a:cubicBezTo>
                  <a:cubicBezTo>
                    <a:pt x="495" y="19"/>
                    <a:pt x="496" y="19"/>
                    <a:pt x="498" y="20"/>
                  </a:cubicBezTo>
                  <a:cubicBezTo>
                    <a:pt x="505" y="22"/>
                    <a:pt x="511" y="23"/>
                    <a:pt x="518" y="25"/>
                  </a:cubicBezTo>
                  <a:cubicBezTo>
                    <a:pt x="533" y="29"/>
                    <a:pt x="549" y="33"/>
                    <a:pt x="564" y="37"/>
                  </a:cubicBezTo>
                  <a:cubicBezTo>
                    <a:pt x="568" y="38"/>
                    <a:pt x="571" y="39"/>
                    <a:pt x="574" y="40"/>
                  </a:cubicBezTo>
                  <a:cubicBezTo>
                    <a:pt x="572" y="39"/>
                    <a:pt x="573" y="37"/>
                    <a:pt x="573" y="40"/>
                  </a:cubicBezTo>
                  <a:cubicBezTo>
                    <a:pt x="573" y="42"/>
                    <a:pt x="573" y="43"/>
                    <a:pt x="573" y="45"/>
                  </a:cubicBezTo>
                  <a:cubicBezTo>
                    <a:pt x="573" y="48"/>
                    <a:pt x="573" y="51"/>
                    <a:pt x="573" y="54"/>
                  </a:cubicBezTo>
                  <a:cubicBezTo>
                    <a:pt x="573" y="55"/>
                    <a:pt x="574" y="56"/>
                    <a:pt x="575" y="56"/>
                  </a:cubicBezTo>
                  <a:cubicBezTo>
                    <a:pt x="580" y="56"/>
                    <a:pt x="585" y="56"/>
                    <a:pt x="590" y="56"/>
                  </a:cubicBezTo>
                  <a:cubicBezTo>
                    <a:pt x="593" y="56"/>
                    <a:pt x="595" y="56"/>
                    <a:pt x="598" y="56"/>
                  </a:cubicBezTo>
                  <a:cubicBezTo>
                    <a:pt x="602" y="56"/>
                    <a:pt x="599" y="56"/>
                    <a:pt x="599" y="55"/>
                  </a:cubicBezTo>
                  <a:cubicBezTo>
                    <a:pt x="602" y="63"/>
                    <a:pt x="606" y="71"/>
                    <a:pt x="609" y="79"/>
                  </a:cubicBezTo>
                  <a:cubicBezTo>
                    <a:pt x="618" y="102"/>
                    <a:pt x="627" y="125"/>
                    <a:pt x="636" y="148"/>
                  </a:cubicBezTo>
                  <a:cubicBezTo>
                    <a:pt x="639" y="154"/>
                    <a:pt x="642" y="159"/>
                    <a:pt x="645" y="165"/>
                  </a:cubicBezTo>
                  <a:cubicBezTo>
                    <a:pt x="648" y="171"/>
                    <a:pt x="651" y="177"/>
                    <a:pt x="654" y="183"/>
                  </a:cubicBezTo>
                  <a:cubicBezTo>
                    <a:pt x="656" y="185"/>
                    <a:pt x="657" y="188"/>
                    <a:pt x="658" y="190"/>
                  </a:cubicBezTo>
                  <a:cubicBezTo>
                    <a:pt x="659" y="192"/>
                    <a:pt x="658" y="190"/>
                    <a:pt x="658" y="191"/>
                  </a:cubicBezTo>
                  <a:cubicBezTo>
                    <a:pt x="658" y="212"/>
                    <a:pt x="658" y="233"/>
                    <a:pt x="658" y="254"/>
                  </a:cubicBezTo>
                  <a:cubicBezTo>
                    <a:pt x="658" y="256"/>
                    <a:pt x="662" y="256"/>
                    <a:pt x="662" y="254"/>
                  </a:cubicBezTo>
                  <a:cubicBezTo>
                    <a:pt x="662" y="234"/>
                    <a:pt x="662" y="215"/>
                    <a:pt x="662" y="195"/>
                  </a:cubicBezTo>
                  <a:cubicBezTo>
                    <a:pt x="662" y="189"/>
                    <a:pt x="661" y="187"/>
                    <a:pt x="658" y="181"/>
                  </a:cubicBezTo>
                  <a:cubicBezTo>
                    <a:pt x="652" y="171"/>
                    <a:pt x="647" y="160"/>
                    <a:pt x="642" y="150"/>
                  </a:cubicBezTo>
                  <a:cubicBezTo>
                    <a:pt x="635" y="137"/>
                    <a:pt x="629" y="119"/>
                    <a:pt x="623" y="105"/>
                  </a:cubicBezTo>
                  <a:cubicBezTo>
                    <a:pt x="616" y="88"/>
                    <a:pt x="610" y="71"/>
                    <a:pt x="603" y="54"/>
                  </a:cubicBezTo>
                  <a:cubicBezTo>
                    <a:pt x="602" y="53"/>
                    <a:pt x="602" y="52"/>
                    <a:pt x="601" y="52"/>
                  </a:cubicBezTo>
                  <a:cubicBezTo>
                    <a:pt x="592" y="52"/>
                    <a:pt x="584" y="52"/>
                    <a:pt x="575" y="52"/>
                  </a:cubicBezTo>
                  <a:cubicBezTo>
                    <a:pt x="576" y="53"/>
                    <a:pt x="576" y="53"/>
                    <a:pt x="577" y="54"/>
                  </a:cubicBezTo>
                  <a:cubicBezTo>
                    <a:pt x="577" y="49"/>
                    <a:pt x="577" y="43"/>
                    <a:pt x="577" y="38"/>
                  </a:cubicBezTo>
                  <a:cubicBezTo>
                    <a:pt x="577" y="37"/>
                    <a:pt x="576" y="36"/>
                    <a:pt x="575" y="36"/>
                  </a:cubicBezTo>
                  <a:cubicBezTo>
                    <a:pt x="551" y="30"/>
                    <a:pt x="527" y="23"/>
                    <a:pt x="503" y="17"/>
                  </a:cubicBezTo>
                  <a:cubicBezTo>
                    <a:pt x="494" y="15"/>
                    <a:pt x="493" y="13"/>
                    <a:pt x="485" y="19"/>
                  </a:cubicBezTo>
                  <a:cubicBezTo>
                    <a:pt x="480" y="23"/>
                    <a:pt x="474" y="27"/>
                    <a:pt x="468" y="32"/>
                  </a:cubicBezTo>
                  <a:cubicBezTo>
                    <a:pt x="466" y="33"/>
                    <a:pt x="464" y="34"/>
                    <a:pt x="462" y="36"/>
                  </a:cubicBezTo>
                  <a:cubicBezTo>
                    <a:pt x="463" y="35"/>
                    <a:pt x="465" y="37"/>
                    <a:pt x="462" y="34"/>
                  </a:cubicBezTo>
                  <a:cubicBezTo>
                    <a:pt x="452" y="24"/>
                    <a:pt x="442" y="14"/>
                    <a:pt x="432" y="4"/>
                  </a:cubicBezTo>
                  <a:cubicBezTo>
                    <a:pt x="427" y="0"/>
                    <a:pt x="421" y="1"/>
                    <a:pt x="414" y="1"/>
                  </a:cubicBezTo>
                  <a:cubicBezTo>
                    <a:pt x="392" y="1"/>
                    <a:pt x="370" y="1"/>
                    <a:pt x="348" y="1"/>
                  </a:cubicBezTo>
                  <a:cubicBezTo>
                    <a:pt x="246" y="1"/>
                    <a:pt x="143" y="1"/>
                    <a:pt x="41" y="1"/>
                  </a:cubicBezTo>
                  <a:cubicBezTo>
                    <a:pt x="30" y="1"/>
                    <a:pt x="18" y="1"/>
                    <a:pt x="7" y="1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3" y="75"/>
                    <a:pt x="1" y="147"/>
                    <a:pt x="0" y="219"/>
                  </a:cubicBezTo>
                  <a:cubicBezTo>
                    <a:pt x="0" y="220"/>
                    <a:pt x="1" y="221"/>
                    <a:pt x="2" y="221"/>
                  </a:cubicBezTo>
                  <a:cubicBezTo>
                    <a:pt x="53" y="221"/>
                    <a:pt x="105" y="221"/>
                    <a:pt x="156" y="221"/>
                  </a:cubicBezTo>
                  <a:cubicBezTo>
                    <a:pt x="156" y="220"/>
                    <a:pt x="155" y="220"/>
                    <a:pt x="154" y="219"/>
                  </a:cubicBezTo>
                  <a:cubicBezTo>
                    <a:pt x="154" y="259"/>
                    <a:pt x="154" y="299"/>
                    <a:pt x="154" y="339"/>
                  </a:cubicBezTo>
                  <a:cubicBezTo>
                    <a:pt x="154" y="340"/>
                    <a:pt x="155" y="341"/>
                    <a:pt x="156" y="341"/>
                  </a:cubicBezTo>
                  <a:cubicBezTo>
                    <a:pt x="167" y="342"/>
                    <a:pt x="179" y="342"/>
                    <a:pt x="191" y="341"/>
                  </a:cubicBezTo>
                  <a:cubicBezTo>
                    <a:pt x="214" y="341"/>
                    <a:pt x="238" y="340"/>
                    <a:pt x="261" y="339"/>
                  </a:cubicBezTo>
                  <a:cubicBezTo>
                    <a:pt x="326" y="337"/>
                    <a:pt x="391" y="334"/>
                    <a:pt x="455" y="331"/>
                  </a:cubicBezTo>
                  <a:cubicBezTo>
                    <a:pt x="542" y="326"/>
                    <a:pt x="629" y="322"/>
                    <a:pt x="716" y="317"/>
                  </a:cubicBezTo>
                  <a:cubicBezTo>
                    <a:pt x="718" y="317"/>
                    <a:pt x="719" y="315"/>
                    <a:pt x="718" y="314"/>
                  </a:cubicBezTo>
                  <a:cubicBezTo>
                    <a:pt x="699" y="293"/>
                    <a:pt x="680" y="273"/>
                    <a:pt x="662" y="252"/>
                  </a:cubicBezTo>
                  <a:cubicBezTo>
                    <a:pt x="660" y="250"/>
                    <a:pt x="657" y="253"/>
                    <a:pt x="659" y="255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8" name="Freeform 318"/>
            <p:cNvSpPr>
              <a:spLocks/>
            </p:cNvSpPr>
            <p:nvPr/>
          </p:nvSpPr>
          <p:spPr bwMode="auto">
            <a:xfrm>
              <a:off x="3867150" y="2698750"/>
              <a:ext cx="906463" cy="512763"/>
            </a:xfrm>
            <a:custGeom>
              <a:avLst/>
              <a:gdLst>
                <a:gd name="T0" fmla="*/ 542 w 571"/>
                <a:gd name="T1" fmla="*/ 51 h 323"/>
                <a:gd name="T2" fmla="*/ 571 w 571"/>
                <a:gd name="T3" fmla="*/ 240 h 323"/>
                <a:gd name="T4" fmla="*/ 546 w 571"/>
                <a:gd name="T5" fmla="*/ 240 h 323"/>
                <a:gd name="T6" fmla="*/ 571 w 571"/>
                <a:gd name="T7" fmla="*/ 289 h 323"/>
                <a:gd name="T8" fmla="*/ 546 w 571"/>
                <a:gd name="T9" fmla="*/ 323 h 323"/>
                <a:gd name="T10" fmla="*/ 467 w 571"/>
                <a:gd name="T11" fmla="*/ 302 h 323"/>
                <a:gd name="T12" fmla="*/ 439 w 571"/>
                <a:gd name="T13" fmla="*/ 323 h 323"/>
                <a:gd name="T14" fmla="*/ 405 w 571"/>
                <a:gd name="T15" fmla="*/ 289 h 323"/>
                <a:gd name="T16" fmla="*/ 328 w 571"/>
                <a:gd name="T17" fmla="*/ 289 h 323"/>
                <a:gd name="T18" fmla="*/ 0 w 571"/>
                <a:gd name="T19" fmla="*/ 289 h 323"/>
                <a:gd name="T20" fmla="*/ 5 w 571"/>
                <a:gd name="T21" fmla="*/ 83 h 323"/>
                <a:gd name="T22" fmla="*/ 10 w 571"/>
                <a:gd name="T23" fmla="*/ 0 h 323"/>
                <a:gd name="T24" fmla="*/ 169 w 571"/>
                <a:gd name="T25" fmla="*/ 0 h 323"/>
                <a:gd name="T26" fmla="*/ 357 w 571"/>
                <a:gd name="T27" fmla="*/ 0 h 323"/>
                <a:gd name="T28" fmla="*/ 542 w 571"/>
                <a:gd name="T29" fmla="*/ 0 h 323"/>
                <a:gd name="T30" fmla="*/ 521 w 571"/>
                <a:gd name="T31" fmla="*/ 20 h 323"/>
                <a:gd name="T32" fmla="*/ 542 w 571"/>
                <a:gd name="T33" fmla="*/ 5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323">
                  <a:moveTo>
                    <a:pt x="542" y="51"/>
                  </a:moveTo>
                  <a:lnTo>
                    <a:pt x="571" y="240"/>
                  </a:lnTo>
                  <a:lnTo>
                    <a:pt x="546" y="240"/>
                  </a:lnTo>
                  <a:lnTo>
                    <a:pt x="571" y="289"/>
                  </a:lnTo>
                  <a:lnTo>
                    <a:pt x="546" y="323"/>
                  </a:lnTo>
                  <a:lnTo>
                    <a:pt x="467" y="302"/>
                  </a:lnTo>
                  <a:lnTo>
                    <a:pt x="439" y="323"/>
                  </a:lnTo>
                  <a:lnTo>
                    <a:pt x="405" y="289"/>
                  </a:lnTo>
                  <a:lnTo>
                    <a:pt x="328" y="289"/>
                  </a:lnTo>
                  <a:lnTo>
                    <a:pt x="0" y="289"/>
                  </a:lnTo>
                  <a:lnTo>
                    <a:pt x="5" y="83"/>
                  </a:lnTo>
                  <a:lnTo>
                    <a:pt x="10" y="0"/>
                  </a:lnTo>
                  <a:lnTo>
                    <a:pt x="169" y="0"/>
                  </a:lnTo>
                  <a:lnTo>
                    <a:pt x="357" y="0"/>
                  </a:lnTo>
                  <a:lnTo>
                    <a:pt x="542" y="0"/>
                  </a:lnTo>
                  <a:lnTo>
                    <a:pt x="521" y="20"/>
                  </a:lnTo>
                  <a:lnTo>
                    <a:pt x="542" y="5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09" name="Freeform 319"/>
            <p:cNvSpPr>
              <a:spLocks/>
            </p:cNvSpPr>
            <p:nvPr/>
          </p:nvSpPr>
          <p:spPr bwMode="auto">
            <a:xfrm>
              <a:off x="3867150" y="2698750"/>
              <a:ext cx="906463" cy="512763"/>
            </a:xfrm>
            <a:custGeom>
              <a:avLst/>
              <a:gdLst>
                <a:gd name="T0" fmla="*/ 542 w 571"/>
                <a:gd name="T1" fmla="*/ 51 h 323"/>
                <a:gd name="T2" fmla="*/ 571 w 571"/>
                <a:gd name="T3" fmla="*/ 240 h 323"/>
                <a:gd name="T4" fmla="*/ 546 w 571"/>
                <a:gd name="T5" fmla="*/ 240 h 323"/>
                <a:gd name="T6" fmla="*/ 571 w 571"/>
                <a:gd name="T7" fmla="*/ 289 h 323"/>
                <a:gd name="T8" fmla="*/ 546 w 571"/>
                <a:gd name="T9" fmla="*/ 323 h 323"/>
                <a:gd name="T10" fmla="*/ 467 w 571"/>
                <a:gd name="T11" fmla="*/ 302 h 323"/>
                <a:gd name="T12" fmla="*/ 439 w 571"/>
                <a:gd name="T13" fmla="*/ 323 h 323"/>
                <a:gd name="T14" fmla="*/ 405 w 571"/>
                <a:gd name="T15" fmla="*/ 289 h 323"/>
                <a:gd name="T16" fmla="*/ 328 w 571"/>
                <a:gd name="T17" fmla="*/ 289 h 323"/>
                <a:gd name="T18" fmla="*/ 0 w 571"/>
                <a:gd name="T19" fmla="*/ 289 h 323"/>
                <a:gd name="T20" fmla="*/ 5 w 571"/>
                <a:gd name="T21" fmla="*/ 83 h 323"/>
                <a:gd name="T22" fmla="*/ 10 w 571"/>
                <a:gd name="T23" fmla="*/ 0 h 323"/>
                <a:gd name="T24" fmla="*/ 169 w 571"/>
                <a:gd name="T25" fmla="*/ 0 h 323"/>
                <a:gd name="T26" fmla="*/ 357 w 571"/>
                <a:gd name="T27" fmla="*/ 0 h 323"/>
                <a:gd name="T28" fmla="*/ 542 w 571"/>
                <a:gd name="T29" fmla="*/ 0 h 323"/>
                <a:gd name="T30" fmla="*/ 521 w 571"/>
                <a:gd name="T31" fmla="*/ 20 h 323"/>
                <a:gd name="T32" fmla="*/ 542 w 571"/>
                <a:gd name="T33" fmla="*/ 51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1" h="323">
                  <a:moveTo>
                    <a:pt x="542" y="51"/>
                  </a:moveTo>
                  <a:lnTo>
                    <a:pt x="571" y="240"/>
                  </a:lnTo>
                  <a:lnTo>
                    <a:pt x="546" y="240"/>
                  </a:lnTo>
                  <a:lnTo>
                    <a:pt x="571" y="289"/>
                  </a:lnTo>
                  <a:lnTo>
                    <a:pt x="546" y="323"/>
                  </a:lnTo>
                  <a:lnTo>
                    <a:pt x="467" y="302"/>
                  </a:lnTo>
                  <a:lnTo>
                    <a:pt x="439" y="323"/>
                  </a:lnTo>
                  <a:lnTo>
                    <a:pt x="405" y="289"/>
                  </a:lnTo>
                  <a:lnTo>
                    <a:pt x="328" y="289"/>
                  </a:lnTo>
                  <a:lnTo>
                    <a:pt x="0" y="289"/>
                  </a:lnTo>
                  <a:lnTo>
                    <a:pt x="5" y="83"/>
                  </a:lnTo>
                  <a:lnTo>
                    <a:pt x="10" y="0"/>
                  </a:lnTo>
                  <a:lnTo>
                    <a:pt x="169" y="0"/>
                  </a:lnTo>
                  <a:lnTo>
                    <a:pt x="357" y="0"/>
                  </a:lnTo>
                  <a:lnTo>
                    <a:pt x="542" y="0"/>
                  </a:lnTo>
                  <a:lnTo>
                    <a:pt x="521" y="20"/>
                  </a:lnTo>
                  <a:lnTo>
                    <a:pt x="542" y="5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0" name="Freeform 320"/>
            <p:cNvSpPr>
              <a:spLocks/>
            </p:cNvSpPr>
            <p:nvPr/>
          </p:nvSpPr>
          <p:spPr bwMode="auto">
            <a:xfrm>
              <a:off x="3863975" y="2695575"/>
              <a:ext cx="912813" cy="519113"/>
            </a:xfrm>
            <a:custGeom>
              <a:avLst/>
              <a:gdLst>
                <a:gd name="T0" fmla="*/ 594 w 598"/>
                <a:gd name="T1" fmla="*/ 253 h 340"/>
                <a:gd name="T2" fmla="*/ 570 w 598"/>
                <a:gd name="T3" fmla="*/ 250 h 340"/>
                <a:gd name="T4" fmla="*/ 584 w 598"/>
                <a:gd name="T5" fmla="*/ 284 h 340"/>
                <a:gd name="T6" fmla="*/ 594 w 598"/>
                <a:gd name="T7" fmla="*/ 304 h 340"/>
                <a:gd name="T8" fmla="*/ 591 w 598"/>
                <a:gd name="T9" fmla="*/ 306 h 340"/>
                <a:gd name="T10" fmla="*/ 568 w 598"/>
                <a:gd name="T11" fmla="*/ 335 h 340"/>
                <a:gd name="T12" fmla="*/ 542 w 598"/>
                <a:gd name="T13" fmla="*/ 329 h 340"/>
                <a:gd name="T14" fmla="*/ 480 w 598"/>
                <a:gd name="T15" fmla="*/ 319 h 340"/>
                <a:gd name="T16" fmla="*/ 457 w 598"/>
                <a:gd name="T17" fmla="*/ 336 h 340"/>
                <a:gd name="T18" fmla="*/ 427 w 598"/>
                <a:gd name="T19" fmla="*/ 304 h 340"/>
                <a:gd name="T20" fmla="*/ 362 w 598"/>
                <a:gd name="T21" fmla="*/ 301 h 340"/>
                <a:gd name="T22" fmla="*/ 167 w 598"/>
                <a:gd name="T23" fmla="*/ 301 h 340"/>
                <a:gd name="T24" fmla="*/ 4 w 598"/>
                <a:gd name="T25" fmla="*/ 303 h 340"/>
                <a:gd name="T26" fmla="*/ 14 w 598"/>
                <a:gd name="T27" fmla="*/ 2 h 340"/>
                <a:gd name="T28" fmla="*/ 278 w 598"/>
                <a:gd name="T29" fmla="*/ 4 h 340"/>
                <a:gd name="T30" fmla="*/ 565 w 598"/>
                <a:gd name="T31" fmla="*/ 4 h 340"/>
                <a:gd name="T32" fmla="*/ 543 w 598"/>
                <a:gd name="T33" fmla="*/ 22 h 340"/>
                <a:gd name="T34" fmla="*/ 563 w 598"/>
                <a:gd name="T35" fmla="*/ 56 h 340"/>
                <a:gd name="T36" fmla="*/ 547 w 598"/>
                <a:gd name="T37" fmla="*/ 24 h 340"/>
                <a:gd name="T38" fmla="*/ 554 w 598"/>
                <a:gd name="T39" fmla="*/ 16 h 340"/>
                <a:gd name="T40" fmla="*/ 565 w 598"/>
                <a:gd name="T41" fmla="*/ 0 h 340"/>
                <a:gd name="T42" fmla="*/ 19 w 598"/>
                <a:gd name="T43" fmla="*/ 0 h 340"/>
                <a:gd name="T44" fmla="*/ 10 w 598"/>
                <a:gd name="T45" fmla="*/ 2 h 340"/>
                <a:gd name="T46" fmla="*/ 0 w 598"/>
                <a:gd name="T47" fmla="*/ 303 h 340"/>
                <a:gd name="T48" fmla="*/ 301 w 598"/>
                <a:gd name="T49" fmla="*/ 305 h 340"/>
                <a:gd name="T50" fmla="*/ 423 w 598"/>
                <a:gd name="T51" fmla="*/ 305 h 340"/>
                <a:gd name="T52" fmla="*/ 426 w 598"/>
                <a:gd name="T53" fmla="*/ 309 h 340"/>
                <a:gd name="T54" fmla="*/ 457 w 598"/>
                <a:gd name="T55" fmla="*/ 339 h 340"/>
                <a:gd name="T56" fmla="*/ 485 w 598"/>
                <a:gd name="T57" fmla="*/ 321 h 340"/>
                <a:gd name="T58" fmla="*/ 489 w 598"/>
                <a:gd name="T59" fmla="*/ 319 h 340"/>
                <a:gd name="T60" fmla="*/ 569 w 598"/>
                <a:gd name="T61" fmla="*/ 340 h 340"/>
                <a:gd name="T62" fmla="*/ 598 w 598"/>
                <a:gd name="T63" fmla="*/ 304 h 340"/>
                <a:gd name="T64" fmla="*/ 572 w 598"/>
                <a:gd name="T65" fmla="*/ 251 h 340"/>
                <a:gd name="T66" fmla="*/ 596 w 598"/>
                <a:gd name="T67" fmla="*/ 254 h 340"/>
                <a:gd name="T68" fmla="*/ 567 w 598"/>
                <a:gd name="T69" fmla="*/ 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8" h="340">
                  <a:moveTo>
                    <a:pt x="563" y="56"/>
                  </a:moveTo>
                  <a:cubicBezTo>
                    <a:pt x="573" y="121"/>
                    <a:pt x="584" y="187"/>
                    <a:pt x="594" y="253"/>
                  </a:cubicBezTo>
                  <a:cubicBezTo>
                    <a:pt x="595" y="252"/>
                    <a:pt x="595" y="251"/>
                    <a:pt x="596" y="250"/>
                  </a:cubicBezTo>
                  <a:cubicBezTo>
                    <a:pt x="587" y="250"/>
                    <a:pt x="579" y="250"/>
                    <a:pt x="570" y="250"/>
                  </a:cubicBezTo>
                  <a:cubicBezTo>
                    <a:pt x="568" y="250"/>
                    <a:pt x="568" y="252"/>
                    <a:pt x="568" y="253"/>
                  </a:cubicBezTo>
                  <a:cubicBezTo>
                    <a:pt x="573" y="264"/>
                    <a:pt x="579" y="274"/>
                    <a:pt x="584" y="284"/>
                  </a:cubicBezTo>
                  <a:cubicBezTo>
                    <a:pt x="587" y="290"/>
                    <a:pt x="590" y="295"/>
                    <a:pt x="592" y="301"/>
                  </a:cubicBezTo>
                  <a:cubicBezTo>
                    <a:pt x="593" y="302"/>
                    <a:pt x="594" y="303"/>
                    <a:pt x="594" y="304"/>
                  </a:cubicBezTo>
                  <a:cubicBezTo>
                    <a:pt x="593" y="303"/>
                    <a:pt x="595" y="302"/>
                    <a:pt x="594" y="303"/>
                  </a:cubicBezTo>
                  <a:cubicBezTo>
                    <a:pt x="593" y="304"/>
                    <a:pt x="592" y="305"/>
                    <a:pt x="591" y="306"/>
                  </a:cubicBezTo>
                  <a:cubicBezTo>
                    <a:pt x="584" y="316"/>
                    <a:pt x="576" y="327"/>
                    <a:pt x="568" y="337"/>
                  </a:cubicBezTo>
                  <a:cubicBezTo>
                    <a:pt x="570" y="335"/>
                    <a:pt x="571" y="336"/>
                    <a:pt x="568" y="335"/>
                  </a:cubicBezTo>
                  <a:cubicBezTo>
                    <a:pt x="567" y="335"/>
                    <a:pt x="565" y="334"/>
                    <a:pt x="563" y="334"/>
                  </a:cubicBezTo>
                  <a:cubicBezTo>
                    <a:pt x="556" y="332"/>
                    <a:pt x="549" y="330"/>
                    <a:pt x="542" y="329"/>
                  </a:cubicBezTo>
                  <a:cubicBezTo>
                    <a:pt x="528" y="325"/>
                    <a:pt x="513" y="321"/>
                    <a:pt x="498" y="317"/>
                  </a:cubicBezTo>
                  <a:cubicBezTo>
                    <a:pt x="489" y="315"/>
                    <a:pt x="488" y="313"/>
                    <a:pt x="480" y="319"/>
                  </a:cubicBezTo>
                  <a:cubicBezTo>
                    <a:pt x="475" y="323"/>
                    <a:pt x="469" y="327"/>
                    <a:pt x="463" y="332"/>
                  </a:cubicBezTo>
                  <a:cubicBezTo>
                    <a:pt x="461" y="333"/>
                    <a:pt x="459" y="334"/>
                    <a:pt x="457" y="336"/>
                  </a:cubicBezTo>
                  <a:cubicBezTo>
                    <a:pt x="458" y="335"/>
                    <a:pt x="460" y="337"/>
                    <a:pt x="457" y="334"/>
                  </a:cubicBezTo>
                  <a:cubicBezTo>
                    <a:pt x="447" y="324"/>
                    <a:pt x="437" y="314"/>
                    <a:pt x="427" y="304"/>
                  </a:cubicBezTo>
                  <a:cubicBezTo>
                    <a:pt x="422" y="300"/>
                    <a:pt x="416" y="301"/>
                    <a:pt x="409" y="301"/>
                  </a:cubicBezTo>
                  <a:cubicBezTo>
                    <a:pt x="394" y="301"/>
                    <a:pt x="378" y="301"/>
                    <a:pt x="362" y="301"/>
                  </a:cubicBezTo>
                  <a:cubicBezTo>
                    <a:pt x="351" y="301"/>
                    <a:pt x="340" y="301"/>
                    <a:pt x="330" y="301"/>
                  </a:cubicBezTo>
                  <a:cubicBezTo>
                    <a:pt x="275" y="301"/>
                    <a:pt x="221" y="301"/>
                    <a:pt x="167" y="301"/>
                  </a:cubicBezTo>
                  <a:cubicBezTo>
                    <a:pt x="112" y="301"/>
                    <a:pt x="57" y="301"/>
                    <a:pt x="2" y="301"/>
                  </a:cubicBezTo>
                  <a:cubicBezTo>
                    <a:pt x="3" y="302"/>
                    <a:pt x="3" y="303"/>
                    <a:pt x="4" y="303"/>
                  </a:cubicBezTo>
                  <a:cubicBezTo>
                    <a:pt x="6" y="214"/>
                    <a:pt x="8" y="124"/>
                    <a:pt x="12" y="34"/>
                  </a:cubicBezTo>
                  <a:cubicBezTo>
                    <a:pt x="13" y="23"/>
                    <a:pt x="13" y="12"/>
                    <a:pt x="14" y="2"/>
                  </a:cubicBezTo>
                  <a:cubicBezTo>
                    <a:pt x="13" y="2"/>
                    <a:pt x="12" y="3"/>
                    <a:pt x="12" y="4"/>
                  </a:cubicBezTo>
                  <a:cubicBezTo>
                    <a:pt x="101" y="4"/>
                    <a:pt x="189" y="4"/>
                    <a:pt x="278" y="4"/>
                  </a:cubicBezTo>
                  <a:cubicBezTo>
                    <a:pt x="372" y="4"/>
                    <a:pt x="465" y="4"/>
                    <a:pt x="558" y="4"/>
                  </a:cubicBezTo>
                  <a:cubicBezTo>
                    <a:pt x="560" y="4"/>
                    <a:pt x="562" y="4"/>
                    <a:pt x="565" y="4"/>
                  </a:cubicBezTo>
                  <a:cubicBezTo>
                    <a:pt x="564" y="2"/>
                    <a:pt x="564" y="1"/>
                    <a:pt x="563" y="0"/>
                  </a:cubicBezTo>
                  <a:cubicBezTo>
                    <a:pt x="556" y="7"/>
                    <a:pt x="549" y="14"/>
                    <a:pt x="543" y="22"/>
                  </a:cubicBezTo>
                  <a:cubicBezTo>
                    <a:pt x="542" y="22"/>
                    <a:pt x="542" y="23"/>
                    <a:pt x="542" y="24"/>
                  </a:cubicBezTo>
                  <a:cubicBezTo>
                    <a:pt x="549" y="35"/>
                    <a:pt x="556" y="45"/>
                    <a:pt x="563" y="56"/>
                  </a:cubicBezTo>
                  <a:cubicBezTo>
                    <a:pt x="564" y="58"/>
                    <a:pt x="568" y="56"/>
                    <a:pt x="566" y="54"/>
                  </a:cubicBezTo>
                  <a:cubicBezTo>
                    <a:pt x="560" y="44"/>
                    <a:pt x="553" y="34"/>
                    <a:pt x="547" y="24"/>
                  </a:cubicBezTo>
                  <a:cubicBezTo>
                    <a:pt x="545" y="21"/>
                    <a:pt x="545" y="25"/>
                    <a:pt x="546" y="23"/>
                  </a:cubicBezTo>
                  <a:cubicBezTo>
                    <a:pt x="549" y="21"/>
                    <a:pt x="551" y="18"/>
                    <a:pt x="554" y="16"/>
                  </a:cubicBezTo>
                  <a:cubicBezTo>
                    <a:pt x="558" y="12"/>
                    <a:pt x="562" y="7"/>
                    <a:pt x="566" y="3"/>
                  </a:cubicBezTo>
                  <a:cubicBezTo>
                    <a:pt x="567" y="2"/>
                    <a:pt x="566" y="0"/>
                    <a:pt x="565" y="0"/>
                  </a:cubicBezTo>
                  <a:cubicBezTo>
                    <a:pt x="480" y="0"/>
                    <a:pt x="395" y="0"/>
                    <a:pt x="309" y="0"/>
                  </a:cubicBezTo>
                  <a:cubicBezTo>
                    <a:pt x="213" y="0"/>
                    <a:pt x="116" y="0"/>
                    <a:pt x="19" y="0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10" y="0"/>
                    <a:pt x="10" y="1"/>
                    <a:pt x="10" y="2"/>
                  </a:cubicBezTo>
                  <a:cubicBezTo>
                    <a:pt x="5" y="97"/>
                    <a:pt x="3" y="192"/>
                    <a:pt x="0" y="287"/>
                  </a:cubicBezTo>
                  <a:cubicBezTo>
                    <a:pt x="0" y="293"/>
                    <a:pt x="0" y="298"/>
                    <a:pt x="0" y="303"/>
                  </a:cubicBezTo>
                  <a:cubicBezTo>
                    <a:pt x="0" y="305"/>
                    <a:pt x="1" y="305"/>
                    <a:pt x="2" y="305"/>
                  </a:cubicBezTo>
                  <a:cubicBezTo>
                    <a:pt x="102" y="305"/>
                    <a:pt x="202" y="305"/>
                    <a:pt x="301" y="305"/>
                  </a:cubicBezTo>
                  <a:cubicBezTo>
                    <a:pt x="322" y="305"/>
                    <a:pt x="343" y="305"/>
                    <a:pt x="364" y="305"/>
                  </a:cubicBezTo>
                  <a:cubicBezTo>
                    <a:pt x="384" y="305"/>
                    <a:pt x="403" y="305"/>
                    <a:pt x="423" y="305"/>
                  </a:cubicBezTo>
                  <a:cubicBezTo>
                    <a:pt x="423" y="305"/>
                    <a:pt x="421" y="304"/>
                    <a:pt x="423" y="305"/>
                  </a:cubicBezTo>
                  <a:cubicBezTo>
                    <a:pt x="424" y="307"/>
                    <a:pt x="425" y="308"/>
                    <a:pt x="426" y="309"/>
                  </a:cubicBezTo>
                  <a:cubicBezTo>
                    <a:pt x="430" y="313"/>
                    <a:pt x="434" y="317"/>
                    <a:pt x="439" y="321"/>
                  </a:cubicBezTo>
                  <a:cubicBezTo>
                    <a:pt x="445" y="327"/>
                    <a:pt x="451" y="333"/>
                    <a:pt x="457" y="339"/>
                  </a:cubicBezTo>
                  <a:cubicBezTo>
                    <a:pt x="457" y="340"/>
                    <a:pt x="458" y="340"/>
                    <a:pt x="459" y="339"/>
                  </a:cubicBezTo>
                  <a:cubicBezTo>
                    <a:pt x="468" y="333"/>
                    <a:pt x="476" y="327"/>
                    <a:pt x="485" y="321"/>
                  </a:cubicBezTo>
                  <a:cubicBezTo>
                    <a:pt x="486" y="320"/>
                    <a:pt x="487" y="319"/>
                    <a:pt x="488" y="318"/>
                  </a:cubicBezTo>
                  <a:cubicBezTo>
                    <a:pt x="487" y="319"/>
                    <a:pt x="487" y="318"/>
                    <a:pt x="489" y="319"/>
                  </a:cubicBezTo>
                  <a:cubicBezTo>
                    <a:pt x="493" y="320"/>
                    <a:pt x="498" y="321"/>
                    <a:pt x="503" y="322"/>
                  </a:cubicBezTo>
                  <a:cubicBezTo>
                    <a:pt x="525" y="328"/>
                    <a:pt x="547" y="334"/>
                    <a:pt x="569" y="340"/>
                  </a:cubicBezTo>
                  <a:cubicBezTo>
                    <a:pt x="570" y="340"/>
                    <a:pt x="571" y="339"/>
                    <a:pt x="572" y="339"/>
                  </a:cubicBezTo>
                  <a:cubicBezTo>
                    <a:pt x="580" y="327"/>
                    <a:pt x="589" y="316"/>
                    <a:pt x="598" y="304"/>
                  </a:cubicBezTo>
                  <a:cubicBezTo>
                    <a:pt x="598" y="304"/>
                    <a:pt x="598" y="303"/>
                    <a:pt x="598" y="302"/>
                  </a:cubicBezTo>
                  <a:cubicBezTo>
                    <a:pt x="589" y="285"/>
                    <a:pt x="580" y="268"/>
                    <a:pt x="572" y="251"/>
                  </a:cubicBezTo>
                  <a:cubicBezTo>
                    <a:pt x="571" y="252"/>
                    <a:pt x="570" y="253"/>
                    <a:pt x="570" y="254"/>
                  </a:cubicBezTo>
                  <a:cubicBezTo>
                    <a:pt x="579" y="254"/>
                    <a:pt x="587" y="254"/>
                    <a:pt x="596" y="254"/>
                  </a:cubicBezTo>
                  <a:cubicBezTo>
                    <a:pt x="597" y="254"/>
                    <a:pt x="598" y="253"/>
                    <a:pt x="598" y="252"/>
                  </a:cubicBezTo>
                  <a:cubicBezTo>
                    <a:pt x="587" y="186"/>
                    <a:pt x="577" y="120"/>
                    <a:pt x="567" y="54"/>
                  </a:cubicBezTo>
                  <a:cubicBezTo>
                    <a:pt x="566" y="52"/>
                    <a:pt x="562" y="53"/>
                    <a:pt x="563" y="5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1" name="Freeform 321"/>
            <p:cNvSpPr>
              <a:spLocks/>
            </p:cNvSpPr>
            <p:nvPr/>
          </p:nvSpPr>
          <p:spPr bwMode="auto">
            <a:xfrm>
              <a:off x="3883025" y="2178050"/>
              <a:ext cx="844550" cy="520700"/>
            </a:xfrm>
            <a:custGeom>
              <a:avLst/>
              <a:gdLst>
                <a:gd name="T0" fmla="*/ 553 w 553"/>
                <a:gd name="T1" fmla="*/ 271 h 341"/>
                <a:gd name="T2" fmla="*/ 553 w 553"/>
                <a:gd name="T3" fmla="*/ 341 h 341"/>
                <a:gd name="T4" fmla="*/ 361 w 553"/>
                <a:gd name="T5" fmla="*/ 341 h 341"/>
                <a:gd name="T6" fmla="*/ 166 w 553"/>
                <a:gd name="T7" fmla="*/ 341 h 341"/>
                <a:gd name="T8" fmla="*/ 0 w 553"/>
                <a:gd name="T9" fmla="*/ 341 h 341"/>
                <a:gd name="T10" fmla="*/ 17 w 553"/>
                <a:gd name="T11" fmla="*/ 0 h 341"/>
                <a:gd name="T12" fmla="*/ 491 w 553"/>
                <a:gd name="T13" fmla="*/ 6 h 341"/>
                <a:gd name="T14" fmla="*/ 491 w 553"/>
                <a:gd name="T15" fmla="*/ 6 h 341"/>
                <a:gd name="T16" fmla="*/ 499 w 553"/>
                <a:gd name="T17" fmla="*/ 53 h 341"/>
                <a:gd name="T18" fmla="*/ 518 w 553"/>
                <a:gd name="T19" fmla="*/ 138 h 341"/>
                <a:gd name="T20" fmla="*/ 532 w 553"/>
                <a:gd name="T21" fmla="*/ 215 h 341"/>
                <a:gd name="T22" fmla="*/ 553 w 553"/>
                <a:gd name="T23" fmla="*/ 27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341">
                  <a:moveTo>
                    <a:pt x="553" y="271"/>
                  </a:moveTo>
                  <a:cubicBezTo>
                    <a:pt x="553" y="341"/>
                    <a:pt x="553" y="341"/>
                    <a:pt x="553" y="341"/>
                  </a:cubicBezTo>
                  <a:cubicBezTo>
                    <a:pt x="361" y="341"/>
                    <a:pt x="361" y="341"/>
                    <a:pt x="361" y="341"/>
                  </a:cubicBezTo>
                  <a:cubicBezTo>
                    <a:pt x="166" y="341"/>
                    <a:pt x="166" y="341"/>
                    <a:pt x="166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0" y="9"/>
                    <a:pt x="379" y="8"/>
                    <a:pt x="491" y="6"/>
                  </a:cubicBezTo>
                  <a:cubicBezTo>
                    <a:pt x="491" y="6"/>
                    <a:pt x="491" y="6"/>
                    <a:pt x="491" y="6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32" y="215"/>
                    <a:pt x="532" y="215"/>
                    <a:pt x="532" y="215"/>
                  </a:cubicBezTo>
                  <a:lnTo>
                    <a:pt x="553" y="271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2" name="Freeform 322"/>
            <p:cNvSpPr>
              <a:spLocks/>
            </p:cNvSpPr>
            <p:nvPr/>
          </p:nvSpPr>
          <p:spPr bwMode="auto">
            <a:xfrm>
              <a:off x="3883025" y="2178050"/>
              <a:ext cx="844550" cy="520700"/>
            </a:xfrm>
            <a:custGeom>
              <a:avLst/>
              <a:gdLst>
                <a:gd name="T0" fmla="*/ 553 w 553"/>
                <a:gd name="T1" fmla="*/ 271 h 341"/>
                <a:gd name="T2" fmla="*/ 553 w 553"/>
                <a:gd name="T3" fmla="*/ 341 h 341"/>
                <a:gd name="T4" fmla="*/ 361 w 553"/>
                <a:gd name="T5" fmla="*/ 341 h 341"/>
                <a:gd name="T6" fmla="*/ 166 w 553"/>
                <a:gd name="T7" fmla="*/ 341 h 341"/>
                <a:gd name="T8" fmla="*/ 0 w 553"/>
                <a:gd name="T9" fmla="*/ 341 h 341"/>
                <a:gd name="T10" fmla="*/ 17 w 553"/>
                <a:gd name="T11" fmla="*/ 0 h 341"/>
                <a:gd name="T12" fmla="*/ 491 w 553"/>
                <a:gd name="T13" fmla="*/ 6 h 341"/>
                <a:gd name="T14" fmla="*/ 491 w 553"/>
                <a:gd name="T15" fmla="*/ 6 h 341"/>
                <a:gd name="T16" fmla="*/ 499 w 553"/>
                <a:gd name="T17" fmla="*/ 53 h 341"/>
                <a:gd name="T18" fmla="*/ 518 w 553"/>
                <a:gd name="T19" fmla="*/ 138 h 341"/>
                <a:gd name="T20" fmla="*/ 532 w 553"/>
                <a:gd name="T21" fmla="*/ 215 h 341"/>
                <a:gd name="T22" fmla="*/ 553 w 553"/>
                <a:gd name="T23" fmla="*/ 27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3" h="341">
                  <a:moveTo>
                    <a:pt x="553" y="271"/>
                  </a:moveTo>
                  <a:cubicBezTo>
                    <a:pt x="553" y="341"/>
                    <a:pt x="553" y="341"/>
                    <a:pt x="553" y="341"/>
                  </a:cubicBezTo>
                  <a:cubicBezTo>
                    <a:pt x="361" y="341"/>
                    <a:pt x="361" y="341"/>
                    <a:pt x="361" y="341"/>
                  </a:cubicBezTo>
                  <a:cubicBezTo>
                    <a:pt x="166" y="341"/>
                    <a:pt x="166" y="341"/>
                    <a:pt x="166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10" y="9"/>
                    <a:pt x="379" y="8"/>
                    <a:pt x="491" y="6"/>
                  </a:cubicBezTo>
                  <a:cubicBezTo>
                    <a:pt x="491" y="6"/>
                    <a:pt x="491" y="6"/>
                    <a:pt x="491" y="6"/>
                  </a:cubicBezTo>
                  <a:cubicBezTo>
                    <a:pt x="499" y="53"/>
                    <a:pt x="499" y="53"/>
                    <a:pt x="499" y="53"/>
                  </a:cubicBezTo>
                  <a:cubicBezTo>
                    <a:pt x="518" y="138"/>
                    <a:pt x="518" y="138"/>
                    <a:pt x="518" y="138"/>
                  </a:cubicBezTo>
                  <a:cubicBezTo>
                    <a:pt x="532" y="215"/>
                    <a:pt x="532" y="215"/>
                    <a:pt x="532" y="215"/>
                  </a:cubicBezTo>
                  <a:lnTo>
                    <a:pt x="553" y="271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3" name="Freeform 323"/>
            <p:cNvSpPr>
              <a:spLocks/>
            </p:cNvSpPr>
            <p:nvPr/>
          </p:nvSpPr>
          <p:spPr bwMode="auto">
            <a:xfrm>
              <a:off x="3879850" y="2174875"/>
              <a:ext cx="852488" cy="527050"/>
            </a:xfrm>
            <a:custGeom>
              <a:avLst/>
              <a:gdLst>
                <a:gd name="T0" fmla="*/ 553 w 558"/>
                <a:gd name="T1" fmla="*/ 273 h 345"/>
                <a:gd name="T2" fmla="*/ 553 w 558"/>
                <a:gd name="T3" fmla="*/ 343 h 345"/>
                <a:gd name="T4" fmla="*/ 555 w 558"/>
                <a:gd name="T5" fmla="*/ 341 h 345"/>
                <a:gd name="T6" fmla="*/ 299 w 558"/>
                <a:gd name="T7" fmla="*/ 341 h 345"/>
                <a:gd name="T8" fmla="*/ 9 w 558"/>
                <a:gd name="T9" fmla="*/ 341 h 345"/>
                <a:gd name="T10" fmla="*/ 2 w 558"/>
                <a:gd name="T11" fmla="*/ 341 h 345"/>
                <a:gd name="T12" fmla="*/ 4 w 558"/>
                <a:gd name="T13" fmla="*/ 343 h 345"/>
                <a:gd name="T14" fmla="*/ 18 w 558"/>
                <a:gd name="T15" fmla="*/ 44 h 345"/>
                <a:gd name="T16" fmla="*/ 21 w 558"/>
                <a:gd name="T17" fmla="*/ 2 h 345"/>
                <a:gd name="T18" fmla="*/ 19 w 558"/>
                <a:gd name="T19" fmla="*/ 4 h 345"/>
                <a:gd name="T20" fmla="*/ 493 w 558"/>
                <a:gd name="T21" fmla="*/ 10 h 345"/>
                <a:gd name="T22" fmla="*/ 491 w 558"/>
                <a:gd name="T23" fmla="*/ 8 h 345"/>
                <a:gd name="T24" fmla="*/ 497 w 558"/>
                <a:gd name="T25" fmla="*/ 41 h 345"/>
                <a:gd name="T26" fmla="*/ 501 w 558"/>
                <a:gd name="T27" fmla="*/ 63 h 345"/>
                <a:gd name="T28" fmla="*/ 518 w 558"/>
                <a:gd name="T29" fmla="*/ 140 h 345"/>
                <a:gd name="T30" fmla="*/ 530 w 558"/>
                <a:gd name="T31" fmla="*/ 208 h 345"/>
                <a:gd name="T32" fmla="*/ 551 w 558"/>
                <a:gd name="T33" fmla="*/ 269 h 345"/>
                <a:gd name="T34" fmla="*/ 553 w 558"/>
                <a:gd name="T35" fmla="*/ 274 h 345"/>
                <a:gd name="T36" fmla="*/ 557 w 558"/>
                <a:gd name="T37" fmla="*/ 273 h 345"/>
                <a:gd name="T38" fmla="*/ 545 w 558"/>
                <a:gd name="T39" fmla="*/ 240 h 345"/>
                <a:gd name="T40" fmla="*/ 536 w 558"/>
                <a:gd name="T41" fmla="*/ 215 h 345"/>
                <a:gd name="T42" fmla="*/ 522 w 558"/>
                <a:gd name="T43" fmla="*/ 140 h 345"/>
                <a:gd name="T44" fmla="*/ 507 w 558"/>
                <a:gd name="T45" fmla="*/ 73 h 345"/>
                <a:gd name="T46" fmla="*/ 496 w 558"/>
                <a:gd name="T47" fmla="*/ 11 h 345"/>
                <a:gd name="T48" fmla="*/ 495 w 558"/>
                <a:gd name="T49" fmla="*/ 8 h 345"/>
                <a:gd name="T50" fmla="*/ 493 w 558"/>
                <a:gd name="T51" fmla="*/ 6 h 345"/>
                <a:gd name="T52" fmla="*/ 19 w 558"/>
                <a:gd name="T53" fmla="*/ 0 h 345"/>
                <a:gd name="T54" fmla="*/ 17 w 558"/>
                <a:gd name="T55" fmla="*/ 2 h 345"/>
                <a:gd name="T56" fmla="*/ 2 w 558"/>
                <a:gd name="T57" fmla="*/ 301 h 345"/>
                <a:gd name="T58" fmla="*/ 0 w 558"/>
                <a:gd name="T59" fmla="*/ 343 h 345"/>
                <a:gd name="T60" fmla="*/ 2 w 558"/>
                <a:gd name="T61" fmla="*/ 345 h 345"/>
                <a:gd name="T62" fmla="*/ 268 w 558"/>
                <a:gd name="T63" fmla="*/ 345 h 345"/>
                <a:gd name="T64" fmla="*/ 548 w 558"/>
                <a:gd name="T65" fmla="*/ 345 h 345"/>
                <a:gd name="T66" fmla="*/ 555 w 558"/>
                <a:gd name="T67" fmla="*/ 345 h 345"/>
                <a:gd name="T68" fmla="*/ 557 w 558"/>
                <a:gd name="T69" fmla="*/ 343 h 345"/>
                <a:gd name="T70" fmla="*/ 557 w 558"/>
                <a:gd name="T71" fmla="*/ 273 h 345"/>
                <a:gd name="T72" fmla="*/ 553 w 558"/>
                <a:gd name="T73" fmla="*/ 2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8" h="345">
                  <a:moveTo>
                    <a:pt x="553" y="273"/>
                  </a:moveTo>
                  <a:cubicBezTo>
                    <a:pt x="553" y="296"/>
                    <a:pt x="553" y="320"/>
                    <a:pt x="553" y="343"/>
                  </a:cubicBezTo>
                  <a:cubicBezTo>
                    <a:pt x="553" y="342"/>
                    <a:pt x="554" y="341"/>
                    <a:pt x="555" y="341"/>
                  </a:cubicBezTo>
                  <a:cubicBezTo>
                    <a:pt x="470" y="341"/>
                    <a:pt x="385" y="341"/>
                    <a:pt x="299" y="341"/>
                  </a:cubicBezTo>
                  <a:cubicBezTo>
                    <a:pt x="203" y="341"/>
                    <a:pt x="106" y="341"/>
                    <a:pt x="9" y="341"/>
                  </a:cubicBezTo>
                  <a:cubicBezTo>
                    <a:pt x="7" y="341"/>
                    <a:pt x="4" y="341"/>
                    <a:pt x="2" y="341"/>
                  </a:cubicBezTo>
                  <a:cubicBezTo>
                    <a:pt x="2" y="341"/>
                    <a:pt x="3" y="342"/>
                    <a:pt x="4" y="343"/>
                  </a:cubicBezTo>
                  <a:cubicBezTo>
                    <a:pt x="9" y="243"/>
                    <a:pt x="13" y="144"/>
                    <a:pt x="18" y="44"/>
                  </a:cubicBezTo>
                  <a:cubicBezTo>
                    <a:pt x="19" y="30"/>
                    <a:pt x="20" y="16"/>
                    <a:pt x="21" y="2"/>
                  </a:cubicBezTo>
                  <a:cubicBezTo>
                    <a:pt x="20" y="3"/>
                    <a:pt x="19" y="4"/>
                    <a:pt x="19" y="4"/>
                  </a:cubicBezTo>
                  <a:cubicBezTo>
                    <a:pt x="177" y="11"/>
                    <a:pt x="335" y="13"/>
                    <a:pt x="493" y="10"/>
                  </a:cubicBezTo>
                  <a:cubicBezTo>
                    <a:pt x="493" y="9"/>
                    <a:pt x="492" y="8"/>
                    <a:pt x="491" y="8"/>
                  </a:cubicBezTo>
                  <a:cubicBezTo>
                    <a:pt x="491" y="19"/>
                    <a:pt x="495" y="31"/>
                    <a:pt x="497" y="41"/>
                  </a:cubicBezTo>
                  <a:cubicBezTo>
                    <a:pt x="498" y="48"/>
                    <a:pt x="499" y="56"/>
                    <a:pt x="501" y="63"/>
                  </a:cubicBezTo>
                  <a:cubicBezTo>
                    <a:pt x="507" y="88"/>
                    <a:pt x="512" y="114"/>
                    <a:pt x="518" y="140"/>
                  </a:cubicBezTo>
                  <a:cubicBezTo>
                    <a:pt x="523" y="162"/>
                    <a:pt x="526" y="185"/>
                    <a:pt x="530" y="208"/>
                  </a:cubicBezTo>
                  <a:cubicBezTo>
                    <a:pt x="534" y="229"/>
                    <a:pt x="544" y="249"/>
                    <a:pt x="551" y="269"/>
                  </a:cubicBezTo>
                  <a:cubicBezTo>
                    <a:pt x="552" y="271"/>
                    <a:pt x="552" y="272"/>
                    <a:pt x="553" y="274"/>
                  </a:cubicBezTo>
                  <a:cubicBezTo>
                    <a:pt x="554" y="276"/>
                    <a:pt x="558" y="275"/>
                    <a:pt x="557" y="273"/>
                  </a:cubicBezTo>
                  <a:cubicBezTo>
                    <a:pt x="553" y="262"/>
                    <a:pt x="549" y="251"/>
                    <a:pt x="545" y="240"/>
                  </a:cubicBezTo>
                  <a:cubicBezTo>
                    <a:pt x="542" y="232"/>
                    <a:pt x="537" y="224"/>
                    <a:pt x="536" y="215"/>
                  </a:cubicBezTo>
                  <a:cubicBezTo>
                    <a:pt x="531" y="190"/>
                    <a:pt x="527" y="165"/>
                    <a:pt x="522" y="140"/>
                  </a:cubicBezTo>
                  <a:cubicBezTo>
                    <a:pt x="518" y="118"/>
                    <a:pt x="512" y="95"/>
                    <a:pt x="507" y="73"/>
                  </a:cubicBezTo>
                  <a:cubicBezTo>
                    <a:pt x="503" y="52"/>
                    <a:pt x="499" y="32"/>
                    <a:pt x="496" y="11"/>
                  </a:cubicBezTo>
                  <a:cubicBezTo>
                    <a:pt x="496" y="10"/>
                    <a:pt x="495" y="7"/>
                    <a:pt x="495" y="8"/>
                  </a:cubicBezTo>
                  <a:cubicBezTo>
                    <a:pt x="495" y="7"/>
                    <a:pt x="494" y="6"/>
                    <a:pt x="493" y="6"/>
                  </a:cubicBezTo>
                  <a:cubicBezTo>
                    <a:pt x="335" y="9"/>
                    <a:pt x="177" y="7"/>
                    <a:pt x="19" y="0"/>
                  </a:cubicBezTo>
                  <a:cubicBezTo>
                    <a:pt x="17" y="0"/>
                    <a:pt x="17" y="1"/>
                    <a:pt x="17" y="2"/>
                  </a:cubicBezTo>
                  <a:cubicBezTo>
                    <a:pt x="12" y="102"/>
                    <a:pt x="7" y="201"/>
                    <a:pt x="2" y="301"/>
                  </a:cubicBezTo>
                  <a:cubicBezTo>
                    <a:pt x="1" y="315"/>
                    <a:pt x="0" y="329"/>
                    <a:pt x="0" y="343"/>
                  </a:cubicBezTo>
                  <a:cubicBezTo>
                    <a:pt x="0" y="344"/>
                    <a:pt x="1" y="345"/>
                    <a:pt x="2" y="345"/>
                  </a:cubicBezTo>
                  <a:cubicBezTo>
                    <a:pt x="91" y="345"/>
                    <a:pt x="179" y="345"/>
                    <a:pt x="268" y="345"/>
                  </a:cubicBezTo>
                  <a:cubicBezTo>
                    <a:pt x="362" y="345"/>
                    <a:pt x="455" y="345"/>
                    <a:pt x="548" y="345"/>
                  </a:cubicBezTo>
                  <a:cubicBezTo>
                    <a:pt x="550" y="345"/>
                    <a:pt x="552" y="345"/>
                    <a:pt x="555" y="345"/>
                  </a:cubicBezTo>
                  <a:cubicBezTo>
                    <a:pt x="556" y="345"/>
                    <a:pt x="557" y="344"/>
                    <a:pt x="557" y="343"/>
                  </a:cubicBezTo>
                  <a:cubicBezTo>
                    <a:pt x="557" y="320"/>
                    <a:pt x="557" y="296"/>
                    <a:pt x="557" y="273"/>
                  </a:cubicBezTo>
                  <a:cubicBezTo>
                    <a:pt x="557" y="271"/>
                    <a:pt x="553" y="271"/>
                    <a:pt x="553" y="27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4" name="Freeform 324"/>
            <p:cNvSpPr>
              <a:spLocks/>
            </p:cNvSpPr>
            <p:nvPr/>
          </p:nvSpPr>
          <p:spPr bwMode="auto">
            <a:xfrm>
              <a:off x="3182938" y="3443288"/>
              <a:ext cx="911225" cy="700088"/>
            </a:xfrm>
            <a:custGeom>
              <a:avLst/>
              <a:gdLst>
                <a:gd name="T0" fmla="*/ 574 w 574"/>
                <a:gd name="T1" fmla="*/ 144 h 441"/>
                <a:gd name="T2" fmla="*/ 574 w 574"/>
                <a:gd name="T3" fmla="*/ 441 h 441"/>
                <a:gd name="T4" fmla="*/ 490 w 574"/>
                <a:gd name="T5" fmla="*/ 438 h 441"/>
                <a:gd name="T6" fmla="*/ 0 w 574"/>
                <a:gd name="T7" fmla="*/ 418 h 441"/>
                <a:gd name="T8" fmla="*/ 36 w 574"/>
                <a:gd name="T9" fmla="*/ 0 h 441"/>
                <a:gd name="T10" fmla="*/ 426 w 574"/>
                <a:gd name="T11" fmla="*/ 28 h 441"/>
                <a:gd name="T12" fmla="*/ 574 w 574"/>
                <a:gd name="T13" fmla="*/ 28 h 441"/>
                <a:gd name="T14" fmla="*/ 574 w 574"/>
                <a:gd name="T15" fmla="*/ 14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441">
                  <a:moveTo>
                    <a:pt x="574" y="144"/>
                  </a:moveTo>
                  <a:lnTo>
                    <a:pt x="574" y="441"/>
                  </a:lnTo>
                  <a:lnTo>
                    <a:pt x="490" y="438"/>
                  </a:lnTo>
                  <a:lnTo>
                    <a:pt x="0" y="418"/>
                  </a:lnTo>
                  <a:lnTo>
                    <a:pt x="36" y="0"/>
                  </a:lnTo>
                  <a:lnTo>
                    <a:pt x="426" y="28"/>
                  </a:lnTo>
                  <a:lnTo>
                    <a:pt x="574" y="28"/>
                  </a:lnTo>
                  <a:lnTo>
                    <a:pt x="574" y="144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5" name="Freeform 325"/>
            <p:cNvSpPr>
              <a:spLocks/>
            </p:cNvSpPr>
            <p:nvPr/>
          </p:nvSpPr>
          <p:spPr bwMode="auto">
            <a:xfrm>
              <a:off x="3182938" y="3443288"/>
              <a:ext cx="911225" cy="700088"/>
            </a:xfrm>
            <a:custGeom>
              <a:avLst/>
              <a:gdLst>
                <a:gd name="T0" fmla="*/ 574 w 574"/>
                <a:gd name="T1" fmla="*/ 144 h 441"/>
                <a:gd name="T2" fmla="*/ 574 w 574"/>
                <a:gd name="T3" fmla="*/ 441 h 441"/>
                <a:gd name="T4" fmla="*/ 490 w 574"/>
                <a:gd name="T5" fmla="*/ 438 h 441"/>
                <a:gd name="T6" fmla="*/ 0 w 574"/>
                <a:gd name="T7" fmla="*/ 418 h 441"/>
                <a:gd name="T8" fmla="*/ 36 w 574"/>
                <a:gd name="T9" fmla="*/ 0 h 441"/>
                <a:gd name="T10" fmla="*/ 426 w 574"/>
                <a:gd name="T11" fmla="*/ 28 h 441"/>
                <a:gd name="T12" fmla="*/ 574 w 574"/>
                <a:gd name="T13" fmla="*/ 28 h 441"/>
                <a:gd name="T14" fmla="*/ 574 w 574"/>
                <a:gd name="T15" fmla="*/ 14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441">
                  <a:moveTo>
                    <a:pt x="574" y="144"/>
                  </a:moveTo>
                  <a:lnTo>
                    <a:pt x="574" y="441"/>
                  </a:lnTo>
                  <a:lnTo>
                    <a:pt x="490" y="438"/>
                  </a:lnTo>
                  <a:lnTo>
                    <a:pt x="0" y="418"/>
                  </a:lnTo>
                  <a:lnTo>
                    <a:pt x="36" y="0"/>
                  </a:lnTo>
                  <a:lnTo>
                    <a:pt x="426" y="28"/>
                  </a:lnTo>
                  <a:lnTo>
                    <a:pt x="574" y="28"/>
                  </a:lnTo>
                  <a:lnTo>
                    <a:pt x="574" y="144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6" name="Freeform 326"/>
            <p:cNvSpPr>
              <a:spLocks/>
            </p:cNvSpPr>
            <p:nvPr/>
          </p:nvSpPr>
          <p:spPr bwMode="auto">
            <a:xfrm>
              <a:off x="3179763" y="3440113"/>
              <a:ext cx="917575" cy="706438"/>
            </a:xfrm>
            <a:custGeom>
              <a:avLst/>
              <a:gdLst>
                <a:gd name="T0" fmla="*/ 597 w 601"/>
                <a:gd name="T1" fmla="*/ 151 h 462"/>
                <a:gd name="T2" fmla="*/ 597 w 601"/>
                <a:gd name="T3" fmla="*/ 444 h 462"/>
                <a:gd name="T4" fmla="*/ 597 w 601"/>
                <a:gd name="T5" fmla="*/ 460 h 462"/>
                <a:gd name="T6" fmla="*/ 599 w 601"/>
                <a:gd name="T7" fmla="*/ 458 h 462"/>
                <a:gd name="T8" fmla="*/ 370 w 601"/>
                <a:gd name="T9" fmla="*/ 449 h 462"/>
                <a:gd name="T10" fmla="*/ 26 w 601"/>
                <a:gd name="T11" fmla="*/ 435 h 462"/>
                <a:gd name="T12" fmla="*/ 2 w 601"/>
                <a:gd name="T13" fmla="*/ 434 h 462"/>
                <a:gd name="T14" fmla="*/ 4 w 601"/>
                <a:gd name="T15" fmla="*/ 436 h 462"/>
                <a:gd name="T16" fmla="*/ 29 w 601"/>
                <a:gd name="T17" fmla="*/ 148 h 462"/>
                <a:gd name="T18" fmla="*/ 41 w 601"/>
                <a:gd name="T19" fmla="*/ 2 h 462"/>
                <a:gd name="T20" fmla="*/ 39 w 601"/>
                <a:gd name="T21" fmla="*/ 4 h 462"/>
                <a:gd name="T22" fmla="*/ 332 w 601"/>
                <a:gd name="T23" fmla="*/ 25 h 462"/>
                <a:gd name="T24" fmla="*/ 444 w 601"/>
                <a:gd name="T25" fmla="*/ 33 h 462"/>
                <a:gd name="T26" fmla="*/ 495 w 601"/>
                <a:gd name="T27" fmla="*/ 33 h 462"/>
                <a:gd name="T28" fmla="*/ 585 w 601"/>
                <a:gd name="T29" fmla="*/ 33 h 462"/>
                <a:gd name="T30" fmla="*/ 599 w 601"/>
                <a:gd name="T31" fmla="*/ 33 h 462"/>
                <a:gd name="T32" fmla="*/ 597 w 601"/>
                <a:gd name="T33" fmla="*/ 31 h 462"/>
                <a:gd name="T34" fmla="*/ 597 w 601"/>
                <a:gd name="T35" fmla="*/ 151 h 462"/>
                <a:gd name="T36" fmla="*/ 601 w 601"/>
                <a:gd name="T37" fmla="*/ 151 h 462"/>
                <a:gd name="T38" fmla="*/ 601 w 601"/>
                <a:gd name="T39" fmla="*/ 31 h 462"/>
                <a:gd name="T40" fmla="*/ 599 w 601"/>
                <a:gd name="T41" fmla="*/ 29 h 462"/>
                <a:gd name="T42" fmla="*/ 453 w 601"/>
                <a:gd name="T43" fmla="*/ 29 h 462"/>
                <a:gd name="T44" fmla="*/ 370 w 601"/>
                <a:gd name="T45" fmla="*/ 24 h 462"/>
                <a:gd name="T46" fmla="*/ 45 w 601"/>
                <a:gd name="T47" fmla="*/ 1 h 462"/>
                <a:gd name="T48" fmla="*/ 39 w 601"/>
                <a:gd name="T49" fmla="*/ 0 h 462"/>
                <a:gd name="T50" fmla="*/ 37 w 601"/>
                <a:gd name="T51" fmla="*/ 2 h 462"/>
                <a:gd name="T52" fmla="*/ 12 w 601"/>
                <a:gd name="T53" fmla="*/ 291 h 462"/>
                <a:gd name="T54" fmla="*/ 0 w 601"/>
                <a:gd name="T55" fmla="*/ 436 h 462"/>
                <a:gd name="T56" fmla="*/ 2 w 601"/>
                <a:gd name="T57" fmla="*/ 438 h 462"/>
                <a:gd name="T58" fmla="*/ 274 w 601"/>
                <a:gd name="T59" fmla="*/ 449 h 462"/>
                <a:gd name="T60" fmla="*/ 525 w 601"/>
                <a:gd name="T61" fmla="*/ 459 h 462"/>
                <a:gd name="T62" fmla="*/ 599 w 601"/>
                <a:gd name="T63" fmla="*/ 462 h 462"/>
                <a:gd name="T64" fmla="*/ 601 w 601"/>
                <a:gd name="T65" fmla="*/ 460 h 462"/>
                <a:gd name="T66" fmla="*/ 601 w 601"/>
                <a:gd name="T67" fmla="*/ 167 h 462"/>
                <a:gd name="T68" fmla="*/ 601 w 601"/>
                <a:gd name="T69" fmla="*/ 151 h 462"/>
                <a:gd name="T70" fmla="*/ 597 w 601"/>
                <a:gd name="T71" fmla="*/ 15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1" h="462">
                  <a:moveTo>
                    <a:pt x="597" y="151"/>
                  </a:moveTo>
                  <a:cubicBezTo>
                    <a:pt x="597" y="249"/>
                    <a:pt x="597" y="347"/>
                    <a:pt x="597" y="444"/>
                  </a:cubicBezTo>
                  <a:cubicBezTo>
                    <a:pt x="597" y="450"/>
                    <a:pt x="597" y="455"/>
                    <a:pt x="597" y="460"/>
                  </a:cubicBezTo>
                  <a:cubicBezTo>
                    <a:pt x="598" y="460"/>
                    <a:pt x="599" y="459"/>
                    <a:pt x="599" y="458"/>
                  </a:cubicBezTo>
                  <a:cubicBezTo>
                    <a:pt x="523" y="455"/>
                    <a:pt x="446" y="452"/>
                    <a:pt x="370" y="449"/>
                  </a:cubicBezTo>
                  <a:cubicBezTo>
                    <a:pt x="255" y="444"/>
                    <a:pt x="140" y="440"/>
                    <a:pt x="26" y="435"/>
                  </a:cubicBezTo>
                  <a:cubicBezTo>
                    <a:pt x="18" y="435"/>
                    <a:pt x="10" y="435"/>
                    <a:pt x="2" y="434"/>
                  </a:cubicBezTo>
                  <a:cubicBezTo>
                    <a:pt x="3" y="435"/>
                    <a:pt x="3" y="436"/>
                    <a:pt x="4" y="436"/>
                  </a:cubicBezTo>
                  <a:cubicBezTo>
                    <a:pt x="12" y="340"/>
                    <a:pt x="20" y="244"/>
                    <a:pt x="29" y="148"/>
                  </a:cubicBezTo>
                  <a:cubicBezTo>
                    <a:pt x="33" y="99"/>
                    <a:pt x="37" y="51"/>
                    <a:pt x="41" y="2"/>
                  </a:cubicBezTo>
                  <a:cubicBezTo>
                    <a:pt x="40" y="3"/>
                    <a:pt x="40" y="4"/>
                    <a:pt x="39" y="4"/>
                  </a:cubicBezTo>
                  <a:cubicBezTo>
                    <a:pt x="137" y="11"/>
                    <a:pt x="235" y="18"/>
                    <a:pt x="332" y="25"/>
                  </a:cubicBezTo>
                  <a:cubicBezTo>
                    <a:pt x="370" y="28"/>
                    <a:pt x="407" y="30"/>
                    <a:pt x="444" y="33"/>
                  </a:cubicBezTo>
                  <a:cubicBezTo>
                    <a:pt x="461" y="34"/>
                    <a:pt x="478" y="33"/>
                    <a:pt x="495" y="33"/>
                  </a:cubicBezTo>
                  <a:cubicBezTo>
                    <a:pt x="525" y="33"/>
                    <a:pt x="555" y="33"/>
                    <a:pt x="585" y="33"/>
                  </a:cubicBezTo>
                  <a:cubicBezTo>
                    <a:pt x="590" y="33"/>
                    <a:pt x="594" y="33"/>
                    <a:pt x="599" y="33"/>
                  </a:cubicBezTo>
                  <a:cubicBezTo>
                    <a:pt x="599" y="32"/>
                    <a:pt x="598" y="32"/>
                    <a:pt x="597" y="31"/>
                  </a:cubicBezTo>
                  <a:cubicBezTo>
                    <a:pt x="597" y="71"/>
                    <a:pt x="597" y="111"/>
                    <a:pt x="597" y="151"/>
                  </a:cubicBezTo>
                  <a:cubicBezTo>
                    <a:pt x="597" y="154"/>
                    <a:pt x="601" y="154"/>
                    <a:pt x="601" y="151"/>
                  </a:cubicBezTo>
                  <a:cubicBezTo>
                    <a:pt x="601" y="111"/>
                    <a:pt x="601" y="71"/>
                    <a:pt x="601" y="31"/>
                  </a:cubicBezTo>
                  <a:cubicBezTo>
                    <a:pt x="601" y="30"/>
                    <a:pt x="600" y="29"/>
                    <a:pt x="599" y="29"/>
                  </a:cubicBezTo>
                  <a:cubicBezTo>
                    <a:pt x="550" y="29"/>
                    <a:pt x="502" y="29"/>
                    <a:pt x="453" y="29"/>
                  </a:cubicBezTo>
                  <a:cubicBezTo>
                    <a:pt x="425" y="29"/>
                    <a:pt x="397" y="26"/>
                    <a:pt x="370" y="24"/>
                  </a:cubicBezTo>
                  <a:cubicBezTo>
                    <a:pt x="261" y="16"/>
                    <a:pt x="153" y="8"/>
                    <a:pt x="45" y="1"/>
                  </a:cubicBezTo>
                  <a:cubicBezTo>
                    <a:pt x="43" y="1"/>
                    <a:pt x="41" y="0"/>
                    <a:pt x="39" y="0"/>
                  </a:cubicBezTo>
                  <a:cubicBezTo>
                    <a:pt x="38" y="0"/>
                    <a:pt x="37" y="1"/>
                    <a:pt x="37" y="2"/>
                  </a:cubicBezTo>
                  <a:cubicBezTo>
                    <a:pt x="29" y="98"/>
                    <a:pt x="21" y="195"/>
                    <a:pt x="12" y="291"/>
                  </a:cubicBezTo>
                  <a:cubicBezTo>
                    <a:pt x="8" y="339"/>
                    <a:pt x="4" y="388"/>
                    <a:pt x="0" y="436"/>
                  </a:cubicBezTo>
                  <a:cubicBezTo>
                    <a:pt x="0" y="437"/>
                    <a:pt x="1" y="438"/>
                    <a:pt x="2" y="438"/>
                  </a:cubicBezTo>
                  <a:cubicBezTo>
                    <a:pt x="93" y="442"/>
                    <a:pt x="183" y="446"/>
                    <a:pt x="274" y="449"/>
                  </a:cubicBezTo>
                  <a:cubicBezTo>
                    <a:pt x="358" y="453"/>
                    <a:pt x="441" y="456"/>
                    <a:pt x="525" y="459"/>
                  </a:cubicBezTo>
                  <a:cubicBezTo>
                    <a:pt x="550" y="460"/>
                    <a:pt x="575" y="461"/>
                    <a:pt x="599" y="462"/>
                  </a:cubicBezTo>
                  <a:cubicBezTo>
                    <a:pt x="600" y="462"/>
                    <a:pt x="601" y="461"/>
                    <a:pt x="601" y="460"/>
                  </a:cubicBezTo>
                  <a:cubicBezTo>
                    <a:pt x="601" y="363"/>
                    <a:pt x="601" y="265"/>
                    <a:pt x="601" y="167"/>
                  </a:cubicBezTo>
                  <a:cubicBezTo>
                    <a:pt x="601" y="162"/>
                    <a:pt x="601" y="156"/>
                    <a:pt x="601" y="151"/>
                  </a:cubicBezTo>
                  <a:cubicBezTo>
                    <a:pt x="601" y="148"/>
                    <a:pt x="597" y="148"/>
                    <a:pt x="597" y="1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7" name="Freeform 327"/>
            <p:cNvSpPr>
              <a:spLocks/>
            </p:cNvSpPr>
            <p:nvPr/>
          </p:nvSpPr>
          <p:spPr bwMode="auto">
            <a:xfrm>
              <a:off x="3125788" y="4106863"/>
              <a:ext cx="835025" cy="931863"/>
            </a:xfrm>
            <a:custGeom>
              <a:avLst/>
              <a:gdLst>
                <a:gd name="T0" fmla="*/ 526 w 526"/>
                <a:gd name="T1" fmla="*/ 407 h 587"/>
                <a:gd name="T2" fmla="*/ 526 w 526"/>
                <a:gd name="T3" fmla="*/ 533 h 587"/>
                <a:gd name="T4" fmla="*/ 213 w 526"/>
                <a:gd name="T5" fmla="*/ 533 h 587"/>
                <a:gd name="T6" fmla="*/ 213 w 526"/>
                <a:gd name="T7" fmla="*/ 553 h 587"/>
                <a:gd name="T8" fmla="*/ 71 w 526"/>
                <a:gd name="T9" fmla="*/ 555 h 587"/>
                <a:gd name="T10" fmla="*/ 71 w 526"/>
                <a:gd name="T11" fmla="*/ 587 h 587"/>
                <a:gd name="T12" fmla="*/ 0 w 526"/>
                <a:gd name="T13" fmla="*/ 583 h 587"/>
                <a:gd name="T14" fmla="*/ 36 w 526"/>
                <a:gd name="T15" fmla="*/ 0 h 587"/>
                <a:gd name="T16" fmla="*/ 526 w 526"/>
                <a:gd name="T17" fmla="*/ 20 h 587"/>
                <a:gd name="T18" fmla="*/ 526 w 526"/>
                <a:gd name="T19" fmla="*/ 77 h 587"/>
                <a:gd name="T20" fmla="*/ 526 w 526"/>
                <a:gd name="T21" fmla="*/ 97 h 587"/>
                <a:gd name="T22" fmla="*/ 526 w 526"/>
                <a:gd name="T23" fmla="*/ 121 h 587"/>
                <a:gd name="T24" fmla="*/ 526 w 526"/>
                <a:gd name="T25" fmla="*/ 40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587">
                  <a:moveTo>
                    <a:pt x="526" y="407"/>
                  </a:moveTo>
                  <a:lnTo>
                    <a:pt x="526" y="533"/>
                  </a:lnTo>
                  <a:lnTo>
                    <a:pt x="213" y="533"/>
                  </a:lnTo>
                  <a:lnTo>
                    <a:pt x="213" y="553"/>
                  </a:lnTo>
                  <a:lnTo>
                    <a:pt x="71" y="555"/>
                  </a:lnTo>
                  <a:lnTo>
                    <a:pt x="71" y="587"/>
                  </a:lnTo>
                  <a:lnTo>
                    <a:pt x="0" y="583"/>
                  </a:lnTo>
                  <a:lnTo>
                    <a:pt x="36" y="0"/>
                  </a:lnTo>
                  <a:lnTo>
                    <a:pt x="526" y="20"/>
                  </a:lnTo>
                  <a:lnTo>
                    <a:pt x="526" y="77"/>
                  </a:lnTo>
                  <a:lnTo>
                    <a:pt x="526" y="97"/>
                  </a:lnTo>
                  <a:lnTo>
                    <a:pt x="526" y="121"/>
                  </a:lnTo>
                  <a:lnTo>
                    <a:pt x="526" y="40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8" name="Freeform 328"/>
            <p:cNvSpPr>
              <a:spLocks/>
            </p:cNvSpPr>
            <p:nvPr/>
          </p:nvSpPr>
          <p:spPr bwMode="auto">
            <a:xfrm>
              <a:off x="3125788" y="4106863"/>
              <a:ext cx="835025" cy="931863"/>
            </a:xfrm>
            <a:custGeom>
              <a:avLst/>
              <a:gdLst>
                <a:gd name="T0" fmla="*/ 526 w 526"/>
                <a:gd name="T1" fmla="*/ 407 h 587"/>
                <a:gd name="T2" fmla="*/ 526 w 526"/>
                <a:gd name="T3" fmla="*/ 533 h 587"/>
                <a:gd name="T4" fmla="*/ 213 w 526"/>
                <a:gd name="T5" fmla="*/ 533 h 587"/>
                <a:gd name="T6" fmla="*/ 213 w 526"/>
                <a:gd name="T7" fmla="*/ 553 h 587"/>
                <a:gd name="T8" fmla="*/ 71 w 526"/>
                <a:gd name="T9" fmla="*/ 555 h 587"/>
                <a:gd name="T10" fmla="*/ 71 w 526"/>
                <a:gd name="T11" fmla="*/ 587 h 587"/>
                <a:gd name="T12" fmla="*/ 0 w 526"/>
                <a:gd name="T13" fmla="*/ 583 h 587"/>
                <a:gd name="T14" fmla="*/ 36 w 526"/>
                <a:gd name="T15" fmla="*/ 0 h 587"/>
                <a:gd name="T16" fmla="*/ 526 w 526"/>
                <a:gd name="T17" fmla="*/ 20 h 587"/>
                <a:gd name="T18" fmla="*/ 526 w 526"/>
                <a:gd name="T19" fmla="*/ 77 h 587"/>
                <a:gd name="T20" fmla="*/ 526 w 526"/>
                <a:gd name="T21" fmla="*/ 97 h 587"/>
                <a:gd name="T22" fmla="*/ 526 w 526"/>
                <a:gd name="T23" fmla="*/ 121 h 587"/>
                <a:gd name="T24" fmla="*/ 526 w 526"/>
                <a:gd name="T25" fmla="*/ 40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6" h="587">
                  <a:moveTo>
                    <a:pt x="526" y="407"/>
                  </a:moveTo>
                  <a:lnTo>
                    <a:pt x="526" y="533"/>
                  </a:lnTo>
                  <a:lnTo>
                    <a:pt x="213" y="533"/>
                  </a:lnTo>
                  <a:lnTo>
                    <a:pt x="213" y="553"/>
                  </a:lnTo>
                  <a:lnTo>
                    <a:pt x="71" y="555"/>
                  </a:lnTo>
                  <a:lnTo>
                    <a:pt x="71" y="587"/>
                  </a:lnTo>
                  <a:lnTo>
                    <a:pt x="0" y="583"/>
                  </a:lnTo>
                  <a:lnTo>
                    <a:pt x="36" y="0"/>
                  </a:lnTo>
                  <a:lnTo>
                    <a:pt x="526" y="20"/>
                  </a:lnTo>
                  <a:lnTo>
                    <a:pt x="526" y="77"/>
                  </a:lnTo>
                  <a:lnTo>
                    <a:pt x="526" y="97"/>
                  </a:lnTo>
                  <a:lnTo>
                    <a:pt x="526" y="121"/>
                  </a:lnTo>
                  <a:lnTo>
                    <a:pt x="526" y="40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19" name="Freeform 329"/>
            <p:cNvSpPr>
              <a:spLocks/>
            </p:cNvSpPr>
            <p:nvPr/>
          </p:nvSpPr>
          <p:spPr bwMode="auto">
            <a:xfrm>
              <a:off x="3122613" y="4103688"/>
              <a:ext cx="841375" cy="938213"/>
            </a:xfrm>
            <a:custGeom>
              <a:avLst/>
              <a:gdLst>
                <a:gd name="T0" fmla="*/ 547 w 551"/>
                <a:gd name="T1" fmla="*/ 426 h 615"/>
                <a:gd name="T2" fmla="*/ 547 w 551"/>
                <a:gd name="T3" fmla="*/ 557 h 615"/>
                <a:gd name="T4" fmla="*/ 549 w 551"/>
                <a:gd name="T5" fmla="*/ 555 h 615"/>
                <a:gd name="T6" fmla="*/ 252 w 551"/>
                <a:gd name="T7" fmla="*/ 555 h 615"/>
                <a:gd name="T8" fmla="*/ 224 w 551"/>
                <a:gd name="T9" fmla="*/ 555 h 615"/>
                <a:gd name="T10" fmla="*/ 222 w 551"/>
                <a:gd name="T11" fmla="*/ 557 h 615"/>
                <a:gd name="T12" fmla="*/ 222 w 551"/>
                <a:gd name="T13" fmla="*/ 577 h 615"/>
                <a:gd name="T14" fmla="*/ 224 w 551"/>
                <a:gd name="T15" fmla="*/ 575 h 615"/>
                <a:gd name="T16" fmla="*/ 76 w 551"/>
                <a:gd name="T17" fmla="*/ 577 h 615"/>
                <a:gd name="T18" fmla="*/ 74 w 551"/>
                <a:gd name="T19" fmla="*/ 579 h 615"/>
                <a:gd name="T20" fmla="*/ 74 w 551"/>
                <a:gd name="T21" fmla="*/ 613 h 615"/>
                <a:gd name="T22" fmla="*/ 76 w 551"/>
                <a:gd name="T23" fmla="*/ 611 h 615"/>
                <a:gd name="T24" fmla="*/ 2 w 551"/>
                <a:gd name="T25" fmla="*/ 607 h 615"/>
                <a:gd name="T26" fmla="*/ 4 w 551"/>
                <a:gd name="T27" fmla="*/ 609 h 615"/>
                <a:gd name="T28" fmla="*/ 20 w 551"/>
                <a:gd name="T29" fmla="*/ 362 h 615"/>
                <a:gd name="T30" fmla="*/ 40 w 551"/>
                <a:gd name="T31" fmla="*/ 28 h 615"/>
                <a:gd name="T32" fmla="*/ 42 w 551"/>
                <a:gd name="T33" fmla="*/ 2 h 615"/>
                <a:gd name="T34" fmla="*/ 40 w 551"/>
                <a:gd name="T35" fmla="*/ 4 h 615"/>
                <a:gd name="T36" fmla="*/ 312 w 551"/>
                <a:gd name="T37" fmla="*/ 15 h 615"/>
                <a:gd name="T38" fmla="*/ 549 w 551"/>
                <a:gd name="T39" fmla="*/ 25 h 615"/>
                <a:gd name="T40" fmla="*/ 547 w 551"/>
                <a:gd name="T41" fmla="*/ 23 h 615"/>
                <a:gd name="T42" fmla="*/ 547 w 551"/>
                <a:gd name="T43" fmla="*/ 293 h 615"/>
                <a:gd name="T44" fmla="*/ 547 w 551"/>
                <a:gd name="T45" fmla="*/ 426 h 615"/>
                <a:gd name="T46" fmla="*/ 551 w 551"/>
                <a:gd name="T47" fmla="*/ 426 h 615"/>
                <a:gd name="T48" fmla="*/ 551 w 551"/>
                <a:gd name="T49" fmla="*/ 137 h 615"/>
                <a:gd name="T50" fmla="*/ 551 w 551"/>
                <a:gd name="T51" fmla="*/ 23 h 615"/>
                <a:gd name="T52" fmla="*/ 549 w 551"/>
                <a:gd name="T53" fmla="*/ 21 h 615"/>
                <a:gd name="T54" fmla="*/ 278 w 551"/>
                <a:gd name="T55" fmla="*/ 10 h 615"/>
                <a:gd name="T56" fmla="*/ 40 w 551"/>
                <a:gd name="T57" fmla="*/ 0 h 615"/>
                <a:gd name="T58" fmla="*/ 38 w 551"/>
                <a:gd name="T59" fmla="*/ 2 h 615"/>
                <a:gd name="T60" fmla="*/ 23 w 551"/>
                <a:gd name="T61" fmla="*/ 249 h 615"/>
                <a:gd name="T62" fmla="*/ 2 w 551"/>
                <a:gd name="T63" fmla="*/ 583 h 615"/>
                <a:gd name="T64" fmla="*/ 0 w 551"/>
                <a:gd name="T65" fmla="*/ 609 h 615"/>
                <a:gd name="T66" fmla="*/ 2 w 551"/>
                <a:gd name="T67" fmla="*/ 611 h 615"/>
                <a:gd name="T68" fmla="*/ 76 w 551"/>
                <a:gd name="T69" fmla="*/ 615 h 615"/>
                <a:gd name="T70" fmla="*/ 78 w 551"/>
                <a:gd name="T71" fmla="*/ 613 h 615"/>
                <a:gd name="T72" fmla="*/ 78 w 551"/>
                <a:gd name="T73" fmla="*/ 579 h 615"/>
                <a:gd name="T74" fmla="*/ 76 w 551"/>
                <a:gd name="T75" fmla="*/ 581 h 615"/>
                <a:gd name="T76" fmla="*/ 224 w 551"/>
                <a:gd name="T77" fmla="*/ 579 h 615"/>
                <a:gd name="T78" fmla="*/ 226 w 551"/>
                <a:gd name="T79" fmla="*/ 577 h 615"/>
                <a:gd name="T80" fmla="*/ 226 w 551"/>
                <a:gd name="T81" fmla="*/ 557 h 615"/>
                <a:gd name="T82" fmla="*/ 224 w 551"/>
                <a:gd name="T83" fmla="*/ 559 h 615"/>
                <a:gd name="T84" fmla="*/ 521 w 551"/>
                <a:gd name="T85" fmla="*/ 559 h 615"/>
                <a:gd name="T86" fmla="*/ 549 w 551"/>
                <a:gd name="T87" fmla="*/ 559 h 615"/>
                <a:gd name="T88" fmla="*/ 551 w 551"/>
                <a:gd name="T89" fmla="*/ 557 h 615"/>
                <a:gd name="T90" fmla="*/ 551 w 551"/>
                <a:gd name="T91" fmla="*/ 426 h 615"/>
                <a:gd name="T92" fmla="*/ 547 w 551"/>
                <a:gd name="T93" fmla="*/ 426 h 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51" h="615">
                  <a:moveTo>
                    <a:pt x="547" y="426"/>
                  </a:moveTo>
                  <a:cubicBezTo>
                    <a:pt x="547" y="470"/>
                    <a:pt x="547" y="513"/>
                    <a:pt x="547" y="557"/>
                  </a:cubicBezTo>
                  <a:cubicBezTo>
                    <a:pt x="548" y="556"/>
                    <a:pt x="549" y="556"/>
                    <a:pt x="549" y="555"/>
                  </a:cubicBezTo>
                  <a:cubicBezTo>
                    <a:pt x="450" y="555"/>
                    <a:pt x="351" y="555"/>
                    <a:pt x="252" y="555"/>
                  </a:cubicBezTo>
                  <a:cubicBezTo>
                    <a:pt x="243" y="555"/>
                    <a:pt x="233" y="555"/>
                    <a:pt x="224" y="555"/>
                  </a:cubicBezTo>
                  <a:cubicBezTo>
                    <a:pt x="223" y="555"/>
                    <a:pt x="222" y="556"/>
                    <a:pt x="222" y="557"/>
                  </a:cubicBezTo>
                  <a:cubicBezTo>
                    <a:pt x="222" y="564"/>
                    <a:pt x="222" y="570"/>
                    <a:pt x="222" y="577"/>
                  </a:cubicBezTo>
                  <a:cubicBezTo>
                    <a:pt x="223" y="576"/>
                    <a:pt x="223" y="576"/>
                    <a:pt x="224" y="575"/>
                  </a:cubicBezTo>
                  <a:cubicBezTo>
                    <a:pt x="175" y="576"/>
                    <a:pt x="125" y="576"/>
                    <a:pt x="76" y="577"/>
                  </a:cubicBezTo>
                  <a:cubicBezTo>
                    <a:pt x="75" y="577"/>
                    <a:pt x="74" y="578"/>
                    <a:pt x="74" y="579"/>
                  </a:cubicBezTo>
                  <a:cubicBezTo>
                    <a:pt x="74" y="590"/>
                    <a:pt x="74" y="602"/>
                    <a:pt x="74" y="613"/>
                  </a:cubicBezTo>
                  <a:cubicBezTo>
                    <a:pt x="75" y="612"/>
                    <a:pt x="75" y="612"/>
                    <a:pt x="76" y="611"/>
                  </a:cubicBezTo>
                  <a:cubicBezTo>
                    <a:pt x="51" y="610"/>
                    <a:pt x="27" y="608"/>
                    <a:pt x="2" y="607"/>
                  </a:cubicBezTo>
                  <a:cubicBezTo>
                    <a:pt x="3" y="608"/>
                    <a:pt x="3" y="608"/>
                    <a:pt x="4" y="609"/>
                  </a:cubicBezTo>
                  <a:cubicBezTo>
                    <a:pt x="9" y="527"/>
                    <a:pt x="14" y="445"/>
                    <a:pt x="20" y="362"/>
                  </a:cubicBezTo>
                  <a:cubicBezTo>
                    <a:pt x="27" y="251"/>
                    <a:pt x="33" y="140"/>
                    <a:pt x="40" y="28"/>
                  </a:cubicBezTo>
                  <a:cubicBezTo>
                    <a:pt x="41" y="20"/>
                    <a:pt x="41" y="11"/>
                    <a:pt x="42" y="2"/>
                  </a:cubicBezTo>
                  <a:cubicBezTo>
                    <a:pt x="41" y="3"/>
                    <a:pt x="41" y="4"/>
                    <a:pt x="40" y="4"/>
                  </a:cubicBezTo>
                  <a:cubicBezTo>
                    <a:pt x="131" y="8"/>
                    <a:pt x="221" y="12"/>
                    <a:pt x="312" y="15"/>
                  </a:cubicBezTo>
                  <a:cubicBezTo>
                    <a:pt x="391" y="18"/>
                    <a:pt x="470" y="22"/>
                    <a:pt x="549" y="25"/>
                  </a:cubicBezTo>
                  <a:cubicBezTo>
                    <a:pt x="549" y="24"/>
                    <a:pt x="548" y="23"/>
                    <a:pt x="547" y="23"/>
                  </a:cubicBezTo>
                  <a:cubicBezTo>
                    <a:pt x="547" y="113"/>
                    <a:pt x="547" y="203"/>
                    <a:pt x="547" y="293"/>
                  </a:cubicBezTo>
                  <a:cubicBezTo>
                    <a:pt x="547" y="337"/>
                    <a:pt x="547" y="382"/>
                    <a:pt x="547" y="426"/>
                  </a:cubicBezTo>
                  <a:cubicBezTo>
                    <a:pt x="547" y="429"/>
                    <a:pt x="551" y="429"/>
                    <a:pt x="551" y="426"/>
                  </a:cubicBezTo>
                  <a:cubicBezTo>
                    <a:pt x="551" y="330"/>
                    <a:pt x="551" y="234"/>
                    <a:pt x="551" y="137"/>
                  </a:cubicBezTo>
                  <a:cubicBezTo>
                    <a:pt x="551" y="99"/>
                    <a:pt x="551" y="61"/>
                    <a:pt x="551" y="23"/>
                  </a:cubicBezTo>
                  <a:cubicBezTo>
                    <a:pt x="551" y="22"/>
                    <a:pt x="550" y="21"/>
                    <a:pt x="549" y="21"/>
                  </a:cubicBezTo>
                  <a:cubicBezTo>
                    <a:pt x="459" y="17"/>
                    <a:pt x="368" y="14"/>
                    <a:pt x="278" y="10"/>
                  </a:cubicBezTo>
                  <a:cubicBezTo>
                    <a:pt x="198" y="7"/>
                    <a:pt x="119" y="4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3" y="85"/>
                    <a:pt x="28" y="167"/>
                    <a:pt x="23" y="249"/>
                  </a:cubicBezTo>
                  <a:cubicBezTo>
                    <a:pt x="16" y="361"/>
                    <a:pt x="9" y="472"/>
                    <a:pt x="2" y="583"/>
                  </a:cubicBezTo>
                  <a:cubicBezTo>
                    <a:pt x="1" y="592"/>
                    <a:pt x="1" y="601"/>
                    <a:pt x="0" y="609"/>
                  </a:cubicBezTo>
                  <a:cubicBezTo>
                    <a:pt x="0" y="610"/>
                    <a:pt x="1" y="611"/>
                    <a:pt x="2" y="611"/>
                  </a:cubicBezTo>
                  <a:cubicBezTo>
                    <a:pt x="27" y="612"/>
                    <a:pt x="51" y="614"/>
                    <a:pt x="76" y="615"/>
                  </a:cubicBezTo>
                  <a:cubicBezTo>
                    <a:pt x="77" y="615"/>
                    <a:pt x="78" y="614"/>
                    <a:pt x="78" y="613"/>
                  </a:cubicBezTo>
                  <a:cubicBezTo>
                    <a:pt x="78" y="602"/>
                    <a:pt x="78" y="590"/>
                    <a:pt x="78" y="579"/>
                  </a:cubicBezTo>
                  <a:cubicBezTo>
                    <a:pt x="77" y="580"/>
                    <a:pt x="77" y="580"/>
                    <a:pt x="76" y="581"/>
                  </a:cubicBezTo>
                  <a:cubicBezTo>
                    <a:pt x="125" y="580"/>
                    <a:pt x="175" y="580"/>
                    <a:pt x="224" y="579"/>
                  </a:cubicBezTo>
                  <a:cubicBezTo>
                    <a:pt x="225" y="579"/>
                    <a:pt x="226" y="578"/>
                    <a:pt x="226" y="577"/>
                  </a:cubicBezTo>
                  <a:cubicBezTo>
                    <a:pt x="226" y="570"/>
                    <a:pt x="226" y="564"/>
                    <a:pt x="226" y="557"/>
                  </a:cubicBezTo>
                  <a:cubicBezTo>
                    <a:pt x="225" y="558"/>
                    <a:pt x="225" y="558"/>
                    <a:pt x="224" y="559"/>
                  </a:cubicBezTo>
                  <a:cubicBezTo>
                    <a:pt x="323" y="559"/>
                    <a:pt x="422" y="559"/>
                    <a:pt x="521" y="559"/>
                  </a:cubicBezTo>
                  <a:cubicBezTo>
                    <a:pt x="531" y="559"/>
                    <a:pt x="540" y="559"/>
                    <a:pt x="549" y="559"/>
                  </a:cubicBezTo>
                  <a:cubicBezTo>
                    <a:pt x="550" y="559"/>
                    <a:pt x="551" y="558"/>
                    <a:pt x="551" y="557"/>
                  </a:cubicBezTo>
                  <a:cubicBezTo>
                    <a:pt x="551" y="513"/>
                    <a:pt x="551" y="470"/>
                    <a:pt x="551" y="426"/>
                  </a:cubicBezTo>
                  <a:cubicBezTo>
                    <a:pt x="551" y="424"/>
                    <a:pt x="547" y="424"/>
                    <a:pt x="547" y="42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0" name="Freeform 330"/>
            <p:cNvSpPr>
              <a:spLocks/>
            </p:cNvSpPr>
            <p:nvPr/>
          </p:nvSpPr>
          <p:spPr bwMode="auto">
            <a:xfrm>
              <a:off x="2613025" y="2019300"/>
              <a:ext cx="1295400" cy="815975"/>
            </a:xfrm>
            <a:custGeom>
              <a:avLst/>
              <a:gdLst>
                <a:gd name="T0" fmla="*/ 848 w 848"/>
                <a:gd name="T1" fmla="*/ 104 h 535"/>
                <a:gd name="T2" fmla="*/ 831 w 848"/>
                <a:gd name="T3" fmla="*/ 445 h 535"/>
                <a:gd name="T4" fmla="*/ 826 w 848"/>
                <a:gd name="T5" fmla="*/ 531 h 535"/>
                <a:gd name="T6" fmla="*/ 301 w 848"/>
                <a:gd name="T7" fmla="*/ 495 h 535"/>
                <a:gd name="T8" fmla="*/ 301 w 848"/>
                <a:gd name="T9" fmla="*/ 531 h 535"/>
                <a:gd name="T10" fmla="*/ 274 w 848"/>
                <a:gd name="T11" fmla="*/ 527 h 535"/>
                <a:gd name="T12" fmla="*/ 208 w 848"/>
                <a:gd name="T13" fmla="*/ 527 h 535"/>
                <a:gd name="T14" fmla="*/ 178 w 848"/>
                <a:gd name="T15" fmla="*/ 527 h 535"/>
                <a:gd name="T16" fmla="*/ 141 w 848"/>
                <a:gd name="T17" fmla="*/ 527 h 535"/>
                <a:gd name="T18" fmla="*/ 141 w 848"/>
                <a:gd name="T19" fmla="*/ 487 h 535"/>
                <a:gd name="T20" fmla="*/ 122 w 848"/>
                <a:gd name="T21" fmla="*/ 466 h 535"/>
                <a:gd name="T22" fmla="*/ 112 w 848"/>
                <a:gd name="T23" fmla="*/ 402 h 535"/>
                <a:gd name="T24" fmla="*/ 93 w 848"/>
                <a:gd name="T25" fmla="*/ 381 h 535"/>
                <a:gd name="T26" fmla="*/ 58 w 848"/>
                <a:gd name="T27" fmla="*/ 402 h 535"/>
                <a:gd name="T28" fmla="*/ 66 w 848"/>
                <a:gd name="T29" fmla="*/ 362 h 535"/>
                <a:gd name="T30" fmla="*/ 93 w 848"/>
                <a:gd name="T31" fmla="*/ 311 h 535"/>
                <a:gd name="T32" fmla="*/ 93 w 848"/>
                <a:gd name="T33" fmla="*/ 277 h 535"/>
                <a:gd name="T34" fmla="*/ 72 w 848"/>
                <a:gd name="T35" fmla="*/ 277 h 535"/>
                <a:gd name="T36" fmla="*/ 26 w 848"/>
                <a:gd name="T37" fmla="*/ 199 h 535"/>
                <a:gd name="T38" fmla="*/ 14 w 848"/>
                <a:gd name="T39" fmla="*/ 158 h 535"/>
                <a:gd name="T40" fmla="*/ 0 w 848"/>
                <a:gd name="T41" fmla="*/ 106 h 535"/>
                <a:gd name="T42" fmla="*/ 14 w 848"/>
                <a:gd name="T43" fmla="*/ 0 h 535"/>
                <a:gd name="T44" fmla="*/ 848 w 848"/>
                <a:gd name="T45" fmla="*/ 10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8" h="535">
                  <a:moveTo>
                    <a:pt x="848" y="104"/>
                  </a:moveTo>
                  <a:cubicBezTo>
                    <a:pt x="831" y="445"/>
                    <a:pt x="831" y="445"/>
                    <a:pt x="831" y="445"/>
                  </a:cubicBezTo>
                  <a:cubicBezTo>
                    <a:pt x="826" y="531"/>
                    <a:pt x="826" y="531"/>
                    <a:pt x="826" y="531"/>
                  </a:cubicBezTo>
                  <a:cubicBezTo>
                    <a:pt x="301" y="495"/>
                    <a:pt x="301" y="495"/>
                    <a:pt x="301" y="495"/>
                  </a:cubicBezTo>
                  <a:cubicBezTo>
                    <a:pt x="301" y="531"/>
                    <a:pt x="301" y="531"/>
                    <a:pt x="301" y="531"/>
                  </a:cubicBezTo>
                  <a:cubicBezTo>
                    <a:pt x="274" y="527"/>
                    <a:pt x="274" y="527"/>
                    <a:pt x="274" y="527"/>
                  </a:cubicBezTo>
                  <a:cubicBezTo>
                    <a:pt x="274" y="527"/>
                    <a:pt x="216" y="535"/>
                    <a:pt x="208" y="527"/>
                  </a:cubicBezTo>
                  <a:cubicBezTo>
                    <a:pt x="200" y="519"/>
                    <a:pt x="178" y="527"/>
                    <a:pt x="178" y="527"/>
                  </a:cubicBezTo>
                  <a:cubicBezTo>
                    <a:pt x="141" y="527"/>
                    <a:pt x="141" y="527"/>
                    <a:pt x="141" y="527"/>
                  </a:cubicBezTo>
                  <a:cubicBezTo>
                    <a:pt x="141" y="487"/>
                    <a:pt x="141" y="487"/>
                    <a:pt x="141" y="487"/>
                  </a:cubicBezTo>
                  <a:cubicBezTo>
                    <a:pt x="122" y="466"/>
                    <a:pt x="122" y="466"/>
                    <a:pt x="122" y="466"/>
                  </a:cubicBezTo>
                  <a:cubicBezTo>
                    <a:pt x="112" y="402"/>
                    <a:pt x="112" y="402"/>
                    <a:pt x="112" y="402"/>
                  </a:cubicBezTo>
                  <a:cubicBezTo>
                    <a:pt x="93" y="381"/>
                    <a:pt x="93" y="381"/>
                    <a:pt x="93" y="381"/>
                  </a:cubicBezTo>
                  <a:cubicBezTo>
                    <a:pt x="58" y="402"/>
                    <a:pt x="58" y="402"/>
                    <a:pt x="58" y="40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93" y="311"/>
                    <a:pt x="93" y="311"/>
                    <a:pt x="93" y="311"/>
                  </a:cubicBezTo>
                  <a:cubicBezTo>
                    <a:pt x="93" y="277"/>
                    <a:pt x="93" y="277"/>
                    <a:pt x="93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81" y="65"/>
                    <a:pt x="586" y="93"/>
                    <a:pt x="848" y="104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1" name="Freeform 331"/>
            <p:cNvSpPr>
              <a:spLocks/>
            </p:cNvSpPr>
            <p:nvPr/>
          </p:nvSpPr>
          <p:spPr bwMode="auto">
            <a:xfrm>
              <a:off x="2613025" y="2019300"/>
              <a:ext cx="1295400" cy="815975"/>
            </a:xfrm>
            <a:custGeom>
              <a:avLst/>
              <a:gdLst>
                <a:gd name="T0" fmla="*/ 848 w 848"/>
                <a:gd name="T1" fmla="*/ 104 h 535"/>
                <a:gd name="T2" fmla="*/ 831 w 848"/>
                <a:gd name="T3" fmla="*/ 445 h 535"/>
                <a:gd name="T4" fmla="*/ 826 w 848"/>
                <a:gd name="T5" fmla="*/ 531 h 535"/>
                <a:gd name="T6" fmla="*/ 301 w 848"/>
                <a:gd name="T7" fmla="*/ 495 h 535"/>
                <a:gd name="T8" fmla="*/ 301 w 848"/>
                <a:gd name="T9" fmla="*/ 531 h 535"/>
                <a:gd name="T10" fmla="*/ 274 w 848"/>
                <a:gd name="T11" fmla="*/ 527 h 535"/>
                <a:gd name="T12" fmla="*/ 208 w 848"/>
                <a:gd name="T13" fmla="*/ 527 h 535"/>
                <a:gd name="T14" fmla="*/ 178 w 848"/>
                <a:gd name="T15" fmla="*/ 527 h 535"/>
                <a:gd name="T16" fmla="*/ 141 w 848"/>
                <a:gd name="T17" fmla="*/ 527 h 535"/>
                <a:gd name="T18" fmla="*/ 141 w 848"/>
                <a:gd name="T19" fmla="*/ 487 h 535"/>
                <a:gd name="T20" fmla="*/ 122 w 848"/>
                <a:gd name="T21" fmla="*/ 466 h 535"/>
                <a:gd name="T22" fmla="*/ 112 w 848"/>
                <a:gd name="T23" fmla="*/ 402 h 535"/>
                <a:gd name="T24" fmla="*/ 93 w 848"/>
                <a:gd name="T25" fmla="*/ 381 h 535"/>
                <a:gd name="T26" fmla="*/ 58 w 848"/>
                <a:gd name="T27" fmla="*/ 402 h 535"/>
                <a:gd name="T28" fmla="*/ 66 w 848"/>
                <a:gd name="T29" fmla="*/ 362 h 535"/>
                <a:gd name="T30" fmla="*/ 93 w 848"/>
                <a:gd name="T31" fmla="*/ 311 h 535"/>
                <a:gd name="T32" fmla="*/ 93 w 848"/>
                <a:gd name="T33" fmla="*/ 277 h 535"/>
                <a:gd name="T34" fmla="*/ 72 w 848"/>
                <a:gd name="T35" fmla="*/ 277 h 535"/>
                <a:gd name="T36" fmla="*/ 26 w 848"/>
                <a:gd name="T37" fmla="*/ 199 h 535"/>
                <a:gd name="T38" fmla="*/ 14 w 848"/>
                <a:gd name="T39" fmla="*/ 158 h 535"/>
                <a:gd name="T40" fmla="*/ 0 w 848"/>
                <a:gd name="T41" fmla="*/ 106 h 535"/>
                <a:gd name="T42" fmla="*/ 14 w 848"/>
                <a:gd name="T43" fmla="*/ 0 h 535"/>
                <a:gd name="T44" fmla="*/ 848 w 848"/>
                <a:gd name="T45" fmla="*/ 104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8" h="535">
                  <a:moveTo>
                    <a:pt x="848" y="104"/>
                  </a:moveTo>
                  <a:cubicBezTo>
                    <a:pt x="831" y="445"/>
                    <a:pt x="831" y="445"/>
                    <a:pt x="831" y="445"/>
                  </a:cubicBezTo>
                  <a:cubicBezTo>
                    <a:pt x="826" y="531"/>
                    <a:pt x="826" y="531"/>
                    <a:pt x="826" y="531"/>
                  </a:cubicBezTo>
                  <a:cubicBezTo>
                    <a:pt x="301" y="495"/>
                    <a:pt x="301" y="495"/>
                    <a:pt x="301" y="495"/>
                  </a:cubicBezTo>
                  <a:cubicBezTo>
                    <a:pt x="301" y="531"/>
                    <a:pt x="301" y="531"/>
                    <a:pt x="301" y="531"/>
                  </a:cubicBezTo>
                  <a:cubicBezTo>
                    <a:pt x="274" y="527"/>
                    <a:pt x="274" y="527"/>
                    <a:pt x="274" y="527"/>
                  </a:cubicBezTo>
                  <a:cubicBezTo>
                    <a:pt x="274" y="527"/>
                    <a:pt x="216" y="535"/>
                    <a:pt x="208" y="527"/>
                  </a:cubicBezTo>
                  <a:cubicBezTo>
                    <a:pt x="200" y="519"/>
                    <a:pt x="178" y="527"/>
                    <a:pt x="178" y="527"/>
                  </a:cubicBezTo>
                  <a:cubicBezTo>
                    <a:pt x="141" y="527"/>
                    <a:pt x="141" y="527"/>
                    <a:pt x="141" y="527"/>
                  </a:cubicBezTo>
                  <a:cubicBezTo>
                    <a:pt x="141" y="487"/>
                    <a:pt x="141" y="487"/>
                    <a:pt x="141" y="487"/>
                  </a:cubicBezTo>
                  <a:cubicBezTo>
                    <a:pt x="122" y="466"/>
                    <a:pt x="122" y="466"/>
                    <a:pt x="122" y="466"/>
                  </a:cubicBezTo>
                  <a:cubicBezTo>
                    <a:pt x="112" y="402"/>
                    <a:pt x="112" y="402"/>
                    <a:pt x="112" y="402"/>
                  </a:cubicBezTo>
                  <a:cubicBezTo>
                    <a:pt x="93" y="381"/>
                    <a:pt x="93" y="381"/>
                    <a:pt x="93" y="381"/>
                  </a:cubicBezTo>
                  <a:cubicBezTo>
                    <a:pt x="58" y="402"/>
                    <a:pt x="58" y="402"/>
                    <a:pt x="58" y="402"/>
                  </a:cubicBezTo>
                  <a:cubicBezTo>
                    <a:pt x="66" y="362"/>
                    <a:pt x="66" y="362"/>
                    <a:pt x="66" y="362"/>
                  </a:cubicBezTo>
                  <a:cubicBezTo>
                    <a:pt x="93" y="311"/>
                    <a:pt x="93" y="311"/>
                    <a:pt x="93" y="311"/>
                  </a:cubicBezTo>
                  <a:cubicBezTo>
                    <a:pt x="93" y="277"/>
                    <a:pt x="93" y="277"/>
                    <a:pt x="93" y="277"/>
                  </a:cubicBezTo>
                  <a:cubicBezTo>
                    <a:pt x="72" y="277"/>
                    <a:pt x="72" y="277"/>
                    <a:pt x="72" y="277"/>
                  </a:cubicBezTo>
                  <a:cubicBezTo>
                    <a:pt x="26" y="199"/>
                    <a:pt x="26" y="199"/>
                    <a:pt x="26" y="199"/>
                  </a:cubicBezTo>
                  <a:cubicBezTo>
                    <a:pt x="14" y="158"/>
                    <a:pt x="14" y="158"/>
                    <a:pt x="14" y="158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81" y="65"/>
                    <a:pt x="586" y="93"/>
                    <a:pt x="848" y="10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2" name="Freeform 332"/>
            <p:cNvSpPr>
              <a:spLocks/>
            </p:cNvSpPr>
            <p:nvPr/>
          </p:nvSpPr>
          <p:spPr bwMode="auto">
            <a:xfrm>
              <a:off x="2609850" y="2016125"/>
              <a:ext cx="1301750" cy="817563"/>
            </a:xfrm>
            <a:custGeom>
              <a:avLst/>
              <a:gdLst>
                <a:gd name="T0" fmla="*/ 834 w 853"/>
                <a:gd name="T1" fmla="*/ 405 h 536"/>
                <a:gd name="T2" fmla="*/ 829 w 853"/>
                <a:gd name="T3" fmla="*/ 531 h 536"/>
                <a:gd name="T4" fmla="*/ 304 w 853"/>
                <a:gd name="T5" fmla="*/ 495 h 536"/>
                <a:gd name="T6" fmla="*/ 302 w 853"/>
                <a:gd name="T7" fmla="*/ 533 h 536"/>
                <a:gd name="T8" fmla="*/ 273 w 853"/>
                <a:gd name="T9" fmla="*/ 528 h 536"/>
                <a:gd name="T10" fmla="*/ 204 w 853"/>
                <a:gd name="T11" fmla="*/ 524 h 536"/>
                <a:gd name="T12" fmla="*/ 163 w 853"/>
                <a:gd name="T13" fmla="*/ 527 h 536"/>
                <a:gd name="T14" fmla="*/ 146 w 853"/>
                <a:gd name="T15" fmla="*/ 529 h 536"/>
                <a:gd name="T16" fmla="*/ 146 w 853"/>
                <a:gd name="T17" fmla="*/ 489 h 536"/>
                <a:gd name="T18" fmla="*/ 126 w 853"/>
                <a:gd name="T19" fmla="*/ 462 h 536"/>
                <a:gd name="T20" fmla="*/ 97 w 853"/>
                <a:gd name="T21" fmla="*/ 381 h 536"/>
                <a:gd name="T22" fmla="*/ 60 w 853"/>
                <a:gd name="T23" fmla="*/ 402 h 536"/>
                <a:gd name="T24" fmla="*/ 70 w 853"/>
                <a:gd name="T25" fmla="*/ 368 h 536"/>
                <a:gd name="T26" fmla="*/ 93 w 853"/>
                <a:gd name="T27" fmla="*/ 323 h 536"/>
                <a:gd name="T28" fmla="*/ 98 w 853"/>
                <a:gd name="T29" fmla="*/ 279 h 536"/>
                <a:gd name="T30" fmla="*/ 78 w 853"/>
                <a:gd name="T31" fmla="*/ 277 h 536"/>
                <a:gd name="T32" fmla="*/ 76 w 853"/>
                <a:gd name="T33" fmla="*/ 277 h 536"/>
                <a:gd name="T34" fmla="*/ 53 w 853"/>
                <a:gd name="T35" fmla="*/ 237 h 536"/>
                <a:gd name="T36" fmla="*/ 24 w 853"/>
                <a:gd name="T37" fmla="*/ 177 h 536"/>
                <a:gd name="T38" fmla="*/ 5 w 853"/>
                <a:gd name="T39" fmla="*/ 106 h 536"/>
                <a:gd name="T40" fmla="*/ 13 w 853"/>
                <a:gd name="T41" fmla="*/ 47 h 536"/>
                <a:gd name="T42" fmla="*/ 17 w 853"/>
                <a:gd name="T43" fmla="*/ 4 h 536"/>
                <a:gd name="T44" fmla="*/ 851 w 853"/>
                <a:gd name="T45" fmla="*/ 108 h 536"/>
                <a:gd name="T46" fmla="*/ 133 w 853"/>
                <a:gd name="T47" fmla="*/ 25 h 536"/>
                <a:gd name="T48" fmla="*/ 15 w 853"/>
                <a:gd name="T49" fmla="*/ 1 h 536"/>
                <a:gd name="T50" fmla="*/ 1 w 853"/>
                <a:gd name="T51" fmla="*/ 106 h 536"/>
                <a:gd name="T52" fmla="*/ 26 w 853"/>
                <a:gd name="T53" fmla="*/ 197 h 536"/>
                <a:gd name="T54" fmla="*/ 58 w 853"/>
                <a:gd name="T55" fmla="*/ 254 h 536"/>
                <a:gd name="T56" fmla="*/ 96 w 853"/>
                <a:gd name="T57" fmla="*/ 281 h 536"/>
                <a:gd name="T58" fmla="*/ 94 w 853"/>
                <a:gd name="T59" fmla="*/ 313 h 536"/>
                <a:gd name="T60" fmla="*/ 89 w 853"/>
                <a:gd name="T61" fmla="*/ 322 h 536"/>
                <a:gd name="T62" fmla="*/ 67 w 853"/>
                <a:gd name="T63" fmla="*/ 367 h 536"/>
                <a:gd name="T64" fmla="*/ 62 w 853"/>
                <a:gd name="T65" fmla="*/ 406 h 536"/>
                <a:gd name="T66" fmla="*/ 96 w 853"/>
                <a:gd name="T67" fmla="*/ 385 h 536"/>
                <a:gd name="T68" fmla="*/ 100 w 853"/>
                <a:gd name="T69" fmla="*/ 391 h 536"/>
                <a:gd name="T70" fmla="*/ 113 w 853"/>
                <a:gd name="T71" fmla="*/ 407 h 536"/>
                <a:gd name="T72" fmla="*/ 123 w 853"/>
                <a:gd name="T73" fmla="*/ 467 h 536"/>
                <a:gd name="T74" fmla="*/ 142 w 853"/>
                <a:gd name="T75" fmla="*/ 491 h 536"/>
                <a:gd name="T76" fmla="*/ 142 w 853"/>
                <a:gd name="T77" fmla="*/ 500 h 536"/>
                <a:gd name="T78" fmla="*/ 144 w 853"/>
                <a:gd name="T79" fmla="*/ 531 h 536"/>
                <a:gd name="T80" fmla="*/ 188 w 853"/>
                <a:gd name="T81" fmla="*/ 529 h 536"/>
                <a:gd name="T82" fmla="*/ 213 w 853"/>
                <a:gd name="T83" fmla="*/ 533 h 536"/>
                <a:gd name="T84" fmla="*/ 273 w 853"/>
                <a:gd name="T85" fmla="*/ 532 h 536"/>
                <a:gd name="T86" fmla="*/ 306 w 853"/>
                <a:gd name="T87" fmla="*/ 533 h 536"/>
                <a:gd name="T88" fmla="*/ 304 w 853"/>
                <a:gd name="T89" fmla="*/ 499 h 536"/>
                <a:gd name="T90" fmla="*/ 829 w 853"/>
                <a:gd name="T91" fmla="*/ 535 h 536"/>
                <a:gd name="T92" fmla="*/ 845 w 853"/>
                <a:gd name="T93" fmla="*/ 262 h 536"/>
                <a:gd name="T94" fmla="*/ 849 w 853"/>
                <a:gd name="T95" fmla="*/ 10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53" h="536">
                  <a:moveTo>
                    <a:pt x="849" y="106"/>
                  </a:moveTo>
                  <a:cubicBezTo>
                    <a:pt x="844" y="206"/>
                    <a:pt x="839" y="305"/>
                    <a:pt x="834" y="405"/>
                  </a:cubicBezTo>
                  <a:cubicBezTo>
                    <a:pt x="832" y="448"/>
                    <a:pt x="829" y="490"/>
                    <a:pt x="827" y="533"/>
                  </a:cubicBezTo>
                  <a:cubicBezTo>
                    <a:pt x="828" y="532"/>
                    <a:pt x="829" y="532"/>
                    <a:pt x="829" y="531"/>
                  </a:cubicBezTo>
                  <a:cubicBezTo>
                    <a:pt x="740" y="525"/>
                    <a:pt x="651" y="519"/>
                    <a:pt x="562" y="513"/>
                  </a:cubicBezTo>
                  <a:cubicBezTo>
                    <a:pt x="476" y="507"/>
                    <a:pt x="390" y="501"/>
                    <a:pt x="304" y="495"/>
                  </a:cubicBezTo>
                  <a:cubicBezTo>
                    <a:pt x="303" y="495"/>
                    <a:pt x="302" y="496"/>
                    <a:pt x="302" y="497"/>
                  </a:cubicBezTo>
                  <a:cubicBezTo>
                    <a:pt x="302" y="509"/>
                    <a:pt x="302" y="521"/>
                    <a:pt x="302" y="533"/>
                  </a:cubicBezTo>
                  <a:cubicBezTo>
                    <a:pt x="303" y="532"/>
                    <a:pt x="303" y="532"/>
                    <a:pt x="304" y="531"/>
                  </a:cubicBezTo>
                  <a:cubicBezTo>
                    <a:pt x="294" y="530"/>
                    <a:pt x="283" y="527"/>
                    <a:pt x="273" y="528"/>
                  </a:cubicBezTo>
                  <a:cubicBezTo>
                    <a:pt x="257" y="530"/>
                    <a:pt x="239" y="532"/>
                    <a:pt x="222" y="531"/>
                  </a:cubicBezTo>
                  <a:cubicBezTo>
                    <a:pt x="215" y="530"/>
                    <a:pt x="211" y="525"/>
                    <a:pt x="204" y="524"/>
                  </a:cubicBezTo>
                  <a:cubicBezTo>
                    <a:pt x="196" y="523"/>
                    <a:pt x="188" y="525"/>
                    <a:pt x="181" y="527"/>
                  </a:cubicBezTo>
                  <a:cubicBezTo>
                    <a:pt x="177" y="529"/>
                    <a:pt x="168" y="527"/>
                    <a:pt x="163" y="527"/>
                  </a:cubicBezTo>
                  <a:cubicBezTo>
                    <a:pt x="156" y="527"/>
                    <a:pt x="150" y="527"/>
                    <a:pt x="144" y="527"/>
                  </a:cubicBezTo>
                  <a:cubicBezTo>
                    <a:pt x="145" y="528"/>
                    <a:pt x="145" y="529"/>
                    <a:pt x="146" y="529"/>
                  </a:cubicBezTo>
                  <a:cubicBezTo>
                    <a:pt x="146" y="523"/>
                    <a:pt x="146" y="516"/>
                    <a:pt x="146" y="509"/>
                  </a:cubicBezTo>
                  <a:cubicBezTo>
                    <a:pt x="146" y="503"/>
                    <a:pt x="148" y="495"/>
                    <a:pt x="146" y="489"/>
                  </a:cubicBezTo>
                  <a:cubicBezTo>
                    <a:pt x="144" y="484"/>
                    <a:pt x="136" y="477"/>
                    <a:pt x="132" y="473"/>
                  </a:cubicBezTo>
                  <a:cubicBezTo>
                    <a:pt x="127" y="467"/>
                    <a:pt x="127" y="468"/>
                    <a:pt x="126" y="462"/>
                  </a:cubicBezTo>
                  <a:cubicBezTo>
                    <a:pt x="123" y="444"/>
                    <a:pt x="120" y="426"/>
                    <a:pt x="117" y="408"/>
                  </a:cubicBezTo>
                  <a:cubicBezTo>
                    <a:pt x="116" y="397"/>
                    <a:pt x="104" y="389"/>
                    <a:pt x="97" y="381"/>
                  </a:cubicBezTo>
                  <a:cubicBezTo>
                    <a:pt x="97" y="381"/>
                    <a:pt x="96" y="381"/>
                    <a:pt x="95" y="381"/>
                  </a:cubicBezTo>
                  <a:cubicBezTo>
                    <a:pt x="83" y="388"/>
                    <a:pt x="72" y="395"/>
                    <a:pt x="60" y="402"/>
                  </a:cubicBezTo>
                  <a:cubicBezTo>
                    <a:pt x="61" y="403"/>
                    <a:pt x="62" y="404"/>
                    <a:pt x="63" y="405"/>
                  </a:cubicBezTo>
                  <a:cubicBezTo>
                    <a:pt x="66" y="393"/>
                    <a:pt x="68" y="380"/>
                    <a:pt x="70" y="368"/>
                  </a:cubicBezTo>
                  <a:cubicBezTo>
                    <a:pt x="72" y="360"/>
                    <a:pt x="79" y="351"/>
                    <a:pt x="83" y="342"/>
                  </a:cubicBezTo>
                  <a:cubicBezTo>
                    <a:pt x="86" y="336"/>
                    <a:pt x="90" y="329"/>
                    <a:pt x="93" y="323"/>
                  </a:cubicBezTo>
                  <a:cubicBezTo>
                    <a:pt x="95" y="320"/>
                    <a:pt x="98" y="316"/>
                    <a:pt x="98" y="313"/>
                  </a:cubicBezTo>
                  <a:cubicBezTo>
                    <a:pt x="98" y="302"/>
                    <a:pt x="98" y="290"/>
                    <a:pt x="98" y="279"/>
                  </a:cubicBezTo>
                  <a:cubicBezTo>
                    <a:pt x="98" y="278"/>
                    <a:pt x="97" y="277"/>
                    <a:pt x="96" y="277"/>
                  </a:cubicBezTo>
                  <a:cubicBezTo>
                    <a:pt x="90" y="277"/>
                    <a:pt x="84" y="277"/>
                    <a:pt x="78" y="277"/>
                  </a:cubicBezTo>
                  <a:cubicBezTo>
                    <a:pt x="77" y="277"/>
                    <a:pt x="76" y="277"/>
                    <a:pt x="75" y="277"/>
                  </a:cubicBezTo>
                  <a:cubicBezTo>
                    <a:pt x="76" y="277"/>
                    <a:pt x="77" y="278"/>
                    <a:pt x="76" y="277"/>
                  </a:cubicBezTo>
                  <a:cubicBezTo>
                    <a:pt x="75" y="276"/>
                    <a:pt x="75" y="275"/>
                    <a:pt x="74" y="273"/>
                  </a:cubicBezTo>
                  <a:cubicBezTo>
                    <a:pt x="67" y="261"/>
                    <a:pt x="60" y="249"/>
                    <a:pt x="53" y="237"/>
                  </a:cubicBezTo>
                  <a:cubicBezTo>
                    <a:pt x="46" y="226"/>
                    <a:pt x="39" y="215"/>
                    <a:pt x="33" y="203"/>
                  </a:cubicBezTo>
                  <a:cubicBezTo>
                    <a:pt x="29" y="196"/>
                    <a:pt x="27" y="186"/>
                    <a:pt x="24" y="177"/>
                  </a:cubicBezTo>
                  <a:cubicBezTo>
                    <a:pt x="18" y="155"/>
                    <a:pt x="12" y="133"/>
                    <a:pt x="5" y="110"/>
                  </a:cubicBezTo>
                  <a:cubicBezTo>
                    <a:pt x="4" y="107"/>
                    <a:pt x="4" y="109"/>
                    <a:pt x="5" y="106"/>
                  </a:cubicBezTo>
                  <a:cubicBezTo>
                    <a:pt x="6" y="102"/>
                    <a:pt x="6" y="97"/>
                    <a:pt x="7" y="92"/>
                  </a:cubicBezTo>
                  <a:cubicBezTo>
                    <a:pt x="9" y="77"/>
                    <a:pt x="11" y="62"/>
                    <a:pt x="13" y="47"/>
                  </a:cubicBezTo>
                  <a:cubicBezTo>
                    <a:pt x="15" y="32"/>
                    <a:pt x="17" y="17"/>
                    <a:pt x="19" y="3"/>
                  </a:cubicBezTo>
                  <a:cubicBezTo>
                    <a:pt x="18" y="3"/>
                    <a:pt x="17" y="3"/>
                    <a:pt x="17" y="4"/>
                  </a:cubicBezTo>
                  <a:cubicBezTo>
                    <a:pt x="250" y="60"/>
                    <a:pt x="491" y="87"/>
                    <a:pt x="731" y="102"/>
                  </a:cubicBezTo>
                  <a:cubicBezTo>
                    <a:pt x="771" y="104"/>
                    <a:pt x="811" y="107"/>
                    <a:pt x="851" y="108"/>
                  </a:cubicBezTo>
                  <a:cubicBezTo>
                    <a:pt x="853" y="108"/>
                    <a:pt x="853" y="104"/>
                    <a:pt x="851" y="104"/>
                  </a:cubicBezTo>
                  <a:cubicBezTo>
                    <a:pt x="610" y="94"/>
                    <a:pt x="369" y="72"/>
                    <a:pt x="133" y="25"/>
                  </a:cubicBezTo>
                  <a:cubicBezTo>
                    <a:pt x="94" y="18"/>
                    <a:pt x="56" y="9"/>
                    <a:pt x="18" y="0"/>
                  </a:cubicBezTo>
                  <a:cubicBezTo>
                    <a:pt x="17" y="0"/>
                    <a:pt x="15" y="0"/>
                    <a:pt x="15" y="1"/>
                  </a:cubicBezTo>
                  <a:cubicBezTo>
                    <a:pt x="12" y="25"/>
                    <a:pt x="9" y="49"/>
                    <a:pt x="5" y="73"/>
                  </a:cubicBezTo>
                  <a:cubicBezTo>
                    <a:pt x="4" y="84"/>
                    <a:pt x="2" y="95"/>
                    <a:pt x="1" y="106"/>
                  </a:cubicBezTo>
                  <a:cubicBezTo>
                    <a:pt x="0" y="113"/>
                    <a:pt x="4" y="121"/>
                    <a:pt x="6" y="128"/>
                  </a:cubicBezTo>
                  <a:cubicBezTo>
                    <a:pt x="13" y="151"/>
                    <a:pt x="19" y="174"/>
                    <a:pt x="26" y="197"/>
                  </a:cubicBezTo>
                  <a:cubicBezTo>
                    <a:pt x="28" y="203"/>
                    <a:pt x="31" y="209"/>
                    <a:pt x="35" y="214"/>
                  </a:cubicBezTo>
                  <a:cubicBezTo>
                    <a:pt x="42" y="228"/>
                    <a:pt x="50" y="241"/>
                    <a:pt x="58" y="254"/>
                  </a:cubicBezTo>
                  <a:cubicBezTo>
                    <a:pt x="63" y="263"/>
                    <a:pt x="68" y="271"/>
                    <a:pt x="73" y="279"/>
                  </a:cubicBezTo>
                  <a:cubicBezTo>
                    <a:pt x="75" y="284"/>
                    <a:pt x="91" y="281"/>
                    <a:pt x="96" y="281"/>
                  </a:cubicBezTo>
                  <a:cubicBezTo>
                    <a:pt x="95" y="280"/>
                    <a:pt x="95" y="279"/>
                    <a:pt x="94" y="279"/>
                  </a:cubicBezTo>
                  <a:cubicBezTo>
                    <a:pt x="94" y="290"/>
                    <a:pt x="94" y="302"/>
                    <a:pt x="94" y="313"/>
                  </a:cubicBezTo>
                  <a:cubicBezTo>
                    <a:pt x="94" y="312"/>
                    <a:pt x="93" y="314"/>
                    <a:pt x="93" y="315"/>
                  </a:cubicBezTo>
                  <a:cubicBezTo>
                    <a:pt x="92" y="317"/>
                    <a:pt x="90" y="320"/>
                    <a:pt x="89" y="322"/>
                  </a:cubicBezTo>
                  <a:cubicBezTo>
                    <a:pt x="85" y="329"/>
                    <a:pt x="82" y="337"/>
                    <a:pt x="78" y="344"/>
                  </a:cubicBezTo>
                  <a:cubicBezTo>
                    <a:pt x="74" y="351"/>
                    <a:pt x="68" y="359"/>
                    <a:pt x="67" y="367"/>
                  </a:cubicBezTo>
                  <a:cubicBezTo>
                    <a:pt x="64" y="379"/>
                    <a:pt x="62" y="391"/>
                    <a:pt x="59" y="403"/>
                  </a:cubicBezTo>
                  <a:cubicBezTo>
                    <a:pt x="59" y="405"/>
                    <a:pt x="61" y="407"/>
                    <a:pt x="62" y="406"/>
                  </a:cubicBezTo>
                  <a:cubicBezTo>
                    <a:pt x="70" y="401"/>
                    <a:pt x="78" y="396"/>
                    <a:pt x="85" y="392"/>
                  </a:cubicBezTo>
                  <a:cubicBezTo>
                    <a:pt x="89" y="389"/>
                    <a:pt x="93" y="387"/>
                    <a:pt x="96" y="385"/>
                  </a:cubicBezTo>
                  <a:cubicBezTo>
                    <a:pt x="98" y="384"/>
                    <a:pt x="94" y="383"/>
                    <a:pt x="96" y="385"/>
                  </a:cubicBezTo>
                  <a:cubicBezTo>
                    <a:pt x="97" y="387"/>
                    <a:pt x="99" y="389"/>
                    <a:pt x="100" y="391"/>
                  </a:cubicBezTo>
                  <a:cubicBezTo>
                    <a:pt x="104" y="395"/>
                    <a:pt x="107" y="399"/>
                    <a:pt x="111" y="403"/>
                  </a:cubicBezTo>
                  <a:cubicBezTo>
                    <a:pt x="113" y="406"/>
                    <a:pt x="113" y="404"/>
                    <a:pt x="113" y="407"/>
                  </a:cubicBezTo>
                  <a:cubicBezTo>
                    <a:pt x="115" y="417"/>
                    <a:pt x="117" y="427"/>
                    <a:pt x="118" y="438"/>
                  </a:cubicBezTo>
                  <a:cubicBezTo>
                    <a:pt x="120" y="447"/>
                    <a:pt x="121" y="457"/>
                    <a:pt x="123" y="467"/>
                  </a:cubicBezTo>
                  <a:cubicBezTo>
                    <a:pt x="124" y="472"/>
                    <a:pt x="131" y="477"/>
                    <a:pt x="135" y="482"/>
                  </a:cubicBezTo>
                  <a:cubicBezTo>
                    <a:pt x="137" y="485"/>
                    <a:pt x="140" y="488"/>
                    <a:pt x="142" y="491"/>
                  </a:cubicBezTo>
                  <a:cubicBezTo>
                    <a:pt x="141" y="489"/>
                    <a:pt x="142" y="490"/>
                    <a:pt x="142" y="492"/>
                  </a:cubicBezTo>
                  <a:cubicBezTo>
                    <a:pt x="142" y="495"/>
                    <a:pt x="142" y="497"/>
                    <a:pt x="142" y="500"/>
                  </a:cubicBezTo>
                  <a:cubicBezTo>
                    <a:pt x="142" y="510"/>
                    <a:pt x="142" y="519"/>
                    <a:pt x="142" y="529"/>
                  </a:cubicBezTo>
                  <a:cubicBezTo>
                    <a:pt x="142" y="530"/>
                    <a:pt x="143" y="531"/>
                    <a:pt x="144" y="531"/>
                  </a:cubicBezTo>
                  <a:cubicBezTo>
                    <a:pt x="156" y="531"/>
                    <a:pt x="169" y="531"/>
                    <a:pt x="181" y="531"/>
                  </a:cubicBezTo>
                  <a:cubicBezTo>
                    <a:pt x="183" y="531"/>
                    <a:pt x="186" y="530"/>
                    <a:pt x="188" y="529"/>
                  </a:cubicBezTo>
                  <a:cubicBezTo>
                    <a:pt x="193" y="528"/>
                    <a:pt x="199" y="527"/>
                    <a:pt x="205" y="528"/>
                  </a:cubicBezTo>
                  <a:cubicBezTo>
                    <a:pt x="208" y="529"/>
                    <a:pt x="211" y="532"/>
                    <a:pt x="213" y="533"/>
                  </a:cubicBezTo>
                  <a:cubicBezTo>
                    <a:pt x="216" y="534"/>
                    <a:pt x="219" y="534"/>
                    <a:pt x="222" y="535"/>
                  </a:cubicBezTo>
                  <a:cubicBezTo>
                    <a:pt x="239" y="536"/>
                    <a:pt x="257" y="534"/>
                    <a:pt x="273" y="532"/>
                  </a:cubicBezTo>
                  <a:cubicBezTo>
                    <a:pt x="283" y="531"/>
                    <a:pt x="294" y="534"/>
                    <a:pt x="304" y="535"/>
                  </a:cubicBezTo>
                  <a:cubicBezTo>
                    <a:pt x="305" y="535"/>
                    <a:pt x="306" y="534"/>
                    <a:pt x="306" y="533"/>
                  </a:cubicBezTo>
                  <a:cubicBezTo>
                    <a:pt x="306" y="521"/>
                    <a:pt x="306" y="509"/>
                    <a:pt x="306" y="497"/>
                  </a:cubicBezTo>
                  <a:cubicBezTo>
                    <a:pt x="305" y="498"/>
                    <a:pt x="305" y="499"/>
                    <a:pt x="304" y="499"/>
                  </a:cubicBezTo>
                  <a:cubicBezTo>
                    <a:pt x="393" y="505"/>
                    <a:pt x="482" y="511"/>
                    <a:pt x="572" y="517"/>
                  </a:cubicBezTo>
                  <a:cubicBezTo>
                    <a:pt x="658" y="523"/>
                    <a:pt x="743" y="529"/>
                    <a:pt x="829" y="535"/>
                  </a:cubicBezTo>
                  <a:cubicBezTo>
                    <a:pt x="830" y="535"/>
                    <a:pt x="831" y="534"/>
                    <a:pt x="831" y="533"/>
                  </a:cubicBezTo>
                  <a:cubicBezTo>
                    <a:pt x="836" y="443"/>
                    <a:pt x="840" y="353"/>
                    <a:pt x="845" y="262"/>
                  </a:cubicBezTo>
                  <a:cubicBezTo>
                    <a:pt x="847" y="210"/>
                    <a:pt x="850" y="158"/>
                    <a:pt x="853" y="106"/>
                  </a:cubicBezTo>
                  <a:cubicBezTo>
                    <a:pt x="853" y="104"/>
                    <a:pt x="849" y="104"/>
                    <a:pt x="849" y="10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3" name="Freeform 333"/>
            <p:cNvSpPr>
              <a:spLocks/>
            </p:cNvSpPr>
            <p:nvPr/>
          </p:nvSpPr>
          <p:spPr bwMode="auto">
            <a:xfrm>
              <a:off x="2995613" y="2774950"/>
              <a:ext cx="879475" cy="712788"/>
            </a:xfrm>
            <a:custGeom>
              <a:avLst/>
              <a:gdLst>
                <a:gd name="T0" fmla="*/ 554 w 554"/>
                <a:gd name="T1" fmla="*/ 35 h 449"/>
                <a:gd name="T2" fmla="*/ 549 w 554"/>
                <a:gd name="T3" fmla="*/ 241 h 449"/>
                <a:gd name="T4" fmla="*/ 544 w 554"/>
                <a:gd name="T5" fmla="*/ 449 h 449"/>
                <a:gd name="T6" fmla="*/ 154 w 554"/>
                <a:gd name="T7" fmla="*/ 421 h 449"/>
                <a:gd name="T8" fmla="*/ 0 w 554"/>
                <a:gd name="T9" fmla="*/ 411 h 449"/>
                <a:gd name="T10" fmla="*/ 13 w 554"/>
                <a:gd name="T11" fmla="*/ 306 h 449"/>
                <a:gd name="T12" fmla="*/ 49 w 554"/>
                <a:gd name="T13" fmla="*/ 35 h 449"/>
                <a:gd name="T14" fmla="*/ 49 w 554"/>
                <a:gd name="T15" fmla="*/ 0 h 449"/>
                <a:gd name="T16" fmla="*/ 554 w 554"/>
                <a:gd name="T17" fmla="*/ 3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449">
                  <a:moveTo>
                    <a:pt x="554" y="35"/>
                  </a:moveTo>
                  <a:lnTo>
                    <a:pt x="549" y="241"/>
                  </a:lnTo>
                  <a:lnTo>
                    <a:pt x="544" y="449"/>
                  </a:lnTo>
                  <a:lnTo>
                    <a:pt x="154" y="421"/>
                  </a:lnTo>
                  <a:lnTo>
                    <a:pt x="0" y="411"/>
                  </a:lnTo>
                  <a:lnTo>
                    <a:pt x="13" y="306"/>
                  </a:lnTo>
                  <a:lnTo>
                    <a:pt x="49" y="35"/>
                  </a:lnTo>
                  <a:lnTo>
                    <a:pt x="49" y="0"/>
                  </a:lnTo>
                  <a:lnTo>
                    <a:pt x="554" y="35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4" name="Freeform 334"/>
            <p:cNvSpPr>
              <a:spLocks/>
            </p:cNvSpPr>
            <p:nvPr/>
          </p:nvSpPr>
          <p:spPr bwMode="auto">
            <a:xfrm>
              <a:off x="2995613" y="2774950"/>
              <a:ext cx="879475" cy="712788"/>
            </a:xfrm>
            <a:custGeom>
              <a:avLst/>
              <a:gdLst>
                <a:gd name="T0" fmla="*/ 554 w 554"/>
                <a:gd name="T1" fmla="*/ 35 h 449"/>
                <a:gd name="T2" fmla="*/ 549 w 554"/>
                <a:gd name="T3" fmla="*/ 241 h 449"/>
                <a:gd name="T4" fmla="*/ 544 w 554"/>
                <a:gd name="T5" fmla="*/ 449 h 449"/>
                <a:gd name="T6" fmla="*/ 154 w 554"/>
                <a:gd name="T7" fmla="*/ 421 h 449"/>
                <a:gd name="T8" fmla="*/ 0 w 554"/>
                <a:gd name="T9" fmla="*/ 411 h 449"/>
                <a:gd name="T10" fmla="*/ 13 w 554"/>
                <a:gd name="T11" fmla="*/ 306 h 449"/>
                <a:gd name="T12" fmla="*/ 49 w 554"/>
                <a:gd name="T13" fmla="*/ 35 h 449"/>
                <a:gd name="T14" fmla="*/ 49 w 554"/>
                <a:gd name="T15" fmla="*/ 0 h 449"/>
                <a:gd name="T16" fmla="*/ 554 w 554"/>
                <a:gd name="T17" fmla="*/ 3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" h="449">
                  <a:moveTo>
                    <a:pt x="554" y="35"/>
                  </a:moveTo>
                  <a:lnTo>
                    <a:pt x="549" y="241"/>
                  </a:lnTo>
                  <a:lnTo>
                    <a:pt x="544" y="449"/>
                  </a:lnTo>
                  <a:lnTo>
                    <a:pt x="154" y="421"/>
                  </a:lnTo>
                  <a:lnTo>
                    <a:pt x="0" y="411"/>
                  </a:lnTo>
                  <a:lnTo>
                    <a:pt x="13" y="306"/>
                  </a:lnTo>
                  <a:lnTo>
                    <a:pt x="49" y="35"/>
                  </a:lnTo>
                  <a:lnTo>
                    <a:pt x="49" y="0"/>
                  </a:lnTo>
                  <a:lnTo>
                    <a:pt x="554" y="35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5" name="Freeform 335"/>
            <p:cNvSpPr>
              <a:spLocks/>
            </p:cNvSpPr>
            <p:nvPr/>
          </p:nvSpPr>
          <p:spPr bwMode="auto">
            <a:xfrm>
              <a:off x="2992438" y="2771775"/>
              <a:ext cx="887413" cy="719138"/>
            </a:xfrm>
            <a:custGeom>
              <a:avLst/>
              <a:gdLst>
                <a:gd name="T0" fmla="*/ 576 w 581"/>
                <a:gd name="T1" fmla="*/ 38 h 471"/>
                <a:gd name="T2" fmla="*/ 570 w 581"/>
                <a:gd name="T3" fmla="*/ 283 h 471"/>
                <a:gd name="T4" fmla="*/ 566 w 581"/>
                <a:gd name="T5" fmla="*/ 469 h 471"/>
                <a:gd name="T6" fmla="*/ 568 w 581"/>
                <a:gd name="T7" fmla="*/ 467 h 471"/>
                <a:gd name="T8" fmla="*/ 274 w 581"/>
                <a:gd name="T9" fmla="*/ 446 h 471"/>
                <a:gd name="T10" fmla="*/ 22 w 581"/>
                <a:gd name="T11" fmla="*/ 428 h 471"/>
                <a:gd name="T12" fmla="*/ 2 w 581"/>
                <a:gd name="T13" fmla="*/ 427 h 471"/>
                <a:gd name="T14" fmla="*/ 4 w 581"/>
                <a:gd name="T15" fmla="*/ 429 h 471"/>
                <a:gd name="T16" fmla="*/ 39 w 581"/>
                <a:gd name="T17" fmla="*/ 159 h 471"/>
                <a:gd name="T18" fmla="*/ 52 w 581"/>
                <a:gd name="T19" fmla="*/ 58 h 471"/>
                <a:gd name="T20" fmla="*/ 55 w 581"/>
                <a:gd name="T21" fmla="*/ 2 h 471"/>
                <a:gd name="T22" fmla="*/ 53 w 581"/>
                <a:gd name="T23" fmla="*/ 4 h 471"/>
                <a:gd name="T24" fmla="*/ 321 w 581"/>
                <a:gd name="T25" fmla="*/ 22 h 471"/>
                <a:gd name="T26" fmla="*/ 578 w 581"/>
                <a:gd name="T27" fmla="*/ 40 h 471"/>
                <a:gd name="T28" fmla="*/ 578 w 581"/>
                <a:gd name="T29" fmla="*/ 36 h 471"/>
                <a:gd name="T30" fmla="*/ 311 w 581"/>
                <a:gd name="T31" fmla="*/ 18 h 471"/>
                <a:gd name="T32" fmla="*/ 53 w 581"/>
                <a:gd name="T33" fmla="*/ 0 h 471"/>
                <a:gd name="T34" fmla="*/ 51 w 581"/>
                <a:gd name="T35" fmla="*/ 2 h 471"/>
                <a:gd name="T36" fmla="*/ 50 w 581"/>
                <a:gd name="T37" fmla="*/ 47 h 471"/>
                <a:gd name="T38" fmla="*/ 41 w 581"/>
                <a:gd name="T39" fmla="*/ 114 h 471"/>
                <a:gd name="T40" fmla="*/ 18 w 581"/>
                <a:gd name="T41" fmla="*/ 293 h 471"/>
                <a:gd name="T42" fmla="*/ 0 w 581"/>
                <a:gd name="T43" fmla="*/ 429 h 471"/>
                <a:gd name="T44" fmla="*/ 2 w 581"/>
                <a:gd name="T45" fmla="*/ 431 h 471"/>
                <a:gd name="T46" fmla="*/ 231 w 581"/>
                <a:gd name="T47" fmla="*/ 447 h 471"/>
                <a:gd name="T48" fmla="*/ 559 w 581"/>
                <a:gd name="T49" fmla="*/ 470 h 471"/>
                <a:gd name="T50" fmla="*/ 568 w 581"/>
                <a:gd name="T51" fmla="*/ 471 h 471"/>
                <a:gd name="T52" fmla="*/ 570 w 581"/>
                <a:gd name="T53" fmla="*/ 469 h 471"/>
                <a:gd name="T54" fmla="*/ 576 w 581"/>
                <a:gd name="T55" fmla="*/ 223 h 471"/>
                <a:gd name="T56" fmla="*/ 580 w 581"/>
                <a:gd name="T57" fmla="*/ 38 h 471"/>
                <a:gd name="T58" fmla="*/ 576 w 581"/>
                <a:gd name="T59" fmla="*/ 38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81" h="471">
                  <a:moveTo>
                    <a:pt x="576" y="38"/>
                  </a:moveTo>
                  <a:cubicBezTo>
                    <a:pt x="574" y="120"/>
                    <a:pt x="572" y="202"/>
                    <a:pt x="570" y="283"/>
                  </a:cubicBezTo>
                  <a:cubicBezTo>
                    <a:pt x="569" y="345"/>
                    <a:pt x="567" y="407"/>
                    <a:pt x="566" y="469"/>
                  </a:cubicBezTo>
                  <a:cubicBezTo>
                    <a:pt x="566" y="468"/>
                    <a:pt x="567" y="468"/>
                    <a:pt x="568" y="467"/>
                  </a:cubicBezTo>
                  <a:cubicBezTo>
                    <a:pt x="470" y="460"/>
                    <a:pt x="372" y="453"/>
                    <a:pt x="274" y="446"/>
                  </a:cubicBezTo>
                  <a:cubicBezTo>
                    <a:pt x="190" y="440"/>
                    <a:pt x="106" y="434"/>
                    <a:pt x="22" y="428"/>
                  </a:cubicBezTo>
                  <a:cubicBezTo>
                    <a:pt x="15" y="428"/>
                    <a:pt x="9" y="427"/>
                    <a:pt x="2" y="427"/>
                  </a:cubicBezTo>
                  <a:cubicBezTo>
                    <a:pt x="3" y="428"/>
                    <a:pt x="4" y="428"/>
                    <a:pt x="4" y="429"/>
                  </a:cubicBezTo>
                  <a:cubicBezTo>
                    <a:pt x="16" y="339"/>
                    <a:pt x="28" y="249"/>
                    <a:pt x="39" y="159"/>
                  </a:cubicBezTo>
                  <a:cubicBezTo>
                    <a:pt x="44" y="126"/>
                    <a:pt x="48" y="92"/>
                    <a:pt x="52" y="58"/>
                  </a:cubicBezTo>
                  <a:cubicBezTo>
                    <a:pt x="55" y="39"/>
                    <a:pt x="55" y="21"/>
                    <a:pt x="55" y="2"/>
                  </a:cubicBezTo>
                  <a:cubicBezTo>
                    <a:pt x="54" y="3"/>
                    <a:pt x="54" y="4"/>
                    <a:pt x="53" y="4"/>
                  </a:cubicBezTo>
                  <a:cubicBezTo>
                    <a:pt x="142" y="10"/>
                    <a:pt x="231" y="16"/>
                    <a:pt x="321" y="22"/>
                  </a:cubicBezTo>
                  <a:cubicBezTo>
                    <a:pt x="407" y="28"/>
                    <a:pt x="492" y="34"/>
                    <a:pt x="578" y="40"/>
                  </a:cubicBezTo>
                  <a:cubicBezTo>
                    <a:pt x="581" y="40"/>
                    <a:pt x="581" y="36"/>
                    <a:pt x="578" y="36"/>
                  </a:cubicBezTo>
                  <a:cubicBezTo>
                    <a:pt x="489" y="30"/>
                    <a:pt x="400" y="24"/>
                    <a:pt x="311" y="18"/>
                  </a:cubicBezTo>
                  <a:cubicBezTo>
                    <a:pt x="225" y="12"/>
                    <a:pt x="139" y="6"/>
                    <a:pt x="53" y="0"/>
                  </a:cubicBezTo>
                  <a:cubicBezTo>
                    <a:pt x="52" y="0"/>
                    <a:pt x="51" y="1"/>
                    <a:pt x="51" y="2"/>
                  </a:cubicBezTo>
                  <a:cubicBezTo>
                    <a:pt x="51" y="17"/>
                    <a:pt x="52" y="32"/>
                    <a:pt x="50" y="47"/>
                  </a:cubicBezTo>
                  <a:cubicBezTo>
                    <a:pt x="47" y="69"/>
                    <a:pt x="44" y="92"/>
                    <a:pt x="41" y="114"/>
                  </a:cubicBezTo>
                  <a:cubicBezTo>
                    <a:pt x="33" y="174"/>
                    <a:pt x="26" y="234"/>
                    <a:pt x="18" y="293"/>
                  </a:cubicBezTo>
                  <a:cubicBezTo>
                    <a:pt x="12" y="339"/>
                    <a:pt x="6" y="384"/>
                    <a:pt x="0" y="429"/>
                  </a:cubicBezTo>
                  <a:cubicBezTo>
                    <a:pt x="0" y="430"/>
                    <a:pt x="1" y="431"/>
                    <a:pt x="2" y="431"/>
                  </a:cubicBezTo>
                  <a:cubicBezTo>
                    <a:pt x="78" y="436"/>
                    <a:pt x="155" y="442"/>
                    <a:pt x="231" y="447"/>
                  </a:cubicBezTo>
                  <a:cubicBezTo>
                    <a:pt x="340" y="455"/>
                    <a:pt x="450" y="463"/>
                    <a:pt x="559" y="470"/>
                  </a:cubicBezTo>
                  <a:cubicBezTo>
                    <a:pt x="562" y="471"/>
                    <a:pt x="565" y="471"/>
                    <a:pt x="568" y="471"/>
                  </a:cubicBezTo>
                  <a:cubicBezTo>
                    <a:pt x="569" y="471"/>
                    <a:pt x="570" y="470"/>
                    <a:pt x="570" y="469"/>
                  </a:cubicBezTo>
                  <a:cubicBezTo>
                    <a:pt x="572" y="387"/>
                    <a:pt x="574" y="305"/>
                    <a:pt x="576" y="223"/>
                  </a:cubicBezTo>
                  <a:cubicBezTo>
                    <a:pt x="577" y="162"/>
                    <a:pt x="579" y="100"/>
                    <a:pt x="580" y="38"/>
                  </a:cubicBezTo>
                  <a:cubicBezTo>
                    <a:pt x="580" y="35"/>
                    <a:pt x="576" y="35"/>
                    <a:pt x="576" y="3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6" name="Freeform 336"/>
            <p:cNvSpPr>
              <a:spLocks/>
            </p:cNvSpPr>
            <p:nvPr/>
          </p:nvSpPr>
          <p:spPr bwMode="auto">
            <a:xfrm>
              <a:off x="2540000" y="3211513"/>
              <a:ext cx="700088" cy="895350"/>
            </a:xfrm>
            <a:custGeom>
              <a:avLst/>
              <a:gdLst>
                <a:gd name="T0" fmla="*/ 441 w 441"/>
                <a:gd name="T1" fmla="*/ 146 h 564"/>
                <a:gd name="T2" fmla="*/ 405 w 441"/>
                <a:gd name="T3" fmla="*/ 564 h 564"/>
                <a:gd name="T4" fmla="*/ 0 w 441"/>
                <a:gd name="T5" fmla="*/ 517 h 564"/>
                <a:gd name="T6" fmla="*/ 71 w 441"/>
                <a:gd name="T7" fmla="*/ 0 h 564"/>
                <a:gd name="T8" fmla="*/ 300 w 441"/>
                <a:gd name="T9" fmla="*/ 31 h 564"/>
                <a:gd name="T10" fmla="*/ 287 w 441"/>
                <a:gd name="T11" fmla="*/ 136 h 564"/>
                <a:gd name="T12" fmla="*/ 441 w 441"/>
                <a:gd name="T13" fmla="*/ 14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564">
                  <a:moveTo>
                    <a:pt x="441" y="146"/>
                  </a:moveTo>
                  <a:lnTo>
                    <a:pt x="405" y="564"/>
                  </a:lnTo>
                  <a:lnTo>
                    <a:pt x="0" y="517"/>
                  </a:lnTo>
                  <a:lnTo>
                    <a:pt x="71" y="0"/>
                  </a:lnTo>
                  <a:lnTo>
                    <a:pt x="300" y="31"/>
                  </a:lnTo>
                  <a:lnTo>
                    <a:pt x="287" y="136"/>
                  </a:lnTo>
                  <a:lnTo>
                    <a:pt x="441" y="146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7" name="Freeform 337"/>
            <p:cNvSpPr>
              <a:spLocks/>
            </p:cNvSpPr>
            <p:nvPr/>
          </p:nvSpPr>
          <p:spPr bwMode="auto">
            <a:xfrm>
              <a:off x="2540000" y="3211513"/>
              <a:ext cx="700088" cy="895350"/>
            </a:xfrm>
            <a:custGeom>
              <a:avLst/>
              <a:gdLst>
                <a:gd name="T0" fmla="*/ 441 w 441"/>
                <a:gd name="T1" fmla="*/ 146 h 564"/>
                <a:gd name="T2" fmla="*/ 405 w 441"/>
                <a:gd name="T3" fmla="*/ 564 h 564"/>
                <a:gd name="T4" fmla="*/ 0 w 441"/>
                <a:gd name="T5" fmla="*/ 517 h 564"/>
                <a:gd name="T6" fmla="*/ 71 w 441"/>
                <a:gd name="T7" fmla="*/ 0 h 564"/>
                <a:gd name="T8" fmla="*/ 300 w 441"/>
                <a:gd name="T9" fmla="*/ 31 h 564"/>
                <a:gd name="T10" fmla="*/ 287 w 441"/>
                <a:gd name="T11" fmla="*/ 136 h 564"/>
                <a:gd name="T12" fmla="*/ 441 w 441"/>
                <a:gd name="T13" fmla="*/ 14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564">
                  <a:moveTo>
                    <a:pt x="441" y="146"/>
                  </a:moveTo>
                  <a:lnTo>
                    <a:pt x="405" y="564"/>
                  </a:lnTo>
                  <a:lnTo>
                    <a:pt x="0" y="517"/>
                  </a:lnTo>
                  <a:lnTo>
                    <a:pt x="71" y="0"/>
                  </a:lnTo>
                  <a:lnTo>
                    <a:pt x="300" y="31"/>
                  </a:lnTo>
                  <a:lnTo>
                    <a:pt x="287" y="136"/>
                  </a:lnTo>
                  <a:lnTo>
                    <a:pt x="441" y="146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8" name="Freeform 338"/>
            <p:cNvSpPr>
              <a:spLocks/>
            </p:cNvSpPr>
            <p:nvPr/>
          </p:nvSpPr>
          <p:spPr bwMode="auto">
            <a:xfrm>
              <a:off x="2536825" y="3208338"/>
              <a:ext cx="706438" cy="901700"/>
            </a:xfrm>
            <a:custGeom>
              <a:avLst/>
              <a:gdLst>
                <a:gd name="T0" fmla="*/ 458 w 462"/>
                <a:gd name="T1" fmla="*/ 154 h 590"/>
                <a:gd name="T2" fmla="*/ 433 w 462"/>
                <a:gd name="T3" fmla="*/ 443 h 590"/>
                <a:gd name="T4" fmla="*/ 421 w 462"/>
                <a:gd name="T5" fmla="*/ 588 h 590"/>
                <a:gd name="T6" fmla="*/ 423 w 462"/>
                <a:gd name="T7" fmla="*/ 586 h 590"/>
                <a:gd name="T8" fmla="*/ 134 w 462"/>
                <a:gd name="T9" fmla="*/ 553 h 590"/>
                <a:gd name="T10" fmla="*/ 2 w 462"/>
                <a:gd name="T11" fmla="*/ 538 h 590"/>
                <a:gd name="T12" fmla="*/ 4 w 462"/>
                <a:gd name="T13" fmla="*/ 540 h 590"/>
                <a:gd name="T14" fmla="*/ 40 w 462"/>
                <a:gd name="T15" fmla="*/ 279 h 590"/>
                <a:gd name="T16" fmla="*/ 78 w 462"/>
                <a:gd name="T17" fmla="*/ 3 h 590"/>
                <a:gd name="T18" fmla="*/ 78 w 462"/>
                <a:gd name="T19" fmla="*/ 2 h 590"/>
                <a:gd name="T20" fmla="*/ 76 w 462"/>
                <a:gd name="T21" fmla="*/ 4 h 590"/>
                <a:gd name="T22" fmla="*/ 214 w 462"/>
                <a:gd name="T23" fmla="*/ 23 h 590"/>
                <a:gd name="T24" fmla="*/ 295 w 462"/>
                <a:gd name="T25" fmla="*/ 34 h 590"/>
                <a:gd name="T26" fmla="*/ 313 w 462"/>
                <a:gd name="T27" fmla="*/ 36 h 590"/>
                <a:gd name="T28" fmla="*/ 312 w 462"/>
                <a:gd name="T29" fmla="*/ 37 h 590"/>
                <a:gd name="T30" fmla="*/ 310 w 462"/>
                <a:gd name="T31" fmla="*/ 50 h 590"/>
                <a:gd name="T32" fmla="*/ 298 w 462"/>
                <a:gd name="T33" fmla="*/ 143 h 590"/>
                <a:gd name="T34" fmla="*/ 300 w 462"/>
                <a:gd name="T35" fmla="*/ 145 h 590"/>
                <a:gd name="T36" fmla="*/ 460 w 462"/>
                <a:gd name="T37" fmla="*/ 156 h 590"/>
                <a:gd name="T38" fmla="*/ 460 w 462"/>
                <a:gd name="T39" fmla="*/ 152 h 590"/>
                <a:gd name="T40" fmla="*/ 300 w 462"/>
                <a:gd name="T41" fmla="*/ 141 h 590"/>
                <a:gd name="T42" fmla="*/ 302 w 462"/>
                <a:gd name="T43" fmla="*/ 143 h 590"/>
                <a:gd name="T44" fmla="*/ 316 w 462"/>
                <a:gd name="T45" fmla="*/ 34 h 590"/>
                <a:gd name="T46" fmla="*/ 315 w 462"/>
                <a:gd name="T47" fmla="*/ 33 h 590"/>
                <a:gd name="T48" fmla="*/ 77 w 462"/>
                <a:gd name="T49" fmla="*/ 0 h 590"/>
                <a:gd name="T50" fmla="*/ 74 w 462"/>
                <a:gd name="T51" fmla="*/ 1 h 590"/>
                <a:gd name="T52" fmla="*/ 38 w 462"/>
                <a:gd name="T53" fmla="*/ 262 h 590"/>
                <a:gd name="T54" fmla="*/ 0 w 462"/>
                <a:gd name="T55" fmla="*/ 539 h 590"/>
                <a:gd name="T56" fmla="*/ 0 w 462"/>
                <a:gd name="T57" fmla="*/ 539 h 590"/>
                <a:gd name="T58" fmla="*/ 2 w 462"/>
                <a:gd name="T59" fmla="*/ 542 h 590"/>
                <a:gd name="T60" fmla="*/ 291 w 462"/>
                <a:gd name="T61" fmla="*/ 575 h 590"/>
                <a:gd name="T62" fmla="*/ 423 w 462"/>
                <a:gd name="T63" fmla="*/ 590 h 590"/>
                <a:gd name="T64" fmla="*/ 425 w 462"/>
                <a:gd name="T65" fmla="*/ 588 h 590"/>
                <a:gd name="T66" fmla="*/ 450 w 462"/>
                <a:gd name="T67" fmla="*/ 300 h 590"/>
                <a:gd name="T68" fmla="*/ 462 w 462"/>
                <a:gd name="T69" fmla="*/ 154 h 590"/>
                <a:gd name="T70" fmla="*/ 458 w 462"/>
                <a:gd name="T71" fmla="*/ 154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62" h="590">
                  <a:moveTo>
                    <a:pt x="458" y="154"/>
                  </a:moveTo>
                  <a:cubicBezTo>
                    <a:pt x="450" y="250"/>
                    <a:pt x="442" y="347"/>
                    <a:pt x="433" y="443"/>
                  </a:cubicBezTo>
                  <a:cubicBezTo>
                    <a:pt x="429" y="491"/>
                    <a:pt x="425" y="540"/>
                    <a:pt x="421" y="588"/>
                  </a:cubicBezTo>
                  <a:cubicBezTo>
                    <a:pt x="422" y="588"/>
                    <a:pt x="422" y="587"/>
                    <a:pt x="423" y="586"/>
                  </a:cubicBezTo>
                  <a:cubicBezTo>
                    <a:pt x="327" y="575"/>
                    <a:pt x="230" y="564"/>
                    <a:pt x="134" y="553"/>
                  </a:cubicBezTo>
                  <a:cubicBezTo>
                    <a:pt x="90" y="548"/>
                    <a:pt x="46" y="543"/>
                    <a:pt x="2" y="538"/>
                  </a:cubicBezTo>
                  <a:cubicBezTo>
                    <a:pt x="2" y="539"/>
                    <a:pt x="3" y="540"/>
                    <a:pt x="4" y="540"/>
                  </a:cubicBezTo>
                  <a:cubicBezTo>
                    <a:pt x="16" y="453"/>
                    <a:pt x="28" y="366"/>
                    <a:pt x="40" y="279"/>
                  </a:cubicBezTo>
                  <a:cubicBezTo>
                    <a:pt x="53" y="187"/>
                    <a:pt x="65" y="95"/>
                    <a:pt x="78" y="3"/>
                  </a:cubicBezTo>
                  <a:cubicBezTo>
                    <a:pt x="78" y="3"/>
                    <a:pt x="78" y="2"/>
                    <a:pt x="78" y="2"/>
                  </a:cubicBezTo>
                  <a:cubicBezTo>
                    <a:pt x="77" y="3"/>
                    <a:pt x="77" y="3"/>
                    <a:pt x="76" y="4"/>
                  </a:cubicBezTo>
                  <a:cubicBezTo>
                    <a:pt x="122" y="10"/>
                    <a:pt x="168" y="16"/>
                    <a:pt x="214" y="23"/>
                  </a:cubicBezTo>
                  <a:cubicBezTo>
                    <a:pt x="241" y="26"/>
                    <a:pt x="268" y="30"/>
                    <a:pt x="295" y="34"/>
                  </a:cubicBezTo>
                  <a:cubicBezTo>
                    <a:pt x="301" y="35"/>
                    <a:pt x="307" y="35"/>
                    <a:pt x="313" y="36"/>
                  </a:cubicBezTo>
                  <a:cubicBezTo>
                    <a:pt x="314" y="36"/>
                    <a:pt x="313" y="33"/>
                    <a:pt x="312" y="37"/>
                  </a:cubicBezTo>
                  <a:cubicBezTo>
                    <a:pt x="312" y="41"/>
                    <a:pt x="311" y="46"/>
                    <a:pt x="310" y="50"/>
                  </a:cubicBezTo>
                  <a:cubicBezTo>
                    <a:pt x="306" y="81"/>
                    <a:pt x="302" y="112"/>
                    <a:pt x="298" y="143"/>
                  </a:cubicBezTo>
                  <a:cubicBezTo>
                    <a:pt x="298" y="144"/>
                    <a:pt x="299" y="145"/>
                    <a:pt x="300" y="145"/>
                  </a:cubicBezTo>
                  <a:cubicBezTo>
                    <a:pt x="354" y="149"/>
                    <a:pt x="407" y="153"/>
                    <a:pt x="460" y="156"/>
                  </a:cubicBezTo>
                  <a:cubicBezTo>
                    <a:pt x="462" y="156"/>
                    <a:pt x="462" y="152"/>
                    <a:pt x="460" y="152"/>
                  </a:cubicBezTo>
                  <a:cubicBezTo>
                    <a:pt x="407" y="149"/>
                    <a:pt x="354" y="145"/>
                    <a:pt x="300" y="141"/>
                  </a:cubicBezTo>
                  <a:cubicBezTo>
                    <a:pt x="301" y="142"/>
                    <a:pt x="302" y="142"/>
                    <a:pt x="302" y="143"/>
                  </a:cubicBezTo>
                  <a:cubicBezTo>
                    <a:pt x="307" y="107"/>
                    <a:pt x="312" y="71"/>
                    <a:pt x="316" y="34"/>
                  </a:cubicBezTo>
                  <a:cubicBezTo>
                    <a:pt x="317" y="34"/>
                    <a:pt x="316" y="33"/>
                    <a:pt x="315" y="33"/>
                  </a:cubicBezTo>
                  <a:cubicBezTo>
                    <a:pt x="236" y="22"/>
                    <a:pt x="156" y="11"/>
                    <a:pt x="77" y="0"/>
                  </a:cubicBezTo>
                  <a:cubicBezTo>
                    <a:pt x="76" y="0"/>
                    <a:pt x="75" y="0"/>
                    <a:pt x="74" y="1"/>
                  </a:cubicBezTo>
                  <a:cubicBezTo>
                    <a:pt x="62" y="88"/>
                    <a:pt x="50" y="175"/>
                    <a:pt x="38" y="262"/>
                  </a:cubicBezTo>
                  <a:cubicBezTo>
                    <a:pt x="25" y="355"/>
                    <a:pt x="13" y="447"/>
                    <a:pt x="0" y="53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0" y="541"/>
                    <a:pt x="0" y="542"/>
                    <a:pt x="2" y="542"/>
                  </a:cubicBezTo>
                  <a:cubicBezTo>
                    <a:pt x="98" y="553"/>
                    <a:pt x="195" y="564"/>
                    <a:pt x="291" y="575"/>
                  </a:cubicBezTo>
                  <a:cubicBezTo>
                    <a:pt x="335" y="580"/>
                    <a:pt x="379" y="585"/>
                    <a:pt x="423" y="590"/>
                  </a:cubicBezTo>
                  <a:cubicBezTo>
                    <a:pt x="424" y="590"/>
                    <a:pt x="425" y="589"/>
                    <a:pt x="425" y="588"/>
                  </a:cubicBezTo>
                  <a:cubicBezTo>
                    <a:pt x="433" y="492"/>
                    <a:pt x="441" y="396"/>
                    <a:pt x="450" y="300"/>
                  </a:cubicBezTo>
                  <a:cubicBezTo>
                    <a:pt x="454" y="251"/>
                    <a:pt x="458" y="203"/>
                    <a:pt x="462" y="154"/>
                  </a:cubicBezTo>
                  <a:cubicBezTo>
                    <a:pt x="462" y="152"/>
                    <a:pt x="458" y="152"/>
                    <a:pt x="458" y="15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29" name="Freeform 339"/>
            <p:cNvSpPr>
              <a:spLocks/>
            </p:cNvSpPr>
            <p:nvPr/>
          </p:nvSpPr>
          <p:spPr bwMode="auto">
            <a:xfrm>
              <a:off x="2346325" y="4032250"/>
              <a:ext cx="836613" cy="1000125"/>
            </a:xfrm>
            <a:custGeom>
              <a:avLst/>
              <a:gdLst>
                <a:gd name="T0" fmla="*/ 527 w 527"/>
                <a:gd name="T1" fmla="*/ 47 h 630"/>
                <a:gd name="T2" fmla="*/ 491 w 527"/>
                <a:gd name="T3" fmla="*/ 630 h 630"/>
                <a:gd name="T4" fmla="*/ 302 w 527"/>
                <a:gd name="T5" fmla="*/ 621 h 630"/>
                <a:gd name="T6" fmla="*/ 0 w 527"/>
                <a:gd name="T7" fmla="*/ 463 h 630"/>
                <a:gd name="T8" fmla="*/ 12 w 527"/>
                <a:gd name="T9" fmla="*/ 444 h 630"/>
                <a:gd name="T10" fmla="*/ 38 w 527"/>
                <a:gd name="T11" fmla="*/ 422 h 630"/>
                <a:gd name="T12" fmla="*/ 15 w 527"/>
                <a:gd name="T13" fmla="*/ 411 h 630"/>
                <a:gd name="T14" fmla="*/ 12 w 527"/>
                <a:gd name="T15" fmla="*/ 368 h 630"/>
                <a:gd name="T16" fmla="*/ 38 w 527"/>
                <a:gd name="T17" fmla="*/ 354 h 630"/>
                <a:gd name="T18" fmla="*/ 30 w 527"/>
                <a:gd name="T19" fmla="*/ 337 h 630"/>
                <a:gd name="T20" fmla="*/ 55 w 527"/>
                <a:gd name="T21" fmla="*/ 306 h 630"/>
                <a:gd name="T22" fmla="*/ 86 w 527"/>
                <a:gd name="T23" fmla="*/ 283 h 630"/>
                <a:gd name="T24" fmla="*/ 68 w 527"/>
                <a:gd name="T25" fmla="*/ 265 h 630"/>
                <a:gd name="T26" fmla="*/ 68 w 527"/>
                <a:gd name="T27" fmla="*/ 242 h 630"/>
                <a:gd name="T28" fmla="*/ 45 w 527"/>
                <a:gd name="T29" fmla="*/ 203 h 630"/>
                <a:gd name="T30" fmla="*/ 48 w 527"/>
                <a:gd name="T31" fmla="*/ 192 h 630"/>
                <a:gd name="T32" fmla="*/ 70 w 527"/>
                <a:gd name="T33" fmla="*/ 96 h 630"/>
                <a:gd name="T34" fmla="*/ 99 w 527"/>
                <a:gd name="T35" fmla="*/ 96 h 630"/>
                <a:gd name="T36" fmla="*/ 112 w 527"/>
                <a:gd name="T37" fmla="*/ 76 h 630"/>
                <a:gd name="T38" fmla="*/ 122 w 527"/>
                <a:gd name="T39" fmla="*/ 0 h 630"/>
                <a:gd name="T40" fmla="*/ 527 w 527"/>
                <a:gd name="T41" fmla="*/ 47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7" h="630">
                  <a:moveTo>
                    <a:pt x="527" y="47"/>
                  </a:moveTo>
                  <a:lnTo>
                    <a:pt x="491" y="630"/>
                  </a:lnTo>
                  <a:lnTo>
                    <a:pt x="302" y="621"/>
                  </a:lnTo>
                  <a:lnTo>
                    <a:pt x="0" y="463"/>
                  </a:lnTo>
                  <a:lnTo>
                    <a:pt x="12" y="444"/>
                  </a:lnTo>
                  <a:lnTo>
                    <a:pt x="38" y="422"/>
                  </a:lnTo>
                  <a:lnTo>
                    <a:pt x="15" y="411"/>
                  </a:lnTo>
                  <a:lnTo>
                    <a:pt x="12" y="368"/>
                  </a:lnTo>
                  <a:lnTo>
                    <a:pt x="38" y="354"/>
                  </a:lnTo>
                  <a:lnTo>
                    <a:pt x="30" y="337"/>
                  </a:lnTo>
                  <a:lnTo>
                    <a:pt x="55" y="306"/>
                  </a:lnTo>
                  <a:lnTo>
                    <a:pt x="86" y="283"/>
                  </a:lnTo>
                  <a:lnTo>
                    <a:pt x="68" y="265"/>
                  </a:lnTo>
                  <a:lnTo>
                    <a:pt x="68" y="242"/>
                  </a:lnTo>
                  <a:lnTo>
                    <a:pt x="45" y="203"/>
                  </a:lnTo>
                  <a:lnTo>
                    <a:pt x="48" y="192"/>
                  </a:lnTo>
                  <a:lnTo>
                    <a:pt x="70" y="96"/>
                  </a:lnTo>
                  <a:lnTo>
                    <a:pt x="99" y="96"/>
                  </a:lnTo>
                  <a:lnTo>
                    <a:pt x="112" y="76"/>
                  </a:lnTo>
                  <a:lnTo>
                    <a:pt x="122" y="0"/>
                  </a:lnTo>
                  <a:lnTo>
                    <a:pt x="527" y="47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0" name="Freeform 340"/>
            <p:cNvSpPr>
              <a:spLocks/>
            </p:cNvSpPr>
            <p:nvPr/>
          </p:nvSpPr>
          <p:spPr bwMode="auto">
            <a:xfrm>
              <a:off x="2346325" y="4032250"/>
              <a:ext cx="836613" cy="1000125"/>
            </a:xfrm>
            <a:custGeom>
              <a:avLst/>
              <a:gdLst>
                <a:gd name="T0" fmla="*/ 527 w 527"/>
                <a:gd name="T1" fmla="*/ 47 h 630"/>
                <a:gd name="T2" fmla="*/ 491 w 527"/>
                <a:gd name="T3" fmla="*/ 630 h 630"/>
                <a:gd name="T4" fmla="*/ 302 w 527"/>
                <a:gd name="T5" fmla="*/ 621 h 630"/>
                <a:gd name="T6" fmla="*/ 0 w 527"/>
                <a:gd name="T7" fmla="*/ 463 h 630"/>
                <a:gd name="T8" fmla="*/ 12 w 527"/>
                <a:gd name="T9" fmla="*/ 444 h 630"/>
                <a:gd name="T10" fmla="*/ 38 w 527"/>
                <a:gd name="T11" fmla="*/ 422 h 630"/>
                <a:gd name="T12" fmla="*/ 15 w 527"/>
                <a:gd name="T13" fmla="*/ 411 h 630"/>
                <a:gd name="T14" fmla="*/ 12 w 527"/>
                <a:gd name="T15" fmla="*/ 368 h 630"/>
                <a:gd name="T16" fmla="*/ 38 w 527"/>
                <a:gd name="T17" fmla="*/ 354 h 630"/>
                <a:gd name="T18" fmla="*/ 30 w 527"/>
                <a:gd name="T19" fmla="*/ 337 h 630"/>
                <a:gd name="T20" fmla="*/ 55 w 527"/>
                <a:gd name="T21" fmla="*/ 306 h 630"/>
                <a:gd name="T22" fmla="*/ 86 w 527"/>
                <a:gd name="T23" fmla="*/ 283 h 630"/>
                <a:gd name="T24" fmla="*/ 68 w 527"/>
                <a:gd name="T25" fmla="*/ 265 h 630"/>
                <a:gd name="T26" fmla="*/ 68 w 527"/>
                <a:gd name="T27" fmla="*/ 242 h 630"/>
                <a:gd name="T28" fmla="*/ 45 w 527"/>
                <a:gd name="T29" fmla="*/ 203 h 630"/>
                <a:gd name="T30" fmla="*/ 48 w 527"/>
                <a:gd name="T31" fmla="*/ 192 h 630"/>
                <a:gd name="T32" fmla="*/ 70 w 527"/>
                <a:gd name="T33" fmla="*/ 96 h 630"/>
                <a:gd name="T34" fmla="*/ 99 w 527"/>
                <a:gd name="T35" fmla="*/ 96 h 630"/>
                <a:gd name="T36" fmla="*/ 112 w 527"/>
                <a:gd name="T37" fmla="*/ 76 h 630"/>
                <a:gd name="T38" fmla="*/ 122 w 527"/>
                <a:gd name="T39" fmla="*/ 0 h 630"/>
                <a:gd name="T40" fmla="*/ 527 w 527"/>
                <a:gd name="T41" fmla="*/ 47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7" h="630">
                  <a:moveTo>
                    <a:pt x="527" y="47"/>
                  </a:moveTo>
                  <a:lnTo>
                    <a:pt x="491" y="630"/>
                  </a:lnTo>
                  <a:lnTo>
                    <a:pt x="302" y="621"/>
                  </a:lnTo>
                  <a:lnTo>
                    <a:pt x="0" y="463"/>
                  </a:lnTo>
                  <a:lnTo>
                    <a:pt x="12" y="444"/>
                  </a:lnTo>
                  <a:lnTo>
                    <a:pt x="38" y="422"/>
                  </a:lnTo>
                  <a:lnTo>
                    <a:pt x="15" y="411"/>
                  </a:lnTo>
                  <a:lnTo>
                    <a:pt x="12" y="368"/>
                  </a:lnTo>
                  <a:lnTo>
                    <a:pt x="38" y="354"/>
                  </a:lnTo>
                  <a:lnTo>
                    <a:pt x="30" y="337"/>
                  </a:lnTo>
                  <a:lnTo>
                    <a:pt x="55" y="306"/>
                  </a:lnTo>
                  <a:lnTo>
                    <a:pt x="86" y="283"/>
                  </a:lnTo>
                  <a:lnTo>
                    <a:pt x="68" y="265"/>
                  </a:lnTo>
                  <a:lnTo>
                    <a:pt x="68" y="242"/>
                  </a:lnTo>
                  <a:lnTo>
                    <a:pt x="45" y="203"/>
                  </a:lnTo>
                  <a:lnTo>
                    <a:pt x="48" y="192"/>
                  </a:lnTo>
                  <a:lnTo>
                    <a:pt x="70" y="96"/>
                  </a:lnTo>
                  <a:lnTo>
                    <a:pt x="99" y="96"/>
                  </a:lnTo>
                  <a:lnTo>
                    <a:pt x="112" y="76"/>
                  </a:lnTo>
                  <a:lnTo>
                    <a:pt x="122" y="0"/>
                  </a:lnTo>
                  <a:lnTo>
                    <a:pt x="527" y="47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1" name="Freeform 341"/>
            <p:cNvSpPr>
              <a:spLocks/>
            </p:cNvSpPr>
            <p:nvPr/>
          </p:nvSpPr>
          <p:spPr bwMode="auto">
            <a:xfrm>
              <a:off x="2343150" y="4030663"/>
              <a:ext cx="844550" cy="1004888"/>
            </a:xfrm>
            <a:custGeom>
              <a:avLst/>
              <a:gdLst>
                <a:gd name="T0" fmla="*/ 533 w 553"/>
                <a:gd name="T1" fmla="*/ 297 h 659"/>
                <a:gd name="T2" fmla="*/ 510 w 553"/>
                <a:gd name="T3" fmla="*/ 657 h 659"/>
                <a:gd name="T4" fmla="*/ 365 w 553"/>
                <a:gd name="T5" fmla="*/ 648 h 659"/>
                <a:gd name="T6" fmla="*/ 319 w 553"/>
                <a:gd name="T7" fmla="*/ 645 h 659"/>
                <a:gd name="T8" fmla="*/ 285 w 553"/>
                <a:gd name="T9" fmla="*/ 628 h 659"/>
                <a:gd name="T10" fmla="*/ 3 w 553"/>
                <a:gd name="T11" fmla="*/ 481 h 659"/>
                <a:gd name="T12" fmla="*/ 18 w 553"/>
                <a:gd name="T13" fmla="*/ 462 h 659"/>
                <a:gd name="T14" fmla="*/ 42 w 553"/>
                <a:gd name="T15" fmla="*/ 438 h 659"/>
                <a:gd name="T16" fmla="*/ 19 w 553"/>
                <a:gd name="T17" fmla="*/ 427 h 659"/>
                <a:gd name="T18" fmla="*/ 17 w 553"/>
                <a:gd name="T19" fmla="*/ 403 h 659"/>
                <a:gd name="T20" fmla="*/ 16 w 553"/>
                <a:gd name="T21" fmla="*/ 384 h 659"/>
                <a:gd name="T22" fmla="*/ 42 w 553"/>
                <a:gd name="T23" fmla="*/ 372 h 659"/>
                <a:gd name="T24" fmla="*/ 38 w 553"/>
                <a:gd name="T25" fmla="*/ 358 h 659"/>
                <a:gd name="T26" fmla="*/ 35 w 553"/>
                <a:gd name="T27" fmla="*/ 352 h 659"/>
                <a:gd name="T28" fmla="*/ 92 w 553"/>
                <a:gd name="T29" fmla="*/ 297 h 659"/>
                <a:gd name="T30" fmla="*/ 81 w 553"/>
                <a:gd name="T31" fmla="*/ 282 h 659"/>
                <a:gd name="T32" fmla="*/ 75 w 553"/>
                <a:gd name="T33" fmla="*/ 276 h 659"/>
                <a:gd name="T34" fmla="*/ 75 w 553"/>
                <a:gd name="T35" fmla="*/ 253 h 659"/>
                <a:gd name="T36" fmla="*/ 57 w 553"/>
                <a:gd name="T37" fmla="*/ 223 h 659"/>
                <a:gd name="T38" fmla="*/ 51 w 553"/>
                <a:gd name="T39" fmla="*/ 213 h 659"/>
                <a:gd name="T40" fmla="*/ 56 w 553"/>
                <a:gd name="T41" fmla="*/ 189 h 659"/>
                <a:gd name="T42" fmla="*/ 77 w 553"/>
                <a:gd name="T43" fmla="*/ 103 h 659"/>
                <a:gd name="T44" fmla="*/ 96 w 553"/>
                <a:gd name="T45" fmla="*/ 103 h 659"/>
                <a:gd name="T46" fmla="*/ 117 w 553"/>
                <a:gd name="T47" fmla="*/ 86 h 659"/>
                <a:gd name="T48" fmla="*/ 129 w 553"/>
                <a:gd name="T49" fmla="*/ 17 h 659"/>
                <a:gd name="T50" fmla="*/ 130 w 553"/>
                <a:gd name="T51" fmla="*/ 4 h 659"/>
                <a:gd name="T52" fmla="*/ 291 w 553"/>
                <a:gd name="T53" fmla="*/ 23 h 659"/>
                <a:gd name="T54" fmla="*/ 550 w 553"/>
                <a:gd name="T55" fmla="*/ 48 h 659"/>
                <a:gd name="T56" fmla="*/ 129 w 553"/>
                <a:gd name="T57" fmla="*/ 0 h 659"/>
                <a:gd name="T58" fmla="*/ 117 w 553"/>
                <a:gd name="T59" fmla="*/ 73 h 659"/>
                <a:gd name="T60" fmla="*/ 102 w 553"/>
                <a:gd name="T61" fmla="*/ 99 h 659"/>
                <a:gd name="T62" fmla="*/ 75 w 553"/>
                <a:gd name="T63" fmla="*/ 99 h 659"/>
                <a:gd name="T64" fmla="*/ 48 w 553"/>
                <a:gd name="T65" fmla="*/ 206 h 659"/>
                <a:gd name="T66" fmla="*/ 71 w 553"/>
                <a:gd name="T67" fmla="*/ 254 h 659"/>
                <a:gd name="T68" fmla="*/ 71 w 553"/>
                <a:gd name="T69" fmla="*/ 278 h 659"/>
                <a:gd name="T70" fmla="*/ 90 w 553"/>
                <a:gd name="T71" fmla="*/ 294 h 659"/>
                <a:gd name="T72" fmla="*/ 58 w 553"/>
                <a:gd name="T73" fmla="*/ 318 h 659"/>
                <a:gd name="T74" fmla="*/ 31 w 553"/>
                <a:gd name="T75" fmla="*/ 353 h 659"/>
                <a:gd name="T76" fmla="*/ 40 w 553"/>
                <a:gd name="T77" fmla="*/ 369 h 659"/>
                <a:gd name="T78" fmla="*/ 12 w 553"/>
                <a:gd name="T79" fmla="*/ 384 h 659"/>
                <a:gd name="T80" fmla="*/ 16 w 553"/>
                <a:gd name="T81" fmla="*/ 431 h 659"/>
                <a:gd name="T82" fmla="*/ 39 w 553"/>
                <a:gd name="T83" fmla="*/ 438 h 659"/>
                <a:gd name="T84" fmla="*/ 0 w 553"/>
                <a:gd name="T85" fmla="*/ 482 h 659"/>
                <a:gd name="T86" fmla="*/ 267 w 553"/>
                <a:gd name="T87" fmla="*/ 623 h 659"/>
                <a:gd name="T88" fmla="*/ 340 w 553"/>
                <a:gd name="T89" fmla="*/ 650 h 659"/>
                <a:gd name="T90" fmla="*/ 512 w 553"/>
                <a:gd name="T91" fmla="*/ 659 h 659"/>
                <a:gd name="T92" fmla="*/ 530 w 553"/>
                <a:gd name="T93" fmla="*/ 410 h 659"/>
                <a:gd name="T94" fmla="*/ 552 w 553"/>
                <a:gd name="T95" fmla="*/ 50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3" h="659">
                  <a:moveTo>
                    <a:pt x="548" y="50"/>
                  </a:moveTo>
                  <a:cubicBezTo>
                    <a:pt x="543" y="133"/>
                    <a:pt x="538" y="215"/>
                    <a:pt x="533" y="297"/>
                  </a:cubicBezTo>
                  <a:cubicBezTo>
                    <a:pt x="526" y="409"/>
                    <a:pt x="519" y="520"/>
                    <a:pt x="512" y="631"/>
                  </a:cubicBezTo>
                  <a:cubicBezTo>
                    <a:pt x="511" y="640"/>
                    <a:pt x="511" y="649"/>
                    <a:pt x="510" y="657"/>
                  </a:cubicBezTo>
                  <a:cubicBezTo>
                    <a:pt x="511" y="656"/>
                    <a:pt x="511" y="656"/>
                    <a:pt x="512" y="655"/>
                  </a:cubicBezTo>
                  <a:cubicBezTo>
                    <a:pt x="463" y="653"/>
                    <a:pt x="414" y="650"/>
                    <a:pt x="365" y="648"/>
                  </a:cubicBezTo>
                  <a:cubicBezTo>
                    <a:pt x="353" y="647"/>
                    <a:pt x="341" y="646"/>
                    <a:pt x="329" y="646"/>
                  </a:cubicBezTo>
                  <a:cubicBezTo>
                    <a:pt x="326" y="645"/>
                    <a:pt x="322" y="645"/>
                    <a:pt x="319" y="645"/>
                  </a:cubicBezTo>
                  <a:cubicBezTo>
                    <a:pt x="318" y="645"/>
                    <a:pt x="315" y="644"/>
                    <a:pt x="317" y="645"/>
                  </a:cubicBezTo>
                  <a:cubicBezTo>
                    <a:pt x="306" y="640"/>
                    <a:pt x="295" y="634"/>
                    <a:pt x="285" y="628"/>
                  </a:cubicBezTo>
                  <a:cubicBezTo>
                    <a:pt x="191" y="580"/>
                    <a:pt x="98" y="531"/>
                    <a:pt x="5" y="482"/>
                  </a:cubicBezTo>
                  <a:cubicBezTo>
                    <a:pt x="4" y="482"/>
                    <a:pt x="4" y="482"/>
                    <a:pt x="3" y="481"/>
                  </a:cubicBezTo>
                  <a:cubicBezTo>
                    <a:pt x="3" y="482"/>
                    <a:pt x="3" y="483"/>
                    <a:pt x="4" y="484"/>
                  </a:cubicBezTo>
                  <a:cubicBezTo>
                    <a:pt x="8" y="477"/>
                    <a:pt x="12" y="467"/>
                    <a:pt x="18" y="462"/>
                  </a:cubicBezTo>
                  <a:cubicBezTo>
                    <a:pt x="26" y="455"/>
                    <a:pt x="34" y="448"/>
                    <a:pt x="42" y="441"/>
                  </a:cubicBezTo>
                  <a:cubicBezTo>
                    <a:pt x="43" y="440"/>
                    <a:pt x="43" y="438"/>
                    <a:pt x="42" y="438"/>
                  </a:cubicBezTo>
                  <a:cubicBezTo>
                    <a:pt x="34" y="434"/>
                    <a:pt x="26" y="431"/>
                    <a:pt x="18" y="427"/>
                  </a:cubicBezTo>
                  <a:cubicBezTo>
                    <a:pt x="19" y="428"/>
                    <a:pt x="19" y="430"/>
                    <a:pt x="19" y="427"/>
                  </a:cubicBezTo>
                  <a:cubicBezTo>
                    <a:pt x="18" y="425"/>
                    <a:pt x="18" y="423"/>
                    <a:pt x="18" y="422"/>
                  </a:cubicBezTo>
                  <a:cubicBezTo>
                    <a:pt x="18" y="416"/>
                    <a:pt x="18" y="409"/>
                    <a:pt x="17" y="403"/>
                  </a:cubicBezTo>
                  <a:cubicBezTo>
                    <a:pt x="17" y="398"/>
                    <a:pt x="17" y="393"/>
                    <a:pt x="16" y="388"/>
                  </a:cubicBezTo>
                  <a:cubicBezTo>
                    <a:pt x="16" y="387"/>
                    <a:pt x="16" y="386"/>
                    <a:pt x="16" y="384"/>
                  </a:cubicBezTo>
                  <a:cubicBezTo>
                    <a:pt x="16" y="385"/>
                    <a:pt x="14" y="386"/>
                    <a:pt x="17" y="384"/>
                  </a:cubicBezTo>
                  <a:cubicBezTo>
                    <a:pt x="25" y="380"/>
                    <a:pt x="34" y="376"/>
                    <a:pt x="42" y="372"/>
                  </a:cubicBezTo>
                  <a:cubicBezTo>
                    <a:pt x="43" y="372"/>
                    <a:pt x="43" y="370"/>
                    <a:pt x="42" y="369"/>
                  </a:cubicBezTo>
                  <a:cubicBezTo>
                    <a:pt x="41" y="366"/>
                    <a:pt x="39" y="362"/>
                    <a:pt x="38" y="358"/>
                  </a:cubicBezTo>
                  <a:cubicBezTo>
                    <a:pt x="37" y="356"/>
                    <a:pt x="36" y="354"/>
                    <a:pt x="35" y="351"/>
                  </a:cubicBezTo>
                  <a:cubicBezTo>
                    <a:pt x="34" y="351"/>
                    <a:pt x="33" y="354"/>
                    <a:pt x="35" y="352"/>
                  </a:cubicBezTo>
                  <a:cubicBezTo>
                    <a:pt x="42" y="344"/>
                    <a:pt x="49" y="335"/>
                    <a:pt x="56" y="327"/>
                  </a:cubicBezTo>
                  <a:cubicBezTo>
                    <a:pt x="65" y="316"/>
                    <a:pt x="80" y="307"/>
                    <a:pt x="92" y="297"/>
                  </a:cubicBezTo>
                  <a:cubicBezTo>
                    <a:pt x="93" y="297"/>
                    <a:pt x="94" y="295"/>
                    <a:pt x="93" y="294"/>
                  </a:cubicBezTo>
                  <a:cubicBezTo>
                    <a:pt x="89" y="290"/>
                    <a:pt x="85" y="286"/>
                    <a:pt x="81" y="282"/>
                  </a:cubicBezTo>
                  <a:cubicBezTo>
                    <a:pt x="79" y="280"/>
                    <a:pt x="77" y="278"/>
                    <a:pt x="75" y="276"/>
                  </a:cubicBezTo>
                  <a:cubicBezTo>
                    <a:pt x="73" y="275"/>
                    <a:pt x="75" y="278"/>
                    <a:pt x="75" y="276"/>
                  </a:cubicBezTo>
                  <a:cubicBezTo>
                    <a:pt x="75" y="274"/>
                    <a:pt x="75" y="273"/>
                    <a:pt x="75" y="271"/>
                  </a:cubicBezTo>
                  <a:cubicBezTo>
                    <a:pt x="75" y="265"/>
                    <a:pt x="75" y="259"/>
                    <a:pt x="75" y="253"/>
                  </a:cubicBezTo>
                  <a:cubicBezTo>
                    <a:pt x="75" y="250"/>
                    <a:pt x="70" y="245"/>
                    <a:pt x="69" y="243"/>
                  </a:cubicBezTo>
                  <a:cubicBezTo>
                    <a:pt x="65" y="236"/>
                    <a:pt x="61" y="229"/>
                    <a:pt x="57" y="223"/>
                  </a:cubicBezTo>
                  <a:cubicBezTo>
                    <a:pt x="55" y="220"/>
                    <a:pt x="54" y="218"/>
                    <a:pt x="52" y="215"/>
                  </a:cubicBezTo>
                  <a:cubicBezTo>
                    <a:pt x="52" y="214"/>
                    <a:pt x="51" y="214"/>
                    <a:pt x="51" y="213"/>
                  </a:cubicBezTo>
                  <a:cubicBezTo>
                    <a:pt x="50" y="211"/>
                    <a:pt x="50" y="214"/>
                    <a:pt x="51" y="212"/>
                  </a:cubicBezTo>
                  <a:cubicBezTo>
                    <a:pt x="53" y="205"/>
                    <a:pt x="55" y="197"/>
                    <a:pt x="56" y="189"/>
                  </a:cubicBezTo>
                  <a:cubicBezTo>
                    <a:pt x="63" y="162"/>
                    <a:pt x="69" y="134"/>
                    <a:pt x="76" y="107"/>
                  </a:cubicBezTo>
                  <a:cubicBezTo>
                    <a:pt x="76" y="106"/>
                    <a:pt x="77" y="104"/>
                    <a:pt x="77" y="103"/>
                  </a:cubicBezTo>
                  <a:cubicBezTo>
                    <a:pt x="78" y="100"/>
                    <a:pt x="75" y="103"/>
                    <a:pt x="76" y="103"/>
                  </a:cubicBezTo>
                  <a:cubicBezTo>
                    <a:pt x="83" y="103"/>
                    <a:pt x="90" y="103"/>
                    <a:pt x="96" y="103"/>
                  </a:cubicBezTo>
                  <a:cubicBezTo>
                    <a:pt x="99" y="103"/>
                    <a:pt x="105" y="104"/>
                    <a:pt x="106" y="102"/>
                  </a:cubicBezTo>
                  <a:cubicBezTo>
                    <a:pt x="110" y="97"/>
                    <a:pt x="113" y="91"/>
                    <a:pt x="117" y="86"/>
                  </a:cubicBezTo>
                  <a:cubicBezTo>
                    <a:pt x="121" y="79"/>
                    <a:pt x="121" y="71"/>
                    <a:pt x="122" y="63"/>
                  </a:cubicBezTo>
                  <a:cubicBezTo>
                    <a:pt x="124" y="47"/>
                    <a:pt x="127" y="32"/>
                    <a:pt x="129" y="17"/>
                  </a:cubicBezTo>
                  <a:cubicBezTo>
                    <a:pt x="129" y="12"/>
                    <a:pt x="130" y="8"/>
                    <a:pt x="131" y="4"/>
                  </a:cubicBezTo>
                  <a:cubicBezTo>
                    <a:pt x="131" y="2"/>
                    <a:pt x="127" y="4"/>
                    <a:pt x="130" y="4"/>
                  </a:cubicBezTo>
                  <a:cubicBezTo>
                    <a:pt x="134" y="5"/>
                    <a:pt x="139" y="5"/>
                    <a:pt x="143" y="6"/>
                  </a:cubicBezTo>
                  <a:cubicBezTo>
                    <a:pt x="192" y="11"/>
                    <a:pt x="242" y="17"/>
                    <a:pt x="291" y="23"/>
                  </a:cubicBezTo>
                  <a:cubicBezTo>
                    <a:pt x="377" y="33"/>
                    <a:pt x="464" y="42"/>
                    <a:pt x="550" y="52"/>
                  </a:cubicBezTo>
                  <a:cubicBezTo>
                    <a:pt x="553" y="53"/>
                    <a:pt x="553" y="49"/>
                    <a:pt x="550" y="48"/>
                  </a:cubicBezTo>
                  <a:cubicBezTo>
                    <a:pt x="454" y="37"/>
                    <a:pt x="357" y="26"/>
                    <a:pt x="261" y="15"/>
                  </a:cubicBezTo>
                  <a:cubicBezTo>
                    <a:pt x="217" y="10"/>
                    <a:pt x="173" y="5"/>
                    <a:pt x="129" y="0"/>
                  </a:cubicBezTo>
                  <a:cubicBezTo>
                    <a:pt x="128" y="0"/>
                    <a:pt x="127" y="1"/>
                    <a:pt x="127" y="1"/>
                  </a:cubicBezTo>
                  <a:cubicBezTo>
                    <a:pt x="124" y="25"/>
                    <a:pt x="120" y="49"/>
                    <a:pt x="117" y="73"/>
                  </a:cubicBezTo>
                  <a:cubicBezTo>
                    <a:pt x="116" y="83"/>
                    <a:pt x="109" y="90"/>
                    <a:pt x="104" y="99"/>
                  </a:cubicBezTo>
                  <a:cubicBezTo>
                    <a:pt x="103" y="101"/>
                    <a:pt x="106" y="99"/>
                    <a:pt x="102" y="99"/>
                  </a:cubicBezTo>
                  <a:cubicBezTo>
                    <a:pt x="99" y="99"/>
                    <a:pt x="96" y="99"/>
                    <a:pt x="93" y="99"/>
                  </a:cubicBezTo>
                  <a:cubicBezTo>
                    <a:pt x="87" y="99"/>
                    <a:pt x="81" y="99"/>
                    <a:pt x="75" y="99"/>
                  </a:cubicBezTo>
                  <a:cubicBezTo>
                    <a:pt x="74" y="99"/>
                    <a:pt x="74" y="100"/>
                    <a:pt x="73" y="100"/>
                  </a:cubicBezTo>
                  <a:cubicBezTo>
                    <a:pt x="65" y="136"/>
                    <a:pt x="57" y="171"/>
                    <a:pt x="48" y="206"/>
                  </a:cubicBezTo>
                  <a:cubicBezTo>
                    <a:pt x="46" y="215"/>
                    <a:pt x="49" y="217"/>
                    <a:pt x="53" y="225"/>
                  </a:cubicBezTo>
                  <a:cubicBezTo>
                    <a:pt x="59" y="234"/>
                    <a:pt x="65" y="244"/>
                    <a:pt x="71" y="254"/>
                  </a:cubicBezTo>
                  <a:cubicBezTo>
                    <a:pt x="71" y="254"/>
                    <a:pt x="71" y="262"/>
                    <a:pt x="71" y="265"/>
                  </a:cubicBezTo>
                  <a:cubicBezTo>
                    <a:pt x="71" y="268"/>
                    <a:pt x="69" y="275"/>
                    <a:pt x="71" y="278"/>
                  </a:cubicBezTo>
                  <a:cubicBezTo>
                    <a:pt x="75" y="285"/>
                    <a:pt x="84" y="291"/>
                    <a:pt x="90" y="297"/>
                  </a:cubicBezTo>
                  <a:cubicBezTo>
                    <a:pt x="90" y="296"/>
                    <a:pt x="90" y="295"/>
                    <a:pt x="90" y="294"/>
                  </a:cubicBezTo>
                  <a:cubicBezTo>
                    <a:pt x="85" y="298"/>
                    <a:pt x="80" y="302"/>
                    <a:pt x="74" y="306"/>
                  </a:cubicBezTo>
                  <a:cubicBezTo>
                    <a:pt x="69" y="310"/>
                    <a:pt x="62" y="313"/>
                    <a:pt x="58" y="318"/>
                  </a:cubicBezTo>
                  <a:cubicBezTo>
                    <a:pt x="49" y="329"/>
                    <a:pt x="40" y="340"/>
                    <a:pt x="31" y="350"/>
                  </a:cubicBezTo>
                  <a:cubicBezTo>
                    <a:pt x="31" y="351"/>
                    <a:pt x="31" y="352"/>
                    <a:pt x="31" y="353"/>
                  </a:cubicBezTo>
                  <a:cubicBezTo>
                    <a:pt x="34" y="359"/>
                    <a:pt x="36" y="365"/>
                    <a:pt x="39" y="371"/>
                  </a:cubicBezTo>
                  <a:cubicBezTo>
                    <a:pt x="39" y="370"/>
                    <a:pt x="39" y="370"/>
                    <a:pt x="40" y="369"/>
                  </a:cubicBezTo>
                  <a:cubicBezTo>
                    <a:pt x="31" y="373"/>
                    <a:pt x="22" y="377"/>
                    <a:pt x="13" y="382"/>
                  </a:cubicBezTo>
                  <a:cubicBezTo>
                    <a:pt x="12" y="382"/>
                    <a:pt x="12" y="383"/>
                    <a:pt x="12" y="384"/>
                  </a:cubicBezTo>
                  <a:cubicBezTo>
                    <a:pt x="13" y="399"/>
                    <a:pt x="14" y="414"/>
                    <a:pt x="15" y="429"/>
                  </a:cubicBezTo>
                  <a:cubicBezTo>
                    <a:pt x="15" y="430"/>
                    <a:pt x="15" y="430"/>
                    <a:pt x="16" y="431"/>
                  </a:cubicBezTo>
                  <a:cubicBezTo>
                    <a:pt x="24" y="434"/>
                    <a:pt x="32" y="438"/>
                    <a:pt x="40" y="441"/>
                  </a:cubicBezTo>
                  <a:cubicBezTo>
                    <a:pt x="40" y="440"/>
                    <a:pt x="39" y="439"/>
                    <a:pt x="39" y="438"/>
                  </a:cubicBezTo>
                  <a:cubicBezTo>
                    <a:pt x="31" y="446"/>
                    <a:pt x="23" y="453"/>
                    <a:pt x="14" y="460"/>
                  </a:cubicBezTo>
                  <a:cubicBezTo>
                    <a:pt x="8" y="466"/>
                    <a:pt x="4" y="475"/>
                    <a:pt x="0" y="482"/>
                  </a:cubicBezTo>
                  <a:cubicBezTo>
                    <a:pt x="0" y="483"/>
                    <a:pt x="0" y="484"/>
                    <a:pt x="1" y="485"/>
                  </a:cubicBezTo>
                  <a:cubicBezTo>
                    <a:pt x="90" y="531"/>
                    <a:pt x="178" y="577"/>
                    <a:pt x="267" y="623"/>
                  </a:cubicBezTo>
                  <a:cubicBezTo>
                    <a:pt x="282" y="631"/>
                    <a:pt x="297" y="639"/>
                    <a:pt x="312" y="647"/>
                  </a:cubicBezTo>
                  <a:cubicBezTo>
                    <a:pt x="320" y="651"/>
                    <a:pt x="331" y="650"/>
                    <a:pt x="340" y="650"/>
                  </a:cubicBezTo>
                  <a:cubicBezTo>
                    <a:pt x="395" y="653"/>
                    <a:pt x="450" y="656"/>
                    <a:pt x="506" y="659"/>
                  </a:cubicBezTo>
                  <a:cubicBezTo>
                    <a:pt x="508" y="659"/>
                    <a:pt x="510" y="659"/>
                    <a:pt x="512" y="659"/>
                  </a:cubicBezTo>
                  <a:cubicBezTo>
                    <a:pt x="513" y="659"/>
                    <a:pt x="514" y="658"/>
                    <a:pt x="514" y="657"/>
                  </a:cubicBezTo>
                  <a:cubicBezTo>
                    <a:pt x="519" y="575"/>
                    <a:pt x="524" y="493"/>
                    <a:pt x="530" y="410"/>
                  </a:cubicBezTo>
                  <a:cubicBezTo>
                    <a:pt x="537" y="299"/>
                    <a:pt x="543" y="188"/>
                    <a:pt x="550" y="76"/>
                  </a:cubicBezTo>
                  <a:cubicBezTo>
                    <a:pt x="551" y="68"/>
                    <a:pt x="551" y="59"/>
                    <a:pt x="552" y="50"/>
                  </a:cubicBezTo>
                  <a:cubicBezTo>
                    <a:pt x="552" y="48"/>
                    <a:pt x="548" y="48"/>
                    <a:pt x="548" y="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2" name="Freeform 342"/>
            <p:cNvSpPr>
              <a:spLocks/>
            </p:cNvSpPr>
            <p:nvPr/>
          </p:nvSpPr>
          <p:spPr bwMode="auto">
            <a:xfrm>
              <a:off x="2301875" y="1993900"/>
              <a:ext cx="771525" cy="1266825"/>
            </a:xfrm>
            <a:custGeom>
              <a:avLst/>
              <a:gdLst>
                <a:gd name="T0" fmla="*/ 505 w 505"/>
                <a:gd name="T1" fmla="*/ 548 h 830"/>
                <a:gd name="T2" fmla="*/ 468 w 505"/>
                <a:gd name="T3" fmla="*/ 830 h 830"/>
                <a:gd name="T4" fmla="*/ 230 w 505"/>
                <a:gd name="T5" fmla="*/ 798 h 830"/>
                <a:gd name="T6" fmla="*/ 0 w 505"/>
                <a:gd name="T7" fmla="*/ 755 h 830"/>
                <a:gd name="T8" fmla="*/ 14 w 505"/>
                <a:gd name="T9" fmla="*/ 683 h 830"/>
                <a:gd name="T10" fmla="*/ 33 w 505"/>
                <a:gd name="T11" fmla="*/ 611 h 830"/>
                <a:gd name="T12" fmla="*/ 57 w 505"/>
                <a:gd name="T13" fmla="*/ 534 h 830"/>
                <a:gd name="T14" fmla="*/ 41 w 505"/>
                <a:gd name="T15" fmla="*/ 507 h 830"/>
                <a:gd name="T16" fmla="*/ 44 w 505"/>
                <a:gd name="T17" fmla="*/ 478 h 830"/>
                <a:gd name="T18" fmla="*/ 70 w 505"/>
                <a:gd name="T19" fmla="*/ 456 h 830"/>
                <a:gd name="T20" fmla="*/ 97 w 505"/>
                <a:gd name="T21" fmla="*/ 411 h 830"/>
                <a:gd name="T22" fmla="*/ 118 w 505"/>
                <a:gd name="T23" fmla="*/ 374 h 830"/>
                <a:gd name="T24" fmla="*/ 89 w 505"/>
                <a:gd name="T25" fmla="*/ 318 h 830"/>
                <a:gd name="T26" fmla="*/ 108 w 505"/>
                <a:gd name="T27" fmla="*/ 190 h 830"/>
                <a:gd name="T28" fmla="*/ 153 w 505"/>
                <a:gd name="T29" fmla="*/ 0 h 830"/>
                <a:gd name="T30" fmla="*/ 218 w 505"/>
                <a:gd name="T31" fmla="*/ 17 h 830"/>
                <a:gd name="T32" fmla="*/ 204 w 505"/>
                <a:gd name="T33" fmla="*/ 123 h 830"/>
                <a:gd name="T34" fmla="*/ 218 w 505"/>
                <a:gd name="T35" fmla="*/ 175 h 830"/>
                <a:gd name="T36" fmla="*/ 230 w 505"/>
                <a:gd name="T37" fmla="*/ 216 h 830"/>
                <a:gd name="T38" fmla="*/ 276 w 505"/>
                <a:gd name="T39" fmla="*/ 294 h 830"/>
                <a:gd name="T40" fmla="*/ 297 w 505"/>
                <a:gd name="T41" fmla="*/ 294 h 830"/>
                <a:gd name="T42" fmla="*/ 297 w 505"/>
                <a:gd name="T43" fmla="*/ 328 h 830"/>
                <a:gd name="T44" fmla="*/ 270 w 505"/>
                <a:gd name="T45" fmla="*/ 379 h 830"/>
                <a:gd name="T46" fmla="*/ 262 w 505"/>
                <a:gd name="T47" fmla="*/ 419 h 830"/>
                <a:gd name="T48" fmla="*/ 297 w 505"/>
                <a:gd name="T49" fmla="*/ 398 h 830"/>
                <a:gd name="T50" fmla="*/ 316 w 505"/>
                <a:gd name="T51" fmla="*/ 419 h 830"/>
                <a:gd name="T52" fmla="*/ 326 w 505"/>
                <a:gd name="T53" fmla="*/ 483 h 830"/>
                <a:gd name="T54" fmla="*/ 345 w 505"/>
                <a:gd name="T55" fmla="*/ 504 h 830"/>
                <a:gd name="T56" fmla="*/ 345 w 505"/>
                <a:gd name="T57" fmla="*/ 544 h 830"/>
                <a:gd name="T58" fmla="*/ 382 w 505"/>
                <a:gd name="T59" fmla="*/ 544 h 830"/>
                <a:gd name="T60" fmla="*/ 412 w 505"/>
                <a:gd name="T61" fmla="*/ 544 h 830"/>
                <a:gd name="T62" fmla="*/ 478 w 505"/>
                <a:gd name="T63" fmla="*/ 544 h 830"/>
                <a:gd name="T64" fmla="*/ 505 w 505"/>
                <a:gd name="T65" fmla="*/ 54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5" h="830">
                  <a:moveTo>
                    <a:pt x="505" y="548"/>
                  </a:moveTo>
                  <a:cubicBezTo>
                    <a:pt x="468" y="830"/>
                    <a:pt x="468" y="830"/>
                    <a:pt x="468" y="830"/>
                  </a:cubicBezTo>
                  <a:cubicBezTo>
                    <a:pt x="230" y="798"/>
                    <a:pt x="230" y="798"/>
                    <a:pt x="230" y="798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14" y="683"/>
                    <a:pt x="14" y="683"/>
                    <a:pt x="14" y="683"/>
                  </a:cubicBezTo>
                  <a:cubicBezTo>
                    <a:pt x="14" y="683"/>
                    <a:pt x="25" y="622"/>
                    <a:pt x="33" y="611"/>
                  </a:cubicBezTo>
                  <a:cubicBezTo>
                    <a:pt x="41" y="601"/>
                    <a:pt x="57" y="534"/>
                    <a:pt x="57" y="534"/>
                  </a:cubicBezTo>
                  <a:cubicBezTo>
                    <a:pt x="41" y="507"/>
                    <a:pt x="41" y="507"/>
                    <a:pt x="41" y="507"/>
                  </a:cubicBezTo>
                  <a:cubicBezTo>
                    <a:pt x="44" y="478"/>
                    <a:pt x="44" y="478"/>
                    <a:pt x="44" y="478"/>
                  </a:cubicBezTo>
                  <a:cubicBezTo>
                    <a:pt x="70" y="456"/>
                    <a:pt x="70" y="456"/>
                    <a:pt x="70" y="456"/>
                  </a:cubicBezTo>
                  <a:cubicBezTo>
                    <a:pt x="70" y="456"/>
                    <a:pt x="94" y="419"/>
                    <a:pt x="97" y="411"/>
                  </a:cubicBezTo>
                  <a:cubicBezTo>
                    <a:pt x="100" y="403"/>
                    <a:pt x="118" y="374"/>
                    <a:pt x="118" y="374"/>
                  </a:cubicBezTo>
                  <a:cubicBezTo>
                    <a:pt x="89" y="318"/>
                    <a:pt x="89" y="318"/>
                    <a:pt x="89" y="318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75" y="6"/>
                    <a:pt x="196" y="12"/>
                    <a:pt x="218" y="17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30" y="216"/>
                    <a:pt x="230" y="216"/>
                    <a:pt x="230" y="216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97" y="294"/>
                    <a:pt x="297" y="294"/>
                    <a:pt x="297" y="294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70" y="379"/>
                    <a:pt x="270" y="379"/>
                    <a:pt x="270" y="379"/>
                  </a:cubicBezTo>
                  <a:cubicBezTo>
                    <a:pt x="262" y="419"/>
                    <a:pt x="262" y="419"/>
                    <a:pt x="262" y="419"/>
                  </a:cubicBezTo>
                  <a:cubicBezTo>
                    <a:pt x="297" y="398"/>
                    <a:pt x="297" y="398"/>
                    <a:pt x="297" y="398"/>
                  </a:cubicBezTo>
                  <a:cubicBezTo>
                    <a:pt x="316" y="419"/>
                    <a:pt x="316" y="419"/>
                    <a:pt x="316" y="419"/>
                  </a:cubicBezTo>
                  <a:cubicBezTo>
                    <a:pt x="326" y="483"/>
                    <a:pt x="326" y="483"/>
                    <a:pt x="326" y="483"/>
                  </a:cubicBezTo>
                  <a:cubicBezTo>
                    <a:pt x="345" y="504"/>
                    <a:pt x="345" y="504"/>
                    <a:pt x="345" y="504"/>
                  </a:cubicBezTo>
                  <a:cubicBezTo>
                    <a:pt x="345" y="544"/>
                    <a:pt x="345" y="544"/>
                    <a:pt x="345" y="544"/>
                  </a:cubicBezTo>
                  <a:cubicBezTo>
                    <a:pt x="382" y="544"/>
                    <a:pt x="382" y="544"/>
                    <a:pt x="382" y="544"/>
                  </a:cubicBezTo>
                  <a:cubicBezTo>
                    <a:pt x="382" y="544"/>
                    <a:pt x="404" y="536"/>
                    <a:pt x="412" y="544"/>
                  </a:cubicBezTo>
                  <a:cubicBezTo>
                    <a:pt x="420" y="552"/>
                    <a:pt x="478" y="544"/>
                    <a:pt x="478" y="544"/>
                  </a:cubicBezTo>
                  <a:lnTo>
                    <a:pt x="505" y="54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3" name="Freeform 343"/>
            <p:cNvSpPr>
              <a:spLocks/>
            </p:cNvSpPr>
            <p:nvPr/>
          </p:nvSpPr>
          <p:spPr bwMode="auto">
            <a:xfrm>
              <a:off x="2301875" y="1993900"/>
              <a:ext cx="771525" cy="1266825"/>
            </a:xfrm>
            <a:custGeom>
              <a:avLst/>
              <a:gdLst>
                <a:gd name="T0" fmla="*/ 505 w 505"/>
                <a:gd name="T1" fmla="*/ 548 h 830"/>
                <a:gd name="T2" fmla="*/ 468 w 505"/>
                <a:gd name="T3" fmla="*/ 830 h 830"/>
                <a:gd name="T4" fmla="*/ 230 w 505"/>
                <a:gd name="T5" fmla="*/ 798 h 830"/>
                <a:gd name="T6" fmla="*/ 0 w 505"/>
                <a:gd name="T7" fmla="*/ 755 h 830"/>
                <a:gd name="T8" fmla="*/ 14 w 505"/>
                <a:gd name="T9" fmla="*/ 683 h 830"/>
                <a:gd name="T10" fmla="*/ 33 w 505"/>
                <a:gd name="T11" fmla="*/ 611 h 830"/>
                <a:gd name="T12" fmla="*/ 57 w 505"/>
                <a:gd name="T13" fmla="*/ 534 h 830"/>
                <a:gd name="T14" fmla="*/ 41 w 505"/>
                <a:gd name="T15" fmla="*/ 507 h 830"/>
                <a:gd name="T16" fmla="*/ 44 w 505"/>
                <a:gd name="T17" fmla="*/ 478 h 830"/>
                <a:gd name="T18" fmla="*/ 70 w 505"/>
                <a:gd name="T19" fmla="*/ 456 h 830"/>
                <a:gd name="T20" fmla="*/ 97 w 505"/>
                <a:gd name="T21" fmla="*/ 411 h 830"/>
                <a:gd name="T22" fmla="*/ 118 w 505"/>
                <a:gd name="T23" fmla="*/ 374 h 830"/>
                <a:gd name="T24" fmla="*/ 89 w 505"/>
                <a:gd name="T25" fmla="*/ 318 h 830"/>
                <a:gd name="T26" fmla="*/ 108 w 505"/>
                <a:gd name="T27" fmla="*/ 190 h 830"/>
                <a:gd name="T28" fmla="*/ 153 w 505"/>
                <a:gd name="T29" fmla="*/ 0 h 830"/>
                <a:gd name="T30" fmla="*/ 218 w 505"/>
                <a:gd name="T31" fmla="*/ 17 h 830"/>
                <a:gd name="T32" fmla="*/ 204 w 505"/>
                <a:gd name="T33" fmla="*/ 123 h 830"/>
                <a:gd name="T34" fmla="*/ 218 w 505"/>
                <a:gd name="T35" fmla="*/ 175 h 830"/>
                <a:gd name="T36" fmla="*/ 230 w 505"/>
                <a:gd name="T37" fmla="*/ 216 h 830"/>
                <a:gd name="T38" fmla="*/ 276 w 505"/>
                <a:gd name="T39" fmla="*/ 294 h 830"/>
                <a:gd name="T40" fmla="*/ 297 w 505"/>
                <a:gd name="T41" fmla="*/ 294 h 830"/>
                <a:gd name="T42" fmla="*/ 297 w 505"/>
                <a:gd name="T43" fmla="*/ 328 h 830"/>
                <a:gd name="T44" fmla="*/ 270 w 505"/>
                <a:gd name="T45" fmla="*/ 379 h 830"/>
                <a:gd name="T46" fmla="*/ 262 w 505"/>
                <a:gd name="T47" fmla="*/ 419 h 830"/>
                <a:gd name="T48" fmla="*/ 297 w 505"/>
                <a:gd name="T49" fmla="*/ 398 h 830"/>
                <a:gd name="T50" fmla="*/ 316 w 505"/>
                <a:gd name="T51" fmla="*/ 419 h 830"/>
                <a:gd name="T52" fmla="*/ 326 w 505"/>
                <a:gd name="T53" fmla="*/ 483 h 830"/>
                <a:gd name="T54" fmla="*/ 345 w 505"/>
                <a:gd name="T55" fmla="*/ 504 h 830"/>
                <a:gd name="T56" fmla="*/ 345 w 505"/>
                <a:gd name="T57" fmla="*/ 544 h 830"/>
                <a:gd name="T58" fmla="*/ 382 w 505"/>
                <a:gd name="T59" fmla="*/ 544 h 830"/>
                <a:gd name="T60" fmla="*/ 412 w 505"/>
                <a:gd name="T61" fmla="*/ 544 h 830"/>
                <a:gd name="T62" fmla="*/ 478 w 505"/>
                <a:gd name="T63" fmla="*/ 544 h 830"/>
                <a:gd name="T64" fmla="*/ 505 w 505"/>
                <a:gd name="T65" fmla="*/ 54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05" h="830">
                  <a:moveTo>
                    <a:pt x="505" y="548"/>
                  </a:moveTo>
                  <a:cubicBezTo>
                    <a:pt x="468" y="830"/>
                    <a:pt x="468" y="830"/>
                    <a:pt x="468" y="830"/>
                  </a:cubicBezTo>
                  <a:cubicBezTo>
                    <a:pt x="230" y="798"/>
                    <a:pt x="230" y="798"/>
                    <a:pt x="230" y="798"/>
                  </a:cubicBezTo>
                  <a:cubicBezTo>
                    <a:pt x="0" y="755"/>
                    <a:pt x="0" y="755"/>
                    <a:pt x="0" y="755"/>
                  </a:cubicBezTo>
                  <a:cubicBezTo>
                    <a:pt x="14" y="683"/>
                    <a:pt x="14" y="683"/>
                    <a:pt x="14" y="683"/>
                  </a:cubicBezTo>
                  <a:cubicBezTo>
                    <a:pt x="14" y="683"/>
                    <a:pt x="25" y="622"/>
                    <a:pt x="33" y="611"/>
                  </a:cubicBezTo>
                  <a:cubicBezTo>
                    <a:pt x="41" y="601"/>
                    <a:pt x="57" y="534"/>
                    <a:pt x="57" y="534"/>
                  </a:cubicBezTo>
                  <a:cubicBezTo>
                    <a:pt x="41" y="507"/>
                    <a:pt x="41" y="507"/>
                    <a:pt x="41" y="507"/>
                  </a:cubicBezTo>
                  <a:cubicBezTo>
                    <a:pt x="44" y="478"/>
                    <a:pt x="44" y="478"/>
                    <a:pt x="44" y="478"/>
                  </a:cubicBezTo>
                  <a:cubicBezTo>
                    <a:pt x="70" y="456"/>
                    <a:pt x="70" y="456"/>
                    <a:pt x="70" y="456"/>
                  </a:cubicBezTo>
                  <a:cubicBezTo>
                    <a:pt x="70" y="456"/>
                    <a:pt x="94" y="419"/>
                    <a:pt x="97" y="411"/>
                  </a:cubicBezTo>
                  <a:cubicBezTo>
                    <a:pt x="100" y="403"/>
                    <a:pt x="118" y="374"/>
                    <a:pt x="118" y="374"/>
                  </a:cubicBezTo>
                  <a:cubicBezTo>
                    <a:pt x="89" y="318"/>
                    <a:pt x="89" y="318"/>
                    <a:pt x="89" y="318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75" y="6"/>
                    <a:pt x="196" y="12"/>
                    <a:pt x="218" y="17"/>
                  </a:cubicBezTo>
                  <a:cubicBezTo>
                    <a:pt x="204" y="123"/>
                    <a:pt x="204" y="123"/>
                    <a:pt x="204" y="123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30" y="216"/>
                    <a:pt x="230" y="216"/>
                    <a:pt x="230" y="216"/>
                  </a:cubicBezTo>
                  <a:cubicBezTo>
                    <a:pt x="276" y="294"/>
                    <a:pt x="276" y="294"/>
                    <a:pt x="276" y="294"/>
                  </a:cubicBezTo>
                  <a:cubicBezTo>
                    <a:pt x="297" y="294"/>
                    <a:pt x="297" y="294"/>
                    <a:pt x="297" y="294"/>
                  </a:cubicBezTo>
                  <a:cubicBezTo>
                    <a:pt x="297" y="328"/>
                    <a:pt x="297" y="328"/>
                    <a:pt x="297" y="328"/>
                  </a:cubicBezTo>
                  <a:cubicBezTo>
                    <a:pt x="270" y="379"/>
                    <a:pt x="270" y="379"/>
                    <a:pt x="270" y="379"/>
                  </a:cubicBezTo>
                  <a:cubicBezTo>
                    <a:pt x="262" y="419"/>
                    <a:pt x="262" y="419"/>
                    <a:pt x="262" y="419"/>
                  </a:cubicBezTo>
                  <a:cubicBezTo>
                    <a:pt x="297" y="398"/>
                    <a:pt x="297" y="398"/>
                    <a:pt x="297" y="398"/>
                  </a:cubicBezTo>
                  <a:cubicBezTo>
                    <a:pt x="316" y="419"/>
                    <a:pt x="316" y="419"/>
                    <a:pt x="316" y="419"/>
                  </a:cubicBezTo>
                  <a:cubicBezTo>
                    <a:pt x="326" y="483"/>
                    <a:pt x="326" y="483"/>
                    <a:pt x="326" y="483"/>
                  </a:cubicBezTo>
                  <a:cubicBezTo>
                    <a:pt x="345" y="504"/>
                    <a:pt x="345" y="504"/>
                    <a:pt x="345" y="504"/>
                  </a:cubicBezTo>
                  <a:cubicBezTo>
                    <a:pt x="345" y="544"/>
                    <a:pt x="345" y="544"/>
                    <a:pt x="345" y="544"/>
                  </a:cubicBezTo>
                  <a:cubicBezTo>
                    <a:pt x="382" y="544"/>
                    <a:pt x="382" y="544"/>
                    <a:pt x="382" y="544"/>
                  </a:cubicBezTo>
                  <a:cubicBezTo>
                    <a:pt x="382" y="544"/>
                    <a:pt x="404" y="536"/>
                    <a:pt x="412" y="544"/>
                  </a:cubicBezTo>
                  <a:cubicBezTo>
                    <a:pt x="420" y="552"/>
                    <a:pt x="478" y="544"/>
                    <a:pt x="478" y="544"/>
                  </a:cubicBezTo>
                  <a:lnTo>
                    <a:pt x="505" y="54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4" name="Freeform 344"/>
            <p:cNvSpPr>
              <a:spLocks/>
            </p:cNvSpPr>
            <p:nvPr/>
          </p:nvSpPr>
          <p:spPr bwMode="auto">
            <a:xfrm>
              <a:off x="2298700" y="1990725"/>
              <a:ext cx="779463" cy="1274763"/>
            </a:xfrm>
            <a:custGeom>
              <a:avLst/>
              <a:gdLst>
                <a:gd name="T0" fmla="*/ 468 w 510"/>
                <a:gd name="T1" fmla="*/ 832 h 835"/>
                <a:gd name="T2" fmla="*/ 225 w 510"/>
                <a:gd name="T3" fmla="*/ 796 h 835"/>
                <a:gd name="T4" fmla="*/ 18 w 510"/>
                <a:gd name="T5" fmla="*/ 688 h 835"/>
                <a:gd name="T6" fmla="*/ 61 w 510"/>
                <a:gd name="T7" fmla="*/ 538 h 835"/>
                <a:gd name="T8" fmla="*/ 45 w 510"/>
                <a:gd name="T9" fmla="*/ 504 h 835"/>
                <a:gd name="T10" fmla="*/ 53 w 510"/>
                <a:gd name="T11" fmla="*/ 476 h 835"/>
                <a:gd name="T12" fmla="*/ 122 w 510"/>
                <a:gd name="T13" fmla="*/ 377 h 835"/>
                <a:gd name="T14" fmla="*/ 97 w 510"/>
                <a:gd name="T15" fmla="*/ 326 h 835"/>
                <a:gd name="T16" fmla="*/ 103 w 510"/>
                <a:gd name="T17" fmla="*/ 248 h 835"/>
                <a:gd name="T18" fmla="*/ 157 w 510"/>
                <a:gd name="T19" fmla="*/ 3 h 835"/>
                <a:gd name="T20" fmla="*/ 218 w 510"/>
                <a:gd name="T21" fmla="*/ 18 h 835"/>
                <a:gd name="T22" fmla="*/ 209 w 510"/>
                <a:gd name="T23" fmla="*/ 145 h 835"/>
                <a:gd name="T24" fmla="*/ 261 w 510"/>
                <a:gd name="T25" fmla="*/ 271 h 835"/>
                <a:gd name="T26" fmla="*/ 297 w 510"/>
                <a:gd name="T27" fmla="*/ 296 h 835"/>
                <a:gd name="T28" fmla="*/ 292 w 510"/>
                <a:gd name="T29" fmla="*/ 339 h 835"/>
                <a:gd name="T30" fmla="*/ 262 w 510"/>
                <a:gd name="T31" fmla="*/ 420 h 835"/>
                <a:gd name="T32" fmla="*/ 299 w 510"/>
                <a:gd name="T33" fmla="*/ 402 h 835"/>
                <a:gd name="T34" fmla="*/ 314 w 510"/>
                <a:gd name="T35" fmla="*/ 420 h 835"/>
                <a:gd name="T36" fmla="*/ 326 w 510"/>
                <a:gd name="T37" fmla="*/ 484 h 835"/>
                <a:gd name="T38" fmla="*/ 345 w 510"/>
                <a:gd name="T39" fmla="*/ 509 h 835"/>
                <a:gd name="T40" fmla="*/ 347 w 510"/>
                <a:gd name="T41" fmla="*/ 548 h 835"/>
                <a:gd name="T42" fmla="*/ 408 w 510"/>
                <a:gd name="T43" fmla="*/ 545 h 835"/>
                <a:gd name="T44" fmla="*/ 476 w 510"/>
                <a:gd name="T45" fmla="*/ 549 h 835"/>
                <a:gd name="T46" fmla="*/ 476 w 510"/>
                <a:gd name="T47" fmla="*/ 545 h 835"/>
                <a:gd name="T48" fmla="*/ 384 w 510"/>
                <a:gd name="T49" fmla="*/ 544 h 835"/>
                <a:gd name="T50" fmla="*/ 349 w 510"/>
                <a:gd name="T51" fmla="*/ 546 h 835"/>
                <a:gd name="T52" fmla="*/ 335 w 510"/>
                <a:gd name="T53" fmla="*/ 490 h 835"/>
                <a:gd name="T54" fmla="*/ 300 w 510"/>
                <a:gd name="T55" fmla="*/ 398 h 835"/>
                <a:gd name="T56" fmla="*/ 266 w 510"/>
                <a:gd name="T57" fmla="*/ 422 h 835"/>
                <a:gd name="T58" fmla="*/ 296 w 510"/>
                <a:gd name="T59" fmla="*/ 340 h 835"/>
                <a:gd name="T60" fmla="*/ 299 w 510"/>
                <a:gd name="T61" fmla="*/ 294 h 835"/>
                <a:gd name="T62" fmla="*/ 279 w 510"/>
                <a:gd name="T63" fmla="*/ 294 h 835"/>
                <a:gd name="T64" fmla="*/ 236 w 510"/>
                <a:gd name="T65" fmla="*/ 220 h 835"/>
                <a:gd name="T66" fmla="*/ 208 w 510"/>
                <a:gd name="T67" fmla="*/ 123 h 835"/>
                <a:gd name="T68" fmla="*/ 222 w 510"/>
                <a:gd name="T69" fmla="*/ 20 h 835"/>
                <a:gd name="T70" fmla="*/ 154 w 510"/>
                <a:gd name="T71" fmla="*/ 2 h 835"/>
                <a:gd name="T72" fmla="*/ 97 w 510"/>
                <a:gd name="T73" fmla="*/ 263 h 835"/>
                <a:gd name="T74" fmla="*/ 107 w 510"/>
                <a:gd name="T75" fmla="*/ 354 h 835"/>
                <a:gd name="T76" fmla="*/ 119 w 510"/>
                <a:gd name="T77" fmla="*/ 375 h 835"/>
                <a:gd name="T78" fmla="*/ 48 w 510"/>
                <a:gd name="T79" fmla="*/ 475 h 835"/>
                <a:gd name="T80" fmla="*/ 51 w 510"/>
                <a:gd name="T81" fmla="*/ 527 h 835"/>
                <a:gd name="T82" fmla="*/ 54 w 510"/>
                <a:gd name="T83" fmla="*/ 547 h 835"/>
                <a:gd name="T84" fmla="*/ 13 w 510"/>
                <a:gd name="T85" fmla="*/ 689 h 835"/>
                <a:gd name="T86" fmla="*/ 140 w 510"/>
                <a:gd name="T87" fmla="*/ 785 h 835"/>
                <a:gd name="T88" fmla="*/ 472 w 510"/>
                <a:gd name="T89" fmla="*/ 832 h 835"/>
                <a:gd name="T90" fmla="*/ 505 w 510"/>
                <a:gd name="T91" fmla="*/ 550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0" h="835">
                  <a:moveTo>
                    <a:pt x="505" y="550"/>
                  </a:moveTo>
                  <a:cubicBezTo>
                    <a:pt x="493" y="643"/>
                    <a:pt x="481" y="736"/>
                    <a:pt x="469" y="829"/>
                  </a:cubicBezTo>
                  <a:cubicBezTo>
                    <a:pt x="469" y="830"/>
                    <a:pt x="469" y="831"/>
                    <a:pt x="468" y="832"/>
                  </a:cubicBezTo>
                  <a:cubicBezTo>
                    <a:pt x="469" y="832"/>
                    <a:pt x="470" y="831"/>
                    <a:pt x="471" y="831"/>
                  </a:cubicBezTo>
                  <a:cubicBezTo>
                    <a:pt x="425" y="824"/>
                    <a:pt x="379" y="818"/>
                    <a:pt x="333" y="812"/>
                  </a:cubicBezTo>
                  <a:cubicBezTo>
                    <a:pt x="297" y="807"/>
                    <a:pt x="261" y="803"/>
                    <a:pt x="225" y="796"/>
                  </a:cubicBezTo>
                  <a:cubicBezTo>
                    <a:pt x="151" y="783"/>
                    <a:pt x="77" y="769"/>
                    <a:pt x="2" y="755"/>
                  </a:cubicBezTo>
                  <a:cubicBezTo>
                    <a:pt x="3" y="756"/>
                    <a:pt x="3" y="757"/>
                    <a:pt x="4" y="758"/>
                  </a:cubicBezTo>
                  <a:cubicBezTo>
                    <a:pt x="8" y="734"/>
                    <a:pt x="13" y="711"/>
                    <a:pt x="18" y="688"/>
                  </a:cubicBezTo>
                  <a:cubicBezTo>
                    <a:pt x="19" y="680"/>
                    <a:pt x="21" y="671"/>
                    <a:pt x="23" y="663"/>
                  </a:cubicBezTo>
                  <a:cubicBezTo>
                    <a:pt x="26" y="648"/>
                    <a:pt x="28" y="630"/>
                    <a:pt x="36" y="616"/>
                  </a:cubicBezTo>
                  <a:cubicBezTo>
                    <a:pt x="48" y="592"/>
                    <a:pt x="54" y="564"/>
                    <a:pt x="61" y="538"/>
                  </a:cubicBezTo>
                  <a:cubicBezTo>
                    <a:pt x="61" y="536"/>
                    <a:pt x="61" y="535"/>
                    <a:pt x="60" y="533"/>
                  </a:cubicBezTo>
                  <a:cubicBezTo>
                    <a:pt x="56" y="526"/>
                    <a:pt x="52" y="520"/>
                    <a:pt x="48" y="513"/>
                  </a:cubicBezTo>
                  <a:cubicBezTo>
                    <a:pt x="45" y="508"/>
                    <a:pt x="45" y="510"/>
                    <a:pt x="45" y="504"/>
                  </a:cubicBezTo>
                  <a:cubicBezTo>
                    <a:pt x="46" y="497"/>
                    <a:pt x="47" y="489"/>
                    <a:pt x="47" y="482"/>
                  </a:cubicBezTo>
                  <a:cubicBezTo>
                    <a:pt x="48" y="479"/>
                    <a:pt x="48" y="481"/>
                    <a:pt x="48" y="481"/>
                  </a:cubicBezTo>
                  <a:cubicBezTo>
                    <a:pt x="49" y="479"/>
                    <a:pt x="51" y="478"/>
                    <a:pt x="53" y="476"/>
                  </a:cubicBezTo>
                  <a:cubicBezTo>
                    <a:pt x="58" y="472"/>
                    <a:pt x="64" y="468"/>
                    <a:pt x="69" y="464"/>
                  </a:cubicBezTo>
                  <a:cubicBezTo>
                    <a:pt x="76" y="458"/>
                    <a:pt x="79" y="451"/>
                    <a:pt x="84" y="443"/>
                  </a:cubicBezTo>
                  <a:cubicBezTo>
                    <a:pt x="98" y="421"/>
                    <a:pt x="108" y="398"/>
                    <a:pt x="122" y="377"/>
                  </a:cubicBezTo>
                  <a:cubicBezTo>
                    <a:pt x="122" y="376"/>
                    <a:pt x="122" y="375"/>
                    <a:pt x="122" y="375"/>
                  </a:cubicBezTo>
                  <a:cubicBezTo>
                    <a:pt x="117" y="365"/>
                    <a:pt x="112" y="355"/>
                    <a:pt x="106" y="345"/>
                  </a:cubicBezTo>
                  <a:cubicBezTo>
                    <a:pt x="103" y="339"/>
                    <a:pt x="100" y="332"/>
                    <a:pt x="97" y="326"/>
                  </a:cubicBezTo>
                  <a:cubicBezTo>
                    <a:pt x="96" y="324"/>
                    <a:pt x="95" y="322"/>
                    <a:pt x="94" y="320"/>
                  </a:cubicBezTo>
                  <a:cubicBezTo>
                    <a:pt x="92" y="318"/>
                    <a:pt x="93" y="319"/>
                    <a:pt x="93" y="320"/>
                  </a:cubicBezTo>
                  <a:cubicBezTo>
                    <a:pt x="96" y="296"/>
                    <a:pt x="100" y="272"/>
                    <a:pt x="103" y="248"/>
                  </a:cubicBezTo>
                  <a:cubicBezTo>
                    <a:pt x="106" y="230"/>
                    <a:pt x="107" y="210"/>
                    <a:pt x="112" y="192"/>
                  </a:cubicBezTo>
                  <a:cubicBezTo>
                    <a:pt x="117" y="172"/>
                    <a:pt x="121" y="152"/>
                    <a:pt x="126" y="133"/>
                  </a:cubicBezTo>
                  <a:cubicBezTo>
                    <a:pt x="136" y="89"/>
                    <a:pt x="147" y="46"/>
                    <a:pt x="157" y="3"/>
                  </a:cubicBezTo>
                  <a:cubicBezTo>
                    <a:pt x="157" y="3"/>
                    <a:pt x="156" y="4"/>
                    <a:pt x="155" y="4"/>
                  </a:cubicBezTo>
                  <a:cubicBezTo>
                    <a:pt x="176" y="10"/>
                    <a:pt x="198" y="16"/>
                    <a:pt x="220" y="21"/>
                  </a:cubicBezTo>
                  <a:cubicBezTo>
                    <a:pt x="219" y="20"/>
                    <a:pt x="219" y="19"/>
                    <a:pt x="218" y="18"/>
                  </a:cubicBezTo>
                  <a:cubicBezTo>
                    <a:pt x="215" y="42"/>
                    <a:pt x="212" y="66"/>
                    <a:pt x="208" y="90"/>
                  </a:cubicBezTo>
                  <a:cubicBezTo>
                    <a:pt x="207" y="101"/>
                    <a:pt x="205" y="112"/>
                    <a:pt x="204" y="123"/>
                  </a:cubicBezTo>
                  <a:cubicBezTo>
                    <a:pt x="203" y="130"/>
                    <a:pt x="207" y="138"/>
                    <a:pt x="209" y="145"/>
                  </a:cubicBezTo>
                  <a:cubicBezTo>
                    <a:pt x="216" y="168"/>
                    <a:pt x="222" y="191"/>
                    <a:pt x="229" y="214"/>
                  </a:cubicBezTo>
                  <a:cubicBezTo>
                    <a:pt x="231" y="220"/>
                    <a:pt x="234" y="226"/>
                    <a:pt x="238" y="231"/>
                  </a:cubicBezTo>
                  <a:cubicBezTo>
                    <a:pt x="245" y="245"/>
                    <a:pt x="253" y="258"/>
                    <a:pt x="261" y="271"/>
                  </a:cubicBezTo>
                  <a:cubicBezTo>
                    <a:pt x="266" y="280"/>
                    <a:pt x="271" y="288"/>
                    <a:pt x="276" y="296"/>
                  </a:cubicBezTo>
                  <a:cubicBezTo>
                    <a:pt x="278" y="301"/>
                    <a:pt x="294" y="298"/>
                    <a:pt x="299" y="298"/>
                  </a:cubicBezTo>
                  <a:cubicBezTo>
                    <a:pt x="298" y="297"/>
                    <a:pt x="298" y="296"/>
                    <a:pt x="297" y="296"/>
                  </a:cubicBezTo>
                  <a:cubicBezTo>
                    <a:pt x="297" y="307"/>
                    <a:pt x="297" y="319"/>
                    <a:pt x="297" y="330"/>
                  </a:cubicBezTo>
                  <a:cubicBezTo>
                    <a:pt x="297" y="329"/>
                    <a:pt x="296" y="331"/>
                    <a:pt x="296" y="332"/>
                  </a:cubicBezTo>
                  <a:cubicBezTo>
                    <a:pt x="295" y="334"/>
                    <a:pt x="293" y="337"/>
                    <a:pt x="292" y="339"/>
                  </a:cubicBezTo>
                  <a:cubicBezTo>
                    <a:pt x="288" y="346"/>
                    <a:pt x="285" y="354"/>
                    <a:pt x="281" y="361"/>
                  </a:cubicBezTo>
                  <a:cubicBezTo>
                    <a:pt x="277" y="368"/>
                    <a:pt x="271" y="376"/>
                    <a:pt x="270" y="384"/>
                  </a:cubicBezTo>
                  <a:cubicBezTo>
                    <a:pt x="267" y="396"/>
                    <a:pt x="265" y="408"/>
                    <a:pt x="262" y="420"/>
                  </a:cubicBezTo>
                  <a:cubicBezTo>
                    <a:pt x="262" y="422"/>
                    <a:pt x="264" y="424"/>
                    <a:pt x="265" y="423"/>
                  </a:cubicBezTo>
                  <a:cubicBezTo>
                    <a:pt x="273" y="418"/>
                    <a:pt x="281" y="413"/>
                    <a:pt x="288" y="409"/>
                  </a:cubicBezTo>
                  <a:cubicBezTo>
                    <a:pt x="292" y="406"/>
                    <a:pt x="296" y="404"/>
                    <a:pt x="299" y="402"/>
                  </a:cubicBezTo>
                  <a:cubicBezTo>
                    <a:pt x="301" y="401"/>
                    <a:pt x="297" y="400"/>
                    <a:pt x="299" y="402"/>
                  </a:cubicBezTo>
                  <a:cubicBezTo>
                    <a:pt x="300" y="404"/>
                    <a:pt x="302" y="406"/>
                    <a:pt x="303" y="408"/>
                  </a:cubicBezTo>
                  <a:cubicBezTo>
                    <a:pt x="307" y="412"/>
                    <a:pt x="310" y="416"/>
                    <a:pt x="314" y="420"/>
                  </a:cubicBezTo>
                  <a:cubicBezTo>
                    <a:pt x="316" y="423"/>
                    <a:pt x="316" y="421"/>
                    <a:pt x="316" y="424"/>
                  </a:cubicBezTo>
                  <a:cubicBezTo>
                    <a:pt x="318" y="434"/>
                    <a:pt x="320" y="444"/>
                    <a:pt x="321" y="455"/>
                  </a:cubicBezTo>
                  <a:cubicBezTo>
                    <a:pt x="323" y="464"/>
                    <a:pt x="324" y="474"/>
                    <a:pt x="326" y="484"/>
                  </a:cubicBezTo>
                  <a:cubicBezTo>
                    <a:pt x="327" y="489"/>
                    <a:pt x="334" y="494"/>
                    <a:pt x="338" y="499"/>
                  </a:cubicBezTo>
                  <a:cubicBezTo>
                    <a:pt x="340" y="502"/>
                    <a:pt x="343" y="505"/>
                    <a:pt x="345" y="508"/>
                  </a:cubicBezTo>
                  <a:cubicBezTo>
                    <a:pt x="344" y="506"/>
                    <a:pt x="345" y="507"/>
                    <a:pt x="345" y="509"/>
                  </a:cubicBezTo>
                  <a:cubicBezTo>
                    <a:pt x="345" y="512"/>
                    <a:pt x="345" y="514"/>
                    <a:pt x="345" y="517"/>
                  </a:cubicBezTo>
                  <a:cubicBezTo>
                    <a:pt x="345" y="527"/>
                    <a:pt x="345" y="536"/>
                    <a:pt x="345" y="546"/>
                  </a:cubicBezTo>
                  <a:cubicBezTo>
                    <a:pt x="345" y="547"/>
                    <a:pt x="346" y="548"/>
                    <a:pt x="347" y="548"/>
                  </a:cubicBezTo>
                  <a:cubicBezTo>
                    <a:pt x="359" y="548"/>
                    <a:pt x="372" y="548"/>
                    <a:pt x="384" y="548"/>
                  </a:cubicBezTo>
                  <a:cubicBezTo>
                    <a:pt x="386" y="548"/>
                    <a:pt x="389" y="547"/>
                    <a:pt x="391" y="546"/>
                  </a:cubicBezTo>
                  <a:cubicBezTo>
                    <a:pt x="396" y="545"/>
                    <a:pt x="402" y="544"/>
                    <a:pt x="408" y="545"/>
                  </a:cubicBezTo>
                  <a:cubicBezTo>
                    <a:pt x="411" y="546"/>
                    <a:pt x="414" y="549"/>
                    <a:pt x="416" y="550"/>
                  </a:cubicBezTo>
                  <a:cubicBezTo>
                    <a:pt x="419" y="551"/>
                    <a:pt x="422" y="551"/>
                    <a:pt x="425" y="552"/>
                  </a:cubicBezTo>
                  <a:cubicBezTo>
                    <a:pt x="442" y="553"/>
                    <a:pt x="460" y="551"/>
                    <a:pt x="476" y="549"/>
                  </a:cubicBezTo>
                  <a:cubicBezTo>
                    <a:pt x="486" y="548"/>
                    <a:pt x="497" y="551"/>
                    <a:pt x="507" y="552"/>
                  </a:cubicBezTo>
                  <a:cubicBezTo>
                    <a:pt x="510" y="552"/>
                    <a:pt x="510" y="548"/>
                    <a:pt x="507" y="548"/>
                  </a:cubicBezTo>
                  <a:cubicBezTo>
                    <a:pt x="497" y="547"/>
                    <a:pt x="486" y="544"/>
                    <a:pt x="476" y="545"/>
                  </a:cubicBezTo>
                  <a:cubicBezTo>
                    <a:pt x="460" y="547"/>
                    <a:pt x="442" y="549"/>
                    <a:pt x="425" y="548"/>
                  </a:cubicBezTo>
                  <a:cubicBezTo>
                    <a:pt x="418" y="547"/>
                    <a:pt x="414" y="542"/>
                    <a:pt x="407" y="541"/>
                  </a:cubicBezTo>
                  <a:cubicBezTo>
                    <a:pt x="399" y="540"/>
                    <a:pt x="391" y="542"/>
                    <a:pt x="384" y="544"/>
                  </a:cubicBezTo>
                  <a:cubicBezTo>
                    <a:pt x="380" y="546"/>
                    <a:pt x="371" y="544"/>
                    <a:pt x="366" y="544"/>
                  </a:cubicBezTo>
                  <a:cubicBezTo>
                    <a:pt x="359" y="544"/>
                    <a:pt x="353" y="544"/>
                    <a:pt x="347" y="544"/>
                  </a:cubicBezTo>
                  <a:cubicBezTo>
                    <a:pt x="348" y="545"/>
                    <a:pt x="348" y="546"/>
                    <a:pt x="349" y="546"/>
                  </a:cubicBezTo>
                  <a:cubicBezTo>
                    <a:pt x="349" y="540"/>
                    <a:pt x="349" y="533"/>
                    <a:pt x="349" y="526"/>
                  </a:cubicBezTo>
                  <a:cubicBezTo>
                    <a:pt x="349" y="520"/>
                    <a:pt x="351" y="512"/>
                    <a:pt x="349" y="506"/>
                  </a:cubicBezTo>
                  <a:cubicBezTo>
                    <a:pt x="347" y="501"/>
                    <a:pt x="339" y="494"/>
                    <a:pt x="335" y="490"/>
                  </a:cubicBezTo>
                  <a:cubicBezTo>
                    <a:pt x="330" y="484"/>
                    <a:pt x="330" y="485"/>
                    <a:pt x="329" y="479"/>
                  </a:cubicBezTo>
                  <a:cubicBezTo>
                    <a:pt x="326" y="461"/>
                    <a:pt x="323" y="443"/>
                    <a:pt x="320" y="425"/>
                  </a:cubicBezTo>
                  <a:cubicBezTo>
                    <a:pt x="319" y="414"/>
                    <a:pt x="307" y="406"/>
                    <a:pt x="300" y="398"/>
                  </a:cubicBezTo>
                  <a:cubicBezTo>
                    <a:pt x="300" y="398"/>
                    <a:pt x="299" y="398"/>
                    <a:pt x="298" y="398"/>
                  </a:cubicBezTo>
                  <a:cubicBezTo>
                    <a:pt x="286" y="405"/>
                    <a:pt x="275" y="412"/>
                    <a:pt x="263" y="419"/>
                  </a:cubicBezTo>
                  <a:cubicBezTo>
                    <a:pt x="264" y="420"/>
                    <a:pt x="265" y="421"/>
                    <a:pt x="266" y="422"/>
                  </a:cubicBezTo>
                  <a:cubicBezTo>
                    <a:pt x="269" y="410"/>
                    <a:pt x="271" y="397"/>
                    <a:pt x="273" y="385"/>
                  </a:cubicBezTo>
                  <a:cubicBezTo>
                    <a:pt x="275" y="377"/>
                    <a:pt x="282" y="368"/>
                    <a:pt x="286" y="359"/>
                  </a:cubicBezTo>
                  <a:cubicBezTo>
                    <a:pt x="289" y="353"/>
                    <a:pt x="293" y="346"/>
                    <a:pt x="296" y="340"/>
                  </a:cubicBezTo>
                  <a:cubicBezTo>
                    <a:pt x="298" y="337"/>
                    <a:pt x="301" y="333"/>
                    <a:pt x="301" y="330"/>
                  </a:cubicBezTo>
                  <a:cubicBezTo>
                    <a:pt x="301" y="319"/>
                    <a:pt x="301" y="307"/>
                    <a:pt x="301" y="296"/>
                  </a:cubicBezTo>
                  <a:cubicBezTo>
                    <a:pt x="301" y="295"/>
                    <a:pt x="300" y="294"/>
                    <a:pt x="299" y="294"/>
                  </a:cubicBezTo>
                  <a:cubicBezTo>
                    <a:pt x="293" y="294"/>
                    <a:pt x="287" y="294"/>
                    <a:pt x="281" y="294"/>
                  </a:cubicBezTo>
                  <a:cubicBezTo>
                    <a:pt x="280" y="294"/>
                    <a:pt x="279" y="294"/>
                    <a:pt x="278" y="294"/>
                  </a:cubicBezTo>
                  <a:cubicBezTo>
                    <a:pt x="279" y="294"/>
                    <a:pt x="280" y="295"/>
                    <a:pt x="279" y="294"/>
                  </a:cubicBezTo>
                  <a:cubicBezTo>
                    <a:pt x="278" y="293"/>
                    <a:pt x="278" y="292"/>
                    <a:pt x="277" y="290"/>
                  </a:cubicBezTo>
                  <a:cubicBezTo>
                    <a:pt x="270" y="278"/>
                    <a:pt x="263" y="266"/>
                    <a:pt x="256" y="254"/>
                  </a:cubicBezTo>
                  <a:cubicBezTo>
                    <a:pt x="249" y="243"/>
                    <a:pt x="242" y="232"/>
                    <a:pt x="236" y="220"/>
                  </a:cubicBezTo>
                  <a:cubicBezTo>
                    <a:pt x="232" y="213"/>
                    <a:pt x="230" y="203"/>
                    <a:pt x="227" y="194"/>
                  </a:cubicBezTo>
                  <a:cubicBezTo>
                    <a:pt x="221" y="172"/>
                    <a:pt x="215" y="150"/>
                    <a:pt x="208" y="127"/>
                  </a:cubicBezTo>
                  <a:cubicBezTo>
                    <a:pt x="207" y="124"/>
                    <a:pt x="207" y="126"/>
                    <a:pt x="208" y="123"/>
                  </a:cubicBezTo>
                  <a:cubicBezTo>
                    <a:pt x="209" y="119"/>
                    <a:pt x="209" y="114"/>
                    <a:pt x="210" y="109"/>
                  </a:cubicBezTo>
                  <a:cubicBezTo>
                    <a:pt x="212" y="94"/>
                    <a:pt x="214" y="79"/>
                    <a:pt x="216" y="64"/>
                  </a:cubicBezTo>
                  <a:cubicBezTo>
                    <a:pt x="218" y="49"/>
                    <a:pt x="220" y="34"/>
                    <a:pt x="222" y="20"/>
                  </a:cubicBezTo>
                  <a:cubicBezTo>
                    <a:pt x="222" y="18"/>
                    <a:pt x="222" y="17"/>
                    <a:pt x="221" y="17"/>
                  </a:cubicBezTo>
                  <a:cubicBezTo>
                    <a:pt x="199" y="12"/>
                    <a:pt x="177" y="6"/>
                    <a:pt x="156" y="0"/>
                  </a:cubicBezTo>
                  <a:cubicBezTo>
                    <a:pt x="155" y="0"/>
                    <a:pt x="154" y="1"/>
                    <a:pt x="154" y="2"/>
                  </a:cubicBezTo>
                  <a:cubicBezTo>
                    <a:pt x="142" y="50"/>
                    <a:pt x="130" y="98"/>
                    <a:pt x="119" y="145"/>
                  </a:cubicBezTo>
                  <a:cubicBezTo>
                    <a:pt x="115" y="161"/>
                    <a:pt x="110" y="176"/>
                    <a:pt x="108" y="191"/>
                  </a:cubicBezTo>
                  <a:cubicBezTo>
                    <a:pt x="104" y="215"/>
                    <a:pt x="101" y="239"/>
                    <a:pt x="97" y="263"/>
                  </a:cubicBezTo>
                  <a:cubicBezTo>
                    <a:pt x="95" y="277"/>
                    <a:pt x="93" y="291"/>
                    <a:pt x="91" y="305"/>
                  </a:cubicBezTo>
                  <a:cubicBezTo>
                    <a:pt x="91" y="309"/>
                    <a:pt x="88" y="317"/>
                    <a:pt x="89" y="321"/>
                  </a:cubicBezTo>
                  <a:cubicBezTo>
                    <a:pt x="95" y="332"/>
                    <a:pt x="101" y="343"/>
                    <a:pt x="107" y="354"/>
                  </a:cubicBezTo>
                  <a:cubicBezTo>
                    <a:pt x="110" y="360"/>
                    <a:pt x="113" y="366"/>
                    <a:pt x="116" y="372"/>
                  </a:cubicBezTo>
                  <a:cubicBezTo>
                    <a:pt x="117" y="373"/>
                    <a:pt x="117" y="375"/>
                    <a:pt x="118" y="376"/>
                  </a:cubicBezTo>
                  <a:cubicBezTo>
                    <a:pt x="119" y="377"/>
                    <a:pt x="118" y="376"/>
                    <a:pt x="119" y="375"/>
                  </a:cubicBezTo>
                  <a:cubicBezTo>
                    <a:pt x="118" y="376"/>
                    <a:pt x="117" y="377"/>
                    <a:pt x="117" y="377"/>
                  </a:cubicBezTo>
                  <a:cubicBezTo>
                    <a:pt x="101" y="402"/>
                    <a:pt x="89" y="429"/>
                    <a:pt x="73" y="454"/>
                  </a:cubicBezTo>
                  <a:cubicBezTo>
                    <a:pt x="67" y="462"/>
                    <a:pt x="56" y="469"/>
                    <a:pt x="48" y="475"/>
                  </a:cubicBezTo>
                  <a:cubicBezTo>
                    <a:pt x="40" y="481"/>
                    <a:pt x="42" y="493"/>
                    <a:pt x="42" y="503"/>
                  </a:cubicBezTo>
                  <a:cubicBezTo>
                    <a:pt x="41" y="505"/>
                    <a:pt x="40" y="508"/>
                    <a:pt x="42" y="511"/>
                  </a:cubicBezTo>
                  <a:cubicBezTo>
                    <a:pt x="45" y="516"/>
                    <a:pt x="48" y="521"/>
                    <a:pt x="51" y="527"/>
                  </a:cubicBezTo>
                  <a:cubicBezTo>
                    <a:pt x="53" y="529"/>
                    <a:pt x="54" y="531"/>
                    <a:pt x="55" y="534"/>
                  </a:cubicBezTo>
                  <a:cubicBezTo>
                    <a:pt x="57" y="536"/>
                    <a:pt x="57" y="537"/>
                    <a:pt x="57" y="535"/>
                  </a:cubicBezTo>
                  <a:cubicBezTo>
                    <a:pt x="56" y="539"/>
                    <a:pt x="55" y="543"/>
                    <a:pt x="54" y="547"/>
                  </a:cubicBezTo>
                  <a:cubicBezTo>
                    <a:pt x="50" y="562"/>
                    <a:pt x="46" y="578"/>
                    <a:pt x="41" y="593"/>
                  </a:cubicBezTo>
                  <a:cubicBezTo>
                    <a:pt x="38" y="603"/>
                    <a:pt x="32" y="613"/>
                    <a:pt x="28" y="624"/>
                  </a:cubicBezTo>
                  <a:cubicBezTo>
                    <a:pt x="21" y="645"/>
                    <a:pt x="18" y="667"/>
                    <a:pt x="13" y="689"/>
                  </a:cubicBezTo>
                  <a:cubicBezTo>
                    <a:pt x="9" y="712"/>
                    <a:pt x="4" y="734"/>
                    <a:pt x="0" y="756"/>
                  </a:cubicBezTo>
                  <a:cubicBezTo>
                    <a:pt x="0" y="757"/>
                    <a:pt x="0" y="759"/>
                    <a:pt x="1" y="759"/>
                  </a:cubicBezTo>
                  <a:cubicBezTo>
                    <a:pt x="47" y="767"/>
                    <a:pt x="94" y="776"/>
                    <a:pt x="140" y="785"/>
                  </a:cubicBezTo>
                  <a:cubicBezTo>
                    <a:pt x="174" y="791"/>
                    <a:pt x="209" y="798"/>
                    <a:pt x="243" y="803"/>
                  </a:cubicBezTo>
                  <a:cubicBezTo>
                    <a:pt x="319" y="814"/>
                    <a:pt x="394" y="824"/>
                    <a:pt x="470" y="834"/>
                  </a:cubicBezTo>
                  <a:cubicBezTo>
                    <a:pt x="471" y="835"/>
                    <a:pt x="472" y="834"/>
                    <a:pt x="472" y="832"/>
                  </a:cubicBezTo>
                  <a:cubicBezTo>
                    <a:pt x="484" y="739"/>
                    <a:pt x="497" y="646"/>
                    <a:pt x="509" y="553"/>
                  </a:cubicBezTo>
                  <a:cubicBezTo>
                    <a:pt x="509" y="552"/>
                    <a:pt x="509" y="551"/>
                    <a:pt x="509" y="550"/>
                  </a:cubicBezTo>
                  <a:cubicBezTo>
                    <a:pt x="509" y="547"/>
                    <a:pt x="505" y="547"/>
                    <a:pt x="505" y="55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5" name="Freeform 345"/>
            <p:cNvSpPr>
              <a:spLocks/>
            </p:cNvSpPr>
            <p:nvPr/>
          </p:nvSpPr>
          <p:spPr bwMode="auto">
            <a:xfrm>
              <a:off x="1831975" y="3079750"/>
              <a:ext cx="820738" cy="1257300"/>
            </a:xfrm>
            <a:custGeom>
              <a:avLst/>
              <a:gdLst>
                <a:gd name="T0" fmla="*/ 517 w 517"/>
                <a:gd name="T1" fmla="*/ 83 h 792"/>
                <a:gd name="T2" fmla="*/ 446 w 517"/>
                <a:gd name="T3" fmla="*/ 600 h 792"/>
                <a:gd name="T4" fmla="*/ 436 w 517"/>
                <a:gd name="T5" fmla="*/ 676 h 792"/>
                <a:gd name="T6" fmla="*/ 423 w 517"/>
                <a:gd name="T7" fmla="*/ 696 h 792"/>
                <a:gd name="T8" fmla="*/ 394 w 517"/>
                <a:gd name="T9" fmla="*/ 696 h 792"/>
                <a:gd name="T10" fmla="*/ 372 w 517"/>
                <a:gd name="T11" fmla="*/ 792 h 792"/>
                <a:gd name="T12" fmla="*/ 361 w 517"/>
                <a:gd name="T13" fmla="*/ 792 h 792"/>
                <a:gd name="T14" fmla="*/ 0 w 517"/>
                <a:gd name="T15" fmla="*/ 306 h 792"/>
                <a:gd name="T16" fmla="*/ 74 w 517"/>
                <a:gd name="T17" fmla="*/ 0 h 792"/>
                <a:gd name="T18" fmla="*/ 296 w 517"/>
                <a:gd name="T19" fmla="*/ 42 h 792"/>
                <a:gd name="T20" fmla="*/ 517 w 517"/>
                <a:gd name="T21" fmla="*/ 8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792">
                  <a:moveTo>
                    <a:pt x="517" y="83"/>
                  </a:moveTo>
                  <a:lnTo>
                    <a:pt x="446" y="600"/>
                  </a:lnTo>
                  <a:lnTo>
                    <a:pt x="436" y="676"/>
                  </a:lnTo>
                  <a:lnTo>
                    <a:pt x="423" y="696"/>
                  </a:lnTo>
                  <a:lnTo>
                    <a:pt x="394" y="696"/>
                  </a:lnTo>
                  <a:lnTo>
                    <a:pt x="372" y="792"/>
                  </a:lnTo>
                  <a:lnTo>
                    <a:pt x="361" y="792"/>
                  </a:lnTo>
                  <a:lnTo>
                    <a:pt x="0" y="306"/>
                  </a:lnTo>
                  <a:lnTo>
                    <a:pt x="74" y="0"/>
                  </a:lnTo>
                  <a:lnTo>
                    <a:pt x="296" y="42"/>
                  </a:lnTo>
                  <a:lnTo>
                    <a:pt x="517" y="8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6" name="Freeform 346"/>
            <p:cNvSpPr>
              <a:spLocks/>
            </p:cNvSpPr>
            <p:nvPr/>
          </p:nvSpPr>
          <p:spPr bwMode="auto">
            <a:xfrm>
              <a:off x="1831975" y="3079750"/>
              <a:ext cx="820738" cy="1257300"/>
            </a:xfrm>
            <a:custGeom>
              <a:avLst/>
              <a:gdLst>
                <a:gd name="T0" fmla="*/ 517 w 517"/>
                <a:gd name="T1" fmla="*/ 83 h 792"/>
                <a:gd name="T2" fmla="*/ 446 w 517"/>
                <a:gd name="T3" fmla="*/ 600 h 792"/>
                <a:gd name="T4" fmla="*/ 436 w 517"/>
                <a:gd name="T5" fmla="*/ 676 h 792"/>
                <a:gd name="T6" fmla="*/ 423 w 517"/>
                <a:gd name="T7" fmla="*/ 696 h 792"/>
                <a:gd name="T8" fmla="*/ 394 w 517"/>
                <a:gd name="T9" fmla="*/ 696 h 792"/>
                <a:gd name="T10" fmla="*/ 372 w 517"/>
                <a:gd name="T11" fmla="*/ 792 h 792"/>
                <a:gd name="T12" fmla="*/ 361 w 517"/>
                <a:gd name="T13" fmla="*/ 792 h 792"/>
                <a:gd name="T14" fmla="*/ 0 w 517"/>
                <a:gd name="T15" fmla="*/ 306 h 792"/>
                <a:gd name="T16" fmla="*/ 74 w 517"/>
                <a:gd name="T17" fmla="*/ 0 h 792"/>
                <a:gd name="T18" fmla="*/ 296 w 517"/>
                <a:gd name="T19" fmla="*/ 42 h 792"/>
                <a:gd name="T20" fmla="*/ 517 w 517"/>
                <a:gd name="T21" fmla="*/ 83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7" h="792">
                  <a:moveTo>
                    <a:pt x="517" y="83"/>
                  </a:moveTo>
                  <a:lnTo>
                    <a:pt x="446" y="600"/>
                  </a:lnTo>
                  <a:lnTo>
                    <a:pt x="436" y="676"/>
                  </a:lnTo>
                  <a:lnTo>
                    <a:pt x="423" y="696"/>
                  </a:lnTo>
                  <a:lnTo>
                    <a:pt x="394" y="696"/>
                  </a:lnTo>
                  <a:lnTo>
                    <a:pt x="372" y="792"/>
                  </a:lnTo>
                  <a:lnTo>
                    <a:pt x="361" y="792"/>
                  </a:lnTo>
                  <a:lnTo>
                    <a:pt x="0" y="306"/>
                  </a:lnTo>
                  <a:lnTo>
                    <a:pt x="74" y="0"/>
                  </a:lnTo>
                  <a:lnTo>
                    <a:pt x="296" y="42"/>
                  </a:lnTo>
                  <a:lnTo>
                    <a:pt x="517" y="8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7" name="Freeform 347"/>
            <p:cNvSpPr>
              <a:spLocks/>
            </p:cNvSpPr>
            <p:nvPr/>
          </p:nvSpPr>
          <p:spPr bwMode="auto">
            <a:xfrm>
              <a:off x="1827213" y="3076575"/>
              <a:ext cx="830263" cy="1266825"/>
            </a:xfrm>
            <a:custGeom>
              <a:avLst/>
              <a:gdLst>
                <a:gd name="T0" fmla="*/ 539 w 544"/>
                <a:gd name="T1" fmla="*/ 87 h 829"/>
                <a:gd name="T2" fmla="*/ 503 w 544"/>
                <a:gd name="T3" fmla="*/ 348 h 829"/>
                <a:gd name="T4" fmla="*/ 465 w 544"/>
                <a:gd name="T5" fmla="*/ 625 h 829"/>
                <a:gd name="T6" fmla="*/ 456 w 544"/>
                <a:gd name="T7" fmla="*/ 692 h 829"/>
                <a:gd name="T8" fmla="*/ 454 w 544"/>
                <a:gd name="T9" fmla="*/ 703 h 829"/>
                <a:gd name="T10" fmla="*/ 443 w 544"/>
                <a:gd name="T11" fmla="*/ 720 h 829"/>
                <a:gd name="T12" fmla="*/ 441 w 544"/>
                <a:gd name="T13" fmla="*/ 723 h 829"/>
                <a:gd name="T14" fmla="*/ 442 w 544"/>
                <a:gd name="T15" fmla="*/ 723 h 829"/>
                <a:gd name="T16" fmla="*/ 433 w 544"/>
                <a:gd name="T17" fmla="*/ 723 h 829"/>
                <a:gd name="T18" fmla="*/ 413 w 544"/>
                <a:gd name="T19" fmla="*/ 723 h 829"/>
                <a:gd name="T20" fmla="*/ 411 w 544"/>
                <a:gd name="T21" fmla="*/ 724 h 829"/>
                <a:gd name="T22" fmla="*/ 395 w 544"/>
                <a:gd name="T23" fmla="*/ 795 h 829"/>
                <a:gd name="T24" fmla="*/ 388 w 544"/>
                <a:gd name="T25" fmla="*/ 824 h 829"/>
                <a:gd name="T26" fmla="*/ 389 w 544"/>
                <a:gd name="T27" fmla="*/ 823 h 829"/>
                <a:gd name="T28" fmla="*/ 385 w 544"/>
                <a:gd name="T29" fmla="*/ 823 h 829"/>
                <a:gd name="T30" fmla="*/ 380 w 544"/>
                <a:gd name="T31" fmla="*/ 824 h 829"/>
                <a:gd name="T32" fmla="*/ 379 w 544"/>
                <a:gd name="T33" fmla="*/ 823 h 829"/>
                <a:gd name="T34" fmla="*/ 324 w 544"/>
                <a:gd name="T35" fmla="*/ 749 h 829"/>
                <a:gd name="T36" fmla="*/ 102 w 544"/>
                <a:gd name="T37" fmla="*/ 450 h 829"/>
                <a:gd name="T38" fmla="*/ 20 w 544"/>
                <a:gd name="T39" fmla="*/ 340 h 829"/>
                <a:gd name="T40" fmla="*/ 5 w 544"/>
                <a:gd name="T41" fmla="*/ 319 h 829"/>
                <a:gd name="T42" fmla="*/ 5 w 544"/>
                <a:gd name="T43" fmla="*/ 320 h 829"/>
                <a:gd name="T44" fmla="*/ 6 w 544"/>
                <a:gd name="T45" fmla="*/ 315 h 829"/>
                <a:gd name="T46" fmla="*/ 11 w 544"/>
                <a:gd name="T47" fmla="*/ 294 h 829"/>
                <a:gd name="T48" fmla="*/ 82 w 544"/>
                <a:gd name="T49" fmla="*/ 3 h 829"/>
                <a:gd name="T50" fmla="*/ 82 w 544"/>
                <a:gd name="T51" fmla="*/ 3 h 829"/>
                <a:gd name="T52" fmla="*/ 79 w 544"/>
                <a:gd name="T53" fmla="*/ 4 h 829"/>
                <a:gd name="T54" fmla="*/ 322 w 544"/>
                <a:gd name="T55" fmla="*/ 49 h 829"/>
                <a:gd name="T56" fmla="*/ 541 w 544"/>
                <a:gd name="T57" fmla="*/ 90 h 829"/>
                <a:gd name="T58" fmla="*/ 542 w 544"/>
                <a:gd name="T59" fmla="*/ 86 h 829"/>
                <a:gd name="T60" fmla="*/ 300 w 544"/>
                <a:gd name="T61" fmla="*/ 41 h 829"/>
                <a:gd name="T62" fmla="*/ 81 w 544"/>
                <a:gd name="T63" fmla="*/ 0 h 829"/>
                <a:gd name="T64" fmla="*/ 78 w 544"/>
                <a:gd name="T65" fmla="*/ 2 h 829"/>
                <a:gd name="T66" fmla="*/ 8 w 544"/>
                <a:gd name="T67" fmla="*/ 291 h 829"/>
                <a:gd name="T68" fmla="*/ 2 w 544"/>
                <a:gd name="T69" fmla="*/ 313 h 829"/>
                <a:gd name="T70" fmla="*/ 1 w 544"/>
                <a:gd name="T71" fmla="*/ 321 h 829"/>
                <a:gd name="T72" fmla="*/ 14 w 544"/>
                <a:gd name="T73" fmla="*/ 338 h 829"/>
                <a:gd name="T74" fmla="*/ 92 w 544"/>
                <a:gd name="T75" fmla="*/ 444 h 829"/>
                <a:gd name="T76" fmla="*/ 315 w 544"/>
                <a:gd name="T77" fmla="*/ 744 h 829"/>
                <a:gd name="T78" fmla="*/ 363 w 544"/>
                <a:gd name="T79" fmla="*/ 808 h 829"/>
                <a:gd name="T80" fmla="*/ 374 w 544"/>
                <a:gd name="T81" fmla="*/ 823 h 829"/>
                <a:gd name="T82" fmla="*/ 390 w 544"/>
                <a:gd name="T83" fmla="*/ 827 h 829"/>
                <a:gd name="T84" fmla="*/ 391 w 544"/>
                <a:gd name="T85" fmla="*/ 826 h 829"/>
                <a:gd name="T86" fmla="*/ 408 w 544"/>
                <a:gd name="T87" fmla="*/ 755 h 829"/>
                <a:gd name="T88" fmla="*/ 415 w 544"/>
                <a:gd name="T89" fmla="*/ 726 h 829"/>
                <a:gd name="T90" fmla="*/ 416 w 544"/>
                <a:gd name="T91" fmla="*/ 727 h 829"/>
                <a:gd name="T92" fmla="*/ 425 w 544"/>
                <a:gd name="T93" fmla="*/ 727 h 829"/>
                <a:gd name="T94" fmla="*/ 443 w 544"/>
                <a:gd name="T95" fmla="*/ 727 h 829"/>
                <a:gd name="T96" fmla="*/ 450 w 544"/>
                <a:gd name="T97" fmla="*/ 718 h 829"/>
                <a:gd name="T98" fmla="*/ 458 w 544"/>
                <a:gd name="T99" fmla="*/ 704 h 829"/>
                <a:gd name="T100" fmla="*/ 462 w 544"/>
                <a:gd name="T101" fmla="*/ 672 h 829"/>
                <a:gd name="T102" fmla="*/ 469 w 544"/>
                <a:gd name="T103" fmla="*/ 624 h 829"/>
                <a:gd name="T104" fmla="*/ 510 w 544"/>
                <a:gd name="T105" fmla="*/ 332 h 829"/>
                <a:gd name="T106" fmla="*/ 543 w 544"/>
                <a:gd name="T107" fmla="*/ 88 h 829"/>
                <a:gd name="T108" fmla="*/ 539 w 544"/>
                <a:gd name="T109" fmla="*/ 87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44" h="829">
                  <a:moveTo>
                    <a:pt x="539" y="87"/>
                  </a:moveTo>
                  <a:cubicBezTo>
                    <a:pt x="527" y="174"/>
                    <a:pt x="515" y="261"/>
                    <a:pt x="503" y="348"/>
                  </a:cubicBezTo>
                  <a:cubicBezTo>
                    <a:pt x="490" y="441"/>
                    <a:pt x="478" y="533"/>
                    <a:pt x="465" y="625"/>
                  </a:cubicBezTo>
                  <a:cubicBezTo>
                    <a:pt x="462" y="647"/>
                    <a:pt x="459" y="670"/>
                    <a:pt x="456" y="692"/>
                  </a:cubicBezTo>
                  <a:cubicBezTo>
                    <a:pt x="455" y="696"/>
                    <a:pt x="455" y="699"/>
                    <a:pt x="454" y="703"/>
                  </a:cubicBezTo>
                  <a:cubicBezTo>
                    <a:pt x="453" y="707"/>
                    <a:pt x="446" y="716"/>
                    <a:pt x="443" y="720"/>
                  </a:cubicBezTo>
                  <a:cubicBezTo>
                    <a:pt x="443" y="721"/>
                    <a:pt x="442" y="722"/>
                    <a:pt x="441" y="723"/>
                  </a:cubicBezTo>
                  <a:cubicBezTo>
                    <a:pt x="440" y="725"/>
                    <a:pt x="444" y="723"/>
                    <a:pt x="442" y="723"/>
                  </a:cubicBezTo>
                  <a:cubicBezTo>
                    <a:pt x="439" y="723"/>
                    <a:pt x="436" y="723"/>
                    <a:pt x="433" y="723"/>
                  </a:cubicBezTo>
                  <a:cubicBezTo>
                    <a:pt x="426" y="723"/>
                    <a:pt x="420" y="723"/>
                    <a:pt x="413" y="723"/>
                  </a:cubicBezTo>
                  <a:cubicBezTo>
                    <a:pt x="412" y="723"/>
                    <a:pt x="412" y="724"/>
                    <a:pt x="411" y="724"/>
                  </a:cubicBezTo>
                  <a:cubicBezTo>
                    <a:pt x="406" y="748"/>
                    <a:pt x="400" y="772"/>
                    <a:pt x="395" y="795"/>
                  </a:cubicBezTo>
                  <a:cubicBezTo>
                    <a:pt x="392" y="805"/>
                    <a:pt x="390" y="814"/>
                    <a:pt x="388" y="824"/>
                  </a:cubicBezTo>
                  <a:cubicBezTo>
                    <a:pt x="387" y="825"/>
                    <a:pt x="388" y="823"/>
                    <a:pt x="389" y="823"/>
                  </a:cubicBezTo>
                  <a:cubicBezTo>
                    <a:pt x="388" y="823"/>
                    <a:pt x="386" y="823"/>
                    <a:pt x="385" y="823"/>
                  </a:cubicBezTo>
                  <a:cubicBezTo>
                    <a:pt x="382" y="823"/>
                    <a:pt x="378" y="822"/>
                    <a:pt x="380" y="824"/>
                  </a:cubicBezTo>
                  <a:cubicBezTo>
                    <a:pt x="379" y="824"/>
                    <a:pt x="379" y="823"/>
                    <a:pt x="379" y="823"/>
                  </a:cubicBezTo>
                  <a:cubicBezTo>
                    <a:pt x="360" y="798"/>
                    <a:pt x="342" y="774"/>
                    <a:pt x="324" y="749"/>
                  </a:cubicBezTo>
                  <a:cubicBezTo>
                    <a:pt x="250" y="650"/>
                    <a:pt x="176" y="550"/>
                    <a:pt x="102" y="450"/>
                  </a:cubicBezTo>
                  <a:cubicBezTo>
                    <a:pt x="75" y="413"/>
                    <a:pt x="47" y="376"/>
                    <a:pt x="20" y="340"/>
                  </a:cubicBezTo>
                  <a:cubicBezTo>
                    <a:pt x="15" y="333"/>
                    <a:pt x="10" y="326"/>
                    <a:pt x="5" y="319"/>
                  </a:cubicBezTo>
                  <a:cubicBezTo>
                    <a:pt x="4" y="318"/>
                    <a:pt x="4" y="321"/>
                    <a:pt x="5" y="320"/>
                  </a:cubicBezTo>
                  <a:cubicBezTo>
                    <a:pt x="5" y="318"/>
                    <a:pt x="5" y="317"/>
                    <a:pt x="6" y="315"/>
                  </a:cubicBezTo>
                  <a:cubicBezTo>
                    <a:pt x="8" y="308"/>
                    <a:pt x="9" y="301"/>
                    <a:pt x="11" y="294"/>
                  </a:cubicBezTo>
                  <a:cubicBezTo>
                    <a:pt x="35" y="197"/>
                    <a:pt x="58" y="100"/>
                    <a:pt x="82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160" y="19"/>
                    <a:pt x="241" y="34"/>
                    <a:pt x="322" y="49"/>
                  </a:cubicBezTo>
                  <a:cubicBezTo>
                    <a:pt x="395" y="63"/>
                    <a:pt x="468" y="76"/>
                    <a:pt x="541" y="90"/>
                  </a:cubicBezTo>
                  <a:cubicBezTo>
                    <a:pt x="543" y="90"/>
                    <a:pt x="544" y="86"/>
                    <a:pt x="542" y="86"/>
                  </a:cubicBezTo>
                  <a:cubicBezTo>
                    <a:pt x="461" y="71"/>
                    <a:pt x="380" y="56"/>
                    <a:pt x="300" y="41"/>
                  </a:cubicBezTo>
                  <a:cubicBezTo>
                    <a:pt x="227" y="27"/>
                    <a:pt x="154" y="14"/>
                    <a:pt x="81" y="0"/>
                  </a:cubicBezTo>
                  <a:cubicBezTo>
                    <a:pt x="79" y="0"/>
                    <a:pt x="78" y="1"/>
                    <a:pt x="78" y="2"/>
                  </a:cubicBezTo>
                  <a:cubicBezTo>
                    <a:pt x="55" y="98"/>
                    <a:pt x="31" y="195"/>
                    <a:pt x="8" y="291"/>
                  </a:cubicBezTo>
                  <a:cubicBezTo>
                    <a:pt x="6" y="298"/>
                    <a:pt x="4" y="306"/>
                    <a:pt x="2" y="313"/>
                  </a:cubicBezTo>
                  <a:cubicBezTo>
                    <a:pt x="2" y="315"/>
                    <a:pt x="0" y="319"/>
                    <a:pt x="1" y="321"/>
                  </a:cubicBezTo>
                  <a:cubicBezTo>
                    <a:pt x="5" y="326"/>
                    <a:pt x="9" y="332"/>
                    <a:pt x="14" y="338"/>
                  </a:cubicBezTo>
                  <a:cubicBezTo>
                    <a:pt x="40" y="373"/>
                    <a:pt x="66" y="408"/>
                    <a:pt x="92" y="444"/>
                  </a:cubicBezTo>
                  <a:cubicBezTo>
                    <a:pt x="167" y="544"/>
                    <a:pt x="241" y="644"/>
                    <a:pt x="315" y="744"/>
                  </a:cubicBezTo>
                  <a:cubicBezTo>
                    <a:pt x="331" y="765"/>
                    <a:pt x="347" y="787"/>
                    <a:pt x="363" y="808"/>
                  </a:cubicBezTo>
                  <a:cubicBezTo>
                    <a:pt x="367" y="813"/>
                    <a:pt x="370" y="818"/>
                    <a:pt x="374" y="823"/>
                  </a:cubicBezTo>
                  <a:cubicBezTo>
                    <a:pt x="378" y="829"/>
                    <a:pt x="382" y="827"/>
                    <a:pt x="390" y="827"/>
                  </a:cubicBezTo>
                  <a:cubicBezTo>
                    <a:pt x="390" y="827"/>
                    <a:pt x="391" y="826"/>
                    <a:pt x="391" y="826"/>
                  </a:cubicBezTo>
                  <a:cubicBezTo>
                    <a:pt x="397" y="802"/>
                    <a:pt x="403" y="778"/>
                    <a:pt x="408" y="755"/>
                  </a:cubicBezTo>
                  <a:cubicBezTo>
                    <a:pt x="411" y="745"/>
                    <a:pt x="413" y="736"/>
                    <a:pt x="415" y="726"/>
                  </a:cubicBezTo>
                  <a:cubicBezTo>
                    <a:pt x="415" y="727"/>
                    <a:pt x="412" y="727"/>
                    <a:pt x="416" y="727"/>
                  </a:cubicBezTo>
                  <a:cubicBezTo>
                    <a:pt x="419" y="727"/>
                    <a:pt x="422" y="727"/>
                    <a:pt x="425" y="727"/>
                  </a:cubicBezTo>
                  <a:cubicBezTo>
                    <a:pt x="431" y="727"/>
                    <a:pt x="437" y="727"/>
                    <a:pt x="443" y="727"/>
                  </a:cubicBezTo>
                  <a:cubicBezTo>
                    <a:pt x="446" y="727"/>
                    <a:pt x="448" y="720"/>
                    <a:pt x="450" y="718"/>
                  </a:cubicBezTo>
                  <a:cubicBezTo>
                    <a:pt x="452" y="714"/>
                    <a:pt x="457" y="708"/>
                    <a:pt x="458" y="704"/>
                  </a:cubicBezTo>
                  <a:cubicBezTo>
                    <a:pt x="459" y="694"/>
                    <a:pt x="461" y="683"/>
                    <a:pt x="462" y="672"/>
                  </a:cubicBezTo>
                  <a:cubicBezTo>
                    <a:pt x="465" y="656"/>
                    <a:pt x="467" y="640"/>
                    <a:pt x="469" y="624"/>
                  </a:cubicBezTo>
                  <a:cubicBezTo>
                    <a:pt x="483" y="526"/>
                    <a:pt x="496" y="429"/>
                    <a:pt x="510" y="332"/>
                  </a:cubicBezTo>
                  <a:cubicBezTo>
                    <a:pt x="521" y="251"/>
                    <a:pt x="532" y="169"/>
                    <a:pt x="543" y="88"/>
                  </a:cubicBezTo>
                  <a:cubicBezTo>
                    <a:pt x="544" y="86"/>
                    <a:pt x="540" y="85"/>
                    <a:pt x="539" y="87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8" name="Freeform 348"/>
            <p:cNvSpPr>
              <a:spLocks/>
            </p:cNvSpPr>
            <p:nvPr/>
          </p:nvSpPr>
          <p:spPr bwMode="auto">
            <a:xfrm>
              <a:off x="1674813" y="1820863"/>
              <a:ext cx="860425" cy="657225"/>
            </a:xfrm>
            <a:custGeom>
              <a:avLst/>
              <a:gdLst>
                <a:gd name="T0" fmla="*/ 564 w 564"/>
                <a:gd name="T1" fmla="*/ 113 h 431"/>
                <a:gd name="T2" fmla="*/ 519 w 564"/>
                <a:gd name="T3" fmla="*/ 303 h 431"/>
                <a:gd name="T4" fmla="*/ 500 w 564"/>
                <a:gd name="T5" fmla="*/ 431 h 431"/>
                <a:gd name="T6" fmla="*/ 473 w 564"/>
                <a:gd name="T7" fmla="*/ 431 h 431"/>
                <a:gd name="T8" fmla="*/ 383 w 564"/>
                <a:gd name="T9" fmla="*/ 407 h 431"/>
                <a:gd name="T10" fmla="*/ 316 w 564"/>
                <a:gd name="T11" fmla="*/ 407 h 431"/>
                <a:gd name="T12" fmla="*/ 263 w 564"/>
                <a:gd name="T13" fmla="*/ 407 h 431"/>
                <a:gd name="T14" fmla="*/ 187 w 564"/>
                <a:gd name="T15" fmla="*/ 393 h 431"/>
                <a:gd name="T16" fmla="*/ 145 w 564"/>
                <a:gd name="T17" fmla="*/ 380 h 431"/>
                <a:gd name="T18" fmla="*/ 81 w 564"/>
                <a:gd name="T19" fmla="*/ 380 h 431"/>
                <a:gd name="T20" fmla="*/ 81 w 564"/>
                <a:gd name="T21" fmla="*/ 332 h 431"/>
                <a:gd name="T22" fmla="*/ 60 w 564"/>
                <a:gd name="T23" fmla="*/ 303 h 431"/>
                <a:gd name="T24" fmla="*/ 0 w 564"/>
                <a:gd name="T25" fmla="*/ 288 h 431"/>
                <a:gd name="T26" fmla="*/ 14 w 564"/>
                <a:gd name="T27" fmla="*/ 192 h 431"/>
                <a:gd name="T28" fmla="*/ 16 w 564"/>
                <a:gd name="T29" fmla="*/ 80 h 431"/>
                <a:gd name="T30" fmla="*/ 24 w 564"/>
                <a:gd name="T31" fmla="*/ 30 h 431"/>
                <a:gd name="T32" fmla="*/ 124 w 564"/>
                <a:gd name="T33" fmla="*/ 94 h 431"/>
                <a:gd name="T34" fmla="*/ 178 w 564"/>
                <a:gd name="T35" fmla="*/ 100 h 431"/>
                <a:gd name="T36" fmla="*/ 180 w 564"/>
                <a:gd name="T37" fmla="*/ 66 h 431"/>
                <a:gd name="T38" fmla="*/ 174 w 564"/>
                <a:gd name="T39" fmla="*/ 10 h 431"/>
                <a:gd name="T40" fmla="*/ 552 w 564"/>
                <a:gd name="T41" fmla="*/ 110 h 431"/>
                <a:gd name="T42" fmla="*/ 564 w 564"/>
                <a:gd name="T43" fmla="*/ 11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431">
                  <a:moveTo>
                    <a:pt x="564" y="113"/>
                  </a:moveTo>
                  <a:cubicBezTo>
                    <a:pt x="519" y="303"/>
                    <a:pt x="519" y="303"/>
                    <a:pt x="519" y="303"/>
                  </a:cubicBezTo>
                  <a:cubicBezTo>
                    <a:pt x="500" y="431"/>
                    <a:pt x="500" y="431"/>
                    <a:pt x="500" y="431"/>
                  </a:cubicBezTo>
                  <a:cubicBezTo>
                    <a:pt x="473" y="431"/>
                    <a:pt x="473" y="431"/>
                    <a:pt x="473" y="431"/>
                  </a:cubicBezTo>
                  <a:cubicBezTo>
                    <a:pt x="383" y="407"/>
                    <a:pt x="383" y="407"/>
                    <a:pt x="383" y="407"/>
                  </a:cubicBezTo>
                  <a:cubicBezTo>
                    <a:pt x="316" y="407"/>
                    <a:pt x="316" y="407"/>
                    <a:pt x="316" y="407"/>
                  </a:cubicBezTo>
                  <a:cubicBezTo>
                    <a:pt x="263" y="407"/>
                    <a:pt x="263" y="407"/>
                    <a:pt x="263" y="407"/>
                  </a:cubicBezTo>
                  <a:cubicBezTo>
                    <a:pt x="187" y="393"/>
                    <a:pt x="187" y="393"/>
                    <a:pt x="187" y="393"/>
                  </a:cubicBezTo>
                  <a:cubicBezTo>
                    <a:pt x="145" y="380"/>
                    <a:pt x="145" y="380"/>
                    <a:pt x="145" y="380"/>
                  </a:cubicBezTo>
                  <a:cubicBezTo>
                    <a:pt x="81" y="380"/>
                    <a:pt x="81" y="380"/>
                    <a:pt x="81" y="380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60" y="303"/>
                    <a:pt x="60" y="303"/>
                    <a:pt x="60" y="303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88"/>
                    <a:pt x="16" y="208"/>
                    <a:pt x="14" y="192"/>
                  </a:cubicBezTo>
                  <a:cubicBezTo>
                    <a:pt x="12" y="176"/>
                    <a:pt x="16" y="80"/>
                    <a:pt x="16" y="80"/>
                  </a:cubicBezTo>
                  <a:cubicBezTo>
                    <a:pt x="16" y="80"/>
                    <a:pt x="8" y="12"/>
                    <a:pt x="24" y="30"/>
                  </a:cubicBezTo>
                  <a:cubicBezTo>
                    <a:pt x="40" y="48"/>
                    <a:pt x="116" y="94"/>
                    <a:pt x="124" y="94"/>
                  </a:cubicBezTo>
                  <a:cubicBezTo>
                    <a:pt x="132" y="94"/>
                    <a:pt x="178" y="100"/>
                    <a:pt x="178" y="100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0" y="66"/>
                    <a:pt x="156" y="0"/>
                    <a:pt x="174" y="10"/>
                  </a:cubicBezTo>
                  <a:cubicBezTo>
                    <a:pt x="192" y="20"/>
                    <a:pt x="552" y="110"/>
                    <a:pt x="552" y="110"/>
                  </a:cubicBezTo>
                  <a:cubicBezTo>
                    <a:pt x="556" y="111"/>
                    <a:pt x="560" y="112"/>
                    <a:pt x="564" y="113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39" name="Freeform 349"/>
            <p:cNvSpPr>
              <a:spLocks/>
            </p:cNvSpPr>
            <p:nvPr/>
          </p:nvSpPr>
          <p:spPr bwMode="auto">
            <a:xfrm>
              <a:off x="1674813" y="1820863"/>
              <a:ext cx="860425" cy="657225"/>
            </a:xfrm>
            <a:custGeom>
              <a:avLst/>
              <a:gdLst>
                <a:gd name="T0" fmla="*/ 564 w 564"/>
                <a:gd name="T1" fmla="*/ 113 h 431"/>
                <a:gd name="T2" fmla="*/ 519 w 564"/>
                <a:gd name="T3" fmla="*/ 303 h 431"/>
                <a:gd name="T4" fmla="*/ 500 w 564"/>
                <a:gd name="T5" fmla="*/ 431 h 431"/>
                <a:gd name="T6" fmla="*/ 473 w 564"/>
                <a:gd name="T7" fmla="*/ 431 h 431"/>
                <a:gd name="T8" fmla="*/ 383 w 564"/>
                <a:gd name="T9" fmla="*/ 407 h 431"/>
                <a:gd name="T10" fmla="*/ 316 w 564"/>
                <a:gd name="T11" fmla="*/ 407 h 431"/>
                <a:gd name="T12" fmla="*/ 263 w 564"/>
                <a:gd name="T13" fmla="*/ 407 h 431"/>
                <a:gd name="T14" fmla="*/ 187 w 564"/>
                <a:gd name="T15" fmla="*/ 393 h 431"/>
                <a:gd name="T16" fmla="*/ 145 w 564"/>
                <a:gd name="T17" fmla="*/ 380 h 431"/>
                <a:gd name="T18" fmla="*/ 81 w 564"/>
                <a:gd name="T19" fmla="*/ 380 h 431"/>
                <a:gd name="T20" fmla="*/ 81 w 564"/>
                <a:gd name="T21" fmla="*/ 332 h 431"/>
                <a:gd name="T22" fmla="*/ 60 w 564"/>
                <a:gd name="T23" fmla="*/ 303 h 431"/>
                <a:gd name="T24" fmla="*/ 0 w 564"/>
                <a:gd name="T25" fmla="*/ 288 h 431"/>
                <a:gd name="T26" fmla="*/ 14 w 564"/>
                <a:gd name="T27" fmla="*/ 192 h 431"/>
                <a:gd name="T28" fmla="*/ 16 w 564"/>
                <a:gd name="T29" fmla="*/ 80 h 431"/>
                <a:gd name="T30" fmla="*/ 24 w 564"/>
                <a:gd name="T31" fmla="*/ 30 h 431"/>
                <a:gd name="T32" fmla="*/ 124 w 564"/>
                <a:gd name="T33" fmla="*/ 94 h 431"/>
                <a:gd name="T34" fmla="*/ 178 w 564"/>
                <a:gd name="T35" fmla="*/ 100 h 431"/>
                <a:gd name="T36" fmla="*/ 180 w 564"/>
                <a:gd name="T37" fmla="*/ 66 h 431"/>
                <a:gd name="T38" fmla="*/ 174 w 564"/>
                <a:gd name="T39" fmla="*/ 10 h 431"/>
                <a:gd name="T40" fmla="*/ 552 w 564"/>
                <a:gd name="T41" fmla="*/ 110 h 431"/>
                <a:gd name="T42" fmla="*/ 564 w 564"/>
                <a:gd name="T43" fmla="*/ 113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4" h="431">
                  <a:moveTo>
                    <a:pt x="564" y="113"/>
                  </a:moveTo>
                  <a:cubicBezTo>
                    <a:pt x="519" y="303"/>
                    <a:pt x="519" y="303"/>
                    <a:pt x="519" y="303"/>
                  </a:cubicBezTo>
                  <a:cubicBezTo>
                    <a:pt x="500" y="431"/>
                    <a:pt x="500" y="431"/>
                    <a:pt x="500" y="431"/>
                  </a:cubicBezTo>
                  <a:cubicBezTo>
                    <a:pt x="473" y="431"/>
                    <a:pt x="473" y="431"/>
                    <a:pt x="473" y="431"/>
                  </a:cubicBezTo>
                  <a:cubicBezTo>
                    <a:pt x="383" y="407"/>
                    <a:pt x="383" y="407"/>
                    <a:pt x="383" y="407"/>
                  </a:cubicBezTo>
                  <a:cubicBezTo>
                    <a:pt x="316" y="407"/>
                    <a:pt x="316" y="407"/>
                    <a:pt x="316" y="407"/>
                  </a:cubicBezTo>
                  <a:cubicBezTo>
                    <a:pt x="263" y="407"/>
                    <a:pt x="263" y="407"/>
                    <a:pt x="263" y="407"/>
                  </a:cubicBezTo>
                  <a:cubicBezTo>
                    <a:pt x="187" y="393"/>
                    <a:pt x="187" y="393"/>
                    <a:pt x="187" y="393"/>
                  </a:cubicBezTo>
                  <a:cubicBezTo>
                    <a:pt x="145" y="380"/>
                    <a:pt x="145" y="380"/>
                    <a:pt x="145" y="380"/>
                  </a:cubicBezTo>
                  <a:cubicBezTo>
                    <a:pt x="81" y="380"/>
                    <a:pt x="81" y="380"/>
                    <a:pt x="81" y="380"/>
                  </a:cubicBezTo>
                  <a:cubicBezTo>
                    <a:pt x="81" y="332"/>
                    <a:pt x="81" y="332"/>
                    <a:pt x="81" y="332"/>
                  </a:cubicBezTo>
                  <a:cubicBezTo>
                    <a:pt x="60" y="303"/>
                    <a:pt x="60" y="303"/>
                    <a:pt x="60" y="303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0" y="288"/>
                    <a:pt x="16" y="208"/>
                    <a:pt x="14" y="192"/>
                  </a:cubicBezTo>
                  <a:cubicBezTo>
                    <a:pt x="12" y="176"/>
                    <a:pt x="16" y="80"/>
                    <a:pt x="16" y="80"/>
                  </a:cubicBezTo>
                  <a:cubicBezTo>
                    <a:pt x="16" y="80"/>
                    <a:pt x="8" y="12"/>
                    <a:pt x="24" y="30"/>
                  </a:cubicBezTo>
                  <a:cubicBezTo>
                    <a:pt x="40" y="48"/>
                    <a:pt x="116" y="94"/>
                    <a:pt x="124" y="94"/>
                  </a:cubicBezTo>
                  <a:cubicBezTo>
                    <a:pt x="132" y="94"/>
                    <a:pt x="178" y="100"/>
                    <a:pt x="178" y="100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0" y="66"/>
                    <a:pt x="156" y="0"/>
                    <a:pt x="174" y="10"/>
                  </a:cubicBezTo>
                  <a:cubicBezTo>
                    <a:pt x="192" y="20"/>
                    <a:pt x="552" y="110"/>
                    <a:pt x="552" y="110"/>
                  </a:cubicBezTo>
                  <a:cubicBezTo>
                    <a:pt x="556" y="111"/>
                    <a:pt x="560" y="112"/>
                    <a:pt x="564" y="11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0" name="Freeform 350"/>
            <p:cNvSpPr>
              <a:spLocks/>
            </p:cNvSpPr>
            <p:nvPr/>
          </p:nvSpPr>
          <p:spPr bwMode="auto">
            <a:xfrm>
              <a:off x="1671638" y="1822450"/>
              <a:ext cx="868363" cy="660400"/>
            </a:xfrm>
            <a:custGeom>
              <a:avLst/>
              <a:gdLst>
                <a:gd name="T0" fmla="*/ 530 w 569"/>
                <a:gd name="T1" fmla="*/ 255 h 433"/>
                <a:gd name="T2" fmla="*/ 508 w 569"/>
                <a:gd name="T3" fmla="*/ 373 h 433"/>
                <a:gd name="T4" fmla="*/ 500 w 569"/>
                <a:gd name="T5" fmla="*/ 427 h 433"/>
                <a:gd name="T6" fmla="*/ 501 w 569"/>
                <a:gd name="T7" fmla="*/ 428 h 433"/>
                <a:gd name="T8" fmla="*/ 470 w 569"/>
                <a:gd name="T9" fmla="*/ 426 h 433"/>
                <a:gd name="T10" fmla="*/ 372 w 569"/>
                <a:gd name="T11" fmla="*/ 404 h 433"/>
                <a:gd name="T12" fmla="*/ 253 w 569"/>
                <a:gd name="T13" fmla="*/ 402 h 433"/>
                <a:gd name="T14" fmla="*/ 145 w 569"/>
                <a:gd name="T15" fmla="*/ 377 h 433"/>
                <a:gd name="T16" fmla="*/ 85 w 569"/>
                <a:gd name="T17" fmla="*/ 379 h 433"/>
                <a:gd name="T18" fmla="*/ 68 w 569"/>
                <a:gd name="T19" fmla="*/ 306 h 433"/>
                <a:gd name="T20" fmla="*/ 43 w 569"/>
                <a:gd name="T21" fmla="*/ 295 h 433"/>
                <a:gd name="T22" fmla="*/ 4 w 569"/>
                <a:gd name="T23" fmla="*/ 288 h 433"/>
                <a:gd name="T24" fmla="*/ 17 w 569"/>
                <a:gd name="T25" fmla="*/ 177 h 433"/>
                <a:gd name="T26" fmla="*/ 19 w 569"/>
                <a:gd name="T27" fmla="*/ 68 h 433"/>
                <a:gd name="T28" fmla="*/ 31 w 569"/>
                <a:gd name="T29" fmla="*/ 37 h 433"/>
                <a:gd name="T30" fmla="*/ 121 w 569"/>
                <a:gd name="T31" fmla="*/ 94 h 433"/>
                <a:gd name="T32" fmla="*/ 180 w 569"/>
                <a:gd name="T33" fmla="*/ 101 h 433"/>
                <a:gd name="T34" fmla="*/ 184 w 569"/>
                <a:gd name="T35" fmla="*/ 65 h 433"/>
                <a:gd name="T36" fmla="*/ 176 w 569"/>
                <a:gd name="T37" fmla="*/ 39 h 433"/>
                <a:gd name="T38" fmla="*/ 176 w 569"/>
                <a:gd name="T39" fmla="*/ 11 h 433"/>
                <a:gd name="T40" fmla="*/ 348 w 569"/>
                <a:gd name="T41" fmla="*/ 59 h 433"/>
                <a:gd name="T42" fmla="*/ 567 w 569"/>
                <a:gd name="T43" fmla="*/ 110 h 433"/>
                <a:gd name="T44" fmla="*/ 176 w 569"/>
                <a:gd name="T45" fmla="*/ 7 h 433"/>
                <a:gd name="T46" fmla="*/ 180 w 569"/>
                <a:gd name="T47" fmla="*/ 67 h 433"/>
                <a:gd name="T48" fmla="*/ 180 w 569"/>
                <a:gd name="T49" fmla="*/ 97 h 433"/>
                <a:gd name="T50" fmla="*/ 125 w 569"/>
                <a:gd name="T51" fmla="*/ 91 h 433"/>
                <a:gd name="T52" fmla="*/ 63 w 569"/>
                <a:gd name="T53" fmla="*/ 55 h 433"/>
                <a:gd name="T54" fmla="*/ 15 w 569"/>
                <a:gd name="T55" fmla="*/ 34 h 433"/>
                <a:gd name="T56" fmla="*/ 14 w 569"/>
                <a:gd name="T57" fmla="*/ 134 h 433"/>
                <a:gd name="T58" fmla="*/ 13 w 569"/>
                <a:gd name="T59" fmla="*/ 208 h 433"/>
                <a:gd name="T60" fmla="*/ 1 w 569"/>
                <a:gd name="T61" fmla="*/ 289 h 433"/>
                <a:gd name="T62" fmla="*/ 58 w 569"/>
                <a:gd name="T63" fmla="*/ 303 h 433"/>
                <a:gd name="T64" fmla="*/ 65 w 569"/>
                <a:gd name="T65" fmla="*/ 309 h 433"/>
                <a:gd name="T66" fmla="*/ 81 w 569"/>
                <a:gd name="T67" fmla="*/ 337 h 433"/>
                <a:gd name="T68" fmla="*/ 83 w 569"/>
                <a:gd name="T69" fmla="*/ 381 h 433"/>
                <a:gd name="T70" fmla="*/ 148 w 569"/>
                <a:gd name="T71" fmla="*/ 381 h 433"/>
                <a:gd name="T72" fmla="*/ 273 w 569"/>
                <a:gd name="T73" fmla="*/ 408 h 433"/>
                <a:gd name="T74" fmla="*/ 385 w 569"/>
                <a:gd name="T75" fmla="*/ 408 h 433"/>
                <a:gd name="T76" fmla="*/ 421 w 569"/>
                <a:gd name="T77" fmla="*/ 417 h 433"/>
                <a:gd name="T78" fmla="*/ 502 w 569"/>
                <a:gd name="T79" fmla="*/ 432 h 433"/>
                <a:gd name="T80" fmla="*/ 514 w 569"/>
                <a:gd name="T81" fmla="*/ 364 h 433"/>
                <a:gd name="T82" fmla="*/ 558 w 569"/>
                <a:gd name="T83" fmla="*/ 155 h 433"/>
                <a:gd name="T84" fmla="*/ 565 w 569"/>
                <a:gd name="T85" fmla="*/ 112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9" h="433">
                  <a:moveTo>
                    <a:pt x="565" y="112"/>
                  </a:moveTo>
                  <a:cubicBezTo>
                    <a:pt x="553" y="160"/>
                    <a:pt x="541" y="208"/>
                    <a:pt x="530" y="255"/>
                  </a:cubicBezTo>
                  <a:cubicBezTo>
                    <a:pt x="526" y="271"/>
                    <a:pt x="521" y="286"/>
                    <a:pt x="519" y="301"/>
                  </a:cubicBezTo>
                  <a:cubicBezTo>
                    <a:pt x="515" y="325"/>
                    <a:pt x="512" y="349"/>
                    <a:pt x="508" y="373"/>
                  </a:cubicBezTo>
                  <a:cubicBezTo>
                    <a:pt x="506" y="387"/>
                    <a:pt x="504" y="401"/>
                    <a:pt x="502" y="415"/>
                  </a:cubicBezTo>
                  <a:cubicBezTo>
                    <a:pt x="502" y="419"/>
                    <a:pt x="501" y="423"/>
                    <a:pt x="500" y="427"/>
                  </a:cubicBezTo>
                  <a:cubicBezTo>
                    <a:pt x="500" y="427"/>
                    <a:pt x="500" y="428"/>
                    <a:pt x="500" y="429"/>
                  </a:cubicBezTo>
                  <a:cubicBezTo>
                    <a:pt x="500" y="429"/>
                    <a:pt x="503" y="428"/>
                    <a:pt x="501" y="428"/>
                  </a:cubicBezTo>
                  <a:cubicBezTo>
                    <a:pt x="500" y="428"/>
                    <a:pt x="498" y="428"/>
                    <a:pt x="497" y="428"/>
                  </a:cubicBezTo>
                  <a:cubicBezTo>
                    <a:pt x="487" y="428"/>
                    <a:pt x="479" y="428"/>
                    <a:pt x="470" y="426"/>
                  </a:cubicBezTo>
                  <a:cubicBezTo>
                    <a:pt x="457" y="423"/>
                    <a:pt x="443" y="419"/>
                    <a:pt x="430" y="415"/>
                  </a:cubicBezTo>
                  <a:cubicBezTo>
                    <a:pt x="410" y="410"/>
                    <a:pt x="392" y="404"/>
                    <a:pt x="372" y="404"/>
                  </a:cubicBezTo>
                  <a:cubicBezTo>
                    <a:pt x="350" y="404"/>
                    <a:pt x="327" y="404"/>
                    <a:pt x="305" y="404"/>
                  </a:cubicBezTo>
                  <a:cubicBezTo>
                    <a:pt x="287" y="404"/>
                    <a:pt x="270" y="405"/>
                    <a:pt x="253" y="402"/>
                  </a:cubicBezTo>
                  <a:cubicBezTo>
                    <a:pt x="232" y="398"/>
                    <a:pt x="211" y="394"/>
                    <a:pt x="190" y="390"/>
                  </a:cubicBezTo>
                  <a:cubicBezTo>
                    <a:pt x="175" y="388"/>
                    <a:pt x="160" y="377"/>
                    <a:pt x="145" y="377"/>
                  </a:cubicBezTo>
                  <a:cubicBezTo>
                    <a:pt x="124" y="377"/>
                    <a:pt x="104" y="377"/>
                    <a:pt x="83" y="377"/>
                  </a:cubicBezTo>
                  <a:cubicBezTo>
                    <a:pt x="84" y="378"/>
                    <a:pt x="85" y="378"/>
                    <a:pt x="85" y="379"/>
                  </a:cubicBezTo>
                  <a:cubicBezTo>
                    <a:pt x="85" y="365"/>
                    <a:pt x="85" y="350"/>
                    <a:pt x="85" y="336"/>
                  </a:cubicBezTo>
                  <a:cubicBezTo>
                    <a:pt x="85" y="325"/>
                    <a:pt x="74" y="315"/>
                    <a:pt x="68" y="306"/>
                  </a:cubicBezTo>
                  <a:cubicBezTo>
                    <a:pt x="66" y="304"/>
                    <a:pt x="65" y="300"/>
                    <a:pt x="62" y="300"/>
                  </a:cubicBezTo>
                  <a:cubicBezTo>
                    <a:pt x="56" y="298"/>
                    <a:pt x="49" y="296"/>
                    <a:pt x="43" y="295"/>
                  </a:cubicBezTo>
                  <a:cubicBezTo>
                    <a:pt x="29" y="292"/>
                    <a:pt x="16" y="288"/>
                    <a:pt x="3" y="285"/>
                  </a:cubicBezTo>
                  <a:cubicBezTo>
                    <a:pt x="3" y="286"/>
                    <a:pt x="3" y="287"/>
                    <a:pt x="4" y="288"/>
                  </a:cubicBezTo>
                  <a:cubicBezTo>
                    <a:pt x="9" y="261"/>
                    <a:pt x="14" y="235"/>
                    <a:pt x="17" y="208"/>
                  </a:cubicBezTo>
                  <a:cubicBezTo>
                    <a:pt x="18" y="198"/>
                    <a:pt x="18" y="188"/>
                    <a:pt x="17" y="177"/>
                  </a:cubicBezTo>
                  <a:cubicBezTo>
                    <a:pt x="17" y="161"/>
                    <a:pt x="18" y="144"/>
                    <a:pt x="18" y="128"/>
                  </a:cubicBezTo>
                  <a:cubicBezTo>
                    <a:pt x="19" y="108"/>
                    <a:pt x="21" y="88"/>
                    <a:pt x="19" y="68"/>
                  </a:cubicBezTo>
                  <a:cubicBezTo>
                    <a:pt x="18" y="56"/>
                    <a:pt x="15" y="40"/>
                    <a:pt x="20" y="29"/>
                  </a:cubicBezTo>
                  <a:cubicBezTo>
                    <a:pt x="22" y="26"/>
                    <a:pt x="30" y="35"/>
                    <a:pt x="31" y="37"/>
                  </a:cubicBezTo>
                  <a:cubicBezTo>
                    <a:pt x="37" y="42"/>
                    <a:pt x="44" y="47"/>
                    <a:pt x="50" y="51"/>
                  </a:cubicBezTo>
                  <a:cubicBezTo>
                    <a:pt x="72" y="67"/>
                    <a:pt x="96" y="83"/>
                    <a:pt x="121" y="94"/>
                  </a:cubicBezTo>
                  <a:cubicBezTo>
                    <a:pt x="129" y="97"/>
                    <a:pt x="138" y="96"/>
                    <a:pt x="146" y="97"/>
                  </a:cubicBezTo>
                  <a:cubicBezTo>
                    <a:pt x="158" y="98"/>
                    <a:pt x="169" y="100"/>
                    <a:pt x="180" y="101"/>
                  </a:cubicBezTo>
                  <a:cubicBezTo>
                    <a:pt x="181" y="101"/>
                    <a:pt x="182" y="100"/>
                    <a:pt x="182" y="99"/>
                  </a:cubicBezTo>
                  <a:cubicBezTo>
                    <a:pt x="183" y="88"/>
                    <a:pt x="183" y="76"/>
                    <a:pt x="184" y="65"/>
                  </a:cubicBezTo>
                  <a:cubicBezTo>
                    <a:pt x="184" y="63"/>
                    <a:pt x="182" y="60"/>
                    <a:pt x="182" y="58"/>
                  </a:cubicBezTo>
                  <a:cubicBezTo>
                    <a:pt x="180" y="52"/>
                    <a:pt x="178" y="45"/>
                    <a:pt x="176" y="39"/>
                  </a:cubicBezTo>
                  <a:cubicBezTo>
                    <a:pt x="174" y="32"/>
                    <a:pt x="172" y="25"/>
                    <a:pt x="171" y="18"/>
                  </a:cubicBezTo>
                  <a:cubicBezTo>
                    <a:pt x="171" y="14"/>
                    <a:pt x="171" y="9"/>
                    <a:pt x="176" y="11"/>
                  </a:cubicBezTo>
                  <a:cubicBezTo>
                    <a:pt x="181" y="13"/>
                    <a:pt x="186" y="15"/>
                    <a:pt x="191" y="16"/>
                  </a:cubicBezTo>
                  <a:cubicBezTo>
                    <a:pt x="243" y="32"/>
                    <a:pt x="296" y="45"/>
                    <a:pt x="348" y="59"/>
                  </a:cubicBezTo>
                  <a:cubicBezTo>
                    <a:pt x="421" y="78"/>
                    <a:pt x="494" y="95"/>
                    <a:pt x="566" y="114"/>
                  </a:cubicBezTo>
                  <a:cubicBezTo>
                    <a:pt x="568" y="115"/>
                    <a:pt x="569" y="111"/>
                    <a:pt x="567" y="110"/>
                  </a:cubicBezTo>
                  <a:cubicBezTo>
                    <a:pt x="467" y="83"/>
                    <a:pt x="365" y="60"/>
                    <a:pt x="265" y="33"/>
                  </a:cubicBezTo>
                  <a:cubicBezTo>
                    <a:pt x="235" y="25"/>
                    <a:pt x="205" y="17"/>
                    <a:pt x="176" y="7"/>
                  </a:cubicBezTo>
                  <a:cubicBezTo>
                    <a:pt x="159" y="0"/>
                    <a:pt x="173" y="44"/>
                    <a:pt x="174" y="48"/>
                  </a:cubicBezTo>
                  <a:cubicBezTo>
                    <a:pt x="176" y="54"/>
                    <a:pt x="180" y="62"/>
                    <a:pt x="180" y="67"/>
                  </a:cubicBezTo>
                  <a:cubicBezTo>
                    <a:pt x="179" y="78"/>
                    <a:pt x="179" y="88"/>
                    <a:pt x="178" y="99"/>
                  </a:cubicBezTo>
                  <a:cubicBezTo>
                    <a:pt x="179" y="98"/>
                    <a:pt x="179" y="98"/>
                    <a:pt x="180" y="97"/>
                  </a:cubicBezTo>
                  <a:cubicBezTo>
                    <a:pt x="167" y="95"/>
                    <a:pt x="153" y="94"/>
                    <a:pt x="140" y="92"/>
                  </a:cubicBezTo>
                  <a:cubicBezTo>
                    <a:pt x="135" y="92"/>
                    <a:pt x="130" y="92"/>
                    <a:pt x="125" y="91"/>
                  </a:cubicBezTo>
                  <a:cubicBezTo>
                    <a:pt x="120" y="89"/>
                    <a:pt x="115" y="86"/>
                    <a:pt x="110" y="84"/>
                  </a:cubicBezTo>
                  <a:cubicBezTo>
                    <a:pt x="94" y="75"/>
                    <a:pt x="78" y="65"/>
                    <a:pt x="63" y="55"/>
                  </a:cubicBezTo>
                  <a:cubicBezTo>
                    <a:pt x="50" y="47"/>
                    <a:pt x="37" y="38"/>
                    <a:pt x="27" y="27"/>
                  </a:cubicBezTo>
                  <a:cubicBezTo>
                    <a:pt x="20" y="20"/>
                    <a:pt x="16" y="28"/>
                    <a:pt x="15" y="34"/>
                  </a:cubicBezTo>
                  <a:cubicBezTo>
                    <a:pt x="13" y="46"/>
                    <a:pt x="14" y="59"/>
                    <a:pt x="15" y="72"/>
                  </a:cubicBezTo>
                  <a:cubicBezTo>
                    <a:pt x="17" y="92"/>
                    <a:pt x="15" y="114"/>
                    <a:pt x="14" y="134"/>
                  </a:cubicBezTo>
                  <a:cubicBezTo>
                    <a:pt x="14" y="149"/>
                    <a:pt x="13" y="164"/>
                    <a:pt x="13" y="179"/>
                  </a:cubicBezTo>
                  <a:cubicBezTo>
                    <a:pt x="14" y="189"/>
                    <a:pt x="14" y="198"/>
                    <a:pt x="13" y="208"/>
                  </a:cubicBezTo>
                  <a:cubicBezTo>
                    <a:pt x="10" y="234"/>
                    <a:pt x="5" y="261"/>
                    <a:pt x="0" y="286"/>
                  </a:cubicBezTo>
                  <a:cubicBezTo>
                    <a:pt x="0" y="288"/>
                    <a:pt x="0" y="289"/>
                    <a:pt x="1" y="289"/>
                  </a:cubicBezTo>
                  <a:cubicBezTo>
                    <a:pt x="14" y="292"/>
                    <a:pt x="26" y="295"/>
                    <a:pt x="38" y="298"/>
                  </a:cubicBezTo>
                  <a:cubicBezTo>
                    <a:pt x="45" y="300"/>
                    <a:pt x="51" y="301"/>
                    <a:pt x="58" y="303"/>
                  </a:cubicBezTo>
                  <a:cubicBezTo>
                    <a:pt x="60" y="303"/>
                    <a:pt x="62" y="305"/>
                    <a:pt x="60" y="303"/>
                  </a:cubicBezTo>
                  <a:cubicBezTo>
                    <a:pt x="62" y="305"/>
                    <a:pt x="63" y="307"/>
                    <a:pt x="65" y="309"/>
                  </a:cubicBezTo>
                  <a:cubicBezTo>
                    <a:pt x="69" y="315"/>
                    <a:pt x="74" y="321"/>
                    <a:pt x="78" y="327"/>
                  </a:cubicBezTo>
                  <a:cubicBezTo>
                    <a:pt x="82" y="332"/>
                    <a:pt x="81" y="331"/>
                    <a:pt x="81" y="337"/>
                  </a:cubicBezTo>
                  <a:cubicBezTo>
                    <a:pt x="81" y="351"/>
                    <a:pt x="81" y="365"/>
                    <a:pt x="81" y="379"/>
                  </a:cubicBezTo>
                  <a:cubicBezTo>
                    <a:pt x="81" y="380"/>
                    <a:pt x="82" y="381"/>
                    <a:pt x="83" y="381"/>
                  </a:cubicBezTo>
                  <a:cubicBezTo>
                    <a:pt x="95" y="381"/>
                    <a:pt x="106" y="381"/>
                    <a:pt x="117" y="381"/>
                  </a:cubicBezTo>
                  <a:cubicBezTo>
                    <a:pt x="126" y="381"/>
                    <a:pt x="141" y="379"/>
                    <a:pt x="148" y="381"/>
                  </a:cubicBezTo>
                  <a:cubicBezTo>
                    <a:pt x="168" y="388"/>
                    <a:pt x="187" y="394"/>
                    <a:pt x="208" y="398"/>
                  </a:cubicBezTo>
                  <a:cubicBezTo>
                    <a:pt x="229" y="401"/>
                    <a:pt x="251" y="408"/>
                    <a:pt x="273" y="408"/>
                  </a:cubicBezTo>
                  <a:cubicBezTo>
                    <a:pt x="296" y="408"/>
                    <a:pt x="318" y="408"/>
                    <a:pt x="341" y="408"/>
                  </a:cubicBezTo>
                  <a:cubicBezTo>
                    <a:pt x="355" y="408"/>
                    <a:pt x="370" y="408"/>
                    <a:pt x="385" y="408"/>
                  </a:cubicBezTo>
                  <a:cubicBezTo>
                    <a:pt x="386" y="408"/>
                    <a:pt x="392" y="410"/>
                    <a:pt x="395" y="410"/>
                  </a:cubicBezTo>
                  <a:cubicBezTo>
                    <a:pt x="403" y="413"/>
                    <a:pt x="412" y="415"/>
                    <a:pt x="421" y="417"/>
                  </a:cubicBezTo>
                  <a:cubicBezTo>
                    <a:pt x="438" y="422"/>
                    <a:pt x="454" y="426"/>
                    <a:pt x="471" y="431"/>
                  </a:cubicBezTo>
                  <a:cubicBezTo>
                    <a:pt x="481" y="433"/>
                    <a:pt x="492" y="432"/>
                    <a:pt x="502" y="432"/>
                  </a:cubicBezTo>
                  <a:cubicBezTo>
                    <a:pt x="503" y="432"/>
                    <a:pt x="504" y="431"/>
                    <a:pt x="504" y="430"/>
                  </a:cubicBezTo>
                  <a:cubicBezTo>
                    <a:pt x="507" y="408"/>
                    <a:pt x="510" y="386"/>
                    <a:pt x="514" y="364"/>
                  </a:cubicBezTo>
                  <a:cubicBezTo>
                    <a:pt x="517" y="344"/>
                    <a:pt x="518" y="322"/>
                    <a:pt x="523" y="302"/>
                  </a:cubicBezTo>
                  <a:cubicBezTo>
                    <a:pt x="534" y="253"/>
                    <a:pt x="546" y="204"/>
                    <a:pt x="558" y="155"/>
                  </a:cubicBezTo>
                  <a:cubicBezTo>
                    <a:pt x="562" y="141"/>
                    <a:pt x="565" y="127"/>
                    <a:pt x="568" y="113"/>
                  </a:cubicBezTo>
                  <a:cubicBezTo>
                    <a:pt x="569" y="110"/>
                    <a:pt x="565" y="109"/>
                    <a:pt x="565" y="112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1" name="Freeform 351"/>
            <p:cNvSpPr>
              <a:spLocks/>
            </p:cNvSpPr>
            <p:nvPr/>
          </p:nvSpPr>
          <p:spPr bwMode="auto">
            <a:xfrm>
              <a:off x="1433513" y="2260600"/>
              <a:ext cx="1049338" cy="885825"/>
            </a:xfrm>
            <a:custGeom>
              <a:avLst/>
              <a:gdLst>
                <a:gd name="T0" fmla="*/ 658 w 687"/>
                <a:gd name="T1" fmla="*/ 143 h 580"/>
                <a:gd name="T2" fmla="*/ 687 w 687"/>
                <a:gd name="T3" fmla="*/ 199 h 580"/>
                <a:gd name="T4" fmla="*/ 666 w 687"/>
                <a:gd name="T5" fmla="*/ 236 h 580"/>
                <a:gd name="T6" fmla="*/ 639 w 687"/>
                <a:gd name="T7" fmla="*/ 281 h 580"/>
                <a:gd name="T8" fmla="*/ 613 w 687"/>
                <a:gd name="T9" fmla="*/ 303 h 580"/>
                <a:gd name="T10" fmla="*/ 610 w 687"/>
                <a:gd name="T11" fmla="*/ 332 h 580"/>
                <a:gd name="T12" fmla="*/ 626 w 687"/>
                <a:gd name="T13" fmla="*/ 359 h 580"/>
                <a:gd name="T14" fmla="*/ 602 w 687"/>
                <a:gd name="T15" fmla="*/ 436 h 580"/>
                <a:gd name="T16" fmla="*/ 583 w 687"/>
                <a:gd name="T17" fmla="*/ 508 h 580"/>
                <a:gd name="T18" fmla="*/ 569 w 687"/>
                <a:gd name="T19" fmla="*/ 580 h 580"/>
                <a:gd name="T20" fmla="*/ 338 w 687"/>
                <a:gd name="T21" fmla="*/ 537 h 580"/>
                <a:gd name="T22" fmla="*/ 3 w 687"/>
                <a:gd name="T23" fmla="*/ 436 h 580"/>
                <a:gd name="T24" fmla="*/ 0 w 687"/>
                <a:gd name="T25" fmla="*/ 416 h 580"/>
                <a:gd name="T26" fmla="*/ 14 w 687"/>
                <a:gd name="T27" fmla="*/ 392 h 580"/>
                <a:gd name="T28" fmla="*/ 18 w 687"/>
                <a:gd name="T29" fmla="*/ 328 h 580"/>
                <a:gd name="T30" fmla="*/ 158 w 687"/>
                <a:gd name="T31" fmla="*/ 0 h 580"/>
                <a:gd name="T32" fmla="*/ 218 w 687"/>
                <a:gd name="T33" fmla="*/ 15 h 580"/>
                <a:gd name="T34" fmla="*/ 239 w 687"/>
                <a:gd name="T35" fmla="*/ 44 h 580"/>
                <a:gd name="T36" fmla="*/ 239 w 687"/>
                <a:gd name="T37" fmla="*/ 92 h 580"/>
                <a:gd name="T38" fmla="*/ 303 w 687"/>
                <a:gd name="T39" fmla="*/ 92 h 580"/>
                <a:gd name="T40" fmla="*/ 345 w 687"/>
                <a:gd name="T41" fmla="*/ 105 h 580"/>
                <a:gd name="T42" fmla="*/ 421 w 687"/>
                <a:gd name="T43" fmla="*/ 119 h 580"/>
                <a:gd name="T44" fmla="*/ 474 w 687"/>
                <a:gd name="T45" fmla="*/ 119 h 580"/>
                <a:gd name="T46" fmla="*/ 541 w 687"/>
                <a:gd name="T47" fmla="*/ 119 h 580"/>
                <a:gd name="T48" fmla="*/ 631 w 687"/>
                <a:gd name="T49" fmla="*/ 143 h 580"/>
                <a:gd name="T50" fmla="*/ 658 w 687"/>
                <a:gd name="T51" fmla="*/ 14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580">
                  <a:moveTo>
                    <a:pt x="658" y="143"/>
                  </a:moveTo>
                  <a:cubicBezTo>
                    <a:pt x="687" y="199"/>
                    <a:pt x="687" y="199"/>
                    <a:pt x="687" y="199"/>
                  </a:cubicBezTo>
                  <a:cubicBezTo>
                    <a:pt x="687" y="199"/>
                    <a:pt x="669" y="228"/>
                    <a:pt x="666" y="236"/>
                  </a:cubicBezTo>
                  <a:cubicBezTo>
                    <a:pt x="663" y="244"/>
                    <a:pt x="639" y="281"/>
                    <a:pt x="639" y="281"/>
                  </a:cubicBezTo>
                  <a:cubicBezTo>
                    <a:pt x="613" y="303"/>
                    <a:pt x="613" y="303"/>
                    <a:pt x="613" y="303"/>
                  </a:cubicBezTo>
                  <a:cubicBezTo>
                    <a:pt x="610" y="332"/>
                    <a:pt x="610" y="332"/>
                    <a:pt x="610" y="332"/>
                  </a:cubicBezTo>
                  <a:cubicBezTo>
                    <a:pt x="626" y="359"/>
                    <a:pt x="626" y="359"/>
                    <a:pt x="626" y="359"/>
                  </a:cubicBezTo>
                  <a:cubicBezTo>
                    <a:pt x="626" y="359"/>
                    <a:pt x="610" y="426"/>
                    <a:pt x="602" y="436"/>
                  </a:cubicBezTo>
                  <a:cubicBezTo>
                    <a:pt x="594" y="447"/>
                    <a:pt x="583" y="508"/>
                    <a:pt x="583" y="508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338" y="537"/>
                    <a:pt x="338" y="537"/>
                    <a:pt x="338" y="537"/>
                  </a:cubicBezTo>
                  <a:cubicBezTo>
                    <a:pt x="3" y="436"/>
                    <a:pt x="3" y="436"/>
                    <a:pt x="3" y="436"/>
                  </a:cubicBezTo>
                  <a:cubicBezTo>
                    <a:pt x="2" y="429"/>
                    <a:pt x="0" y="419"/>
                    <a:pt x="0" y="416"/>
                  </a:cubicBezTo>
                  <a:cubicBezTo>
                    <a:pt x="0" y="410"/>
                    <a:pt x="14" y="392"/>
                    <a:pt x="14" y="392"/>
                  </a:cubicBezTo>
                  <a:cubicBezTo>
                    <a:pt x="18" y="328"/>
                    <a:pt x="18" y="328"/>
                    <a:pt x="18" y="328"/>
                  </a:cubicBezTo>
                  <a:cubicBezTo>
                    <a:pt x="66" y="280"/>
                    <a:pt x="158" y="0"/>
                    <a:pt x="158" y="0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45" y="105"/>
                    <a:pt x="345" y="105"/>
                    <a:pt x="345" y="105"/>
                  </a:cubicBezTo>
                  <a:cubicBezTo>
                    <a:pt x="421" y="119"/>
                    <a:pt x="421" y="119"/>
                    <a:pt x="421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541" y="119"/>
                    <a:pt x="541" y="119"/>
                    <a:pt x="541" y="119"/>
                  </a:cubicBezTo>
                  <a:cubicBezTo>
                    <a:pt x="631" y="143"/>
                    <a:pt x="631" y="143"/>
                    <a:pt x="631" y="143"/>
                  </a:cubicBezTo>
                  <a:lnTo>
                    <a:pt x="658" y="143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2" name="Freeform 352"/>
            <p:cNvSpPr>
              <a:spLocks/>
            </p:cNvSpPr>
            <p:nvPr/>
          </p:nvSpPr>
          <p:spPr bwMode="auto">
            <a:xfrm>
              <a:off x="1433513" y="2260600"/>
              <a:ext cx="1049338" cy="885825"/>
            </a:xfrm>
            <a:custGeom>
              <a:avLst/>
              <a:gdLst>
                <a:gd name="T0" fmla="*/ 658 w 687"/>
                <a:gd name="T1" fmla="*/ 143 h 580"/>
                <a:gd name="T2" fmla="*/ 687 w 687"/>
                <a:gd name="T3" fmla="*/ 199 h 580"/>
                <a:gd name="T4" fmla="*/ 666 w 687"/>
                <a:gd name="T5" fmla="*/ 236 h 580"/>
                <a:gd name="T6" fmla="*/ 639 w 687"/>
                <a:gd name="T7" fmla="*/ 281 h 580"/>
                <a:gd name="T8" fmla="*/ 613 w 687"/>
                <a:gd name="T9" fmla="*/ 303 h 580"/>
                <a:gd name="T10" fmla="*/ 610 w 687"/>
                <a:gd name="T11" fmla="*/ 332 h 580"/>
                <a:gd name="T12" fmla="*/ 626 w 687"/>
                <a:gd name="T13" fmla="*/ 359 h 580"/>
                <a:gd name="T14" fmla="*/ 602 w 687"/>
                <a:gd name="T15" fmla="*/ 436 h 580"/>
                <a:gd name="T16" fmla="*/ 583 w 687"/>
                <a:gd name="T17" fmla="*/ 508 h 580"/>
                <a:gd name="T18" fmla="*/ 569 w 687"/>
                <a:gd name="T19" fmla="*/ 580 h 580"/>
                <a:gd name="T20" fmla="*/ 338 w 687"/>
                <a:gd name="T21" fmla="*/ 537 h 580"/>
                <a:gd name="T22" fmla="*/ 3 w 687"/>
                <a:gd name="T23" fmla="*/ 436 h 580"/>
                <a:gd name="T24" fmla="*/ 0 w 687"/>
                <a:gd name="T25" fmla="*/ 416 h 580"/>
                <a:gd name="T26" fmla="*/ 14 w 687"/>
                <a:gd name="T27" fmla="*/ 392 h 580"/>
                <a:gd name="T28" fmla="*/ 18 w 687"/>
                <a:gd name="T29" fmla="*/ 328 h 580"/>
                <a:gd name="T30" fmla="*/ 158 w 687"/>
                <a:gd name="T31" fmla="*/ 0 h 580"/>
                <a:gd name="T32" fmla="*/ 218 w 687"/>
                <a:gd name="T33" fmla="*/ 15 h 580"/>
                <a:gd name="T34" fmla="*/ 239 w 687"/>
                <a:gd name="T35" fmla="*/ 44 h 580"/>
                <a:gd name="T36" fmla="*/ 239 w 687"/>
                <a:gd name="T37" fmla="*/ 92 h 580"/>
                <a:gd name="T38" fmla="*/ 303 w 687"/>
                <a:gd name="T39" fmla="*/ 92 h 580"/>
                <a:gd name="T40" fmla="*/ 345 w 687"/>
                <a:gd name="T41" fmla="*/ 105 h 580"/>
                <a:gd name="T42" fmla="*/ 421 w 687"/>
                <a:gd name="T43" fmla="*/ 119 h 580"/>
                <a:gd name="T44" fmla="*/ 474 w 687"/>
                <a:gd name="T45" fmla="*/ 119 h 580"/>
                <a:gd name="T46" fmla="*/ 541 w 687"/>
                <a:gd name="T47" fmla="*/ 119 h 580"/>
                <a:gd name="T48" fmla="*/ 631 w 687"/>
                <a:gd name="T49" fmla="*/ 143 h 580"/>
                <a:gd name="T50" fmla="*/ 658 w 687"/>
                <a:gd name="T51" fmla="*/ 143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87" h="580">
                  <a:moveTo>
                    <a:pt x="658" y="143"/>
                  </a:moveTo>
                  <a:cubicBezTo>
                    <a:pt x="687" y="199"/>
                    <a:pt x="687" y="199"/>
                    <a:pt x="687" y="199"/>
                  </a:cubicBezTo>
                  <a:cubicBezTo>
                    <a:pt x="687" y="199"/>
                    <a:pt x="669" y="228"/>
                    <a:pt x="666" y="236"/>
                  </a:cubicBezTo>
                  <a:cubicBezTo>
                    <a:pt x="663" y="244"/>
                    <a:pt x="639" y="281"/>
                    <a:pt x="639" y="281"/>
                  </a:cubicBezTo>
                  <a:cubicBezTo>
                    <a:pt x="613" y="303"/>
                    <a:pt x="613" y="303"/>
                    <a:pt x="613" y="303"/>
                  </a:cubicBezTo>
                  <a:cubicBezTo>
                    <a:pt x="610" y="332"/>
                    <a:pt x="610" y="332"/>
                    <a:pt x="610" y="332"/>
                  </a:cubicBezTo>
                  <a:cubicBezTo>
                    <a:pt x="626" y="359"/>
                    <a:pt x="626" y="359"/>
                    <a:pt x="626" y="359"/>
                  </a:cubicBezTo>
                  <a:cubicBezTo>
                    <a:pt x="626" y="359"/>
                    <a:pt x="610" y="426"/>
                    <a:pt x="602" y="436"/>
                  </a:cubicBezTo>
                  <a:cubicBezTo>
                    <a:pt x="594" y="447"/>
                    <a:pt x="583" y="508"/>
                    <a:pt x="583" y="508"/>
                  </a:cubicBezTo>
                  <a:cubicBezTo>
                    <a:pt x="569" y="580"/>
                    <a:pt x="569" y="580"/>
                    <a:pt x="569" y="580"/>
                  </a:cubicBezTo>
                  <a:cubicBezTo>
                    <a:pt x="338" y="537"/>
                    <a:pt x="338" y="537"/>
                    <a:pt x="338" y="537"/>
                  </a:cubicBezTo>
                  <a:cubicBezTo>
                    <a:pt x="3" y="436"/>
                    <a:pt x="3" y="436"/>
                    <a:pt x="3" y="436"/>
                  </a:cubicBezTo>
                  <a:cubicBezTo>
                    <a:pt x="2" y="429"/>
                    <a:pt x="0" y="419"/>
                    <a:pt x="0" y="416"/>
                  </a:cubicBezTo>
                  <a:cubicBezTo>
                    <a:pt x="0" y="410"/>
                    <a:pt x="14" y="392"/>
                    <a:pt x="14" y="392"/>
                  </a:cubicBezTo>
                  <a:cubicBezTo>
                    <a:pt x="18" y="328"/>
                    <a:pt x="18" y="328"/>
                    <a:pt x="18" y="328"/>
                  </a:cubicBezTo>
                  <a:cubicBezTo>
                    <a:pt x="66" y="280"/>
                    <a:pt x="158" y="0"/>
                    <a:pt x="158" y="0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39" y="44"/>
                    <a:pt x="239" y="44"/>
                    <a:pt x="239" y="44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45" y="105"/>
                    <a:pt x="345" y="105"/>
                    <a:pt x="345" y="105"/>
                  </a:cubicBezTo>
                  <a:cubicBezTo>
                    <a:pt x="421" y="119"/>
                    <a:pt x="421" y="119"/>
                    <a:pt x="421" y="119"/>
                  </a:cubicBezTo>
                  <a:cubicBezTo>
                    <a:pt x="474" y="119"/>
                    <a:pt x="474" y="119"/>
                    <a:pt x="474" y="119"/>
                  </a:cubicBezTo>
                  <a:cubicBezTo>
                    <a:pt x="541" y="119"/>
                    <a:pt x="541" y="119"/>
                    <a:pt x="541" y="119"/>
                  </a:cubicBezTo>
                  <a:cubicBezTo>
                    <a:pt x="631" y="143"/>
                    <a:pt x="631" y="143"/>
                    <a:pt x="631" y="143"/>
                  </a:cubicBezTo>
                  <a:lnTo>
                    <a:pt x="658" y="143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3" name="Freeform 353"/>
            <p:cNvSpPr>
              <a:spLocks/>
            </p:cNvSpPr>
            <p:nvPr/>
          </p:nvSpPr>
          <p:spPr bwMode="auto">
            <a:xfrm>
              <a:off x="1427163" y="2257425"/>
              <a:ext cx="1058863" cy="892175"/>
            </a:xfrm>
            <a:custGeom>
              <a:avLst/>
              <a:gdLst>
                <a:gd name="T0" fmla="*/ 676 w 693"/>
                <a:gd name="T1" fmla="*/ 175 h 584"/>
                <a:gd name="T2" fmla="*/ 689 w 693"/>
                <a:gd name="T3" fmla="*/ 200 h 584"/>
                <a:gd name="T4" fmla="*/ 645 w 693"/>
                <a:gd name="T5" fmla="*/ 277 h 584"/>
                <a:gd name="T6" fmla="*/ 615 w 693"/>
                <a:gd name="T7" fmla="*/ 305 h 584"/>
                <a:gd name="T8" fmla="*/ 612 w 693"/>
                <a:gd name="T9" fmla="*/ 335 h 584"/>
                <a:gd name="T10" fmla="*/ 627 w 693"/>
                <a:gd name="T11" fmla="*/ 360 h 584"/>
                <a:gd name="T12" fmla="*/ 624 w 693"/>
                <a:gd name="T13" fmla="*/ 376 h 584"/>
                <a:gd name="T14" fmla="*/ 605 w 693"/>
                <a:gd name="T15" fmla="*/ 437 h 584"/>
                <a:gd name="T16" fmla="*/ 571 w 693"/>
                <a:gd name="T17" fmla="*/ 581 h 584"/>
                <a:gd name="T18" fmla="*/ 434 w 693"/>
                <a:gd name="T19" fmla="*/ 554 h 584"/>
                <a:gd name="T20" fmla="*/ 335 w 693"/>
                <a:gd name="T21" fmla="*/ 535 h 584"/>
                <a:gd name="T22" fmla="*/ 11 w 693"/>
                <a:gd name="T23" fmla="*/ 437 h 584"/>
                <a:gd name="T24" fmla="*/ 7 w 693"/>
                <a:gd name="T25" fmla="*/ 423 h 584"/>
                <a:gd name="T26" fmla="*/ 20 w 693"/>
                <a:gd name="T27" fmla="*/ 395 h 584"/>
                <a:gd name="T28" fmla="*/ 23 w 693"/>
                <a:gd name="T29" fmla="*/ 340 h 584"/>
                <a:gd name="T30" fmla="*/ 33 w 693"/>
                <a:gd name="T31" fmla="*/ 320 h 584"/>
                <a:gd name="T32" fmla="*/ 92 w 693"/>
                <a:gd name="T33" fmla="*/ 198 h 584"/>
                <a:gd name="T34" fmla="*/ 161 w 693"/>
                <a:gd name="T35" fmla="*/ 4 h 584"/>
                <a:gd name="T36" fmla="*/ 218 w 693"/>
                <a:gd name="T37" fmla="*/ 18 h 584"/>
                <a:gd name="T38" fmla="*/ 225 w 693"/>
                <a:gd name="T39" fmla="*/ 24 h 584"/>
                <a:gd name="T40" fmla="*/ 241 w 693"/>
                <a:gd name="T41" fmla="*/ 52 h 584"/>
                <a:gd name="T42" fmla="*/ 243 w 693"/>
                <a:gd name="T43" fmla="*/ 96 h 584"/>
                <a:gd name="T44" fmla="*/ 308 w 693"/>
                <a:gd name="T45" fmla="*/ 96 h 584"/>
                <a:gd name="T46" fmla="*/ 433 w 693"/>
                <a:gd name="T47" fmla="*/ 123 h 584"/>
                <a:gd name="T48" fmla="*/ 545 w 693"/>
                <a:gd name="T49" fmla="*/ 123 h 584"/>
                <a:gd name="T50" fmla="*/ 581 w 693"/>
                <a:gd name="T51" fmla="*/ 132 h 584"/>
                <a:gd name="T52" fmla="*/ 662 w 693"/>
                <a:gd name="T53" fmla="*/ 147 h 584"/>
                <a:gd name="T54" fmla="*/ 635 w 693"/>
                <a:gd name="T55" fmla="*/ 142 h 584"/>
                <a:gd name="T56" fmla="*/ 557 w 693"/>
                <a:gd name="T57" fmla="*/ 122 h 584"/>
                <a:gd name="T58" fmla="*/ 474 w 693"/>
                <a:gd name="T59" fmla="*/ 119 h 584"/>
                <a:gd name="T60" fmla="*/ 356 w 693"/>
                <a:gd name="T61" fmla="*/ 106 h 584"/>
                <a:gd name="T62" fmla="*/ 307 w 693"/>
                <a:gd name="T63" fmla="*/ 92 h 584"/>
                <a:gd name="T64" fmla="*/ 243 w 693"/>
                <a:gd name="T65" fmla="*/ 92 h 584"/>
                <a:gd name="T66" fmla="*/ 245 w 693"/>
                <a:gd name="T67" fmla="*/ 51 h 584"/>
                <a:gd name="T68" fmla="*/ 222 w 693"/>
                <a:gd name="T69" fmla="*/ 15 h 584"/>
                <a:gd name="T70" fmla="*/ 163 w 693"/>
                <a:gd name="T71" fmla="*/ 0 h 584"/>
                <a:gd name="T72" fmla="*/ 117 w 693"/>
                <a:gd name="T73" fmla="*/ 125 h 584"/>
                <a:gd name="T74" fmla="*/ 35 w 693"/>
                <a:gd name="T75" fmla="*/ 310 h 584"/>
                <a:gd name="T76" fmla="*/ 20 w 693"/>
                <a:gd name="T77" fmla="*/ 330 h 584"/>
                <a:gd name="T78" fmla="*/ 16 w 693"/>
                <a:gd name="T79" fmla="*/ 387 h 584"/>
                <a:gd name="T80" fmla="*/ 15 w 693"/>
                <a:gd name="T81" fmla="*/ 394 h 584"/>
                <a:gd name="T82" fmla="*/ 6 w 693"/>
                <a:gd name="T83" fmla="*/ 439 h 584"/>
                <a:gd name="T84" fmla="*/ 293 w 693"/>
                <a:gd name="T85" fmla="*/ 527 h 584"/>
                <a:gd name="T86" fmla="*/ 543 w 693"/>
                <a:gd name="T87" fmla="*/ 579 h 584"/>
                <a:gd name="T88" fmla="*/ 575 w 693"/>
                <a:gd name="T89" fmla="*/ 583 h 584"/>
                <a:gd name="T90" fmla="*/ 594 w 693"/>
                <a:gd name="T91" fmla="*/ 488 h 584"/>
                <a:gd name="T92" fmla="*/ 632 w 693"/>
                <a:gd name="T93" fmla="*/ 363 h 584"/>
                <a:gd name="T94" fmla="*/ 619 w 693"/>
                <a:gd name="T95" fmla="*/ 338 h 584"/>
                <a:gd name="T96" fmla="*/ 618 w 693"/>
                <a:gd name="T97" fmla="*/ 307 h 584"/>
                <a:gd name="T98" fmla="*/ 624 w 693"/>
                <a:gd name="T99" fmla="*/ 301 h 584"/>
                <a:gd name="T100" fmla="*/ 655 w 693"/>
                <a:gd name="T101" fmla="*/ 268 h 584"/>
                <a:gd name="T102" fmla="*/ 693 w 693"/>
                <a:gd name="T103" fmla="*/ 200 h 584"/>
                <a:gd name="T104" fmla="*/ 660 w 693"/>
                <a:gd name="T105" fmla="*/ 146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93" h="584">
                  <a:moveTo>
                    <a:pt x="660" y="146"/>
                  </a:moveTo>
                  <a:cubicBezTo>
                    <a:pt x="665" y="156"/>
                    <a:pt x="671" y="166"/>
                    <a:pt x="676" y="175"/>
                  </a:cubicBezTo>
                  <a:cubicBezTo>
                    <a:pt x="679" y="182"/>
                    <a:pt x="682" y="188"/>
                    <a:pt x="686" y="194"/>
                  </a:cubicBezTo>
                  <a:cubicBezTo>
                    <a:pt x="687" y="196"/>
                    <a:pt x="688" y="198"/>
                    <a:pt x="689" y="200"/>
                  </a:cubicBezTo>
                  <a:cubicBezTo>
                    <a:pt x="690" y="203"/>
                    <a:pt x="690" y="199"/>
                    <a:pt x="689" y="201"/>
                  </a:cubicBezTo>
                  <a:cubicBezTo>
                    <a:pt x="673" y="226"/>
                    <a:pt x="661" y="252"/>
                    <a:pt x="645" y="277"/>
                  </a:cubicBezTo>
                  <a:cubicBezTo>
                    <a:pt x="639" y="286"/>
                    <a:pt x="630" y="292"/>
                    <a:pt x="621" y="298"/>
                  </a:cubicBezTo>
                  <a:cubicBezTo>
                    <a:pt x="619" y="300"/>
                    <a:pt x="615" y="302"/>
                    <a:pt x="615" y="305"/>
                  </a:cubicBezTo>
                  <a:cubicBezTo>
                    <a:pt x="614" y="311"/>
                    <a:pt x="613" y="318"/>
                    <a:pt x="613" y="324"/>
                  </a:cubicBezTo>
                  <a:cubicBezTo>
                    <a:pt x="613" y="327"/>
                    <a:pt x="611" y="333"/>
                    <a:pt x="612" y="335"/>
                  </a:cubicBezTo>
                  <a:cubicBezTo>
                    <a:pt x="616" y="341"/>
                    <a:pt x="619" y="346"/>
                    <a:pt x="622" y="352"/>
                  </a:cubicBezTo>
                  <a:cubicBezTo>
                    <a:pt x="624" y="354"/>
                    <a:pt x="625" y="357"/>
                    <a:pt x="627" y="360"/>
                  </a:cubicBezTo>
                  <a:cubicBezTo>
                    <a:pt x="629" y="362"/>
                    <a:pt x="628" y="360"/>
                    <a:pt x="628" y="361"/>
                  </a:cubicBezTo>
                  <a:cubicBezTo>
                    <a:pt x="627" y="366"/>
                    <a:pt x="625" y="371"/>
                    <a:pt x="624" y="376"/>
                  </a:cubicBezTo>
                  <a:cubicBezTo>
                    <a:pt x="621" y="387"/>
                    <a:pt x="618" y="398"/>
                    <a:pt x="615" y="410"/>
                  </a:cubicBezTo>
                  <a:cubicBezTo>
                    <a:pt x="612" y="419"/>
                    <a:pt x="610" y="429"/>
                    <a:pt x="605" y="437"/>
                  </a:cubicBezTo>
                  <a:cubicBezTo>
                    <a:pt x="594" y="454"/>
                    <a:pt x="592" y="477"/>
                    <a:pt x="588" y="496"/>
                  </a:cubicBezTo>
                  <a:cubicBezTo>
                    <a:pt x="582" y="525"/>
                    <a:pt x="577" y="553"/>
                    <a:pt x="571" y="581"/>
                  </a:cubicBezTo>
                  <a:cubicBezTo>
                    <a:pt x="572" y="581"/>
                    <a:pt x="572" y="581"/>
                    <a:pt x="573" y="580"/>
                  </a:cubicBezTo>
                  <a:cubicBezTo>
                    <a:pt x="527" y="572"/>
                    <a:pt x="481" y="563"/>
                    <a:pt x="434" y="554"/>
                  </a:cubicBezTo>
                  <a:cubicBezTo>
                    <a:pt x="408" y="550"/>
                    <a:pt x="382" y="545"/>
                    <a:pt x="356" y="540"/>
                  </a:cubicBezTo>
                  <a:cubicBezTo>
                    <a:pt x="349" y="539"/>
                    <a:pt x="342" y="537"/>
                    <a:pt x="335" y="535"/>
                  </a:cubicBezTo>
                  <a:cubicBezTo>
                    <a:pt x="232" y="504"/>
                    <a:pt x="130" y="473"/>
                    <a:pt x="28" y="442"/>
                  </a:cubicBezTo>
                  <a:cubicBezTo>
                    <a:pt x="22" y="441"/>
                    <a:pt x="16" y="439"/>
                    <a:pt x="11" y="437"/>
                  </a:cubicBezTo>
                  <a:cubicBezTo>
                    <a:pt x="10" y="437"/>
                    <a:pt x="9" y="437"/>
                    <a:pt x="8" y="436"/>
                  </a:cubicBezTo>
                  <a:cubicBezTo>
                    <a:pt x="9" y="437"/>
                    <a:pt x="7" y="425"/>
                    <a:pt x="7" y="423"/>
                  </a:cubicBezTo>
                  <a:cubicBezTo>
                    <a:pt x="6" y="417"/>
                    <a:pt x="7" y="414"/>
                    <a:pt x="10" y="408"/>
                  </a:cubicBezTo>
                  <a:cubicBezTo>
                    <a:pt x="13" y="404"/>
                    <a:pt x="19" y="399"/>
                    <a:pt x="20" y="395"/>
                  </a:cubicBezTo>
                  <a:cubicBezTo>
                    <a:pt x="21" y="391"/>
                    <a:pt x="20" y="388"/>
                    <a:pt x="21" y="384"/>
                  </a:cubicBezTo>
                  <a:cubicBezTo>
                    <a:pt x="22" y="369"/>
                    <a:pt x="22" y="355"/>
                    <a:pt x="23" y="340"/>
                  </a:cubicBezTo>
                  <a:cubicBezTo>
                    <a:pt x="24" y="337"/>
                    <a:pt x="24" y="331"/>
                    <a:pt x="24" y="331"/>
                  </a:cubicBezTo>
                  <a:cubicBezTo>
                    <a:pt x="27" y="328"/>
                    <a:pt x="30" y="324"/>
                    <a:pt x="33" y="320"/>
                  </a:cubicBezTo>
                  <a:cubicBezTo>
                    <a:pt x="40" y="310"/>
                    <a:pt x="46" y="299"/>
                    <a:pt x="52" y="289"/>
                  </a:cubicBezTo>
                  <a:cubicBezTo>
                    <a:pt x="67" y="259"/>
                    <a:pt x="80" y="229"/>
                    <a:pt x="92" y="198"/>
                  </a:cubicBezTo>
                  <a:cubicBezTo>
                    <a:pt x="119" y="134"/>
                    <a:pt x="142" y="68"/>
                    <a:pt x="164" y="3"/>
                  </a:cubicBezTo>
                  <a:cubicBezTo>
                    <a:pt x="163" y="3"/>
                    <a:pt x="162" y="3"/>
                    <a:pt x="161" y="4"/>
                  </a:cubicBezTo>
                  <a:cubicBezTo>
                    <a:pt x="174" y="7"/>
                    <a:pt x="186" y="10"/>
                    <a:pt x="198" y="13"/>
                  </a:cubicBezTo>
                  <a:cubicBezTo>
                    <a:pt x="205" y="15"/>
                    <a:pt x="211" y="16"/>
                    <a:pt x="218" y="18"/>
                  </a:cubicBezTo>
                  <a:cubicBezTo>
                    <a:pt x="220" y="18"/>
                    <a:pt x="222" y="20"/>
                    <a:pt x="220" y="18"/>
                  </a:cubicBezTo>
                  <a:cubicBezTo>
                    <a:pt x="222" y="20"/>
                    <a:pt x="223" y="22"/>
                    <a:pt x="225" y="24"/>
                  </a:cubicBezTo>
                  <a:cubicBezTo>
                    <a:pt x="229" y="30"/>
                    <a:pt x="234" y="36"/>
                    <a:pt x="238" y="42"/>
                  </a:cubicBezTo>
                  <a:cubicBezTo>
                    <a:pt x="242" y="47"/>
                    <a:pt x="241" y="46"/>
                    <a:pt x="241" y="52"/>
                  </a:cubicBezTo>
                  <a:cubicBezTo>
                    <a:pt x="241" y="66"/>
                    <a:pt x="241" y="80"/>
                    <a:pt x="241" y="94"/>
                  </a:cubicBezTo>
                  <a:cubicBezTo>
                    <a:pt x="241" y="95"/>
                    <a:pt x="242" y="96"/>
                    <a:pt x="243" y="96"/>
                  </a:cubicBezTo>
                  <a:cubicBezTo>
                    <a:pt x="255" y="96"/>
                    <a:pt x="266" y="96"/>
                    <a:pt x="277" y="96"/>
                  </a:cubicBezTo>
                  <a:cubicBezTo>
                    <a:pt x="286" y="96"/>
                    <a:pt x="301" y="94"/>
                    <a:pt x="308" y="96"/>
                  </a:cubicBezTo>
                  <a:cubicBezTo>
                    <a:pt x="328" y="103"/>
                    <a:pt x="347" y="109"/>
                    <a:pt x="368" y="113"/>
                  </a:cubicBezTo>
                  <a:cubicBezTo>
                    <a:pt x="389" y="116"/>
                    <a:pt x="411" y="123"/>
                    <a:pt x="433" y="123"/>
                  </a:cubicBezTo>
                  <a:cubicBezTo>
                    <a:pt x="456" y="123"/>
                    <a:pt x="478" y="123"/>
                    <a:pt x="501" y="123"/>
                  </a:cubicBezTo>
                  <a:cubicBezTo>
                    <a:pt x="515" y="123"/>
                    <a:pt x="530" y="123"/>
                    <a:pt x="545" y="123"/>
                  </a:cubicBezTo>
                  <a:cubicBezTo>
                    <a:pt x="546" y="123"/>
                    <a:pt x="552" y="125"/>
                    <a:pt x="555" y="125"/>
                  </a:cubicBezTo>
                  <a:cubicBezTo>
                    <a:pt x="563" y="128"/>
                    <a:pt x="572" y="130"/>
                    <a:pt x="581" y="132"/>
                  </a:cubicBezTo>
                  <a:cubicBezTo>
                    <a:pt x="598" y="137"/>
                    <a:pt x="614" y="141"/>
                    <a:pt x="631" y="146"/>
                  </a:cubicBezTo>
                  <a:cubicBezTo>
                    <a:pt x="641" y="148"/>
                    <a:pt x="652" y="147"/>
                    <a:pt x="662" y="147"/>
                  </a:cubicBezTo>
                  <a:cubicBezTo>
                    <a:pt x="665" y="147"/>
                    <a:pt x="665" y="143"/>
                    <a:pt x="662" y="143"/>
                  </a:cubicBezTo>
                  <a:cubicBezTo>
                    <a:pt x="654" y="143"/>
                    <a:pt x="642" y="144"/>
                    <a:pt x="635" y="142"/>
                  </a:cubicBezTo>
                  <a:cubicBezTo>
                    <a:pt x="623" y="139"/>
                    <a:pt x="612" y="136"/>
                    <a:pt x="601" y="134"/>
                  </a:cubicBezTo>
                  <a:cubicBezTo>
                    <a:pt x="586" y="130"/>
                    <a:pt x="572" y="126"/>
                    <a:pt x="557" y="122"/>
                  </a:cubicBezTo>
                  <a:cubicBezTo>
                    <a:pt x="551" y="120"/>
                    <a:pt x="546" y="119"/>
                    <a:pt x="540" y="119"/>
                  </a:cubicBezTo>
                  <a:cubicBezTo>
                    <a:pt x="518" y="119"/>
                    <a:pt x="496" y="119"/>
                    <a:pt x="474" y="119"/>
                  </a:cubicBezTo>
                  <a:cubicBezTo>
                    <a:pt x="451" y="119"/>
                    <a:pt x="430" y="120"/>
                    <a:pt x="408" y="116"/>
                  </a:cubicBezTo>
                  <a:cubicBezTo>
                    <a:pt x="391" y="113"/>
                    <a:pt x="373" y="110"/>
                    <a:pt x="356" y="106"/>
                  </a:cubicBezTo>
                  <a:cubicBezTo>
                    <a:pt x="344" y="104"/>
                    <a:pt x="333" y="100"/>
                    <a:pt x="322" y="96"/>
                  </a:cubicBezTo>
                  <a:cubicBezTo>
                    <a:pt x="317" y="95"/>
                    <a:pt x="312" y="92"/>
                    <a:pt x="307" y="92"/>
                  </a:cubicBezTo>
                  <a:cubicBezTo>
                    <a:pt x="301" y="92"/>
                    <a:pt x="295" y="92"/>
                    <a:pt x="289" y="92"/>
                  </a:cubicBezTo>
                  <a:cubicBezTo>
                    <a:pt x="274" y="92"/>
                    <a:pt x="259" y="92"/>
                    <a:pt x="243" y="92"/>
                  </a:cubicBezTo>
                  <a:cubicBezTo>
                    <a:pt x="244" y="93"/>
                    <a:pt x="245" y="93"/>
                    <a:pt x="245" y="94"/>
                  </a:cubicBezTo>
                  <a:cubicBezTo>
                    <a:pt x="245" y="80"/>
                    <a:pt x="245" y="65"/>
                    <a:pt x="245" y="51"/>
                  </a:cubicBezTo>
                  <a:cubicBezTo>
                    <a:pt x="245" y="40"/>
                    <a:pt x="234" y="30"/>
                    <a:pt x="228" y="21"/>
                  </a:cubicBezTo>
                  <a:cubicBezTo>
                    <a:pt x="226" y="19"/>
                    <a:pt x="225" y="15"/>
                    <a:pt x="222" y="15"/>
                  </a:cubicBezTo>
                  <a:cubicBezTo>
                    <a:pt x="216" y="13"/>
                    <a:pt x="209" y="11"/>
                    <a:pt x="203" y="10"/>
                  </a:cubicBezTo>
                  <a:cubicBezTo>
                    <a:pt x="189" y="7"/>
                    <a:pt x="176" y="3"/>
                    <a:pt x="163" y="0"/>
                  </a:cubicBezTo>
                  <a:cubicBezTo>
                    <a:pt x="161" y="0"/>
                    <a:pt x="160" y="0"/>
                    <a:pt x="160" y="1"/>
                  </a:cubicBezTo>
                  <a:cubicBezTo>
                    <a:pt x="146" y="43"/>
                    <a:pt x="132" y="84"/>
                    <a:pt x="117" y="125"/>
                  </a:cubicBezTo>
                  <a:cubicBezTo>
                    <a:pt x="104" y="160"/>
                    <a:pt x="90" y="194"/>
                    <a:pt x="75" y="228"/>
                  </a:cubicBezTo>
                  <a:cubicBezTo>
                    <a:pt x="63" y="256"/>
                    <a:pt x="51" y="284"/>
                    <a:pt x="35" y="310"/>
                  </a:cubicBezTo>
                  <a:cubicBezTo>
                    <a:pt x="32" y="314"/>
                    <a:pt x="29" y="318"/>
                    <a:pt x="26" y="323"/>
                  </a:cubicBezTo>
                  <a:cubicBezTo>
                    <a:pt x="24" y="325"/>
                    <a:pt x="20" y="328"/>
                    <a:pt x="20" y="330"/>
                  </a:cubicBezTo>
                  <a:cubicBezTo>
                    <a:pt x="19" y="342"/>
                    <a:pt x="18" y="355"/>
                    <a:pt x="18" y="367"/>
                  </a:cubicBezTo>
                  <a:cubicBezTo>
                    <a:pt x="17" y="374"/>
                    <a:pt x="17" y="380"/>
                    <a:pt x="16" y="387"/>
                  </a:cubicBezTo>
                  <a:cubicBezTo>
                    <a:pt x="16" y="389"/>
                    <a:pt x="16" y="391"/>
                    <a:pt x="16" y="393"/>
                  </a:cubicBezTo>
                  <a:cubicBezTo>
                    <a:pt x="16" y="395"/>
                    <a:pt x="17" y="392"/>
                    <a:pt x="15" y="394"/>
                  </a:cubicBezTo>
                  <a:cubicBezTo>
                    <a:pt x="11" y="400"/>
                    <a:pt x="6" y="407"/>
                    <a:pt x="3" y="414"/>
                  </a:cubicBezTo>
                  <a:cubicBezTo>
                    <a:pt x="0" y="421"/>
                    <a:pt x="4" y="431"/>
                    <a:pt x="6" y="439"/>
                  </a:cubicBezTo>
                  <a:cubicBezTo>
                    <a:pt x="6" y="439"/>
                    <a:pt x="6" y="440"/>
                    <a:pt x="7" y="440"/>
                  </a:cubicBezTo>
                  <a:cubicBezTo>
                    <a:pt x="102" y="469"/>
                    <a:pt x="198" y="498"/>
                    <a:pt x="293" y="527"/>
                  </a:cubicBezTo>
                  <a:cubicBezTo>
                    <a:pt x="318" y="534"/>
                    <a:pt x="342" y="541"/>
                    <a:pt x="368" y="546"/>
                  </a:cubicBezTo>
                  <a:cubicBezTo>
                    <a:pt x="426" y="557"/>
                    <a:pt x="485" y="568"/>
                    <a:pt x="543" y="579"/>
                  </a:cubicBezTo>
                  <a:cubicBezTo>
                    <a:pt x="553" y="580"/>
                    <a:pt x="562" y="582"/>
                    <a:pt x="572" y="584"/>
                  </a:cubicBezTo>
                  <a:cubicBezTo>
                    <a:pt x="573" y="584"/>
                    <a:pt x="574" y="584"/>
                    <a:pt x="575" y="583"/>
                  </a:cubicBezTo>
                  <a:cubicBezTo>
                    <a:pt x="579" y="559"/>
                    <a:pt x="584" y="536"/>
                    <a:pt x="589" y="513"/>
                  </a:cubicBezTo>
                  <a:cubicBezTo>
                    <a:pt x="590" y="505"/>
                    <a:pt x="592" y="496"/>
                    <a:pt x="594" y="488"/>
                  </a:cubicBezTo>
                  <a:cubicBezTo>
                    <a:pt x="597" y="473"/>
                    <a:pt x="599" y="455"/>
                    <a:pt x="607" y="441"/>
                  </a:cubicBezTo>
                  <a:cubicBezTo>
                    <a:pt x="619" y="417"/>
                    <a:pt x="625" y="389"/>
                    <a:pt x="632" y="363"/>
                  </a:cubicBezTo>
                  <a:cubicBezTo>
                    <a:pt x="632" y="361"/>
                    <a:pt x="632" y="360"/>
                    <a:pt x="631" y="358"/>
                  </a:cubicBezTo>
                  <a:cubicBezTo>
                    <a:pt x="627" y="351"/>
                    <a:pt x="623" y="345"/>
                    <a:pt x="619" y="338"/>
                  </a:cubicBezTo>
                  <a:cubicBezTo>
                    <a:pt x="616" y="333"/>
                    <a:pt x="616" y="335"/>
                    <a:pt x="616" y="329"/>
                  </a:cubicBezTo>
                  <a:cubicBezTo>
                    <a:pt x="617" y="322"/>
                    <a:pt x="618" y="314"/>
                    <a:pt x="618" y="307"/>
                  </a:cubicBezTo>
                  <a:cubicBezTo>
                    <a:pt x="619" y="304"/>
                    <a:pt x="619" y="306"/>
                    <a:pt x="619" y="306"/>
                  </a:cubicBezTo>
                  <a:cubicBezTo>
                    <a:pt x="620" y="304"/>
                    <a:pt x="622" y="303"/>
                    <a:pt x="624" y="301"/>
                  </a:cubicBezTo>
                  <a:cubicBezTo>
                    <a:pt x="629" y="297"/>
                    <a:pt x="635" y="293"/>
                    <a:pt x="640" y="289"/>
                  </a:cubicBezTo>
                  <a:cubicBezTo>
                    <a:pt x="647" y="283"/>
                    <a:pt x="650" y="276"/>
                    <a:pt x="655" y="268"/>
                  </a:cubicBezTo>
                  <a:cubicBezTo>
                    <a:pt x="669" y="246"/>
                    <a:pt x="679" y="223"/>
                    <a:pt x="693" y="202"/>
                  </a:cubicBezTo>
                  <a:cubicBezTo>
                    <a:pt x="693" y="201"/>
                    <a:pt x="693" y="200"/>
                    <a:pt x="693" y="200"/>
                  </a:cubicBezTo>
                  <a:cubicBezTo>
                    <a:pt x="683" y="181"/>
                    <a:pt x="674" y="162"/>
                    <a:pt x="664" y="144"/>
                  </a:cubicBezTo>
                  <a:cubicBezTo>
                    <a:pt x="663" y="141"/>
                    <a:pt x="659" y="143"/>
                    <a:pt x="660" y="146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4" name="Freeform 354"/>
            <p:cNvSpPr>
              <a:spLocks/>
            </p:cNvSpPr>
            <p:nvPr/>
          </p:nvSpPr>
          <p:spPr bwMode="auto">
            <a:xfrm>
              <a:off x="1357313" y="2925763"/>
              <a:ext cx="1125538" cy="1811338"/>
            </a:xfrm>
            <a:custGeom>
              <a:avLst/>
              <a:gdLst>
                <a:gd name="T0" fmla="*/ 719 w 737"/>
                <a:gd name="T1" fmla="*/ 1000 h 1186"/>
                <a:gd name="T2" fmla="*/ 737 w 737"/>
                <a:gd name="T3" fmla="*/ 1019 h 1186"/>
                <a:gd name="T4" fmla="*/ 705 w 737"/>
                <a:gd name="T5" fmla="*/ 1043 h 1186"/>
                <a:gd name="T6" fmla="*/ 679 w 737"/>
                <a:gd name="T7" fmla="*/ 1075 h 1186"/>
                <a:gd name="T8" fmla="*/ 687 w 737"/>
                <a:gd name="T9" fmla="*/ 1093 h 1186"/>
                <a:gd name="T10" fmla="*/ 660 w 737"/>
                <a:gd name="T11" fmla="*/ 1107 h 1186"/>
                <a:gd name="T12" fmla="*/ 663 w 737"/>
                <a:gd name="T13" fmla="*/ 1152 h 1186"/>
                <a:gd name="T14" fmla="*/ 687 w 737"/>
                <a:gd name="T15" fmla="*/ 1163 h 1186"/>
                <a:gd name="T16" fmla="*/ 660 w 737"/>
                <a:gd name="T17" fmla="*/ 1186 h 1186"/>
                <a:gd name="T18" fmla="*/ 444 w 737"/>
                <a:gd name="T19" fmla="*/ 1164 h 1186"/>
                <a:gd name="T20" fmla="*/ 370 w 737"/>
                <a:gd name="T21" fmla="*/ 1026 h 1186"/>
                <a:gd name="T22" fmla="*/ 338 w 737"/>
                <a:gd name="T23" fmla="*/ 984 h 1186"/>
                <a:gd name="T24" fmla="*/ 298 w 737"/>
                <a:gd name="T25" fmla="*/ 980 h 1186"/>
                <a:gd name="T26" fmla="*/ 242 w 737"/>
                <a:gd name="T27" fmla="*/ 920 h 1186"/>
                <a:gd name="T28" fmla="*/ 176 w 737"/>
                <a:gd name="T29" fmla="*/ 908 h 1186"/>
                <a:gd name="T30" fmla="*/ 168 w 737"/>
                <a:gd name="T31" fmla="*/ 886 h 1186"/>
                <a:gd name="T32" fmla="*/ 176 w 737"/>
                <a:gd name="T33" fmla="*/ 852 h 1186"/>
                <a:gd name="T34" fmla="*/ 144 w 737"/>
                <a:gd name="T35" fmla="*/ 770 h 1186"/>
                <a:gd name="T36" fmla="*/ 114 w 737"/>
                <a:gd name="T37" fmla="*/ 694 h 1186"/>
                <a:gd name="T38" fmla="*/ 106 w 737"/>
                <a:gd name="T39" fmla="*/ 654 h 1186"/>
                <a:gd name="T40" fmla="*/ 124 w 737"/>
                <a:gd name="T41" fmla="*/ 600 h 1186"/>
                <a:gd name="T42" fmla="*/ 86 w 737"/>
                <a:gd name="T43" fmla="*/ 552 h 1186"/>
                <a:gd name="T44" fmla="*/ 68 w 737"/>
                <a:gd name="T45" fmla="*/ 472 h 1186"/>
                <a:gd name="T46" fmla="*/ 26 w 737"/>
                <a:gd name="T47" fmla="*/ 384 h 1186"/>
                <a:gd name="T48" fmla="*/ 26 w 737"/>
                <a:gd name="T49" fmla="*/ 288 h 1186"/>
                <a:gd name="T50" fmla="*/ 18 w 737"/>
                <a:gd name="T51" fmla="*/ 224 h 1186"/>
                <a:gd name="T52" fmla="*/ 0 w 737"/>
                <a:gd name="T53" fmla="*/ 166 h 1186"/>
                <a:gd name="T54" fmla="*/ 56 w 737"/>
                <a:gd name="T55" fmla="*/ 82 h 1186"/>
                <a:gd name="T56" fmla="*/ 56 w 737"/>
                <a:gd name="T57" fmla="*/ 12 h 1186"/>
                <a:gd name="T58" fmla="*/ 53 w 737"/>
                <a:gd name="T59" fmla="*/ 0 h 1186"/>
                <a:gd name="T60" fmla="*/ 388 w 737"/>
                <a:gd name="T61" fmla="*/ 101 h 1186"/>
                <a:gd name="T62" fmla="*/ 311 w 737"/>
                <a:gd name="T63" fmla="*/ 419 h 1186"/>
                <a:gd name="T64" fmla="*/ 686 w 737"/>
                <a:gd name="T65" fmla="*/ 924 h 1186"/>
                <a:gd name="T66" fmla="*/ 695 w 737"/>
                <a:gd name="T67" fmla="*/ 936 h 1186"/>
                <a:gd name="T68" fmla="*/ 719 w 737"/>
                <a:gd name="T69" fmla="*/ 976 h 1186"/>
                <a:gd name="T70" fmla="*/ 719 w 737"/>
                <a:gd name="T71" fmla="*/ 100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7" h="1186">
                  <a:moveTo>
                    <a:pt x="719" y="1000"/>
                  </a:moveTo>
                  <a:cubicBezTo>
                    <a:pt x="737" y="1019"/>
                    <a:pt x="737" y="1019"/>
                    <a:pt x="737" y="1019"/>
                  </a:cubicBezTo>
                  <a:cubicBezTo>
                    <a:pt x="705" y="1043"/>
                    <a:pt x="705" y="1043"/>
                    <a:pt x="705" y="1043"/>
                  </a:cubicBezTo>
                  <a:cubicBezTo>
                    <a:pt x="679" y="1075"/>
                    <a:pt x="679" y="1075"/>
                    <a:pt x="679" y="1075"/>
                  </a:cubicBezTo>
                  <a:cubicBezTo>
                    <a:pt x="687" y="1093"/>
                    <a:pt x="687" y="1093"/>
                    <a:pt x="687" y="1093"/>
                  </a:cubicBezTo>
                  <a:cubicBezTo>
                    <a:pt x="660" y="1107"/>
                    <a:pt x="660" y="1107"/>
                    <a:pt x="660" y="1107"/>
                  </a:cubicBezTo>
                  <a:cubicBezTo>
                    <a:pt x="663" y="1152"/>
                    <a:pt x="663" y="1152"/>
                    <a:pt x="663" y="1152"/>
                  </a:cubicBezTo>
                  <a:cubicBezTo>
                    <a:pt x="687" y="1163"/>
                    <a:pt x="687" y="1163"/>
                    <a:pt x="687" y="1163"/>
                  </a:cubicBezTo>
                  <a:cubicBezTo>
                    <a:pt x="660" y="1186"/>
                    <a:pt x="660" y="1186"/>
                    <a:pt x="660" y="1186"/>
                  </a:cubicBezTo>
                  <a:cubicBezTo>
                    <a:pt x="444" y="1164"/>
                    <a:pt x="444" y="1164"/>
                    <a:pt x="444" y="1164"/>
                  </a:cubicBezTo>
                  <a:cubicBezTo>
                    <a:pt x="370" y="1026"/>
                    <a:pt x="370" y="1026"/>
                    <a:pt x="370" y="1026"/>
                  </a:cubicBezTo>
                  <a:cubicBezTo>
                    <a:pt x="338" y="984"/>
                    <a:pt x="338" y="984"/>
                    <a:pt x="338" y="984"/>
                  </a:cubicBezTo>
                  <a:cubicBezTo>
                    <a:pt x="298" y="980"/>
                    <a:pt x="298" y="980"/>
                    <a:pt x="298" y="980"/>
                  </a:cubicBezTo>
                  <a:cubicBezTo>
                    <a:pt x="242" y="920"/>
                    <a:pt x="242" y="920"/>
                    <a:pt x="242" y="920"/>
                  </a:cubicBezTo>
                  <a:cubicBezTo>
                    <a:pt x="176" y="908"/>
                    <a:pt x="176" y="908"/>
                    <a:pt x="176" y="908"/>
                  </a:cubicBezTo>
                  <a:cubicBezTo>
                    <a:pt x="168" y="886"/>
                    <a:pt x="168" y="886"/>
                    <a:pt x="168" y="886"/>
                  </a:cubicBezTo>
                  <a:cubicBezTo>
                    <a:pt x="176" y="852"/>
                    <a:pt x="176" y="852"/>
                    <a:pt x="176" y="852"/>
                  </a:cubicBezTo>
                  <a:cubicBezTo>
                    <a:pt x="144" y="770"/>
                    <a:pt x="144" y="770"/>
                    <a:pt x="144" y="770"/>
                  </a:cubicBezTo>
                  <a:cubicBezTo>
                    <a:pt x="114" y="694"/>
                    <a:pt x="114" y="694"/>
                    <a:pt x="114" y="694"/>
                  </a:cubicBezTo>
                  <a:cubicBezTo>
                    <a:pt x="106" y="654"/>
                    <a:pt x="106" y="654"/>
                    <a:pt x="106" y="654"/>
                  </a:cubicBezTo>
                  <a:cubicBezTo>
                    <a:pt x="106" y="654"/>
                    <a:pt x="132" y="612"/>
                    <a:pt x="124" y="600"/>
                  </a:cubicBezTo>
                  <a:cubicBezTo>
                    <a:pt x="116" y="588"/>
                    <a:pt x="80" y="570"/>
                    <a:pt x="86" y="552"/>
                  </a:cubicBezTo>
                  <a:cubicBezTo>
                    <a:pt x="92" y="534"/>
                    <a:pt x="78" y="494"/>
                    <a:pt x="68" y="472"/>
                  </a:cubicBezTo>
                  <a:cubicBezTo>
                    <a:pt x="58" y="450"/>
                    <a:pt x="30" y="392"/>
                    <a:pt x="26" y="384"/>
                  </a:cubicBezTo>
                  <a:cubicBezTo>
                    <a:pt x="22" y="376"/>
                    <a:pt x="22" y="304"/>
                    <a:pt x="26" y="288"/>
                  </a:cubicBezTo>
                  <a:cubicBezTo>
                    <a:pt x="30" y="272"/>
                    <a:pt x="18" y="224"/>
                    <a:pt x="18" y="22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5" y="7"/>
                    <a:pt x="53" y="0"/>
                  </a:cubicBezTo>
                  <a:cubicBezTo>
                    <a:pt x="388" y="101"/>
                    <a:pt x="388" y="101"/>
                    <a:pt x="388" y="101"/>
                  </a:cubicBezTo>
                  <a:cubicBezTo>
                    <a:pt x="311" y="419"/>
                    <a:pt x="311" y="419"/>
                    <a:pt x="311" y="419"/>
                  </a:cubicBezTo>
                  <a:cubicBezTo>
                    <a:pt x="686" y="924"/>
                    <a:pt x="686" y="924"/>
                    <a:pt x="686" y="924"/>
                  </a:cubicBezTo>
                  <a:cubicBezTo>
                    <a:pt x="695" y="936"/>
                    <a:pt x="695" y="936"/>
                    <a:pt x="695" y="936"/>
                  </a:cubicBezTo>
                  <a:cubicBezTo>
                    <a:pt x="719" y="976"/>
                    <a:pt x="719" y="976"/>
                    <a:pt x="719" y="976"/>
                  </a:cubicBezTo>
                  <a:lnTo>
                    <a:pt x="719" y="1000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5" name="Freeform 355"/>
            <p:cNvSpPr>
              <a:spLocks/>
            </p:cNvSpPr>
            <p:nvPr/>
          </p:nvSpPr>
          <p:spPr bwMode="auto">
            <a:xfrm>
              <a:off x="1357314" y="2925763"/>
              <a:ext cx="1125538" cy="1811338"/>
            </a:xfrm>
            <a:custGeom>
              <a:avLst/>
              <a:gdLst>
                <a:gd name="T0" fmla="*/ 719 w 737"/>
                <a:gd name="T1" fmla="*/ 1000 h 1186"/>
                <a:gd name="T2" fmla="*/ 737 w 737"/>
                <a:gd name="T3" fmla="*/ 1019 h 1186"/>
                <a:gd name="T4" fmla="*/ 705 w 737"/>
                <a:gd name="T5" fmla="*/ 1043 h 1186"/>
                <a:gd name="T6" fmla="*/ 679 w 737"/>
                <a:gd name="T7" fmla="*/ 1075 h 1186"/>
                <a:gd name="T8" fmla="*/ 687 w 737"/>
                <a:gd name="T9" fmla="*/ 1093 h 1186"/>
                <a:gd name="T10" fmla="*/ 660 w 737"/>
                <a:gd name="T11" fmla="*/ 1107 h 1186"/>
                <a:gd name="T12" fmla="*/ 663 w 737"/>
                <a:gd name="T13" fmla="*/ 1152 h 1186"/>
                <a:gd name="T14" fmla="*/ 687 w 737"/>
                <a:gd name="T15" fmla="*/ 1163 h 1186"/>
                <a:gd name="T16" fmla="*/ 660 w 737"/>
                <a:gd name="T17" fmla="*/ 1186 h 1186"/>
                <a:gd name="T18" fmla="*/ 444 w 737"/>
                <a:gd name="T19" fmla="*/ 1164 h 1186"/>
                <a:gd name="T20" fmla="*/ 370 w 737"/>
                <a:gd name="T21" fmla="*/ 1026 h 1186"/>
                <a:gd name="T22" fmla="*/ 338 w 737"/>
                <a:gd name="T23" fmla="*/ 984 h 1186"/>
                <a:gd name="T24" fmla="*/ 298 w 737"/>
                <a:gd name="T25" fmla="*/ 980 h 1186"/>
                <a:gd name="T26" fmla="*/ 242 w 737"/>
                <a:gd name="T27" fmla="*/ 920 h 1186"/>
                <a:gd name="T28" fmla="*/ 176 w 737"/>
                <a:gd name="T29" fmla="*/ 908 h 1186"/>
                <a:gd name="T30" fmla="*/ 168 w 737"/>
                <a:gd name="T31" fmla="*/ 886 h 1186"/>
                <a:gd name="T32" fmla="*/ 176 w 737"/>
                <a:gd name="T33" fmla="*/ 852 h 1186"/>
                <a:gd name="T34" fmla="*/ 144 w 737"/>
                <a:gd name="T35" fmla="*/ 770 h 1186"/>
                <a:gd name="T36" fmla="*/ 114 w 737"/>
                <a:gd name="T37" fmla="*/ 694 h 1186"/>
                <a:gd name="T38" fmla="*/ 106 w 737"/>
                <a:gd name="T39" fmla="*/ 654 h 1186"/>
                <a:gd name="T40" fmla="*/ 124 w 737"/>
                <a:gd name="T41" fmla="*/ 600 h 1186"/>
                <a:gd name="T42" fmla="*/ 86 w 737"/>
                <a:gd name="T43" fmla="*/ 552 h 1186"/>
                <a:gd name="T44" fmla="*/ 68 w 737"/>
                <a:gd name="T45" fmla="*/ 472 h 1186"/>
                <a:gd name="T46" fmla="*/ 26 w 737"/>
                <a:gd name="T47" fmla="*/ 384 h 1186"/>
                <a:gd name="T48" fmla="*/ 26 w 737"/>
                <a:gd name="T49" fmla="*/ 288 h 1186"/>
                <a:gd name="T50" fmla="*/ 18 w 737"/>
                <a:gd name="T51" fmla="*/ 224 h 1186"/>
                <a:gd name="T52" fmla="*/ 0 w 737"/>
                <a:gd name="T53" fmla="*/ 166 h 1186"/>
                <a:gd name="T54" fmla="*/ 56 w 737"/>
                <a:gd name="T55" fmla="*/ 82 h 1186"/>
                <a:gd name="T56" fmla="*/ 56 w 737"/>
                <a:gd name="T57" fmla="*/ 12 h 1186"/>
                <a:gd name="T58" fmla="*/ 53 w 737"/>
                <a:gd name="T59" fmla="*/ 0 h 1186"/>
                <a:gd name="T60" fmla="*/ 388 w 737"/>
                <a:gd name="T61" fmla="*/ 101 h 1186"/>
                <a:gd name="T62" fmla="*/ 311 w 737"/>
                <a:gd name="T63" fmla="*/ 419 h 1186"/>
                <a:gd name="T64" fmla="*/ 686 w 737"/>
                <a:gd name="T65" fmla="*/ 924 h 1186"/>
                <a:gd name="T66" fmla="*/ 695 w 737"/>
                <a:gd name="T67" fmla="*/ 936 h 1186"/>
                <a:gd name="T68" fmla="*/ 719 w 737"/>
                <a:gd name="T69" fmla="*/ 976 h 1186"/>
                <a:gd name="T70" fmla="*/ 719 w 737"/>
                <a:gd name="T71" fmla="*/ 100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7" h="1186">
                  <a:moveTo>
                    <a:pt x="719" y="1000"/>
                  </a:moveTo>
                  <a:cubicBezTo>
                    <a:pt x="737" y="1019"/>
                    <a:pt x="737" y="1019"/>
                    <a:pt x="737" y="1019"/>
                  </a:cubicBezTo>
                  <a:cubicBezTo>
                    <a:pt x="705" y="1043"/>
                    <a:pt x="705" y="1043"/>
                    <a:pt x="705" y="1043"/>
                  </a:cubicBezTo>
                  <a:cubicBezTo>
                    <a:pt x="679" y="1075"/>
                    <a:pt x="679" y="1075"/>
                    <a:pt x="679" y="1075"/>
                  </a:cubicBezTo>
                  <a:cubicBezTo>
                    <a:pt x="687" y="1093"/>
                    <a:pt x="687" y="1093"/>
                    <a:pt x="687" y="1093"/>
                  </a:cubicBezTo>
                  <a:cubicBezTo>
                    <a:pt x="660" y="1107"/>
                    <a:pt x="660" y="1107"/>
                    <a:pt x="660" y="1107"/>
                  </a:cubicBezTo>
                  <a:cubicBezTo>
                    <a:pt x="663" y="1152"/>
                    <a:pt x="663" y="1152"/>
                    <a:pt x="663" y="1152"/>
                  </a:cubicBezTo>
                  <a:cubicBezTo>
                    <a:pt x="687" y="1163"/>
                    <a:pt x="687" y="1163"/>
                    <a:pt x="687" y="1163"/>
                  </a:cubicBezTo>
                  <a:cubicBezTo>
                    <a:pt x="660" y="1186"/>
                    <a:pt x="660" y="1186"/>
                    <a:pt x="660" y="1186"/>
                  </a:cubicBezTo>
                  <a:cubicBezTo>
                    <a:pt x="444" y="1164"/>
                    <a:pt x="444" y="1164"/>
                    <a:pt x="444" y="1164"/>
                  </a:cubicBezTo>
                  <a:cubicBezTo>
                    <a:pt x="370" y="1026"/>
                    <a:pt x="370" y="1026"/>
                    <a:pt x="370" y="1026"/>
                  </a:cubicBezTo>
                  <a:cubicBezTo>
                    <a:pt x="338" y="984"/>
                    <a:pt x="338" y="984"/>
                    <a:pt x="338" y="984"/>
                  </a:cubicBezTo>
                  <a:cubicBezTo>
                    <a:pt x="298" y="980"/>
                    <a:pt x="298" y="980"/>
                    <a:pt x="298" y="980"/>
                  </a:cubicBezTo>
                  <a:cubicBezTo>
                    <a:pt x="242" y="920"/>
                    <a:pt x="242" y="920"/>
                    <a:pt x="242" y="920"/>
                  </a:cubicBezTo>
                  <a:cubicBezTo>
                    <a:pt x="176" y="908"/>
                    <a:pt x="176" y="908"/>
                    <a:pt x="176" y="908"/>
                  </a:cubicBezTo>
                  <a:cubicBezTo>
                    <a:pt x="168" y="886"/>
                    <a:pt x="168" y="886"/>
                    <a:pt x="168" y="886"/>
                  </a:cubicBezTo>
                  <a:cubicBezTo>
                    <a:pt x="176" y="852"/>
                    <a:pt x="176" y="852"/>
                    <a:pt x="176" y="852"/>
                  </a:cubicBezTo>
                  <a:cubicBezTo>
                    <a:pt x="144" y="770"/>
                    <a:pt x="144" y="770"/>
                    <a:pt x="144" y="770"/>
                  </a:cubicBezTo>
                  <a:cubicBezTo>
                    <a:pt x="114" y="694"/>
                    <a:pt x="114" y="694"/>
                    <a:pt x="114" y="694"/>
                  </a:cubicBezTo>
                  <a:cubicBezTo>
                    <a:pt x="106" y="654"/>
                    <a:pt x="106" y="654"/>
                    <a:pt x="106" y="654"/>
                  </a:cubicBezTo>
                  <a:cubicBezTo>
                    <a:pt x="106" y="654"/>
                    <a:pt x="132" y="612"/>
                    <a:pt x="124" y="600"/>
                  </a:cubicBezTo>
                  <a:cubicBezTo>
                    <a:pt x="116" y="588"/>
                    <a:pt x="80" y="570"/>
                    <a:pt x="86" y="552"/>
                  </a:cubicBezTo>
                  <a:cubicBezTo>
                    <a:pt x="92" y="534"/>
                    <a:pt x="78" y="494"/>
                    <a:pt x="68" y="472"/>
                  </a:cubicBezTo>
                  <a:cubicBezTo>
                    <a:pt x="58" y="450"/>
                    <a:pt x="30" y="392"/>
                    <a:pt x="26" y="384"/>
                  </a:cubicBezTo>
                  <a:cubicBezTo>
                    <a:pt x="22" y="376"/>
                    <a:pt x="22" y="304"/>
                    <a:pt x="26" y="288"/>
                  </a:cubicBezTo>
                  <a:cubicBezTo>
                    <a:pt x="30" y="272"/>
                    <a:pt x="18" y="224"/>
                    <a:pt x="18" y="22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6" y="82"/>
                    <a:pt x="56" y="82"/>
                    <a:pt x="56" y="8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2"/>
                    <a:pt x="55" y="7"/>
                    <a:pt x="53" y="0"/>
                  </a:cubicBezTo>
                  <a:cubicBezTo>
                    <a:pt x="388" y="101"/>
                    <a:pt x="388" y="101"/>
                    <a:pt x="388" y="101"/>
                  </a:cubicBezTo>
                  <a:cubicBezTo>
                    <a:pt x="311" y="419"/>
                    <a:pt x="311" y="419"/>
                    <a:pt x="311" y="419"/>
                  </a:cubicBezTo>
                  <a:cubicBezTo>
                    <a:pt x="686" y="924"/>
                    <a:pt x="686" y="924"/>
                    <a:pt x="686" y="924"/>
                  </a:cubicBezTo>
                  <a:cubicBezTo>
                    <a:pt x="695" y="936"/>
                    <a:pt x="695" y="936"/>
                    <a:pt x="695" y="936"/>
                  </a:cubicBezTo>
                  <a:cubicBezTo>
                    <a:pt x="719" y="976"/>
                    <a:pt x="719" y="976"/>
                    <a:pt x="719" y="976"/>
                  </a:cubicBezTo>
                  <a:lnTo>
                    <a:pt x="719" y="1000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6" name="Freeform 356"/>
            <p:cNvSpPr>
              <a:spLocks/>
            </p:cNvSpPr>
            <p:nvPr/>
          </p:nvSpPr>
          <p:spPr bwMode="auto">
            <a:xfrm>
              <a:off x="1350963" y="2922588"/>
              <a:ext cx="1136650" cy="1817688"/>
            </a:xfrm>
            <a:custGeom>
              <a:avLst/>
              <a:gdLst>
                <a:gd name="T0" fmla="*/ 740 w 744"/>
                <a:gd name="T1" fmla="*/ 1019 h 1190"/>
                <a:gd name="T2" fmla="*/ 681 w 744"/>
                <a:gd name="T3" fmla="*/ 1075 h 1190"/>
                <a:gd name="T4" fmla="*/ 690 w 744"/>
                <a:gd name="T5" fmla="*/ 1094 h 1190"/>
                <a:gd name="T6" fmla="*/ 665 w 744"/>
                <a:gd name="T7" fmla="*/ 1154 h 1190"/>
                <a:gd name="T8" fmla="*/ 689 w 744"/>
                <a:gd name="T9" fmla="*/ 1163 h 1190"/>
                <a:gd name="T10" fmla="*/ 651 w 744"/>
                <a:gd name="T11" fmla="*/ 1185 h 1190"/>
                <a:gd name="T12" fmla="*/ 453 w 744"/>
                <a:gd name="T13" fmla="*/ 1164 h 1190"/>
                <a:gd name="T14" fmla="*/ 448 w 744"/>
                <a:gd name="T15" fmla="*/ 1161 h 1190"/>
                <a:gd name="T16" fmla="*/ 348 w 744"/>
                <a:gd name="T17" fmla="*/ 990 h 1190"/>
                <a:gd name="T18" fmla="*/ 303 w 744"/>
                <a:gd name="T19" fmla="*/ 981 h 1190"/>
                <a:gd name="T20" fmla="*/ 258 w 744"/>
                <a:gd name="T21" fmla="*/ 932 h 1190"/>
                <a:gd name="T22" fmla="*/ 185 w 744"/>
                <a:gd name="T23" fmla="*/ 909 h 1190"/>
                <a:gd name="T24" fmla="*/ 180 w 744"/>
                <a:gd name="T25" fmla="*/ 904 h 1190"/>
                <a:gd name="T26" fmla="*/ 178 w 744"/>
                <a:gd name="T27" fmla="*/ 871 h 1190"/>
                <a:gd name="T28" fmla="*/ 127 w 744"/>
                <a:gd name="T29" fmla="*/ 713 h 1190"/>
                <a:gd name="T30" fmla="*/ 113 w 744"/>
                <a:gd name="T31" fmla="*/ 661 h 1190"/>
                <a:gd name="T32" fmla="*/ 131 w 744"/>
                <a:gd name="T33" fmla="*/ 605 h 1190"/>
                <a:gd name="T34" fmla="*/ 93 w 744"/>
                <a:gd name="T35" fmla="*/ 544 h 1190"/>
                <a:gd name="T36" fmla="*/ 29 w 744"/>
                <a:gd name="T37" fmla="*/ 349 h 1190"/>
                <a:gd name="T38" fmla="*/ 30 w 744"/>
                <a:gd name="T39" fmla="*/ 254 h 1190"/>
                <a:gd name="T40" fmla="*/ 6 w 744"/>
                <a:gd name="T41" fmla="*/ 169 h 1190"/>
                <a:gd name="T42" fmla="*/ 61 w 744"/>
                <a:gd name="T43" fmla="*/ 85 h 1190"/>
                <a:gd name="T44" fmla="*/ 59 w 744"/>
                <a:gd name="T45" fmla="*/ 2 h 1190"/>
                <a:gd name="T46" fmla="*/ 391 w 744"/>
                <a:gd name="T47" fmla="*/ 105 h 1190"/>
                <a:gd name="T48" fmla="*/ 314 w 744"/>
                <a:gd name="T49" fmla="*/ 414 h 1190"/>
                <a:gd name="T50" fmla="*/ 404 w 744"/>
                <a:gd name="T51" fmla="*/ 545 h 1190"/>
                <a:gd name="T52" fmla="*/ 699 w 744"/>
                <a:gd name="T53" fmla="*/ 942 h 1190"/>
                <a:gd name="T54" fmla="*/ 721 w 744"/>
                <a:gd name="T55" fmla="*/ 1002 h 1190"/>
                <a:gd name="T56" fmla="*/ 702 w 744"/>
                <a:gd name="T57" fmla="*/ 939 h 1190"/>
                <a:gd name="T58" fmla="*/ 395 w 744"/>
                <a:gd name="T59" fmla="*/ 525 h 1190"/>
                <a:gd name="T60" fmla="*/ 317 w 744"/>
                <a:gd name="T61" fmla="*/ 419 h 1190"/>
                <a:gd name="T62" fmla="*/ 393 w 744"/>
                <a:gd name="T63" fmla="*/ 101 h 1190"/>
                <a:gd name="T64" fmla="*/ 56 w 744"/>
                <a:gd name="T65" fmla="*/ 3 h 1190"/>
                <a:gd name="T66" fmla="*/ 50 w 744"/>
                <a:gd name="T67" fmla="*/ 96 h 1190"/>
                <a:gd name="T68" fmla="*/ 7 w 744"/>
                <a:gd name="T69" fmla="*/ 183 h 1190"/>
                <a:gd name="T70" fmla="*/ 27 w 744"/>
                <a:gd name="T71" fmla="*/ 299 h 1190"/>
                <a:gd name="T72" fmla="*/ 48 w 744"/>
                <a:gd name="T73" fmla="*/ 427 h 1190"/>
                <a:gd name="T74" fmla="*/ 89 w 744"/>
                <a:gd name="T75" fmla="*/ 565 h 1190"/>
                <a:gd name="T76" fmla="*/ 123 w 744"/>
                <a:gd name="T77" fmla="*/ 627 h 1190"/>
                <a:gd name="T78" fmla="*/ 116 w 744"/>
                <a:gd name="T79" fmla="*/ 694 h 1190"/>
                <a:gd name="T80" fmla="*/ 162 w 744"/>
                <a:gd name="T81" fmla="*/ 813 h 1190"/>
                <a:gd name="T82" fmla="*/ 173 w 744"/>
                <a:gd name="T83" fmla="*/ 877 h 1190"/>
                <a:gd name="T84" fmla="*/ 180 w 744"/>
                <a:gd name="T85" fmla="*/ 912 h 1190"/>
                <a:gd name="T86" fmla="*/ 244 w 744"/>
                <a:gd name="T87" fmla="*/ 924 h 1190"/>
                <a:gd name="T88" fmla="*/ 286 w 744"/>
                <a:gd name="T89" fmla="*/ 967 h 1190"/>
                <a:gd name="T90" fmla="*/ 339 w 744"/>
                <a:gd name="T91" fmla="*/ 988 h 1190"/>
                <a:gd name="T92" fmla="*/ 357 w 744"/>
                <a:gd name="T93" fmla="*/ 1010 h 1190"/>
                <a:gd name="T94" fmla="*/ 450 w 744"/>
                <a:gd name="T95" fmla="*/ 1168 h 1190"/>
                <a:gd name="T96" fmla="*/ 664 w 744"/>
                <a:gd name="T97" fmla="*/ 1190 h 1190"/>
                <a:gd name="T98" fmla="*/ 692 w 744"/>
                <a:gd name="T99" fmla="*/ 1163 h 1190"/>
                <a:gd name="T100" fmla="*/ 668 w 744"/>
                <a:gd name="T101" fmla="*/ 1147 h 1190"/>
                <a:gd name="T102" fmla="*/ 666 w 744"/>
                <a:gd name="T103" fmla="*/ 1109 h 1190"/>
                <a:gd name="T104" fmla="*/ 692 w 744"/>
                <a:gd name="T105" fmla="*/ 1094 h 1190"/>
                <a:gd name="T106" fmla="*/ 685 w 744"/>
                <a:gd name="T107" fmla="*/ 1077 h 1190"/>
                <a:gd name="T108" fmla="*/ 743 w 744"/>
                <a:gd name="T109" fmla="*/ 1019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44" h="1190">
                  <a:moveTo>
                    <a:pt x="721" y="1003"/>
                  </a:moveTo>
                  <a:cubicBezTo>
                    <a:pt x="727" y="1010"/>
                    <a:pt x="734" y="1016"/>
                    <a:pt x="740" y="1022"/>
                  </a:cubicBezTo>
                  <a:cubicBezTo>
                    <a:pt x="740" y="1021"/>
                    <a:pt x="740" y="1020"/>
                    <a:pt x="740" y="1019"/>
                  </a:cubicBezTo>
                  <a:cubicBezTo>
                    <a:pt x="735" y="1023"/>
                    <a:pt x="730" y="1027"/>
                    <a:pt x="724" y="1031"/>
                  </a:cubicBezTo>
                  <a:cubicBezTo>
                    <a:pt x="719" y="1035"/>
                    <a:pt x="712" y="1038"/>
                    <a:pt x="708" y="1043"/>
                  </a:cubicBezTo>
                  <a:cubicBezTo>
                    <a:pt x="699" y="1054"/>
                    <a:pt x="690" y="1065"/>
                    <a:pt x="681" y="1075"/>
                  </a:cubicBezTo>
                  <a:cubicBezTo>
                    <a:pt x="681" y="1076"/>
                    <a:pt x="681" y="1077"/>
                    <a:pt x="681" y="1078"/>
                  </a:cubicBezTo>
                  <a:cubicBezTo>
                    <a:pt x="684" y="1084"/>
                    <a:pt x="686" y="1090"/>
                    <a:pt x="689" y="1096"/>
                  </a:cubicBezTo>
                  <a:cubicBezTo>
                    <a:pt x="689" y="1095"/>
                    <a:pt x="689" y="1095"/>
                    <a:pt x="690" y="1094"/>
                  </a:cubicBezTo>
                  <a:cubicBezTo>
                    <a:pt x="681" y="1098"/>
                    <a:pt x="672" y="1102"/>
                    <a:pt x="663" y="1107"/>
                  </a:cubicBezTo>
                  <a:cubicBezTo>
                    <a:pt x="662" y="1107"/>
                    <a:pt x="662" y="1108"/>
                    <a:pt x="662" y="1109"/>
                  </a:cubicBezTo>
                  <a:cubicBezTo>
                    <a:pt x="663" y="1124"/>
                    <a:pt x="664" y="1139"/>
                    <a:pt x="665" y="1154"/>
                  </a:cubicBezTo>
                  <a:cubicBezTo>
                    <a:pt x="665" y="1155"/>
                    <a:pt x="665" y="1155"/>
                    <a:pt x="666" y="1156"/>
                  </a:cubicBezTo>
                  <a:cubicBezTo>
                    <a:pt x="674" y="1159"/>
                    <a:pt x="682" y="1163"/>
                    <a:pt x="690" y="1166"/>
                  </a:cubicBezTo>
                  <a:cubicBezTo>
                    <a:pt x="690" y="1165"/>
                    <a:pt x="689" y="1164"/>
                    <a:pt x="689" y="1163"/>
                  </a:cubicBezTo>
                  <a:cubicBezTo>
                    <a:pt x="681" y="1171"/>
                    <a:pt x="672" y="1179"/>
                    <a:pt x="663" y="1186"/>
                  </a:cubicBezTo>
                  <a:cubicBezTo>
                    <a:pt x="664" y="1186"/>
                    <a:pt x="664" y="1186"/>
                    <a:pt x="661" y="1186"/>
                  </a:cubicBezTo>
                  <a:cubicBezTo>
                    <a:pt x="658" y="1185"/>
                    <a:pt x="655" y="1185"/>
                    <a:pt x="651" y="1185"/>
                  </a:cubicBezTo>
                  <a:cubicBezTo>
                    <a:pt x="625" y="1182"/>
                    <a:pt x="598" y="1179"/>
                    <a:pt x="571" y="1177"/>
                  </a:cubicBezTo>
                  <a:cubicBezTo>
                    <a:pt x="540" y="1173"/>
                    <a:pt x="510" y="1170"/>
                    <a:pt x="479" y="1167"/>
                  </a:cubicBezTo>
                  <a:cubicBezTo>
                    <a:pt x="470" y="1166"/>
                    <a:pt x="461" y="1165"/>
                    <a:pt x="453" y="1164"/>
                  </a:cubicBezTo>
                  <a:cubicBezTo>
                    <a:pt x="451" y="1164"/>
                    <a:pt x="450" y="1164"/>
                    <a:pt x="448" y="1164"/>
                  </a:cubicBezTo>
                  <a:cubicBezTo>
                    <a:pt x="449" y="1164"/>
                    <a:pt x="450" y="1166"/>
                    <a:pt x="449" y="1164"/>
                  </a:cubicBezTo>
                  <a:cubicBezTo>
                    <a:pt x="449" y="1163"/>
                    <a:pt x="448" y="1162"/>
                    <a:pt x="448" y="1161"/>
                  </a:cubicBezTo>
                  <a:cubicBezTo>
                    <a:pt x="424" y="1117"/>
                    <a:pt x="400" y="1072"/>
                    <a:pt x="376" y="1028"/>
                  </a:cubicBezTo>
                  <a:cubicBezTo>
                    <a:pt x="372" y="1021"/>
                    <a:pt x="366" y="1014"/>
                    <a:pt x="361" y="1008"/>
                  </a:cubicBezTo>
                  <a:cubicBezTo>
                    <a:pt x="357" y="1002"/>
                    <a:pt x="352" y="996"/>
                    <a:pt x="348" y="990"/>
                  </a:cubicBezTo>
                  <a:cubicBezTo>
                    <a:pt x="347" y="989"/>
                    <a:pt x="344" y="984"/>
                    <a:pt x="342" y="984"/>
                  </a:cubicBezTo>
                  <a:cubicBezTo>
                    <a:pt x="330" y="983"/>
                    <a:pt x="318" y="982"/>
                    <a:pt x="306" y="980"/>
                  </a:cubicBezTo>
                  <a:cubicBezTo>
                    <a:pt x="304" y="980"/>
                    <a:pt x="302" y="979"/>
                    <a:pt x="303" y="981"/>
                  </a:cubicBezTo>
                  <a:cubicBezTo>
                    <a:pt x="303" y="980"/>
                    <a:pt x="302" y="979"/>
                    <a:pt x="301" y="978"/>
                  </a:cubicBezTo>
                  <a:cubicBezTo>
                    <a:pt x="298" y="974"/>
                    <a:pt x="294" y="970"/>
                    <a:pt x="290" y="966"/>
                  </a:cubicBezTo>
                  <a:cubicBezTo>
                    <a:pt x="279" y="954"/>
                    <a:pt x="268" y="943"/>
                    <a:pt x="258" y="932"/>
                  </a:cubicBezTo>
                  <a:cubicBezTo>
                    <a:pt x="254" y="927"/>
                    <a:pt x="250" y="921"/>
                    <a:pt x="244" y="920"/>
                  </a:cubicBezTo>
                  <a:cubicBezTo>
                    <a:pt x="230" y="917"/>
                    <a:pt x="217" y="915"/>
                    <a:pt x="203" y="912"/>
                  </a:cubicBezTo>
                  <a:cubicBezTo>
                    <a:pt x="197" y="911"/>
                    <a:pt x="191" y="910"/>
                    <a:pt x="185" y="909"/>
                  </a:cubicBezTo>
                  <a:cubicBezTo>
                    <a:pt x="184" y="909"/>
                    <a:pt x="182" y="908"/>
                    <a:pt x="181" y="908"/>
                  </a:cubicBezTo>
                  <a:cubicBezTo>
                    <a:pt x="180" y="908"/>
                    <a:pt x="182" y="910"/>
                    <a:pt x="182" y="909"/>
                  </a:cubicBezTo>
                  <a:cubicBezTo>
                    <a:pt x="181" y="907"/>
                    <a:pt x="180" y="905"/>
                    <a:pt x="180" y="904"/>
                  </a:cubicBezTo>
                  <a:cubicBezTo>
                    <a:pt x="179" y="900"/>
                    <a:pt x="177" y="897"/>
                    <a:pt x="176" y="893"/>
                  </a:cubicBezTo>
                  <a:cubicBezTo>
                    <a:pt x="176" y="892"/>
                    <a:pt x="174" y="887"/>
                    <a:pt x="174" y="888"/>
                  </a:cubicBezTo>
                  <a:cubicBezTo>
                    <a:pt x="175" y="882"/>
                    <a:pt x="177" y="877"/>
                    <a:pt x="178" y="871"/>
                  </a:cubicBezTo>
                  <a:cubicBezTo>
                    <a:pt x="180" y="862"/>
                    <a:pt x="183" y="856"/>
                    <a:pt x="180" y="849"/>
                  </a:cubicBezTo>
                  <a:cubicBezTo>
                    <a:pt x="170" y="824"/>
                    <a:pt x="161" y="799"/>
                    <a:pt x="151" y="774"/>
                  </a:cubicBezTo>
                  <a:cubicBezTo>
                    <a:pt x="143" y="753"/>
                    <a:pt x="135" y="733"/>
                    <a:pt x="127" y="713"/>
                  </a:cubicBezTo>
                  <a:cubicBezTo>
                    <a:pt x="124" y="706"/>
                    <a:pt x="121" y="699"/>
                    <a:pt x="119" y="692"/>
                  </a:cubicBezTo>
                  <a:cubicBezTo>
                    <a:pt x="118" y="685"/>
                    <a:pt x="116" y="678"/>
                    <a:pt x="115" y="671"/>
                  </a:cubicBezTo>
                  <a:cubicBezTo>
                    <a:pt x="114" y="667"/>
                    <a:pt x="114" y="664"/>
                    <a:pt x="113" y="661"/>
                  </a:cubicBezTo>
                  <a:cubicBezTo>
                    <a:pt x="113" y="658"/>
                    <a:pt x="113" y="655"/>
                    <a:pt x="112" y="657"/>
                  </a:cubicBezTo>
                  <a:cubicBezTo>
                    <a:pt x="118" y="646"/>
                    <a:pt x="124" y="635"/>
                    <a:pt x="129" y="622"/>
                  </a:cubicBezTo>
                  <a:cubicBezTo>
                    <a:pt x="130" y="617"/>
                    <a:pt x="133" y="610"/>
                    <a:pt x="131" y="605"/>
                  </a:cubicBezTo>
                  <a:cubicBezTo>
                    <a:pt x="130" y="598"/>
                    <a:pt x="124" y="594"/>
                    <a:pt x="119" y="590"/>
                  </a:cubicBezTo>
                  <a:cubicBezTo>
                    <a:pt x="112" y="584"/>
                    <a:pt x="104" y="578"/>
                    <a:pt x="98" y="571"/>
                  </a:cubicBezTo>
                  <a:cubicBezTo>
                    <a:pt x="89" y="562"/>
                    <a:pt x="93" y="555"/>
                    <a:pt x="93" y="544"/>
                  </a:cubicBezTo>
                  <a:cubicBezTo>
                    <a:pt x="94" y="523"/>
                    <a:pt x="85" y="500"/>
                    <a:pt x="77" y="480"/>
                  </a:cubicBezTo>
                  <a:cubicBezTo>
                    <a:pt x="64" y="448"/>
                    <a:pt x="48" y="418"/>
                    <a:pt x="33" y="387"/>
                  </a:cubicBezTo>
                  <a:cubicBezTo>
                    <a:pt x="27" y="376"/>
                    <a:pt x="29" y="361"/>
                    <a:pt x="29" y="349"/>
                  </a:cubicBezTo>
                  <a:cubicBezTo>
                    <a:pt x="29" y="332"/>
                    <a:pt x="29" y="314"/>
                    <a:pt x="31" y="297"/>
                  </a:cubicBezTo>
                  <a:cubicBezTo>
                    <a:pt x="31" y="291"/>
                    <a:pt x="33" y="286"/>
                    <a:pt x="33" y="280"/>
                  </a:cubicBezTo>
                  <a:cubicBezTo>
                    <a:pt x="33" y="271"/>
                    <a:pt x="31" y="262"/>
                    <a:pt x="30" y="254"/>
                  </a:cubicBezTo>
                  <a:cubicBezTo>
                    <a:pt x="28" y="244"/>
                    <a:pt x="26" y="233"/>
                    <a:pt x="23" y="224"/>
                  </a:cubicBezTo>
                  <a:cubicBezTo>
                    <a:pt x="19" y="210"/>
                    <a:pt x="15" y="197"/>
                    <a:pt x="11" y="184"/>
                  </a:cubicBezTo>
                  <a:cubicBezTo>
                    <a:pt x="9" y="179"/>
                    <a:pt x="8" y="174"/>
                    <a:pt x="6" y="169"/>
                  </a:cubicBezTo>
                  <a:cubicBezTo>
                    <a:pt x="6" y="167"/>
                    <a:pt x="6" y="169"/>
                    <a:pt x="6" y="169"/>
                  </a:cubicBezTo>
                  <a:cubicBezTo>
                    <a:pt x="7" y="167"/>
                    <a:pt x="8" y="166"/>
                    <a:pt x="8" y="165"/>
                  </a:cubicBezTo>
                  <a:cubicBezTo>
                    <a:pt x="26" y="138"/>
                    <a:pt x="44" y="112"/>
                    <a:pt x="61" y="85"/>
                  </a:cubicBezTo>
                  <a:cubicBezTo>
                    <a:pt x="63" y="83"/>
                    <a:pt x="62" y="79"/>
                    <a:pt x="62" y="76"/>
                  </a:cubicBezTo>
                  <a:cubicBezTo>
                    <a:pt x="62" y="67"/>
                    <a:pt x="62" y="57"/>
                    <a:pt x="62" y="48"/>
                  </a:cubicBezTo>
                  <a:cubicBezTo>
                    <a:pt x="62" y="32"/>
                    <a:pt x="63" y="17"/>
                    <a:pt x="59" y="2"/>
                  </a:cubicBezTo>
                  <a:cubicBezTo>
                    <a:pt x="59" y="3"/>
                    <a:pt x="58" y="3"/>
                    <a:pt x="57" y="4"/>
                  </a:cubicBezTo>
                  <a:cubicBezTo>
                    <a:pt x="152" y="33"/>
                    <a:pt x="248" y="62"/>
                    <a:pt x="343" y="91"/>
                  </a:cubicBezTo>
                  <a:cubicBezTo>
                    <a:pt x="359" y="96"/>
                    <a:pt x="375" y="100"/>
                    <a:pt x="391" y="105"/>
                  </a:cubicBezTo>
                  <a:cubicBezTo>
                    <a:pt x="391" y="104"/>
                    <a:pt x="391" y="104"/>
                    <a:pt x="390" y="103"/>
                  </a:cubicBezTo>
                  <a:cubicBezTo>
                    <a:pt x="367" y="199"/>
                    <a:pt x="343" y="296"/>
                    <a:pt x="320" y="392"/>
                  </a:cubicBezTo>
                  <a:cubicBezTo>
                    <a:pt x="318" y="399"/>
                    <a:pt x="316" y="407"/>
                    <a:pt x="314" y="414"/>
                  </a:cubicBezTo>
                  <a:cubicBezTo>
                    <a:pt x="314" y="416"/>
                    <a:pt x="312" y="420"/>
                    <a:pt x="313" y="422"/>
                  </a:cubicBezTo>
                  <a:cubicBezTo>
                    <a:pt x="317" y="427"/>
                    <a:pt x="321" y="433"/>
                    <a:pt x="326" y="439"/>
                  </a:cubicBezTo>
                  <a:cubicBezTo>
                    <a:pt x="352" y="474"/>
                    <a:pt x="378" y="509"/>
                    <a:pt x="404" y="545"/>
                  </a:cubicBezTo>
                  <a:cubicBezTo>
                    <a:pt x="479" y="645"/>
                    <a:pt x="553" y="745"/>
                    <a:pt x="627" y="845"/>
                  </a:cubicBezTo>
                  <a:cubicBezTo>
                    <a:pt x="646" y="871"/>
                    <a:pt x="665" y="896"/>
                    <a:pt x="684" y="922"/>
                  </a:cubicBezTo>
                  <a:cubicBezTo>
                    <a:pt x="689" y="929"/>
                    <a:pt x="695" y="935"/>
                    <a:pt x="699" y="942"/>
                  </a:cubicBezTo>
                  <a:cubicBezTo>
                    <a:pt x="706" y="953"/>
                    <a:pt x="712" y="965"/>
                    <a:pt x="719" y="976"/>
                  </a:cubicBezTo>
                  <a:cubicBezTo>
                    <a:pt x="721" y="980"/>
                    <a:pt x="721" y="979"/>
                    <a:pt x="721" y="984"/>
                  </a:cubicBezTo>
                  <a:cubicBezTo>
                    <a:pt x="721" y="990"/>
                    <a:pt x="721" y="996"/>
                    <a:pt x="721" y="1002"/>
                  </a:cubicBezTo>
                  <a:cubicBezTo>
                    <a:pt x="721" y="1005"/>
                    <a:pt x="725" y="1005"/>
                    <a:pt x="725" y="1002"/>
                  </a:cubicBezTo>
                  <a:cubicBezTo>
                    <a:pt x="725" y="994"/>
                    <a:pt x="727" y="982"/>
                    <a:pt x="723" y="975"/>
                  </a:cubicBezTo>
                  <a:cubicBezTo>
                    <a:pt x="716" y="963"/>
                    <a:pt x="709" y="951"/>
                    <a:pt x="702" y="939"/>
                  </a:cubicBezTo>
                  <a:cubicBezTo>
                    <a:pt x="697" y="932"/>
                    <a:pt x="691" y="925"/>
                    <a:pt x="686" y="918"/>
                  </a:cubicBezTo>
                  <a:cubicBezTo>
                    <a:pt x="664" y="887"/>
                    <a:pt x="641" y="857"/>
                    <a:pt x="618" y="827"/>
                  </a:cubicBezTo>
                  <a:cubicBezTo>
                    <a:pt x="544" y="726"/>
                    <a:pt x="469" y="626"/>
                    <a:pt x="395" y="525"/>
                  </a:cubicBezTo>
                  <a:cubicBezTo>
                    <a:pt x="371" y="493"/>
                    <a:pt x="347" y="461"/>
                    <a:pt x="324" y="429"/>
                  </a:cubicBezTo>
                  <a:cubicBezTo>
                    <a:pt x="322" y="427"/>
                    <a:pt x="319" y="424"/>
                    <a:pt x="317" y="421"/>
                  </a:cubicBezTo>
                  <a:cubicBezTo>
                    <a:pt x="316" y="419"/>
                    <a:pt x="316" y="422"/>
                    <a:pt x="317" y="419"/>
                  </a:cubicBezTo>
                  <a:cubicBezTo>
                    <a:pt x="321" y="403"/>
                    <a:pt x="325" y="387"/>
                    <a:pt x="329" y="371"/>
                  </a:cubicBezTo>
                  <a:cubicBezTo>
                    <a:pt x="351" y="282"/>
                    <a:pt x="372" y="193"/>
                    <a:pt x="394" y="104"/>
                  </a:cubicBezTo>
                  <a:cubicBezTo>
                    <a:pt x="394" y="103"/>
                    <a:pt x="394" y="102"/>
                    <a:pt x="393" y="101"/>
                  </a:cubicBezTo>
                  <a:cubicBezTo>
                    <a:pt x="297" y="73"/>
                    <a:pt x="202" y="44"/>
                    <a:pt x="106" y="15"/>
                  </a:cubicBezTo>
                  <a:cubicBezTo>
                    <a:pt x="90" y="10"/>
                    <a:pt x="74" y="5"/>
                    <a:pt x="58" y="0"/>
                  </a:cubicBezTo>
                  <a:cubicBezTo>
                    <a:pt x="56" y="0"/>
                    <a:pt x="55" y="1"/>
                    <a:pt x="56" y="3"/>
                  </a:cubicBezTo>
                  <a:cubicBezTo>
                    <a:pt x="61" y="28"/>
                    <a:pt x="58" y="55"/>
                    <a:pt x="58" y="81"/>
                  </a:cubicBezTo>
                  <a:cubicBezTo>
                    <a:pt x="58" y="84"/>
                    <a:pt x="59" y="82"/>
                    <a:pt x="57" y="84"/>
                  </a:cubicBezTo>
                  <a:cubicBezTo>
                    <a:pt x="55" y="88"/>
                    <a:pt x="52" y="92"/>
                    <a:pt x="50" y="96"/>
                  </a:cubicBezTo>
                  <a:cubicBezTo>
                    <a:pt x="41" y="109"/>
                    <a:pt x="32" y="122"/>
                    <a:pt x="24" y="135"/>
                  </a:cubicBezTo>
                  <a:cubicBezTo>
                    <a:pt x="17" y="145"/>
                    <a:pt x="10" y="155"/>
                    <a:pt x="4" y="165"/>
                  </a:cubicBezTo>
                  <a:cubicBezTo>
                    <a:pt x="0" y="170"/>
                    <a:pt x="5" y="178"/>
                    <a:pt x="7" y="183"/>
                  </a:cubicBezTo>
                  <a:cubicBezTo>
                    <a:pt x="14" y="206"/>
                    <a:pt x="21" y="229"/>
                    <a:pt x="26" y="253"/>
                  </a:cubicBezTo>
                  <a:cubicBezTo>
                    <a:pt x="27" y="262"/>
                    <a:pt x="29" y="271"/>
                    <a:pt x="29" y="280"/>
                  </a:cubicBezTo>
                  <a:cubicBezTo>
                    <a:pt x="29" y="287"/>
                    <a:pt x="27" y="292"/>
                    <a:pt x="27" y="299"/>
                  </a:cubicBezTo>
                  <a:cubicBezTo>
                    <a:pt x="25" y="316"/>
                    <a:pt x="25" y="334"/>
                    <a:pt x="25" y="351"/>
                  </a:cubicBezTo>
                  <a:cubicBezTo>
                    <a:pt x="25" y="362"/>
                    <a:pt x="24" y="377"/>
                    <a:pt x="28" y="387"/>
                  </a:cubicBezTo>
                  <a:cubicBezTo>
                    <a:pt x="34" y="401"/>
                    <a:pt x="41" y="414"/>
                    <a:pt x="48" y="427"/>
                  </a:cubicBezTo>
                  <a:cubicBezTo>
                    <a:pt x="56" y="444"/>
                    <a:pt x="64" y="460"/>
                    <a:pt x="71" y="477"/>
                  </a:cubicBezTo>
                  <a:cubicBezTo>
                    <a:pt x="81" y="498"/>
                    <a:pt x="90" y="523"/>
                    <a:pt x="89" y="546"/>
                  </a:cubicBezTo>
                  <a:cubicBezTo>
                    <a:pt x="89" y="553"/>
                    <a:pt x="86" y="559"/>
                    <a:pt x="89" y="565"/>
                  </a:cubicBezTo>
                  <a:cubicBezTo>
                    <a:pt x="93" y="574"/>
                    <a:pt x="100" y="580"/>
                    <a:pt x="107" y="586"/>
                  </a:cubicBezTo>
                  <a:cubicBezTo>
                    <a:pt x="113" y="591"/>
                    <a:pt x="121" y="596"/>
                    <a:pt x="126" y="603"/>
                  </a:cubicBezTo>
                  <a:cubicBezTo>
                    <a:pt x="131" y="609"/>
                    <a:pt x="125" y="621"/>
                    <a:pt x="123" y="627"/>
                  </a:cubicBezTo>
                  <a:cubicBezTo>
                    <a:pt x="120" y="635"/>
                    <a:pt x="116" y="642"/>
                    <a:pt x="112" y="649"/>
                  </a:cubicBezTo>
                  <a:cubicBezTo>
                    <a:pt x="111" y="651"/>
                    <a:pt x="108" y="654"/>
                    <a:pt x="108" y="657"/>
                  </a:cubicBezTo>
                  <a:cubicBezTo>
                    <a:pt x="111" y="669"/>
                    <a:pt x="113" y="681"/>
                    <a:pt x="116" y="694"/>
                  </a:cubicBezTo>
                  <a:cubicBezTo>
                    <a:pt x="117" y="701"/>
                    <a:pt x="121" y="708"/>
                    <a:pt x="123" y="715"/>
                  </a:cubicBezTo>
                  <a:cubicBezTo>
                    <a:pt x="129" y="730"/>
                    <a:pt x="135" y="744"/>
                    <a:pt x="141" y="759"/>
                  </a:cubicBezTo>
                  <a:cubicBezTo>
                    <a:pt x="148" y="777"/>
                    <a:pt x="155" y="795"/>
                    <a:pt x="162" y="813"/>
                  </a:cubicBezTo>
                  <a:cubicBezTo>
                    <a:pt x="167" y="825"/>
                    <a:pt x="172" y="838"/>
                    <a:pt x="176" y="850"/>
                  </a:cubicBezTo>
                  <a:cubicBezTo>
                    <a:pt x="178" y="854"/>
                    <a:pt x="178" y="853"/>
                    <a:pt x="178" y="855"/>
                  </a:cubicBezTo>
                  <a:cubicBezTo>
                    <a:pt x="176" y="863"/>
                    <a:pt x="174" y="870"/>
                    <a:pt x="173" y="877"/>
                  </a:cubicBezTo>
                  <a:cubicBezTo>
                    <a:pt x="172" y="880"/>
                    <a:pt x="169" y="886"/>
                    <a:pt x="170" y="889"/>
                  </a:cubicBezTo>
                  <a:cubicBezTo>
                    <a:pt x="172" y="894"/>
                    <a:pt x="174" y="900"/>
                    <a:pt x="177" y="906"/>
                  </a:cubicBezTo>
                  <a:cubicBezTo>
                    <a:pt x="177" y="908"/>
                    <a:pt x="178" y="912"/>
                    <a:pt x="180" y="912"/>
                  </a:cubicBezTo>
                  <a:cubicBezTo>
                    <a:pt x="185" y="913"/>
                    <a:pt x="190" y="914"/>
                    <a:pt x="195" y="915"/>
                  </a:cubicBezTo>
                  <a:cubicBezTo>
                    <a:pt x="210" y="917"/>
                    <a:pt x="224" y="920"/>
                    <a:pt x="239" y="923"/>
                  </a:cubicBezTo>
                  <a:cubicBezTo>
                    <a:pt x="241" y="923"/>
                    <a:pt x="242" y="923"/>
                    <a:pt x="244" y="924"/>
                  </a:cubicBezTo>
                  <a:cubicBezTo>
                    <a:pt x="246" y="924"/>
                    <a:pt x="244" y="923"/>
                    <a:pt x="245" y="924"/>
                  </a:cubicBezTo>
                  <a:cubicBezTo>
                    <a:pt x="248" y="927"/>
                    <a:pt x="251" y="930"/>
                    <a:pt x="254" y="933"/>
                  </a:cubicBezTo>
                  <a:cubicBezTo>
                    <a:pt x="264" y="945"/>
                    <a:pt x="275" y="956"/>
                    <a:pt x="286" y="967"/>
                  </a:cubicBezTo>
                  <a:cubicBezTo>
                    <a:pt x="290" y="972"/>
                    <a:pt x="293" y="976"/>
                    <a:pt x="297" y="980"/>
                  </a:cubicBezTo>
                  <a:cubicBezTo>
                    <a:pt x="299" y="981"/>
                    <a:pt x="300" y="984"/>
                    <a:pt x="302" y="984"/>
                  </a:cubicBezTo>
                  <a:cubicBezTo>
                    <a:pt x="314" y="985"/>
                    <a:pt x="327" y="986"/>
                    <a:pt x="339" y="988"/>
                  </a:cubicBezTo>
                  <a:cubicBezTo>
                    <a:pt x="342" y="988"/>
                    <a:pt x="341" y="988"/>
                    <a:pt x="341" y="987"/>
                  </a:cubicBezTo>
                  <a:cubicBezTo>
                    <a:pt x="342" y="989"/>
                    <a:pt x="343" y="990"/>
                    <a:pt x="344" y="991"/>
                  </a:cubicBezTo>
                  <a:cubicBezTo>
                    <a:pt x="348" y="997"/>
                    <a:pt x="353" y="1004"/>
                    <a:pt x="357" y="1010"/>
                  </a:cubicBezTo>
                  <a:cubicBezTo>
                    <a:pt x="387" y="1048"/>
                    <a:pt x="406" y="1093"/>
                    <a:pt x="429" y="1135"/>
                  </a:cubicBezTo>
                  <a:cubicBezTo>
                    <a:pt x="434" y="1144"/>
                    <a:pt x="439" y="1154"/>
                    <a:pt x="444" y="1163"/>
                  </a:cubicBezTo>
                  <a:cubicBezTo>
                    <a:pt x="446" y="1166"/>
                    <a:pt x="446" y="1168"/>
                    <a:pt x="450" y="1168"/>
                  </a:cubicBezTo>
                  <a:cubicBezTo>
                    <a:pt x="471" y="1170"/>
                    <a:pt x="492" y="1172"/>
                    <a:pt x="512" y="1175"/>
                  </a:cubicBezTo>
                  <a:cubicBezTo>
                    <a:pt x="553" y="1179"/>
                    <a:pt x="595" y="1183"/>
                    <a:pt x="636" y="1187"/>
                  </a:cubicBezTo>
                  <a:cubicBezTo>
                    <a:pt x="645" y="1188"/>
                    <a:pt x="654" y="1189"/>
                    <a:pt x="664" y="1190"/>
                  </a:cubicBezTo>
                  <a:cubicBezTo>
                    <a:pt x="667" y="1190"/>
                    <a:pt x="672" y="1184"/>
                    <a:pt x="674" y="1182"/>
                  </a:cubicBezTo>
                  <a:cubicBezTo>
                    <a:pt x="680" y="1177"/>
                    <a:pt x="686" y="1171"/>
                    <a:pt x="692" y="1166"/>
                  </a:cubicBezTo>
                  <a:cubicBezTo>
                    <a:pt x="693" y="1165"/>
                    <a:pt x="693" y="1163"/>
                    <a:pt x="692" y="1163"/>
                  </a:cubicBezTo>
                  <a:cubicBezTo>
                    <a:pt x="684" y="1159"/>
                    <a:pt x="676" y="1156"/>
                    <a:pt x="668" y="1152"/>
                  </a:cubicBezTo>
                  <a:cubicBezTo>
                    <a:pt x="669" y="1153"/>
                    <a:pt x="669" y="1155"/>
                    <a:pt x="669" y="1152"/>
                  </a:cubicBezTo>
                  <a:cubicBezTo>
                    <a:pt x="668" y="1150"/>
                    <a:pt x="668" y="1148"/>
                    <a:pt x="668" y="1147"/>
                  </a:cubicBezTo>
                  <a:cubicBezTo>
                    <a:pt x="668" y="1141"/>
                    <a:pt x="668" y="1134"/>
                    <a:pt x="667" y="1128"/>
                  </a:cubicBezTo>
                  <a:cubicBezTo>
                    <a:pt x="667" y="1123"/>
                    <a:pt x="667" y="1118"/>
                    <a:pt x="666" y="1113"/>
                  </a:cubicBezTo>
                  <a:cubicBezTo>
                    <a:pt x="666" y="1112"/>
                    <a:pt x="666" y="1111"/>
                    <a:pt x="666" y="1109"/>
                  </a:cubicBezTo>
                  <a:cubicBezTo>
                    <a:pt x="666" y="1110"/>
                    <a:pt x="664" y="1111"/>
                    <a:pt x="667" y="1109"/>
                  </a:cubicBezTo>
                  <a:cubicBezTo>
                    <a:pt x="675" y="1105"/>
                    <a:pt x="684" y="1101"/>
                    <a:pt x="692" y="1097"/>
                  </a:cubicBezTo>
                  <a:cubicBezTo>
                    <a:pt x="693" y="1097"/>
                    <a:pt x="693" y="1095"/>
                    <a:pt x="692" y="1094"/>
                  </a:cubicBezTo>
                  <a:cubicBezTo>
                    <a:pt x="691" y="1091"/>
                    <a:pt x="689" y="1087"/>
                    <a:pt x="688" y="1083"/>
                  </a:cubicBezTo>
                  <a:cubicBezTo>
                    <a:pt x="687" y="1081"/>
                    <a:pt x="686" y="1079"/>
                    <a:pt x="685" y="1076"/>
                  </a:cubicBezTo>
                  <a:cubicBezTo>
                    <a:pt x="684" y="1076"/>
                    <a:pt x="683" y="1079"/>
                    <a:pt x="685" y="1077"/>
                  </a:cubicBezTo>
                  <a:cubicBezTo>
                    <a:pt x="692" y="1069"/>
                    <a:pt x="699" y="1060"/>
                    <a:pt x="706" y="1052"/>
                  </a:cubicBezTo>
                  <a:cubicBezTo>
                    <a:pt x="715" y="1041"/>
                    <a:pt x="730" y="1032"/>
                    <a:pt x="742" y="1022"/>
                  </a:cubicBezTo>
                  <a:cubicBezTo>
                    <a:pt x="743" y="1022"/>
                    <a:pt x="744" y="1020"/>
                    <a:pt x="743" y="1019"/>
                  </a:cubicBezTo>
                  <a:cubicBezTo>
                    <a:pt x="737" y="1013"/>
                    <a:pt x="730" y="1007"/>
                    <a:pt x="724" y="1001"/>
                  </a:cubicBezTo>
                  <a:cubicBezTo>
                    <a:pt x="722" y="999"/>
                    <a:pt x="719" y="1002"/>
                    <a:pt x="721" y="100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7" name="Freeform 357"/>
            <p:cNvSpPr>
              <a:spLocks/>
            </p:cNvSpPr>
            <p:nvPr/>
          </p:nvSpPr>
          <p:spPr bwMode="auto">
            <a:xfrm>
              <a:off x="7361238" y="2954338"/>
              <a:ext cx="173038" cy="396875"/>
            </a:xfrm>
            <a:custGeom>
              <a:avLst/>
              <a:gdLst>
                <a:gd name="T0" fmla="*/ 29 w 109"/>
                <a:gd name="T1" fmla="*/ 238 h 250"/>
                <a:gd name="T2" fmla="*/ 75 w 109"/>
                <a:gd name="T3" fmla="*/ 221 h 250"/>
                <a:gd name="T4" fmla="*/ 65 w 109"/>
                <a:gd name="T5" fmla="*/ 248 h 250"/>
                <a:gd name="T6" fmla="*/ 81 w 109"/>
                <a:gd name="T7" fmla="*/ 250 h 250"/>
                <a:gd name="T8" fmla="*/ 102 w 109"/>
                <a:gd name="T9" fmla="*/ 188 h 250"/>
                <a:gd name="T10" fmla="*/ 109 w 109"/>
                <a:gd name="T11" fmla="*/ 69 h 250"/>
                <a:gd name="T12" fmla="*/ 77 w 109"/>
                <a:gd name="T13" fmla="*/ 69 h 250"/>
                <a:gd name="T14" fmla="*/ 92 w 109"/>
                <a:gd name="T15" fmla="*/ 7 h 250"/>
                <a:gd name="T16" fmla="*/ 18 w 109"/>
                <a:gd name="T17" fmla="*/ 0 h 250"/>
                <a:gd name="T18" fmla="*/ 0 w 109"/>
                <a:gd name="T19" fmla="*/ 79 h 250"/>
                <a:gd name="T20" fmla="*/ 51 w 109"/>
                <a:gd name="T21" fmla="*/ 110 h 250"/>
                <a:gd name="T22" fmla="*/ 18 w 109"/>
                <a:gd name="T23" fmla="*/ 162 h 250"/>
                <a:gd name="T24" fmla="*/ 7 w 109"/>
                <a:gd name="T25" fmla="*/ 168 h 250"/>
                <a:gd name="T26" fmla="*/ 29 w 109"/>
                <a:gd name="T27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50">
                  <a:moveTo>
                    <a:pt x="29" y="238"/>
                  </a:moveTo>
                  <a:lnTo>
                    <a:pt x="75" y="221"/>
                  </a:lnTo>
                  <a:lnTo>
                    <a:pt x="65" y="248"/>
                  </a:lnTo>
                  <a:lnTo>
                    <a:pt x="81" y="250"/>
                  </a:lnTo>
                  <a:lnTo>
                    <a:pt x="102" y="188"/>
                  </a:lnTo>
                  <a:lnTo>
                    <a:pt x="109" y="69"/>
                  </a:lnTo>
                  <a:lnTo>
                    <a:pt x="77" y="69"/>
                  </a:lnTo>
                  <a:lnTo>
                    <a:pt x="92" y="7"/>
                  </a:lnTo>
                  <a:lnTo>
                    <a:pt x="18" y="0"/>
                  </a:lnTo>
                  <a:lnTo>
                    <a:pt x="0" y="79"/>
                  </a:lnTo>
                  <a:lnTo>
                    <a:pt x="51" y="110"/>
                  </a:lnTo>
                  <a:lnTo>
                    <a:pt x="18" y="162"/>
                  </a:lnTo>
                  <a:lnTo>
                    <a:pt x="7" y="168"/>
                  </a:lnTo>
                  <a:lnTo>
                    <a:pt x="29" y="2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8" name="Freeform 358"/>
            <p:cNvSpPr>
              <a:spLocks/>
            </p:cNvSpPr>
            <p:nvPr/>
          </p:nvSpPr>
          <p:spPr bwMode="auto">
            <a:xfrm>
              <a:off x="7361238" y="2954338"/>
              <a:ext cx="173038" cy="396875"/>
            </a:xfrm>
            <a:custGeom>
              <a:avLst/>
              <a:gdLst>
                <a:gd name="T0" fmla="*/ 29 w 109"/>
                <a:gd name="T1" fmla="*/ 238 h 250"/>
                <a:gd name="T2" fmla="*/ 75 w 109"/>
                <a:gd name="T3" fmla="*/ 221 h 250"/>
                <a:gd name="T4" fmla="*/ 65 w 109"/>
                <a:gd name="T5" fmla="*/ 248 h 250"/>
                <a:gd name="T6" fmla="*/ 81 w 109"/>
                <a:gd name="T7" fmla="*/ 250 h 250"/>
                <a:gd name="T8" fmla="*/ 102 w 109"/>
                <a:gd name="T9" fmla="*/ 188 h 250"/>
                <a:gd name="T10" fmla="*/ 109 w 109"/>
                <a:gd name="T11" fmla="*/ 69 h 250"/>
                <a:gd name="T12" fmla="*/ 77 w 109"/>
                <a:gd name="T13" fmla="*/ 69 h 250"/>
                <a:gd name="T14" fmla="*/ 92 w 109"/>
                <a:gd name="T15" fmla="*/ 7 h 250"/>
                <a:gd name="T16" fmla="*/ 18 w 109"/>
                <a:gd name="T17" fmla="*/ 0 h 250"/>
                <a:gd name="T18" fmla="*/ 0 w 109"/>
                <a:gd name="T19" fmla="*/ 79 h 250"/>
                <a:gd name="T20" fmla="*/ 51 w 109"/>
                <a:gd name="T21" fmla="*/ 110 h 250"/>
                <a:gd name="T22" fmla="*/ 18 w 109"/>
                <a:gd name="T23" fmla="*/ 162 h 250"/>
                <a:gd name="T24" fmla="*/ 7 w 109"/>
                <a:gd name="T25" fmla="*/ 16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50">
                  <a:moveTo>
                    <a:pt x="29" y="238"/>
                  </a:moveTo>
                  <a:lnTo>
                    <a:pt x="75" y="221"/>
                  </a:lnTo>
                  <a:lnTo>
                    <a:pt x="65" y="248"/>
                  </a:lnTo>
                  <a:lnTo>
                    <a:pt x="81" y="250"/>
                  </a:lnTo>
                  <a:lnTo>
                    <a:pt x="102" y="188"/>
                  </a:lnTo>
                  <a:lnTo>
                    <a:pt x="109" y="69"/>
                  </a:lnTo>
                  <a:lnTo>
                    <a:pt x="77" y="69"/>
                  </a:lnTo>
                  <a:lnTo>
                    <a:pt x="92" y="7"/>
                  </a:lnTo>
                  <a:lnTo>
                    <a:pt x="18" y="0"/>
                  </a:lnTo>
                  <a:lnTo>
                    <a:pt x="0" y="79"/>
                  </a:lnTo>
                  <a:lnTo>
                    <a:pt x="51" y="110"/>
                  </a:lnTo>
                  <a:lnTo>
                    <a:pt x="18" y="162"/>
                  </a:lnTo>
                  <a:lnTo>
                    <a:pt x="7" y="168"/>
                  </a:ln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49" name="Freeform 359"/>
            <p:cNvSpPr>
              <a:spLocks/>
            </p:cNvSpPr>
            <p:nvPr/>
          </p:nvSpPr>
          <p:spPr bwMode="auto">
            <a:xfrm>
              <a:off x="7361238" y="2954338"/>
              <a:ext cx="173038" cy="396875"/>
            </a:xfrm>
            <a:custGeom>
              <a:avLst/>
              <a:gdLst>
                <a:gd name="T0" fmla="*/ 29 w 109"/>
                <a:gd name="T1" fmla="*/ 238 h 250"/>
                <a:gd name="T2" fmla="*/ 75 w 109"/>
                <a:gd name="T3" fmla="*/ 221 h 250"/>
                <a:gd name="T4" fmla="*/ 65 w 109"/>
                <a:gd name="T5" fmla="*/ 248 h 250"/>
                <a:gd name="T6" fmla="*/ 81 w 109"/>
                <a:gd name="T7" fmla="*/ 250 h 250"/>
                <a:gd name="T8" fmla="*/ 102 w 109"/>
                <a:gd name="T9" fmla="*/ 188 h 250"/>
                <a:gd name="T10" fmla="*/ 109 w 109"/>
                <a:gd name="T11" fmla="*/ 69 h 250"/>
                <a:gd name="T12" fmla="*/ 77 w 109"/>
                <a:gd name="T13" fmla="*/ 69 h 250"/>
                <a:gd name="T14" fmla="*/ 92 w 109"/>
                <a:gd name="T15" fmla="*/ 7 h 250"/>
                <a:gd name="T16" fmla="*/ 18 w 109"/>
                <a:gd name="T17" fmla="*/ 0 h 250"/>
                <a:gd name="T18" fmla="*/ 0 w 109"/>
                <a:gd name="T19" fmla="*/ 79 h 250"/>
                <a:gd name="T20" fmla="*/ 51 w 109"/>
                <a:gd name="T21" fmla="*/ 110 h 250"/>
                <a:gd name="T22" fmla="*/ 18 w 109"/>
                <a:gd name="T23" fmla="*/ 162 h 250"/>
                <a:gd name="T24" fmla="*/ 7 w 109"/>
                <a:gd name="T25" fmla="*/ 168 h 250"/>
                <a:gd name="T26" fmla="*/ 29 w 109"/>
                <a:gd name="T27" fmla="*/ 23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250">
                  <a:moveTo>
                    <a:pt x="29" y="238"/>
                  </a:moveTo>
                  <a:lnTo>
                    <a:pt x="75" y="221"/>
                  </a:lnTo>
                  <a:lnTo>
                    <a:pt x="65" y="248"/>
                  </a:lnTo>
                  <a:lnTo>
                    <a:pt x="81" y="250"/>
                  </a:lnTo>
                  <a:lnTo>
                    <a:pt x="102" y="188"/>
                  </a:lnTo>
                  <a:lnTo>
                    <a:pt x="109" y="69"/>
                  </a:lnTo>
                  <a:lnTo>
                    <a:pt x="77" y="69"/>
                  </a:lnTo>
                  <a:lnTo>
                    <a:pt x="92" y="7"/>
                  </a:lnTo>
                  <a:lnTo>
                    <a:pt x="18" y="0"/>
                  </a:lnTo>
                  <a:lnTo>
                    <a:pt x="0" y="79"/>
                  </a:lnTo>
                  <a:lnTo>
                    <a:pt x="51" y="110"/>
                  </a:lnTo>
                  <a:lnTo>
                    <a:pt x="18" y="162"/>
                  </a:lnTo>
                  <a:lnTo>
                    <a:pt x="7" y="168"/>
                  </a:lnTo>
                  <a:lnTo>
                    <a:pt x="29" y="23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0" name="Freeform 360"/>
            <p:cNvSpPr>
              <a:spLocks/>
            </p:cNvSpPr>
            <p:nvPr/>
          </p:nvSpPr>
          <p:spPr bwMode="auto">
            <a:xfrm>
              <a:off x="7361238" y="2954338"/>
              <a:ext cx="173038" cy="396875"/>
            </a:xfrm>
            <a:custGeom>
              <a:avLst/>
              <a:gdLst>
                <a:gd name="T0" fmla="*/ 29 w 109"/>
                <a:gd name="T1" fmla="*/ 238 h 250"/>
                <a:gd name="T2" fmla="*/ 75 w 109"/>
                <a:gd name="T3" fmla="*/ 221 h 250"/>
                <a:gd name="T4" fmla="*/ 65 w 109"/>
                <a:gd name="T5" fmla="*/ 248 h 250"/>
                <a:gd name="T6" fmla="*/ 81 w 109"/>
                <a:gd name="T7" fmla="*/ 250 h 250"/>
                <a:gd name="T8" fmla="*/ 102 w 109"/>
                <a:gd name="T9" fmla="*/ 188 h 250"/>
                <a:gd name="T10" fmla="*/ 109 w 109"/>
                <a:gd name="T11" fmla="*/ 69 h 250"/>
                <a:gd name="T12" fmla="*/ 77 w 109"/>
                <a:gd name="T13" fmla="*/ 69 h 250"/>
                <a:gd name="T14" fmla="*/ 92 w 109"/>
                <a:gd name="T15" fmla="*/ 7 h 250"/>
                <a:gd name="T16" fmla="*/ 18 w 109"/>
                <a:gd name="T17" fmla="*/ 0 h 250"/>
                <a:gd name="T18" fmla="*/ 0 w 109"/>
                <a:gd name="T19" fmla="*/ 79 h 250"/>
                <a:gd name="T20" fmla="*/ 51 w 109"/>
                <a:gd name="T21" fmla="*/ 110 h 250"/>
                <a:gd name="T22" fmla="*/ 18 w 109"/>
                <a:gd name="T23" fmla="*/ 162 h 250"/>
                <a:gd name="T24" fmla="*/ 7 w 109"/>
                <a:gd name="T25" fmla="*/ 16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250">
                  <a:moveTo>
                    <a:pt x="29" y="238"/>
                  </a:moveTo>
                  <a:lnTo>
                    <a:pt x="75" y="221"/>
                  </a:lnTo>
                  <a:lnTo>
                    <a:pt x="65" y="248"/>
                  </a:lnTo>
                  <a:lnTo>
                    <a:pt x="81" y="250"/>
                  </a:lnTo>
                  <a:lnTo>
                    <a:pt x="102" y="188"/>
                  </a:lnTo>
                  <a:lnTo>
                    <a:pt x="109" y="69"/>
                  </a:lnTo>
                  <a:lnTo>
                    <a:pt x="77" y="69"/>
                  </a:lnTo>
                  <a:lnTo>
                    <a:pt x="92" y="7"/>
                  </a:lnTo>
                  <a:lnTo>
                    <a:pt x="18" y="0"/>
                  </a:lnTo>
                  <a:lnTo>
                    <a:pt x="0" y="79"/>
                  </a:lnTo>
                  <a:lnTo>
                    <a:pt x="51" y="110"/>
                  </a:lnTo>
                  <a:lnTo>
                    <a:pt x="18" y="162"/>
                  </a:lnTo>
                  <a:lnTo>
                    <a:pt x="7" y="168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1" name="Freeform 361"/>
            <p:cNvSpPr>
              <a:spLocks/>
            </p:cNvSpPr>
            <p:nvPr/>
          </p:nvSpPr>
          <p:spPr bwMode="auto">
            <a:xfrm>
              <a:off x="7358063" y="2952750"/>
              <a:ext cx="179388" cy="401638"/>
            </a:xfrm>
            <a:custGeom>
              <a:avLst/>
              <a:gdLst>
                <a:gd name="T0" fmla="*/ 33 w 118"/>
                <a:gd name="T1" fmla="*/ 251 h 263"/>
                <a:gd name="T2" fmla="*/ 81 w 118"/>
                <a:gd name="T3" fmla="*/ 233 h 263"/>
                <a:gd name="T4" fmla="*/ 78 w 118"/>
                <a:gd name="T5" fmla="*/ 230 h 263"/>
                <a:gd name="T6" fmla="*/ 68 w 118"/>
                <a:gd name="T7" fmla="*/ 258 h 263"/>
                <a:gd name="T8" fmla="*/ 70 w 118"/>
                <a:gd name="T9" fmla="*/ 261 h 263"/>
                <a:gd name="T10" fmla="*/ 86 w 118"/>
                <a:gd name="T11" fmla="*/ 263 h 263"/>
                <a:gd name="T12" fmla="*/ 88 w 118"/>
                <a:gd name="T13" fmla="*/ 262 h 263"/>
                <a:gd name="T14" fmla="*/ 105 w 118"/>
                <a:gd name="T15" fmla="*/ 211 h 263"/>
                <a:gd name="T16" fmla="*/ 111 w 118"/>
                <a:gd name="T17" fmla="*/ 181 h 263"/>
                <a:gd name="T18" fmla="*/ 118 w 118"/>
                <a:gd name="T19" fmla="*/ 73 h 263"/>
                <a:gd name="T20" fmla="*/ 116 w 118"/>
                <a:gd name="T21" fmla="*/ 71 h 263"/>
                <a:gd name="T22" fmla="*/ 82 w 118"/>
                <a:gd name="T23" fmla="*/ 71 h 263"/>
                <a:gd name="T24" fmla="*/ 84 w 118"/>
                <a:gd name="T25" fmla="*/ 74 h 263"/>
                <a:gd name="T26" fmla="*/ 100 w 118"/>
                <a:gd name="T27" fmla="*/ 10 h 263"/>
                <a:gd name="T28" fmla="*/ 98 w 118"/>
                <a:gd name="T29" fmla="*/ 7 h 263"/>
                <a:gd name="T30" fmla="*/ 21 w 118"/>
                <a:gd name="T31" fmla="*/ 0 h 263"/>
                <a:gd name="T32" fmla="*/ 19 w 118"/>
                <a:gd name="T33" fmla="*/ 1 h 263"/>
                <a:gd name="T34" fmla="*/ 0 w 118"/>
                <a:gd name="T35" fmla="*/ 84 h 263"/>
                <a:gd name="T36" fmla="*/ 1 w 118"/>
                <a:gd name="T37" fmla="*/ 86 h 263"/>
                <a:gd name="T38" fmla="*/ 54 w 118"/>
                <a:gd name="T39" fmla="*/ 118 h 263"/>
                <a:gd name="T40" fmla="*/ 54 w 118"/>
                <a:gd name="T41" fmla="*/ 115 h 263"/>
                <a:gd name="T42" fmla="*/ 32 w 118"/>
                <a:gd name="T43" fmla="*/ 149 h 263"/>
                <a:gd name="T44" fmla="*/ 20 w 118"/>
                <a:gd name="T45" fmla="*/ 167 h 263"/>
                <a:gd name="T46" fmla="*/ 8 w 118"/>
                <a:gd name="T47" fmla="*/ 175 h 263"/>
                <a:gd name="T48" fmla="*/ 10 w 118"/>
                <a:gd name="T49" fmla="*/ 178 h 263"/>
                <a:gd name="T50" fmla="*/ 23 w 118"/>
                <a:gd name="T51" fmla="*/ 170 h 263"/>
                <a:gd name="T52" fmla="*/ 33 w 118"/>
                <a:gd name="T53" fmla="*/ 154 h 263"/>
                <a:gd name="T54" fmla="*/ 57 w 118"/>
                <a:gd name="T55" fmla="*/ 117 h 263"/>
                <a:gd name="T56" fmla="*/ 56 w 118"/>
                <a:gd name="T57" fmla="*/ 114 h 263"/>
                <a:gd name="T58" fmla="*/ 5 w 118"/>
                <a:gd name="T59" fmla="*/ 84 h 263"/>
                <a:gd name="T60" fmla="*/ 4 w 118"/>
                <a:gd name="T61" fmla="*/ 83 h 263"/>
                <a:gd name="T62" fmla="*/ 7 w 118"/>
                <a:gd name="T63" fmla="*/ 70 h 263"/>
                <a:gd name="T64" fmla="*/ 16 w 118"/>
                <a:gd name="T65" fmla="*/ 32 h 263"/>
                <a:gd name="T66" fmla="*/ 22 w 118"/>
                <a:gd name="T67" fmla="*/ 4 h 263"/>
                <a:gd name="T68" fmla="*/ 23 w 118"/>
                <a:gd name="T69" fmla="*/ 4 h 263"/>
                <a:gd name="T70" fmla="*/ 36 w 118"/>
                <a:gd name="T71" fmla="*/ 5 h 263"/>
                <a:gd name="T72" fmla="*/ 98 w 118"/>
                <a:gd name="T73" fmla="*/ 11 h 263"/>
                <a:gd name="T74" fmla="*/ 96 w 118"/>
                <a:gd name="T75" fmla="*/ 8 h 263"/>
                <a:gd name="T76" fmla="*/ 80 w 118"/>
                <a:gd name="T77" fmla="*/ 72 h 263"/>
                <a:gd name="T78" fmla="*/ 82 w 118"/>
                <a:gd name="T79" fmla="*/ 75 h 263"/>
                <a:gd name="T80" fmla="*/ 116 w 118"/>
                <a:gd name="T81" fmla="*/ 75 h 263"/>
                <a:gd name="T82" fmla="*/ 114 w 118"/>
                <a:gd name="T83" fmla="*/ 73 h 263"/>
                <a:gd name="T84" fmla="*/ 107 w 118"/>
                <a:gd name="T85" fmla="*/ 187 h 263"/>
                <a:gd name="T86" fmla="*/ 96 w 118"/>
                <a:gd name="T87" fmla="*/ 226 h 263"/>
                <a:gd name="T88" fmla="*/ 86 w 118"/>
                <a:gd name="T89" fmla="*/ 256 h 263"/>
                <a:gd name="T90" fmla="*/ 84 w 118"/>
                <a:gd name="T91" fmla="*/ 260 h 263"/>
                <a:gd name="T92" fmla="*/ 84 w 118"/>
                <a:gd name="T93" fmla="*/ 259 h 263"/>
                <a:gd name="T94" fmla="*/ 70 w 118"/>
                <a:gd name="T95" fmla="*/ 257 h 263"/>
                <a:gd name="T96" fmla="*/ 72 w 118"/>
                <a:gd name="T97" fmla="*/ 260 h 263"/>
                <a:gd name="T98" fmla="*/ 82 w 118"/>
                <a:gd name="T99" fmla="*/ 232 h 263"/>
                <a:gd name="T100" fmla="*/ 79 w 118"/>
                <a:gd name="T101" fmla="*/ 229 h 263"/>
                <a:gd name="T102" fmla="*/ 31 w 118"/>
                <a:gd name="T103" fmla="*/ 247 h 263"/>
                <a:gd name="T104" fmla="*/ 33 w 118"/>
                <a:gd name="T105" fmla="*/ 251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8" h="263">
                  <a:moveTo>
                    <a:pt x="33" y="251"/>
                  </a:moveTo>
                  <a:cubicBezTo>
                    <a:pt x="49" y="245"/>
                    <a:pt x="65" y="239"/>
                    <a:pt x="81" y="233"/>
                  </a:cubicBezTo>
                  <a:cubicBezTo>
                    <a:pt x="80" y="232"/>
                    <a:pt x="79" y="231"/>
                    <a:pt x="78" y="230"/>
                  </a:cubicBezTo>
                  <a:cubicBezTo>
                    <a:pt x="75" y="240"/>
                    <a:pt x="71" y="249"/>
                    <a:pt x="68" y="258"/>
                  </a:cubicBezTo>
                  <a:cubicBezTo>
                    <a:pt x="68" y="260"/>
                    <a:pt x="69" y="261"/>
                    <a:pt x="70" y="261"/>
                  </a:cubicBezTo>
                  <a:cubicBezTo>
                    <a:pt x="75" y="262"/>
                    <a:pt x="81" y="262"/>
                    <a:pt x="86" y="263"/>
                  </a:cubicBezTo>
                  <a:cubicBezTo>
                    <a:pt x="87" y="263"/>
                    <a:pt x="88" y="262"/>
                    <a:pt x="88" y="262"/>
                  </a:cubicBezTo>
                  <a:cubicBezTo>
                    <a:pt x="94" y="245"/>
                    <a:pt x="100" y="228"/>
                    <a:pt x="105" y="211"/>
                  </a:cubicBezTo>
                  <a:cubicBezTo>
                    <a:pt x="109" y="200"/>
                    <a:pt x="110" y="193"/>
                    <a:pt x="111" y="181"/>
                  </a:cubicBezTo>
                  <a:cubicBezTo>
                    <a:pt x="113" y="145"/>
                    <a:pt x="116" y="109"/>
                    <a:pt x="118" y="73"/>
                  </a:cubicBezTo>
                  <a:cubicBezTo>
                    <a:pt x="118" y="72"/>
                    <a:pt x="117" y="71"/>
                    <a:pt x="116" y="71"/>
                  </a:cubicBezTo>
                  <a:cubicBezTo>
                    <a:pt x="105" y="71"/>
                    <a:pt x="93" y="71"/>
                    <a:pt x="82" y="71"/>
                  </a:cubicBezTo>
                  <a:cubicBezTo>
                    <a:pt x="83" y="72"/>
                    <a:pt x="83" y="73"/>
                    <a:pt x="84" y="74"/>
                  </a:cubicBezTo>
                  <a:cubicBezTo>
                    <a:pt x="89" y="52"/>
                    <a:pt x="95" y="31"/>
                    <a:pt x="100" y="10"/>
                  </a:cubicBezTo>
                  <a:cubicBezTo>
                    <a:pt x="100" y="8"/>
                    <a:pt x="99" y="7"/>
                    <a:pt x="98" y="7"/>
                  </a:cubicBezTo>
                  <a:cubicBezTo>
                    <a:pt x="72" y="5"/>
                    <a:pt x="46" y="2"/>
                    <a:pt x="21" y="0"/>
                  </a:cubicBezTo>
                  <a:cubicBezTo>
                    <a:pt x="20" y="0"/>
                    <a:pt x="19" y="0"/>
                    <a:pt x="19" y="1"/>
                  </a:cubicBezTo>
                  <a:cubicBezTo>
                    <a:pt x="13" y="29"/>
                    <a:pt x="6" y="56"/>
                    <a:pt x="0" y="84"/>
                  </a:cubicBezTo>
                  <a:cubicBezTo>
                    <a:pt x="0" y="85"/>
                    <a:pt x="0" y="86"/>
                    <a:pt x="1" y="86"/>
                  </a:cubicBezTo>
                  <a:cubicBezTo>
                    <a:pt x="19" y="97"/>
                    <a:pt x="37" y="107"/>
                    <a:pt x="54" y="118"/>
                  </a:cubicBezTo>
                  <a:cubicBezTo>
                    <a:pt x="54" y="117"/>
                    <a:pt x="54" y="116"/>
                    <a:pt x="54" y="115"/>
                  </a:cubicBezTo>
                  <a:cubicBezTo>
                    <a:pt x="46" y="126"/>
                    <a:pt x="39" y="138"/>
                    <a:pt x="32" y="149"/>
                  </a:cubicBezTo>
                  <a:cubicBezTo>
                    <a:pt x="28" y="155"/>
                    <a:pt x="24" y="161"/>
                    <a:pt x="20" y="167"/>
                  </a:cubicBezTo>
                  <a:cubicBezTo>
                    <a:pt x="18" y="170"/>
                    <a:pt x="12" y="172"/>
                    <a:pt x="8" y="175"/>
                  </a:cubicBezTo>
                  <a:cubicBezTo>
                    <a:pt x="6" y="176"/>
                    <a:pt x="8" y="180"/>
                    <a:pt x="10" y="178"/>
                  </a:cubicBezTo>
                  <a:cubicBezTo>
                    <a:pt x="14" y="176"/>
                    <a:pt x="20" y="174"/>
                    <a:pt x="23" y="170"/>
                  </a:cubicBezTo>
                  <a:cubicBezTo>
                    <a:pt x="26" y="165"/>
                    <a:pt x="30" y="160"/>
                    <a:pt x="33" y="154"/>
                  </a:cubicBezTo>
                  <a:cubicBezTo>
                    <a:pt x="41" y="142"/>
                    <a:pt x="49" y="129"/>
                    <a:pt x="57" y="117"/>
                  </a:cubicBezTo>
                  <a:cubicBezTo>
                    <a:pt x="58" y="116"/>
                    <a:pt x="57" y="115"/>
                    <a:pt x="56" y="114"/>
                  </a:cubicBezTo>
                  <a:cubicBezTo>
                    <a:pt x="39" y="104"/>
                    <a:pt x="22" y="94"/>
                    <a:pt x="5" y="84"/>
                  </a:cubicBezTo>
                  <a:cubicBezTo>
                    <a:pt x="2" y="82"/>
                    <a:pt x="4" y="86"/>
                    <a:pt x="4" y="83"/>
                  </a:cubicBezTo>
                  <a:cubicBezTo>
                    <a:pt x="5" y="79"/>
                    <a:pt x="6" y="75"/>
                    <a:pt x="7" y="70"/>
                  </a:cubicBezTo>
                  <a:cubicBezTo>
                    <a:pt x="10" y="58"/>
                    <a:pt x="13" y="45"/>
                    <a:pt x="16" y="32"/>
                  </a:cubicBezTo>
                  <a:cubicBezTo>
                    <a:pt x="18" y="23"/>
                    <a:pt x="20" y="13"/>
                    <a:pt x="22" y="4"/>
                  </a:cubicBezTo>
                  <a:cubicBezTo>
                    <a:pt x="23" y="1"/>
                    <a:pt x="19" y="4"/>
                    <a:pt x="23" y="4"/>
                  </a:cubicBezTo>
                  <a:cubicBezTo>
                    <a:pt x="27" y="4"/>
                    <a:pt x="32" y="5"/>
                    <a:pt x="36" y="5"/>
                  </a:cubicBezTo>
                  <a:cubicBezTo>
                    <a:pt x="57" y="7"/>
                    <a:pt x="77" y="9"/>
                    <a:pt x="98" y="11"/>
                  </a:cubicBezTo>
                  <a:cubicBezTo>
                    <a:pt x="97" y="10"/>
                    <a:pt x="97" y="9"/>
                    <a:pt x="96" y="8"/>
                  </a:cubicBezTo>
                  <a:cubicBezTo>
                    <a:pt x="91" y="30"/>
                    <a:pt x="85" y="51"/>
                    <a:pt x="80" y="72"/>
                  </a:cubicBezTo>
                  <a:cubicBezTo>
                    <a:pt x="80" y="74"/>
                    <a:pt x="81" y="75"/>
                    <a:pt x="82" y="75"/>
                  </a:cubicBezTo>
                  <a:cubicBezTo>
                    <a:pt x="93" y="75"/>
                    <a:pt x="105" y="75"/>
                    <a:pt x="116" y="75"/>
                  </a:cubicBezTo>
                  <a:cubicBezTo>
                    <a:pt x="115" y="74"/>
                    <a:pt x="115" y="74"/>
                    <a:pt x="114" y="73"/>
                  </a:cubicBezTo>
                  <a:cubicBezTo>
                    <a:pt x="112" y="111"/>
                    <a:pt x="109" y="149"/>
                    <a:pt x="107" y="187"/>
                  </a:cubicBezTo>
                  <a:cubicBezTo>
                    <a:pt x="106" y="201"/>
                    <a:pt x="101" y="212"/>
                    <a:pt x="96" y="226"/>
                  </a:cubicBezTo>
                  <a:cubicBezTo>
                    <a:pt x="93" y="236"/>
                    <a:pt x="89" y="246"/>
                    <a:pt x="86" y="256"/>
                  </a:cubicBezTo>
                  <a:cubicBezTo>
                    <a:pt x="85" y="257"/>
                    <a:pt x="85" y="259"/>
                    <a:pt x="84" y="260"/>
                  </a:cubicBezTo>
                  <a:cubicBezTo>
                    <a:pt x="84" y="260"/>
                    <a:pt x="87" y="259"/>
                    <a:pt x="84" y="259"/>
                  </a:cubicBezTo>
                  <a:cubicBezTo>
                    <a:pt x="79" y="258"/>
                    <a:pt x="75" y="258"/>
                    <a:pt x="70" y="257"/>
                  </a:cubicBezTo>
                  <a:cubicBezTo>
                    <a:pt x="71" y="258"/>
                    <a:pt x="71" y="259"/>
                    <a:pt x="72" y="260"/>
                  </a:cubicBezTo>
                  <a:cubicBezTo>
                    <a:pt x="75" y="250"/>
                    <a:pt x="79" y="241"/>
                    <a:pt x="82" y="232"/>
                  </a:cubicBezTo>
                  <a:cubicBezTo>
                    <a:pt x="82" y="230"/>
                    <a:pt x="81" y="229"/>
                    <a:pt x="79" y="229"/>
                  </a:cubicBezTo>
                  <a:cubicBezTo>
                    <a:pt x="63" y="235"/>
                    <a:pt x="47" y="241"/>
                    <a:pt x="31" y="247"/>
                  </a:cubicBezTo>
                  <a:cubicBezTo>
                    <a:pt x="29" y="248"/>
                    <a:pt x="30" y="252"/>
                    <a:pt x="33" y="25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2" name="Freeform 362"/>
            <p:cNvSpPr>
              <a:spLocks/>
            </p:cNvSpPr>
            <p:nvPr/>
          </p:nvSpPr>
          <p:spPr bwMode="auto">
            <a:xfrm>
              <a:off x="7624763" y="2733675"/>
              <a:ext cx="103188" cy="131763"/>
            </a:xfrm>
            <a:custGeom>
              <a:avLst/>
              <a:gdLst>
                <a:gd name="T0" fmla="*/ 0 w 65"/>
                <a:gd name="T1" fmla="*/ 18 h 83"/>
                <a:gd name="T2" fmla="*/ 34 w 65"/>
                <a:gd name="T3" fmla="*/ 83 h 83"/>
                <a:gd name="T4" fmla="*/ 65 w 65"/>
                <a:gd name="T5" fmla="*/ 67 h 83"/>
                <a:gd name="T6" fmla="*/ 49 w 65"/>
                <a:gd name="T7" fmla="*/ 0 h 83"/>
                <a:gd name="T8" fmla="*/ 0 w 65"/>
                <a:gd name="T9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3">
                  <a:moveTo>
                    <a:pt x="0" y="18"/>
                  </a:moveTo>
                  <a:lnTo>
                    <a:pt x="34" y="83"/>
                  </a:lnTo>
                  <a:lnTo>
                    <a:pt x="65" y="67"/>
                  </a:lnTo>
                  <a:lnTo>
                    <a:pt x="4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3" name="Freeform 363"/>
            <p:cNvSpPr>
              <a:spLocks/>
            </p:cNvSpPr>
            <p:nvPr/>
          </p:nvSpPr>
          <p:spPr bwMode="auto">
            <a:xfrm>
              <a:off x="7624763" y="2733675"/>
              <a:ext cx="103188" cy="131763"/>
            </a:xfrm>
            <a:custGeom>
              <a:avLst/>
              <a:gdLst>
                <a:gd name="T0" fmla="*/ 0 w 65"/>
                <a:gd name="T1" fmla="*/ 18 h 83"/>
                <a:gd name="T2" fmla="*/ 34 w 65"/>
                <a:gd name="T3" fmla="*/ 83 h 83"/>
                <a:gd name="T4" fmla="*/ 65 w 65"/>
                <a:gd name="T5" fmla="*/ 67 h 83"/>
                <a:gd name="T6" fmla="*/ 49 w 65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83">
                  <a:moveTo>
                    <a:pt x="0" y="18"/>
                  </a:moveTo>
                  <a:lnTo>
                    <a:pt x="34" y="83"/>
                  </a:lnTo>
                  <a:lnTo>
                    <a:pt x="65" y="67"/>
                  </a:lnTo>
                  <a:lnTo>
                    <a:pt x="49" y="0"/>
                  </a:lnTo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4" name="Freeform 364"/>
            <p:cNvSpPr>
              <a:spLocks/>
            </p:cNvSpPr>
            <p:nvPr/>
          </p:nvSpPr>
          <p:spPr bwMode="auto">
            <a:xfrm>
              <a:off x="7624763" y="2733675"/>
              <a:ext cx="103188" cy="131763"/>
            </a:xfrm>
            <a:custGeom>
              <a:avLst/>
              <a:gdLst>
                <a:gd name="T0" fmla="*/ 0 w 65"/>
                <a:gd name="T1" fmla="*/ 18 h 83"/>
                <a:gd name="T2" fmla="*/ 34 w 65"/>
                <a:gd name="T3" fmla="*/ 83 h 83"/>
                <a:gd name="T4" fmla="*/ 65 w 65"/>
                <a:gd name="T5" fmla="*/ 67 h 83"/>
                <a:gd name="T6" fmla="*/ 49 w 65"/>
                <a:gd name="T7" fmla="*/ 0 h 83"/>
                <a:gd name="T8" fmla="*/ 0 w 65"/>
                <a:gd name="T9" fmla="*/ 1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83">
                  <a:moveTo>
                    <a:pt x="0" y="18"/>
                  </a:moveTo>
                  <a:lnTo>
                    <a:pt x="34" y="83"/>
                  </a:lnTo>
                  <a:lnTo>
                    <a:pt x="65" y="67"/>
                  </a:lnTo>
                  <a:lnTo>
                    <a:pt x="4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5" name="Freeform 365"/>
            <p:cNvSpPr>
              <a:spLocks/>
            </p:cNvSpPr>
            <p:nvPr/>
          </p:nvSpPr>
          <p:spPr bwMode="auto">
            <a:xfrm>
              <a:off x="7624763" y="2733675"/>
              <a:ext cx="103188" cy="131763"/>
            </a:xfrm>
            <a:custGeom>
              <a:avLst/>
              <a:gdLst>
                <a:gd name="T0" fmla="*/ 0 w 65"/>
                <a:gd name="T1" fmla="*/ 18 h 83"/>
                <a:gd name="T2" fmla="*/ 34 w 65"/>
                <a:gd name="T3" fmla="*/ 83 h 83"/>
                <a:gd name="T4" fmla="*/ 65 w 65"/>
                <a:gd name="T5" fmla="*/ 67 h 83"/>
                <a:gd name="T6" fmla="*/ 49 w 65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83">
                  <a:moveTo>
                    <a:pt x="0" y="18"/>
                  </a:moveTo>
                  <a:lnTo>
                    <a:pt x="34" y="83"/>
                  </a:lnTo>
                  <a:lnTo>
                    <a:pt x="65" y="67"/>
                  </a:lnTo>
                  <a:lnTo>
                    <a:pt x="49" y="0"/>
                  </a:ln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6" name="Freeform 366"/>
            <p:cNvSpPr>
              <a:spLocks/>
            </p:cNvSpPr>
            <p:nvPr/>
          </p:nvSpPr>
          <p:spPr bwMode="auto">
            <a:xfrm>
              <a:off x="7620000" y="2728913"/>
              <a:ext cx="111125" cy="139700"/>
            </a:xfrm>
            <a:custGeom>
              <a:avLst/>
              <a:gdLst>
                <a:gd name="T0" fmla="*/ 1 w 72"/>
                <a:gd name="T1" fmla="*/ 23 h 91"/>
                <a:gd name="T2" fmla="*/ 36 w 72"/>
                <a:gd name="T3" fmla="*/ 90 h 91"/>
                <a:gd name="T4" fmla="*/ 39 w 72"/>
                <a:gd name="T5" fmla="*/ 91 h 91"/>
                <a:gd name="T6" fmla="*/ 71 w 72"/>
                <a:gd name="T7" fmla="*/ 75 h 91"/>
                <a:gd name="T8" fmla="*/ 72 w 72"/>
                <a:gd name="T9" fmla="*/ 72 h 91"/>
                <a:gd name="T10" fmla="*/ 56 w 72"/>
                <a:gd name="T11" fmla="*/ 2 h 91"/>
                <a:gd name="T12" fmla="*/ 52 w 72"/>
                <a:gd name="T13" fmla="*/ 4 h 91"/>
                <a:gd name="T14" fmla="*/ 65 w 72"/>
                <a:gd name="T15" fmla="*/ 62 h 91"/>
                <a:gd name="T16" fmla="*/ 68 w 72"/>
                <a:gd name="T17" fmla="*/ 72 h 91"/>
                <a:gd name="T18" fmla="*/ 68 w 72"/>
                <a:gd name="T19" fmla="*/ 72 h 91"/>
                <a:gd name="T20" fmla="*/ 64 w 72"/>
                <a:gd name="T21" fmla="*/ 74 h 91"/>
                <a:gd name="T22" fmla="*/ 37 w 72"/>
                <a:gd name="T23" fmla="*/ 87 h 91"/>
                <a:gd name="T24" fmla="*/ 40 w 72"/>
                <a:gd name="T25" fmla="*/ 88 h 91"/>
                <a:gd name="T26" fmla="*/ 5 w 72"/>
                <a:gd name="T27" fmla="*/ 21 h 91"/>
                <a:gd name="T28" fmla="*/ 1 w 72"/>
                <a:gd name="T29" fmla="*/ 2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91">
                  <a:moveTo>
                    <a:pt x="1" y="23"/>
                  </a:moveTo>
                  <a:cubicBezTo>
                    <a:pt x="13" y="45"/>
                    <a:pt x="25" y="68"/>
                    <a:pt x="36" y="90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50" y="85"/>
                    <a:pt x="60" y="80"/>
                    <a:pt x="71" y="75"/>
                  </a:cubicBezTo>
                  <a:cubicBezTo>
                    <a:pt x="72" y="74"/>
                    <a:pt x="72" y="73"/>
                    <a:pt x="72" y="72"/>
                  </a:cubicBezTo>
                  <a:cubicBezTo>
                    <a:pt x="67" y="49"/>
                    <a:pt x="61" y="26"/>
                    <a:pt x="56" y="2"/>
                  </a:cubicBezTo>
                  <a:cubicBezTo>
                    <a:pt x="55" y="0"/>
                    <a:pt x="51" y="1"/>
                    <a:pt x="52" y="4"/>
                  </a:cubicBezTo>
                  <a:cubicBezTo>
                    <a:pt x="57" y="23"/>
                    <a:pt x="61" y="42"/>
                    <a:pt x="65" y="62"/>
                  </a:cubicBezTo>
                  <a:cubicBezTo>
                    <a:pt x="66" y="65"/>
                    <a:pt x="67" y="69"/>
                    <a:pt x="68" y="72"/>
                  </a:cubicBezTo>
                  <a:cubicBezTo>
                    <a:pt x="68" y="75"/>
                    <a:pt x="69" y="71"/>
                    <a:pt x="68" y="72"/>
                  </a:cubicBezTo>
                  <a:cubicBezTo>
                    <a:pt x="67" y="72"/>
                    <a:pt x="65" y="73"/>
                    <a:pt x="64" y="74"/>
                  </a:cubicBezTo>
                  <a:cubicBezTo>
                    <a:pt x="55" y="78"/>
                    <a:pt x="46" y="83"/>
                    <a:pt x="37" y="87"/>
                  </a:cubicBezTo>
                  <a:cubicBezTo>
                    <a:pt x="38" y="88"/>
                    <a:pt x="39" y="88"/>
                    <a:pt x="40" y="88"/>
                  </a:cubicBezTo>
                  <a:cubicBezTo>
                    <a:pt x="28" y="66"/>
                    <a:pt x="16" y="43"/>
                    <a:pt x="5" y="21"/>
                  </a:cubicBezTo>
                  <a:cubicBezTo>
                    <a:pt x="4" y="18"/>
                    <a:pt x="0" y="20"/>
                    <a:pt x="1" y="2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7" name="Freeform 367"/>
            <p:cNvSpPr>
              <a:spLocks/>
            </p:cNvSpPr>
            <p:nvPr/>
          </p:nvSpPr>
          <p:spPr bwMode="auto">
            <a:xfrm>
              <a:off x="7323138" y="3221038"/>
              <a:ext cx="160338" cy="447675"/>
            </a:xfrm>
            <a:custGeom>
              <a:avLst/>
              <a:gdLst>
                <a:gd name="T0" fmla="*/ 5 w 105"/>
                <a:gd name="T1" fmla="*/ 185 h 293"/>
                <a:gd name="T2" fmla="*/ 39 w 105"/>
                <a:gd name="T3" fmla="*/ 171 h 293"/>
                <a:gd name="T4" fmla="*/ 61 w 105"/>
                <a:gd name="T5" fmla="*/ 197 h 293"/>
                <a:gd name="T6" fmla="*/ 67 w 105"/>
                <a:gd name="T7" fmla="*/ 273 h 293"/>
                <a:gd name="T8" fmla="*/ 81 w 105"/>
                <a:gd name="T9" fmla="*/ 293 h 293"/>
                <a:gd name="T10" fmla="*/ 85 w 105"/>
                <a:gd name="T11" fmla="*/ 247 h 293"/>
                <a:gd name="T12" fmla="*/ 93 w 105"/>
                <a:gd name="T13" fmla="*/ 241 h 293"/>
                <a:gd name="T14" fmla="*/ 91 w 105"/>
                <a:gd name="T15" fmla="*/ 223 h 293"/>
                <a:gd name="T16" fmla="*/ 105 w 105"/>
                <a:gd name="T17" fmla="*/ 193 h 293"/>
                <a:gd name="T18" fmla="*/ 99 w 105"/>
                <a:gd name="T19" fmla="*/ 101 h 293"/>
                <a:gd name="T20" fmla="*/ 55 w 105"/>
                <a:gd name="T21" fmla="*/ 73 h 293"/>
                <a:gd name="T22" fmla="*/ 34 w 105"/>
                <a:gd name="T23" fmla="*/ 28 h 293"/>
                <a:gd name="T24" fmla="*/ 32 w 105"/>
                <a:gd name="T25" fmla="*/ 0 h 293"/>
                <a:gd name="T26" fmla="*/ 6 w 105"/>
                <a:gd name="T27" fmla="*/ 16 h 293"/>
                <a:gd name="T28" fmla="*/ 0 w 105"/>
                <a:gd name="T29" fmla="*/ 17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5" h="293">
                  <a:moveTo>
                    <a:pt x="5" y="185"/>
                  </a:moveTo>
                  <a:cubicBezTo>
                    <a:pt x="39" y="171"/>
                    <a:pt x="39" y="171"/>
                    <a:pt x="39" y="171"/>
                  </a:cubicBezTo>
                  <a:cubicBezTo>
                    <a:pt x="39" y="171"/>
                    <a:pt x="55" y="181"/>
                    <a:pt x="61" y="197"/>
                  </a:cubicBezTo>
                  <a:cubicBezTo>
                    <a:pt x="67" y="213"/>
                    <a:pt x="67" y="273"/>
                    <a:pt x="67" y="273"/>
                  </a:cubicBezTo>
                  <a:cubicBezTo>
                    <a:pt x="81" y="293"/>
                    <a:pt x="81" y="293"/>
                    <a:pt x="81" y="293"/>
                  </a:cubicBezTo>
                  <a:cubicBezTo>
                    <a:pt x="85" y="247"/>
                    <a:pt x="85" y="247"/>
                    <a:pt x="85" y="247"/>
                  </a:cubicBezTo>
                  <a:cubicBezTo>
                    <a:pt x="85" y="247"/>
                    <a:pt x="95" y="247"/>
                    <a:pt x="93" y="241"/>
                  </a:cubicBezTo>
                  <a:cubicBezTo>
                    <a:pt x="91" y="235"/>
                    <a:pt x="89" y="231"/>
                    <a:pt x="91" y="223"/>
                  </a:cubicBezTo>
                  <a:cubicBezTo>
                    <a:pt x="93" y="215"/>
                    <a:pt x="105" y="193"/>
                    <a:pt x="105" y="193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55" y="73"/>
                    <a:pt x="55" y="73"/>
                    <a:pt x="55" y="73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17"/>
                    <a:pt x="0" y="17"/>
                    <a:pt x="0" y="1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8" name="Freeform 368"/>
            <p:cNvSpPr>
              <a:spLocks/>
            </p:cNvSpPr>
            <p:nvPr/>
          </p:nvSpPr>
          <p:spPr bwMode="auto">
            <a:xfrm>
              <a:off x="7318375" y="3217863"/>
              <a:ext cx="168275" cy="455613"/>
            </a:xfrm>
            <a:custGeom>
              <a:avLst/>
              <a:gdLst>
                <a:gd name="T0" fmla="*/ 9 w 110"/>
                <a:gd name="T1" fmla="*/ 189 h 298"/>
                <a:gd name="T2" fmla="*/ 42 w 110"/>
                <a:gd name="T3" fmla="*/ 175 h 298"/>
                <a:gd name="T4" fmla="*/ 42 w 110"/>
                <a:gd name="T5" fmla="*/ 175 h 298"/>
                <a:gd name="T6" fmla="*/ 45 w 110"/>
                <a:gd name="T7" fmla="*/ 178 h 298"/>
                <a:gd name="T8" fmla="*/ 58 w 110"/>
                <a:gd name="T9" fmla="*/ 192 h 298"/>
                <a:gd name="T10" fmla="*/ 66 w 110"/>
                <a:gd name="T11" fmla="*/ 221 h 298"/>
                <a:gd name="T12" fmla="*/ 68 w 110"/>
                <a:gd name="T13" fmla="*/ 272 h 298"/>
                <a:gd name="T14" fmla="*/ 82 w 110"/>
                <a:gd name="T15" fmla="*/ 296 h 298"/>
                <a:gd name="T16" fmla="*/ 86 w 110"/>
                <a:gd name="T17" fmla="*/ 295 h 298"/>
                <a:gd name="T18" fmla="*/ 90 w 110"/>
                <a:gd name="T19" fmla="*/ 249 h 298"/>
                <a:gd name="T20" fmla="*/ 88 w 110"/>
                <a:gd name="T21" fmla="*/ 251 h 298"/>
                <a:gd name="T22" fmla="*/ 98 w 110"/>
                <a:gd name="T23" fmla="*/ 247 h 298"/>
                <a:gd name="T24" fmla="*/ 96 w 110"/>
                <a:gd name="T25" fmla="*/ 238 h 298"/>
                <a:gd name="T26" fmla="*/ 99 w 110"/>
                <a:gd name="T27" fmla="*/ 217 h 298"/>
                <a:gd name="T28" fmla="*/ 110 w 110"/>
                <a:gd name="T29" fmla="*/ 191 h 298"/>
                <a:gd name="T30" fmla="*/ 104 w 110"/>
                <a:gd name="T31" fmla="*/ 109 h 298"/>
                <a:gd name="T32" fmla="*/ 96 w 110"/>
                <a:gd name="T33" fmla="*/ 97 h 298"/>
                <a:gd name="T34" fmla="*/ 61 w 110"/>
                <a:gd name="T35" fmla="*/ 74 h 298"/>
                <a:gd name="T36" fmla="*/ 57 w 110"/>
                <a:gd name="T37" fmla="*/ 69 h 298"/>
                <a:gd name="T38" fmla="*/ 48 w 110"/>
                <a:gd name="T39" fmla="*/ 48 h 298"/>
                <a:gd name="T40" fmla="*/ 40 w 110"/>
                <a:gd name="T41" fmla="*/ 31 h 298"/>
                <a:gd name="T42" fmla="*/ 38 w 110"/>
                <a:gd name="T43" fmla="*/ 19 h 298"/>
                <a:gd name="T44" fmla="*/ 37 w 110"/>
                <a:gd name="T45" fmla="*/ 2 h 298"/>
                <a:gd name="T46" fmla="*/ 34 w 110"/>
                <a:gd name="T47" fmla="*/ 1 h 298"/>
                <a:gd name="T48" fmla="*/ 3 w 110"/>
                <a:gd name="T49" fmla="*/ 17 h 298"/>
                <a:gd name="T50" fmla="*/ 4 w 110"/>
                <a:gd name="T51" fmla="*/ 21 h 298"/>
                <a:gd name="T52" fmla="*/ 36 w 110"/>
                <a:gd name="T53" fmla="*/ 4 h 298"/>
                <a:gd name="T54" fmla="*/ 33 w 110"/>
                <a:gd name="T55" fmla="*/ 2 h 298"/>
                <a:gd name="T56" fmla="*/ 34 w 110"/>
                <a:gd name="T57" fmla="*/ 19 h 298"/>
                <a:gd name="T58" fmla="*/ 36 w 110"/>
                <a:gd name="T59" fmla="*/ 31 h 298"/>
                <a:gd name="T60" fmla="*/ 52 w 110"/>
                <a:gd name="T61" fmla="*/ 67 h 298"/>
                <a:gd name="T62" fmla="*/ 57 w 110"/>
                <a:gd name="T63" fmla="*/ 76 h 298"/>
                <a:gd name="T64" fmla="*/ 66 w 110"/>
                <a:gd name="T65" fmla="*/ 83 h 298"/>
                <a:gd name="T66" fmla="*/ 100 w 110"/>
                <a:gd name="T67" fmla="*/ 104 h 298"/>
                <a:gd name="T68" fmla="*/ 100 w 110"/>
                <a:gd name="T69" fmla="*/ 104 h 298"/>
                <a:gd name="T70" fmla="*/ 100 w 110"/>
                <a:gd name="T71" fmla="*/ 108 h 298"/>
                <a:gd name="T72" fmla="*/ 102 w 110"/>
                <a:gd name="T73" fmla="*/ 126 h 298"/>
                <a:gd name="T74" fmla="*/ 105 w 110"/>
                <a:gd name="T75" fmla="*/ 173 h 298"/>
                <a:gd name="T76" fmla="*/ 106 w 110"/>
                <a:gd name="T77" fmla="*/ 190 h 298"/>
                <a:gd name="T78" fmla="*/ 105 w 110"/>
                <a:gd name="T79" fmla="*/ 197 h 298"/>
                <a:gd name="T80" fmla="*/ 94 w 110"/>
                <a:gd name="T81" fmla="*/ 244 h 298"/>
                <a:gd name="T82" fmla="*/ 88 w 110"/>
                <a:gd name="T83" fmla="*/ 247 h 298"/>
                <a:gd name="T84" fmla="*/ 86 w 110"/>
                <a:gd name="T85" fmla="*/ 249 h 298"/>
                <a:gd name="T86" fmla="*/ 82 w 110"/>
                <a:gd name="T87" fmla="*/ 295 h 298"/>
                <a:gd name="T88" fmla="*/ 86 w 110"/>
                <a:gd name="T89" fmla="*/ 294 h 298"/>
                <a:gd name="T90" fmla="*/ 74 w 110"/>
                <a:gd name="T91" fmla="*/ 277 h 298"/>
                <a:gd name="T92" fmla="*/ 72 w 110"/>
                <a:gd name="T93" fmla="*/ 274 h 298"/>
                <a:gd name="T94" fmla="*/ 72 w 110"/>
                <a:gd name="T95" fmla="*/ 266 h 298"/>
                <a:gd name="T96" fmla="*/ 68 w 110"/>
                <a:gd name="T97" fmla="*/ 208 h 298"/>
                <a:gd name="T98" fmla="*/ 58 w 110"/>
                <a:gd name="T99" fmla="*/ 185 h 298"/>
                <a:gd name="T100" fmla="*/ 42 w 110"/>
                <a:gd name="T101" fmla="*/ 171 h 298"/>
                <a:gd name="T102" fmla="*/ 26 w 110"/>
                <a:gd name="T103" fmla="*/ 177 h 298"/>
                <a:gd name="T104" fmla="*/ 7 w 110"/>
                <a:gd name="T105" fmla="*/ 185 h 298"/>
                <a:gd name="T106" fmla="*/ 9 w 110"/>
                <a:gd name="T107" fmla="*/ 189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98">
                  <a:moveTo>
                    <a:pt x="9" y="189"/>
                  </a:moveTo>
                  <a:cubicBezTo>
                    <a:pt x="20" y="184"/>
                    <a:pt x="31" y="180"/>
                    <a:pt x="42" y="175"/>
                  </a:cubicBezTo>
                  <a:cubicBezTo>
                    <a:pt x="43" y="175"/>
                    <a:pt x="40" y="174"/>
                    <a:pt x="42" y="175"/>
                  </a:cubicBezTo>
                  <a:cubicBezTo>
                    <a:pt x="43" y="176"/>
                    <a:pt x="44" y="177"/>
                    <a:pt x="45" y="178"/>
                  </a:cubicBezTo>
                  <a:cubicBezTo>
                    <a:pt x="50" y="182"/>
                    <a:pt x="55" y="187"/>
                    <a:pt x="58" y="192"/>
                  </a:cubicBezTo>
                  <a:cubicBezTo>
                    <a:pt x="64" y="201"/>
                    <a:pt x="65" y="211"/>
                    <a:pt x="66" y="221"/>
                  </a:cubicBezTo>
                  <a:cubicBezTo>
                    <a:pt x="67" y="238"/>
                    <a:pt x="68" y="255"/>
                    <a:pt x="68" y="272"/>
                  </a:cubicBezTo>
                  <a:cubicBezTo>
                    <a:pt x="68" y="281"/>
                    <a:pt x="78" y="289"/>
                    <a:pt x="82" y="296"/>
                  </a:cubicBezTo>
                  <a:cubicBezTo>
                    <a:pt x="83" y="298"/>
                    <a:pt x="86" y="297"/>
                    <a:pt x="86" y="295"/>
                  </a:cubicBezTo>
                  <a:cubicBezTo>
                    <a:pt x="87" y="280"/>
                    <a:pt x="89" y="264"/>
                    <a:pt x="90" y="249"/>
                  </a:cubicBezTo>
                  <a:cubicBezTo>
                    <a:pt x="89" y="250"/>
                    <a:pt x="89" y="250"/>
                    <a:pt x="88" y="251"/>
                  </a:cubicBezTo>
                  <a:cubicBezTo>
                    <a:pt x="91" y="251"/>
                    <a:pt x="97" y="250"/>
                    <a:pt x="98" y="247"/>
                  </a:cubicBezTo>
                  <a:cubicBezTo>
                    <a:pt x="99" y="244"/>
                    <a:pt x="97" y="241"/>
                    <a:pt x="96" y="238"/>
                  </a:cubicBezTo>
                  <a:cubicBezTo>
                    <a:pt x="94" y="230"/>
                    <a:pt x="96" y="224"/>
                    <a:pt x="99" y="217"/>
                  </a:cubicBezTo>
                  <a:cubicBezTo>
                    <a:pt x="103" y="209"/>
                    <a:pt x="110" y="200"/>
                    <a:pt x="110" y="191"/>
                  </a:cubicBezTo>
                  <a:cubicBezTo>
                    <a:pt x="108" y="164"/>
                    <a:pt x="106" y="136"/>
                    <a:pt x="104" y="109"/>
                  </a:cubicBezTo>
                  <a:cubicBezTo>
                    <a:pt x="104" y="101"/>
                    <a:pt x="103" y="101"/>
                    <a:pt x="96" y="97"/>
                  </a:cubicBezTo>
                  <a:cubicBezTo>
                    <a:pt x="84" y="89"/>
                    <a:pt x="73" y="82"/>
                    <a:pt x="61" y="74"/>
                  </a:cubicBezTo>
                  <a:cubicBezTo>
                    <a:pt x="59" y="73"/>
                    <a:pt x="59" y="73"/>
                    <a:pt x="57" y="69"/>
                  </a:cubicBezTo>
                  <a:cubicBezTo>
                    <a:pt x="54" y="62"/>
                    <a:pt x="51" y="55"/>
                    <a:pt x="48" y="48"/>
                  </a:cubicBezTo>
                  <a:cubicBezTo>
                    <a:pt x="45" y="42"/>
                    <a:pt x="43" y="36"/>
                    <a:pt x="40" y="31"/>
                  </a:cubicBezTo>
                  <a:cubicBezTo>
                    <a:pt x="39" y="28"/>
                    <a:pt x="39" y="24"/>
                    <a:pt x="38" y="19"/>
                  </a:cubicBezTo>
                  <a:cubicBezTo>
                    <a:pt x="38" y="13"/>
                    <a:pt x="38" y="8"/>
                    <a:pt x="37" y="2"/>
                  </a:cubicBezTo>
                  <a:cubicBezTo>
                    <a:pt x="37" y="1"/>
                    <a:pt x="36" y="0"/>
                    <a:pt x="34" y="1"/>
                  </a:cubicBezTo>
                  <a:cubicBezTo>
                    <a:pt x="24" y="7"/>
                    <a:pt x="14" y="14"/>
                    <a:pt x="3" y="17"/>
                  </a:cubicBezTo>
                  <a:cubicBezTo>
                    <a:pt x="0" y="18"/>
                    <a:pt x="1" y="22"/>
                    <a:pt x="4" y="21"/>
                  </a:cubicBezTo>
                  <a:cubicBezTo>
                    <a:pt x="16" y="18"/>
                    <a:pt x="26" y="10"/>
                    <a:pt x="36" y="4"/>
                  </a:cubicBezTo>
                  <a:cubicBezTo>
                    <a:pt x="35" y="4"/>
                    <a:pt x="34" y="3"/>
                    <a:pt x="33" y="2"/>
                  </a:cubicBezTo>
                  <a:cubicBezTo>
                    <a:pt x="34" y="8"/>
                    <a:pt x="34" y="13"/>
                    <a:pt x="34" y="19"/>
                  </a:cubicBezTo>
                  <a:cubicBezTo>
                    <a:pt x="35" y="23"/>
                    <a:pt x="34" y="28"/>
                    <a:pt x="36" y="31"/>
                  </a:cubicBezTo>
                  <a:cubicBezTo>
                    <a:pt x="41" y="43"/>
                    <a:pt x="47" y="55"/>
                    <a:pt x="52" y="67"/>
                  </a:cubicBezTo>
                  <a:cubicBezTo>
                    <a:pt x="53" y="70"/>
                    <a:pt x="54" y="74"/>
                    <a:pt x="57" y="76"/>
                  </a:cubicBezTo>
                  <a:cubicBezTo>
                    <a:pt x="59" y="79"/>
                    <a:pt x="63" y="81"/>
                    <a:pt x="66" y="83"/>
                  </a:cubicBezTo>
                  <a:cubicBezTo>
                    <a:pt x="78" y="90"/>
                    <a:pt x="89" y="97"/>
                    <a:pt x="100" y="104"/>
                  </a:cubicBezTo>
                  <a:cubicBezTo>
                    <a:pt x="102" y="105"/>
                    <a:pt x="100" y="102"/>
                    <a:pt x="100" y="104"/>
                  </a:cubicBezTo>
                  <a:cubicBezTo>
                    <a:pt x="100" y="105"/>
                    <a:pt x="100" y="107"/>
                    <a:pt x="100" y="108"/>
                  </a:cubicBezTo>
                  <a:cubicBezTo>
                    <a:pt x="101" y="114"/>
                    <a:pt x="101" y="120"/>
                    <a:pt x="102" y="126"/>
                  </a:cubicBezTo>
                  <a:cubicBezTo>
                    <a:pt x="103" y="142"/>
                    <a:pt x="104" y="158"/>
                    <a:pt x="105" y="173"/>
                  </a:cubicBezTo>
                  <a:cubicBezTo>
                    <a:pt x="105" y="179"/>
                    <a:pt x="105" y="184"/>
                    <a:pt x="106" y="190"/>
                  </a:cubicBezTo>
                  <a:cubicBezTo>
                    <a:pt x="106" y="194"/>
                    <a:pt x="106" y="194"/>
                    <a:pt x="105" y="197"/>
                  </a:cubicBezTo>
                  <a:cubicBezTo>
                    <a:pt x="97" y="212"/>
                    <a:pt x="88" y="226"/>
                    <a:pt x="94" y="244"/>
                  </a:cubicBezTo>
                  <a:cubicBezTo>
                    <a:pt x="95" y="247"/>
                    <a:pt x="89" y="247"/>
                    <a:pt x="88" y="247"/>
                  </a:cubicBezTo>
                  <a:cubicBezTo>
                    <a:pt x="87" y="247"/>
                    <a:pt x="86" y="248"/>
                    <a:pt x="86" y="249"/>
                  </a:cubicBezTo>
                  <a:cubicBezTo>
                    <a:pt x="85" y="264"/>
                    <a:pt x="83" y="280"/>
                    <a:pt x="82" y="295"/>
                  </a:cubicBezTo>
                  <a:cubicBezTo>
                    <a:pt x="83" y="295"/>
                    <a:pt x="84" y="294"/>
                    <a:pt x="86" y="294"/>
                  </a:cubicBezTo>
                  <a:cubicBezTo>
                    <a:pt x="82" y="288"/>
                    <a:pt x="78" y="283"/>
                    <a:pt x="74" y="277"/>
                  </a:cubicBezTo>
                  <a:cubicBezTo>
                    <a:pt x="73" y="275"/>
                    <a:pt x="72" y="274"/>
                    <a:pt x="72" y="274"/>
                  </a:cubicBezTo>
                  <a:cubicBezTo>
                    <a:pt x="72" y="272"/>
                    <a:pt x="72" y="269"/>
                    <a:pt x="72" y="266"/>
                  </a:cubicBezTo>
                  <a:cubicBezTo>
                    <a:pt x="72" y="247"/>
                    <a:pt x="71" y="227"/>
                    <a:pt x="68" y="208"/>
                  </a:cubicBezTo>
                  <a:cubicBezTo>
                    <a:pt x="67" y="200"/>
                    <a:pt x="64" y="192"/>
                    <a:pt x="58" y="185"/>
                  </a:cubicBezTo>
                  <a:cubicBezTo>
                    <a:pt x="55" y="182"/>
                    <a:pt x="47" y="171"/>
                    <a:pt x="42" y="171"/>
                  </a:cubicBezTo>
                  <a:cubicBezTo>
                    <a:pt x="37" y="171"/>
                    <a:pt x="31" y="176"/>
                    <a:pt x="26" y="177"/>
                  </a:cubicBezTo>
                  <a:cubicBezTo>
                    <a:pt x="20" y="180"/>
                    <a:pt x="14" y="182"/>
                    <a:pt x="7" y="185"/>
                  </a:cubicBezTo>
                  <a:cubicBezTo>
                    <a:pt x="5" y="186"/>
                    <a:pt x="6" y="190"/>
                    <a:pt x="9" y="18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59" name="Freeform 369"/>
            <p:cNvSpPr>
              <a:spLocks/>
            </p:cNvSpPr>
            <p:nvPr/>
          </p:nvSpPr>
          <p:spPr bwMode="auto">
            <a:xfrm>
              <a:off x="7599363" y="1738313"/>
              <a:ext cx="433388" cy="806450"/>
            </a:xfrm>
            <a:custGeom>
              <a:avLst/>
              <a:gdLst>
                <a:gd name="T0" fmla="*/ 104 w 284"/>
                <a:gd name="T1" fmla="*/ 528 h 528"/>
                <a:gd name="T2" fmla="*/ 116 w 284"/>
                <a:gd name="T3" fmla="*/ 438 h 528"/>
                <a:gd name="T4" fmla="*/ 122 w 284"/>
                <a:gd name="T5" fmla="*/ 412 h 528"/>
                <a:gd name="T6" fmla="*/ 164 w 284"/>
                <a:gd name="T7" fmla="*/ 370 h 528"/>
                <a:gd name="T8" fmla="*/ 182 w 284"/>
                <a:gd name="T9" fmla="*/ 298 h 528"/>
                <a:gd name="T10" fmla="*/ 208 w 284"/>
                <a:gd name="T11" fmla="*/ 326 h 528"/>
                <a:gd name="T12" fmla="*/ 284 w 284"/>
                <a:gd name="T13" fmla="*/ 228 h 528"/>
                <a:gd name="T14" fmla="*/ 266 w 284"/>
                <a:gd name="T15" fmla="*/ 182 h 528"/>
                <a:gd name="T16" fmla="*/ 238 w 284"/>
                <a:gd name="T17" fmla="*/ 180 h 528"/>
                <a:gd name="T18" fmla="*/ 230 w 284"/>
                <a:gd name="T19" fmla="*/ 148 h 528"/>
                <a:gd name="T20" fmla="*/ 202 w 284"/>
                <a:gd name="T21" fmla="*/ 150 h 528"/>
                <a:gd name="T22" fmla="*/ 134 w 284"/>
                <a:gd name="T23" fmla="*/ 16 h 528"/>
                <a:gd name="T24" fmla="*/ 84 w 284"/>
                <a:gd name="T25" fmla="*/ 0 h 528"/>
                <a:gd name="T26" fmla="*/ 58 w 284"/>
                <a:gd name="T27" fmla="*/ 24 h 528"/>
                <a:gd name="T28" fmla="*/ 32 w 284"/>
                <a:gd name="T29" fmla="*/ 18 h 528"/>
                <a:gd name="T30" fmla="*/ 10 w 284"/>
                <a:gd name="T31" fmla="*/ 122 h 528"/>
                <a:gd name="T32" fmla="*/ 18 w 284"/>
                <a:gd name="T33" fmla="*/ 202 h 528"/>
                <a:gd name="T34" fmla="*/ 2 w 284"/>
                <a:gd name="T35" fmla="*/ 264 h 528"/>
                <a:gd name="T36" fmla="*/ 0 w 284"/>
                <a:gd name="T37" fmla="*/ 290 h 528"/>
                <a:gd name="T38" fmla="*/ 104 w 284"/>
                <a:gd name="T3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4" h="528">
                  <a:moveTo>
                    <a:pt x="104" y="528"/>
                  </a:moveTo>
                  <a:cubicBezTo>
                    <a:pt x="100" y="518"/>
                    <a:pt x="116" y="438"/>
                    <a:pt x="116" y="438"/>
                  </a:cubicBezTo>
                  <a:cubicBezTo>
                    <a:pt x="122" y="412"/>
                    <a:pt x="122" y="412"/>
                    <a:pt x="122" y="412"/>
                  </a:cubicBezTo>
                  <a:cubicBezTo>
                    <a:pt x="164" y="370"/>
                    <a:pt x="164" y="370"/>
                    <a:pt x="164" y="370"/>
                  </a:cubicBezTo>
                  <a:cubicBezTo>
                    <a:pt x="182" y="298"/>
                    <a:pt x="182" y="298"/>
                    <a:pt x="182" y="298"/>
                  </a:cubicBezTo>
                  <a:cubicBezTo>
                    <a:pt x="182" y="298"/>
                    <a:pt x="200" y="338"/>
                    <a:pt x="208" y="326"/>
                  </a:cubicBezTo>
                  <a:cubicBezTo>
                    <a:pt x="216" y="314"/>
                    <a:pt x="284" y="228"/>
                    <a:pt x="284" y="228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8" y="180"/>
                    <a:pt x="236" y="148"/>
                    <a:pt x="230" y="148"/>
                  </a:cubicBezTo>
                  <a:cubicBezTo>
                    <a:pt x="224" y="148"/>
                    <a:pt x="202" y="150"/>
                    <a:pt x="202" y="15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12" y="114"/>
                    <a:pt x="10" y="122"/>
                  </a:cubicBezTo>
                  <a:cubicBezTo>
                    <a:pt x="8" y="130"/>
                    <a:pt x="18" y="192"/>
                    <a:pt x="18" y="202"/>
                  </a:cubicBezTo>
                  <a:cubicBezTo>
                    <a:pt x="18" y="212"/>
                    <a:pt x="4" y="258"/>
                    <a:pt x="2" y="264"/>
                  </a:cubicBezTo>
                  <a:cubicBezTo>
                    <a:pt x="0" y="270"/>
                    <a:pt x="0" y="290"/>
                    <a:pt x="0" y="290"/>
                  </a:cubicBezTo>
                  <a:lnTo>
                    <a:pt x="104" y="528"/>
                  </a:ln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0" name="Freeform 370"/>
            <p:cNvSpPr>
              <a:spLocks/>
            </p:cNvSpPr>
            <p:nvPr/>
          </p:nvSpPr>
          <p:spPr bwMode="auto">
            <a:xfrm>
              <a:off x="7599363" y="1738313"/>
              <a:ext cx="433388" cy="806450"/>
            </a:xfrm>
            <a:custGeom>
              <a:avLst/>
              <a:gdLst>
                <a:gd name="T0" fmla="*/ 104 w 284"/>
                <a:gd name="T1" fmla="*/ 528 h 528"/>
                <a:gd name="T2" fmla="*/ 116 w 284"/>
                <a:gd name="T3" fmla="*/ 438 h 528"/>
                <a:gd name="T4" fmla="*/ 122 w 284"/>
                <a:gd name="T5" fmla="*/ 412 h 528"/>
                <a:gd name="T6" fmla="*/ 164 w 284"/>
                <a:gd name="T7" fmla="*/ 370 h 528"/>
                <a:gd name="T8" fmla="*/ 182 w 284"/>
                <a:gd name="T9" fmla="*/ 298 h 528"/>
                <a:gd name="T10" fmla="*/ 208 w 284"/>
                <a:gd name="T11" fmla="*/ 326 h 528"/>
                <a:gd name="T12" fmla="*/ 284 w 284"/>
                <a:gd name="T13" fmla="*/ 228 h 528"/>
                <a:gd name="T14" fmla="*/ 266 w 284"/>
                <a:gd name="T15" fmla="*/ 182 h 528"/>
                <a:gd name="T16" fmla="*/ 238 w 284"/>
                <a:gd name="T17" fmla="*/ 180 h 528"/>
                <a:gd name="T18" fmla="*/ 230 w 284"/>
                <a:gd name="T19" fmla="*/ 148 h 528"/>
                <a:gd name="T20" fmla="*/ 202 w 284"/>
                <a:gd name="T21" fmla="*/ 150 h 528"/>
                <a:gd name="T22" fmla="*/ 134 w 284"/>
                <a:gd name="T23" fmla="*/ 16 h 528"/>
                <a:gd name="T24" fmla="*/ 84 w 284"/>
                <a:gd name="T25" fmla="*/ 0 h 528"/>
                <a:gd name="T26" fmla="*/ 58 w 284"/>
                <a:gd name="T27" fmla="*/ 24 h 528"/>
                <a:gd name="T28" fmla="*/ 32 w 284"/>
                <a:gd name="T29" fmla="*/ 18 h 528"/>
                <a:gd name="T30" fmla="*/ 10 w 284"/>
                <a:gd name="T31" fmla="*/ 122 h 528"/>
                <a:gd name="T32" fmla="*/ 18 w 284"/>
                <a:gd name="T33" fmla="*/ 202 h 528"/>
                <a:gd name="T34" fmla="*/ 2 w 284"/>
                <a:gd name="T35" fmla="*/ 264 h 528"/>
                <a:gd name="T36" fmla="*/ 0 w 284"/>
                <a:gd name="T37" fmla="*/ 290 h 528"/>
                <a:gd name="T38" fmla="*/ 104 w 284"/>
                <a:gd name="T39" fmla="*/ 52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4" h="528">
                  <a:moveTo>
                    <a:pt x="104" y="528"/>
                  </a:moveTo>
                  <a:cubicBezTo>
                    <a:pt x="100" y="518"/>
                    <a:pt x="116" y="438"/>
                    <a:pt x="116" y="438"/>
                  </a:cubicBezTo>
                  <a:cubicBezTo>
                    <a:pt x="122" y="412"/>
                    <a:pt x="122" y="412"/>
                    <a:pt x="122" y="412"/>
                  </a:cubicBezTo>
                  <a:cubicBezTo>
                    <a:pt x="164" y="370"/>
                    <a:pt x="164" y="370"/>
                    <a:pt x="164" y="370"/>
                  </a:cubicBezTo>
                  <a:cubicBezTo>
                    <a:pt x="182" y="298"/>
                    <a:pt x="182" y="298"/>
                    <a:pt x="182" y="298"/>
                  </a:cubicBezTo>
                  <a:cubicBezTo>
                    <a:pt x="182" y="298"/>
                    <a:pt x="200" y="338"/>
                    <a:pt x="208" y="326"/>
                  </a:cubicBezTo>
                  <a:cubicBezTo>
                    <a:pt x="216" y="314"/>
                    <a:pt x="284" y="228"/>
                    <a:pt x="284" y="228"/>
                  </a:cubicBezTo>
                  <a:cubicBezTo>
                    <a:pt x="266" y="182"/>
                    <a:pt x="266" y="182"/>
                    <a:pt x="266" y="182"/>
                  </a:cubicBezTo>
                  <a:cubicBezTo>
                    <a:pt x="238" y="180"/>
                    <a:pt x="238" y="180"/>
                    <a:pt x="238" y="180"/>
                  </a:cubicBezTo>
                  <a:cubicBezTo>
                    <a:pt x="238" y="180"/>
                    <a:pt x="236" y="148"/>
                    <a:pt x="230" y="148"/>
                  </a:cubicBezTo>
                  <a:cubicBezTo>
                    <a:pt x="224" y="148"/>
                    <a:pt x="202" y="150"/>
                    <a:pt x="202" y="15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12" y="114"/>
                    <a:pt x="10" y="122"/>
                  </a:cubicBezTo>
                  <a:cubicBezTo>
                    <a:pt x="8" y="130"/>
                    <a:pt x="18" y="192"/>
                    <a:pt x="18" y="202"/>
                  </a:cubicBezTo>
                  <a:cubicBezTo>
                    <a:pt x="18" y="212"/>
                    <a:pt x="4" y="258"/>
                    <a:pt x="2" y="264"/>
                  </a:cubicBezTo>
                  <a:cubicBezTo>
                    <a:pt x="0" y="270"/>
                    <a:pt x="0" y="290"/>
                    <a:pt x="0" y="290"/>
                  </a:cubicBezTo>
                  <a:lnTo>
                    <a:pt x="104" y="528"/>
                  </a:ln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1" name="Freeform 371"/>
            <p:cNvSpPr>
              <a:spLocks/>
            </p:cNvSpPr>
            <p:nvPr/>
          </p:nvSpPr>
          <p:spPr bwMode="auto">
            <a:xfrm>
              <a:off x="7596188" y="1735138"/>
              <a:ext cx="442913" cy="814388"/>
            </a:xfrm>
            <a:custGeom>
              <a:avLst/>
              <a:gdLst>
                <a:gd name="T0" fmla="*/ 110 w 290"/>
                <a:gd name="T1" fmla="*/ 496 h 533"/>
                <a:gd name="T2" fmla="*/ 122 w 290"/>
                <a:gd name="T3" fmla="*/ 432 h 533"/>
                <a:gd name="T4" fmla="*/ 127 w 290"/>
                <a:gd name="T5" fmla="*/ 414 h 533"/>
                <a:gd name="T6" fmla="*/ 161 w 290"/>
                <a:gd name="T7" fmla="*/ 380 h 533"/>
                <a:gd name="T8" fmla="*/ 186 w 290"/>
                <a:gd name="T9" fmla="*/ 301 h 533"/>
                <a:gd name="T10" fmla="*/ 212 w 290"/>
                <a:gd name="T11" fmla="*/ 329 h 533"/>
                <a:gd name="T12" fmla="*/ 287 w 290"/>
                <a:gd name="T13" fmla="*/ 231 h 533"/>
                <a:gd name="T14" fmla="*/ 270 w 290"/>
                <a:gd name="T15" fmla="*/ 183 h 533"/>
                <a:gd name="T16" fmla="*/ 240 w 290"/>
                <a:gd name="T17" fmla="*/ 180 h 533"/>
                <a:gd name="T18" fmla="*/ 235 w 290"/>
                <a:gd name="T19" fmla="*/ 150 h 533"/>
                <a:gd name="T20" fmla="*/ 209 w 290"/>
                <a:gd name="T21" fmla="*/ 150 h 533"/>
                <a:gd name="T22" fmla="*/ 206 w 290"/>
                <a:gd name="T23" fmla="*/ 151 h 533"/>
                <a:gd name="T24" fmla="*/ 139 w 290"/>
                <a:gd name="T25" fmla="*/ 20 h 533"/>
                <a:gd name="T26" fmla="*/ 87 w 290"/>
                <a:gd name="T27" fmla="*/ 0 h 533"/>
                <a:gd name="T28" fmla="*/ 85 w 290"/>
                <a:gd name="T29" fmla="*/ 1 h 533"/>
                <a:gd name="T30" fmla="*/ 59 w 290"/>
                <a:gd name="T31" fmla="*/ 24 h 533"/>
                <a:gd name="T32" fmla="*/ 35 w 290"/>
                <a:gd name="T33" fmla="*/ 18 h 533"/>
                <a:gd name="T34" fmla="*/ 16 w 290"/>
                <a:gd name="T35" fmla="*/ 94 h 533"/>
                <a:gd name="T36" fmla="*/ 14 w 290"/>
                <a:gd name="T37" fmla="*/ 165 h 533"/>
                <a:gd name="T38" fmla="*/ 5 w 290"/>
                <a:gd name="T39" fmla="*/ 255 h 533"/>
                <a:gd name="T40" fmla="*/ 4 w 290"/>
                <a:gd name="T41" fmla="*/ 301 h 533"/>
                <a:gd name="T42" fmla="*/ 108 w 290"/>
                <a:gd name="T43" fmla="*/ 529 h 533"/>
                <a:gd name="T44" fmla="*/ 18 w 290"/>
                <a:gd name="T45" fmla="*/ 323 h 533"/>
                <a:gd name="T46" fmla="*/ 4 w 290"/>
                <a:gd name="T47" fmla="*/ 285 h 533"/>
                <a:gd name="T48" fmla="*/ 19 w 290"/>
                <a:gd name="T49" fmla="*/ 181 h 533"/>
                <a:gd name="T50" fmla="*/ 24 w 290"/>
                <a:gd name="T51" fmla="*/ 80 h 533"/>
                <a:gd name="T52" fmla="*/ 33 w 290"/>
                <a:gd name="T53" fmla="*/ 22 h 533"/>
                <a:gd name="T54" fmla="*/ 61 w 290"/>
                <a:gd name="T55" fmla="*/ 27 h 533"/>
                <a:gd name="T56" fmla="*/ 88 w 290"/>
                <a:gd name="T57" fmla="*/ 5 h 533"/>
                <a:gd name="T58" fmla="*/ 118 w 290"/>
                <a:gd name="T59" fmla="*/ 14 h 533"/>
                <a:gd name="T60" fmla="*/ 134 w 290"/>
                <a:gd name="T61" fmla="*/ 19 h 533"/>
                <a:gd name="T62" fmla="*/ 202 w 290"/>
                <a:gd name="T63" fmla="*/ 153 h 533"/>
                <a:gd name="T64" fmla="*/ 204 w 290"/>
                <a:gd name="T65" fmla="*/ 154 h 533"/>
                <a:gd name="T66" fmla="*/ 238 w 290"/>
                <a:gd name="T67" fmla="*/ 182 h 533"/>
                <a:gd name="T68" fmla="*/ 267 w 290"/>
                <a:gd name="T69" fmla="*/ 186 h 533"/>
                <a:gd name="T70" fmla="*/ 269 w 290"/>
                <a:gd name="T71" fmla="*/ 191 h 533"/>
                <a:gd name="T72" fmla="*/ 282 w 290"/>
                <a:gd name="T73" fmla="*/ 225 h 533"/>
                <a:gd name="T74" fmla="*/ 284 w 290"/>
                <a:gd name="T75" fmla="*/ 229 h 533"/>
                <a:gd name="T76" fmla="*/ 220 w 290"/>
                <a:gd name="T77" fmla="*/ 312 h 533"/>
                <a:gd name="T78" fmla="*/ 201 w 290"/>
                <a:gd name="T79" fmla="*/ 325 h 533"/>
                <a:gd name="T80" fmla="*/ 182 w 290"/>
                <a:gd name="T81" fmla="*/ 299 h 533"/>
                <a:gd name="T82" fmla="*/ 155 w 290"/>
                <a:gd name="T83" fmla="*/ 380 h 533"/>
                <a:gd name="T84" fmla="*/ 118 w 290"/>
                <a:gd name="T85" fmla="*/ 433 h 533"/>
                <a:gd name="T86" fmla="*/ 106 w 290"/>
                <a:gd name="T87" fmla="*/ 499 h 533"/>
                <a:gd name="T88" fmla="*/ 108 w 290"/>
                <a:gd name="T89" fmla="*/ 5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0" h="533">
                  <a:moveTo>
                    <a:pt x="108" y="529"/>
                  </a:moveTo>
                  <a:cubicBezTo>
                    <a:pt x="105" y="520"/>
                    <a:pt x="109" y="506"/>
                    <a:pt x="110" y="496"/>
                  </a:cubicBezTo>
                  <a:cubicBezTo>
                    <a:pt x="112" y="482"/>
                    <a:pt x="115" y="467"/>
                    <a:pt x="118" y="452"/>
                  </a:cubicBezTo>
                  <a:cubicBezTo>
                    <a:pt x="119" y="446"/>
                    <a:pt x="120" y="439"/>
                    <a:pt x="122" y="432"/>
                  </a:cubicBezTo>
                  <a:cubicBezTo>
                    <a:pt x="123" y="426"/>
                    <a:pt x="124" y="421"/>
                    <a:pt x="126" y="415"/>
                  </a:cubicBezTo>
                  <a:cubicBezTo>
                    <a:pt x="126" y="415"/>
                    <a:pt x="125" y="415"/>
                    <a:pt x="127" y="414"/>
                  </a:cubicBezTo>
                  <a:cubicBezTo>
                    <a:pt x="128" y="412"/>
                    <a:pt x="130" y="411"/>
                    <a:pt x="132" y="409"/>
                  </a:cubicBezTo>
                  <a:cubicBezTo>
                    <a:pt x="142" y="399"/>
                    <a:pt x="151" y="390"/>
                    <a:pt x="161" y="380"/>
                  </a:cubicBezTo>
                  <a:cubicBezTo>
                    <a:pt x="166" y="375"/>
                    <a:pt x="168" y="373"/>
                    <a:pt x="169" y="366"/>
                  </a:cubicBezTo>
                  <a:cubicBezTo>
                    <a:pt x="175" y="344"/>
                    <a:pt x="180" y="323"/>
                    <a:pt x="186" y="301"/>
                  </a:cubicBezTo>
                  <a:cubicBezTo>
                    <a:pt x="185" y="301"/>
                    <a:pt x="183" y="301"/>
                    <a:pt x="182" y="301"/>
                  </a:cubicBezTo>
                  <a:cubicBezTo>
                    <a:pt x="185" y="307"/>
                    <a:pt x="202" y="343"/>
                    <a:pt x="212" y="329"/>
                  </a:cubicBezTo>
                  <a:cubicBezTo>
                    <a:pt x="224" y="310"/>
                    <a:pt x="239" y="293"/>
                    <a:pt x="253" y="275"/>
                  </a:cubicBezTo>
                  <a:cubicBezTo>
                    <a:pt x="264" y="260"/>
                    <a:pt x="276" y="246"/>
                    <a:pt x="287" y="231"/>
                  </a:cubicBezTo>
                  <a:cubicBezTo>
                    <a:pt x="290" y="228"/>
                    <a:pt x="282" y="213"/>
                    <a:pt x="280" y="210"/>
                  </a:cubicBezTo>
                  <a:cubicBezTo>
                    <a:pt x="277" y="201"/>
                    <a:pt x="273" y="192"/>
                    <a:pt x="270" y="183"/>
                  </a:cubicBezTo>
                  <a:cubicBezTo>
                    <a:pt x="270" y="183"/>
                    <a:pt x="269" y="182"/>
                    <a:pt x="268" y="182"/>
                  </a:cubicBezTo>
                  <a:cubicBezTo>
                    <a:pt x="259" y="181"/>
                    <a:pt x="249" y="181"/>
                    <a:pt x="240" y="180"/>
                  </a:cubicBezTo>
                  <a:cubicBezTo>
                    <a:pt x="241" y="181"/>
                    <a:pt x="241" y="181"/>
                    <a:pt x="242" y="182"/>
                  </a:cubicBezTo>
                  <a:cubicBezTo>
                    <a:pt x="241" y="173"/>
                    <a:pt x="242" y="157"/>
                    <a:pt x="235" y="150"/>
                  </a:cubicBezTo>
                  <a:cubicBezTo>
                    <a:pt x="232" y="146"/>
                    <a:pt x="226" y="148"/>
                    <a:pt x="221" y="149"/>
                  </a:cubicBezTo>
                  <a:cubicBezTo>
                    <a:pt x="217" y="149"/>
                    <a:pt x="213" y="149"/>
                    <a:pt x="209" y="150"/>
                  </a:cubicBezTo>
                  <a:cubicBezTo>
                    <a:pt x="207" y="150"/>
                    <a:pt x="206" y="150"/>
                    <a:pt x="205" y="150"/>
                  </a:cubicBezTo>
                  <a:cubicBezTo>
                    <a:pt x="203" y="150"/>
                    <a:pt x="206" y="152"/>
                    <a:pt x="206" y="151"/>
                  </a:cubicBezTo>
                  <a:cubicBezTo>
                    <a:pt x="195" y="131"/>
                    <a:pt x="185" y="110"/>
                    <a:pt x="175" y="90"/>
                  </a:cubicBezTo>
                  <a:cubicBezTo>
                    <a:pt x="163" y="67"/>
                    <a:pt x="151" y="43"/>
                    <a:pt x="139" y="20"/>
                  </a:cubicBezTo>
                  <a:cubicBezTo>
                    <a:pt x="136" y="15"/>
                    <a:pt x="131" y="14"/>
                    <a:pt x="126" y="13"/>
                  </a:cubicBezTo>
                  <a:cubicBezTo>
                    <a:pt x="113" y="9"/>
                    <a:pt x="100" y="4"/>
                    <a:pt x="87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6" y="0"/>
                    <a:pt x="85" y="0"/>
                    <a:pt x="85" y="1"/>
                  </a:cubicBezTo>
                  <a:cubicBezTo>
                    <a:pt x="76" y="8"/>
                    <a:pt x="68" y="16"/>
                    <a:pt x="60" y="23"/>
                  </a:cubicBezTo>
                  <a:cubicBezTo>
                    <a:pt x="58" y="25"/>
                    <a:pt x="61" y="24"/>
                    <a:pt x="59" y="24"/>
                  </a:cubicBezTo>
                  <a:cubicBezTo>
                    <a:pt x="56" y="23"/>
                    <a:pt x="53" y="22"/>
                    <a:pt x="50" y="22"/>
                  </a:cubicBezTo>
                  <a:cubicBezTo>
                    <a:pt x="45" y="20"/>
                    <a:pt x="40" y="19"/>
                    <a:pt x="35" y="18"/>
                  </a:cubicBezTo>
                  <a:cubicBezTo>
                    <a:pt x="34" y="18"/>
                    <a:pt x="32" y="18"/>
                    <a:pt x="32" y="19"/>
                  </a:cubicBezTo>
                  <a:cubicBezTo>
                    <a:pt x="27" y="44"/>
                    <a:pt x="22" y="69"/>
                    <a:pt x="16" y="94"/>
                  </a:cubicBezTo>
                  <a:cubicBezTo>
                    <a:pt x="14" y="104"/>
                    <a:pt x="12" y="114"/>
                    <a:pt x="10" y="124"/>
                  </a:cubicBezTo>
                  <a:cubicBezTo>
                    <a:pt x="8" y="137"/>
                    <a:pt x="12" y="153"/>
                    <a:pt x="14" y="165"/>
                  </a:cubicBezTo>
                  <a:cubicBezTo>
                    <a:pt x="15" y="178"/>
                    <a:pt x="19" y="193"/>
                    <a:pt x="18" y="206"/>
                  </a:cubicBezTo>
                  <a:cubicBezTo>
                    <a:pt x="16" y="222"/>
                    <a:pt x="10" y="239"/>
                    <a:pt x="5" y="255"/>
                  </a:cubicBezTo>
                  <a:cubicBezTo>
                    <a:pt x="2" y="267"/>
                    <a:pt x="0" y="279"/>
                    <a:pt x="0" y="292"/>
                  </a:cubicBezTo>
                  <a:cubicBezTo>
                    <a:pt x="0" y="295"/>
                    <a:pt x="3" y="299"/>
                    <a:pt x="4" y="301"/>
                  </a:cubicBezTo>
                  <a:cubicBezTo>
                    <a:pt x="37" y="378"/>
                    <a:pt x="71" y="454"/>
                    <a:pt x="104" y="531"/>
                  </a:cubicBezTo>
                  <a:cubicBezTo>
                    <a:pt x="105" y="533"/>
                    <a:pt x="109" y="531"/>
                    <a:pt x="108" y="529"/>
                  </a:cubicBezTo>
                  <a:cubicBezTo>
                    <a:pt x="90" y="488"/>
                    <a:pt x="72" y="447"/>
                    <a:pt x="54" y="405"/>
                  </a:cubicBezTo>
                  <a:cubicBezTo>
                    <a:pt x="42" y="378"/>
                    <a:pt x="30" y="351"/>
                    <a:pt x="18" y="323"/>
                  </a:cubicBezTo>
                  <a:cubicBezTo>
                    <a:pt x="14" y="315"/>
                    <a:pt x="10" y="306"/>
                    <a:pt x="7" y="298"/>
                  </a:cubicBezTo>
                  <a:cubicBezTo>
                    <a:pt x="4" y="292"/>
                    <a:pt x="4" y="292"/>
                    <a:pt x="4" y="285"/>
                  </a:cubicBezTo>
                  <a:cubicBezTo>
                    <a:pt x="5" y="259"/>
                    <a:pt x="17" y="235"/>
                    <a:pt x="21" y="209"/>
                  </a:cubicBezTo>
                  <a:cubicBezTo>
                    <a:pt x="23" y="200"/>
                    <a:pt x="21" y="190"/>
                    <a:pt x="19" y="181"/>
                  </a:cubicBezTo>
                  <a:cubicBezTo>
                    <a:pt x="18" y="166"/>
                    <a:pt x="16" y="151"/>
                    <a:pt x="14" y="137"/>
                  </a:cubicBezTo>
                  <a:cubicBezTo>
                    <a:pt x="13" y="118"/>
                    <a:pt x="20" y="98"/>
                    <a:pt x="24" y="80"/>
                  </a:cubicBezTo>
                  <a:cubicBezTo>
                    <a:pt x="28" y="60"/>
                    <a:pt x="32" y="40"/>
                    <a:pt x="36" y="21"/>
                  </a:cubicBezTo>
                  <a:cubicBezTo>
                    <a:pt x="35" y="21"/>
                    <a:pt x="34" y="21"/>
                    <a:pt x="33" y="22"/>
                  </a:cubicBezTo>
                  <a:cubicBezTo>
                    <a:pt x="39" y="23"/>
                    <a:pt x="44" y="24"/>
                    <a:pt x="49" y="26"/>
                  </a:cubicBezTo>
                  <a:cubicBezTo>
                    <a:pt x="52" y="26"/>
                    <a:pt x="59" y="29"/>
                    <a:pt x="61" y="27"/>
                  </a:cubicBezTo>
                  <a:cubicBezTo>
                    <a:pt x="70" y="20"/>
                    <a:pt x="78" y="12"/>
                    <a:pt x="87" y="4"/>
                  </a:cubicBezTo>
                  <a:cubicBezTo>
                    <a:pt x="87" y="4"/>
                    <a:pt x="85" y="4"/>
                    <a:pt x="88" y="5"/>
                  </a:cubicBezTo>
                  <a:cubicBezTo>
                    <a:pt x="90" y="5"/>
                    <a:pt x="92" y="6"/>
                    <a:pt x="95" y="7"/>
                  </a:cubicBezTo>
                  <a:cubicBezTo>
                    <a:pt x="102" y="9"/>
                    <a:pt x="110" y="12"/>
                    <a:pt x="118" y="14"/>
                  </a:cubicBezTo>
                  <a:cubicBezTo>
                    <a:pt x="123" y="16"/>
                    <a:pt x="129" y="18"/>
                    <a:pt x="134" y="19"/>
                  </a:cubicBezTo>
                  <a:cubicBezTo>
                    <a:pt x="136" y="20"/>
                    <a:pt x="134" y="19"/>
                    <a:pt x="134" y="19"/>
                  </a:cubicBezTo>
                  <a:cubicBezTo>
                    <a:pt x="135" y="20"/>
                    <a:pt x="135" y="21"/>
                    <a:pt x="136" y="22"/>
                  </a:cubicBezTo>
                  <a:cubicBezTo>
                    <a:pt x="158" y="66"/>
                    <a:pt x="180" y="109"/>
                    <a:pt x="202" y="153"/>
                  </a:cubicBezTo>
                  <a:cubicBezTo>
                    <a:pt x="202" y="153"/>
                    <a:pt x="202" y="153"/>
                    <a:pt x="202" y="153"/>
                  </a:cubicBezTo>
                  <a:cubicBezTo>
                    <a:pt x="203" y="154"/>
                    <a:pt x="203" y="154"/>
                    <a:pt x="204" y="154"/>
                  </a:cubicBezTo>
                  <a:cubicBezTo>
                    <a:pt x="210" y="153"/>
                    <a:pt x="231" y="148"/>
                    <a:pt x="234" y="155"/>
                  </a:cubicBezTo>
                  <a:cubicBezTo>
                    <a:pt x="237" y="163"/>
                    <a:pt x="237" y="173"/>
                    <a:pt x="238" y="182"/>
                  </a:cubicBezTo>
                  <a:cubicBezTo>
                    <a:pt x="238" y="183"/>
                    <a:pt x="239" y="184"/>
                    <a:pt x="240" y="184"/>
                  </a:cubicBezTo>
                  <a:cubicBezTo>
                    <a:pt x="249" y="185"/>
                    <a:pt x="258" y="185"/>
                    <a:pt x="267" y="186"/>
                  </a:cubicBezTo>
                  <a:cubicBezTo>
                    <a:pt x="268" y="186"/>
                    <a:pt x="266" y="183"/>
                    <a:pt x="267" y="186"/>
                  </a:cubicBezTo>
                  <a:cubicBezTo>
                    <a:pt x="267" y="188"/>
                    <a:pt x="268" y="189"/>
                    <a:pt x="269" y="191"/>
                  </a:cubicBezTo>
                  <a:cubicBezTo>
                    <a:pt x="271" y="197"/>
                    <a:pt x="273" y="203"/>
                    <a:pt x="276" y="209"/>
                  </a:cubicBezTo>
                  <a:cubicBezTo>
                    <a:pt x="278" y="215"/>
                    <a:pt x="280" y="220"/>
                    <a:pt x="282" y="225"/>
                  </a:cubicBezTo>
                  <a:cubicBezTo>
                    <a:pt x="283" y="227"/>
                    <a:pt x="283" y="228"/>
                    <a:pt x="284" y="230"/>
                  </a:cubicBezTo>
                  <a:cubicBezTo>
                    <a:pt x="284" y="232"/>
                    <a:pt x="285" y="228"/>
                    <a:pt x="284" y="229"/>
                  </a:cubicBezTo>
                  <a:cubicBezTo>
                    <a:pt x="279" y="235"/>
                    <a:pt x="274" y="241"/>
                    <a:pt x="270" y="248"/>
                  </a:cubicBezTo>
                  <a:cubicBezTo>
                    <a:pt x="253" y="269"/>
                    <a:pt x="236" y="290"/>
                    <a:pt x="220" y="312"/>
                  </a:cubicBezTo>
                  <a:cubicBezTo>
                    <a:pt x="217" y="315"/>
                    <a:pt x="214" y="319"/>
                    <a:pt x="212" y="322"/>
                  </a:cubicBezTo>
                  <a:cubicBezTo>
                    <a:pt x="208" y="327"/>
                    <a:pt x="206" y="330"/>
                    <a:pt x="201" y="325"/>
                  </a:cubicBezTo>
                  <a:cubicBezTo>
                    <a:pt x="194" y="318"/>
                    <a:pt x="190" y="308"/>
                    <a:pt x="186" y="299"/>
                  </a:cubicBezTo>
                  <a:cubicBezTo>
                    <a:pt x="185" y="297"/>
                    <a:pt x="182" y="298"/>
                    <a:pt x="182" y="299"/>
                  </a:cubicBezTo>
                  <a:cubicBezTo>
                    <a:pt x="177" y="321"/>
                    <a:pt x="171" y="343"/>
                    <a:pt x="166" y="365"/>
                  </a:cubicBezTo>
                  <a:cubicBezTo>
                    <a:pt x="164" y="373"/>
                    <a:pt x="162" y="374"/>
                    <a:pt x="155" y="380"/>
                  </a:cubicBezTo>
                  <a:cubicBezTo>
                    <a:pt x="145" y="390"/>
                    <a:pt x="135" y="400"/>
                    <a:pt x="125" y="410"/>
                  </a:cubicBezTo>
                  <a:cubicBezTo>
                    <a:pt x="120" y="416"/>
                    <a:pt x="119" y="425"/>
                    <a:pt x="118" y="433"/>
                  </a:cubicBezTo>
                  <a:cubicBezTo>
                    <a:pt x="116" y="440"/>
                    <a:pt x="115" y="447"/>
                    <a:pt x="113" y="454"/>
                  </a:cubicBezTo>
                  <a:cubicBezTo>
                    <a:pt x="110" y="469"/>
                    <a:pt x="108" y="484"/>
                    <a:pt x="106" y="499"/>
                  </a:cubicBezTo>
                  <a:cubicBezTo>
                    <a:pt x="104" y="508"/>
                    <a:pt x="101" y="521"/>
                    <a:pt x="104" y="531"/>
                  </a:cubicBezTo>
                  <a:cubicBezTo>
                    <a:pt x="105" y="533"/>
                    <a:pt x="109" y="532"/>
                    <a:pt x="108" y="52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2" name="Freeform 372"/>
            <p:cNvSpPr>
              <a:spLocks/>
            </p:cNvSpPr>
            <p:nvPr/>
          </p:nvSpPr>
          <p:spPr bwMode="auto">
            <a:xfrm>
              <a:off x="5186363" y="4716463"/>
              <a:ext cx="754063" cy="619125"/>
            </a:xfrm>
            <a:custGeom>
              <a:avLst/>
              <a:gdLst>
                <a:gd name="T0" fmla="*/ 420 w 494"/>
                <a:gd name="T1" fmla="*/ 263 h 405"/>
                <a:gd name="T2" fmla="*/ 403 w 494"/>
                <a:gd name="T3" fmla="*/ 195 h 405"/>
                <a:gd name="T4" fmla="*/ 235 w 494"/>
                <a:gd name="T5" fmla="*/ 207 h 405"/>
                <a:gd name="T6" fmla="*/ 235 w 494"/>
                <a:gd name="T7" fmla="*/ 163 h 405"/>
                <a:gd name="T8" fmla="*/ 277 w 494"/>
                <a:gd name="T9" fmla="*/ 102 h 405"/>
                <a:gd name="T10" fmla="*/ 277 w 494"/>
                <a:gd name="T11" fmla="*/ 67 h 405"/>
                <a:gd name="T12" fmla="*/ 248 w 494"/>
                <a:gd name="T13" fmla="*/ 0 h 405"/>
                <a:gd name="T14" fmla="*/ 0 w 494"/>
                <a:gd name="T15" fmla="*/ 22 h 405"/>
                <a:gd name="T16" fmla="*/ 0 w 494"/>
                <a:gd name="T17" fmla="*/ 115 h 405"/>
                <a:gd name="T18" fmla="*/ 53 w 494"/>
                <a:gd name="T19" fmla="*/ 207 h 405"/>
                <a:gd name="T20" fmla="*/ 46 w 494"/>
                <a:gd name="T21" fmla="*/ 365 h 405"/>
                <a:gd name="T22" fmla="*/ 118 w 494"/>
                <a:gd name="T23" fmla="*/ 353 h 405"/>
                <a:gd name="T24" fmla="*/ 198 w 494"/>
                <a:gd name="T25" fmla="*/ 371 h 405"/>
                <a:gd name="T26" fmla="*/ 240 w 494"/>
                <a:gd name="T27" fmla="*/ 369 h 405"/>
                <a:gd name="T28" fmla="*/ 216 w 494"/>
                <a:gd name="T29" fmla="*/ 359 h 405"/>
                <a:gd name="T30" fmla="*/ 208 w 494"/>
                <a:gd name="T31" fmla="*/ 341 h 405"/>
                <a:gd name="T32" fmla="*/ 280 w 494"/>
                <a:gd name="T33" fmla="*/ 363 h 405"/>
                <a:gd name="T34" fmla="*/ 290 w 494"/>
                <a:gd name="T35" fmla="*/ 389 h 405"/>
                <a:gd name="T36" fmla="*/ 344 w 494"/>
                <a:gd name="T37" fmla="*/ 405 h 405"/>
                <a:gd name="T38" fmla="*/ 356 w 494"/>
                <a:gd name="T39" fmla="*/ 381 h 405"/>
                <a:gd name="T40" fmla="*/ 378 w 494"/>
                <a:gd name="T41" fmla="*/ 383 h 405"/>
                <a:gd name="T42" fmla="*/ 384 w 494"/>
                <a:gd name="T43" fmla="*/ 399 h 405"/>
                <a:gd name="T44" fmla="*/ 400 w 494"/>
                <a:gd name="T45" fmla="*/ 391 h 405"/>
                <a:gd name="T46" fmla="*/ 404 w 494"/>
                <a:gd name="T47" fmla="*/ 361 h 405"/>
                <a:gd name="T48" fmla="*/ 426 w 494"/>
                <a:gd name="T49" fmla="*/ 353 h 405"/>
                <a:gd name="T50" fmla="*/ 464 w 494"/>
                <a:gd name="T51" fmla="*/ 389 h 405"/>
                <a:gd name="T52" fmla="*/ 494 w 494"/>
                <a:gd name="T53" fmla="*/ 379 h 405"/>
                <a:gd name="T54" fmla="*/ 444 w 494"/>
                <a:gd name="T55" fmla="*/ 343 h 405"/>
                <a:gd name="T56" fmla="*/ 464 w 494"/>
                <a:gd name="T57" fmla="*/ 311 h 405"/>
                <a:gd name="T58" fmla="*/ 458 w 494"/>
                <a:gd name="T59" fmla="*/ 287 h 405"/>
                <a:gd name="T60" fmla="*/ 428 w 494"/>
                <a:gd name="T61" fmla="*/ 299 h 405"/>
                <a:gd name="T62" fmla="*/ 394 w 494"/>
                <a:gd name="T63" fmla="*/ 289 h 405"/>
                <a:gd name="T64" fmla="*/ 354 w 494"/>
                <a:gd name="T65" fmla="*/ 293 h 405"/>
                <a:gd name="T66" fmla="*/ 364 w 494"/>
                <a:gd name="T67" fmla="*/ 265 h 405"/>
                <a:gd name="T68" fmla="*/ 408 w 494"/>
                <a:gd name="T69" fmla="*/ 265 h 405"/>
                <a:gd name="T70" fmla="*/ 420 w 494"/>
                <a:gd name="T71" fmla="*/ 26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4" h="405">
                  <a:moveTo>
                    <a:pt x="420" y="263"/>
                  </a:moveTo>
                  <a:cubicBezTo>
                    <a:pt x="403" y="195"/>
                    <a:pt x="403" y="195"/>
                    <a:pt x="403" y="195"/>
                  </a:cubicBezTo>
                  <a:cubicBezTo>
                    <a:pt x="235" y="207"/>
                    <a:pt x="235" y="207"/>
                    <a:pt x="235" y="207"/>
                  </a:cubicBezTo>
                  <a:cubicBezTo>
                    <a:pt x="235" y="163"/>
                    <a:pt x="235" y="163"/>
                    <a:pt x="235" y="163"/>
                  </a:cubicBezTo>
                  <a:cubicBezTo>
                    <a:pt x="277" y="102"/>
                    <a:pt x="277" y="102"/>
                    <a:pt x="277" y="102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56" y="163"/>
                    <a:pt x="53" y="207"/>
                  </a:cubicBezTo>
                  <a:cubicBezTo>
                    <a:pt x="51" y="251"/>
                    <a:pt x="46" y="365"/>
                    <a:pt x="46" y="365"/>
                  </a:cubicBezTo>
                  <a:cubicBezTo>
                    <a:pt x="46" y="365"/>
                    <a:pt x="108" y="351"/>
                    <a:pt x="118" y="353"/>
                  </a:cubicBezTo>
                  <a:cubicBezTo>
                    <a:pt x="128" y="355"/>
                    <a:pt x="198" y="371"/>
                    <a:pt x="198" y="371"/>
                  </a:cubicBezTo>
                  <a:cubicBezTo>
                    <a:pt x="240" y="369"/>
                    <a:pt x="240" y="369"/>
                    <a:pt x="240" y="369"/>
                  </a:cubicBezTo>
                  <a:cubicBezTo>
                    <a:pt x="216" y="359"/>
                    <a:pt x="216" y="359"/>
                    <a:pt x="216" y="359"/>
                  </a:cubicBezTo>
                  <a:cubicBezTo>
                    <a:pt x="208" y="341"/>
                    <a:pt x="208" y="341"/>
                    <a:pt x="208" y="341"/>
                  </a:cubicBezTo>
                  <a:cubicBezTo>
                    <a:pt x="280" y="363"/>
                    <a:pt x="280" y="363"/>
                    <a:pt x="280" y="363"/>
                  </a:cubicBezTo>
                  <a:cubicBezTo>
                    <a:pt x="290" y="389"/>
                    <a:pt x="290" y="389"/>
                    <a:pt x="290" y="389"/>
                  </a:cubicBezTo>
                  <a:cubicBezTo>
                    <a:pt x="344" y="405"/>
                    <a:pt x="344" y="405"/>
                    <a:pt x="344" y="405"/>
                  </a:cubicBezTo>
                  <a:cubicBezTo>
                    <a:pt x="344" y="405"/>
                    <a:pt x="348" y="381"/>
                    <a:pt x="356" y="381"/>
                  </a:cubicBezTo>
                  <a:cubicBezTo>
                    <a:pt x="364" y="381"/>
                    <a:pt x="378" y="383"/>
                    <a:pt x="378" y="383"/>
                  </a:cubicBezTo>
                  <a:cubicBezTo>
                    <a:pt x="384" y="399"/>
                    <a:pt x="384" y="399"/>
                    <a:pt x="384" y="399"/>
                  </a:cubicBezTo>
                  <a:cubicBezTo>
                    <a:pt x="400" y="391"/>
                    <a:pt x="400" y="391"/>
                    <a:pt x="400" y="391"/>
                  </a:cubicBezTo>
                  <a:cubicBezTo>
                    <a:pt x="404" y="361"/>
                    <a:pt x="404" y="361"/>
                    <a:pt x="404" y="361"/>
                  </a:cubicBezTo>
                  <a:cubicBezTo>
                    <a:pt x="426" y="353"/>
                    <a:pt x="426" y="353"/>
                    <a:pt x="426" y="353"/>
                  </a:cubicBezTo>
                  <a:cubicBezTo>
                    <a:pt x="464" y="389"/>
                    <a:pt x="464" y="389"/>
                    <a:pt x="464" y="389"/>
                  </a:cubicBezTo>
                  <a:cubicBezTo>
                    <a:pt x="494" y="379"/>
                    <a:pt x="494" y="379"/>
                    <a:pt x="494" y="379"/>
                  </a:cubicBezTo>
                  <a:cubicBezTo>
                    <a:pt x="444" y="343"/>
                    <a:pt x="444" y="343"/>
                    <a:pt x="444" y="343"/>
                  </a:cubicBezTo>
                  <a:cubicBezTo>
                    <a:pt x="464" y="311"/>
                    <a:pt x="464" y="311"/>
                    <a:pt x="464" y="311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28" y="299"/>
                    <a:pt x="428" y="299"/>
                    <a:pt x="428" y="299"/>
                  </a:cubicBezTo>
                  <a:cubicBezTo>
                    <a:pt x="428" y="299"/>
                    <a:pt x="400" y="287"/>
                    <a:pt x="394" y="289"/>
                  </a:cubicBezTo>
                  <a:cubicBezTo>
                    <a:pt x="388" y="291"/>
                    <a:pt x="352" y="299"/>
                    <a:pt x="354" y="293"/>
                  </a:cubicBezTo>
                  <a:cubicBezTo>
                    <a:pt x="356" y="287"/>
                    <a:pt x="364" y="265"/>
                    <a:pt x="364" y="265"/>
                  </a:cubicBezTo>
                  <a:cubicBezTo>
                    <a:pt x="364" y="265"/>
                    <a:pt x="402" y="265"/>
                    <a:pt x="408" y="265"/>
                  </a:cubicBezTo>
                  <a:cubicBezTo>
                    <a:pt x="410" y="265"/>
                    <a:pt x="414" y="264"/>
                    <a:pt x="420" y="263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3" name="Freeform 373"/>
            <p:cNvSpPr>
              <a:spLocks/>
            </p:cNvSpPr>
            <p:nvPr/>
          </p:nvSpPr>
          <p:spPr bwMode="auto">
            <a:xfrm>
              <a:off x="5186363" y="4716463"/>
              <a:ext cx="754063" cy="619125"/>
            </a:xfrm>
            <a:custGeom>
              <a:avLst/>
              <a:gdLst>
                <a:gd name="T0" fmla="*/ 420 w 494"/>
                <a:gd name="T1" fmla="*/ 263 h 405"/>
                <a:gd name="T2" fmla="*/ 403 w 494"/>
                <a:gd name="T3" fmla="*/ 195 h 405"/>
                <a:gd name="T4" fmla="*/ 235 w 494"/>
                <a:gd name="T5" fmla="*/ 207 h 405"/>
                <a:gd name="T6" fmla="*/ 235 w 494"/>
                <a:gd name="T7" fmla="*/ 163 h 405"/>
                <a:gd name="T8" fmla="*/ 277 w 494"/>
                <a:gd name="T9" fmla="*/ 102 h 405"/>
                <a:gd name="T10" fmla="*/ 277 w 494"/>
                <a:gd name="T11" fmla="*/ 67 h 405"/>
                <a:gd name="T12" fmla="*/ 248 w 494"/>
                <a:gd name="T13" fmla="*/ 0 h 405"/>
                <a:gd name="T14" fmla="*/ 0 w 494"/>
                <a:gd name="T15" fmla="*/ 22 h 405"/>
                <a:gd name="T16" fmla="*/ 0 w 494"/>
                <a:gd name="T17" fmla="*/ 115 h 405"/>
                <a:gd name="T18" fmla="*/ 53 w 494"/>
                <a:gd name="T19" fmla="*/ 207 h 405"/>
                <a:gd name="T20" fmla="*/ 46 w 494"/>
                <a:gd name="T21" fmla="*/ 365 h 405"/>
                <a:gd name="T22" fmla="*/ 118 w 494"/>
                <a:gd name="T23" fmla="*/ 353 h 405"/>
                <a:gd name="T24" fmla="*/ 198 w 494"/>
                <a:gd name="T25" fmla="*/ 371 h 405"/>
                <a:gd name="T26" fmla="*/ 240 w 494"/>
                <a:gd name="T27" fmla="*/ 369 h 405"/>
                <a:gd name="T28" fmla="*/ 216 w 494"/>
                <a:gd name="T29" fmla="*/ 359 h 405"/>
                <a:gd name="T30" fmla="*/ 208 w 494"/>
                <a:gd name="T31" fmla="*/ 341 h 405"/>
                <a:gd name="T32" fmla="*/ 280 w 494"/>
                <a:gd name="T33" fmla="*/ 363 h 405"/>
                <a:gd name="T34" fmla="*/ 290 w 494"/>
                <a:gd name="T35" fmla="*/ 389 h 405"/>
                <a:gd name="T36" fmla="*/ 344 w 494"/>
                <a:gd name="T37" fmla="*/ 405 h 405"/>
                <a:gd name="T38" fmla="*/ 356 w 494"/>
                <a:gd name="T39" fmla="*/ 381 h 405"/>
                <a:gd name="T40" fmla="*/ 378 w 494"/>
                <a:gd name="T41" fmla="*/ 383 h 405"/>
                <a:gd name="T42" fmla="*/ 384 w 494"/>
                <a:gd name="T43" fmla="*/ 399 h 405"/>
                <a:gd name="T44" fmla="*/ 400 w 494"/>
                <a:gd name="T45" fmla="*/ 391 h 405"/>
                <a:gd name="T46" fmla="*/ 404 w 494"/>
                <a:gd name="T47" fmla="*/ 361 h 405"/>
                <a:gd name="T48" fmla="*/ 426 w 494"/>
                <a:gd name="T49" fmla="*/ 353 h 405"/>
                <a:gd name="T50" fmla="*/ 464 w 494"/>
                <a:gd name="T51" fmla="*/ 389 h 405"/>
                <a:gd name="T52" fmla="*/ 494 w 494"/>
                <a:gd name="T53" fmla="*/ 379 h 405"/>
                <a:gd name="T54" fmla="*/ 444 w 494"/>
                <a:gd name="T55" fmla="*/ 343 h 405"/>
                <a:gd name="T56" fmla="*/ 464 w 494"/>
                <a:gd name="T57" fmla="*/ 311 h 405"/>
                <a:gd name="T58" fmla="*/ 458 w 494"/>
                <a:gd name="T59" fmla="*/ 287 h 405"/>
                <a:gd name="T60" fmla="*/ 428 w 494"/>
                <a:gd name="T61" fmla="*/ 299 h 405"/>
                <a:gd name="T62" fmla="*/ 394 w 494"/>
                <a:gd name="T63" fmla="*/ 289 h 405"/>
                <a:gd name="T64" fmla="*/ 354 w 494"/>
                <a:gd name="T65" fmla="*/ 293 h 405"/>
                <a:gd name="T66" fmla="*/ 364 w 494"/>
                <a:gd name="T67" fmla="*/ 265 h 405"/>
                <a:gd name="T68" fmla="*/ 408 w 494"/>
                <a:gd name="T69" fmla="*/ 265 h 405"/>
                <a:gd name="T70" fmla="*/ 420 w 494"/>
                <a:gd name="T71" fmla="*/ 263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94" h="405">
                  <a:moveTo>
                    <a:pt x="420" y="263"/>
                  </a:moveTo>
                  <a:cubicBezTo>
                    <a:pt x="403" y="195"/>
                    <a:pt x="403" y="195"/>
                    <a:pt x="403" y="195"/>
                  </a:cubicBezTo>
                  <a:cubicBezTo>
                    <a:pt x="235" y="207"/>
                    <a:pt x="235" y="207"/>
                    <a:pt x="235" y="207"/>
                  </a:cubicBezTo>
                  <a:cubicBezTo>
                    <a:pt x="235" y="163"/>
                    <a:pt x="235" y="163"/>
                    <a:pt x="235" y="163"/>
                  </a:cubicBezTo>
                  <a:cubicBezTo>
                    <a:pt x="277" y="102"/>
                    <a:pt x="277" y="102"/>
                    <a:pt x="277" y="102"/>
                  </a:cubicBezTo>
                  <a:cubicBezTo>
                    <a:pt x="277" y="67"/>
                    <a:pt x="277" y="67"/>
                    <a:pt x="277" y="67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5"/>
                    <a:pt x="56" y="163"/>
                    <a:pt x="53" y="207"/>
                  </a:cubicBezTo>
                  <a:cubicBezTo>
                    <a:pt x="51" y="251"/>
                    <a:pt x="46" y="365"/>
                    <a:pt x="46" y="365"/>
                  </a:cubicBezTo>
                  <a:cubicBezTo>
                    <a:pt x="46" y="365"/>
                    <a:pt x="108" y="351"/>
                    <a:pt x="118" y="353"/>
                  </a:cubicBezTo>
                  <a:cubicBezTo>
                    <a:pt x="128" y="355"/>
                    <a:pt x="198" y="371"/>
                    <a:pt x="198" y="371"/>
                  </a:cubicBezTo>
                  <a:cubicBezTo>
                    <a:pt x="240" y="369"/>
                    <a:pt x="240" y="369"/>
                    <a:pt x="240" y="369"/>
                  </a:cubicBezTo>
                  <a:cubicBezTo>
                    <a:pt x="216" y="359"/>
                    <a:pt x="216" y="359"/>
                    <a:pt x="216" y="359"/>
                  </a:cubicBezTo>
                  <a:cubicBezTo>
                    <a:pt x="208" y="341"/>
                    <a:pt x="208" y="341"/>
                    <a:pt x="208" y="341"/>
                  </a:cubicBezTo>
                  <a:cubicBezTo>
                    <a:pt x="280" y="363"/>
                    <a:pt x="280" y="363"/>
                    <a:pt x="280" y="363"/>
                  </a:cubicBezTo>
                  <a:cubicBezTo>
                    <a:pt x="290" y="389"/>
                    <a:pt x="290" y="389"/>
                    <a:pt x="290" y="389"/>
                  </a:cubicBezTo>
                  <a:cubicBezTo>
                    <a:pt x="344" y="405"/>
                    <a:pt x="344" y="405"/>
                    <a:pt x="344" y="405"/>
                  </a:cubicBezTo>
                  <a:cubicBezTo>
                    <a:pt x="344" y="405"/>
                    <a:pt x="348" y="381"/>
                    <a:pt x="356" y="381"/>
                  </a:cubicBezTo>
                  <a:cubicBezTo>
                    <a:pt x="364" y="381"/>
                    <a:pt x="378" y="383"/>
                    <a:pt x="378" y="383"/>
                  </a:cubicBezTo>
                  <a:cubicBezTo>
                    <a:pt x="384" y="399"/>
                    <a:pt x="384" y="399"/>
                    <a:pt x="384" y="399"/>
                  </a:cubicBezTo>
                  <a:cubicBezTo>
                    <a:pt x="400" y="391"/>
                    <a:pt x="400" y="391"/>
                    <a:pt x="400" y="391"/>
                  </a:cubicBezTo>
                  <a:cubicBezTo>
                    <a:pt x="404" y="361"/>
                    <a:pt x="404" y="361"/>
                    <a:pt x="404" y="361"/>
                  </a:cubicBezTo>
                  <a:cubicBezTo>
                    <a:pt x="426" y="353"/>
                    <a:pt x="426" y="353"/>
                    <a:pt x="426" y="353"/>
                  </a:cubicBezTo>
                  <a:cubicBezTo>
                    <a:pt x="464" y="389"/>
                    <a:pt x="464" y="389"/>
                    <a:pt x="464" y="389"/>
                  </a:cubicBezTo>
                  <a:cubicBezTo>
                    <a:pt x="494" y="379"/>
                    <a:pt x="494" y="379"/>
                    <a:pt x="494" y="379"/>
                  </a:cubicBezTo>
                  <a:cubicBezTo>
                    <a:pt x="444" y="343"/>
                    <a:pt x="444" y="343"/>
                    <a:pt x="444" y="343"/>
                  </a:cubicBezTo>
                  <a:cubicBezTo>
                    <a:pt x="464" y="311"/>
                    <a:pt x="464" y="311"/>
                    <a:pt x="464" y="311"/>
                  </a:cubicBezTo>
                  <a:cubicBezTo>
                    <a:pt x="458" y="287"/>
                    <a:pt x="458" y="287"/>
                    <a:pt x="458" y="287"/>
                  </a:cubicBezTo>
                  <a:cubicBezTo>
                    <a:pt x="428" y="299"/>
                    <a:pt x="428" y="299"/>
                    <a:pt x="428" y="299"/>
                  </a:cubicBezTo>
                  <a:cubicBezTo>
                    <a:pt x="428" y="299"/>
                    <a:pt x="400" y="287"/>
                    <a:pt x="394" y="289"/>
                  </a:cubicBezTo>
                  <a:cubicBezTo>
                    <a:pt x="388" y="291"/>
                    <a:pt x="352" y="299"/>
                    <a:pt x="354" y="293"/>
                  </a:cubicBezTo>
                  <a:cubicBezTo>
                    <a:pt x="356" y="287"/>
                    <a:pt x="364" y="265"/>
                    <a:pt x="364" y="265"/>
                  </a:cubicBezTo>
                  <a:cubicBezTo>
                    <a:pt x="364" y="265"/>
                    <a:pt x="402" y="265"/>
                    <a:pt x="408" y="265"/>
                  </a:cubicBezTo>
                  <a:cubicBezTo>
                    <a:pt x="410" y="265"/>
                    <a:pt x="414" y="264"/>
                    <a:pt x="420" y="26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4" name="Freeform 374"/>
            <p:cNvSpPr>
              <a:spLocks/>
            </p:cNvSpPr>
            <p:nvPr/>
          </p:nvSpPr>
          <p:spPr bwMode="auto">
            <a:xfrm>
              <a:off x="5180013" y="4713288"/>
              <a:ext cx="763588" cy="625475"/>
            </a:xfrm>
            <a:custGeom>
              <a:avLst/>
              <a:gdLst>
                <a:gd name="T0" fmla="*/ 407 w 500"/>
                <a:gd name="T1" fmla="*/ 195 h 409"/>
                <a:gd name="T2" fmla="*/ 241 w 500"/>
                <a:gd name="T3" fmla="*/ 179 h 409"/>
                <a:gd name="T4" fmla="*/ 283 w 500"/>
                <a:gd name="T5" fmla="*/ 105 h 409"/>
                <a:gd name="T6" fmla="*/ 280 w 500"/>
                <a:gd name="T7" fmla="*/ 61 h 409"/>
                <a:gd name="T8" fmla="*/ 4 w 500"/>
                <a:gd name="T9" fmla="*/ 22 h 409"/>
                <a:gd name="T10" fmla="*/ 3 w 500"/>
                <a:gd name="T11" fmla="*/ 119 h 409"/>
                <a:gd name="T12" fmla="*/ 53 w 500"/>
                <a:gd name="T13" fmla="*/ 258 h 409"/>
                <a:gd name="T14" fmla="*/ 51 w 500"/>
                <a:gd name="T15" fmla="*/ 369 h 409"/>
                <a:gd name="T16" fmla="*/ 151 w 500"/>
                <a:gd name="T17" fmla="*/ 363 h 409"/>
                <a:gd name="T18" fmla="*/ 244 w 500"/>
                <a:gd name="T19" fmla="*/ 373 h 409"/>
                <a:gd name="T20" fmla="*/ 221 w 500"/>
                <a:gd name="T21" fmla="*/ 359 h 409"/>
                <a:gd name="T22" fmla="*/ 211 w 500"/>
                <a:gd name="T23" fmla="*/ 345 h 409"/>
                <a:gd name="T24" fmla="*/ 283 w 500"/>
                <a:gd name="T25" fmla="*/ 367 h 409"/>
                <a:gd name="T26" fmla="*/ 292 w 500"/>
                <a:gd name="T27" fmla="*/ 392 h 409"/>
                <a:gd name="T28" fmla="*/ 350 w 500"/>
                <a:gd name="T29" fmla="*/ 408 h 409"/>
                <a:gd name="T30" fmla="*/ 370 w 500"/>
                <a:gd name="T31" fmla="*/ 386 h 409"/>
                <a:gd name="T32" fmla="*/ 381 w 500"/>
                <a:gd name="T33" fmla="*/ 389 h 409"/>
                <a:gd name="T34" fmla="*/ 404 w 500"/>
                <a:gd name="T35" fmla="*/ 395 h 409"/>
                <a:gd name="T36" fmla="*/ 410 w 500"/>
                <a:gd name="T37" fmla="*/ 364 h 409"/>
                <a:gd name="T38" fmla="*/ 428 w 500"/>
                <a:gd name="T39" fmla="*/ 358 h 409"/>
                <a:gd name="T40" fmla="*/ 441 w 500"/>
                <a:gd name="T41" fmla="*/ 368 h 409"/>
                <a:gd name="T42" fmla="*/ 499 w 500"/>
                <a:gd name="T43" fmla="*/ 383 h 409"/>
                <a:gd name="T44" fmla="*/ 450 w 500"/>
                <a:gd name="T45" fmla="*/ 346 h 409"/>
                <a:gd name="T46" fmla="*/ 464 w 500"/>
                <a:gd name="T47" fmla="*/ 288 h 409"/>
                <a:gd name="T48" fmla="*/ 433 w 500"/>
                <a:gd name="T49" fmla="*/ 299 h 409"/>
                <a:gd name="T50" fmla="*/ 402 w 500"/>
                <a:gd name="T51" fmla="*/ 289 h 409"/>
                <a:gd name="T52" fmla="*/ 363 w 500"/>
                <a:gd name="T53" fmla="*/ 288 h 409"/>
                <a:gd name="T54" fmla="*/ 370 w 500"/>
                <a:gd name="T55" fmla="*/ 269 h 409"/>
                <a:gd name="T56" fmla="*/ 368 w 500"/>
                <a:gd name="T57" fmla="*/ 265 h 409"/>
                <a:gd name="T58" fmla="*/ 357 w 500"/>
                <a:gd name="T59" fmla="*/ 298 h 409"/>
                <a:gd name="T60" fmla="*/ 416 w 500"/>
                <a:gd name="T61" fmla="*/ 297 h 409"/>
                <a:gd name="T62" fmla="*/ 463 w 500"/>
                <a:gd name="T63" fmla="*/ 291 h 409"/>
                <a:gd name="T64" fmla="*/ 466 w 500"/>
                <a:gd name="T65" fmla="*/ 313 h 409"/>
                <a:gd name="T66" fmla="*/ 446 w 500"/>
                <a:gd name="T67" fmla="*/ 344 h 409"/>
                <a:gd name="T68" fmla="*/ 497 w 500"/>
                <a:gd name="T69" fmla="*/ 379 h 409"/>
                <a:gd name="T70" fmla="*/ 468 w 500"/>
                <a:gd name="T71" fmla="*/ 389 h 409"/>
                <a:gd name="T72" fmla="*/ 429 w 500"/>
                <a:gd name="T73" fmla="*/ 353 h 409"/>
                <a:gd name="T74" fmla="*/ 402 w 500"/>
                <a:gd name="T75" fmla="*/ 389 h 409"/>
                <a:gd name="T76" fmla="*/ 387 w 500"/>
                <a:gd name="T77" fmla="*/ 399 h 409"/>
                <a:gd name="T78" fmla="*/ 383 w 500"/>
                <a:gd name="T79" fmla="*/ 383 h 409"/>
                <a:gd name="T80" fmla="*/ 349 w 500"/>
                <a:gd name="T81" fmla="*/ 405 h 409"/>
                <a:gd name="T82" fmla="*/ 295 w 500"/>
                <a:gd name="T83" fmla="*/ 388 h 409"/>
                <a:gd name="T84" fmla="*/ 253 w 500"/>
                <a:gd name="T85" fmla="*/ 354 h 409"/>
                <a:gd name="T86" fmla="*/ 220 w 500"/>
                <a:gd name="T87" fmla="*/ 363 h 409"/>
                <a:gd name="T88" fmla="*/ 223 w 500"/>
                <a:gd name="T89" fmla="*/ 370 h 409"/>
                <a:gd name="T90" fmla="*/ 123 w 500"/>
                <a:gd name="T91" fmla="*/ 353 h 409"/>
                <a:gd name="T92" fmla="*/ 52 w 500"/>
                <a:gd name="T93" fmla="*/ 367 h 409"/>
                <a:gd name="T94" fmla="*/ 53 w 500"/>
                <a:gd name="T95" fmla="*/ 178 h 409"/>
                <a:gd name="T96" fmla="*/ 6 w 500"/>
                <a:gd name="T97" fmla="*/ 116 h 409"/>
                <a:gd name="T98" fmla="*/ 6 w 500"/>
                <a:gd name="T99" fmla="*/ 24 h 409"/>
                <a:gd name="T100" fmla="*/ 227 w 500"/>
                <a:gd name="T101" fmla="*/ 6 h 409"/>
                <a:gd name="T102" fmla="*/ 255 w 500"/>
                <a:gd name="T103" fmla="*/ 14 h 409"/>
                <a:gd name="T104" fmla="*/ 279 w 500"/>
                <a:gd name="T105" fmla="*/ 78 h 409"/>
                <a:gd name="T106" fmla="*/ 279 w 500"/>
                <a:gd name="T107" fmla="*/ 103 h 409"/>
                <a:gd name="T108" fmla="*/ 237 w 500"/>
                <a:gd name="T109" fmla="*/ 181 h 409"/>
                <a:gd name="T110" fmla="*/ 371 w 500"/>
                <a:gd name="T111" fmla="*/ 202 h 409"/>
                <a:gd name="T112" fmla="*/ 405 w 500"/>
                <a:gd name="T113" fmla="*/ 198 h 409"/>
                <a:gd name="T114" fmla="*/ 426 w 500"/>
                <a:gd name="T115" fmla="*/ 26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409">
                  <a:moveTo>
                    <a:pt x="426" y="264"/>
                  </a:moveTo>
                  <a:cubicBezTo>
                    <a:pt x="420" y="242"/>
                    <a:pt x="414" y="219"/>
                    <a:pt x="409" y="196"/>
                  </a:cubicBezTo>
                  <a:cubicBezTo>
                    <a:pt x="408" y="196"/>
                    <a:pt x="408" y="195"/>
                    <a:pt x="407" y="195"/>
                  </a:cubicBezTo>
                  <a:cubicBezTo>
                    <a:pt x="351" y="199"/>
                    <a:pt x="295" y="203"/>
                    <a:pt x="239" y="207"/>
                  </a:cubicBezTo>
                  <a:cubicBezTo>
                    <a:pt x="239" y="208"/>
                    <a:pt x="240" y="208"/>
                    <a:pt x="241" y="209"/>
                  </a:cubicBezTo>
                  <a:cubicBezTo>
                    <a:pt x="241" y="199"/>
                    <a:pt x="241" y="189"/>
                    <a:pt x="241" y="179"/>
                  </a:cubicBezTo>
                  <a:cubicBezTo>
                    <a:pt x="241" y="175"/>
                    <a:pt x="241" y="170"/>
                    <a:pt x="241" y="165"/>
                  </a:cubicBezTo>
                  <a:cubicBezTo>
                    <a:pt x="241" y="166"/>
                    <a:pt x="243" y="162"/>
                    <a:pt x="244" y="161"/>
                  </a:cubicBezTo>
                  <a:cubicBezTo>
                    <a:pt x="257" y="142"/>
                    <a:pt x="270" y="123"/>
                    <a:pt x="283" y="105"/>
                  </a:cubicBezTo>
                  <a:cubicBezTo>
                    <a:pt x="284" y="103"/>
                    <a:pt x="283" y="100"/>
                    <a:pt x="283" y="98"/>
                  </a:cubicBezTo>
                  <a:cubicBezTo>
                    <a:pt x="283" y="91"/>
                    <a:pt x="283" y="85"/>
                    <a:pt x="283" y="78"/>
                  </a:cubicBezTo>
                  <a:cubicBezTo>
                    <a:pt x="283" y="71"/>
                    <a:pt x="283" y="68"/>
                    <a:pt x="280" y="61"/>
                  </a:cubicBezTo>
                  <a:cubicBezTo>
                    <a:pt x="271" y="41"/>
                    <a:pt x="262" y="21"/>
                    <a:pt x="254" y="1"/>
                  </a:cubicBezTo>
                  <a:cubicBezTo>
                    <a:pt x="253" y="1"/>
                    <a:pt x="253" y="0"/>
                    <a:pt x="252" y="0"/>
                  </a:cubicBezTo>
                  <a:cubicBezTo>
                    <a:pt x="169" y="7"/>
                    <a:pt x="87" y="15"/>
                    <a:pt x="4" y="22"/>
                  </a:cubicBezTo>
                  <a:cubicBezTo>
                    <a:pt x="3" y="22"/>
                    <a:pt x="2" y="23"/>
                    <a:pt x="2" y="24"/>
                  </a:cubicBezTo>
                  <a:cubicBezTo>
                    <a:pt x="2" y="49"/>
                    <a:pt x="2" y="74"/>
                    <a:pt x="2" y="98"/>
                  </a:cubicBezTo>
                  <a:cubicBezTo>
                    <a:pt x="2" y="102"/>
                    <a:pt x="0" y="116"/>
                    <a:pt x="3" y="119"/>
                  </a:cubicBezTo>
                  <a:cubicBezTo>
                    <a:pt x="12" y="127"/>
                    <a:pt x="21" y="136"/>
                    <a:pt x="29" y="146"/>
                  </a:cubicBezTo>
                  <a:cubicBezTo>
                    <a:pt x="43" y="163"/>
                    <a:pt x="55" y="184"/>
                    <a:pt x="55" y="207"/>
                  </a:cubicBezTo>
                  <a:cubicBezTo>
                    <a:pt x="56" y="224"/>
                    <a:pt x="54" y="241"/>
                    <a:pt x="53" y="258"/>
                  </a:cubicBezTo>
                  <a:cubicBezTo>
                    <a:pt x="51" y="292"/>
                    <a:pt x="50" y="327"/>
                    <a:pt x="48" y="361"/>
                  </a:cubicBezTo>
                  <a:cubicBezTo>
                    <a:pt x="48" y="363"/>
                    <a:pt x="48" y="365"/>
                    <a:pt x="48" y="367"/>
                  </a:cubicBezTo>
                  <a:cubicBezTo>
                    <a:pt x="48" y="368"/>
                    <a:pt x="49" y="369"/>
                    <a:pt x="51" y="369"/>
                  </a:cubicBezTo>
                  <a:cubicBezTo>
                    <a:pt x="67" y="365"/>
                    <a:pt x="84" y="362"/>
                    <a:pt x="101" y="359"/>
                  </a:cubicBezTo>
                  <a:cubicBezTo>
                    <a:pt x="109" y="358"/>
                    <a:pt x="116" y="356"/>
                    <a:pt x="124" y="357"/>
                  </a:cubicBezTo>
                  <a:cubicBezTo>
                    <a:pt x="133" y="359"/>
                    <a:pt x="142" y="361"/>
                    <a:pt x="151" y="363"/>
                  </a:cubicBezTo>
                  <a:cubicBezTo>
                    <a:pt x="168" y="367"/>
                    <a:pt x="184" y="371"/>
                    <a:pt x="201" y="375"/>
                  </a:cubicBezTo>
                  <a:cubicBezTo>
                    <a:pt x="207" y="376"/>
                    <a:pt x="215" y="374"/>
                    <a:pt x="221" y="374"/>
                  </a:cubicBezTo>
                  <a:cubicBezTo>
                    <a:pt x="229" y="374"/>
                    <a:pt x="236" y="373"/>
                    <a:pt x="244" y="373"/>
                  </a:cubicBezTo>
                  <a:cubicBezTo>
                    <a:pt x="246" y="373"/>
                    <a:pt x="247" y="370"/>
                    <a:pt x="245" y="369"/>
                  </a:cubicBezTo>
                  <a:cubicBezTo>
                    <a:pt x="237" y="366"/>
                    <a:pt x="230" y="363"/>
                    <a:pt x="222" y="360"/>
                  </a:cubicBezTo>
                  <a:cubicBezTo>
                    <a:pt x="220" y="359"/>
                    <a:pt x="222" y="360"/>
                    <a:pt x="221" y="359"/>
                  </a:cubicBezTo>
                  <a:cubicBezTo>
                    <a:pt x="221" y="357"/>
                    <a:pt x="220" y="355"/>
                    <a:pt x="219" y="354"/>
                  </a:cubicBezTo>
                  <a:cubicBezTo>
                    <a:pt x="217" y="350"/>
                    <a:pt x="215" y="346"/>
                    <a:pt x="214" y="342"/>
                  </a:cubicBezTo>
                  <a:cubicBezTo>
                    <a:pt x="213" y="343"/>
                    <a:pt x="212" y="344"/>
                    <a:pt x="211" y="345"/>
                  </a:cubicBezTo>
                  <a:cubicBezTo>
                    <a:pt x="225" y="349"/>
                    <a:pt x="239" y="353"/>
                    <a:pt x="252" y="357"/>
                  </a:cubicBezTo>
                  <a:cubicBezTo>
                    <a:pt x="260" y="360"/>
                    <a:pt x="268" y="362"/>
                    <a:pt x="276" y="365"/>
                  </a:cubicBezTo>
                  <a:cubicBezTo>
                    <a:pt x="279" y="365"/>
                    <a:pt x="281" y="366"/>
                    <a:pt x="283" y="367"/>
                  </a:cubicBezTo>
                  <a:cubicBezTo>
                    <a:pt x="284" y="367"/>
                    <a:pt x="282" y="365"/>
                    <a:pt x="282" y="366"/>
                  </a:cubicBezTo>
                  <a:cubicBezTo>
                    <a:pt x="283" y="368"/>
                    <a:pt x="283" y="369"/>
                    <a:pt x="284" y="371"/>
                  </a:cubicBezTo>
                  <a:cubicBezTo>
                    <a:pt x="287" y="378"/>
                    <a:pt x="289" y="385"/>
                    <a:pt x="292" y="392"/>
                  </a:cubicBezTo>
                  <a:cubicBezTo>
                    <a:pt x="293" y="394"/>
                    <a:pt x="301" y="395"/>
                    <a:pt x="304" y="396"/>
                  </a:cubicBezTo>
                  <a:cubicBezTo>
                    <a:pt x="318" y="400"/>
                    <a:pt x="333" y="405"/>
                    <a:pt x="347" y="409"/>
                  </a:cubicBezTo>
                  <a:cubicBezTo>
                    <a:pt x="348" y="409"/>
                    <a:pt x="350" y="409"/>
                    <a:pt x="350" y="408"/>
                  </a:cubicBezTo>
                  <a:cubicBezTo>
                    <a:pt x="351" y="404"/>
                    <a:pt x="352" y="400"/>
                    <a:pt x="353" y="396"/>
                  </a:cubicBezTo>
                  <a:cubicBezTo>
                    <a:pt x="354" y="394"/>
                    <a:pt x="355" y="391"/>
                    <a:pt x="356" y="388"/>
                  </a:cubicBezTo>
                  <a:cubicBezTo>
                    <a:pt x="359" y="383"/>
                    <a:pt x="366" y="385"/>
                    <a:pt x="370" y="386"/>
                  </a:cubicBezTo>
                  <a:cubicBezTo>
                    <a:pt x="373" y="386"/>
                    <a:pt x="376" y="386"/>
                    <a:pt x="379" y="387"/>
                  </a:cubicBezTo>
                  <a:cubicBezTo>
                    <a:pt x="381" y="387"/>
                    <a:pt x="382" y="387"/>
                    <a:pt x="380" y="386"/>
                  </a:cubicBezTo>
                  <a:cubicBezTo>
                    <a:pt x="381" y="387"/>
                    <a:pt x="381" y="388"/>
                    <a:pt x="381" y="389"/>
                  </a:cubicBezTo>
                  <a:cubicBezTo>
                    <a:pt x="383" y="393"/>
                    <a:pt x="385" y="397"/>
                    <a:pt x="386" y="402"/>
                  </a:cubicBezTo>
                  <a:cubicBezTo>
                    <a:pt x="387" y="403"/>
                    <a:pt x="388" y="403"/>
                    <a:pt x="389" y="403"/>
                  </a:cubicBezTo>
                  <a:cubicBezTo>
                    <a:pt x="394" y="400"/>
                    <a:pt x="399" y="398"/>
                    <a:pt x="404" y="395"/>
                  </a:cubicBezTo>
                  <a:cubicBezTo>
                    <a:pt x="407" y="394"/>
                    <a:pt x="406" y="391"/>
                    <a:pt x="407" y="388"/>
                  </a:cubicBezTo>
                  <a:cubicBezTo>
                    <a:pt x="408" y="381"/>
                    <a:pt x="409" y="374"/>
                    <a:pt x="410" y="367"/>
                  </a:cubicBezTo>
                  <a:cubicBezTo>
                    <a:pt x="410" y="366"/>
                    <a:pt x="410" y="365"/>
                    <a:pt x="410" y="364"/>
                  </a:cubicBezTo>
                  <a:cubicBezTo>
                    <a:pt x="410" y="362"/>
                    <a:pt x="407" y="365"/>
                    <a:pt x="409" y="365"/>
                  </a:cubicBezTo>
                  <a:cubicBezTo>
                    <a:pt x="412" y="364"/>
                    <a:pt x="415" y="363"/>
                    <a:pt x="418" y="362"/>
                  </a:cubicBezTo>
                  <a:cubicBezTo>
                    <a:pt x="421" y="360"/>
                    <a:pt x="424" y="359"/>
                    <a:pt x="428" y="358"/>
                  </a:cubicBezTo>
                  <a:cubicBezTo>
                    <a:pt x="429" y="358"/>
                    <a:pt x="429" y="357"/>
                    <a:pt x="430" y="357"/>
                  </a:cubicBezTo>
                  <a:cubicBezTo>
                    <a:pt x="429" y="357"/>
                    <a:pt x="428" y="356"/>
                    <a:pt x="429" y="357"/>
                  </a:cubicBezTo>
                  <a:cubicBezTo>
                    <a:pt x="433" y="361"/>
                    <a:pt x="437" y="364"/>
                    <a:pt x="441" y="368"/>
                  </a:cubicBezTo>
                  <a:cubicBezTo>
                    <a:pt x="449" y="376"/>
                    <a:pt x="458" y="384"/>
                    <a:pt x="467" y="392"/>
                  </a:cubicBezTo>
                  <a:cubicBezTo>
                    <a:pt x="467" y="393"/>
                    <a:pt x="468" y="393"/>
                    <a:pt x="469" y="393"/>
                  </a:cubicBezTo>
                  <a:cubicBezTo>
                    <a:pt x="479" y="390"/>
                    <a:pt x="489" y="386"/>
                    <a:pt x="499" y="383"/>
                  </a:cubicBezTo>
                  <a:cubicBezTo>
                    <a:pt x="500" y="382"/>
                    <a:pt x="500" y="380"/>
                    <a:pt x="499" y="379"/>
                  </a:cubicBezTo>
                  <a:cubicBezTo>
                    <a:pt x="482" y="367"/>
                    <a:pt x="466" y="355"/>
                    <a:pt x="449" y="343"/>
                  </a:cubicBezTo>
                  <a:cubicBezTo>
                    <a:pt x="449" y="344"/>
                    <a:pt x="449" y="345"/>
                    <a:pt x="450" y="346"/>
                  </a:cubicBezTo>
                  <a:cubicBezTo>
                    <a:pt x="456" y="336"/>
                    <a:pt x="462" y="326"/>
                    <a:pt x="469" y="316"/>
                  </a:cubicBezTo>
                  <a:cubicBezTo>
                    <a:pt x="471" y="313"/>
                    <a:pt x="469" y="310"/>
                    <a:pt x="469" y="307"/>
                  </a:cubicBezTo>
                  <a:cubicBezTo>
                    <a:pt x="467" y="301"/>
                    <a:pt x="465" y="295"/>
                    <a:pt x="464" y="288"/>
                  </a:cubicBezTo>
                  <a:cubicBezTo>
                    <a:pt x="464" y="287"/>
                    <a:pt x="462" y="287"/>
                    <a:pt x="461" y="287"/>
                  </a:cubicBezTo>
                  <a:cubicBezTo>
                    <a:pt x="455" y="290"/>
                    <a:pt x="449" y="292"/>
                    <a:pt x="442" y="295"/>
                  </a:cubicBezTo>
                  <a:cubicBezTo>
                    <a:pt x="439" y="296"/>
                    <a:pt x="436" y="297"/>
                    <a:pt x="433" y="299"/>
                  </a:cubicBezTo>
                  <a:cubicBezTo>
                    <a:pt x="431" y="299"/>
                    <a:pt x="433" y="299"/>
                    <a:pt x="432" y="299"/>
                  </a:cubicBezTo>
                  <a:cubicBezTo>
                    <a:pt x="431" y="299"/>
                    <a:pt x="430" y="298"/>
                    <a:pt x="429" y="298"/>
                  </a:cubicBezTo>
                  <a:cubicBezTo>
                    <a:pt x="420" y="294"/>
                    <a:pt x="411" y="290"/>
                    <a:pt x="402" y="289"/>
                  </a:cubicBezTo>
                  <a:cubicBezTo>
                    <a:pt x="395" y="288"/>
                    <a:pt x="387" y="292"/>
                    <a:pt x="381" y="293"/>
                  </a:cubicBezTo>
                  <a:cubicBezTo>
                    <a:pt x="376" y="294"/>
                    <a:pt x="371" y="295"/>
                    <a:pt x="366" y="295"/>
                  </a:cubicBezTo>
                  <a:cubicBezTo>
                    <a:pt x="359" y="296"/>
                    <a:pt x="361" y="293"/>
                    <a:pt x="363" y="288"/>
                  </a:cubicBezTo>
                  <a:cubicBezTo>
                    <a:pt x="365" y="282"/>
                    <a:pt x="366" y="277"/>
                    <a:pt x="368" y="272"/>
                  </a:cubicBezTo>
                  <a:cubicBezTo>
                    <a:pt x="369" y="270"/>
                    <a:pt x="369" y="269"/>
                    <a:pt x="370" y="268"/>
                  </a:cubicBezTo>
                  <a:cubicBezTo>
                    <a:pt x="369" y="269"/>
                    <a:pt x="367" y="269"/>
                    <a:pt x="370" y="269"/>
                  </a:cubicBezTo>
                  <a:cubicBezTo>
                    <a:pt x="388" y="269"/>
                    <a:pt x="407" y="271"/>
                    <a:pt x="425" y="267"/>
                  </a:cubicBezTo>
                  <a:cubicBezTo>
                    <a:pt x="427" y="266"/>
                    <a:pt x="426" y="262"/>
                    <a:pt x="424" y="263"/>
                  </a:cubicBezTo>
                  <a:cubicBezTo>
                    <a:pt x="406" y="267"/>
                    <a:pt x="386" y="265"/>
                    <a:pt x="368" y="265"/>
                  </a:cubicBezTo>
                  <a:cubicBezTo>
                    <a:pt x="367" y="265"/>
                    <a:pt x="366" y="266"/>
                    <a:pt x="366" y="266"/>
                  </a:cubicBezTo>
                  <a:cubicBezTo>
                    <a:pt x="364" y="272"/>
                    <a:pt x="362" y="279"/>
                    <a:pt x="360" y="285"/>
                  </a:cubicBezTo>
                  <a:cubicBezTo>
                    <a:pt x="358" y="288"/>
                    <a:pt x="354" y="295"/>
                    <a:pt x="357" y="298"/>
                  </a:cubicBezTo>
                  <a:cubicBezTo>
                    <a:pt x="360" y="301"/>
                    <a:pt x="368" y="299"/>
                    <a:pt x="372" y="299"/>
                  </a:cubicBezTo>
                  <a:cubicBezTo>
                    <a:pt x="380" y="297"/>
                    <a:pt x="388" y="296"/>
                    <a:pt x="396" y="294"/>
                  </a:cubicBezTo>
                  <a:cubicBezTo>
                    <a:pt x="403" y="292"/>
                    <a:pt x="409" y="295"/>
                    <a:pt x="416" y="297"/>
                  </a:cubicBezTo>
                  <a:cubicBezTo>
                    <a:pt x="420" y="298"/>
                    <a:pt x="427" y="303"/>
                    <a:pt x="432" y="303"/>
                  </a:cubicBezTo>
                  <a:cubicBezTo>
                    <a:pt x="436" y="303"/>
                    <a:pt x="443" y="299"/>
                    <a:pt x="447" y="297"/>
                  </a:cubicBezTo>
                  <a:cubicBezTo>
                    <a:pt x="452" y="295"/>
                    <a:pt x="457" y="293"/>
                    <a:pt x="463" y="291"/>
                  </a:cubicBezTo>
                  <a:cubicBezTo>
                    <a:pt x="462" y="290"/>
                    <a:pt x="461" y="290"/>
                    <a:pt x="460" y="290"/>
                  </a:cubicBezTo>
                  <a:cubicBezTo>
                    <a:pt x="461" y="294"/>
                    <a:pt x="463" y="299"/>
                    <a:pt x="464" y="304"/>
                  </a:cubicBezTo>
                  <a:cubicBezTo>
                    <a:pt x="464" y="307"/>
                    <a:pt x="465" y="310"/>
                    <a:pt x="466" y="313"/>
                  </a:cubicBezTo>
                  <a:cubicBezTo>
                    <a:pt x="466" y="314"/>
                    <a:pt x="467" y="311"/>
                    <a:pt x="466" y="312"/>
                  </a:cubicBezTo>
                  <a:cubicBezTo>
                    <a:pt x="466" y="313"/>
                    <a:pt x="465" y="314"/>
                    <a:pt x="465" y="315"/>
                  </a:cubicBezTo>
                  <a:cubicBezTo>
                    <a:pt x="459" y="324"/>
                    <a:pt x="452" y="334"/>
                    <a:pt x="446" y="344"/>
                  </a:cubicBezTo>
                  <a:cubicBezTo>
                    <a:pt x="446" y="345"/>
                    <a:pt x="446" y="346"/>
                    <a:pt x="447" y="347"/>
                  </a:cubicBezTo>
                  <a:cubicBezTo>
                    <a:pt x="464" y="359"/>
                    <a:pt x="480" y="371"/>
                    <a:pt x="497" y="383"/>
                  </a:cubicBezTo>
                  <a:cubicBezTo>
                    <a:pt x="497" y="382"/>
                    <a:pt x="497" y="380"/>
                    <a:pt x="497" y="379"/>
                  </a:cubicBezTo>
                  <a:cubicBezTo>
                    <a:pt x="491" y="381"/>
                    <a:pt x="484" y="384"/>
                    <a:pt x="477" y="386"/>
                  </a:cubicBezTo>
                  <a:cubicBezTo>
                    <a:pt x="474" y="387"/>
                    <a:pt x="471" y="388"/>
                    <a:pt x="468" y="389"/>
                  </a:cubicBezTo>
                  <a:cubicBezTo>
                    <a:pt x="469" y="389"/>
                    <a:pt x="470" y="390"/>
                    <a:pt x="468" y="389"/>
                  </a:cubicBezTo>
                  <a:cubicBezTo>
                    <a:pt x="467" y="388"/>
                    <a:pt x="466" y="387"/>
                    <a:pt x="465" y="386"/>
                  </a:cubicBezTo>
                  <a:cubicBezTo>
                    <a:pt x="454" y="375"/>
                    <a:pt x="443" y="364"/>
                    <a:pt x="431" y="354"/>
                  </a:cubicBezTo>
                  <a:cubicBezTo>
                    <a:pt x="431" y="353"/>
                    <a:pt x="430" y="353"/>
                    <a:pt x="429" y="353"/>
                  </a:cubicBezTo>
                  <a:cubicBezTo>
                    <a:pt x="422" y="356"/>
                    <a:pt x="415" y="358"/>
                    <a:pt x="407" y="361"/>
                  </a:cubicBezTo>
                  <a:cubicBezTo>
                    <a:pt x="407" y="361"/>
                    <a:pt x="406" y="362"/>
                    <a:pt x="406" y="363"/>
                  </a:cubicBezTo>
                  <a:cubicBezTo>
                    <a:pt x="405" y="372"/>
                    <a:pt x="404" y="381"/>
                    <a:pt x="402" y="389"/>
                  </a:cubicBezTo>
                  <a:cubicBezTo>
                    <a:pt x="402" y="391"/>
                    <a:pt x="402" y="392"/>
                    <a:pt x="402" y="393"/>
                  </a:cubicBezTo>
                  <a:cubicBezTo>
                    <a:pt x="402" y="390"/>
                    <a:pt x="401" y="392"/>
                    <a:pt x="398" y="394"/>
                  </a:cubicBezTo>
                  <a:cubicBezTo>
                    <a:pt x="395" y="395"/>
                    <a:pt x="391" y="397"/>
                    <a:pt x="387" y="399"/>
                  </a:cubicBezTo>
                  <a:cubicBezTo>
                    <a:pt x="388" y="400"/>
                    <a:pt x="389" y="400"/>
                    <a:pt x="390" y="400"/>
                  </a:cubicBezTo>
                  <a:cubicBezTo>
                    <a:pt x="388" y="395"/>
                    <a:pt x="386" y="390"/>
                    <a:pt x="384" y="384"/>
                  </a:cubicBezTo>
                  <a:cubicBezTo>
                    <a:pt x="384" y="384"/>
                    <a:pt x="383" y="383"/>
                    <a:pt x="383" y="383"/>
                  </a:cubicBezTo>
                  <a:cubicBezTo>
                    <a:pt x="375" y="382"/>
                    <a:pt x="362" y="378"/>
                    <a:pt x="355" y="383"/>
                  </a:cubicBezTo>
                  <a:cubicBezTo>
                    <a:pt x="349" y="388"/>
                    <a:pt x="347" y="400"/>
                    <a:pt x="346" y="406"/>
                  </a:cubicBezTo>
                  <a:cubicBezTo>
                    <a:pt x="347" y="406"/>
                    <a:pt x="348" y="406"/>
                    <a:pt x="349" y="405"/>
                  </a:cubicBezTo>
                  <a:cubicBezTo>
                    <a:pt x="334" y="401"/>
                    <a:pt x="319" y="396"/>
                    <a:pt x="305" y="392"/>
                  </a:cubicBezTo>
                  <a:cubicBezTo>
                    <a:pt x="302" y="391"/>
                    <a:pt x="299" y="390"/>
                    <a:pt x="297" y="390"/>
                  </a:cubicBezTo>
                  <a:cubicBezTo>
                    <a:pt x="293" y="389"/>
                    <a:pt x="296" y="392"/>
                    <a:pt x="295" y="388"/>
                  </a:cubicBezTo>
                  <a:cubicBezTo>
                    <a:pt x="292" y="380"/>
                    <a:pt x="289" y="372"/>
                    <a:pt x="286" y="365"/>
                  </a:cubicBezTo>
                  <a:cubicBezTo>
                    <a:pt x="285" y="362"/>
                    <a:pt x="281" y="362"/>
                    <a:pt x="279" y="361"/>
                  </a:cubicBezTo>
                  <a:cubicBezTo>
                    <a:pt x="270" y="359"/>
                    <a:pt x="262" y="356"/>
                    <a:pt x="253" y="354"/>
                  </a:cubicBezTo>
                  <a:cubicBezTo>
                    <a:pt x="240" y="349"/>
                    <a:pt x="226" y="345"/>
                    <a:pt x="213" y="341"/>
                  </a:cubicBezTo>
                  <a:cubicBezTo>
                    <a:pt x="211" y="341"/>
                    <a:pt x="210" y="343"/>
                    <a:pt x="210" y="344"/>
                  </a:cubicBezTo>
                  <a:cubicBezTo>
                    <a:pt x="212" y="348"/>
                    <a:pt x="215" y="361"/>
                    <a:pt x="220" y="363"/>
                  </a:cubicBezTo>
                  <a:cubicBezTo>
                    <a:pt x="228" y="366"/>
                    <a:pt x="236" y="370"/>
                    <a:pt x="243" y="373"/>
                  </a:cubicBezTo>
                  <a:cubicBezTo>
                    <a:pt x="244" y="372"/>
                    <a:pt x="244" y="370"/>
                    <a:pt x="244" y="369"/>
                  </a:cubicBezTo>
                  <a:cubicBezTo>
                    <a:pt x="237" y="369"/>
                    <a:pt x="230" y="370"/>
                    <a:pt x="223" y="370"/>
                  </a:cubicBezTo>
                  <a:cubicBezTo>
                    <a:pt x="217" y="370"/>
                    <a:pt x="207" y="372"/>
                    <a:pt x="202" y="371"/>
                  </a:cubicBezTo>
                  <a:cubicBezTo>
                    <a:pt x="184" y="367"/>
                    <a:pt x="166" y="363"/>
                    <a:pt x="148" y="359"/>
                  </a:cubicBezTo>
                  <a:cubicBezTo>
                    <a:pt x="140" y="357"/>
                    <a:pt x="131" y="355"/>
                    <a:pt x="123" y="353"/>
                  </a:cubicBezTo>
                  <a:cubicBezTo>
                    <a:pt x="116" y="352"/>
                    <a:pt x="109" y="354"/>
                    <a:pt x="102" y="355"/>
                  </a:cubicBezTo>
                  <a:cubicBezTo>
                    <a:pt x="85" y="357"/>
                    <a:pt x="67" y="361"/>
                    <a:pt x="49" y="365"/>
                  </a:cubicBezTo>
                  <a:cubicBezTo>
                    <a:pt x="50" y="366"/>
                    <a:pt x="51" y="366"/>
                    <a:pt x="52" y="367"/>
                  </a:cubicBezTo>
                  <a:cubicBezTo>
                    <a:pt x="53" y="341"/>
                    <a:pt x="54" y="314"/>
                    <a:pt x="55" y="288"/>
                  </a:cubicBezTo>
                  <a:cubicBezTo>
                    <a:pt x="56" y="268"/>
                    <a:pt x="57" y="249"/>
                    <a:pt x="58" y="229"/>
                  </a:cubicBezTo>
                  <a:cubicBezTo>
                    <a:pt x="59" y="211"/>
                    <a:pt x="60" y="195"/>
                    <a:pt x="53" y="178"/>
                  </a:cubicBezTo>
                  <a:cubicBezTo>
                    <a:pt x="46" y="161"/>
                    <a:pt x="34" y="145"/>
                    <a:pt x="22" y="132"/>
                  </a:cubicBezTo>
                  <a:cubicBezTo>
                    <a:pt x="17" y="127"/>
                    <a:pt x="13" y="123"/>
                    <a:pt x="9" y="118"/>
                  </a:cubicBezTo>
                  <a:cubicBezTo>
                    <a:pt x="8" y="118"/>
                    <a:pt x="7" y="117"/>
                    <a:pt x="6" y="116"/>
                  </a:cubicBezTo>
                  <a:cubicBezTo>
                    <a:pt x="6" y="116"/>
                    <a:pt x="6" y="117"/>
                    <a:pt x="6" y="115"/>
                  </a:cubicBezTo>
                  <a:cubicBezTo>
                    <a:pt x="6" y="88"/>
                    <a:pt x="6" y="61"/>
                    <a:pt x="6" y="33"/>
                  </a:cubicBezTo>
                  <a:cubicBezTo>
                    <a:pt x="6" y="30"/>
                    <a:pt x="6" y="27"/>
                    <a:pt x="6" y="24"/>
                  </a:cubicBezTo>
                  <a:cubicBezTo>
                    <a:pt x="5" y="24"/>
                    <a:pt x="5" y="25"/>
                    <a:pt x="4" y="26"/>
                  </a:cubicBezTo>
                  <a:cubicBezTo>
                    <a:pt x="50" y="22"/>
                    <a:pt x="95" y="18"/>
                    <a:pt x="141" y="14"/>
                  </a:cubicBezTo>
                  <a:cubicBezTo>
                    <a:pt x="170" y="11"/>
                    <a:pt x="198" y="9"/>
                    <a:pt x="227" y="6"/>
                  </a:cubicBezTo>
                  <a:cubicBezTo>
                    <a:pt x="234" y="6"/>
                    <a:pt x="242" y="5"/>
                    <a:pt x="249" y="5"/>
                  </a:cubicBezTo>
                  <a:cubicBezTo>
                    <a:pt x="253" y="4"/>
                    <a:pt x="251" y="5"/>
                    <a:pt x="250" y="3"/>
                  </a:cubicBezTo>
                  <a:cubicBezTo>
                    <a:pt x="252" y="7"/>
                    <a:pt x="253" y="11"/>
                    <a:pt x="255" y="14"/>
                  </a:cubicBezTo>
                  <a:cubicBezTo>
                    <a:pt x="263" y="33"/>
                    <a:pt x="271" y="51"/>
                    <a:pt x="279" y="70"/>
                  </a:cubicBezTo>
                  <a:cubicBezTo>
                    <a:pt x="279" y="69"/>
                    <a:pt x="279" y="70"/>
                    <a:pt x="279" y="71"/>
                  </a:cubicBezTo>
                  <a:cubicBezTo>
                    <a:pt x="279" y="73"/>
                    <a:pt x="279" y="76"/>
                    <a:pt x="279" y="78"/>
                  </a:cubicBezTo>
                  <a:cubicBezTo>
                    <a:pt x="279" y="84"/>
                    <a:pt x="279" y="90"/>
                    <a:pt x="279" y="96"/>
                  </a:cubicBezTo>
                  <a:cubicBezTo>
                    <a:pt x="279" y="98"/>
                    <a:pt x="279" y="100"/>
                    <a:pt x="279" y="102"/>
                  </a:cubicBezTo>
                  <a:cubicBezTo>
                    <a:pt x="279" y="104"/>
                    <a:pt x="280" y="102"/>
                    <a:pt x="279" y="103"/>
                  </a:cubicBezTo>
                  <a:cubicBezTo>
                    <a:pt x="277" y="106"/>
                    <a:pt x="276" y="108"/>
                    <a:pt x="274" y="111"/>
                  </a:cubicBezTo>
                  <a:cubicBezTo>
                    <a:pt x="262" y="128"/>
                    <a:pt x="250" y="146"/>
                    <a:pt x="238" y="163"/>
                  </a:cubicBezTo>
                  <a:cubicBezTo>
                    <a:pt x="235" y="167"/>
                    <a:pt x="237" y="176"/>
                    <a:pt x="237" y="181"/>
                  </a:cubicBezTo>
                  <a:cubicBezTo>
                    <a:pt x="237" y="190"/>
                    <a:pt x="237" y="200"/>
                    <a:pt x="237" y="209"/>
                  </a:cubicBezTo>
                  <a:cubicBezTo>
                    <a:pt x="237" y="210"/>
                    <a:pt x="238" y="211"/>
                    <a:pt x="239" y="211"/>
                  </a:cubicBezTo>
                  <a:cubicBezTo>
                    <a:pt x="283" y="208"/>
                    <a:pt x="327" y="205"/>
                    <a:pt x="371" y="202"/>
                  </a:cubicBezTo>
                  <a:cubicBezTo>
                    <a:pt x="380" y="201"/>
                    <a:pt x="390" y="200"/>
                    <a:pt x="399" y="200"/>
                  </a:cubicBezTo>
                  <a:cubicBezTo>
                    <a:pt x="402" y="199"/>
                    <a:pt x="404" y="199"/>
                    <a:pt x="406" y="199"/>
                  </a:cubicBezTo>
                  <a:cubicBezTo>
                    <a:pt x="408" y="199"/>
                    <a:pt x="405" y="198"/>
                    <a:pt x="405" y="198"/>
                  </a:cubicBezTo>
                  <a:cubicBezTo>
                    <a:pt x="405" y="199"/>
                    <a:pt x="405" y="200"/>
                    <a:pt x="406" y="202"/>
                  </a:cubicBezTo>
                  <a:cubicBezTo>
                    <a:pt x="411" y="223"/>
                    <a:pt x="417" y="244"/>
                    <a:pt x="422" y="265"/>
                  </a:cubicBezTo>
                  <a:cubicBezTo>
                    <a:pt x="423" y="268"/>
                    <a:pt x="427" y="267"/>
                    <a:pt x="426" y="264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5" name="Freeform 375"/>
            <p:cNvSpPr>
              <a:spLocks/>
            </p:cNvSpPr>
            <p:nvPr/>
          </p:nvSpPr>
          <p:spPr bwMode="auto">
            <a:xfrm>
              <a:off x="7516813" y="2892425"/>
              <a:ext cx="215900" cy="152400"/>
            </a:xfrm>
            <a:custGeom>
              <a:avLst/>
              <a:gdLst>
                <a:gd name="T0" fmla="*/ 6 w 142"/>
                <a:gd name="T1" fmla="*/ 68 h 100"/>
                <a:gd name="T2" fmla="*/ 0 w 142"/>
                <a:gd name="T3" fmla="*/ 100 h 100"/>
                <a:gd name="T4" fmla="*/ 52 w 142"/>
                <a:gd name="T5" fmla="*/ 82 h 100"/>
                <a:gd name="T6" fmla="*/ 118 w 142"/>
                <a:gd name="T7" fmla="*/ 38 h 100"/>
                <a:gd name="T8" fmla="*/ 142 w 142"/>
                <a:gd name="T9" fmla="*/ 0 h 100"/>
                <a:gd name="T10" fmla="*/ 90 w 142"/>
                <a:gd name="T11" fmla="*/ 10 h 100"/>
                <a:gd name="T12" fmla="*/ 6 w 142"/>
                <a:gd name="T13" fmla="*/ 6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0">
                  <a:moveTo>
                    <a:pt x="6" y="68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96" y="8"/>
                    <a:pt x="90" y="10"/>
                  </a:cubicBezTo>
                  <a:cubicBezTo>
                    <a:pt x="84" y="12"/>
                    <a:pt x="6" y="68"/>
                    <a:pt x="6" y="68"/>
                  </a:cubicBezTo>
                  <a:close/>
                </a:path>
              </a:pathLst>
            </a:custGeom>
            <a:grp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6" name="Freeform 376"/>
            <p:cNvSpPr>
              <a:spLocks/>
            </p:cNvSpPr>
            <p:nvPr/>
          </p:nvSpPr>
          <p:spPr bwMode="auto">
            <a:xfrm>
              <a:off x="7516813" y="2892425"/>
              <a:ext cx="215900" cy="152400"/>
            </a:xfrm>
            <a:custGeom>
              <a:avLst/>
              <a:gdLst>
                <a:gd name="T0" fmla="*/ 6 w 142"/>
                <a:gd name="T1" fmla="*/ 68 h 100"/>
                <a:gd name="T2" fmla="*/ 0 w 142"/>
                <a:gd name="T3" fmla="*/ 100 h 100"/>
                <a:gd name="T4" fmla="*/ 52 w 142"/>
                <a:gd name="T5" fmla="*/ 82 h 100"/>
                <a:gd name="T6" fmla="*/ 118 w 142"/>
                <a:gd name="T7" fmla="*/ 38 h 100"/>
                <a:gd name="T8" fmla="*/ 142 w 142"/>
                <a:gd name="T9" fmla="*/ 0 h 100"/>
                <a:gd name="T10" fmla="*/ 90 w 142"/>
                <a:gd name="T11" fmla="*/ 10 h 100"/>
                <a:gd name="T12" fmla="*/ 6 w 142"/>
                <a:gd name="T13" fmla="*/ 6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0">
                  <a:moveTo>
                    <a:pt x="6" y="68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96" y="8"/>
                    <a:pt x="90" y="10"/>
                  </a:cubicBezTo>
                  <a:cubicBezTo>
                    <a:pt x="84" y="12"/>
                    <a:pt x="6" y="68"/>
                    <a:pt x="6" y="6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7" name="Freeform 377"/>
            <p:cNvSpPr>
              <a:spLocks/>
            </p:cNvSpPr>
            <p:nvPr/>
          </p:nvSpPr>
          <p:spPr bwMode="auto">
            <a:xfrm>
              <a:off x="7516813" y="2892425"/>
              <a:ext cx="215900" cy="152400"/>
            </a:xfrm>
            <a:custGeom>
              <a:avLst/>
              <a:gdLst>
                <a:gd name="T0" fmla="*/ 6 w 142"/>
                <a:gd name="T1" fmla="*/ 68 h 100"/>
                <a:gd name="T2" fmla="*/ 0 w 142"/>
                <a:gd name="T3" fmla="*/ 100 h 100"/>
                <a:gd name="T4" fmla="*/ 52 w 142"/>
                <a:gd name="T5" fmla="*/ 82 h 100"/>
                <a:gd name="T6" fmla="*/ 118 w 142"/>
                <a:gd name="T7" fmla="*/ 38 h 100"/>
                <a:gd name="T8" fmla="*/ 142 w 142"/>
                <a:gd name="T9" fmla="*/ 0 h 100"/>
                <a:gd name="T10" fmla="*/ 90 w 142"/>
                <a:gd name="T11" fmla="*/ 10 h 100"/>
                <a:gd name="T12" fmla="*/ 6 w 142"/>
                <a:gd name="T13" fmla="*/ 6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0">
                  <a:moveTo>
                    <a:pt x="6" y="68"/>
                  </a:moveTo>
                  <a:cubicBezTo>
                    <a:pt x="0" y="100"/>
                    <a:pt x="0" y="100"/>
                    <a:pt x="0" y="100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118" y="38"/>
                    <a:pt x="118" y="38"/>
                    <a:pt x="118" y="38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42" y="0"/>
                    <a:pt x="96" y="8"/>
                    <a:pt x="90" y="10"/>
                  </a:cubicBezTo>
                  <a:cubicBezTo>
                    <a:pt x="84" y="12"/>
                    <a:pt x="6" y="68"/>
                    <a:pt x="6" y="6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  <p:sp>
          <p:nvSpPr>
            <p:cNvPr id="2368" name="Freeform 378"/>
            <p:cNvSpPr>
              <a:spLocks/>
            </p:cNvSpPr>
            <p:nvPr/>
          </p:nvSpPr>
          <p:spPr bwMode="auto">
            <a:xfrm>
              <a:off x="7513638" y="2889250"/>
              <a:ext cx="223838" cy="158750"/>
            </a:xfrm>
            <a:custGeom>
              <a:avLst/>
              <a:gdLst>
                <a:gd name="T0" fmla="*/ 6 w 147"/>
                <a:gd name="T1" fmla="*/ 69 h 104"/>
                <a:gd name="T2" fmla="*/ 0 w 147"/>
                <a:gd name="T3" fmla="*/ 101 h 104"/>
                <a:gd name="T4" fmla="*/ 3 w 147"/>
                <a:gd name="T5" fmla="*/ 104 h 104"/>
                <a:gd name="T6" fmla="*/ 50 w 147"/>
                <a:gd name="T7" fmla="*/ 88 h 104"/>
                <a:gd name="T8" fmla="*/ 81 w 147"/>
                <a:gd name="T9" fmla="*/ 68 h 104"/>
                <a:gd name="T10" fmla="*/ 108 w 147"/>
                <a:gd name="T11" fmla="*/ 50 h 104"/>
                <a:gd name="T12" fmla="*/ 121 w 147"/>
                <a:gd name="T13" fmla="*/ 41 h 104"/>
                <a:gd name="T14" fmla="*/ 133 w 147"/>
                <a:gd name="T15" fmla="*/ 24 h 104"/>
                <a:gd name="T16" fmla="*/ 146 w 147"/>
                <a:gd name="T17" fmla="*/ 3 h 104"/>
                <a:gd name="T18" fmla="*/ 143 w 147"/>
                <a:gd name="T19" fmla="*/ 0 h 104"/>
                <a:gd name="T20" fmla="*/ 102 w 147"/>
                <a:gd name="T21" fmla="*/ 8 h 104"/>
                <a:gd name="T22" fmla="*/ 76 w 147"/>
                <a:gd name="T23" fmla="*/ 20 h 104"/>
                <a:gd name="T24" fmla="*/ 7 w 147"/>
                <a:gd name="T25" fmla="*/ 68 h 104"/>
                <a:gd name="T26" fmla="*/ 9 w 147"/>
                <a:gd name="T27" fmla="*/ 72 h 104"/>
                <a:gd name="T28" fmla="*/ 76 w 147"/>
                <a:gd name="T29" fmla="*/ 24 h 104"/>
                <a:gd name="T30" fmla="*/ 103 w 147"/>
                <a:gd name="T31" fmla="*/ 12 h 104"/>
                <a:gd name="T32" fmla="*/ 145 w 147"/>
                <a:gd name="T33" fmla="*/ 4 h 104"/>
                <a:gd name="T34" fmla="*/ 142 w 147"/>
                <a:gd name="T35" fmla="*/ 1 h 104"/>
                <a:gd name="T36" fmla="*/ 118 w 147"/>
                <a:gd name="T37" fmla="*/ 39 h 104"/>
                <a:gd name="T38" fmla="*/ 116 w 147"/>
                <a:gd name="T39" fmla="*/ 40 h 104"/>
                <a:gd name="T40" fmla="*/ 106 w 147"/>
                <a:gd name="T41" fmla="*/ 47 h 104"/>
                <a:gd name="T42" fmla="*/ 79 w 147"/>
                <a:gd name="T43" fmla="*/ 65 h 104"/>
                <a:gd name="T44" fmla="*/ 49 w 147"/>
                <a:gd name="T45" fmla="*/ 84 h 104"/>
                <a:gd name="T46" fmla="*/ 1 w 147"/>
                <a:gd name="T47" fmla="*/ 100 h 104"/>
                <a:gd name="T48" fmla="*/ 4 w 147"/>
                <a:gd name="T49" fmla="*/ 103 h 104"/>
                <a:gd name="T50" fmla="*/ 10 w 147"/>
                <a:gd name="T51" fmla="*/ 71 h 104"/>
                <a:gd name="T52" fmla="*/ 6 w 147"/>
                <a:gd name="T53" fmla="*/ 6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7" h="104">
                  <a:moveTo>
                    <a:pt x="6" y="69"/>
                  </a:moveTo>
                  <a:cubicBezTo>
                    <a:pt x="4" y="80"/>
                    <a:pt x="2" y="91"/>
                    <a:pt x="0" y="101"/>
                  </a:cubicBezTo>
                  <a:cubicBezTo>
                    <a:pt x="0" y="103"/>
                    <a:pt x="1" y="104"/>
                    <a:pt x="3" y="104"/>
                  </a:cubicBezTo>
                  <a:cubicBezTo>
                    <a:pt x="18" y="98"/>
                    <a:pt x="34" y="93"/>
                    <a:pt x="50" y="88"/>
                  </a:cubicBezTo>
                  <a:cubicBezTo>
                    <a:pt x="61" y="84"/>
                    <a:pt x="71" y="75"/>
                    <a:pt x="81" y="68"/>
                  </a:cubicBezTo>
                  <a:cubicBezTo>
                    <a:pt x="90" y="62"/>
                    <a:pt x="99" y="56"/>
                    <a:pt x="108" y="50"/>
                  </a:cubicBezTo>
                  <a:cubicBezTo>
                    <a:pt x="112" y="48"/>
                    <a:pt x="118" y="45"/>
                    <a:pt x="121" y="41"/>
                  </a:cubicBezTo>
                  <a:cubicBezTo>
                    <a:pt x="126" y="37"/>
                    <a:pt x="129" y="29"/>
                    <a:pt x="133" y="24"/>
                  </a:cubicBezTo>
                  <a:cubicBezTo>
                    <a:pt x="137" y="17"/>
                    <a:pt x="141" y="10"/>
                    <a:pt x="146" y="3"/>
                  </a:cubicBezTo>
                  <a:cubicBezTo>
                    <a:pt x="147" y="1"/>
                    <a:pt x="145" y="0"/>
                    <a:pt x="143" y="0"/>
                  </a:cubicBezTo>
                  <a:cubicBezTo>
                    <a:pt x="130" y="2"/>
                    <a:pt x="116" y="5"/>
                    <a:pt x="102" y="8"/>
                  </a:cubicBezTo>
                  <a:cubicBezTo>
                    <a:pt x="91" y="10"/>
                    <a:pt x="85" y="14"/>
                    <a:pt x="76" y="20"/>
                  </a:cubicBezTo>
                  <a:cubicBezTo>
                    <a:pt x="52" y="36"/>
                    <a:pt x="30" y="52"/>
                    <a:pt x="7" y="68"/>
                  </a:cubicBezTo>
                  <a:cubicBezTo>
                    <a:pt x="5" y="70"/>
                    <a:pt x="7" y="73"/>
                    <a:pt x="9" y="72"/>
                  </a:cubicBezTo>
                  <a:cubicBezTo>
                    <a:pt x="31" y="56"/>
                    <a:pt x="54" y="40"/>
                    <a:pt x="76" y="24"/>
                  </a:cubicBezTo>
                  <a:cubicBezTo>
                    <a:pt x="86" y="18"/>
                    <a:pt x="92" y="14"/>
                    <a:pt x="103" y="12"/>
                  </a:cubicBezTo>
                  <a:cubicBezTo>
                    <a:pt x="117" y="9"/>
                    <a:pt x="131" y="6"/>
                    <a:pt x="145" y="4"/>
                  </a:cubicBezTo>
                  <a:cubicBezTo>
                    <a:pt x="144" y="3"/>
                    <a:pt x="143" y="2"/>
                    <a:pt x="142" y="1"/>
                  </a:cubicBezTo>
                  <a:cubicBezTo>
                    <a:pt x="134" y="14"/>
                    <a:pt x="126" y="26"/>
                    <a:pt x="118" y="39"/>
                  </a:cubicBezTo>
                  <a:cubicBezTo>
                    <a:pt x="119" y="37"/>
                    <a:pt x="117" y="40"/>
                    <a:pt x="116" y="40"/>
                  </a:cubicBezTo>
                  <a:cubicBezTo>
                    <a:pt x="113" y="43"/>
                    <a:pt x="109" y="45"/>
                    <a:pt x="106" y="47"/>
                  </a:cubicBezTo>
                  <a:cubicBezTo>
                    <a:pt x="97" y="53"/>
                    <a:pt x="88" y="59"/>
                    <a:pt x="79" y="65"/>
                  </a:cubicBezTo>
                  <a:cubicBezTo>
                    <a:pt x="69" y="71"/>
                    <a:pt x="59" y="80"/>
                    <a:pt x="49" y="84"/>
                  </a:cubicBezTo>
                  <a:cubicBezTo>
                    <a:pt x="33" y="89"/>
                    <a:pt x="17" y="95"/>
                    <a:pt x="1" y="100"/>
                  </a:cubicBezTo>
                  <a:cubicBezTo>
                    <a:pt x="2" y="101"/>
                    <a:pt x="3" y="102"/>
                    <a:pt x="4" y="103"/>
                  </a:cubicBezTo>
                  <a:cubicBezTo>
                    <a:pt x="6" y="92"/>
                    <a:pt x="8" y="81"/>
                    <a:pt x="10" y="71"/>
                  </a:cubicBezTo>
                  <a:cubicBezTo>
                    <a:pt x="10" y="68"/>
                    <a:pt x="7" y="67"/>
                    <a:pt x="6" y="69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 b="1" dirty="0">
                <a:solidFill>
                  <a:srgbClr val="47484A"/>
                </a:solidFill>
              </a:endParaRPr>
            </a:p>
          </p:txBody>
        </p:sp>
      </p:grpSp>
      <p:sp>
        <p:nvSpPr>
          <p:cNvPr id="386" name="Rectangle 385"/>
          <p:cNvSpPr/>
          <p:nvPr/>
        </p:nvSpPr>
        <p:spPr>
          <a:xfrm>
            <a:off x="2989883" y="1912328"/>
            <a:ext cx="1365415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Idaho National Laboratory</a:t>
            </a:r>
          </a:p>
        </p:txBody>
      </p:sp>
      <p:sp>
        <p:nvSpPr>
          <p:cNvPr id="387" name="Rectangle 386"/>
          <p:cNvSpPr/>
          <p:nvPr/>
        </p:nvSpPr>
        <p:spPr>
          <a:xfrm>
            <a:off x="3744667" y="2248016"/>
            <a:ext cx="1305984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National Renewable </a:t>
            </a:r>
            <a:br>
              <a:rPr lang="en-US" sz="1000" dirty="0">
                <a:solidFill>
                  <a:srgbClr val="47484A"/>
                </a:solidFill>
              </a:rPr>
            </a:br>
            <a:r>
              <a:rPr lang="en-US" sz="1000" dirty="0">
                <a:solidFill>
                  <a:srgbClr val="47484A"/>
                </a:solidFill>
              </a:rPr>
              <a:t>Energy Laboratory</a:t>
            </a:r>
          </a:p>
        </p:txBody>
      </p:sp>
      <p:sp>
        <p:nvSpPr>
          <p:cNvPr id="388" name="Rectangle 387"/>
          <p:cNvSpPr/>
          <p:nvPr/>
        </p:nvSpPr>
        <p:spPr>
          <a:xfrm>
            <a:off x="6647025" y="2011533"/>
            <a:ext cx="1584067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National Energy Technology Laboratory</a:t>
            </a:r>
          </a:p>
        </p:txBody>
      </p:sp>
      <p:sp>
        <p:nvSpPr>
          <p:cNvPr id="389" name="Rectangle 388"/>
          <p:cNvSpPr/>
          <p:nvPr/>
        </p:nvSpPr>
        <p:spPr>
          <a:xfrm>
            <a:off x="7772400" y="3086928"/>
            <a:ext cx="1371600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Brookhaven </a:t>
            </a:r>
            <a:br>
              <a:rPr lang="en-US" sz="1000" dirty="0">
                <a:solidFill>
                  <a:srgbClr val="47484A"/>
                </a:solidFill>
              </a:rPr>
            </a:br>
            <a:r>
              <a:rPr lang="en-US" sz="1000" dirty="0">
                <a:solidFill>
                  <a:srgbClr val="47484A"/>
                </a:solidFill>
              </a:rPr>
              <a:t>National Laboratory</a:t>
            </a:r>
          </a:p>
        </p:txBody>
      </p:sp>
      <p:sp>
        <p:nvSpPr>
          <p:cNvPr id="390" name="Rectangle 389"/>
          <p:cNvSpPr/>
          <p:nvPr/>
        </p:nvSpPr>
        <p:spPr>
          <a:xfrm>
            <a:off x="7567699" y="4312459"/>
            <a:ext cx="1371600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Oak Ridge</a:t>
            </a:r>
            <a:br>
              <a:rPr lang="en-US" sz="1000" dirty="0">
                <a:solidFill>
                  <a:srgbClr val="47484A"/>
                </a:solidFill>
              </a:rPr>
            </a:br>
            <a:r>
              <a:rPr lang="en-US" sz="1000" dirty="0">
                <a:solidFill>
                  <a:srgbClr val="47484A"/>
                </a:solidFill>
              </a:rPr>
              <a:t>National Laboratory</a:t>
            </a:r>
          </a:p>
        </p:txBody>
      </p:sp>
      <p:sp>
        <p:nvSpPr>
          <p:cNvPr id="391" name="Rectangle 390"/>
          <p:cNvSpPr/>
          <p:nvPr/>
        </p:nvSpPr>
        <p:spPr>
          <a:xfrm>
            <a:off x="7567699" y="3485419"/>
            <a:ext cx="1371600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Princeton Plasma </a:t>
            </a:r>
            <a:br>
              <a:rPr lang="en-US" sz="1000" dirty="0">
                <a:solidFill>
                  <a:srgbClr val="47484A"/>
                </a:solidFill>
              </a:rPr>
            </a:br>
            <a:r>
              <a:rPr lang="en-US" sz="1000" dirty="0">
                <a:solidFill>
                  <a:srgbClr val="47484A"/>
                </a:solidFill>
              </a:rPr>
              <a:t>Physics Laboratory</a:t>
            </a:r>
          </a:p>
        </p:txBody>
      </p:sp>
      <p:sp>
        <p:nvSpPr>
          <p:cNvPr id="393" name="Rectangle 392"/>
          <p:cNvSpPr/>
          <p:nvPr/>
        </p:nvSpPr>
        <p:spPr>
          <a:xfrm>
            <a:off x="59270" y="4063227"/>
            <a:ext cx="1717263" cy="279564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Lawrence Berkeley 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National Laboratory</a:t>
            </a:r>
          </a:p>
        </p:txBody>
      </p:sp>
      <p:sp>
        <p:nvSpPr>
          <p:cNvPr id="394" name="Rectangle 393"/>
          <p:cNvSpPr/>
          <p:nvPr/>
        </p:nvSpPr>
        <p:spPr>
          <a:xfrm>
            <a:off x="395721" y="4745147"/>
            <a:ext cx="1463040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Lawrence Livermore National Laboratory</a:t>
            </a:r>
          </a:p>
        </p:txBody>
      </p:sp>
      <p:sp>
        <p:nvSpPr>
          <p:cNvPr id="395" name="Rectangle 394"/>
          <p:cNvSpPr/>
          <p:nvPr/>
        </p:nvSpPr>
        <p:spPr>
          <a:xfrm flipH="1">
            <a:off x="213581" y="2885634"/>
            <a:ext cx="1463040" cy="279564"/>
          </a:xfrm>
          <a:prstGeom prst="rect">
            <a:avLst/>
          </a:prstGeom>
          <a:noFill/>
        </p:spPr>
        <p:txBody>
          <a:bodyPr wrap="square" lIns="45720" tIns="0" rIns="4572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SLAC National Accelerator Laboratory</a:t>
            </a:r>
          </a:p>
        </p:txBody>
      </p:sp>
      <p:sp>
        <p:nvSpPr>
          <p:cNvPr id="396" name="Rectangle 395"/>
          <p:cNvSpPr/>
          <p:nvPr/>
        </p:nvSpPr>
        <p:spPr>
          <a:xfrm>
            <a:off x="7567699" y="3837096"/>
            <a:ext cx="1371600" cy="415498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Thomas Jefferson National Accelerator Facility</a:t>
            </a:r>
          </a:p>
        </p:txBody>
      </p:sp>
      <p:sp>
        <p:nvSpPr>
          <p:cNvPr id="397" name="Rectangle 396"/>
          <p:cNvSpPr/>
          <p:nvPr/>
        </p:nvSpPr>
        <p:spPr>
          <a:xfrm>
            <a:off x="1725431" y="5933932"/>
            <a:ext cx="1920240" cy="279564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Sandia National </a:t>
            </a:r>
          </a:p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Laboratories-Albuquerque</a:t>
            </a:r>
          </a:p>
        </p:txBody>
      </p:sp>
      <p:sp>
        <p:nvSpPr>
          <p:cNvPr id="398" name="Rectangle 397"/>
          <p:cNvSpPr/>
          <p:nvPr/>
        </p:nvSpPr>
        <p:spPr>
          <a:xfrm>
            <a:off x="7567699" y="4683920"/>
            <a:ext cx="1371600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Savannah River</a:t>
            </a:r>
            <a:br>
              <a:rPr lang="en-US" sz="1000" dirty="0">
                <a:solidFill>
                  <a:srgbClr val="47484A"/>
                </a:solidFill>
              </a:rPr>
            </a:br>
            <a:r>
              <a:rPr lang="en-US" sz="1000" dirty="0">
                <a:solidFill>
                  <a:srgbClr val="47484A"/>
                </a:solidFill>
              </a:rPr>
              <a:t>National Laboratory</a:t>
            </a:r>
          </a:p>
        </p:txBody>
      </p:sp>
      <p:sp>
        <p:nvSpPr>
          <p:cNvPr id="399" name="Rectangle 398"/>
          <p:cNvSpPr/>
          <p:nvPr/>
        </p:nvSpPr>
        <p:spPr>
          <a:xfrm>
            <a:off x="5571019" y="1489771"/>
            <a:ext cx="1450267" cy="2769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it-IT" sz="1000" dirty="0">
                <a:solidFill>
                  <a:srgbClr val="47484A"/>
                </a:solidFill>
              </a:rPr>
              <a:t>Fermi National Accelerator Laboratory</a:t>
            </a:r>
            <a:endParaRPr lang="en-US" sz="1000" dirty="0">
              <a:solidFill>
                <a:srgbClr val="47484A"/>
              </a:solidFill>
            </a:endParaRPr>
          </a:p>
        </p:txBody>
      </p:sp>
      <p:sp>
        <p:nvSpPr>
          <p:cNvPr id="2244" name="Rectangle 2243"/>
          <p:cNvSpPr/>
          <p:nvPr/>
        </p:nvSpPr>
        <p:spPr>
          <a:xfrm>
            <a:off x="2476818" y="1479723"/>
            <a:ext cx="1512745" cy="27699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0" rIns="4572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Pacific Northwest National Laboratory</a:t>
            </a:r>
          </a:p>
        </p:txBody>
      </p:sp>
      <p:sp>
        <p:nvSpPr>
          <p:cNvPr id="2374" name="Freeform 385"/>
          <p:cNvSpPr>
            <a:spLocks noChangeAspect="1" noEditPoints="1"/>
          </p:cNvSpPr>
          <p:nvPr/>
        </p:nvSpPr>
        <p:spPr bwMode="auto">
          <a:xfrm>
            <a:off x="2379309" y="2511256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08" name="Freeform 385"/>
          <p:cNvSpPr>
            <a:spLocks noChangeAspect="1" noEditPoints="1"/>
          </p:cNvSpPr>
          <p:nvPr/>
        </p:nvSpPr>
        <p:spPr bwMode="auto">
          <a:xfrm>
            <a:off x="2907911" y="3125998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09" name="Freeform 385"/>
          <p:cNvSpPr>
            <a:spLocks noChangeAspect="1" noEditPoints="1"/>
          </p:cNvSpPr>
          <p:nvPr/>
        </p:nvSpPr>
        <p:spPr bwMode="auto">
          <a:xfrm>
            <a:off x="3652497" y="3739912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0" name="Freeform 385"/>
          <p:cNvSpPr>
            <a:spLocks noChangeAspect="1" noEditPoints="1"/>
          </p:cNvSpPr>
          <p:nvPr/>
        </p:nvSpPr>
        <p:spPr bwMode="auto">
          <a:xfrm>
            <a:off x="3717816" y="4440641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1" name="Freeform 385"/>
          <p:cNvSpPr>
            <a:spLocks noChangeAspect="1" noEditPoints="1"/>
          </p:cNvSpPr>
          <p:nvPr/>
        </p:nvSpPr>
        <p:spPr bwMode="auto">
          <a:xfrm>
            <a:off x="3581150" y="4616960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2" name="Freeform 385"/>
          <p:cNvSpPr>
            <a:spLocks noChangeAspect="1" noEditPoints="1"/>
          </p:cNvSpPr>
          <p:nvPr/>
        </p:nvSpPr>
        <p:spPr bwMode="auto">
          <a:xfrm>
            <a:off x="1596869" y="3489094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3" name="Freeform 385"/>
          <p:cNvSpPr>
            <a:spLocks noChangeAspect="1" noEditPoints="1"/>
          </p:cNvSpPr>
          <p:nvPr/>
        </p:nvSpPr>
        <p:spPr bwMode="auto">
          <a:xfrm>
            <a:off x="1692200" y="3587983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4" name="Freeform 385"/>
          <p:cNvSpPr>
            <a:spLocks noChangeAspect="1" noEditPoints="1"/>
          </p:cNvSpPr>
          <p:nvPr/>
        </p:nvSpPr>
        <p:spPr bwMode="auto">
          <a:xfrm>
            <a:off x="1810817" y="3739892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5" name="Freeform 385"/>
          <p:cNvSpPr>
            <a:spLocks noChangeAspect="1" noEditPoints="1"/>
          </p:cNvSpPr>
          <p:nvPr/>
        </p:nvSpPr>
        <p:spPr bwMode="auto">
          <a:xfrm>
            <a:off x="5004088" y="3399868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6" name="Freeform 385"/>
          <p:cNvSpPr>
            <a:spLocks noChangeAspect="1" noEditPoints="1"/>
          </p:cNvSpPr>
          <p:nvPr/>
        </p:nvSpPr>
        <p:spPr bwMode="auto">
          <a:xfrm>
            <a:off x="5482208" y="3318148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7" name="Freeform 385"/>
          <p:cNvSpPr>
            <a:spLocks noChangeAspect="1" noEditPoints="1"/>
          </p:cNvSpPr>
          <p:nvPr/>
        </p:nvSpPr>
        <p:spPr bwMode="auto">
          <a:xfrm>
            <a:off x="6564524" y="3429319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8" name="Freeform 385"/>
          <p:cNvSpPr>
            <a:spLocks noChangeAspect="1" noEditPoints="1"/>
          </p:cNvSpPr>
          <p:nvPr/>
        </p:nvSpPr>
        <p:spPr bwMode="auto">
          <a:xfrm>
            <a:off x="6136465" y="4146733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19" name="Freeform 385"/>
          <p:cNvSpPr>
            <a:spLocks noChangeAspect="1" noEditPoints="1"/>
          </p:cNvSpPr>
          <p:nvPr/>
        </p:nvSpPr>
        <p:spPr bwMode="auto">
          <a:xfrm>
            <a:off x="6609527" y="4535743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20" name="Freeform 385"/>
          <p:cNvSpPr>
            <a:spLocks noChangeAspect="1" noEditPoints="1"/>
          </p:cNvSpPr>
          <p:nvPr/>
        </p:nvSpPr>
        <p:spPr bwMode="auto">
          <a:xfrm>
            <a:off x="7436758" y="3106730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21" name="Freeform 385"/>
          <p:cNvSpPr>
            <a:spLocks noChangeAspect="1" noEditPoints="1"/>
          </p:cNvSpPr>
          <p:nvPr/>
        </p:nvSpPr>
        <p:spPr bwMode="auto">
          <a:xfrm>
            <a:off x="7136163" y="3348418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422" name="Freeform 385"/>
          <p:cNvSpPr>
            <a:spLocks noChangeAspect="1" noEditPoints="1"/>
          </p:cNvSpPr>
          <p:nvPr/>
        </p:nvSpPr>
        <p:spPr bwMode="auto">
          <a:xfrm>
            <a:off x="7057779" y="3807738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3711425" y="4936143"/>
            <a:ext cx="4007759" cy="498598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cap="all" dirty="0">
                <a:solidFill>
                  <a:srgbClr val="47484A"/>
                </a:solidFill>
              </a:rPr>
              <a:t>Argonne </a:t>
            </a:r>
            <a:br>
              <a:rPr lang="en-US" b="1" cap="all" dirty="0">
                <a:solidFill>
                  <a:srgbClr val="47484A"/>
                </a:solidFill>
              </a:rPr>
            </a:br>
            <a:r>
              <a:rPr lang="en-US" b="1" cap="all" dirty="0">
                <a:solidFill>
                  <a:srgbClr val="47484A"/>
                </a:solidFill>
              </a:rPr>
              <a:t>National Laboratory</a:t>
            </a:r>
          </a:p>
        </p:txBody>
      </p:sp>
      <p:sp>
        <p:nvSpPr>
          <p:cNvPr id="6" name="Freeform 5"/>
          <p:cNvSpPr/>
          <p:nvPr/>
        </p:nvSpPr>
        <p:spPr>
          <a:xfrm>
            <a:off x="2470749" y="1511146"/>
            <a:ext cx="0" cy="1005840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2985767" y="1928792"/>
            <a:ext cx="0" cy="1188720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3" name="Freeform 232"/>
          <p:cNvSpPr/>
          <p:nvPr/>
        </p:nvSpPr>
        <p:spPr>
          <a:xfrm>
            <a:off x="3741176" y="2272288"/>
            <a:ext cx="0" cy="1490472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6" name="Freeform 255"/>
          <p:cNvSpPr/>
          <p:nvPr/>
        </p:nvSpPr>
        <p:spPr>
          <a:xfrm>
            <a:off x="5093751" y="1741510"/>
            <a:ext cx="0" cy="1691640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7" name="Freeform 256"/>
          <p:cNvSpPr/>
          <p:nvPr/>
        </p:nvSpPr>
        <p:spPr>
          <a:xfrm>
            <a:off x="5568291" y="1511146"/>
            <a:ext cx="0" cy="1828800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8" name="Freeform 257"/>
          <p:cNvSpPr/>
          <p:nvPr/>
        </p:nvSpPr>
        <p:spPr>
          <a:xfrm>
            <a:off x="6645916" y="2029138"/>
            <a:ext cx="0" cy="1426464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9" name="Freeform 258"/>
          <p:cNvSpPr/>
          <p:nvPr/>
        </p:nvSpPr>
        <p:spPr>
          <a:xfrm rot="16200000">
            <a:off x="7433107" y="3275696"/>
            <a:ext cx="0" cy="182880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0" name="Freeform 259"/>
          <p:cNvSpPr/>
          <p:nvPr/>
        </p:nvSpPr>
        <p:spPr>
          <a:xfrm rot="5400000">
            <a:off x="7398439" y="3452939"/>
            <a:ext cx="0" cy="329184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1" name="Freeform 260"/>
          <p:cNvSpPr/>
          <p:nvPr/>
        </p:nvSpPr>
        <p:spPr>
          <a:xfrm rot="5400000" flipH="1">
            <a:off x="7333058" y="3842311"/>
            <a:ext cx="45719" cy="414232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2" name="Freeform 261"/>
          <p:cNvSpPr/>
          <p:nvPr/>
        </p:nvSpPr>
        <p:spPr>
          <a:xfrm rot="5400000" flipH="1">
            <a:off x="6873241" y="3725694"/>
            <a:ext cx="45719" cy="1333867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3" name="Freeform 262"/>
          <p:cNvSpPr/>
          <p:nvPr/>
        </p:nvSpPr>
        <p:spPr>
          <a:xfrm rot="5400000" flipH="1">
            <a:off x="7109141" y="4347026"/>
            <a:ext cx="45719" cy="862063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4" name="Freeform 263"/>
          <p:cNvSpPr/>
          <p:nvPr/>
        </p:nvSpPr>
        <p:spPr>
          <a:xfrm>
            <a:off x="5715001" y="3779161"/>
            <a:ext cx="287867" cy="1114574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31888" y="3531672"/>
            <a:ext cx="364773" cy="317874"/>
            <a:chOff x="11452569" y="4054654"/>
            <a:chExt cx="364773" cy="317874"/>
          </a:xfrm>
        </p:grpSpPr>
        <p:sp>
          <p:nvSpPr>
            <p:cNvPr id="212" name="Freeform 31"/>
            <p:cNvSpPr>
              <a:spLocks/>
            </p:cNvSpPr>
            <p:nvPr userDrawn="1"/>
          </p:nvSpPr>
          <p:spPr bwMode="auto">
            <a:xfrm>
              <a:off x="11452569" y="4268307"/>
              <a:ext cx="122460" cy="104221"/>
            </a:xfrm>
            <a:custGeom>
              <a:avLst/>
              <a:gdLst>
                <a:gd name="T0" fmla="*/ 141 w 141"/>
                <a:gd name="T1" fmla="*/ 0 h 120"/>
                <a:gd name="T2" fmla="*/ 0 w 141"/>
                <a:gd name="T3" fmla="*/ 0 h 120"/>
                <a:gd name="T4" fmla="*/ 71 w 141"/>
                <a:gd name="T5" fmla="*/ 120 h 120"/>
                <a:gd name="T6" fmla="*/ 141 w 141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20">
                  <a:moveTo>
                    <a:pt x="141" y="0"/>
                  </a:moveTo>
                  <a:lnTo>
                    <a:pt x="0" y="0"/>
                  </a:lnTo>
                  <a:lnTo>
                    <a:pt x="71" y="12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7484A"/>
                </a:solidFill>
              </a:endParaRPr>
            </a:p>
          </p:txBody>
        </p:sp>
        <p:sp>
          <p:nvSpPr>
            <p:cNvPr id="213" name="Freeform 32"/>
            <p:cNvSpPr>
              <a:spLocks/>
            </p:cNvSpPr>
            <p:nvPr userDrawn="1"/>
          </p:nvSpPr>
          <p:spPr bwMode="auto">
            <a:xfrm>
              <a:off x="11514233" y="4268307"/>
              <a:ext cx="244050" cy="104221"/>
            </a:xfrm>
            <a:custGeom>
              <a:avLst/>
              <a:gdLst>
                <a:gd name="T0" fmla="*/ 210 w 281"/>
                <a:gd name="T1" fmla="*/ 0 h 120"/>
                <a:gd name="T2" fmla="*/ 70 w 281"/>
                <a:gd name="T3" fmla="*/ 0 h 120"/>
                <a:gd name="T4" fmla="*/ 0 w 281"/>
                <a:gd name="T5" fmla="*/ 120 h 120"/>
                <a:gd name="T6" fmla="*/ 281 w 281"/>
                <a:gd name="T7" fmla="*/ 120 h 120"/>
                <a:gd name="T8" fmla="*/ 210 w 281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120">
                  <a:moveTo>
                    <a:pt x="210" y="0"/>
                  </a:moveTo>
                  <a:lnTo>
                    <a:pt x="70" y="0"/>
                  </a:lnTo>
                  <a:lnTo>
                    <a:pt x="0" y="120"/>
                  </a:lnTo>
                  <a:lnTo>
                    <a:pt x="281" y="12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00AEE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7484A"/>
                </a:solidFill>
              </a:endParaRPr>
            </a:p>
          </p:txBody>
        </p:sp>
        <p:sp>
          <p:nvSpPr>
            <p:cNvPr id="214" name="Freeform 33"/>
            <p:cNvSpPr>
              <a:spLocks/>
            </p:cNvSpPr>
            <p:nvPr userDrawn="1"/>
          </p:nvSpPr>
          <p:spPr bwMode="auto">
            <a:xfrm>
              <a:off x="11696619" y="4268307"/>
              <a:ext cx="120723" cy="104221"/>
            </a:xfrm>
            <a:custGeom>
              <a:avLst/>
              <a:gdLst>
                <a:gd name="T0" fmla="*/ 139 w 139"/>
                <a:gd name="T1" fmla="*/ 0 h 120"/>
                <a:gd name="T2" fmla="*/ 0 w 139"/>
                <a:gd name="T3" fmla="*/ 0 h 120"/>
                <a:gd name="T4" fmla="*/ 71 w 139"/>
                <a:gd name="T5" fmla="*/ 120 h 120"/>
                <a:gd name="T6" fmla="*/ 139 w 139"/>
                <a:gd name="T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20">
                  <a:moveTo>
                    <a:pt x="139" y="0"/>
                  </a:moveTo>
                  <a:lnTo>
                    <a:pt x="0" y="0"/>
                  </a:lnTo>
                  <a:lnTo>
                    <a:pt x="71" y="12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31309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7484A"/>
                </a:solidFill>
              </a:endParaRPr>
            </a:p>
          </p:txBody>
        </p:sp>
        <p:sp>
          <p:nvSpPr>
            <p:cNvPr id="215" name="Freeform 34"/>
            <p:cNvSpPr>
              <a:spLocks/>
            </p:cNvSpPr>
            <p:nvPr userDrawn="1"/>
          </p:nvSpPr>
          <p:spPr bwMode="auto">
            <a:xfrm>
              <a:off x="11575029" y="4161481"/>
              <a:ext cx="121591" cy="106827"/>
            </a:xfrm>
            <a:custGeom>
              <a:avLst/>
              <a:gdLst>
                <a:gd name="T0" fmla="*/ 140 w 140"/>
                <a:gd name="T1" fmla="*/ 123 h 123"/>
                <a:gd name="T2" fmla="*/ 0 w 140"/>
                <a:gd name="T3" fmla="*/ 123 h 123"/>
                <a:gd name="T4" fmla="*/ 69 w 140"/>
                <a:gd name="T5" fmla="*/ 0 h 123"/>
                <a:gd name="T6" fmla="*/ 140 w 140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23">
                  <a:moveTo>
                    <a:pt x="140" y="123"/>
                  </a:moveTo>
                  <a:lnTo>
                    <a:pt x="0" y="123"/>
                  </a:lnTo>
                  <a:lnTo>
                    <a:pt x="69" y="0"/>
                  </a:lnTo>
                  <a:lnTo>
                    <a:pt x="140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7484A"/>
                </a:solidFill>
              </a:endParaRPr>
            </a:p>
          </p:txBody>
        </p:sp>
        <p:sp>
          <p:nvSpPr>
            <p:cNvPr id="216" name="Freeform 35"/>
            <p:cNvSpPr>
              <a:spLocks/>
            </p:cNvSpPr>
            <p:nvPr userDrawn="1"/>
          </p:nvSpPr>
          <p:spPr bwMode="auto">
            <a:xfrm>
              <a:off x="11575029" y="4054654"/>
              <a:ext cx="121591" cy="106827"/>
            </a:xfrm>
            <a:custGeom>
              <a:avLst/>
              <a:gdLst>
                <a:gd name="T0" fmla="*/ 140 w 140"/>
                <a:gd name="T1" fmla="*/ 0 h 123"/>
                <a:gd name="T2" fmla="*/ 0 w 140"/>
                <a:gd name="T3" fmla="*/ 0 h 123"/>
                <a:gd name="T4" fmla="*/ 69 w 140"/>
                <a:gd name="T5" fmla="*/ 123 h 123"/>
                <a:gd name="T6" fmla="*/ 140 w 140"/>
                <a:gd name="T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23">
                  <a:moveTo>
                    <a:pt x="140" y="0"/>
                  </a:moveTo>
                  <a:lnTo>
                    <a:pt x="0" y="0"/>
                  </a:lnTo>
                  <a:lnTo>
                    <a:pt x="69" y="12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B12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7484A"/>
                </a:solidFill>
              </a:endParaRPr>
            </a:p>
          </p:txBody>
        </p:sp>
        <p:sp>
          <p:nvSpPr>
            <p:cNvPr id="217" name="Freeform 36"/>
            <p:cNvSpPr>
              <a:spLocks/>
            </p:cNvSpPr>
            <p:nvPr userDrawn="1"/>
          </p:nvSpPr>
          <p:spPr bwMode="auto">
            <a:xfrm>
              <a:off x="11634955" y="4054654"/>
              <a:ext cx="182386" cy="213653"/>
            </a:xfrm>
            <a:custGeom>
              <a:avLst/>
              <a:gdLst>
                <a:gd name="T0" fmla="*/ 71 w 210"/>
                <a:gd name="T1" fmla="*/ 0 h 246"/>
                <a:gd name="T2" fmla="*/ 0 w 210"/>
                <a:gd name="T3" fmla="*/ 123 h 246"/>
                <a:gd name="T4" fmla="*/ 71 w 210"/>
                <a:gd name="T5" fmla="*/ 246 h 246"/>
                <a:gd name="T6" fmla="*/ 71 w 210"/>
                <a:gd name="T7" fmla="*/ 246 h 246"/>
                <a:gd name="T8" fmla="*/ 210 w 210"/>
                <a:gd name="T9" fmla="*/ 246 h 246"/>
                <a:gd name="T10" fmla="*/ 71 w 210"/>
                <a:gd name="T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246">
                  <a:moveTo>
                    <a:pt x="71" y="0"/>
                  </a:moveTo>
                  <a:lnTo>
                    <a:pt x="0" y="123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210" y="246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EF19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7484A"/>
                </a:solidFill>
              </a:endParaRPr>
            </a:p>
          </p:txBody>
        </p:sp>
        <p:sp>
          <p:nvSpPr>
            <p:cNvPr id="218" name="Freeform 37"/>
            <p:cNvSpPr>
              <a:spLocks/>
            </p:cNvSpPr>
            <p:nvPr userDrawn="1"/>
          </p:nvSpPr>
          <p:spPr bwMode="auto">
            <a:xfrm>
              <a:off x="11452569" y="4054654"/>
              <a:ext cx="182386" cy="213653"/>
            </a:xfrm>
            <a:custGeom>
              <a:avLst/>
              <a:gdLst>
                <a:gd name="T0" fmla="*/ 141 w 210"/>
                <a:gd name="T1" fmla="*/ 246 h 246"/>
                <a:gd name="T2" fmla="*/ 210 w 210"/>
                <a:gd name="T3" fmla="*/ 123 h 246"/>
                <a:gd name="T4" fmla="*/ 141 w 210"/>
                <a:gd name="T5" fmla="*/ 0 h 246"/>
                <a:gd name="T6" fmla="*/ 0 w 210"/>
                <a:gd name="T7" fmla="*/ 246 h 246"/>
                <a:gd name="T8" fmla="*/ 141 w 210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46">
                  <a:moveTo>
                    <a:pt x="141" y="246"/>
                  </a:moveTo>
                  <a:lnTo>
                    <a:pt x="210" y="123"/>
                  </a:lnTo>
                  <a:lnTo>
                    <a:pt x="141" y="0"/>
                  </a:lnTo>
                  <a:lnTo>
                    <a:pt x="0" y="246"/>
                  </a:lnTo>
                  <a:lnTo>
                    <a:pt x="141" y="246"/>
                  </a:lnTo>
                  <a:close/>
                </a:path>
              </a:pathLst>
            </a:custGeom>
            <a:solidFill>
              <a:srgbClr val="90C73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47484A"/>
                </a:solidFill>
              </a:endParaRPr>
            </a:p>
          </p:txBody>
        </p:sp>
      </p:grpSp>
      <p:sp>
        <p:nvSpPr>
          <p:cNvPr id="265" name="Freeform 264"/>
          <p:cNvSpPr/>
          <p:nvPr/>
        </p:nvSpPr>
        <p:spPr>
          <a:xfrm>
            <a:off x="3812517" y="4678939"/>
            <a:ext cx="45719" cy="1461687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6" name="Freeform 265"/>
          <p:cNvSpPr/>
          <p:nvPr/>
        </p:nvSpPr>
        <p:spPr>
          <a:xfrm>
            <a:off x="3665706" y="4778057"/>
            <a:ext cx="45719" cy="1245074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7" name="Freeform 266"/>
          <p:cNvSpPr/>
          <p:nvPr/>
        </p:nvSpPr>
        <p:spPr>
          <a:xfrm>
            <a:off x="1902260" y="4005132"/>
            <a:ext cx="45719" cy="893803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68" name="Freeform 267"/>
          <p:cNvSpPr/>
          <p:nvPr/>
        </p:nvSpPr>
        <p:spPr>
          <a:xfrm>
            <a:off x="1781054" y="3785476"/>
            <a:ext cx="45719" cy="612702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0" name="Freeform 269"/>
          <p:cNvSpPr/>
          <p:nvPr/>
        </p:nvSpPr>
        <p:spPr>
          <a:xfrm>
            <a:off x="1680464" y="2873953"/>
            <a:ext cx="45719" cy="612702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3777862" y="6159889"/>
            <a:ext cx="2814518" cy="138499"/>
          </a:xfrm>
          <a:prstGeom prst="rect">
            <a:avLst/>
          </a:prstGeom>
        </p:spPr>
        <p:txBody>
          <a:bodyPr wrap="square" lIns="45720" tIns="0" rIns="45720" bIns="0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Los Alamos National Laboratory</a:t>
            </a:r>
          </a:p>
        </p:txBody>
      </p:sp>
      <p:sp>
        <p:nvSpPr>
          <p:cNvPr id="272" name="Freeform 385"/>
          <p:cNvSpPr>
            <a:spLocks noChangeAspect="1" noEditPoints="1"/>
          </p:cNvSpPr>
          <p:nvPr/>
        </p:nvSpPr>
        <p:spPr bwMode="auto">
          <a:xfrm>
            <a:off x="1770436" y="3387494"/>
            <a:ext cx="182880" cy="276476"/>
          </a:xfrm>
          <a:custGeom>
            <a:avLst/>
            <a:gdLst>
              <a:gd name="T0" fmla="*/ 494 w 988"/>
              <a:gd name="T1" fmla="*/ 0 h 1493"/>
              <a:gd name="T2" fmla="*/ 0 w 988"/>
              <a:gd name="T3" fmla="*/ 494 h 1493"/>
              <a:gd name="T4" fmla="*/ 214 w 988"/>
              <a:gd name="T5" fmla="*/ 1041 h 1493"/>
              <a:gd name="T6" fmla="*/ 420 w 988"/>
              <a:gd name="T7" fmla="*/ 1382 h 1493"/>
              <a:gd name="T8" fmla="*/ 494 w 988"/>
              <a:gd name="T9" fmla="*/ 1493 h 1493"/>
              <a:gd name="T10" fmla="*/ 567 w 988"/>
              <a:gd name="T11" fmla="*/ 1382 h 1493"/>
              <a:gd name="T12" fmla="*/ 774 w 988"/>
              <a:gd name="T13" fmla="*/ 1041 h 1493"/>
              <a:gd name="T14" fmla="*/ 988 w 988"/>
              <a:gd name="T15" fmla="*/ 494 h 1493"/>
              <a:gd name="T16" fmla="*/ 494 w 988"/>
              <a:gd name="T17" fmla="*/ 0 h 1493"/>
              <a:gd name="T18" fmla="*/ 494 w 988"/>
              <a:gd name="T19" fmla="*/ 747 h 1493"/>
              <a:gd name="T20" fmla="*/ 238 w 988"/>
              <a:gd name="T21" fmla="*/ 491 h 1493"/>
              <a:gd name="T22" fmla="*/ 494 w 988"/>
              <a:gd name="T23" fmla="*/ 235 h 1493"/>
              <a:gd name="T24" fmla="*/ 750 w 988"/>
              <a:gd name="T25" fmla="*/ 491 h 1493"/>
              <a:gd name="T26" fmla="*/ 494 w 988"/>
              <a:gd name="T27" fmla="*/ 747 h 1493"/>
              <a:gd name="T28" fmla="*/ 494 w 988"/>
              <a:gd name="T29" fmla="*/ 747 h 1493"/>
              <a:gd name="T30" fmla="*/ 494 w 988"/>
              <a:gd name="T31" fmla="*/ 747 h 1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988" h="1493">
                <a:moveTo>
                  <a:pt x="494" y="0"/>
                </a:moveTo>
                <a:cubicBezTo>
                  <a:pt x="222" y="0"/>
                  <a:pt x="0" y="222"/>
                  <a:pt x="0" y="494"/>
                </a:cubicBezTo>
                <a:cubicBezTo>
                  <a:pt x="0" y="604"/>
                  <a:pt x="70" y="782"/>
                  <a:pt x="214" y="1041"/>
                </a:cubicBezTo>
                <a:cubicBezTo>
                  <a:pt x="316" y="1223"/>
                  <a:pt x="416" y="1375"/>
                  <a:pt x="420" y="1382"/>
                </a:cubicBezTo>
                <a:cubicBezTo>
                  <a:pt x="494" y="1493"/>
                  <a:pt x="494" y="1493"/>
                  <a:pt x="494" y="1493"/>
                </a:cubicBezTo>
                <a:cubicBezTo>
                  <a:pt x="567" y="1382"/>
                  <a:pt x="567" y="1382"/>
                  <a:pt x="567" y="1382"/>
                </a:cubicBezTo>
                <a:cubicBezTo>
                  <a:pt x="572" y="1375"/>
                  <a:pt x="672" y="1223"/>
                  <a:pt x="774" y="1041"/>
                </a:cubicBezTo>
                <a:cubicBezTo>
                  <a:pt x="918" y="782"/>
                  <a:pt x="988" y="604"/>
                  <a:pt x="988" y="494"/>
                </a:cubicBezTo>
                <a:cubicBezTo>
                  <a:pt x="988" y="222"/>
                  <a:pt x="766" y="0"/>
                  <a:pt x="494" y="0"/>
                </a:cubicBezTo>
                <a:close/>
                <a:moveTo>
                  <a:pt x="494" y="747"/>
                </a:moveTo>
                <a:cubicBezTo>
                  <a:pt x="352" y="747"/>
                  <a:pt x="238" y="632"/>
                  <a:pt x="238" y="491"/>
                </a:cubicBezTo>
                <a:cubicBezTo>
                  <a:pt x="238" y="349"/>
                  <a:pt x="352" y="235"/>
                  <a:pt x="494" y="235"/>
                </a:cubicBezTo>
                <a:cubicBezTo>
                  <a:pt x="635" y="235"/>
                  <a:pt x="750" y="349"/>
                  <a:pt x="750" y="491"/>
                </a:cubicBezTo>
                <a:cubicBezTo>
                  <a:pt x="750" y="632"/>
                  <a:pt x="635" y="747"/>
                  <a:pt x="494" y="747"/>
                </a:cubicBezTo>
                <a:close/>
                <a:moveTo>
                  <a:pt x="494" y="747"/>
                </a:moveTo>
                <a:cubicBezTo>
                  <a:pt x="494" y="747"/>
                  <a:pt x="494" y="747"/>
                  <a:pt x="494" y="747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b="1" dirty="0">
              <a:solidFill>
                <a:srgbClr val="47484A"/>
              </a:solidFill>
            </a:endParaRPr>
          </a:p>
        </p:txBody>
      </p:sp>
      <p:sp>
        <p:nvSpPr>
          <p:cNvPr id="273" name="Freeform 272"/>
          <p:cNvSpPr/>
          <p:nvPr/>
        </p:nvSpPr>
        <p:spPr>
          <a:xfrm>
            <a:off x="1862667" y="2571750"/>
            <a:ext cx="58249" cy="823889"/>
          </a:xfrm>
          <a:custGeom>
            <a:avLst/>
            <a:gdLst>
              <a:gd name="connsiteX0" fmla="*/ 0 w 0"/>
              <a:gd name="connsiteY0" fmla="*/ 945292 h 945292"/>
              <a:gd name="connsiteX1" fmla="*/ 0 w 0"/>
              <a:gd name="connsiteY1" fmla="*/ 0 h 94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945292">
                <a:moveTo>
                  <a:pt x="0" y="945292"/>
                </a:moveTo>
                <a:lnTo>
                  <a:pt x="0" y="0"/>
                </a:lnTo>
              </a:path>
            </a:pathLst>
          </a:custGeom>
          <a:noFill/>
          <a:ln>
            <a:solidFill>
              <a:schemeClr val="accent2"/>
            </a:solidFill>
            <a:tailEnd type="none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74" name="Rectangle 273"/>
          <p:cNvSpPr/>
          <p:nvPr/>
        </p:nvSpPr>
        <p:spPr>
          <a:xfrm flipH="1">
            <a:off x="355398" y="2286617"/>
            <a:ext cx="1463040" cy="279564"/>
          </a:xfrm>
          <a:prstGeom prst="rect">
            <a:avLst/>
          </a:prstGeom>
          <a:noFill/>
        </p:spPr>
        <p:txBody>
          <a:bodyPr wrap="square" lIns="45720" tIns="0" rIns="45720" bIns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47484A"/>
                </a:solidFill>
              </a:rPr>
              <a:t>Sandia National Laboratories-Livermore</a:t>
            </a:r>
          </a:p>
        </p:txBody>
      </p:sp>
    </p:spTree>
    <p:extLst>
      <p:ext uri="{BB962C8B-B14F-4D97-AF65-F5344CB8AC3E}">
        <p14:creationId xmlns:p14="http://schemas.microsoft.com/office/powerpoint/2010/main" val="321588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72901" cy="828948"/>
          </a:xfrm>
        </p:spPr>
        <p:txBody>
          <a:bodyPr/>
          <a:lstStyle/>
          <a:p>
            <a:r>
              <a:rPr lang="en-US" dirty="0" smtClean="0"/>
              <a:t>Argonne by the numbers (FY18)</a:t>
            </a:r>
            <a:endParaRPr lang="en-US" dirty="0"/>
          </a:p>
        </p:txBody>
      </p:sp>
      <p:sp>
        <p:nvSpPr>
          <p:cNvPr id="14" name="Rectangle 13"/>
          <p:cNvSpPr>
            <a:spLocks noChangeAspect="1"/>
          </p:cNvSpPr>
          <p:nvPr/>
        </p:nvSpPr>
        <p:spPr>
          <a:xfrm>
            <a:off x="6206367" y="2788070"/>
            <a:ext cx="2203911" cy="59444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74320" rtlCol="0" anchor="t"/>
          <a:lstStyle/>
          <a:p>
            <a:pPr algn="ctr">
              <a:lnSpc>
                <a:spcPct val="90000"/>
              </a:lnSpc>
            </a:pPr>
            <a:r>
              <a:rPr lang="en-US" sz="2000" cap="all" dirty="0" smtClean="0">
                <a:ln>
                  <a:solidFill>
                    <a:srgbClr val="000000"/>
                  </a:solidFill>
                </a:ln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2000" b="1" cap="all" dirty="0" smtClean="0">
                <a:solidFill>
                  <a:srgbClr val="FFFFFF">
                    <a:lumMod val="50000"/>
                  </a:srgbClr>
                </a:solidFill>
              </a:rPr>
              <a:t>scientists &amp; engineers</a:t>
            </a:r>
            <a:endParaRPr lang="en-US" sz="2000" b="1" cap="al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Rectangle 14"/>
          <p:cNvSpPr>
            <a:spLocks noChangeAspect="1"/>
          </p:cNvSpPr>
          <p:nvPr/>
        </p:nvSpPr>
        <p:spPr>
          <a:xfrm>
            <a:off x="3554564" y="2767311"/>
            <a:ext cx="2024149" cy="4899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74320" rtlCol="0" anchor="t"/>
          <a:lstStyle/>
          <a:p>
            <a:pPr algn="ctr">
              <a:lnSpc>
                <a:spcPct val="90000"/>
              </a:lnSpc>
            </a:pPr>
            <a:r>
              <a:rPr lang="en-US" sz="2000" b="1" cap="all" dirty="0" smtClean="0">
                <a:solidFill>
                  <a:srgbClr val="FFFFFF">
                    <a:lumMod val="50000"/>
                  </a:srgbClr>
                </a:solidFill>
              </a:rPr>
              <a:t>employees</a:t>
            </a:r>
            <a:endParaRPr lang="en-US" sz="2000" b="1" cap="al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753798" y="2808876"/>
            <a:ext cx="2024149" cy="71364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74320" rtlCol="0" anchor="t"/>
          <a:lstStyle/>
          <a:p>
            <a:pPr algn="ctr">
              <a:lnSpc>
                <a:spcPct val="90000"/>
              </a:lnSpc>
            </a:pPr>
            <a:r>
              <a:rPr lang="en-US" sz="2000" cap="all" dirty="0" smtClean="0">
                <a:ln>
                  <a:solidFill>
                    <a:srgbClr val="000000"/>
                  </a:solidFill>
                </a:ln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2000" b="1" cap="all" dirty="0" smtClean="0">
                <a:solidFill>
                  <a:srgbClr val="FFFFFF">
                    <a:lumMod val="50000"/>
                  </a:srgbClr>
                </a:solidFill>
              </a:rPr>
              <a:t>operating budget </a:t>
            </a:r>
            <a:br>
              <a:rPr lang="en-US" sz="2000" b="1" cap="all" dirty="0" smtClean="0">
                <a:solidFill>
                  <a:srgbClr val="FFFFFF">
                    <a:lumMod val="50000"/>
                  </a:srgbClr>
                </a:solidFill>
              </a:rPr>
            </a:br>
            <a:endParaRPr lang="en-US" sz="2000" cap="al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821531" y="1064772"/>
            <a:ext cx="2024149" cy="1635480"/>
            <a:chOff x="635833" y="1751784"/>
            <a:chExt cx="2377440" cy="1920934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910153" y="1797851"/>
              <a:ext cx="1828800" cy="1828800"/>
            </a:xfrm>
            <a:prstGeom prst="ellipse">
              <a:avLst/>
            </a:prstGeom>
            <a:solidFill>
              <a:srgbClr val="00A29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Aft>
                  <a:spcPts val="6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5833" y="1751784"/>
              <a:ext cx="2377440" cy="19209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</a:rPr>
                <a:t>$1B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3554564" y="1064772"/>
            <a:ext cx="2024149" cy="1635480"/>
            <a:chOff x="3368866" y="1751784"/>
            <a:chExt cx="2377440" cy="1920934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3643186" y="1797851"/>
              <a:ext cx="1828800" cy="1828800"/>
            </a:xfrm>
            <a:prstGeom prst="ellipse">
              <a:avLst/>
            </a:prstGeom>
            <a:solidFill>
              <a:srgbClr val="D09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Aft>
                  <a:spcPts val="6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68866" y="1751784"/>
              <a:ext cx="2377440" cy="19209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</a:rPr>
                <a:t>3,300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6298969" y="1064772"/>
            <a:ext cx="2024149" cy="1635480"/>
            <a:chOff x="6113271" y="1751784"/>
            <a:chExt cx="2377440" cy="1920934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6387591" y="1797851"/>
              <a:ext cx="1828800" cy="1828800"/>
            </a:xfrm>
            <a:prstGeom prst="ellipse">
              <a:avLst/>
            </a:prstGeom>
            <a:solidFill>
              <a:srgbClr val="502D8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Aft>
                  <a:spcPts val="6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13271" y="1751784"/>
              <a:ext cx="2377440" cy="19209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</a:rPr>
                <a:t>1,600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3" name="Rectangle 22"/>
          <p:cNvSpPr>
            <a:spLocks noChangeAspect="1"/>
          </p:cNvSpPr>
          <p:nvPr/>
        </p:nvSpPr>
        <p:spPr>
          <a:xfrm>
            <a:off x="6058363" y="5452743"/>
            <a:ext cx="2499916" cy="605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74320" rtlCol="0" anchor="t"/>
          <a:lstStyle/>
          <a:p>
            <a:pPr algn="ctr">
              <a:lnSpc>
                <a:spcPct val="90000"/>
              </a:lnSpc>
            </a:pPr>
            <a:r>
              <a:rPr lang="en-US" sz="2000" cap="all" dirty="0" smtClean="0">
                <a:ln>
                  <a:solidFill>
                    <a:srgbClr val="000000"/>
                  </a:solidFill>
                </a:ln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2000" b="1" cap="all" dirty="0" smtClean="0">
                <a:solidFill>
                  <a:srgbClr val="FFFFFF">
                    <a:lumMod val="50000"/>
                  </a:srgbClr>
                </a:solidFill>
              </a:rPr>
              <a:t>FACILITY </a:t>
            </a:r>
            <a:br>
              <a:rPr lang="en-US" sz="2000" b="1" cap="all" dirty="0" smtClean="0">
                <a:solidFill>
                  <a:srgbClr val="FFFFFF">
                    <a:lumMod val="50000"/>
                  </a:srgbClr>
                </a:solidFill>
              </a:rPr>
            </a:br>
            <a:r>
              <a:rPr lang="en-US" sz="2000" b="1" cap="all" dirty="0" smtClean="0">
                <a:solidFill>
                  <a:srgbClr val="FFFFFF">
                    <a:lumMod val="50000"/>
                  </a:srgbClr>
                </a:solidFill>
              </a:rPr>
              <a:t>USERS</a:t>
            </a:r>
            <a:endParaRPr lang="en-US" sz="2000" b="1" cap="al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3139232" y="5460837"/>
            <a:ext cx="2854811" cy="605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274320" rtlCol="0" anchor="t"/>
          <a:lstStyle/>
          <a:p>
            <a:pPr algn="ctr">
              <a:lnSpc>
                <a:spcPct val="90000"/>
              </a:lnSpc>
            </a:pPr>
            <a:r>
              <a:rPr lang="en-US" sz="2000" cap="all" dirty="0" smtClean="0">
                <a:ln>
                  <a:solidFill>
                    <a:srgbClr val="000000"/>
                  </a:solidFill>
                </a:ln>
                <a:solidFill>
                  <a:srgbClr val="FFFFFF">
                    <a:lumMod val="50000"/>
                  </a:srgbClr>
                </a:solidFill>
              </a:rPr>
              <a:t> </a:t>
            </a:r>
            <a:r>
              <a:rPr lang="en-US" sz="2000" b="1" cap="all" dirty="0" smtClean="0">
                <a:solidFill>
                  <a:srgbClr val="FFFFFF">
                    <a:lumMod val="50000"/>
                  </a:srgbClr>
                </a:solidFill>
              </a:rPr>
              <a:t>Postdoctoral researchers</a:t>
            </a:r>
            <a:endParaRPr lang="en-US" sz="2000" cap="al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3554564" y="3692549"/>
            <a:ext cx="2024149" cy="1635480"/>
            <a:chOff x="669239" y="3775842"/>
            <a:chExt cx="2377440" cy="1920934"/>
          </a:xfrm>
        </p:grpSpPr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943559" y="3821909"/>
              <a:ext cx="1828800" cy="1828800"/>
            </a:xfrm>
            <a:prstGeom prst="ellipse">
              <a:avLst/>
            </a:prstGeom>
            <a:solidFill>
              <a:srgbClr val="008CC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Aft>
                  <a:spcPts val="6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9239" y="3775842"/>
              <a:ext cx="2377440" cy="19209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</a:rPr>
                <a:t>300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6296247" y="3692550"/>
            <a:ext cx="2024149" cy="1635480"/>
            <a:chOff x="4401806" y="4018498"/>
            <a:chExt cx="2377440" cy="1920934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4676126" y="4064565"/>
              <a:ext cx="1828800" cy="182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>
                <a:spcAft>
                  <a:spcPts val="600"/>
                </a:spcAft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01806" y="4018498"/>
              <a:ext cx="2377440" cy="192093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FFFFFF"/>
                  </a:solidFill>
                </a:rPr>
                <a:t>8,000</a:t>
              </a:r>
              <a:endParaRPr lang="en-US" sz="32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-85825" y="6553200"/>
            <a:ext cx="457200" cy="182880"/>
          </a:xfrm>
        </p:spPr>
        <p:txBody>
          <a:bodyPr/>
          <a:lstStyle/>
          <a:p>
            <a:fld id="{61560E0D-A7B9-4938-A63E-773CEB5C8541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1988032"/>
              </p:ext>
            </p:extLst>
          </p:nvPr>
        </p:nvGraphicFramePr>
        <p:xfrm>
          <a:off x="69967" y="3607906"/>
          <a:ext cx="3391810" cy="2639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6810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 smtClean="0"/>
              <a:t>Advanced Photon </a:t>
            </a:r>
            <a:r>
              <a:rPr lang="en-US" b="1" dirty="0" smtClean="0"/>
              <a:t>Source (APS)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User </a:t>
            </a:r>
            <a:r>
              <a:rPr lang="en-US" dirty="0" smtClean="0"/>
              <a:t>facilities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 smtClean="0"/>
              <a:t>Argonne Leadership Computing </a:t>
            </a:r>
            <a:r>
              <a:rPr lang="en-US" b="1" dirty="0" smtClean="0"/>
              <a:t>Facility (ALCF)</a:t>
            </a:r>
            <a:endParaRPr lang="en-US" b="1" dirty="0"/>
          </a:p>
        </p:txBody>
      </p:sp>
      <p:sp>
        <p:nvSpPr>
          <p:cNvPr id="62" name="Text Placeholder 61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b="1" dirty="0" smtClean="0"/>
              <a:t>Argonne Tandem </a:t>
            </a:r>
            <a:r>
              <a:rPr lang="en-US" b="1" dirty="0" smtClean="0"/>
              <a:t>Linear </a:t>
            </a:r>
            <a:r>
              <a:rPr lang="en-US" b="1" dirty="0" smtClean="0"/>
              <a:t>Accelerator </a:t>
            </a:r>
            <a:r>
              <a:rPr lang="en-US" b="1" dirty="0" smtClean="0"/>
              <a:t>System (ATLAS)</a:t>
            </a:r>
            <a:endParaRPr lang="en-US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b="1" dirty="0" smtClean="0"/>
              <a:t>Center for Nanoscale </a:t>
            </a:r>
            <a:r>
              <a:rPr lang="en-US" b="1" dirty="0" smtClean="0"/>
              <a:t>Materials (CNM)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343400" y="6473709"/>
            <a:ext cx="457200" cy="18288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Placeholder 4" descr="APS.pn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Placeholder 6" descr="ALCF.png"/>
          <p:cNvPicPr>
            <a:picLocks noGrp="1" noChangeAspect="1"/>
          </p:cNvPicPr>
          <p:nvPr>
            <p:ph type="pic" sz="quarter" idx="2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 descr="ATLAS.png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 descr="CNM.png"/>
          <p:cNvPicPr>
            <a:picLocks noGrp="1" noChangeAspect="1"/>
          </p:cNvPicPr>
          <p:nvPr>
            <p:ph type="pic" sz="quarter" idx="29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629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ARGONNE’s RESEARCH ORGANIZATIONS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5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2208322"/>
            <a:ext cx="1962719" cy="3160651"/>
            <a:chOff x="484188" y="1327837"/>
            <a:chExt cx="1572768" cy="3160651"/>
          </a:xfrm>
        </p:grpSpPr>
        <p:sp>
          <p:nvSpPr>
            <p:cNvPr id="7" name="Rectangle 6"/>
            <p:cNvSpPr/>
            <p:nvPr/>
          </p:nvSpPr>
          <p:spPr>
            <a:xfrm>
              <a:off x="484188" y="1327837"/>
              <a:ext cx="1572768" cy="147251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0" rIns="0" bIns="182880" rtlCol="0" anchor="t" anchorCtr="0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Photon Sciences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4188" y="2793590"/>
              <a:ext cx="1572768" cy="1694898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0" rIns="0" bIns="182880" rtlCol="0" anchor="t" anchorCtr="0"/>
            <a:lstStyle/>
            <a:p>
              <a:pPr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bg1"/>
                  </a:solidFill>
                </a:rPr>
                <a:t>Home of the Advanced Photon Source, which provides the brightest storage ring-generated </a:t>
              </a:r>
              <a:br>
                <a:rPr lang="en-US" sz="1200" b="1" dirty="0" smtClean="0">
                  <a:solidFill>
                    <a:schemeClr val="bg1"/>
                  </a:solidFill>
                </a:rPr>
              </a:br>
              <a:r>
                <a:rPr lang="en-US" sz="1200" b="1" dirty="0" smtClean="0">
                  <a:solidFill>
                    <a:schemeClr val="bg1"/>
                  </a:solidFill>
                </a:rPr>
                <a:t>x-ray beams in the Western Hemisphere to more than 5,000 scientists worldwide.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593927" y="2208322"/>
            <a:ext cx="1962719" cy="3160651"/>
            <a:chOff x="2130934" y="1327837"/>
            <a:chExt cx="1572768" cy="3160651"/>
          </a:xfrm>
        </p:grpSpPr>
        <p:sp>
          <p:nvSpPr>
            <p:cNvPr id="10" name="Rectangle 9"/>
            <p:cNvSpPr/>
            <p:nvPr/>
          </p:nvSpPr>
          <p:spPr>
            <a:xfrm>
              <a:off x="2130934" y="1327837"/>
              <a:ext cx="1572768" cy="147251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0" rIns="0" bIns="182880" rtlCol="0" anchor="t" anchorCtr="0"/>
            <a:lstStyle/>
            <a:p>
              <a:pPr>
                <a:lnSpc>
                  <a:spcPct val="90000"/>
                </a:lnSpc>
                <a:spcAft>
                  <a:spcPts val="900"/>
                </a:spcAft>
              </a:pPr>
              <a:r>
                <a:rPr lang="en-US" sz="1600" b="1" dirty="0">
                  <a:solidFill>
                    <a:schemeClr val="bg1"/>
                  </a:solidFill>
                </a:rPr>
                <a:t>Computing, Environment, and Life Sciences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130934" y="2793590"/>
              <a:ext cx="1572768" cy="1694898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0" rIns="0" bIns="182880" rtlCol="0" anchor="t" anchorCtr="0"/>
            <a:lstStyle/>
            <a:p>
              <a:pPr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bg1"/>
                  </a:solidFill>
                </a:rPr>
                <a:t>Integrates research </a:t>
              </a:r>
              <a:r>
                <a:rPr lang="en-US" sz="1200" b="1" dirty="0">
                  <a:solidFill>
                    <a:schemeClr val="bg1"/>
                  </a:solidFill>
                </a:rPr>
                <a:t>in the life sciences with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environmental and computing sciences; </a:t>
              </a:r>
              <a:r>
                <a:rPr lang="en-US" sz="1200" b="1" dirty="0">
                  <a:solidFill>
                    <a:schemeClr val="bg1"/>
                  </a:solidFill>
                </a:rPr>
                <a:t>and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home of the </a:t>
              </a:r>
              <a:r>
                <a:rPr lang="en-US" sz="1200" b="1" dirty="0">
                  <a:solidFill>
                    <a:schemeClr val="bg1"/>
                  </a:solidFill>
                </a:rPr>
                <a:t>leadership computing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facility.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30654" y="2208322"/>
            <a:ext cx="1962719" cy="3158411"/>
            <a:chOff x="3777680" y="1329453"/>
            <a:chExt cx="1572768" cy="3158411"/>
          </a:xfrm>
        </p:grpSpPr>
        <p:sp>
          <p:nvSpPr>
            <p:cNvPr id="13" name="Rectangle 12"/>
            <p:cNvSpPr/>
            <p:nvPr/>
          </p:nvSpPr>
          <p:spPr>
            <a:xfrm>
              <a:off x="3777680" y="1329453"/>
              <a:ext cx="1572768" cy="147089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0" rIns="0" bIns="182880" rtlCol="0" anchor="t" anchorCtr="0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Physical Sciences &amp; Engineering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77680" y="2795206"/>
              <a:ext cx="1572768" cy="1692658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0" rIns="0" bIns="182880" rtlCol="0" anchor="t" anchorCtr="0"/>
            <a:lstStyle/>
            <a:p>
              <a:pPr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bg1"/>
                  </a:solidFill>
                </a:rPr>
                <a:t>Houses </a:t>
              </a:r>
              <a:r>
                <a:rPr lang="en-US" sz="1200" b="1" dirty="0">
                  <a:solidFill>
                    <a:schemeClr val="bg1"/>
                  </a:solidFill>
                </a:rPr>
                <a:t>scientists in five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physical science research </a:t>
              </a:r>
              <a:r>
                <a:rPr lang="en-US" sz="1200" b="1" dirty="0">
                  <a:solidFill>
                    <a:schemeClr val="bg1"/>
                  </a:solidFill>
                </a:rPr>
                <a:t>divisions as well as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researchers from Argonne’s </a:t>
              </a:r>
              <a:r>
                <a:rPr lang="en-US" sz="1200" b="1" dirty="0">
                  <a:solidFill>
                    <a:schemeClr val="bg1"/>
                  </a:solidFill>
                </a:rPr>
                <a:t>battery hub, the Joint Center for Energy Storage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Research (JCESR).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867382" y="2208322"/>
            <a:ext cx="1962719" cy="3159811"/>
            <a:chOff x="5424426" y="1328441"/>
            <a:chExt cx="1572768" cy="3159811"/>
          </a:xfrm>
        </p:grpSpPr>
        <p:sp>
          <p:nvSpPr>
            <p:cNvPr id="16" name="Rectangle 15"/>
            <p:cNvSpPr/>
            <p:nvPr/>
          </p:nvSpPr>
          <p:spPr>
            <a:xfrm>
              <a:off x="5424426" y="1328441"/>
              <a:ext cx="1572768" cy="147191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0" rIns="0" bIns="182880" rtlCol="0" anchor="t" anchorCtr="0"/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600" b="1" dirty="0" smtClean="0">
                  <a:solidFill>
                    <a:schemeClr val="bg1"/>
                  </a:solidFill>
                </a:rPr>
                <a:t>Energy &amp; Global Security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424426" y="2794193"/>
              <a:ext cx="1572768" cy="1694059"/>
            </a:xfrm>
            <a:prstGeom prst="rect">
              <a:avLst/>
            </a:prstGeom>
            <a:solidFill>
              <a:schemeClr val="tx1">
                <a:lumMod val="5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40" tIns="182880" rIns="0" bIns="182880" rtlCol="0" anchor="t" anchorCtr="0"/>
            <a:lstStyle/>
            <a:p>
              <a:pPr>
                <a:lnSpc>
                  <a:spcPct val="90000"/>
                </a:lnSpc>
              </a:pPr>
              <a:r>
                <a:rPr lang="en-US" sz="1200" b="1" dirty="0" smtClean="0">
                  <a:solidFill>
                    <a:schemeClr val="bg1"/>
                  </a:solidFill>
                </a:rPr>
                <a:t>Expertise </a:t>
              </a:r>
              <a:r>
                <a:rPr lang="en-US" sz="1200" b="1" dirty="0">
                  <a:solidFill>
                    <a:schemeClr val="bg1"/>
                  </a:solidFill>
                </a:rPr>
                <a:t>in science, engineering, and information systems to deliver environmentally sound solutions to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major </a:t>
              </a:r>
              <a:r>
                <a:rPr lang="en-US" sz="1200" b="1" dirty="0">
                  <a:solidFill>
                    <a:schemeClr val="bg1"/>
                  </a:solidFill>
                </a:rPr>
                <a:t>challenges in energy access and global </a:t>
              </a:r>
              <a:r>
                <a:rPr lang="en-US" sz="1200" b="1" dirty="0" smtClean="0">
                  <a:solidFill>
                    <a:schemeClr val="bg1"/>
                  </a:solidFill>
                </a:rPr>
                <a:t>security.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4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-1099" r="4923" b="5263"/>
          <a:stretch/>
        </p:blipFill>
        <p:spPr bwMode="auto">
          <a:xfrm>
            <a:off x="-20862" y="-97591"/>
            <a:ext cx="9175928" cy="695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837718" y="5195724"/>
            <a:ext cx="2184133" cy="646331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HIGH-PERFORMANCE</a:t>
            </a:r>
            <a:b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COMPUTING</a:t>
            </a:r>
            <a:endParaRPr lang="en-US" b="1" dirty="0">
              <a:solidFill>
                <a:srgbClr val="6161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0113" y="3403720"/>
            <a:ext cx="1536032" cy="646331"/>
          </a:xfrm>
          <a:prstGeom prst="rect">
            <a:avLst/>
          </a:prstGeom>
          <a:solidFill>
            <a:srgbClr val="000000">
              <a:alpha val="32157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MATERIALS FOR ENERGY</a:t>
            </a:r>
            <a:endParaRPr lang="en-US" b="1" dirty="0">
              <a:solidFill>
                <a:srgbClr val="6161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836186" y="2053655"/>
            <a:ext cx="1876013" cy="369332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NANOMATERIALS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99799" y="2961506"/>
            <a:ext cx="1363335" cy="369332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CHEMISTRY</a:t>
            </a:r>
            <a:endParaRPr lang="en-US" b="1" dirty="0">
              <a:solidFill>
                <a:srgbClr val="6161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31084" y="3894889"/>
            <a:ext cx="1641791" cy="646331"/>
          </a:xfrm>
          <a:prstGeom prst="rect">
            <a:avLst/>
          </a:prstGeom>
          <a:solidFill>
            <a:schemeClr val="tx1">
              <a:lumMod val="50000"/>
              <a:alpha val="36000"/>
            </a:schemeClr>
          </a:solidFill>
          <a:effectLst>
            <a:softEdge rad="127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ACCELERATOR TECHNOLOGY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50273" y="2594035"/>
            <a:ext cx="1685913" cy="646331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NUCLEAR ENGINEERING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85218" y="1409325"/>
            <a:ext cx="2121408" cy="646331"/>
          </a:xfrm>
          <a:prstGeom prst="rect">
            <a:avLst/>
          </a:prstGeom>
          <a:solidFill>
            <a:srgbClr val="000000">
              <a:alpha val="14902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PROTEIN CHARACTERIZATION</a:t>
            </a:r>
            <a:endParaRPr lang="en-US" b="1" dirty="0">
              <a:solidFill>
                <a:srgbClr val="6161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6768" y="6017250"/>
            <a:ext cx="1763583" cy="646331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BIOLOGY &amp; ENVIRONMENT </a:t>
            </a:r>
            <a:endParaRPr lang="en-US" b="1" dirty="0">
              <a:solidFill>
                <a:srgbClr val="6161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02717" y="5991435"/>
            <a:ext cx="1828800" cy="646331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COMPUTATIONAL SCIENCE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44073" y="6041714"/>
            <a:ext cx="881791" cy="646331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BIG </a:t>
            </a:r>
            <a:b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</a:b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DATA</a:t>
            </a:r>
            <a:endParaRPr lang="en-US" b="1" dirty="0">
              <a:solidFill>
                <a:srgbClr val="6161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08873" y="6045582"/>
            <a:ext cx="1510317" cy="646331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MOLECULAR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ENGINEERING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556661" y="3329284"/>
            <a:ext cx="1228670" cy="646331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GLOBAL SECURITY</a:t>
            </a:r>
            <a:endParaRPr lang="en-US" b="1" dirty="0">
              <a:solidFill>
                <a:srgbClr val="6161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96649" y="1489604"/>
            <a:ext cx="1005840" cy="369332"/>
          </a:xfrm>
          <a:prstGeom prst="rect">
            <a:avLst/>
          </a:prstGeom>
          <a:solidFill>
            <a:srgbClr val="000000">
              <a:alpha val="20000"/>
            </a:srgbClr>
          </a:solidFill>
          <a:effectLst>
            <a:softEdge rad="254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IMAGING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-20862" y="1475558"/>
            <a:ext cx="2007802" cy="646331"/>
            <a:chOff x="-1818044" y="263181"/>
            <a:chExt cx="2007802" cy="646331"/>
          </a:xfrm>
        </p:grpSpPr>
        <p:sp>
          <p:nvSpPr>
            <p:cNvPr id="41" name="Rectangle 40"/>
            <p:cNvSpPr/>
            <p:nvPr/>
          </p:nvSpPr>
          <p:spPr>
            <a:xfrm>
              <a:off x="-1628285" y="401681"/>
              <a:ext cx="1628285" cy="369332"/>
            </a:xfrm>
            <a:prstGeom prst="rect">
              <a:avLst/>
            </a:prstGeom>
            <a:solidFill>
              <a:srgbClr val="000000">
                <a:alpha val="16078"/>
              </a:srgbClr>
            </a:solidFill>
            <a:effectLst>
              <a:softEdge rad="25400"/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-1818044" y="263181"/>
              <a:ext cx="2007802" cy="646331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effectLst>
              <a:softEdge rad="25400"/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 Bold"/>
                  <a:ea typeface="ＭＳ Ｐゴシック" charset="0"/>
                  <a:cs typeface="Arial Narrow Bold"/>
                </a:rPr>
                <a:t>NUCLEAR &amp; PARTICLE PHYSICS</a:t>
              </a:r>
              <a:endParaRPr lang="en-US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4407340" y="5350841"/>
            <a:ext cx="1195377" cy="646331"/>
          </a:xfrm>
          <a:prstGeom prst="rect">
            <a:avLst/>
          </a:prstGeom>
          <a:solidFill>
            <a:srgbClr val="000000">
              <a:alpha val="14000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NUCLEARENERGY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231541" y="274638"/>
            <a:ext cx="8229600" cy="683305"/>
          </a:xfrm>
        </p:spPr>
        <p:txBody>
          <a:bodyPr/>
          <a:lstStyle/>
          <a:p>
            <a:pPr defTabSz="457200">
              <a:lnSpc>
                <a:spcPts val="3600"/>
              </a:lnSpc>
            </a:pPr>
            <a:r>
              <a:rPr lang="en-US" altLang="en-US" sz="3200" kern="1200" dirty="0" smtClean="0"/>
              <a:t>Argonne </a:t>
            </a:r>
            <a:r>
              <a:rPr lang="en-US" altLang="en-US" sz="3200" dirty="0" smtClean="0"/>
              <a:t>research interests</a:t>
            </a:r>
            <a:endParaRPr lang="en-US" altLang="en-US" sz="3200" kern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11388" y="1542284"/>
            <a:ext cx="2007802" cy="646331"/>
            <a:chOff x="-1818044" y="263181"/>
            <a:chExt cx="2007802" cy="646331"/>
          </a:xfrm>
        </p:grpSpPr>
        <p:sp>
          <p:nvSpPr>
            <p:cNvPr id="35" name="Rectangle 34"/>
            <p:cNvSpPr/>
            <p:nvPr/>
          </p:nvSpPr>
          <p:spPr>
            <a:xfrm>
              <a:off x="-1628285" y="401681"/>
              <a:ext cx="1628285" cy="369332"/>
            </a:xfrm>
            <a:prstGeom prst="rect">
              <a:avLst/>
            </a:prstGeom>
            <a:solidFill>
              <a:srgbClr val="000000">
                <a:alpha val="16078"/>
              </a:srgbClr>
            </a:solidFill>
            <a:effectLst>
              <a:softEdge rad="25400"/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-1818044" y="263181"/>
              <a:ext cx="2007802" cy="646331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effectLst>
              <a:softEdge rad="25400"/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 Bold"/>
                  <a:ea typeface="ＭＳ Ｐゴシック" charset="0"/>
                  <a:cs typeface="Arial Narrow Bold"/>
                </a:rPr>
                <a:t>TRANSPORTATION </a:t>
              </a:r>
              <a:br>
                <a:rPr lang="en-US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 Bold"/>
                  <a:ea typeface="ＭＳ Ｐゴシック" charset="0"/>
                  <a:cs typeface="Arial Narrow Bold"/>
                </a:rPr>
              </a:br>
              <a:r>
                <a:rPr lang="en-US" b="1" dirty="0" smtClean="0"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Narrow Bold"/>
                  <a:ea typeface="ＭＳ Ｐゴシック" charset="0"/>
                  <a:cs typeface="Arial Narrow Bold"/>
                </a:rPr>
                <a:t>&amp; COMBUSTION</a:t>
              </a:r>
              <a:endParaRPr lang="en-US" b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6740" y="4934607"/>
            <a:ext cx="1967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cs typeface="Arial Narrow Bold"/>
              </a:rPr>
              <a:t>ENERGY STORAGE</a:t>
            </a:r>
            <a:endParaRPr lang="en-US" b="1" dirty="0">
              <a:solidFill>
                <a:srgbClr val="61616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cs typeface="Arial Narrow Bold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63046" y="1382732"/>
            <a:ext cx="1081027" cy="646331"/>
          </a:xfrm>
          <a:prstGeom prst="rect">
            <a:avLst/>
          </a:prstGeom>
          <a:solidFill>
            <a:srgbClr val="000000">
              <a:alpha val="14902"/>
            </a:srgb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X-RAY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 Bold"/>
                <a:ea typeface="ＭＳ Ｐゴシック" charset="0"/>
                <a:cs typeface="Arial Narrow Bold"/>
              </a:rPr>
              <a:t>SCIENCE</a:t>
            </a:r>
            <a:endParaRPr lang="en-US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 Bold"/>
              <a:ea typeface="ＭＳ Ｐゴシック" charset="0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38686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613295" y="1678431"/>
            <a:ext cx="4114800" cy="1623114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Argonne Tandem Linear Accelerator System (ATLAS)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Accelerator R&amp;D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Superconducting RF Technologies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14454" y="1700624"/>
            <a:ext cx="4114800" cy="1600920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Accelerator Technology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Argonne Wakefield Accelerator (AWA)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14875" y="1057432"/>
            <a:ext cx="4114800" cy="620998"/>
          </a:xfrm>
          <a:solidFill>
            <a:schemeClr val="accent2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HIGH ENERGY PHYSICS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0485" y="3525644"/>
            <a:ext cx="4114800" cy="620998"/>
          </a:xfrm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PHOTON SCIENCES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74" y="124509"/>
            <a:ext cx="8372901" cy="828948"/>
          </a:xfrm>
        </p:spPr>
        <p:txBody>
          <a:bodyPr anchor="ctr"/>
          <a:lstStyle/>
          <a:p>
            <a:r>
              <a:rPr lang="en-US" dirty="0" smtClean="0"/>
              <a:t>ACCELERATOR R&amp;D PROGRAMS AT ARGONNE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28424" y="1057432"/>
            <a:ext cx="4114800" cy="620998"/>
          </a:xfrm>
          <a:ln>
            <a:noFill/>
          </a:ln>
        </p:spPr>
        <p:txBody>
          <a:bodyPr/>
          <a:lstStyle/>
          <a:p>
            <a:r>
              <a:rPr lang="en-US" dirty="0" smtClean="0"/>
              <a:t>Physics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613295" y="4163959"/>
            <a:ext cx="4114800" cy="2343729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Advanced Photon Source (APS)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APS Upgrade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Accelerator Systems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Superconducting </a:t>
            </a:r>
            <a:r>
              <a:rPr lang="en-US" dirty="0" err="1" smtClean="0"/>
              <a:t>Undulator</a:t>
            </a:r>
            <a:r>
              <a:rPr lang="en-US" smtClean="0"/>
              <a:t> Technologies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28095" y="3525644"/>
            <a:ext cx="4114800" cy="620998"/>
          </a:xfrm>
          <a:solidFill>
            <a:schemeClr val="accent4"/>
          </a:solidFill>
          <a:ln>
            <a:noFill/>
          </a:ln>
        </p:spPr>
        <p:txBody>
          <a:bodyPr/>
          <a:lstStyle/>
          <a:p>
            <a:r>
              <a:rPr lang="en-US" dirty="0" smtClean="0"/>
              <a:t>ENERGY &amp; GLOBAL SECURITY</a:t>
            </a:r>
            <a:endParaRPr lang="en-US" dirty="0"/>
          </a:p>
        </p:txBody>
      </p:sp>
      <p:sp>
        <p:nvSpPr>
          <p:cNvPr id="14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4814454" y="4163959"/>
            <a:ext cx="4114800" cy="2343729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Experimental Operations &amp; Facilities (EOF) Division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 Energy Accelerator Facility (LEAF)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Intermediate Voltage Electron Microscope (IVEM) Tandem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Isotope </a:t>
            </a:r>
            <a:r>
              <a:rPr lang="en-US" dirty="0" smtClean="0"/>
              <a:t>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1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500496" y="1456213"/>
            <a:ext cx="8329178" cy="970884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/>
              <a:t>The Role of Accelerators in </a:t>
            </a:r>
            <a:r>
              <a:rPr lang="en-US" sz="1600" i="1" dirty="0" smtClean="0"/>
              <a:t>Medicine</a:t>
            </a:r>
            <a:br>
              <a:rPr lang="en-US" sz="1600" i="1" dirty="0" smtClean="0"/>
            </a:br>
            <a:r>
              <a:rPr lang="en-US" sz="1600" b="1" dirty="0" smtClean="0"/>
              <a:t>James S. Welsh, MD, MS, FACRO</a:t>
            </a:r>
            <a:br>
              <a:rPr lang="en-US" sz="1600" b="1" dirty="0" smtClean="0"/>
            </a:br>
            <a:r>
              <a:rPr lang="en-US" sz="1600" dirty="0" smtClean="0"/>
              <a:t>Northwestern Medicine Chicago Proton Center</a:t>
            </a:r>
            <a:br>
              <a:rPr lang="en-US" sz="1600" dirty="0" smtClean="0"/>
            </a:br>
            <a:endParaRPr lang="en-US" sz="16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74" y="124509"/>
            <a:ext cx="8372901" cy="828948"/>
          </a:xfrm>
        </p:spPr>
        <p:txBody>
          <a:bodyPr anchor="ctr"/>
          <a:lstStyle/>
          <a:p>
            <a:r>
              <a:rPr lang="en-US" dirty="0" smtClean="0"/>
              <a:t>day two HIGHLIGHTS </a:t>
            </a:r>
            <a:r>
              <a:rPr lang="en-US" dirty="0"/>
              <a:t>at </a:t>
            </a:r>
            <a:r>
              <a:rPr lang="en-US" dirty="0" smtClean="0"/>
              <a:t>Argonne – DEC. 6</a:t>
            </a:r>
            <a:r>
              <a:rPr lang="en-US" baseline="30000" dirty="0" smtClean="0"/>
              <a:t>th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28423" y="1057432"/>
            <a:ext cx="8301251" cy="396900"/>
          </a:xfrm>
          <a:ln>
            <a:noFill/>
          </a:ln>
        </p:spPr>
        <p:txBody>
          <a:bodyPr/>
          <a:lstStyle/>
          <a:p>
            <a:r>
              <a:rPr lang="en-US" sz="1600" dirty="0" smtClean="0"/>
              <a:t>KEYNOTE</a:t>
            </a:r>
            <a:endParaRPr lang="en-US" sz="1600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28423" y="2460265"/>
            <a:ext cx="8301251" cy="396900"/>
          </a:xfrm>
          <a:solidFill>
            <a:schemeClr val="accent3"/>
          </a:solidFill>
          <a:ln>
            <a:noFill/>
          </a:ln>
        </p:spPr>
        <p:txBody>
          <a:bodyPr/>
          <a:lstStyle/>
          <a:p>
            <a:r>
              <a:rPr lang="en-US" sz="1600" dirty="0" smtClean="0"/>
              <a:t>Accelerator SCIENCE PRESENTATIONs &amp; facility TOURS</a:t>
            </a:r>
            <a:endParaRPr lang="en-US" sz="1600" dirty="0"/>
          </a:p>
        </p:txBody>
      </p:sp>
      <p:sp>
        <p:nvSpPr>
          <p:cNvPr id="18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528423" y="2876622"/>
            <a:ext cx="8301251" cy="3242076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 smtClean="0"/>
              <a:t>Superconducting </a:t>
            </a:r>
            <a:r>
              <a:rPr lang="en-US" sz="1600" i="1" dirty="0" err="1" smtClean="0"/>
              <a:t>Undulators</a:t>
            </a:r>
            <a:r>
              <a:rPr lang="en-US" sz="1600" b="1" i="1" dirty="0" smtClean="0"/>
              <a:t/>
            </a:r>
            <a:br>
              <a:rPr lang="en-US" sz="1600" b="1" i="1" dirty="0" smtClean="0"/>
            </a:br>
            <a:r>
              <a:rPr lang="en-US" sz="1600" b="1" dirty="0"/>
              <a:t>Yury Ivanyushenkov, </a:t>
            </a:r>
            <a:r>
              <a:rPr lang="en-US" sz="1600" dirty="0"/>
              <a:t>Accelerator Systems </a:t>
            </a:r>
            <a:r>
              <a:rPr lang="en-US" sz="1600" dirty="0" smtClean="0"/>
              <a:t>Division</a:t>
            </a:r>
            <a:endParaRPr lang="en-US" sz="1600" b="1" i="1" dirty="0" smtClean="0"/>
          </a:p>
          <a:p>
            <a:pPr marL="0" indent="0">
              <a:buNone/>
            </a:pPr>
            <a:r>
              <a:rPr lang="en-US" sz="1600" i="1" dirty="0"/>
              <a:t>Isotope </a:t>
            </a:r>
            <a:r>
              <a:rPr lang="en-US" sz="1600" i="1" dirty="0" smtClean="0"/>
              <a:t>Production</a:t>
            </a:r>
            <a:br>
              <a:rPr lang="en-US" sz="1600" i="1" dirty="0" smtClean="0"/>
            </a:br>
            <a:r>
              <a:rPr lang="en-US" sz="1600" b="1" dirty="0" smtClean="0"/>
              <a:t>Sergei Chemerisov, </a:t>
            </a:r>
            <a:r>
              <a:rPr lang="en-US" sz="1600" dirty="0" smtClean="0"/>
              <a:t>Experimental </a:t>
            </a:r>
            <a:r>
              <a:rPr lang="en-US" sz="1600" dirty="0"/>
              <a:t>Operations &amp; Facilities </a:t>
            </a:r>
            <a:r>
              <a:rPr lang="en-US" sz="1600" dirty="0" smtClean="0"/>
              <a:t>Division</a:t>
            </a:r>
          </a:p>
          <a:p>
            <a:pPr marL="0" indent="0">
              <a:buNone/>
            </a:pPr>
            <a:r>
              <a:rPr lang="en-US" sz="1600" i="1" dirty="0" smtClean="0"/>
              <a:t>Superconducting </a:t>
            </a:r>
            <a:r>
              <a:rPr lang="en-US" sz="1600" i="1" dirty="0"/>
              <a:t>RF </a:t>
            </a:r>
            <a:r>
              <a:rPr lang="en-US" sz="1600" i="1" dirty="0" smtClean="0"/>
              <a:t>Technologies</a:t>
            </a:r>
            <a:br>
              <a:rPr lang="en-US" sz="1600" i="1" dirty="0" smtClean="0"/>
            </a:br>
            <a:r>
              <a:rPr lang="en-US" sz="1600" b="1" dirty="0" smtClean="0"/>
              <a:t>Michael Kelly, </a:t>
            </a:r>
            <a:r>
              <a:rPr lang="en-US" sz="1600" dirty="0" smtClean="0"/>
              <a:t>Physics Division</a:t>
            </a:r>
            <a:endParaRPr lang="en-US" sz="1600" b="1" dirty="0"/>
          </a:p>
          <a:p>
            <a:pPr marL="0" indent="0">
              <a:buNone/>
            </a:pPr>
            <a:r>
              <a:rPr lang="en-US" sz="1600" i="1" dirty="0" smtClean="0"/>
              <a:t>Argonne Wakefield Accelerator (AWA)</a:t>
            </a:r>
            <a:br>
              <a:rPr lang="en-US" sz="1600" i="1" dirty="0" smtClean="0"/>
            </a:br>
            <a:r>
              <a:rPr lang="en-US" sz="1600" b="1" dirty="0" smtClean="0"/>
              <a:t>John Power, </a:t>
            </a:r>
            <a:r>
              <a:rPr lang="en-US" sz="1600" dirty="0" smtClean="0"/>
              <a:t>High Energy Physics Division</a:t>
            </a:r>
          </a:p>
          <a:p>
            <a:pPr marL="0" indent="0">
              <a:buNone/>
            </a:pPr>
            <a:r>
              <a:rPr lang="en-US" sz="1600" i="1" dirty="0" smtClean="0"/>
              <a:t>Accelerator </a:t>
            </a:r>
            <a:r>
              <a:rPr lang="en-US" sz="1600" i="1" dirty="0"/>
              <a:t>Design and </a:t>
            </a:r>
            <a:r>
              <a:rPr lang="en-US" sz="1600" i="1" dirty="0" smtClean="0"/>
              <a:t>Simulation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>Michael </a:t>
            </a:r>
            <a:r>
              <a:rPr lang="en-US" sz="1600" b="1" dirty="0" smtClean="0"/>
              <a:t>Borland</a:t>
            </a:r>
            <a:r>
              <a:rPr lang="en-US" sz="1600" dirty="0" smtClean="0"/>
              <a:t>, Accelerator Systems Division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96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sz="quarter" idx="13"/>
          </p:nvPr>
        </p:nvSpPr>
        <p:spPr>
          <a:xfrm>
            <a:off x="460895" y="4271544"/>
            <a:ext cx="4114800" cy="2343729"/>
          </a:xfrm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Programmatic </a:t>
            </a:r>
            <a:r>
              <a:rPr lang="en-US" dirty="0"/>
              <a:t>Divisions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Facilities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S&amp;T Partnerships and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Cross-cut Centers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4" y="1678430"/>
            <a:ext cx="4200525" cy="4421222"/>
          </a:xfrm>
          <a:ln>
            <a:noFill/>
          </a:ln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Cooperative R&amp;D Agreement (CRADA)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Strategic Partnership Projects (SPP)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Non-disclosure </a:t>
            </a:r>
            <a:r>
              <a:rPr lang="en-US" dirty="0" smtClean="0"/>
              <a:t>Agreements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Licenses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User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Technical Service 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 Transfer </a:t>
            </a:r>
            <a:r>
              <a:rPr lang="en-US" dirty="0" smtClean="0"/>
              <a:t>Agreements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Leverage co-funding opportunities:</a:t>
            </a:r>
          </a:p>
          <a:p>
            <a:pPr marL="739775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FOAs</a:t>
            </a:r>
          </a:p>
          <a:p>
            <a:pPr marL="739775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SBIR/STTR</a:t>
            </a:r>
          </a:p>
          <a:p>
            <a:pPr marL="739775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Small Business Voucher (SBV)</a:t>
            </a:r>
            <a:endParaRPr lang="en-US" dirty="0"/>
          </a:p>
          <a:p>
            <a:pPr marL="739775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GAIN Vouchers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14875" y="1057432"/>
            <a:ext cx="4114800" cy="620998"/>
          </a:xfrm>
        </p:spPr>
        <p:txBody>
          <a:bodyPr/>
          <a:lstStyle/>
          <a:p>
            <a:r>
              <a:rPr lang="en-US" dirty="0"/>
              <a:t>Partnership models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30485" y="3650546"/>
            <a:ext cx="4114800" cy="620998"/>
          </a:xfrm>
        </p:spPr>
        <p:txBody>
          <a:bodyPr/>
          <a:lstStyle/>
          <a:p>
            <a:r>
              <a:rPr lang="en-US" dirty="0" smtClean="0"/>
              <a:t>Touch-points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774" y="124509"/>
            <a:ext cx="8372901" cy="828948"/>
          </a:xfrm>
        </p:spPr>
        <p:txBody>
          <a:bodyPr anchor="ctr"/>
          <a:lstStyle/>
          <a:p>
            <a:r>
              <a:rPr lang="en-US" smtClean="0"/>
              <a:t>Working </a:t>
            </a:r>
            <a:r>
              <a:rPr lang="en-US" dirty="0" smtClean="0"/>
              <a:t>with Argonne</a:t>
            </a:r>
            <a:endParaRPr lang="en-US" dirty="0"/>
          </a:p>
        </p:txBody>
      </p:sp>
      <p:pic>
        <p:nvPicPr>
          <p:cNvPr id="1026" name="A547DA88-1A6D-4E98-94D5-4D56C39E2848" descr="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" r="26411" b="39345"/>
          <a:stretch/>
        </p:blipFill>
        <p:spPr bwMode="auto">
          <a:xfrm>
            <a:off x="530484" y="1057432"/>
            <a:ext cx="4114801" cy="24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8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x3 General 111715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4x3 General 111715</Template>
  <TotalTime>9242</TotalTime>
  <Words>563</Words>
  <Application>Microsoft Office PowerPoint</Application>
  <PresentationFormat>On-screen Show (4:3)</PresentationFormat>
  <Paragraphs>145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ＭＳ Ｐゴシック</vt:lpstr>
      <vt:lpstr>ＭＳ Ｐゴシック</vt:lpstr>
      <vt:lpstr>Arial</vt:lpstr>
      <vt:lpstr>Arial Narrow</vt:lpstr>
      <vt:lpstr>Arial Narrow Bold</vt:lpstr>
      <vt:lpstr>Calibri</vt:lpstr>
      <vt:lpstr>Wingdings</vt:lpstr>
      <vt:lpstr>4x3 General 111715</vt:lpstr>
      <vt:lpstr>OVERVIEW OF  ARGONNE NATIONAL Laboratory</vt:lpstr>
      <vt:lpstr>Part Of the department of energy National Laboratory System</vt:lpstr>
      <vt:lpstr>Argonne by the numbers (FY18)</vt:lpstr>
      <vt:lpstr>NATIONAL User facilities</vt:lpstr>
      <vt:lpstr>ARGONNE’s RESEARCH ORGANIZATIONS</vt:lpstr>
      <vt:lpstr>Argonne research interests</vt:lpstr>
      <vt:lpstr>ACCELERATOR R&amp;D PROGRAMS AT ARGONNE</vt:lpstr>
      <vt:lpstr>day two HIGHLIGHTS at Argonne – DEC. 6th</vt:lpstr>
      <vt:lpstr>Working with Argonne</vt:lpstr>
      <vt:lpstr>RESOURCES</vt:lpstr>
    </vt:vector>
  </TitlesOfParts>
  <Company>Argonne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Miesen</dc:creator>
  <cp:lastModifiedBy>Halder, Gregory J.</cp:lastModifiedBy>
  <cp:revision>251</cp:revision>
  <cp:lastPrinted>2015-09-08T15:35:42Z</cp:lastPrinted>
  <dcterms:created xsi:type="dcterms:W3CDTF">2015-11-17T23:08:18Z</dcterms:created>
  <dcterms:modified xsi:type="dcterms:W3CDTF">2018-12-04T01:43:24Z</dcterms:modified>
</cp:coreProperties>
</file>