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FD76-388D-4A7E-9E8E-DFF81CF119E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4F0-1E52-46B1-AD4E-564C1BD4A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6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FD76-388D-4A7E-9E8E-DFF81CF119E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4F0-1E52-46B1-AD4E-564C1BD4A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3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FD76-388D-4A7E-9E8E-DFF81CF119E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4F0-1E52-46B1-AD4E-564C1BD4A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9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FD76-388D-4A7E-9E8E-DFF81CF119E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4F0-1E52-46B1-AD4E-564C1BD4A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9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FD76-388D-4A7E-9E8E-DFF81CF119E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4F0-1E52-46B1-AD4E-564C1BD4A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8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FD76-388D-4A7E-9E8E-DFF81CF119E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4F0-1E52-46B1-AD4E-564C1BD4A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2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FD76-388D-4A7E-9E8E-DFF81CF119E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4F0-1E52-46B1-AD4E-564C1BD4A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7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FD76-388D-4A7E-9E8E-DFF81CF119E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4F0-1E52-46B1-AD4E-564C1BD4A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5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FD76-388D-4A7E-9E8E-DFF81CF119E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4F0-1E52-46B1-AD4E-564C1BD4A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6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FD76-388D-4A7E-9E8E-DFF81CF119E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4F0-1E52-46B1-AD4E-564C1BD4A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6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FD76-388D-4A7E-9E8E-DFF81CF119E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4F0-1E52-46B1-AD4E-564C1BD4A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9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CFD76-388D-4A7E-9E8E-DFF81CF119E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1E4F0-1E52-46B1-AD4E-564C1BD4A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2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131" y="175846"/>
            <a:ext cx="114475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Helvetica" panose="020B0604020202020204" pitchFamily="34" charset="0"/>
                <a:cs typeface="Helvetica" panose="020B0604020202020204" pitchFamily="34" charset="0"/>
              </a:rPr>
              <a:t>2018 Midwest Regional Workshop </a:t>
            </a:r>
            <a:endParaRPr lang="en-US" sz="22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2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on </a:t>
            </a:r>
          </a:p>
          <a:p>
            <a:pPr algn="ctr"/>
            <a:r>
              <a:rPr lang="en-US" sz="2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Accelerator </a:t>
            </a:r>
            <a:r>
              <a:rPr lang="en-US" sz="2200" b="1" dirty="0">
                <a:latin typeface="Helvetica" panose="020B0604020202020204" pitchFamily="34" charset="0"/>
                <a:cs typeface="Helvetica" panose="020B0604020202020204" pitchFamily="34" charset="0"/>
              </a:rPr>
              <a:t>Stewardship Test Facility </a:t>
            </a:r>
            <a:r>
              <a:rPr lang="en-US" sz="2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Program</a:t>
            </a: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9510" y="147710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Schedule of Fermilab tours, December 5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730" y="2382603"/>
            <a:ext cx="5091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Tour 1: Electron accelerators – IOTA/FAST and A2D2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739810"/>
              </p:ext>
            </p:extLst>
          </p:nvPr>
        </p:nvGraphicFramePr>
        <p:xfrm>
          <a:off x="614534" y="3032043"/>
          <a:ext cx="439051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410">
                  <a:extLst>
                    <a:ext uri="{9D8B030D-6E8A-4147-A177-3AD203B41FA5}">
                      <a16:colId xmlns:a16="http://schemas.microsoft.com/office/drawing/2014/main" val="471164539"/>
                    </a:ext>
                  </a:extLst>
                </a:gridCol>
                <a:gridCol w="2084070">
                  <a:extLst>
                    <a:ext uri="{9D8B030D-6E8A-4147-A177-3AD203B41FA5}">
                      <a16:colId xmlns:a16="http://schemas.microsoft.com/office/drawing/2014/main" val="2202703242"/>
                    </a:ext>
                  </a:extLst>
                </a:gridCol>
                <a:gridCol w="1189038">
                  <a:extLst>
                    <a:ext uri="{9D8B030D-6E8A-4147-A177-3AD203B41FA5}">
                      <a16:colId xmlns:a16="http://schemas.microsoft.com/office/drawing/2014/main" val="18001955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Group 1A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1:00 PM to 1:35 PM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A2D2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3724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1:40 PM to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2:20 PM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IOTA/FAST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82398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Group 1B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1:00 PM to 1:35 PM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IOTA/FAST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23997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1:40 PM to 2:20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PM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A2D2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0006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7729" y="4908927"/>
            <a:ext cx="45490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Tour guides: </a:t>
            </a:r>
          </a:p>
          <a:p>
            <a:r>
              <a:rPr lang="en-US" dirty="0" smtClean="0"/>
              <a:t>       A2D2 – Michael Geelhoed</a:t>
            </a:r>
          </a:p>
          <a:p>
            <a:r>
              <a:rPr lang="en-US" dirty="0" smtClean="0"/>
              <a:t>       IOTA/FAST – Chip Edstrom, Jamie Santucci</a:t>
            </a:r>
          </a:p>
          <a:p>
            <a:r>
              <a:rPr lang="en-US" dirty="0"/>
              <a:t>	</a:t>
            </a:r>
            <a:r>
              <a:rPr lang="en-US" dirty="0" smtClean="0"/>
              <a:t>            Darren Crawford, Jinhao Ruan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57547" y="2382603"/>
            <a:ext cx="5815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Tour 2: Test beam facility and superconducting magnets/RF</a:t>
            </a:r>
            <a:endParaRPr lang="en-US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76570"/>
              </p:ext>
            </p:extLst>
          </p:nvPr>
        </p:nvGraphicFramePr>
        <p:xfrm>
          <a:off x="6330461" y="3032043"/>
          <a:ext cx="5399678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647">
                  <a:extLst>
                    <a:ext uri="{9D8B030D-6E8A-4147-A177-3AD203B41FA5}">
                      <a16:colId xmlns:a16="http://schemas.microsoft.com/office/drawing/2014/main" val="471164539"/>
                    </a:ext>
                  </a:extLst>
                </a:gridCol>
                <a:gridCol w="2084070">
                  <a:extLst>
                    <a:ext uri="{9D8B030D-6E8A-4147-A177-3AD203B41FA5}">
                      <a16:colId xmlns:a16="http://schemas.microsoft.com/office/drawing/2014/main" val="2202703242"/>
                    </a:ext>
                  </a:extLst>
                </a:gridCol>
                <a:gridCol w="2329961">
                  <a:extLst>
                    <a:ext uri="{9D8B030D-6E8A-4147-A177-3AD203B41FA5}">
                      <a16:colId xmlns:a16="http://schemas.microsoft.com/office/drawing/2014/main" val="18001955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Group 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2:20 PM to 3:00 PM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Superconducting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magnets/RF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3724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3:00 PM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to 3:40 PM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Test beam facility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823985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502768" y="4908927"/>
            <a:ext cx="32833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Tour guides: </a:t>
            </a:r>
          </a:p>
          <a:p>
            <a:r>
              <a:rPr lang="en-US" dirty="0" smtClean="0"/>
              <a:t>       SC magnets – Rodger Bossert</a:t>
            </a:r>
          </a:p>
          <a:p>
            <a:r>
              <a:rPr lang="en-US" dirty="0" smtClean="0"/>
              <a:t>       SRF – Tiziana Spina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       TBF – </a:t>
            </a:r>
            <a:r>
              <a:rPr lang="en-US" dirty="0" smtClean="0"/>
              <a:t>Evan Niner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65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110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>Fermi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Dhuley x 33496N</dc:creator>
  <cp:lastModifiedBy>Ram Dhuley x 33496N</cp:lastModifiedBy>
  <cp:revision>6</cp:revision>
  <dcterms:created xsi:type="dcterms:W3CDTF">2018-11-29T22:58:36Z</dcterms:created>
  <dcterms:modified xsi:type="dcterms:W3CDTF">2018-11-30T16:38:14Z</dcterms:modified>
</cp:coreProperties>
</file>