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02" r:id="rId3"/>
    <p:sldId id="304" r:id="rId4"/>
    <p:sldId id="305" r:id="rId5"/>
    <p:sldId id="30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3" autoAdjust="0"/>
    <p:restoredTop sz="94586"/>
  </p:normalViewPr>
  <p:slideViewPr>
    <p:cSldViewPr snapToGrid="0" snapToObjects="1" showGuides="1">
      <p:cViewPr varScale="1">
        <p:scale>
          <a:sx n="115" d="100"/>
          <a:sy n="115" d="100"/>
        </p:scale>
        <p:origin x="111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D882A3B-2A14-094E-BAAF-77E1B49AB051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15DE639-1A38-6C46-80A5-9C98E401E0D5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1B373F4-480F-FF48-AB3B-69888F52362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E12EB7D-6FC1-7E4C-9F5A-D8EDF9E84766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7996225-E31A-F74C-BFB1-80312F3E3B0D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7188A-D57D-E145-9E1B-E1D52AB2AC5E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4B1B7D1-2FE4-C547-925C-AA1F5F3036D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Charlie Cooper | Application of Electron Beam (EB) Technology to Wastewater/Biosolids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5463" y="3491850"/>
            <a:ext cx="8872152" cy="10030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2018 Midwest Regional Workshop on </a:t>
            </a:r>
          </a:p>
          <a:p>
            <a:pPr algn="ctr"/>
            <a:r>
              <a:rPr lang="en-US" sz="2800" dirty="0"/>
              <a:t>Accelerator Stewardship Test Facility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F75F0-DDEB-924A-AA31-E062D1CCD801}"/>
              </a:ext>
            </a:extLst>
          </p:cNvPr>
          <p:cNvSpPr/>
          <p:nvPr/>
        </p:nvSpPr>
        <p:spPr>
          <a:xfrm>
            <a:off x="1092789" y="5025131"/>
            <a:ext cx="230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 5: Fermilab</a:t>
            </a:r>
          </a:p>
          <a:p>
            <a:r>
              <a:rPr lang="en-US" dirty="0"/>
              <a:t>Dr. Ram Dhuley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1539" y="5029099"/>
            <a:ext cx="3730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 6: Argonne National Lab</a:t>
            </a:r>
          </a:p>
          <a:p>
            <a:r>
              <a:rPr lang="en-US" dirty="0"/>
              <a:t>Dr. Marcel Demarteau,</a:t>
            </a:r>
          </a:p>
          <a:p>
            <a:r>
              <a:rPr lang="en-US" dirty="0"/>
              <a:t>Nancy Rezek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D26E3-F80F-8445-A58F-21F8A13F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784583"/>
            <a:ext cx="5581997" cy="43108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Storm </a:t>
            </a:r>
            <a:r>
              <a:rPr lang="en-US" dirty="0">
                <a:solidFill>
                  <a:srgbClr val="FF0000"/>
                </a:solidFill>
              </a:rPr>
              <a:t>–&gt; Take shelter in bathrooms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38EEB-741F-4F43-9D4F-FEFA2493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first!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30C5-4FF9-A944-9A4F-7A2A55619B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4EFED3D-FC0A-A043-89F4-3AC66057BEFD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79D1-5F42-A543-B449-1D1AD3194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Dhuley | 2018 ASW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FC78-877B-FB4E-A85F-ACC09675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09D66-91EE-9E4A-A7EC-65C5A5C4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356270"/>
            <a:ext cx="8507412" cy="440998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218A9A-721F-0641-B9B1-63BCCC40824E}"/>
              </a:ext>
            </a:extLst>
          </p:cNvPr>
          <p:cNvGrpSpPr/>
          <p:nvPr/>
        </p:nvGrpSpPr>
        <p:grpSpPr>
          <a:xfrm>
            <a:off x="3645179" y="2575774"/>
            <a:ext cx="2523802" cy="1705289"/>
            <a:chOff x="3645179" y="2575774"/>
            <a:chExt cx="2523802" cy="17052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A80605-DD02-2042-AF7A-499E990A8240}"/>
                </a:ext>
              </a:extLst>
            </p:cNvPr>
            <p:cNvSpPr/>
            <p:nvPr/>
          </p:nvSpPr>
          <p:spPr>
            <a:xfrm>
              <a:off x="3645179" y="2575774"/>
              <a:ext cx="837127" cy="82424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B78521-8B65-724D-B8C4-B2028445CE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9268" y="3400022"/>
              <a:ext cx="2369713" cy="85625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00E59A-F0C2-1544-ADD5-7DFF20A0FF26}"/>
                </a:ext>
              </a:extLst>
            </p:cNvPr>
            <p:cNvCxnSpPr/>
            <p:nvPr/>
          </p:nvCxnSpPr>
          <p:spPr>
            <a:xfrm flipV="1">
              <a:off x="3786389" y="3603378"/>
              <a:ext cx="0" cy="67768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16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30C5-4FF9-A944-9A4F-7A2A55619B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4EFED3D-FC0A-A043-89F4-3AC66057BEFD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79D1-5F42-A543-B449-1D1AD3194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Dhuley | 2018 ASW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FC78-877B-FB4E-A85F-ACC09675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09D66-91EE-9E4A-A7EC-65C5A5C4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356270"/>
            <a:ext cx="8507412" cy="440998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1FFFA60-06B1-9E44-B4DB-513C8B641AAE}"/>
              </a:ext>
            </a:extLst>
          </p:cNvPr>
          <p:cNvGrpSpPr/>
          <p:nvPr/>
        </p:nvGrpSpPr>
        <p:grpSpPr>
          <a:xfrm>
            <a:off x="5718220" y="2294564"/>
            <a:ext cx="3197180" cy="2483498"/>
            <a:chOff x="5718220" y="2294564"/>
            <a:chExt cx="3197180" cy="248349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3561775-C790-D840-8A95-68FD652A5B5E}"/>
                </a:ext>
              </a:extLst>
            </p:cNvPr>
            <p:cNvCxnSpPr/>
            <p:nvPr/>
          </p:nvCxnSpPr>
          <p:spPr>
            <a:xfrm flipV="1">
              <a:off x="6452315" y="2321123"/>
              <a:ext cx="0" cy="35738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810B63-4FC7-9E48-8899-4E72CBD9C8BF}"/>
                </a:ext>
              </a:extLst>
            </p:cNvPr>
            <p:cNvCxnSpPr/>
            <p:nvPr/>
          </p:nvCxnSpPr>
          <p:spPr>
            <a:xfrm>
              <a:off x="6452315" y="2294564"/>
              <a:ext cx="246308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DB64B0-2EA9-F14B-9DA1-AFC0358D8DB7}"/>
                </a:ext>
              </a:extLst>
            </p:cNvPr>
            <p:cNvCxnSpPr/>
            <p:nvPr/>
          </p:nvCxnSpPr>
          <p:spPr>
            <a:xfrm>
              <a:off x="8216721" y="2678509"/>
              <a:ext cx="698679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E57FB92-13AD-E245-BF9A-A5EF7FE3AE0F}"/>
                </a:ext>
              </a:extLst>
            </p:cNvPr>
            <p:cNvCxnSpPr/>
            <p:nvPr/>
          </p:nvCxnSpPr>
          <p:spPr>
            <a:xfrm>
              <a:off x="5718220" y="3561263"/>
              <a:ext cx="0" cy="12167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763AD08-126E-DB4C-A488-017876FBCB2C}"/>
                </a:ext>
              </a:extLst>
            </p:cNvPr>
            <p:cNvCxnSpPr/>
            <p:nvPr/>
          </p:nvCxnSpPr>
          <p:spPr>
            <a:xfrm>
              <a:off x="5718220" y="4765183"/>
              <a:ext cx="31971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E78122-8ACC-9A4A-89B0-52B0F24B22F3}"/>
                </a:ext>
              </a:extLst>
            </p:cNvPr>
            <p:cNvCxnSpPr/>
            <p:nvPr/>
          </p:nvCxnSpPr>
          <p:spPr>
            <a:xfrm flipH="1">
              <a:off x="5718220" y="3400022"/>
              <a:ext cx="450761" cy="16124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>
            <a:extLst>
              <a:ext uri="{FF2B5EF4-FFF2-40B4-BE49-F238E27FC236}">
                <a16:creationId xmlns:a16="http://schemas.microsoft.com/office/drawing/2014/main" id="{3CB38EEB-741F-4F43-9D4F-FEFA2493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Safety first!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03D26E3-F80F-8445-A58F-21F8A13F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4583"/>
            <a:ext cx="6878782" cy="4310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Fire –&gt; Exit building and assemble in parking lot</a:t>
            </a:r>
          </a:p>
        </p:txBody>
      </p:sp>
    </p:spTree>
    <p:extLst>
      <p:ext uri="{BB962C8B-B14F-4D97-AF65-F5344CB8AC3E}">
        <p14:creationId xmlns:p14="http://schemas.microsoft.com/office/powerpoint/2010/main" val="4304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30C5-4FF9-A944-9A4F-7A2A55619B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4EFED3D-FC0A-A043-89F4-3AC66057BEFD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79D1-5F42-A543-B449-1D1AD3194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Dhuley | 2018 ASW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FC78-877B-FB4E-A85F-ACC09675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CB38EEB-741F-4F43-9D4F-FEFA2493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Dec </a:t>
            </a:r>
            <a:r>
              <a:rPr lang="en-US" dirty="0" smtClean="0"/>
              <a:t>5, Fermilab: </a:t>
            </a:r>
            <a:r>
              <a:rPr lang="en-US" dirty="0"/>
              <a:t>Schedule at a glance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23" y="709041"/>
            <a:ext cx="4487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Morning session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(9 AM – 12 noon)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19" y="1229973"/>
            <a:ext cx="812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9:00 – 9:10 		Welcome address – Tim Meyer, Fermilab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9:10 – 9:20 		Accelerator Stewardship Program – Eric Colby, US Dept. of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419" y="1913849"/>
            <a:ext cx="86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9:25 – 10:20    		(Keynote) Opportunities for e-beam applications in municipal Wastewater 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				Treatment – Thomas Kunetz, MWRD of Greater Chicago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419" y="3042155"/>
            <a:ext cx="8388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10:45 – 12:00  		Fermilab facilities – T. Kroc, S. Posen, M. Rominsky, D. Broemmelsiek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419" y="2642951"/>
            <a:ext cx="32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10:20 – 10:45  		Coffee break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419" y="4550928"/>
            <a:ext cx="482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1:00 – 4:00 		Poster session and networking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419" y="4897140"/>
            <a:ext cx="253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1:00 – 3:40 		Tours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723" y="3681383"/>
            <a:ext cx="4706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Afternoon session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(12 noon – 5 PM)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9419" y="5580297"/>
            <a:ext cx="827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4:00 – 5:00 		Partnering with Fermilab – C. Schmidt, A. Sauers, J. C. T.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Thangaraj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9419" y="5234085"/>
            <a:ext cx="32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3:40 – 4:00 		Coffee break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419" y="4210207"/>
            <a:ext cx="716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12:00 – 1:00 		Working lunch – J. C. T.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Thangaraj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G.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Halder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R. Dhuley</a:t>
            </a:r>
          </a:p>
        </p:txBody>
      </p:sp>
    </p:spTree>
    <p:extLst>
      <p:ext uri="{BB962C8B-B14F-4D97-AF65-F5344CB8AC3E}">
        <p14:creationId xmlns:p14="http://schemas.microsoft.com/office/powerpoint/2010/main" val="59906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30C5-4FF9-A944-9A4F-7A2A55619B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4EFED3D-FC0A-A043-89F4-3AC66057BEFD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79D1-5F42-A543-B449-1D1AD3194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Dhuley | 2018 ASW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FC78-877B-FB4E-A85F-ACC09675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CB38EEB-741F-4F43-9D4F-FEFA2493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Dec </a:t>
            </a:r>
            <a:r>
              <a:rPr lang="en-US" dirty="0" smtClean="0"/>
              <a:t>6, Argonne Lab: </a:t>
            </a:r>
            <a:r>
              <a:rPr lang="en-US" dirty="0"/>
              <a:t>Schedule at a glance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23" y="709041"/>
            <a:ext cx="4487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Morning session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(9 AM – 12 noon)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19" y="1229973"/>
            <a:ext cx="8128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9:00 – 9:03 		Welcome address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9:03 – 9:10 		Accelerator Stewardship Program – Eric Colby, US Dept. of Energy</a:t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9:10 – 9:25 		Argonne Accelerator Capabilities and Test Facilities – John Byrd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419" y="2209683"/>
            <a:ext cx="860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9:25 – 10:15    		(Keynote) Accelerators in Medicine – James Welsh, Loyola University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419" y="3042155"/>
            <a:ext cx="870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10:45 – 12:00  		Argonne facilities – Y.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Ivanyushenkov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Y.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Chemerisov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M. Kelly, M. Conde </a:t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M. Borland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525" y="2642951"/>
            <a:ext cx="32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10:15 – 10:45  		Coffee break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419" y="4550928"/>
            <a:ext cx="482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1:00 – 5:00 		Poster session and networking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419" y="4897140"/>
            <a:ext cx="840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1:15 – 5:00 		Tours – ATLAS, SCRF, Isotope Production, Advanced Photon Source, </a:t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SC Undulators, Wakefield Accelerator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723" y="3681383"/>
            <a:ext cx="4706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Afternoon session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(12 noon – 5 PM)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9419" y="5822343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5:00 – 5:15 		Partnering with Argonne – J. Byrd, G. Halder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9419" y="5476131"/>
            <a:ext cx="32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4:50 – 5:00 		Coffee break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419" y="4210207"/>
            <a:ext cx="4595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12:00 – 1:00 		Working lunch –  G. Halder </a:t>
            </a:r>
          </a:p>
        </p:txBody>
      </p:sp>
    </p:spTree>
    <p:extLst>
      <p:ext uri="{BB962C8B-B14F-4D97-AF65-F5344CB8AC3E}">
        <p14:creationId xmlns:p14="http://schemas.microsoft.com/office/powerpoint/2010/main" val="2592248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9127</TotalTime>
  <Words>185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Safety first!</vt:lpstr>
      <vt:lpstr>Safety first!</vt:lpstr>
      <vt:lpstr>Dec 5, Fermilab: Schedule at a glance</vt:lpstr>
      <vt:lpstr>Dec 6, Argonne Lab: Schedule at a glance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 Cooper</dc:creator>
  <cp:lastModifiedBy>Ram Dhuley x 33496N</cp:lastModifiedBy>
  <cp:revision>67</cp:revision>
  <cp:lastPrinted>2014-01-20T19:40:21Z</cp:lastPrinted>
  <dcterms:created xsi:type="dcterms:W3CDTF">2018-05-03T18:28:09Z</dcterms:created>
  <dcterms:modified xsi:type="dcterms:W3CDTF">2018-12-04T19:48:14Z</dcterms:modified>
</cp:coreProperties>
</file>