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7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9" r:id="rId5"/>
    <p:sldId id="270" r:id="rId6"/>
    <p:sldId id="267" r:id="rId7"/>
    <p:sldId id="268" r:id="rId8"/>
    <p:sldId id="271" r:id="rId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47A"/>
    <a:srgbClr val="3C5A77"/>
    <a:srgbClr val="FF9900"/>
    <a:srgbClr val="FF00FF"/>
    <a:srgbClr val="FF4BFF"/>
    <a:srgbClr val="FFFFFF"/>
    <a:srgbClr val="E95125"/>
    <a:srgbClr val="F37C23"/>
    <a:srgbClr val="BC5F2B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3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524" y="6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45CF0-2912-4F0D-9FAA-10BFBF0CC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526" y="6032112"/>
            <a:ext cx="2286000" cy="4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7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2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8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53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4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APA Transport Frame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A. Marchionni | APA planes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C6923B-C83F-48D9-82AF-93E2AEBD7E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58719" y="6488138"/>
            <a:ext cx="1120237" cy="238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24/10/18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APA Transport Frame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050" name="Picture 2" descr="C:\Users\sutclif\Documents\docs\liv-log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23027" r="5098" b="20506"/>
          <a:stretch/>
        </p:blipFill>
        <p:spPr bwMode="auto">
          <a:xfrm>
            <a:off x="6922092" y="6489520"/>
            <a:ext cx="1093863" cy="2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Plane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Alberto Marchionni</a:t>
            </a:r>
          </a:p>
          <a:p>
            <a:endParaRPr lang="en-GB" dirty="0"/>
          </a:p>
          <a:p>
            <a:r>
              <a:rPr lang="en-US" dirty="0"/>
              <a:t>Integration Test Facility &amp; Installation Workshop</a:t>
            </a:r>
            <a:endParaRPr lang="en-GB" dirty="0"/>
          </a:p>
          <a:p>
            <a:r>
              <a:rPr lang="en-US" dirty="0">
                <a:latin typeface="Helvetica" charset="0"/>
              </a:rPr>
              <a:t>30 October 2018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B585-36DD-4689-8D5B-E5645AD2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686"/>
            <a:ext cx="8229600" cy="647102"/>
          </a:xfrm>
        </p:spPr>
        <p:txBody>
          <a:bodyPr/>
          <a:lstStyle/>
          <a:p>
            <a:r>
              <a:rPr lang="en-US" sz="3600" dirty="0"/>
              <a:t>APAs: from factories to South Dakota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CDEF8-4BD4-4D47-8A04-ECBFCCC170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422D6-4656-4AC1-9929-8EE272394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525C7-EF62-4C11-B728-33666F5A3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E2A20-AD8A-4DE4-9EDF-380C45544D73}"/>
              </a:ext>
            </a:extLst>
          </p:cNvPr>
          <p:cNvSpPr txBox="1"/>
          <p:nvPr/>
        </p:nvSpPr>
        <p:spPr>
          <a:xfrm>
            <a:off x="454026" y="134496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Ship 2 APAs at a time (a top and a bottom APAs, to form an APA doublet)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Current concept: use a single transport box for the 2 APAs from the factories to the ITF and from the ITF to SURF down the shaft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Keep the 2 APAs inside the transport box for all integration operation, remove APAs from the box only in front of the cryostat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design of the transport box is still at a conceptual level</a:t>
            </a:r>
          </a:p>
        </p:txBody>
      </p:sp>
    </p:spTree>
    <p:extLst>
      <p:ext uri="{BB962C8B-B14F-4D97-AF65-F5344CB8AC3E}">
        <p14:creationId xmlns:p14="http://schemas.microsoft.com/office/powerpoint/2010/main" val="51373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24/10/18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P. Sutcliffe -- APA Transport Frame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3075" name="Picture 3" descr="C:\Users\sutclif\Documents\proe\DUNE\Docs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5" y="1406520"/>
            <a:ext cx="7172537" cy="48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2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APA attached to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24/10/18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P. Sutcliffe -- APA Transport 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A6200-29EB-49F6-9152-AA1E29255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6" t="4304" r="7962" b="3712"/>
          <a:stretch/>
        </p:blipFill>
        <p:spPr>
          <a:xfrm>
            <a:off x="208930" y="1109620"/>
            <a:ext cx="6457361" cy="3906525"/>
          </a:xfrm>
          <a:prstGeom prst="rect">
            <a:avLst/>
          </a:prstGeom>
        </p:spPr>
      </p:pic>
      <p:pic>
        <p:nvPicPr>
          <p:cNvPr id="2050" name="Picture 2" descr="C:\Users\sutclif\Documents\proe\DUNE\Docs\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/>
          <a:stretch/>
        </p:blipFill>
        <p:spPr bwMode="auto">
          <a:xfrm>
            <a:off x="4743490" y="3983736"/>
            <a:ext cx="4214627" cy="22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6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Dimensions of APA transport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24/10/18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Peter Sutcliffe -- APA Transport Frame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9C72E-2A13-EB4D-AD45-6D4E6ACAED8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3D45D-8EC7-4A2C-A10F-E418A35F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8" y="1791093"/>
            <a:ext cx="6789832" cy="4294982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400799" y="1116672"/>
            <a:ext cx="2711669" cy="129057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Overall Dimensions: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6.85m  long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2.591m high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1.342m deep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227096" y="4093698"/>
            <a:ext cx="3241319" cy="12905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we try hard I think we could just squeeze the APAs into a high cube container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Speaking to DT moving, it is recommended that this is not done.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 definitely could not fit 2 pairs of APAs in one container.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8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B585-36DD-4689-8D5B-E5645AD2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686"/>
            <a:ext cx="8229600" cy="647102"/>
          </a:xfrm>
        </p:spPr>
        <p:txBody>
          <a:bodyPr/>
          <a:lstStyle/>
          <a:p>
            <a:r>
              <a:rPr lang="en-US" sz="3600" dirty="0"/>
              <a:t>APAs: @ ITF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CDEF8-4BD4-4D47-8A04-ECBFCCC170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10/30/2018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422D6-4656-4AC1-9929-8EE272394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Marchionni | APA planes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525C7-EF62-4C11-B728-33666F5A3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E2A20-AD8A-4DE4-9EDF-380C45544D73}"/>
              </a:ext>
            </a:extLst>
          </p:cNvPr>
          <p:cNvSpPr txBox="1"/>
          <p:nvPr/>
        </p:nvSpPr>
        <p:spPr>
          <a:xfrm>
            <a:off x="454026" y="1344966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Bias voltage test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Measurement of wire tension (all wires?)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Integration with CE and PD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transport box will need to be rotated from the vertical to the horizontal position for the insertion of the photon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 boxes need to be connected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define load points on the frame to lower inside the shaft</a:t>
            </a:r>
          </a:p>
        </p:txBody>
      </p:sp>
    </p:spTree>
    <p:extLst>
      <p:ext uri="{BB962C8B-B14F-4D97-AF65-F5344CB8AC3E}">
        <p14:creationId xmlns:p14="http://schemas.microsoft.com/office/powerpoint/2010/main" val="1295268809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273</Words>
  <Application>Microsoft Office PowerPoint</Application>
  <PresentationFormat>On-screen Show (4:3)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Geneva</vt:lpstr>
      <vt:lpstr>Helvetica</vt:lpstr>
      <vt:lpstr>Lucida Grande</vt:lpstr>
      <vt:lpstr>Wingdings</vt:lpstr>
      <vt:lpstr>Dune Template_051215</vt:lpstr>
      <vt:lpstr>LBNF Content-Footer Theme</vt:lpstr>
      <vt:lpstr>1_LBNF Content-Footer Theme</vt:lpstr>
      <vt:lpstr>APA Plane</vt:lpstr>
      <vt:lpstr>APAs: from factories to South Dakota</vt:lpstr>
      <vt:lpstr>Frame layout</vt:lpstr>
      <vt:lpstr>Two APA attached to frame</vt:lpstr>
      <vt:lpstr>Dimensions of APA transport frame</vt:lpstr>
      <vt:lpstr>APAs: @ ITF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Alberto Marchionni</cp:lastModifiedBy>
  <cp:revision>237</cp:revision>
  <cp:lastPrinted>2018-02-28T01:02:52Z</cp:lastPrinted>
  <dcterms:created xsi:type="dcterms:W3CDTF">2015-04-30T14:29:22Z</dcterms:created>
  <dcterms:modified xsi:type="dcterms:W3CDTF">2018-10-30T18:43:36Z</dcterms:modified>
  <cp:category/>
</cp:coreProperties>
</file>