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BCBC"/>
    <a:srgbClr val="959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93E4E-87D7-FB43-A43F-FA81ACCFFD5C}" type="datetimeFigureOut">
              <a:rPr lang="en-US" smtClean="0"/>
              <a:t>28.10.18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4EC96-450B-334F-83AE-2F7ADF60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41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2E5AA-97B0-1748-ACB1-6408763E269E}" type="datetimeFigureOut">
              <a:rPr lang="en-US" smtClean="0"/>
              <a:t>28.10.18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5D3DD-53CD-004B-B712-1639B2716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01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6F-567B-C740-BF9A-8BD908FA8C7A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1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0EEC-4508-ED49-A059-E313E8DBC886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0B0D-A8BD-2840-9810-77C381445BC8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0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1BE4-EF8E-D141-A839-1FA766FAAEB5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C119-873F-A847-8066-C1AB4DB51209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3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5420-775B-1D4B-BD99-4869FAD063CB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8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6E0A-0E50-BD44-BFD8-913F6B221512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4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439-A276-A145-B5C1-26B39355207D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57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7A49-3C8A-7247-8014-4611B636EF77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A26F-EDE5-3A4B-B14E-EA25BE2E7DAF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2F99-A085-2646-8319-8E21AF1F59C2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4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9A1E-1099-9E4B-86FA-2431A35FFFE8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0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4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SURF integration meeting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29-31 October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M.Ne.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38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762"/>
            <a:ext cx="8229600" cy="1143000"/>
          </a:xfrm>
        </p:spPr>
        <p:txBody>
          <a:bodyPr/>
          <a:lstStyle/>
          <a:p>
            <a:r>
              <a:rPr lang="en-US" dirty="0" smtClean="0"/>
              <a:t>It is now time to converge!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the protoDUNE lessons</a:t>
            </a:r>
          </a:p>
          <a:p>
            <a:r>
              <a:rPr lang="en-US" dirty="0" smtClean="0"/>
              <a:t>In view of the new Module-0 phase</a:t>
            </a:r>
          </a:p>
          <a:p>
            <a:r>
              <a:rPr lang="en-US" dirty="0" smtClean="0"/>
              <a:t>Integrating the latest news on CF</a:t>
            </a:r>
          </a:p>
          <a:p>
            <a:r>
              <a:rPr lang="en-US" dirty="0" smtClean="0"/>
              <a:t>Integrating the various discussions which have happen in the last 2-3 months</a:t>
            </a:r>
          </a:p>
          <a:p>
            <a:r>
              <a:rPr lang="en-US" dirty="0" smtClean="0"/>
              <a:t>Looking forward to the TDR writing and the usual external reviews process</a:t>
            </a:r>
          </a:p>
          <a:p>
            <a:r>
              <a:rPr lang="en-US" dirty="0" smtClean="0"/>
              <a:t>Given that several important contracts on LBNF are now starting or have already started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1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 days to discuss on integration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743144"/>
            <a:ext cx="7696200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Sequencing </a:t>
            </a:r>
            <a:r>
              <a:rPr lang="en-US" dirty="0"/>
              <a:t>and Schedule discussions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Changes to Cryostat and Mezzanine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Logistics - new office at SURF</a:t>
            </a:r>
          </a:p>
          <a:p>
            <a:r>
              <a:rPr lang="en-US" dirty="0"/>
              <a:t>		</a:t>
            </a:r>
          </a:p>
          <a:p>
            <a:r>
              <a:rPr lang="fr-FR" dirty="0"/>
              <a:t>	Configuration of the </a:t>
            </a:r>
            <a:r>
              <a:rPr lang="fr-FR" dirty="0" err="1"/>
              <a:t>materials</a:t>
            </a:r>
            <a:r>
              <a:rPr lang="fr-FR" dirty="0"/>
              <a:t> </a:t>
            </a:r>
            <a:r>
              <a:rPr lang="fr-FR" dirty="0" err="1"/>
              <a:t>delivered</a:t>
            </a:r>
            <a:r>
              <a:rPr lang="fr-FR" dirty="0"/>
              <a:t> to SD</a:t>
            </a:r>
          </a:p>
          <a:p>
            <a:endParaRPr lang="en-US" dirty="0"/>
          </a:p>
          <a:p>
            <a:r>
              <a:rPr lang="en-US" dirty="0"/>
              <a:t>       	Changes to the underground installation and activities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  <a:r>
              <a:rPr lang="fr-FR" dirty="0"/>
              <a:t>Consortia -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 to </a:t>
            </a:r>
            <a:r>
              <a:rPr lang="fr-FR" dirty="0" err="1"/>
              <a:t>happen</a:t>
            </a:r>
            <a:r>
              <a:rPr lang="fr-FR" dirty="0"/>
              <a:t> to the items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shipped</a:t>
            </a:r>
            <a:r>
              <a:rPr lang="fr-FR" dirty="0"/>
              <a:t> to SD</a:t>
            </a:r>
          </a:p>
          <a:p>
            <a:r>
              <a:rPr lang="fr-FR" dirty="0"/>
              <a:t>		</a:t>
            </a:r>
          </a:p>
          <a:p>
            <a:r>
              <a:rPr lang="fr-FR" dirty="0"/>
              <a:t>	</a:t>
            </a:r>
            <a:r>
              <a:rPr lang="tr-TR" dirty="0" err="1"/>
              <a:t>Cryostat</a:t>
            </a:r>
            <a:r>
              <a:rPr lang="tr-TR" dirty="0"/>
              <a:t> </a:t>
            </a:r>
            <a:r>
              <a:rPr lang="tr-TR" dirty="0" err="1"/>
              <a:t>testing</a:t>
            </a:r>
            <a:endParaRPr lang="tr-TR" dirty="0"/>
          </a:p>
          <a:p>
            <a:r>
              <a:rPr lang="tr-TR" dirty="0"/>
              <a:t>		</a:t>
            </a:r>
          </a:p>
          <a:p>
            <a:r>
              <a:rPr lang="tr-TR" dirty="0"/>
              <a:t>	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requirements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ITF</a:t>
            </a:r>
          </a:p>
          <a:p>
            <a:r>
              <a:rPr lang="tr-TR" dirty="0"/>
              <a:t>		</a:t>
            </a:r>
          </a:p>
          <a:p>
            <a:r>
              <a:rPr lang="tr-TR" dirty="0"/>
              <a:t>	</a:t>
            </a:r>
            <a:r>
              <a:rPr lang="fr-FR" dirty="0" err="1"/>
              <a:t>Safety</a:t>
            </a:r>
            <a:r>
              <a:rPr lang="fr-FR" dirty="0"/>
              <a:t> and design code </a:t>
            </a:r>
            <a:r>
              <a:rPr lang="fr-FR" dirty="0" err="1" smtClean="0"/>
              <a:t>process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701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the new baseline for the SURF activities</a:t>
            </a:r>
          </a:p>
          <a:p>
            <a:r>
              <a:rPr lang="en-US" dirty="0" smtClean="0"/>
              <a:t>Prepare the information needed for defining a new integrated project schedule or at least start the formal process</a:t>
            </a:r>
          </a:p>
          <a:p>
            <a:r>
              <a:rPr lang="en-US" dirty="0" smtClean="0"/>
              <a:t>Put requirements on various tests and logistic activities</a:t>
            </a:r>
          </a:p>
          <a:p>
            <a:r>
              <a:rPr lang="en-US" dirty="0" smtClean="0"/>
              <a:t>Better define the engineering process</a:t>
            </a:r>
          </a:p>
          <a:p>
            <a:r>
              <a:rPr lang="en-US" dirty="0" smtClean="0"/>
              <a:t>Lets try to redefine the way we work together on an international base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 smtClean="0"/>
              <a:t>Avoid long and formal presentations, but provoke discussions during and outside the meetings time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8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9974</TotalTime>
  <Words>155</Words>
  <Application>Microsoft Macintosh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SURF integration meeting  29-31 October 2018  M.Ne.</vt:lpstr>
      <vt:lpstr>It is now time to converge!</vt:lpstr>
      <vt:lpstr>3 days to discuss on integration activities</vt:lpstr>
      <vt:lpstr>Goal</vt:lpstr>
      <vt:lpstr>please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Nessi</dc:creator>
  <cp:lastModifiedBy>Nessi</cp:lastModifiedBy>
  <cp:revision>112</cp:revision>
  <dcterms:created xsi:type="dcterms:W3CDTF">2018-09-13T17:49:46Z</dcterms:created>
  <dcterms:modified xsi:type="dcterms:W3CDTF">2018-10-28T15:33:24Z</dcterms:modified>
</cp:coreProperties>
</file>