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9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085" autoAdjust="0"/>
  </p:normalViewPr>
  <p:slideViewPr>
    <p:cSldViewPr snapToGrid="0" snapToObjects="1">
      <p:cViewPr varScale="1">
        <p:scale>
          <a:sx n="43" d="100"/>
          <a:sy n="43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8B873-5BCA-7C43-AD83-B656C53CC180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42DA1-90C7-2946-B737-3E8BAD8F5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3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42DA1-90C7-2946-B737-3E8BAD8F5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7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3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2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0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A8DD-2E7A-424E-86A8-C44CF77BAE83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D7E1-E7D9-E545-9A8E-7B60D14AF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Detector Component packaging for underground 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 Stewart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3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equipment will be transported underground on pallets or in stacked pallet boxes. </a:t>
            </a:r>
          </a:p>
          <a:p>
            <a:r>
              <a:rPr lang="en-US" dirty="0" smtClean="0"/>
              <a:t>Some longer pieced will need crates.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transported underground in custom transport crates. The crates fit in the cage.</a:t>
            </a:r>
          </a:p>
          <a:p>
            <a:r>
              <a:rPr lang="en-US" dirty="0" err="1" smtClean="0"/>
              <a:t>Misc</a:t>
            </a:r>
            <a:r>
              <a:rPr lang="en-US" dirty="0" smtClean="0"/>
              <a:t> test equipment will be transported underground on pallets or in stacked pallet boxes.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4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DP-Slow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consist primarily of rack mounted electronics modules. These can be transported underground in stacked pallet boxes.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45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DP-FC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Parts will be transported underground in crates and the FC assembled underground.</a:t>
            </a:r>
          </a:p>
          <a:p>
            <a:r>
              <a:rPr lang="en-US" dirty="0" smtClean="0"/>
              <a:t>I-Beams will need transported as slung loads similar to the SP.</a:t>
            </a:r>
          </a:p>
          <a:p>
            <a:r>
              <a:rPr lang="en-US" dirty="0" smtClean="0"/>
              <a:t>Most crates will fit in the cage.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6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DP photon sensors will be brought underground in custom dark crates. </a:t>
            </a:r>
          </a:p>
          <a:p>
            <a:r>
              <a:rPr lang="en-US" dirty="0" smtClean="0"/>
              <a:t>DP electronics will be brought underground the same as the DP </a:t>
            </a:r>
            <a:r>
              <a:rPr lang="en-US" dirty="0" err="1" smtClean="0"/>
              <a:t>electroncis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6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Chimneys will be brought underground in crates that fit in the cage.</a:t>
            </a:r>
          </a:p>
          <a:p>
            <a:r>
              <a:rPr lang="en-US" dirty="0" smtClean="0"/>
              <a:t>The ATCA crates will be brought underground on pallets.</a:t>
            </a:r>
          </a:p>
          <a:p>
            <a:r>
              <a:rPr lang="en-US" dirty="0" smtClean="0"/>
              <a:t>The power supplies will be brought underground either on pallets or in stacked pallet boxes.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9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DAQ consists primarily of servers and other commercial off the shelf electronics that fit in electronics racks. At present I assume these will be transported underground in stacked pallet boxes.</a:t>
            </a:r>
          </a:p>
          <a:p>
            <a:r>
              <a:rPr lang="en-US" dirty="0" smtClean="0"/>
              <a:t>Cables will be transported underground on pallets.</a:t>
            </a:r>
          </a:p>
          <a:p>
            <a:r>
              <a:rPr lang="en-US" dirty="0" smtClean="0"/>
              <a:t>Fibers may be transported in crates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3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DSS </a:t>
            </a:r>
            <a:r>
              <a:rPr lang="en-US" dirty="0" err="1" smtClean="0"/>
              <a:t>Feedthru</a:t>
            </a:r>
            <a:r>
              <a:rPr lang="en-US" dirty="0" smtClean="0"/>
              <a:t> will be packaged on pallets. Roughly 11 pallets are needed. These will not be reused </a:t>
            </a:r>
          </a:p>
          <a:p>
            <a:r>
              <a:rPr lang="en-US" dirty="0" smtClean="0"/>
              <a:t>I-Beams: These are 6.4m long and must be slung loads. Present thought is that the beams will be bolted to a frame used to transport underground. The frame will be re-used for the 8 trips needed.</a:t>
            </a:r>
          </a:p>
          <a:p>
            <a:r>
              <a:rPr lang="en-US" dirty="0" err="1" smtClean="0"/>
              <a:t>Misc</a:t>
            </a:r>
            <a:r>
              <a:rPr lang="en-US" dirty="0" smtClean="0"/>
              <a:t>: Pallets will be used for miscellaneous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5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32 </a:t>
            </a:r>
            <a:r>
              <a:rPr lang="en-US" dirty="0" err="1" smtClean="0"/>
              <a:t>endwall</a:t>
            </a:r>
            <a:r>
              <a:rPr lang="en-US" dirty="0" smtClean="0"/>
              <a:t> field cages panels will be transported underground in painted wood crates. 4 trips are needed. The crates will not be reused.</a:t>
            </a:r>
          </a:p>
          <a:p>
            <a:r>
              <a:rPr lang="en-US" dirty="0" err="1" smtClean="0"/>
              <a:t>Miscelaneous</a:t>
            </a:r>
            <a:r>
              <a:rPr lang="en-US" dirty="0" smtClean="0"/>
              <a:t> equipment will be brought down on pallets.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1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will be brought underground two at a time in a custom transport box as a slung load.</a:t>
            </a:r>
          </a:p>
          <a:p>
            <a:r>
              <a:rPr lang="en-US" dirty="0" smtClean="0"/>
              <a:t>Yoke, linkage, and miscellaneous will be transported on pallets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0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Cage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FC top/bottom modules will be transported underground in custom crates as sling loads. 50 trips total are needed. The crates will be painted wood. </a:t>
            </a:r>
            <a:endParaRPr lang="en-US" dirty="0"/>
          </a:p>
          <a:p>
            <a:r>
              <a:rPr lang="en-US" dirty="0" smtClean="0"/>
              <a:t>The ground planes have not yet been decided.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8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Cathode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cathode plane panels will be vacuum packed inside custom painted wood crates. These will be sling loads.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Cold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cables will be transported underground on pallets. The pallets can b re-used.</a:t>
            </a:r>
          </a:p>
          <a:p>
            <a:r>
              <a:rPr lang="en-US" dirty="0" smtClean="0"/>
              <a:t>Cable trays will come underground crates.</a:t>
            </a:r>
          </a:p>
          <a:p>
            <a:r>
              <a:rPr lang="en-US" dirty="0" smtClean="0"/>
              <a:t>WEC will be transported on pallets.</a:t>
            </a:r>
          </a:p>
          <a:p>
            <a:r>
              <a:rPr lang="en-US" dirty="0" smtClean="0"/>
              <a:t>Miscellaneous equipment will come underground on pallets or in pallet boxes.</a:t>
            </a:r>
          </a:p>
          <a:p>
            <a:r>
              <a:rPr lang="en-US" dirty="0" smtClean="0"/>
              <a:t>The large Tees will be transported on pallets.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9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Photon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photon detector paddles will either be installed at the ITF or underground. If they are installed underground they will be transported in custom dark transport crates.</a:t>
            </a:r>
          </a:p>
          <a:p>
            <a:r>
              <a:rPr lang="en-US" dirty="0" smtClean="0"/>
              <a:t>The readout electronics and cables will be transported in stacked pallet boxes.</a:t>
            </a:r>
          </a:p>
          <a:p>
            <a:r>
              <a:rPr lang="en-US" dirty="0" smtClean="0"/>
              <a:t>Installation and test equipment will be transported in crates.</a:t>
            </a:r>
          </a:p>
        </p:txBody>
      </p:sp>
    </p:spTree>
    <p:extLst>
      <p:ext uri="{BB962C8B-B14F-4D97-AF65-F5344CB8AC3E}">
        <p14:creationId xmlns:p14="http://schemas.microsoft.com/office/powerpoint/2010/main" val="290104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560</Words>
  <Application>Microsoft Macintosh PowerPoint</Application>
  <PresentationFormat>On-screen Show (4:3)</PresentationFormat>
  <Paragraphs>51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Detector Component packaging for underground transport</vt:lpstr>
      <vt:lpstr>DAQ</vt:lpstr>
      <vt:lpstr>Detector Support</vt:lpstr>
      <vt:lpstr>End Wall</vt:lpstr>
      <vt:lpstr>APA</vt:lpstr>
      <vt:lpstr>Field Cage Modules</vt:lpstr>
      <vt:lpstr>Cathode Planes</vt:lpstr>
      <vt:lpstr>SP Cold Electronics</vt:lpstr>
      <vt:lpstr>SP Photon</vt:lpstr>
      <vt:lpstr>CISC instrumentation</vt:lpstr>
      <vt:lpstr>CRP</vt:lpstr>
      <vt:lpstr>DP-Slow Control System</vt:lpstr>
      <vt:lpstr>DP-FC</vt:lpstr>
      <vt:lpstr>DP PD</vt:lpstr>
      <vt:lpstr>DP electronics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Component packaging for underground transport</dc:title>
  <dc:creator>Jim Stewart</dc:creator>
  <cp:lastModifiedBy>Jim Stewart</cp:lastModifiedBy>
  <cp:revision>4</cp:revision>
  <dcterms:created xsi:type="dcterms:W3CDTF">2018-10-29T12:21:13Z</dcterms:created>
  <dcterms:modified xsi:type="dcterms:W3CDTF">2018-10-29T12:59:42Z</dcterms:modified>
</cp:coreProperties>
</file>