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4"/>
  </p:notesMasterIdLst>
  <p:handoutMasterIdLst>
    <p:handoutMasterId r:id="rId5"/>
  </p:handoutMasterIdLst>
  <p:sldIdLst>
    <p:sldId id="266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3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9/21/2018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9/21/2018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9/21/2018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9/21/2018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9/21/2018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9/21/2018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9/21/2018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9/21/2018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9/21/2018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9/21/2018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9/21/2018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9/21/2018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PREACC/LINAC (09/19/18 – 09/21/18)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672513" cy="4987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Status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Source A current is 60mA.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Running 24.5 mA with 90% efficiency.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Beam studies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Emittance measurements (Multiwire, Emittance scan)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400MeV BPM measurements for Auto tune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LEBT scan</a:t>
            </a:r>
          </a:p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Issues and downtime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L:RF3IN BBM violation: Front-end code issue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KRF1: Replaced Current driver and fuse for one of the safety relays in PFN PS </a:t>
            </a:r>
          </a:p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Plan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Lase Notch tuning (this morning)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Continue beam studies and tuning</a:t>
            </a:r>
          </a:p>
          <a:p>
            <a:pPr lvl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marL="457200" lvl="1" indent="0">
              <a:buNone/>
            </a:pP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lvl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9/21/2018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Presenter | Presentation Title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21</TotalTime>
  <Words>88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ＭＳ Ｐゴシック</vt:lpstr>
      <vt:lpstr>Arial</vt:lpstr>
      <vt:lpstr>Calibri</vt:lpstr>
      <vt:lpstr>Geneva</vt:lpstr>
      <vt:lpstr>Helvetica</vt:lpstr>
      <vt:lpstr>FNAL_TemplateMac_060514</vt:lpstr>
      <vt:lpstr>Fermilab: Footer Only</vt:lpstr>
      <vt:lpstr>PREACC/LINAC (09/19/18 – 09/21/18)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Kiyomi Seiya x8187 13047N</dc:creator>
  <cp:lastModifiedBy>Kiyomi Seiya x8187 13047N</cp:lastModifiedBy>
  <cp:revision>3</cp:revision>
  <cp:lastPrinted>2014-01-20T19:40:21Z</cp:lastPrinted>
  <dcterms:created xsi:type="dcterms:W3CDTF">2018-09-21T13:13:39Z</dcterms:created>
  <dcterms:modified xsi:type="dcterms:W3CDTF">2018-09-21T13:34:43Z</dcterms:modified>
</cp:coreProperties>
</file>