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tif" ContentType="image/t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 id="2147483694" r:id="rId4"/>
    <p:sldMasterId id="2147483696" r:id="rId5"/>
    <p:sldMasterId id="2147483698" r:id="rId6"/>
    <p:sldMasterId id="2147483729" r:id="rId7"/>
    <p:sldMasterId id="2147483733" r:id="rId8"/>
    <p:sldMasterId id="2147483757" r:id="rId9"/>
    <p:sldMasterId id="2147483786" r:id="rId10"/>
  </p:sldMasterIdLst>
  <p:notesMasterIdLst>
    <p:notesMasterId r:id="rId43"/>
  </p:notesMasterIdLst>
  <p:handoutMasterIdLst>
    <p:handoutMasterId r:id="rId44"/>
  </p:handoutMasterIdLst>
  <p:sldIdLst>
    <p:sldId id="589" r:id="rId11"/>
    <p:sldId id="637" r:id="rId12"/>
    <p:sldId id="638" r:id="rId13"/>
    <p:sldId id="639" r:id="rId14"/>
    <p:sldId id="640" r:id="rId15"/>
    <p:sldId id="641" r:id="rId16"/>
    <p:sldId id="642" r:id="rId17"/>
    <p:sldId id="643" r:id="rId18"/>
    <p:sldId id="645" r:id="rId19"/>
    <p:sldId id="646" r:id="rId20"/>
    <p:sldId id="647" r:id="rId21"/>
    <p:sldId id="676" r:id="rId22"/>
    <p:sldId id="649" r:id="rId23"/>
    <p:sldId id="650" r:id="rId24"/>
    <p:sldId id="651" r:id="rId25"/>
    <p:sldId id="652" r:id="rId26"/>
    <p:sldId id="674" r:id="rId27"/>
    <p:sldId id="675" r:id="rId28"/>
    <p:sldId id="673" r:id="rId29"/>
    <p:sldId id="659" r:id="rId30"/>
    <p:sldId id="660" r:id="rId31"/>
    <p:sldId id="661" r:id="rId32"/>
    <p:sldId id="662" r:id="rId33"/>
    <p:sldId id="663" r:id="rId34"/>
    <p:sldId id="677" r:id="rId35"/>
    <p:sldId id="603" r:id="rId36"/>
    <p:sldId id="671" r:id="rId37"/>
    <p:sldId id="634" r:id="rId38"/>
    <p:sldId id="669" r:id="rId39"/>
    <p:sldId id="670" r:id="rId40"/>
    <p:sldId id="672" r:id="rId41"/>
    <p:sldId id="616" r:id="rId42"/>
  </p:sldIdLst>
  <p:sldSz cx="9144000" cy="6858000" type="screen4x3"/>
  <p:notesSz cx="6794500" cy="9931400"/>
  <p:defaultTextStyle>
    <a:defPPr>
      <a:defRPr lang="ja-JP"/>
    </a:defPPr>
    <a:lvl1pPr marL="0" algn="l" defTabSz="912386" rtl="0" eaLnBrk="1" latinLnBrk="0" hangingPunct="1">
      <a:defRPr kumimoji="1" sz="1800" kern="1200">
        <a:solidFill>
          <a:schemeClr val="tx1"/>
        </a:solidFill>
        <a:latin typeface="+mn-lt"/>
        <a:ea typeface="+mn-ea"/>
        <a:cs typeface="+mn-cs"/>
      </a:defRPr>
    </a:lvl1pPr>
    <a:lvl2pPr marL="456183" algn="l" defTabSz="912386" rtl="0" eaLnBrk="1" latinLnBrk="0" hangingPunct="1">
      <a:defRPr kumimoji="1" sz="1800" kern="1200">
        <a:solidFill>
          <a:schemeClr val="tx1"/>
        </a:solidFill>
        <a:latin typeface="+mn-lt"/>
        <a:ea typeface="+mn-ea"/>
        <a:cs typeface="+mn-cs"/>
      </a:defRPr>
    </a:lvl2pPr>
    <a:lvl3pPr marL="912386" algn="l" defTabSz="912386" rtl="0" eaLnBrk="1" latinLnBrk="0" hangingPunct="1">
      <a:defRPr kumimoji="1" sz="1800" kern="1200">
        <a:solidFill>
          <a:schemeClr val="tx1"/>
        </a:solidFill>
        <a:latin typeface="+mn-lt"/>
        <a:ea typeface="+mn-ea"/>
        <a:cs typeface="+mn-cs"/>
      </a:defRPr>
    </a:lvl3pPr>
    <a:lvl4pPr marL="1368590" algn="l" defTabSz="912386" rtl="0" eaLnBrk="1" latinLnBrk="0" hangingPunct="1">
      <a:defRPr kumimoji="1" sz="1800" kern="1200">
        <a:solidFill>
          <a:schemeClr val="tx1"/>
        </a:solidFill>
        <a:latin typeface="+mn-lt"/>
        <a:ea typeface="+mn-ea"/>
        <a:cs typeface="+mn-cs"/>
      </a:defRPr>
    </a:lvl4pPr>
    <a:lvl5pPr marL="1824781" algn="l" defTabSz="912386" rtl="0" eaLnBrk="1" latinLnBrk="0" hangingPunct="1">
      <a:defRPr kumimoji="1" sz="1800" kern="1200">
        <a:solidFill>
          <a:schemeClr val="tx1"/>
        </a:solidFill>
        <a:latin typeface="+mn-lt"/>
        <a:ea typeface="+mn-ea"/>
        <a:cs typeface="+mn-cs"/>
      </a:defRPr>
    </a:lvl5pPr>
    <a:lvl6pPr marL="2280970" algn="l" defTabSz="912386" rtl="0" eaLnBrk="1" latinLnBrk="0" hangingPunct="1">
      <a:defRPr kumimoji="1" sz="1800" kern="1200">
        <a:solidFill>
          <a:schemeClr val="tx1"/>
        </a:solidFill>
        <a:latin typeface="+mn-lt"/>
        <a:ea typeface="+mn-ea"/>
        <a:cs typeface="+mn-cs"/>
      </a:defRPr>
    </a:lvl6pPr>
    <a:lvl7pPr marL="2737175" algn="l" defTabSz="912386" rtl="0" eaLnBrk="1" latinLnBrk="0" hangingPunct="1">
      <a:defRPr kumimoji="1" sz="1800" kern="1200">
        <a:solidFill>
          <a:schemeClr val="tx1"/>
        </a:solidFill>
        <a:latin typeface="+mn-lt"/>
        <a:ea typeface="+mn-ea"/>
        <a:cs typeface="+mn-cs"/>
      </a:defRPr>
    </a:lvl7pPr>
    <a:lvl8pPr marL="3193366" algn="l" defTabSz="912386" rtl="0" eaLnBrk="1" latinLnBrk="0" hangingPunct="1">
      <a:defRPr kumimoji="1" sz="1800" kern="1200">
        <a:solidFill>
          <a:schemeClr val="tx1"/>
        </a:solidFill>
        <a:latin typeface="+mn-lt"/>
        <a:ea typeface="+mn-ea"/>
        <a:cs typeface="+mn-cs"/>
      </a:defRPr>
    </a:lvl8pPr>
    <a:lvl9pPr marL="3649559" algn="l" defTabSz="912386"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DDD9C3"/>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1" autoAdjust="0"/>
    <p:restoredTop sz="93872" autoAdjust="0"/>
  </p:normalViewPr>
  <p:slideViewPr>
    <p:cSldViewPr>
      <p:cViewPr varScale="1">
        <p:scale>
          <a:sx n="36" d="100"/>
          <a:sy n="36" d="100"/>
        </p:scale>
        <p:origin x="624" y="4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388"/>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4283" cy="496571"/>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647" y="0"/>
            <a:ext cx="2944283" cy="496571"/>
          </a:xfrm>
          <a:prstGeom prst="rect">
            <a:avLst/>
          </a:prstGeom>
        </p:spPr>
        <p:txBody>
          <a:bodyPr vert="horz" lIns="91425" tIns="45713" rIns="91425" bIns="45713" rtlCol="0"/>
          <a:lstStyle>
            <a:lvl1pPr algn="r">
              <a:defRPr sz="1200"/>
            </a:lvl1pPr>
          </a:lstStyle>
          <a:p>
            <a:fld id="{B6DF3A6F-8FF3-4E5C-BAE3-5056363E0E0F}" type="datetimeFigureOut">
              <a:rPr kumimoji="1" lang="ja-JP" altLang="en-US" smtClean="0"/>
              <a:t>2019/4/17</a:t>
            </a:fld>
            <a:endParaRPr kumimoji="1" lang="ja-JP" altLang="en-US"/>
          </a:p>
        </p:txBody>
      </p:sp>
      <p:sp>
        <p:nvSpPr>
          <p:cNvPr id="4" name="フッター プレースホルダー 3"/>
          <p:cNvSpPr>
            <a:spLocks noGrp="1"/>
          </p:cNvSpPr>
          <p:nvPr>
            <p:ph type="ftr" sz="quarter" idx="2"/>
          </p:nvPr>
        </p:nvSpPr>
        <p:spPr>
          <a:xfrm>
            <a:off x="2" y="9433107"/>
            <a:ext cx="2944283" cy="496571"/>
          </a:xfrm>
          <a:prstGeom prst="rect">
            <a:avLst/>
          </a:prstGeom>
        </p:spPr>
        <p:txBody>
          <a:bodyPr vert="horz" lIns="91425" tIns="45713" rIns="91425" bIns="4571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647" y="9433107"/>
            <a:ext cx="2944283" cy="496571"/>
          </a:xfrm>
          <a:prstGeom prst="rect">
            <a:avLst/>
          </a:prstGeom>
        </p:spPr>
        <p:txBody>
          <a:bodyPr vert="horz" lIns="91425" tIns="45713" rIns="91425" bIns="45713" rtlCol="0" anchor="b"/>
          <a:lstStyle>
            <a:lvl1pPr algn="r">
              <a:defRPr sz="1200"/>
            </a:lvl1pPr>
          </a:lstStyle>
          <a:p>
            <a:fld id="{D048C87E-9E76-4B9F-A84D-D89B35E3480A}" type="slidenum">
              <a:rPr kumimoji="1" lang="ja-JP" altLang="en-US" smtClean="0"/>
              <a:t>‹#›</a:t>
            </a:fld>
            <a:endParaRPr kumimoji="1" lang="ja-JP" altLang="en-US"/>
          </a:p>
        </p:txBody>
      </p:sp>
    </p:spTree>
    <p:extLst>
      <p:ext uri="{BB962C8B-B14F-4D97-AF65-F5344CB8AC3E}">
        <p14:creationId xmlns:p14="http://schemas.microsoft.com/office/powerpoint/2010/main" val="2598417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4283" cy="496571"/>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7" y="0"/>
            <a:ext cx="2944283" cy="496571"/>
          </a:xfrm>
          <a:prstGeom prst="rect">
            <a:avLst/>
          </a:prstGeom>
        </p:spPr>
        <p:txBody>
          <a:bodyPr vert="horz" lIns="91425" tIns="45713" rIns="91425" bIns="45713" rtlCol="0"/>
          <a:lstStyle>
            <a:lvl1pPr algn="r">
              <a:defRPr sz="1200"/>
            </a:lvl1pPr>
          </a:lstStyle>
          <a:p>
            <a:fld id="{BB227C70-C224-4FF7-93E6-AB0BEF1F1E18}" type="datetimeFigureOut">
              <a:rPr kumimoji="1" lang="ja-JP" altLang="en-US" smtClean="0"/>
              <a:t>2019/4/17</a:t>
            </a:fld>
            <a:endParaRPr kumimoji="1" lang="ja-JP" altLang="en-US"/>
          </a:p>
        </p:txBody>
      </p:sp>
      <p:sp>
        <p:nvSpPr>
          <p:cNvPr id="4" name="スライド イメージ プレースホルダー 3"/>
          <p:cNvSpPr>
            <a:spLocks noGrp="1" noRot="1" noChangeAspect="1"/>
          </p:cNvSpPr>
          <p:nvPr>
            <p:ph type="sldImg" idx="2"/>
          </p:nvPr>
        </p:nvSpPr>
        <p:spPr>
          <a:xfrm>
            <a:off x="915988" y="746125"/>
            <a:ext cx="4962525" cy="3722688"/>
          </a:xfrm>
          <a:prstGeom prst="rect">
            <a:avLst/>
          </a:prstGeom>
          <a:noFill/>
          <a:ln w="12700">
            <a:solidFill>
              <a:prstClr val="black"/>
            </a:solidFill>
          </a:ln>
        </p:spPr>
        <p:txBody>
          <a:bodyPr vert="horz" lIns="91425" tIns="45713" rIns="91425" bIns="45713" rtlCol="0" anchor="ctr"/>
          <a:lstStyle/>
          <a:p>
            <a:endParaRPr lang="ja-JP" altLang="en-US"/>
          </a:p>
        </p:txBody>
      </p:sp>
      <p:sp>
        <p:nvSpPr>
          <p:cNvPr id="5" name="ノート プレースホルダー 4"/>
          <p:cNvSpPr>
            <a:spLocks noGrp="1"/>
          </p:cNvSpPr>
          <p:nvPr>
            <p:ph type="body" sz="quarter" idx="3"/>
          </p:nvPr>
        </p:nvSpPr>
        <p:spPr>
          <a:xfrm>
            <a:off x="679450" y="4717415"/>
            <a:ext cx="5435600" cy="4469130"/>
          </a:xfrm>
          <a:prstGeom prst="rect">
            <a:avLst/>
          </a:prstGeom>
        </p:spPr>
        <p:txBody>
          <a:bodyPr vert="horz" lIns="91425" tIns="45713" rIns="91425"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33107"/>
            <a:ext cx="2944283" cy="496571"/>
          </a:xfrm>
          <a:prstGeom prst="rect">
            <a:avLst/>
          </a:prstGeom>
        </p:spPr>
        <p:txBody>
          <a:bodyPr vert="horz" lIns="91425" tIns="45713" rIns="91425"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7" y="9433107"/>
            <a:ext cx="2944283" cy="496571"/>
          </a:xfrm>
          <a:prstGeom prst="rect">
            <a:avLst/>
          </a:prstGeom>
        </p:spPr>
        <p:txBody>
          <a:bodyPr vert="horz" lIns="91425" tIns="45713" rIns="91425" bIns="45713" rtlCol="0" anchor="b"/>
          <a:lstStyle>
            <a:lvl1pPr algn="r">
              <a:defRPr sz="1200"/>
            </a:lvl1pPr>
          </a:lstStyle>
          <a:p>
            <a:fld id="{09D3EF8C-EB0C-4B6B-8544-066368651C2D}" type="slidenum">
              <a:rPr kumimoji="1" lang="ja-JP" altLang="en-US" smtClean="0"/>
              <a:t>‹#›</a:t>
            </a:fld>
            <a:endParaRPr kumimoji="1" lang="ja-JP" altLang="en-US"/>
          </a:p>
        </p:txBody>
      </p:sp>
    </p:spTree>
    <p:extLst>
      <p:ext uri="{BB962C8B-B14F-4D97-AF65-F5344CB8AC3E}">
        <p14:creationId xmlns:p14="http://schemas.microsoft.com/office/powerpoint/2010/main" val="1218283251"/>
      </p:ext>
    </p:extLst>
  </p:cSld>
  <p:clrMap bg1="lt1" tx1="dk1" bg2="lt2" tx2="dk2" accent1="accent1" accent2="accent2" accent3="accent3" accent4="accent4" accent5="accent5" accent6="accent6" hlink="hlink" folHlink="folHlink"/>
  <p:notesStyle>
    <a:lvl1pPr marL="0" algn="l" defTabSz="912386" rtl="0" eaLnBrk="1" latinLnBrk="0" hangingPunct="1">
      <a:defRPr kumimoji="1" sz="1200" kern="1200">
        <a:solidFill>
          <a:schemeClr val="tx1"/>
        </a:solidFill>
        <a:latin typeface="+mn-lt"/>
        <a:ea typeface="+mn-ea"/>
        <a:cs typeface="+mn-cs"/>
      </a:defRPr>
    </a:lvl1pPr>
    <a:lvl2pPr marL="456183" algn="l" defTabSz="912386" rtl="0" eaLnBrk="1" latinLnBrk="0" hangingPunct="1">
      <a:defRPr kumimoji="1" sz="1200" kern="1200">
        <a:solidFill>
          <a:schemeClr val="tx1"/>
        </a:solidFill>
        <a:latin typeface="+mn-lt"/>
        <a:ea typeface="+mn-ea"/>
        <a:cs typeface="+mn-cs"/>
      </a:defRPr>
    </a:lvl2pPr>
    <a:lvl3pPr marL="912386" algn="l" defTabSz="912386" rtl="0" eaLnBrk="1" latinLnBrk="0" hangingPunct="1">
      <a:defRPr kumimoji="1" sz="1200" kern="1200">
        <a:solidFill>
          <a:schemeClr val="tx1"/>
        </a:solidFill>
        <a:latin typeface="+mn-lt"/>
        <a:ea typeface="+mn-ea"/>
        <a:cs typeface="+mn-cs"/>
      </a:defRPr>
    </a:lvl3pPr>
    <a:lvl4pPr marL="1368590" algn="l" defTabSz="912386" rtl="0" eaLnBrk="1" latinLnBrk="0" hangingPunct="1">
      <a:defRPr kumimoji="1" sz="1200" kern="1200">
        <a:solidFill>
          <a:schemeClr val="tx1"/>
        </a:solidFill>
        <a:latin typeface="+mn-lt"/>
        <a:ea typeface="+mn-ea"/>
        <a:cs typeface="+mn-cs"/>
      </a:defRPr>
    </a:lvl4pPr>
    <a:lvl5pPr marL="1824781" algn="l" defTabSz="912386" rtl="0" eaLnBrk="1" latinLnBrk="0" hangingPunct="1">
      <a:defRPr kumimoji="1" sz="1200" kern="1200">
        <a:solidFill>
          <a:schemeClr val="tx1"/>
        </a:solidFill>
        <a:latin typeface="+mn-lt"/>
        <a:ea typeface="+mn-ea"/>
        <a:cs typeface="+mn-cs"/>
      </a:defRPr>
    </a:lvl5pPr>
    <a:lvl6pPr marL="2280970" algn="l" defTabSz="912386" rtl="0" eaLnBrk="1" latinLnBrk="0" hangingPunct="1">
      <a:defRPr kumimoji="1" sz="1200" kern="1200">
        <a:solidFill>
          <a:schemeClr val="tx1"/>
        </a:solidFill>
        <a:latin typeface="+mn-lt"/>
        <a:ea typeface="+mn-ea"/>
        <a:cs typeface="+mn-cs"/>
      </a:defRPr>
    </a:lvl6pPr>
    <a:lvl7pPr marL="2737175" algn="l" defTabSz="912386" rtl="0" eaLnBrk="1" latinLnBrk="0" hangingPunct="1">
      <a:defRPr kumimoji="1" sz="1200" kern="1200">
        <a:solidFill>
          <a:schemeClr val="tx1"/>
        </a:solidFill>
        <a:latin typeface="+mn-lt"/>
        <a:ea typeface="+mn-ea"/>
        <a:cs typeface="+mn-cs"/>
      </a:defRPr>
    </a:lvl7pPr>
    <a:lvl8pPr marL="3193366" algn="l" defTabSz="912386" rtl="0" eaLnBrk="1" latinLnBrk="0" hangingPunct="1">
      <a:defRPr kumimoji="1" sz="1200" kern="1200">
        <a:solidFill>
          <a:schemeClr val="tx1"/>
        </a:solidFill>
        <a:latin typeface="+mn-lt"/>
        <a:ea typeface="+mn-ea"/>
        <a:cs typeface="+mn-cs"/>
      </a:defRPr>
    </a:lvl8pPr>
    <a:lvl9pPr marL="3649559" algn="l" defTabSz="912386"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1AD526EC-851B-4705-91E9-4AC978E133E9}" type="slidenum">
              <a:rPr lang="en-US" altLang="ja-JP" smtClean="0">
                <a:solidFill>
                  <a:prstClr val="black"/>
                </a:solidFill>
                <a:latin typeface="Calibri"/>
                <a:ea typeface="ＭＳ Ｐゴシック"/>
              </a:rPr>
              <a:pPr>
                <a:defRPr/>
              </a:pPr>
              <a:t>13</a:t>
            </a:fld>
            <a:endParaRPr lang="en-US" altLang="ja-JP">
              <a:solidFill>
                <a:prstClr val="black"/>
              </a:solidFill>
              <a:latin typeface="Calibri"/>
              <a:ea typeface="ＭＳ Ｐゴシック"/>
            </a:endParaRPr>
          </a:p>
        </p:txBody>
      </p:sp>
    </p:spTree>
    <p:extLst>
      <p:ext uri="{BB962C8B-B14F-4D97-AF65-F5344CB8AC3E}">
        <p14:creationId xmlns:p14="http://schemas.microsoft.com/office/powerpoint/2010/main" val="614056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3" name="Rectangle 3"/>
          <p:cNvSpPr>
            <a:spLocks noGrp="1"/>
          </p:cNvSpPr>
          <p:nvPr>
            <p:ph type="body" idx="1"/>
          </p:nvPr>
        </p:nvSpPr>
        <p:spPr/>
        <p:txBody>
          <a:bodyPr/>
          <a:lstStyle/>
          <a:p>
            <a:pPr eaLnBrk="1" hangingPunct="1">
              <a:defRPr/>
            </a:pPr>
            <a:endParaRPr lang="ja-JP" altLang="en-US">
              <a:latin typeface="Calibri" charset="0"/>
            </a:endParaRPr>
          </a:p>
        </p:txBody>
      </p:sp>
    </p:spTree>
    <p:extLst>
      <p:ext uri="{BB962C8B-B14F-4D97-AF65-F5344CB8AC3E}">
        <p14:creationId xmlns:p14="http://schemas.microsoft.com/office/powerpoint/2010/main" val="83049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pPr lvl="0"/>
            <a:endParaRPr lang="ja-JP" altLang="ja-JP" dirty="0">
              <a:solidFill>
                <a:srgbClr val="F79646"/>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200329-E312-1246-A2C3-C5674A1AFCE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092667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スライド イメージ プレースホルダ 1"/>
          <p:cNvSpPr>
            <a:spLocks noGrp="1" noRot="1" noChangeAspect="1" noTextEdit="1"/>
          </p:cNvSpPr>
          <p:nvPr>
            <p:ph type="sldImg"/>
          </p:nvPr>
        </p:nvSpPr>
        <p:spPr>
          <a:ln/>
        </p:spPr>
      </p:sp>
      <p:sp>
        <p:nvSpPr>
          <p:cNvPr id="243715"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itchFamily="34" charset="0"/>
            </a:endParaRPr>
          </a:p>
        </p:txBody>
      </p:sp>
      <p:sp>
        <p:nvSpPr>
          <p:cNvPr id="243716"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3582" indent="-285993" eaLnBrk="0" hangingPunct="0">
              <a:spcBef>
                <a:spcPct val="30000"/>
              </a:spcBef>
              <a:defRPr kumimoji="1" sz="1200">
                <a:solidFill>
                  <a:schemeClr val="tx1"/>
                </a:solidFill>
                <a:latin typeface="Arial" pitchFamily="34" charset="0"/>
                <a:ea typeface="ＭＳ Ｐ明朝" pitchFamily="18" charset="-128"/>
              </a:defRPr>
            </a:lvl2pPr>
            <a:lvl3pPr marL="1143973" indent="-228795" eaLnBrk="0" hangingPunct="0">
              <a:spcBef>
                <a:spcPct val="30000"/>
              </a:spcBef>
              <a:defRPr kumimoji="1" sz="1200">
                <a:solidFill>
                  <a:schemeClr val="tx1"/>
                </a:solidFill>
                <a:latin typeface="Arial" pitchFamily="34" charset="0"/>
                <a:ea typeface="ＭＳ Ｐ明朝" pitchFamily="18" charset="-128"/>
              </a:defRPr>
            </a:lvl3pPr>
            <a:lvl4pPr marL="1601562" indent="-228795" eaLnBrk="0" hangingPunct="0">
              <a:spcBef>
                <a:spcPct val="30000"/>
              </a:spcBef>
              <a:defRPr kumimoji="1" sz="1200">
                <a:solidFill>
                  <a:schemeClr val="tx1"/>
                </a:solidFill>
                <a:latin typeface="Arial" pitchFamily="34" charset="0"/>
                <a:ea typeface="ＭＳ Ｐ明朝" pitchFamily="18" charset="-128"/>
              </a:defRPr>
            </a:lvl4pPr>
            <a:lvl5pPr marL="2059151" indent="-228795" eaLnBrk="0" hangingPunct="0">
              <a:spcBef>
                <a:spcPct val="30000"/>
              </a:spcBef>
              <a:defRPr kumimoji="1" sz="1200">
                <a:solidFill>
                  <a:schemeClr val="tx1"/>
                </a:solidFill>
                <a:latin typeface="Arial" pitchFamily="34" charset="0"/>
                <a:ea typeface="ＭＳ Ｐ明朝" pitchFamily="18" charset="-128"/>
              </a:defRPr>
            </a:lvl5pPr>
            <a:lvl6pPr marL="2516741" indent="-228795"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4331" indent="-228795"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31920" indent="-228795"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9509" indent="-228795"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marL="0" marR="0" lvl="0" indent="0" algn="r" defTabSz="912386" rtl="0" eaLnBrk="1" fontAlgn="auto" latinLnBrk="0" hangingPunct="1">
              <a:lnSpc>
                <a:spcPct val="100000"/>
              </a:lnSpc>
              <a:spcBef>
                <a:spcPct val="0"/>
              </a:spcBef>
              <a:spcAft>
                <a:spcPts val="0"/>
              </a:spcAft>
              <a:buClrTx/>
              <a:buSzTx/>
              <a:buFontTx/>
              <a:buNone/>
              <a:tabLst/>
              <a:defRPr/>
            </a:pPr>
            <a:fld id="{09A2463A-68B7-406C-B19B-C6620F73D1F5}" type="slidenum">
              <a:rPr kumimoji="1" lang="en-US" altLang="ja-JP"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pPr marL="0" marR="0" lvl="0" indent="0" algn="r" defTabSz="912386" rtl="0" eaLnBrk="1" fontAlgn="auto" latinLnBrk="0" hangingPunct="1">
                <a:lnSpc>
                  <a:spcPct val="100000"/>
                </a:lnSpc>
                <a:spcBef>
                  <a:spcPct val="0"/>
                </a:spcBef>
                <a:spcAft>
                  <a:spcPts val="0"/>
                </a:spcAft>
                <a:buClrTx/>
                <a:buSzTx/>
                <a:buFontTx/>
                <a:buNone/>
                <a:tabLst/>
                <a:defRPr/>
              </a:pPr>
              <a:t>21</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557333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1E9CAB5-D4BB-C747-A08F-9A58F68345E0}"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53623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2386" rtl="0" eaLnBrk="1" fontAlgn="auto" latinLnBrk="0" hangingPunct="1">
              <a:lnSpc>
                <a:spcPct val="100000"/>
              </a:lnSpc>
              <a:spcBef>
                <a:spcPts val="0"/>
              </a:spcBef>
              <a:spcAft>
                <a:spcPts val="0"/>
              </a:spcAft>
              <a:buClrTx/>
              <a:buSzTx/>
              <a:buFontTx/>
              <a:buNone/>
              <a:tabLst/>
              <a:defRPr/>
            </a:pPr>
            <a:fld id="{09D3EF8C-EB0C-4B6B-8544-066368651C2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2386"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58218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AF13DB-AFD8-4606-8509-6D0FA709431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698091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DF88EEC-26AD-DB4E-BB65-3A45219224C8}" type="slidenum">
              <a:rPr kumimoji="1" lang="ja-JP" altLang="en-US" smtClean="0"/>
              <a:t>31</a:t>
            </a:fld>
            <a:endParaRPr kumimoji="1" lang="ja-JP" altLang="en-US"/>
          </a:p>
        </p:txBody>
      </p:sp>
    </p:spTree>
    <p:extLst>
      <p:ext uri="{BB962C8B-B14F-4D97-AF65-F5344CB8AC3E}">
        <p14:creationId xmlns:p14="http://schemas.microsoft.com/office/powerpoint/2010/main" val="3876278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83" indent="0" algn="ctr">
              <a:buNone/>
              <a:defRPr>
                <a:solidFill>
                  <a:schemeClr val="tx1">
                    <a:tint val="75000"/>
                  </a:schemeClr>
                </a:solidFill>
              </a:defRPr>
            </a:lvl2pPr>
            <a:lvl3pPr marL="912386" indent="0" algn="ctr">
              <a:buNone/>
              <a:defRPr>
                <a:solidFill>
                  <a:schemeClr val="tx1">
                    <a:tint val="75000"/>
                  </a:schemeClr>
                </a:solidFill>
              </a:defRPr>
            </a:lvl3pPr>
            <a:lvl4pPr marL="1368590" indent="0" algn="ctr">
              <a:buNone/>
              <a:defRPr>
                <a:solidFill>
                  <a:schemeClr val="tx1">
                    <a:tint val="75000"/>
                  </a:schemeClr>
                </a:solidFill>
              </a:defRPr>
            </a:lvl4pPr>
            <a:lvl5pPr marL="1824781" indent="0" algn="ctr">
              <a:buNone/>
              <a:defRPr>
                <a:solidFill>
                  <a:schemeClr val="tx1">
                    <a:tint val="75000"/>
                  </a:schemeClr>
                </a:solidFill>
              </a:defRPr>
            </a:lvl5pPr>
            <a:lvl6pPr marL="2280970" indent="0" algn="ctr">
              <a:buNone/>
              <a:defRPr>
                <a:solidFill>
                  <a:schemeClr val="tx1">
                    <a:tint val="75000"/>
                  </a:schemeClr>
                </a:solidFill>
              </a:defRPr>
            </a:lvl6pPr>
            <a:lvl7pPr marL="2737175" indent="0" algn="ctr">
              <a:buNone/>
              <a:defRPr>
                <a:solidFill>
                  <a:schemeClr val="tx1">
                    <a:tint val="75000"/>
                  </a:schemeClr>
                </a:solidFill>
              </a:defRPr>
            </a:lvl7pPr>
            <a:lvl8pPr marL="3193366" indent="0" algn="ctr">
              <a:buNone/>
              <a:defRPr>
                <a:solidFill>
                  <a:schemeClr val="tx1">
                    <a:tint val="75000"/>
                  </a:schemeClr>
                </a:solidFill>
              </a:defRPr>
            </a:lvl8pPr>
            <a:lvl9pPr marL="364955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pic>
        <p:nvPicPr>
          <p:cNvPr id="7" name="Picture 13" descr="keklogo-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019" y="86800"/>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userDrawn="1"/>
        </p:nvSpPr>
        <p:spPr>
          <a:xfrm>
            <a:off x="560676" y="41617"/>
            <a:ext cx="671979" cy="461665"/>
          </a:xfrm>
          <a:prstGeom prst="rect">
            <a:avLst/>
          </a:prstGeom>
          <a:noFill/>
        </p:spPr>
        <p:txBody>
          <a:bodyPr wrap="none" lIns="91236" tIns="45619" rIns="91236" bIns="45619" rtlCol="0">
            <a:spAutoFit/>
          </a:bodyPr>
          <a:lstStyle/>
          <a:p>
            <a:r>
              <a:rPr kumimoji="1" lang="en-US" altLang="ja-JP" sz="2400" b="1" dirty="0"/>
              <a:t>KEK</a:t>
            </a:r>
            <a:endParaRPr kumimoji="1" lang="ja-JP" altLang="en-US" sz="2400" b="1" dirty="0"/>
          </a:p>
        </p:txBody>
      </p:sp>
      <p:sp>
        <p:nvSpPr>
          <p:cNvPr id="9" name="テキスト ボックス 8"/>
          <p:cNvSpPr txBox="1"/>
          <p:nvPr userDrawn="1"/>
        </p:nvSpPr>
        <p:spPr>
          <a:xfrm>
            <a:off x="44077" y="395442"/>
            <a:ext cx="1186131" cy="322961"/>
          </a:xfrm>
          <a:prstGeom prst="rect">
            <a:avLst/>
          </a:prstGeom>
          <a:noFill/>
        </p:spPr>
        <p:txBody>
          <a:bodyPr wrap="none" lIns="91236" tIns="45619" rIns="91236" bIns="45619" rtlCol="0">
            <a:spAutoFit/>
          </a:bodyPr>
          <a:lstStyle/>
          <a:p>
            <a:pPr>
              <a:lnSpc>
                <a:spcPts val="900"/>
              </a:lnSpc>
            </a:pPr>
            <a:r>
              <a:rPr kumimoji="1" lang="en-US" altLang="ja-JP" sz="800" dirty="0"/>
              <a:t>High Energy Accelerator</a:t>
            </a:r>
          </a:p>
          <a:p>
            <a:pPr>
              <a:lnSpc>
                <a:spcPts val="900"/>
              </a:lnSpc>
            </a:pPr>
            <a:r>
              <a:rPr kumimoji="1" lang="en-US" altLang="ja-JP" sz="800" dirty="0"/>
              <a:t>Research Organization</a:t>
            </a:r>
            <a:endParaRPr kumimoji="1" lang="ja-JP" altLang="en-US" sz="800" dirty="0"/>
          </a:p>
        </p:txBody>
      </p:sp>
      <p:sp>
        <p:nvSpPr>
          <p:cNvPr id="10" name="正方形/長方形 9"/>
          <p:cNvSpPr/>
          <p:nvPr userDrawn="1"/>
        </p:nvSpPr>
        <p:spPr>
          <a:xfrm>
            <a:off x="123262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36" tIns="45619" rIns="91236" bIns="45619" rtlCol="0" anchor="ctr"/>
          <a:lstStyle/>
          <a:p>
            <a:pPr algn="ctr"/>
            <a:endParaRPr kumimoji="1" lang="ja-JP" altLang="en-US" sz="3200" dirty="0"/>
          </a:p>
        </p:txBody>
      </p:sp>
    </p:spTree>
    <p:extLst>
      <p:ext uri="{BB962C8B-B14F-4D97-AF65-F5344CB8AC3E}">
        <p14:creationId xmlns:p14="http://schemas.microsoft.com/office/powerpoint/2010/main" val="332967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349511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1"/>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81"/>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377637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83" indent="0" algn="ctr">
              <a:buNone/>
              <a:defRPr>
                <a:solidFill>
                  <a:schemeClr val="tx1">
                    <a:tint val="75000"/>
                  </a:schemeClr>
                </a:solidFill>
              </a:defRPr>
            </a:lvl2pPr>
            <a:lvl3pPr marL="912386" indent="0" algn="ctr">
              <a:buNone/>
              <a:defRPr>
                <a:solidFill>
                  <a:schemeClr val="tx1">
                    <a:tint val="75000"/>
                  </a:schemeClr>
                </a:solidFill>
              </a:defRPr>
            </a:lvl3pPr>
            <a:lvl4pPr marL="1368590" indent="0" algn="ctr">
              <a:buNone/>
              <a:defRPr>
                <a:solidFill>
                  <a:schemeClr val="tx1">
                    <a:tint val="75000"/>
                  </a:schemeClr>
                </a:solidFill>
              </a:defRPr>
            </a:lvl4pPr>
            <a:lvl5pPr marL="1824781" indent="0" algn="ctr">
              <a:buNone/>
              <a:defRPr>
                <a:solidFill>
                  <a:schemeClr val="tx1">
                    <a:tint val="75000"/>
                  </a:schemeClr>
                </a:solidFill>
              </a:defRPr>
            </a:lvl5pPr>
            <a:lvl6pPr marL="2280970" indent="0" algn="ctr">
              <a:buNone/>
              <a:defRPr>
                <a:solidFill>
                  <a:schemeClr val="tx1">
                    <a:tint val="75000"/>
                  </a:schemeClr>
                </a:solidFill>
              </a:defRPr>
            </a:lvl6pPr>
            <a:lvl7pPr marL="2737175" indent="0" algn="ctr">
              <a:buNone/>
              <a:defRPr>
                <a:solidFill>
                  <a:schemeClr val="tx1">
                    <a:tint val="75000"/>
                  </a:schemeClr>
                </a:solidFill>
              </a:defRPr>
            </a:lvl7pPr>
            <a:lvl8pPr marL="3193366" indent="0" algn="ctr">
              <a:buNone/>
              <a:defRPr>
                <a:solidFill>
                  <a:schemeClr val="tx1">
                    <a:tint val="75000"/>
                  </a:schemeClr>
                </a:solidFill>
              </a:defRPr>
            </a:lvl8pPr>
            <a:lvl9pPr marL="364955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631391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4291508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3"/>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6183" indent="0">
              <a:buNone/>
              <a:defRPr sz="1800">
                <a:solidFill>
                  <a:schemeClr val="tx1">
                    <a:tint val="75000"/>
                  </a:schemeClr>
                </a:solidFill>
              </a:defRPr>
            </a:lvl2pPr>
            <a:lvl3pPr marL="912386" indent="0">
              <a:buNone/>
              <a:defRPr sz="1600">
                <a:solidFill>
                  <a:schemeClr val="tx1">
                    <a:tint val="75000"/>
                  </a:schemeClr>
                </a:solidFill>
              </a:defRPr>
            </a:lvl3pPr>
            <a:lvl4pPr marL="1368590" indent="0">
              <a:buNone/>
              <a:defRPr sz="1400">
                <a:solidFill>
                  <a:schemeClr val="tx1">
                    <a:tint val="75000"/>
                  </a:schemeClr>
                </a:solidFill>
              </a:defRPr>
            </a:lvl4pPr>
            <a:lvl5pPr marL="1824781" indent="0">
              <a:buNone/>
              <a:defRPr sz="1400">
                <a:solidFill>
                  <a:schemeClr val="tx1">
                    <a:tint val="75000"/>
                  </a:schemeClr>
                </a:solidFill>
              </a:defRPr>
            </a:lvl5pPr>
            <a:lvl6pPr marL="2280970" indent="0">
              <a:buNone/>
              <a:defRPr sz="1400">
                <a:solidFill>
                  <a:schemeClr val="tx1">
                    <a:tint val="75000"/>
                  </a:schemeClr>
                </a:solidFill>
              </a:defRPr>
            </a:lvl6pPr>
            <a:lvl7pPr marL="2737175" indent="0">
              <a:buNone/>
              <a:defRPr sz="1400">
                <a:solidFill>
                  <a:schemeClr val="tx1">
                    <a:tint val="75000"/>
                  </a:schemeClr>
                </a:solidFill>
              </a:defRPr>
            </a:lvl7pPr>
            <a:lvl8pPr marL="3193366" indent="0">
              <a:buNone/>
              <a:defRPr sz="1400">
                <a:solidFill>
                  <a:schemeClr val="tx1">
                    <a:tint val="75000"/>
                  </a:schemeClr>
                </a:solidFill>
              </a:defRPr>
            </a:lvl8pPr>
            <a:lvl9pPr marL="3649559"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1177090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4133146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428832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2044747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729119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317299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KEK Standar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80628"/>
            <a:ext cx="6876764" cy="540060"/>
          </a:xfrm>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marL="342155" indent="-342155">
              <a:buSzPct val="80000"/>
              <a:buFont typeface="Wingdings" panose="05000000000000000000" pitchFamily="2" charset="2"/>
              <a:buChar char="n"/>
              <a:defRPr/>
            </a:lvl1pPr>
            <a:lvl2pPr marL="741316" indent="-285134">
              <a:buSzPct val="80000"/>
              <a:buFontTx/>
              <a:buBlip>
                <a:blip r:embed="rId2"/>
              </a:buBlip>
              <a:defRPr/>
            </a:lvl2pPr>
            <a:lvl3pPr marL="1140486" indent="-228091">
              <a:buFont typeface="Wingdings" panose="05000000000000000000" pitchFamily="2" charset="2"/>
              <a:buChar char="ü"/>
              <a:defRPr/>
            </a:lvl3pPr>
            <a:lvl4pPr marL="1596676" indent="-228091">
              <a:buFont typeface="Arial" panose="020B0604020202020204" pitchFamily="34" charset="0"/>
              <a:buChar char="•"/>
              <a:defRPr/>
            </a:lvl4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1997649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183" indent="0">
              <a:buNone/>
              <a:defRPr sz="2800"/>
            </a:lvl2pPr>
            <a:lvl3pPr marL="912386" indent="0">
              <a:buNone/>
              <a:defRPr sz="2400"/>
            </a:lvl3pPr>
            <a:lvl4pPr marL="1368590" indent="0">
              <a:buNone/>
              <a:defRPr sz="2000"/>
            </a:lvl4pPr>
            <a:lvl5pPr marL="1824781" indent="0">
              <a:buNone/>
              <a:defRPr sz="2000"/>
            </a:lvl5pPr>
            <a:lvl6pPr marL="2280970" indent="0">
              <a:buNone/>
              <a:defRPr sz="2000"/>
            </a:lvl6pPr>
            <a:lvl7pPr marL="2737175" indent="0">
              <a:buNone/>
              <a:defRPr sz="2000"/>
            </a:lvl7pPr>
            <a:lvl8pPr marL="3193366" indent="0">
              <a:buNone/>
              <a:defRPr sz="2000"/>
            </a:lvl8pPr>
            <a:lvl9pPr marL="3649559"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1724210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3864601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1"/>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81"/>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4020183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1312537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2386"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2386"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2386" rtl="0" eaLnBrk="1" fontAlgn="auto" latinLnBrk="0" hangingPunct="1">
              <a:lnSpc>
                <a:spcPct val="100000"/>
              </a:lnSpc>
              <a:spcBef>
                <a:spcPts val="0"/>
              </a:spcBef>
              <a:spcAft>
                <a:spcPts val="0"/>
              </a:spcAft>
              <a:buClrTx/>
              <a:buSzTx/>
              <a:buFontTx/>
              <a:buNone/>
              <a:tabLst/>
              <a:defRPr/>
            </a:pPr>
            <a:fld id="{FA354905-BC75-FA47-ADD8-FB9750FD945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2386"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38644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24066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KEK Standar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80628"/>
            <a:ext cx="6876764" cy="540060"/>
          </a:xfrm>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marL="342900" indent="-342900">
              <a:buSzPct val="80000"/>
              <a:buFont typeface="Wingdings" panose="05000000000000000000" pitchFamily="2" charset="2"/>
              <a:buChar char="n"/>
              <a:defRPr/>
            </a:lvl1pPr>
            <a:lvl2pPr marL="742950" indent="-285750">
              <a:buSzPct val="80000"/>
              <a:buFontTx/>
              <a:buBlip>
                <a:blip r:embed="rId2"/>
              </a:buBlip>
              <a:defRPr/>
            </a:lvl2pPr>
            <a:lvl3pPr marL="1143000" indent="-228600">
              <a:buFont typeface="Wingdings" panose="05000000000000000000" pitchFamily="2" charset="2"/>
              <a:buChar char="ü"/>
              <a:defRPr/>
            </a:lvl3pPr>
            <a:lvl4pPr marL="1600200" indent="-228600">
              <a:buFont typeface="Arial" panose="020B0604020202020204" pitchFamily="34" charset="0"/>
              <a:buChar char="•"/>
              <a:defRPr/>
            </a:lvl4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615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08000" y="154036"/>
            <a:ext cx="8928000" cy="930720"/>
          </a:xfrm>
        </p:spPr>
        <p:txBody>
          <a:bodyPr/>
          <a:lstStyle/>
          <a:p>
            <a:r>
              <a:rPr lang="ja-JP" altLang="en-US"/>
              <a:t>マスタ タイトルの書式設定</a:t>
            </a:r>
          </a:p>
        </p:txBody>
      </p:sp>
      <p:sp>
        <p:nvSpPr>
          <p:cNvPr id="3" name="日付プレースホルダ 2"/>
          <p:cNvSpPr>
            <a:spLocks noGrp="1"/>
          </p:cNvSpPr>
          <p:nvPr>
            <p:ph type="dt" sz="half" idx="10"/>
          </p:nvPr>
        </p:nvSpPr>
        <p:spPr>
          <a:xfrm>
            <a:off x="4064000" y="6538601"/>
            <a:ext cx="3370470" cy="257124"/>
          </a:xfrm>
        </p:spPr>
        <p:txBody>
          <a:bodyPr/>
          <a:lstStyle/>
          <a:p>
            <a:endParaRPr lang="ja-JP" altLang="en-US"/>
          </a:p>
        </p:txBody>
      </p:sp>
      <p:sp>
        <p:nvSpPr>
          <p:cNvPr id="4" name="フッター プレースホルダ 3"/>
          <p:cNvSpPr>
            <a:spLocks noGrp="1"/>
          </p:cNvSpPr>
          <p:nvPr>
            <p:ph type="ftr" sz="quarter" idx="11"/>
          </p:nvPr>
        </p:nvSpPr>
        <p:spPr>
          <a:xfrm>
            <a:off x="119487" y="6538601"/>
            <a:ext cx="3656305" cy="257124"/>
          </a:xfrm>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4B30F899-08D9-EC46-9A71-6B4886F89560}" type="slidenum">
              <a:rPr lang="ja-JP" altLang="en-US" smtClean="0"/>
              <a:pPr/>
              <a:t>‹#›</a:t>
            </a:fld>
            <a:endParaRPr lang="ja-JP" altLang="en-US"/>
          </a:p>
        </p:txBody>
      </p:sp>
    </p:spTree>
    <p:extLst>
      <p:ext uri="{BB962C8B-B14F-4D97-AF65-F5344CB8AC3E}">
        <p14:creationId xmlns:p14="http://schemas.microsoft.com/office/powerpoint/2010/main" val="1947161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defRPr sz="1800"/>
            </a:pPr>
            <a:r>
              <a:rPr sz="4500"/>
              <a:t>タイトルテキスト</a:t>
            </a:r>
          </a:p>
        </p:txBody>
      </p:sp>
      <p:sp>
        <p:nvSpPr>
          <p:cNvPr id="13" name="Shape 13"/>
          <p:cNvSpPr>
            <a:spLocks noGrp="1"/>
          </p:cNvSpPr>
          <p:nvPr>
            <p:ph type="body" idx="1"/>
          </p:nvPr>
        </p:nvSpPr>
        <p:spPr>
          <a:prstGeom prst="rect">
            <a:avLst/>
          </a:prstGeom>
        </p:spPr>
        <p:txBody>
          <a:bodyPr/>
          <a:lstStyle/>
          <a:p>
            <a:pPr lvl="0">
              <a:defRPr sz="1800"/>
            </a:pPr>
            <a:r>
              <a:rPr sz="2800"/>
              <a:t>本文レベル1</a:t>
            </a:r>
          </a:p>
          <a:p>
            <a:pPr lvl="1">
              <a:defRPr sz="1800"/>
            </a:pPr>
            <a:r>
              <a:rPr sz="2800"/>
              <a:t>本文レベル2</a:t>
            </a:r>
          </a:p>
          <a:p>
            <a:pPr lvl="2">
              <a:defRPr sz="1800"/>
            </a:pPr>
            <a:r>
              <a:rPr sz="2800"/>
              <a:t>本文レベル3</a:t>
            </a:r>
          </a:p>
          <a:p>
            <a:pPr lvl="3">
              <a:defRPr sz="1800"/>
            </a:pPr>
            <a:r>
              <a:rPr sz="2800"/>
              <a:t>本文レベル4</a:t>
            </a:r>
          </a:p>
          <a:p>
            <a:pPr lvl="4">
              <a:defRPr sz="1800"/>
            </a:pPr>
            <a:r>
              <a:rPr sz="2800"/>
              <a:t>本文レベル 5</a:t>
            </a:r>
          </a:p>
        </p:txBody>
      </p:sp>
      <p:sp>
        <p:nvSpPr>
          <p:cNvPr id="14" name="Shape 14"/>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100331290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04" indent="0" algn="ctr">
              <a:buNone/>
              <a:defRPr>
                <a:solidFill>
                  <a:schemeClr val="tx1">
                    <a:tint val="75000"/>
                  </a:schemeClr>
                </a:solidFill>
              </a:defRPr>
            </a:lvl2pPr>
            <a:lvl3pPr marL="913218" indent="0" algn="ctr">
              <a:buNone/>
              <a:defRPr>
                <a:solidFill>
                  <a:schemeClr val="tx1">
                    <a:tint val="75000"/>
                  </a:schemeClr>
                </a:solidFill>
              </a:defRPr>
            </a:lvl3pPr>
            <a:lvl4pPr marL="1369836" indent="0" algn="ctr">
              <a:buNone/>
              <a:defRPr>
                <a:solidFill>
                  <a:schemeClr val="tx1">
                    <a:tint val="75000"/>
                  </a:schemeClr>
                </a:solidFill>
              </a:defRPr>
            </a:lvl4pPr>
            <a:lvl5pPr marL="1826445" indent="0" algn="ctr">
              <a:buNone/>
              <a:defRPr>
                <a:solidFill>
                  <a:schemeClr val="tx1">
                    <a:tint val="75000"/>
                  </a:schemeClr>
                </a:solidFill>
              </a:defRPr>
            </a:lvl5pPr>
            <a:lvl6pPr marL="2283053" indent="0" algn="ctr">
              <a:buNone/>
              <a:defRPr>
                <a:solidFill>
                  <a:schemeClr val="tx1">
                    <a:tint val="75000"/>
                  </a:schemeClr>
                </a:solidFill>
              </a:defRPr>
            </a:lvl6pPr>
            <a:lvl7pPr marL="2739668" indent="0" algn="ctr">
              <a:buNone/>
              <a:defRPr>
                <a:solidFill>
                  <a:schemeClr val="tx1">
                    <a:tint val="75000"/>
                  </a:schemeClr>
                </a:solidFill>
              </a:defRPr>
            </a:lvl7pPr>
            <a:lvl8pPr marL="3196275" indent="0" algn="ctr">
              <a:buNone/>
              <a:defRPr>
                <a:solidFill>
                  <a:schemeClr val="tx1">
                    <a:tint val="75000"/>
                  </a:schemeClr>
                </a:solidFill>
              </a:defRPr>
            </a:lvl8pPr>
            <a:lvl9pPr marL="3652889"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defTabSz="642216" fontAlgn="base">
              <a:spcBef>
                <a:spcPct val="0"/>
              </a:spcBef>
              <a:spcAft>
                <a:spcPct val="0"/>
              </a:spcAft>
              <a:defRPr smtClean="0">
                <a:cs typeface="ヒラギノ明朝 ProN W3" charset="0"/>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defTabSz="642216">
              <a:defRPr smtClean="0"/>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642216" fontAlgn="base">
              <a:spcBef>
                <a:spcPct val="0"/>
              </a:spcBef>
              <a:spcAft>
                <a:spcPct val="0"/>
              </a:spcAft>
              <a:defRPr>
                <a:cs typeface="ヒラギノ明朝 ProN W3" charset="0"/>
              </a:defRPr>
            </a:lvl1pPr>
          </a:lstStyle>
          <a:p>
            <a:pPr>
              <a:defRPr/>
            </a:pPr>
            <a:fld id="{24DEA45C-3D0A-E242-8AF0-4F1D91B38BE4}" type="slidenum">
              <a:rPr lang="ja-JP" altLang="en-US"/>
              <a:pPr>
                <a:defRPr/>
              </a:pPr>
              <a:t>‹#›</a:t>
            </a:fld>
            <a:endParaRPr lang="ja-JP" altLang="en-US"/>
          </a:p>
        </p:txBody>
      </p:sp>
    </p:spTree>
    <p:extLst>
      <p:ext uri="{BB962C8B-B14F-4D97-AF65-F5344CB8AC3E}">
        <p14:creationId xmlns:p14="http://schemas.microsoft.com/office/powerpoint/2010/main" val="1963013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3"/>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6183" indent="0">
              <a:buNone/>
              <a:defRPr sz="1800">
                <a:solidFill>
                  <a:schemeClr val="tx1">
                    <a:tint val="75000"/>
                  </a:schemeClr>
                </a:solidFill>
              </a:defRPr>
            </a:lvl2pPr>
            <a:lvl3pPr marL="912386" indent="0">
              <a:buNone/>
              <a:defRPr sz="1600">
                <a:solidFill>
                  <a:schemeClr val="tx1">
                    <a:tint val="75000"/>
                  </a:schemeClr>
                </a:solidFill>
              </a:defRPr>
            </a:lvl3pPr>
            <a:lvl4pPr marL="1368590" indent="0">
              <a:buNone/>
              <a:defRPr sz="1400">
                <a:solidFill>
                  <a:schemeClr val="tx1">
                    <a:tint val="75000"/>
                  </a:schemeClr>
                </a:solidFill>
              </a:defRPr>
            </a:lvl4pPr>
            <a:lvl5pPr marL="1824781" indent="0">
              <a:buNone/>
              <a:defRPr sz="1400">
                <a:solidFill>
                  <a:schemeClr val="tx1">
                    <a:tint val="75000"/>
                  </a:schemeClr>
                </a:solidFill>
              </a:defRPr>
            </a:lvl5pPr>
            <a:lvl6pPr marL="2280970" indent="0">
              <a:buNone/>
              <a:defRPr sz="1400">
                <a:solidFill>
                  <a:schemeClr val="tx1">
                    <a:tint val="75000"/>
                  </a:schemeClr>
                </a:solidFill>
              </a:defRPr>
            </a:lvl6pPr>
            <a:lvl7pPr marL="2737175" indent="0">
              <a:buNone/>
              <a:defRPr sz="1400">
                <a:solidFill>
                  <a:schemeClr val="tx1">
                    <a:tint val="75000"/>
                  </a:schemeClr>
                </a:solidFill>
              </a:defRPr>
            </a:lvl7pPr>
            <a:lvl8pPr marL="3193366" indent="0">
              <a:buNone/>
              <a:defRPr sz="1400">
                <a:solidFill>
                  <a:schemeClr val="tx1">
                    <a:tint val="75000"/>
                  </a:schemeClr>
                </a:solidFill>
              </a:defRPr>
            </a:lvl8pPr>
            <a:lvl9pPr marL="3649559"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2745455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642216" fontAlgn="base">
              <a:spcBef>
                <a:spcPct val="0"/>
              </a:spcBef>
              <a:spcAft>
                <a:spcPct val="0"/>
              </a:spcAft>
              <a:defRPr smtClean="0">
                <a:cs typeface="ヒラギノ明朝 ProN W3" charset="0"/>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defTabSz="642216">
              <a:defRPr smtClean="0"/>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642216" fontAlgn="base">
              <a:spcBef>
                <a:spcPct val="0"/>
              </a:spcBef>
              <a:spcAft>
                <a:spcPct val="0"/>
              </a:spcAft>
              <a:defRPr>
                <a:cs typeface="ヒラギノ明朝 ProN W3" charset="0"/>
              </a:defRPr>
            </a:lvl1pPr>
          </a:lstStyle>
          <a:p>
            <a:pPr>
              <a:defRPr/>
            </a:pPr>
            <a:fld id="{A4683FC8-E1C9-0B4D-B94C-7FD7BD6CA6B5}" type="slidenum">
              <a:rPr lang="ja-JP" altLang="en-US"/>
              <a:pPr>
                <a:defRPr/>
              </a:pPr>
              <a:t>‹#›</a:t>
            </a:fld>
            <a:endParaRPr lang="ja-JP" altLang="en-US"/>
          </a:p>
        </p:txBody>
      </p:sp>
    </p:spTree>
    <p:extLst>
      <p:ext uri="{BB962C8B-B14F-4D97-AF65-F5344CB8AC3E}">
        <p14:creationId xmlns:p14="http://schemas.microsoft.com/office/powerpoint/2010/main" val="994125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26"/>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39"/>
            <a:ext cx="7772400" cy="1500187"/>
          </a:xfrm>
        </p:spPr>
        <p:txBody>
          <a:bodyPr anchor="b"/>
          <a:lstStyle>
            <a:lvl1pPr marL="0" indent="0">
              <a:buNone/>
              <a:defRPr sz="2000">
                <a:solidFill>
                  <a:schemeClr val="tx1">
                    <a:tint val="75000"/>
                  </a:schemeClr>
                </a:solidFill>
              </a:defRPr>
            </a:lvl1pPr>
            <a:lvl2pPr marL="456604" indent="0">
              <a:buNone/>
              <a:defRPr sz="1800">
                <a:solidFill>
                  <a:schemeClr val="tx1">
                    <a:tint val="75000"/>
                  </a:schemeClr>
                </a:solidFill>
              </a:defRPr>
            </a:lvl2pPr>
            <a:lvl3pPr marL="913218" indent="0">
              <a:buNone/>
              <a:defRPr sz="1600">
                <a:solidFill>
                  <a:schemeClr val="tx1">
                    <a:tint val="75000"/>
                  </a:schemeClr>
                </a:solidFill>
              </a:defRPr>
            </a:lvl3pPr>
            <a:lvl4pPr marL="1369836" indent="0">
              <a:buNone/>
              <a:defRPr sz="1400">
                <a:solidFill>
                  <a:schemeClr val="tx1">
                    <a:tint val="75000"/>
                  </a:schemeClr>
                </a:solidFill>
              </a:defRPr>
            </a:lvl4pPr>
            <a:lvl5pPr marL="1826445" indent="0">
              <a:buNone/>
              <a:defRPr sz="1400">
                <a:solidFill>
                  <a:schemeClr val="tx1">
                    <a:tint val="75000"/>
                  </a:schemeClr>
                </a:solidFill>
              </a:defRPr>
            </a:lvl5pPr>
            <a:lvl6pPr marL="2283053" indent="0">
              <a:buNone/>
              <a:defRPr sz="1400">
                <a:solidFill>
                  <a:schemeClr val="tx1">
                    <a:tint val="75000"/>
                  </a:schemeClr>
                </a:solidFill>
              </a:defRPr>
            </a:lvl6pPr>
            <a:lvl7pPr marL="2739668" indent="0">
              <a:buNone/>
              <a:defRPr sz="1400">
                <a:solidFill>
                  <a:schemeClr val="tx1">
                    <a:tint val="75000"/>
                  </a:schemeClr>
                </a:solidFill>
              </a:defRPr>
            </a:lvl7pPr>
            <a:lvl8pPr marL="3196275" indent="0">
              <a:buNone/>
              <a:defRPr sz="1400">
                <a:solidFill>
                  <a:schemeClr val="tx1">
                    <a:tint val="75000"/>
                  </a:schemeClr>
                </a:solidFill>
              </a:defRPr>
            </a:lvl8pPr>
            <a:lvl9pPr marL="3652889"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defTabSz="642216" fontAlgn="base">
              <a:spcBef>
                <a:spcPct val="0"/>
              </a:spcBef>
              <a:spcAft>
                <a:spcPct val="0"/>
              </a:spcAft>
              <a:defRPr smtClean="0">
                <a:cs typeface="ヒラギノ明朝 ProN W3" charset="0"/>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defTabSz="642216">
              <a:defRPr smtClean="0"/>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642216" fontAlgn="base">
              <a:spcBef>
                <a:spcPct val="0"/>
              </a:spcBef>
              <a:spcAft>
                <a:spcPct val="0"/>
              </a:spcAft>
              <a:defRPr>
                <a:cs typeface="ヒラギノ明朝 ProN W3" charset="0"/>
              </a:defRPr>
            </a:lvl1pPr>
          </a:lstStyle>
          <a:p>
            <a:pPr>
              <a:defRPr/>
            </a:pPr>
            <a:fld id="{0EDA97A0-FAD1-5041-8649-BF22E00C82B6}" type="slidenum">
              <a:rPr lang="ja-JP" altLang="en-US"/>
              <a:pPr>
                <a:defRPr/>
              </a:pPr>
              <a:t>‹#›</a:t>
            </a:fld>
            <a:endParaRPr lang="ja-JP" altLang="en-US"/>
          </a:p>
        </p:txBody>
      </p:sp>
    </p:spTree>
    <p:extLst>
      <p:ext uri="{BB962C8B-B14F-4D97-AF65-F5344CB8AC3E}">
        <p14:creationId xmlns:p14="http://schemas.microsoft.com/office/powerpoint/2010/main" val="3295888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1" y="1600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defTabSz="642216" fontAlgn="base">
              <a:spcBef>
                <a:spcPct val="0"/>
              </a:spcBef>
              <a:spcAft>
                <a:spcPct val="0"/>
              </a:spcAft>
              <a:defRPr smtClean="0">
                <a:cs typeface="ヒラギノ明朝 ProN W3" charset="0"/>
              </a:defRPr>
            </a:lvl1pPr>
          </a:lstStyle>
          <a:p>
            <a:pPr>
              <a:defRPr/>
            </a:pPr>
            <a:endParaRPr lang="ja-JP" altLang="en-US"/>
          </a:p>
        </p:txBody>
      </p:sp>
      <p:sp>
        <p:nvSpPr>
          <p:cNvPr id="6" name="フッター プレースホルダー 5"/>
          <p:cNvSpPr>
            <a:spLocks noGrp="1"/>
          </p:cNvSpPr>
          <p:nvPr>
            <p:ph type="ftr" sz="quarter" idx="11"/>
          </p:nvPr>
        </p:nvSpPr>
        <p:spPr/>
        <p:txBody>
          <a:bodyPr/>
          <a:lstStyle>
            <a:lvl1pPr defTabSz="642216">
              <a:defRPr smtClean="0"/>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642216" fontAlgn="base">
              <a:spcBef>
                <a:spcPct val="0"/>
              </a:spcBef>
              <a:spcAft>
                <a:spcPct val="0"/>
              </a:spcAft>
              <a:defRPr>
                <a:cs typeface="ヒラギノ明朝 ProN W3" charset="0"/>
              </a:defRPr>
            </a:lvl1pPr>
          </a:lstStyle>
          <a:p>
            <a:pPr>
              <a:defRPr/>
            </a:pPr>
            <a:fld id="{D06C3688-BC0C-1440-BE56-AA8852C4AC39}" type="slidenum">
              <a:rPr lang="ja-JP" altLang="en-US"/>
              <a:pPr>
                <a:defRPr/>
              </a:pPr>
              <a:t>‹#›</a:t>
            </a:fld>
            <a:endParaRPr lang="ja-JP" altLang="en-US"/>
          </a:p>
        </p:txBody>
      </p:sp>
    </p:spTree>
    <p:extLst>
      <p:ext uri="{BB962C8B-B14F-4D97-AF65-F5344CB8AC3E}">
        <p14:creationId xmlns:p14="http://schemas.microsoft.com/office/powerpoint/2010/main" val="788295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604" indent="0">
              <a:buNone/>
              <a:defRPr sz="2000" b="1"/>
            </a:lvl2pPr>
            <a:lvl3pPr marL="913218" indent="0">
              <a:buNone/>
              <a:defRPr sz="1800" b="1"/>
            </a:lvl3pPr>
            <a:lvl4pPr marL="1369836" indent="0">
              <a:buNone/>
              <a:defRPr sz="1600" b="1"/>
            </a:lvl4pPr>
            <a:lvl5pPr marL="1826445" indent="0">
              <a:buNone/>
              <a:defRPr sz="1600" b="1"/>
            </a:lvl5pPr>
            <a:lvl6pPr marL="2283053" indent="0">
              <a:buNone/>
              <a:defRPr sz="1600" b="1"/>
            </a:lvl6pPr>
            <a:lvl7pPr marL="2739668" indent="0">
              <a:buNone/>
              <a:defRPr sz="1600" b="1"/>
            </a:lvl7pPr>
            <a:lvl8pPr marL="3196275" indent="0">
              <a:buNone/>
              <a:defRPr sz="1600" b="1"/>
            </a:lvl8pPr>
            <a:lvl9pPr marL="3652889"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6604" indent="0">
              <a:buNone/>
              <a:defRPr sz="2000" b="1"/>
            </a:lvl2pPr>
            <a:lvl3pPr marL="913218" indent="0">
              <a:buNone/>
              <a:defRPr sz="1800" b="1"/>
            </a:lvl3pPr>
            <a:lvl4pPr marL="1369836" indent="0">
              <a:buNone/>
              <a:defRPr sz="1600" b="1"/>
            </a:lvl4pPr>
            <a:lvl5pPr marL="1826445" indent="0">
              <a:buNone/>
              <a:defRPr sz="1600" b="1"/>
            </a:lvl5pPr>
            <a:lvl6pPr marL="2283053" indent="0">
              <a:buNone/>
              <a:defRPr sz="1600" b="1"/>
            </a:lvl6pPr>
            <a:lvl7pPr marL="2739668" indent="0">
              <a:buNone/>
              <a:defRPr sz="1600" b="1"/>
            </a:lvl7pPr>
            <a:lvl8pPr marL="3196275" indent="0">
              <a:buNone/>
              <a:defRPr sz="1600" b="1"/>
            </a:lvl8pPr>
            <a:lvl9pPr marL="3652889"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defTabSz="642216" fontAlgn="base">
              <a:spcBef>
                <a:spcPct val="0"/>
              </a:spcBef>
              <a:spcAft>
                <a:spcPct val="0"/>
              </a:spcAft>
              <a:defRPr smtClean="0">
                <a:cs typeface="ヒラギノ明朝 ProN W3" charset="0"/>
              </a:defRPr>
            </a:lvl1pPr>
          </a:lstStyle>
          <a:p>
            <a:pPr>
              <a:defRPr/>
            </a:pPr>
            <a:endParaRPr lang="ja-JP" altLang="en-US"/>
          </a:p>
        </p:txBody>
      </p:sp>
      <p:sp>
        <p:nvSpPr>
          <p:cNvPr id="8" name="フッター プレースホルダー 7"/>
          <p:cNvSpPr>
            <a:spLocks noGrp="1"/>
          </p:cNvSpPr>
          <p:nvPr>
            <p:ph type="ftr" sz="quarter" idx="11"/>
          </p:nvPr>
        </p:nvSpPr>
        <p:spPr/>
        <p:txBody>
          <a:bodyPr/>
          <a:lstStyle>
            <a:lvl1pPr defTabSz="642216">
              <a:defRPr smtClean="0"/>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defTabSz="642216" fontAlgn="base">
              <a:spcBef>
                <a:spcPct val="0"/>
              </a:spcBef>
              <a:spcAft>
                <a:spcPct val="0"/>
              </a:spcAft>
              <a:defRPr>
                <a:cs typeface="ヒラギノ明朝 ProN W3" charset="0"/>
              </a:defRPr>
            </a:lvl1pPr>
          </a:lstStyle>
          <a:p>
            <a:pPr>
              <a:defRPr/>
            </a:pPr>
            <a:fld id="{ECF8BCDA-0E54-FF4A-B5B6-29F6C756DC28}" type="slidenum">
              <a:rPr lang="ja-JP" altLang="en-US"/>
              <a:pPr>
                <a:defRPr/>
              </a:pPr>
              <a:t>‹#›</a:t>
            </a:fld>
            <a:endParaRPr lang="ja-JP" altLang="en-US"/>
          </a:p>
        </p:txBody>
      </p:sp>
    </p:spTree>
    <p:extLst>
      <p:ext uri="{BB962C8B-B14F-4D97-AF65-F5344CB8AC3E}">
        <p14:creationId xmlns:p14="http://schemas.microsoft.com/office/powerpoint/2010/main" val="3855419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defTabSz="642216" fontAlgn="base">
              <a:spcBef>
                <a:spcPct val="0"/>
              </a:spcBef>
              <a:spcAft>
                <a:spcPct val="0"/>
              </a:spcAft>
              <a:defRPr smtClean="0">
                <a:cs typeface="ヒラギノ明朝 ProN W3" charset="0"/>
              </a:defRPr>
            </a:lvl1pPr>
          </a:lstStyle>
          <a:p>
            <a:pPr>
              <a:defRPr/>
            </a:pPr>
            <a:endParaRPr lang="ja-JP" altLang="en-US"/>
          </a:p>
        </p:txBody>
      </p:sp>
      <p:sp>
        <p:nvSpPr>
          <p:cNvPr id="4" name="フッター プレースホルダー 3"/>
          <p:cNvSpPr>
            <a:spLocks noGrp="1"/>
          </p:cNvSpPr>
          <p:nvPr>
            <p:ph type="ftr" sz="quarter" idx="11"/>
          </p:nvPr>
        </p:nvSpPr>
        <p:spPr/>
        <p:txBody>
          <a:bodyPr/>
          <a:lstStyle>
            <a:lvl1pPr defTabSz="642216">
              <a:defRPr smtClean="0"/>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defTabSz="642216" fontAlgn="base">
              <a:spcBef>
                <a:spcPct val="0"/>
              </a:spcBef>
              <a:spcAft>
                <a:spcPct val="0"/>
              </a:spcAft>
              <a:defRPr>
                <a:cs typeface="ヒラギノ明朝 ProN W3" charset="0"/>
              </a:defRPr>
            </a:lvl1pPr>
          </a:lstStyle>
          <a:p>
            <a:pPr>
              <a:defRPr/>
            </a:pPr>
            <a:fld id="{D959046E-4847-964C-8A69-A7FD670D98D3}" type="slidenum">
              <a:rPr lang="ja-JP" altLang="en-US"/>
              <a:pPr>
                <a:defRPr/>
              </a:pPr>
              <a:t>‹#›</a:t>
            </a:fld>
            <a:endParaRPr lang="ja-JP" altLang="en-US"/>
          </a:p>
        </p:txBody>
      </p:sp>
    </p:spTree>
    <p:extLst>
      <p:ext uri="{BB962C8B-B14F-4D97-AF65-F5344CB8AC3E}">
        <p14:creationId xmlns:p14="http://schemas.microsoft.com/office/powerpoint/2010/main" val="4250044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defTabSz="642216" fontAlgn="base">
              <a:spcBef>
                <a:spcPct val="0"/>
              </a:spcBef>
              <a:spcAft>
                <a:spcPct val="0"/>
              </a:spcAft>
              <a:defRPr smtClean="0">
                <a:cs typeface="ヒラギノ明朝 ProN W3" charset="0"/>
              </a:defRPr>
            </a:lvl1pPr>
          </a:lstStyle>
          <a:p>
            <a:pPr>
              <a:defRPr/>
            </a:pPr>
            <a:endParaRPr lang="ja-JP" altLang="en-US"/>
          </a:p>
        </p:txBody>
      </p:sp>
      <p:sp>
        <p:nvSpPr>
          <p:cNvPr id="3" name="フッター プレースホルダー 2"/>
          <p:cNvSpPr>
            <a:spLocks noGrp="1"/>
          </p:cNvSpPr>
          <p:nvPr>
            <p:ph type="ftr" sz="quarter" idx="11"/>
          </p:nvPr>
        </p:nvSpPr>
        <p:spPr/>
        <p:txBody>
          <a:bodyPr/>
          <a:lstStyle>
            <a:lvl1pPr defTabSz="642216">
              <a:defRPr smtClean="0"/>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defTabSz="642216" fontAlgn="base">
              <a:spcBef>
                <a:spcPct val="0"/>
              </a:spcBef>
              <a:spcAft>
                <a:spcPct val="0"/>
              </a:spcAft>
              <a:defRPr>
                <a:cs typeface="ヒラギノ明朝 ProN W3" charset="0"/>
              </a:defRPr>
            </a:lvl1pPr>
          </a:lstStyle>
          <a:p>
            <a:pPr>
              <a:defRPr/>
            </a:pPr>
            <a:fld id="{82B72D2E-76CE-F048-A0F6-BCA16F632540}" type="slidenum">
              <a:rPr lang="ja-JP" altLang="en-US"/>
              <a:pPr>
                <a:defRPr/>
              </a:pPr>
              <a:t>‹#›</a:t>
            </a:fld>
            <a:endParaRPr lang="ja-JP" altLang="en-US"/>
          </a:p>
        </p:txBody>
      </p:sp>
    </p:spTree>
    <p:extLst>
      <p:ext uri="{BB962C8B-B14F-4D97-AF65-F5344CB8AC3E}">
        <p14:creationId xmlns:p14="http://schemas.microsoft.com/office/powerpoint/2010/main" val="1514681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1"/>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3" y="1435101"/>
            <a:ext cx="3008313" cy="4691063"/>
          </a:xfrm>
        </p:spPr>
        <p:txBody>
          <a:bodyPr/>
          <a:lstStyle>
            <a:lvl1pPr marL="0" indent="0">
              <a:buNone/>
              <a:defRPr sz="1400"/>
            </a:lvl1pPr>
            <a:lvl2pPr marL="456604" indent="0">
              <a:buNone/>
              <a:defRPr sz="1200"/>
            </a:lvl2pPr>
            <a:lvl3pPr marL="913218" indent="0">
              <a:buNone/>
              <a:defRPr sz="1000"/>
            </a:lvl3pPr>
            <a:lvl4pPr marL="1369836" indent="0">
              <a:buNone/>
              <a:defRPr sz="900"/>
            </a:lvl4pPr>
            <a:lvl5pPr marL="1826445" indent="0">
              <a:buNone/>
              <a:defRPr sz="900"/>
            </a:lvl5pPr>
            <a:lvl6pPr marL="2283053" indent="0">
              <a:buNone/>
              <a:defRPr sz="900"/>
            </a:lvl6pPr>
            <a:lvl7pPr marL="2739668" indent="0">
              <a:buNone/>
              <a:defRPr sz="900"/>
            </a:lvl7pPr>
            <a:lvl8pPr marL="3196275" indent="0">
              <a:buNone/>
              <a:defRPr sz="900"/>
            </a:lvl8pPr>
            <a:lvl9pPr marL="3652889"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642216" fontAlgn="base">
              <a:spcBef>
                <a:spcPct val="0"/>
              </a:spcBef>
              <a:spcAft>
                <a:spcPct val="0"/>
              </a:spcAft>
              <a:defRPr smtClean="0">
                <a:cs typeface="ヒラギノ明朝 ProN W3" charset="0"/>
              </a:defRPr>
            </a:lvl1pPr>
          </a:lstStyle>
          <a:p>
            <a:pPr>
              <a:defRPr/>
            </a:pPr>
            <a:endParaRPr lang="ja-JP" altLang="en-US"/>
          </a:p>
        </p:txBody>
      </p:sp>
      <p:sp>
        <p:nvSpPr>
          <p:cNvPr id="6" name="フッター プレースホルダー 5"/>
          <p:cNvSpPr>
            <a:spLocks noGrp="1"/>
          </p:cNvSpPr>
          <p:nvPr>
            <p:ph type="ftr" sz="quarter" idx="11"/>
          </p:nvPr>
        </p:nvSpPr>
        <p:spPr/>
        <p:txBody>
          <a:bodyPr/>
          <a:lstStyle>
            <a:lvl1pPr defTabSz="642216">
              <a:defRPr smtClean="0"/>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642216" fontAlgn="base">
              <a:spcBef>
                <a:spcPct val="0"/>
              </a:spcBef>
              <a:spcAft>
                <a:spcPct val="0"/>
              </a:spcAft>
              <a:defRPr>
                <a:cs typeface="ヒラギノ明朝 ProN W3" charset="0"/>
              </a:defRPr>
            </a:lvl1pPr>
          </a:lstStyle>
          <a:p>
            <a:pPr>
              <a:defRPr/>
            </a:pPr>
            <a:fld id="{69A409A1-6269-744A-A75C-5BCEA33379F1}" type="slidenum">
              <a:rPr lang="ja-JP" altLang="en-US"/>
              <a:pPr>
                <a:defRPr/>
              </a:pPr>
              <a:t>‹#›</a:t>
            </a:fld>
            <a:endParaRPr lang="ja-JP" altLang="en-US"/>
          </a:p>
        </p:txBody>
      </p:sp>
    </p:spTree>
    <p:extLst>
      <p:ext uri="{BB962C8B-B14F-4D97-AF65-F5344CB8AC3E}">
        <p14:creationId xmlns:p14="http://schemas.microsoft.com/office/powerpoint/2010/main" val="3131259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6604" indent="0">
              <a:buNone/>
              <a:defRPr sz="2800"/>
            </a:lvl2pPr>
            <a:lvl3pPr marL="913218" indent="0">
              <a:buNone/>
              <a:defRPr sz="2400"/>
            </a:lvl3pPr>
            <a:lvl4pPr marL="1369836" indent="0">
              <a:buNone/>
              <a:defRPr sz="2000"/>
            </a:lvl4pPr>
            <a:lvl5pPr marL="1826445" indent="0">
              <a:buNone/>
              <a:defRPr sz="2000"/>
            </a:lvl5pPr>
            <a:lvl6pPr marL="2283053" indent="0">
              <a:buNone/>
              <a:defRPr sz="2000"/>
            </a:lvl6pPr>
            <a:lvl7pPr marL="2739668" indent="0">
              <a:buNone/>
              <a:defRPr sz="2000"/>
            </a:lvl7pPr>
            <a:lvl8pPr marL="3196275" indent="0">
              <a:buNone/>
              <a:defRPr sz="2000"/>
            </a:lvl8pPr>
            <a:lvl9pPr marL="3652889"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6604" indent="0">
              <a:buNone/>
              <a:defRPr sz="1200"/>
            </a:lvl2pPr>
            <a:lvl3pPr marL="913218" indent="0">
              <a:buNone/>
              <a:defRPr sz="1000"/>
            </a:lvl3pPr>
            <a:lvl4pPr marL="1369836" indent="0">
              <a:buNone/>
              <a:defRPr sz="900"/>
            </a:lvl4pPr>
            <a:lvl5pPr marL="1826445" indent="0">
              <a:buNone/>
              <a:defRPr sz="900"/>
            </a:lvl5pPr>
            <a:lvl6pPr marL="2283053" indent="0">
              <a:buNone/>
              <a:defRPr sz="900"/>
            </a:lvl6pPr>
            <a:lvl7pPr marL="2739668" indent="0">
              <a:buNone/>
              <a:defRPr sz="900"/>
            </a:lvl7pPr>
            <a:lvl8pPr marL="3196275" indent="0">
              <a:buNone/>
              <a:defRPr sz="900"/>
            </a:lvl8pPr>
            <a:lvl9pPr marL="3652889"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defTabSz="642216" fontAlgn="base">
              <a:spcBef>
                <a:spcPct val="0"/>
              </a:spcBef>
              <a:spcAft>
                <a:spcPct val="0"/>
              </a:spcAft>
              <a:defRPr smtClean="0">
                <a:cs typeface="ヒラギノ明朝 ProN W3" charset="0"/>
              </a:defRPr>
            </a:lvl1pPr>
          </a:lstStyle>
          <a:p>
            <a:pPr>
              <a:defRPr/>
            </a:pPr>
            <a:endParaRPr lang="ja-JP" altLang="en-US"/>
          </a:p>
        </p:txBody>
      </p:sp>
      <p:sp>
        <p:nvSpPr>
          <p:cNvPr id="6" name="フッター プレースホルダー 5"/>
          <p:cNvSpPr>
            <a:spLocks noGrp="1"/>
          </p:cNvSpPr>
          <p:nvPr>
            <p:ph type="ftr" sz="quarter" idx="11"/>
          </p:nvPr>
        </p:nvSpPr>
        <p:spPr/>
        <p:txBody>
          <a:bodyPr/>
          <a:lstStyle>
            <a:lvl1pPr defTabSz="642216">
              <a:defRPr smtClean="0"/>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642216" fontAlgn="base">
              <a:spcBef>
                <a:spcPct val="0"/>
              </a:spcBef>
              <a:spcAft>
                <a:spcPct val="0"/>
              </a:spcAft>
              <a:defRPr>
                <a:cs typeface="ヒラギノ明朝 ProN W3" charset="0"/>
              </a:defRPr>
            </a:lvl1pPr>
          </a:lstStyle>
          <a:p>
            <a:pPr>
              <a:defRPr/>
            </a:pPr>
            <a:fld id="{D412DD80-C848-1745-B1CF-07C0E4A23103}" type="slidenum">
              <a:rPr lang="ja-JP" altLang="en-US"/>
              <a:pPr>
                <a:defRPr/>
              </a:pPr>
              <a:t>‹#›</a:t>
            </a:fld>
            <a:endParaRPr lang="ja-JP" altLang="en-US"/>
          </a:p>
        </p:txBody>
      </p:sp>
    </p:spTree>
    <p:extLst>
      <p:ext uri="{BB962C8B-B14F-4D97-AF65-F5344CB8AC3E}">
        <p14:creationId xmlns:p14="http://schemas.microsoft.com/office/powerpoint/2010/main" val="227766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642216" fontAlgn="base">
              <a:spcBef>
                <a:spcPct val="0"/>
              </a:spcBef>
              <a:spcAft>
                <a:spcPct val="0"/>
              </a:spcAft>
              <a:defRPr smtClean="0">
                <a:cs typeface="ヒラギノ明朝 ProN W3" charset="0"/>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defTabSz="642216">
              <a:defRPr smtClean="0"/>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642216" fontAlgn="base">
              <a:spcBef>
                <a:spcPct val="0"/>
              </a:spcBef>
              <a:spcAft>
                <a:spcPct val="0"/>
              </a:spcAft>
              <a:defRPr>
                <a:cs typeface="ヒラギノ明朝 ProN W3" charset="0"/>
              </a:defRPr>
            </a:lvl1pPr>
          </a:lstStyle>
          <a:p>
            <a:pPr>
              <a:defRPr/>
            </a:pPr>
            <a:fld id="{A9256647-B83A-8D4A-B7DE-3B4A9CB7DA95}" type="slidenum">
              <a:rPr lang="ja-JP" altLang="en-US"/>
              <a:pPr>
                <a:defRPr/>
              </a:pPr>
              <a:t>‹#›</a:t>
            </a:fld>
            <a:endParaRPr lang="ja-JP" altLang="en-US"/>
          </a:p>
        </p:txBody>
      </p:sp>
    </p:spTree>
    <p:extLst>
      <p:ext uri="{BB962C8B-B14F-4D97-AF65-F5344CB8AC3E}">
        <p14:creationId xmlns:p14="http://schemas.microsoft.com/office/powerpoint/2010/main" val="1763030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64"/>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1" y="274664"/>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defTabSz="642216" fontAlgn="base">
              <a:spcBef>
                <a:spcPct val="0"/>
              </a:spcBef>
              <a:spcAft>
                <a:spcPct val="0"/>
              </a:spcAft>
              <a:defRPr smtClean="0">
                <a:cs typeface="ヒラギノ明朝 ProN W3" charset="0"/>
              </a:defRPr>
            </a:lvl1pPr>
          </a:lstStyle>
          <a:p>
            <a:pPr>
              <a:defRPr/>
            </a:pPr>
            <a:endParaRPr lang="ja-JP" altLang="en-US"/>
          </a:p>
        </p:txBody>
      </p:sp>
      <p:sp>
        <p:nvSpPr>
          <p:cNvPr id="5" name="フッター プレースホルダー 4"/>
          <p:cNvSpPr>
            <a:spLocks noGrp="1"/>
          </p:cNvSpPr>
          <p:nvPr>
            <p:ph type="ftr" sz="quarter" idx="11"/>
          </p:nvPr>
        </p:nvSpPr>
        <p:spPr/>
        <p:txBody>
          <a:bodyPr/>
          <a:lstStyle>
            <a:lvl1pPr defTabSz="642216">
              <a:defRPr smtClean="0"/>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642216" fontAlgn="base">
              <a:spcBef>
                <a:spcPct val="0"/>
              </a:spcBef>
              <a:spcAft>
                <a:spcPct val="0"/>
              </a:spcAft>
              <a:defRPr>
                <a:cs typeface="ヒラギノ明朝 ProN W3" charset="0"/>
              </a:defRPr>
            </a:lvl1pPr>
          </a:lstStyle>
          <a:p>
            <a:pPr>
              <a:defRPr/>
            </a:pPr>
            <a:fld id="{C4FB4BC5-F54D-A643-B2C7-738762278976}" type="slidenum">
              <a:rPr lang="ja-JP" altLang="en-US"/>
              <a:pPr>
                <a:defRPr/>
              </a:pPr>
              <a:t>‹#›</a:t>
            </a:fld>
            <a:endParaRPr lang="ja-JP" altLang="en-US"/>
          </a:p>
        </p:txBody>
      </p:sp>
    </p:spTree>
    <p:extLst>
      <p:ext uri="{BB962C8B-B14F-4D97-AF65-F5344CB8AC3E}">
        <p14:creationId xmlns:p14="http://schemas.microsoft.com/office/powerpoint/2010/main" val="31534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4041346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1446" indent="0" algn="ctr">
              <a:buNone/>
              <a:defRPr>
                <a:solidFill>
                  <a:schemeClr val="tx1">
                    <a:tint val="75000"/>
                  </a:schemeClr>
                </a:solidFill>
              </a:defRPr>
            </a:lvl2pPr>
            <a:lvl3pPr marL="902880" indent="0" algn="ctr">
              <a:buNone/>
              <a:defRPr>
                <a:solidFill>
                  <a:schemeClr val="tx1">
                    <a:tint val="75000"/>
                  </a:schemeClr>
                </a:solidFill>
              </a:defRPr>
            </a:lvl3pPr>
            <a:lvl4pPr marL="1354370" indent="0" algn="ctr">
              <a:buNone/>
              <a:defRPr>
                <a:solidFill>
                  <a:schemeClr val="tx1">
                    <a:tint val="75000"/>
                  </a:schemeClr>
                </a:solidFill>
              </a:defRPr>
            </a:lvl4pPr>
            <a:lvl5pPr marL="1805818" indent="0" algn="ctr">
              <a:buNone/>
              <a:defRPr>
                <a:solidFill>
                  <a:schemeClr val="tx1">
                    <a:tint val="75000"/>
                  </a:schemeClr>
                </a:solidFill>
              </a:defRPr>
            </a:lvl5pPr>
            <a:lvl6pPr marL="2257277" indent="0" algn="ctr">
              <a:buNone/>
              <a:defRPr>
                <a:solidFill>
                  <a:schemeClr val="tx1">
                    <a:tint val="75000"/>
                  </a:schemeClr>
                </a:solidFill>
              </a:defRPr>
            </a:lvl6pPr>
            <a:lvl7pPr marL="2708707" indent="0" algn="ctr">
              <a:buNone/>
              <a:defRPr>
                <a:solidFill>
                  <a:schemeClr val="tx1">
                    <a:tint val="75000"/>
                  </a:schemeClr>
                </a:solidFill>
              </a:defRPr>
            </a:lvl7pPr>
            <a:lvl8pPr marL="3160159" indent="0" algn="ctr">
              <a:buNone/>
              <a:defRPr>
                <a:solidFill>
                  <a:schemeClr val="tx1">
                    <a:tint val="75000"/>
                  </a:schemeClr>
                </a:solidFill>
              </a:defRPr>
            </a:lvl8pPr>
            <a:lvl9pPr marL="3611607"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78741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35409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8"/>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831"/>
            <a:ext cx="7772400" cy="1500187"/>
          </a:xfrm>
        </p:spPr>
        <p:txBody>
          <a:bodyPr anchor="b"/>
          <a:lstStyle>
            <a:lvl1pPr marL="0" indent="0">
              <a:buNone/>
              <a:defRPr sz="2000">
                <a:solidFill>
                  <a:schemeClr val="tx1">
                    <a:tint val="75000"/>
                  </a:schemeClr>
                </a:solidFill>
              </a:defRPr>
            </a:lvl1pPr>
            <a:lvl2pPr marL="451446" indent="0">
              <a:buNone/>
              <a:defRPr sz="1800">
                <a:solidFill>
                  <a:schemeClr val="tx1">
                    <a:tint val="75000"/>
                  </a:schemeClr>
                </a:solidFill>
              </a:defRPr>
            </a:lvl2pPr>
            <a:lvl3pPr marL="902880" indent="0">
              <a:buNone/>
              <a:defRPr sz="1600">
                <a:solidFill>
                  <a:schemeClr val="tx1">
                    <a:tint val="75000"/>
                  </a:schemeClr>
                </a:solidFill>
              </a:defRPr>
            </a:lvl3pPr>
            <a:lvl4pPr marL="1354370" indent="0">
              <a:buNone/>
              <a:defRPr sz="1400">
                <a:solidFill>
                  <a:schemeClr val="tx1">
                    <a:tint val="75000"/>
                  </a:schemeClr>
                </a:solidFill>
              </a:defRPr>
            </a:lvl4pPr>
            <a:lvl5pPr marL="1805818" indent="0">
              <a:buNone/>
              <a:defRPr sz="1400">
                <a:solidFill>
                  <a:schemeClr val="tx1">
                    <a:tint val="75000"/>
                  </a:schemeClr>
                </a:solidFill>
              </a:defRPr>
            </a:lvl5pPr>
            <a:lvl6pPr marL="2257277" indent="0">
              <a:buNone/>
              <a:defRPr sz="1400">
                <a:solidFill>
                  <a:schemeClr val="tx1">
                    <a:tint val="75000"/>
                  </a:schemeClr>
                </a:solidFill>
              </a:defRPr>
            </a:lvl6pPr>
            <a:lvl7pPr marL="2708707" indent="0">
              <a:buNone/>
              <a:defRPr sz="1400">
                <a:solidFill>
                  <a:schemeClr val="tx1">
                    <a:tint val="75000"/>
                  </a:schemeClr>
                </a:solidFill>
              </a:defRPr>
            </a:lvl7pPr>
            <a:lvl8pPr marL="3160159" indent="0">
              <a:buNone/>
              <a:defRPr sz="1400">
                <a:solidFill>
                  <a:schemeClr val="tx1">
                    <a:tint val="75000"/>
                  </a:schemeClr>
                </a:solidFill>
              </a:defRPr>
            </a:lvl8pPr>
            <a:lvl9pPr marL="3611607"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56081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44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1" y="160044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31644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1446" indent="0">
              <a:buNone/>
              <a:defRPr sz="2000" b="1"/>
            </a:lvl2pPr>
            <a:lvl3pPr marL="902880" indent="0">
              <a:buNone/>
              <a:defRPr sz="1800" b="1"/>
            </a:lvl3pPr>
            <a:lvl4pPr marL="1354370" indent="0">
              <a:buNone/>
              <a:defRPr sz="1600" b="1"/>
            </a:lvl4pPr>
            <a:lvl5pPr marL="1805818" indent="0">
              <a:buNone/>
              <a:defRPr sz="1600" b="1"/>
            </a:lvl5pPr>
            <a:lvl6pPr marL="2257277" indent="0">
              <a:buNone/>
              <a:defRPr sz="1600" b="1"/>
            </a:lvl6pPr>
            <a:lvl7pPr marL="2708707" indent="0">
              <a:buNone/>
              <a:defRPr sz="1600" b="1"/>
            </a:lvl7pPr>
            <a:lvl8pPr marL="3160159" indent="0">
              <a:buNone/>
              <a:defRPr sz="1600" b="1"/>
            </a:lvl8pPr>
            <a:lvl9pPr marL="361160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1446" indent="0">
              <a:buNone/>
              <a:defRPr sz="2000" b="1"/>
            </a:lvl2pPr>
            <a:lvl3pPr marL="902880" indent="0">
              <a:buNone/>
              <a:defRPr sz="1800" b="1"/>
            </a:lvl3pPr>
            <a:lvl4pPr marL="1354370" indent="0">
              <a:buNone/>
              <a:defRPr sz="1600" b="1"/>
            </a:lvl4pPr>
            <a:lvl5pPr marL="1805818" indent="0">
              <a:buNone/>
              <a:defRPr sz="1600" b="1"/>
            </a:lvl5pPr>
            <a:lvl6pPr marL="2257277" indent="0">
              <a:buNone/>
              <a:defRPr sz="1600" b="1"/>
            </a:lvl6pPr>
            <a:lvl7pPr marL="2708707" indent="0">
              <a:buNone/>
              <a:defRPr sz="1600" b="1"/>
            </a:lvl7pPr>
            <a:lvl8pPr marL="3160159" indent="0">
              <a:buNone/>
              <a:defRPr sz="1600" b="1"/>
            </a:lvl8pPr>
            <a:lvl9pPr marL="361160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52849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061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66135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1"/>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29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3" y="1435101"/>
            <a:ext cx="3008313" cy="4691063"/>
          </a:xfrm>
        </p:spPr>
        <p:txBody>
          <a:bodyPr/>
          <a:lstStyle>
            <a:lvl1pPr marL="0" indent="0">
              <a:buNone/>
              <a:defRPr sz="1400"/>
            </a:lvl1pPr>
            <a:lvl2pPr marL="451446" indent="0">
              <a:buNone/>
              <a:defRPr sz="1200"/>
            </a:lvl2pPr>
            <a:lvl3pPr marL="902880" indent="0">
              <a:buNone/>
              <a:defRPr sz="1000"/>
            </a:lvl3pPr>
            <a:lvl4pPr marL="1354370" indent="0">
              <a:buNone/>
              <a:defRPr sz="900"/>
            </a:lvl4pPr>
            <a:lvl5pPr marL="1805818" indent="0">
              <a:buNone/>
              <a:defRPr sz="900"/>
            </a:lvl5pPr>
            <a:lvl6pPr marL="2257277" indent="0">
              <a:buNone/>
              <a:defRPr sz="900"/>
            </a:lvl6pPr>
            <a:lvl7pPr marL="2708707" indent="0">
              <a:buNone/>
              <a:defRPr sz="900"/>
            </a:lvl7pPr>
            <a:lvl8pPr marL="3160159" indent="0">
              <a:buNone/>
              <a:defRPr sz="900"/>
            </a:lvl8pPr>
            <a:lvl9pPr marL="3611607"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7336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1446" indent="0">
              <a:buNone/>
              <a:defRPr sz="2800"/>
            </a:lvl2pPr>
            <a:lvl3pPr marL="902880" indent="0">
              <a:buNone/>
              <a:defRPr sz="2400"/>
            </a:lvl3pPr>
            <a:lvl4pPr marL="1354370" indent="0">
              <a:buNone/>
              <a:defRPr sz="2000"/>
            </a:lvl4pPr>
            <a:lvl5pPr marL="1805818" indent="0">
              <a:buNone/>
              <a:defRPr sz="2000"/>
            </a:lvl5pPr>
            <a:lvl6pPr marL="2257277" indent="0">
              <a:buNone/>
              <a:defRPr sz="2000"/>
            </a:lvl6pPr>
            <a:lvl7pPr marL="2708707" indent="0">
              <a:buNone/>
              <a:defRPr sz="2000"/>
            </a:lvl7pPr>
            <a:lvl8pPr marL="3160159" indent="0">
              <a:buNone/>
              <a:defRPr sz="2000"/>
            </a:lvl8pPr>
            <a:lvl9pPr marL="3611607"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1446" indent="0">
              <a:buNone/>
              <a:defRPr sz="1200"/>
            </a:lvl2pPr>
            <a:lvl3pPr marL="902880" indent="0">
              <a:buNone/>
              <a:defRPr sz="1000"/>
            </a:lvl3pPr>
            <a:lvl4pPr marL="1354370" indent="0">
              <a:buNone/>
              <a:defRPr sz="900"/>
            </a:lvl4pPr>
            <a:lvl5pPr marL="1805818" indent="0">
              <a:buNone/>
              <a:defRPr sz="900"/>
            </a:lvl5pPr>
            <a:lvl6pPr marL="2257277" indent="0">
              <a:buNone/>
              <a:defRPr sz="900"/>
            </a:lvl6pPr>
            <a:lvl7pPr marL="2708707" indent="0">
              <a:buNone/>
              <a:defRPr sz="900"/>
            </a:lvl7pPr>
            <a:lvl8pPr marL="3160159" indent="0">
              <a:buNone/>
              <a:defRPr sz="900"/>
            </a:lvl8pPr>
            <a:lvl9pPr marL="3611607"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75342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9374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1635820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86"/>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1" y="274886"/>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09274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44083"/>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844083"/>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844083"/>
            <a:fld id="{C918CB17-F512-FC4C-9E2B-8C18CFE22962}" type="slidenum">
              <a:rPr lang="ja-JP" altLang="en-US" smtClean="0">
                <a:solidFill>
                  <a:prstClr val="black">
                    <a:tint val="75000"/>
                  </a:prstClr>
                </a:solidFill>
              </a:rPr>
              <a:pPr defTabSz="844083"/>
              <a:t>‹#›</a:t>
            </a:fld>
            <a:endParaRPr lang="ja-JP" altLang="en-US">
              <a:solidFill>
                <a:prstClr val="black">
                  <a:tint val="75000"/>
                </a:prstClr>
              </a:solidFill>
            </a:endParaRPr>
          </a:p>
        </p:txBody>
      </p:sp>
    </p:spTree>
    <p:extLst>
      <p:ext uri="{BB962C8B-B14F-4D97-AF65-F5344CB8AC3E}">
        <p14:creationId xmlns:p14="http://schemas.microsoft.com/office/powerpoint/2010/main" val="26978609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13912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356142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192712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154599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183" indent="0">
              <a:buNone/>
              <a:defRPr sz="2800"/>
            </a:lvl2pPr>
            <a:lvl3pPr marL="912386" indent="0">
              <a:buNone/>
              <a:defRPr sz="2400"/>
            </a:lvl3pPr>
            <a:lvl4pPr marL="1368590" indent="0">
              <a:buNone/>
              <a:defRPr sz="2000"/>
            </a:lvl4pPr>
            <a:lvl5pPr marL="1824781" indent="0">
              <a:buNone/>
              <a:defRPr sz="2000"/>
            </a:lvl5pPr>
            <a:lvl6pPr marL="2280970" indent="0">
              <a:buNone/>
              <a:defRPr sz="2000"/>
            </a:lvl6pPr>
            <a:lvl7pPr marL="2737175" indent="0">
              <a:buNone/>
              <a:defRPr sz="2000"/>
            </a:lvl7pPr>
            <a:lvl8pPr marL="3193366" indent="0">
              <a:buNone/>
              <a:defRPr sz="2000"/>
            </a:lvl8pPr>
            <a:lvl9pPr marL="3649559"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3201024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gi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9.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31540" y="1124744"/>
            <a:ext cx="8229600" cy="5292588"/>
          </a:xfrm>
          <a:prstGeom prst="rect">
            <a:avLst/>
          </a:prstGeom>
        </p:spPr>
        <p:txBody>
          <a:bodyPr vert="horz" lIns="91236" tIns="45619" rIns="91236" bIns="45619"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28836" y="6492918"/>
            <a:ext cx="2133600" cy="365125"/>
          </a:xfrm>
          <a:prstGeom prst="rect">
            <a:avLst/>
          </a:prstGeom>
        </p:spPr>
        <p:txBody>
          <a:bodyPr vert="horz" lIns="91236" tIns="45619" rIns="91236" bIns="45619"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095837" y="6492918"/>
            <a:ext cx="2895600" cy="365125"/>
          </a:xfrm>
          <a:prstGeom prst="rect">
            <a:avLst/>
          </a:prstGeom>
        </p:spPr>
        <p:txBody>
          <a:bodyPr vert="horz" lIns="91236" tIns="45619" rIns="91236" bIns="45619" rtlCol="0" anchor="ctr"/>
          <a:lstStyle>
            <a:lvl1pPr algn="ctr">
              <a:defRPr sz="1200">
                <a:solidFill>
                  <a:schemeClr val="tx1">
                    <a:tint val="75000"/>
                  </a:schemeClr>
                </a:solidFill>
              </a:defRPr>
            </a:lvl1pPr>
          </a:lstStyle>
          <a:p>
            <a:endParaRPr lang="ja-JP" altLang="en-US" dirty="0"/>
          </a:p>
        </p:txBody>
      </p:sp>
      <p:sp>
        <p:nvSpPr>
          <p:cNvPr id="6" name="スライド番号プレースホルダー 5"/>
          <p:cNvSpPr>
            <a:spLocks noGrp="1"/>
          </p:cNvSpPr>
          <p:nvPr>
            <p:ph type="sldNum" sz="quarter" idx="4"/>
          </p:nvPr>
        </p:nvSpPr>
        <p:spPr>
          <a:xfrm>
            <a:off x="6524836" y="6492918"/>
            <a:ext cx="2133600" cy="365125"/>
          </a:xfrm>
          <a:prstGeom prst="rect">
            <a:avLst/>
          </a:prstGeom>
        </p:spPr>
        <p:txBody>
          <a:bodyPr vert="horz" lIns="91236" tIns="45619" rIns="91236" bIns="45619" rtlCol="0" anchor="ctr"/>
          <a:lstStyle>
            <a:lvl1pPr algn="r">
              <a:defRPr sz="1200">
                <a:solidFill>
                  <a:schemeClr val="tx1">
                    <a:tint val="75000"/>
                  </a:schemeClr>
                </a:solidFill>
              </a:defRPr>
            </a:lvl1pPr>
          </a:lstStyle>
          <a:p>
            <a:fld id="{F5BDA9AB-68BF-4C1C-A55C-6322ECA17994}" type="slidenum">
              <a:rPr kumimoji="1" lang="ja-JP" altLang="en-US" smtClean="0"/>
              <a:t>‹#›</a:t>
            </a:fld>
            <a:endParaRPr kumimoji="1" lang="ja-JP" altLang="en-US"/>
          </a:p>
        </p:txBody>
      </p:sp>
      <p:pic>
        <p:nvPicPr>
          <p:cNvPr id="7" name="Picture 13" descr="keklogo-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19" y="86800"/>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560676" y="41617"/>
            <a:ext cx="671979" cy="461665"/>
          </a:xfrm>
          <a:prstGeom prst="rect">
            <a:avLst/>
          </a:prstGeom>
          <a:noFill/>
        </p:spPr>
        <p:txBody>
          <a:bodyPr wrap="none" lIns="91236" tIns="45619" rIns="91236" bIns="45619" rtlCol="0">
            <a:spAutoFit/>
          </a:bodyPr>
          <a:lstStyle/>
          <a:p>
            <a:r>
              <a:rPr kumimoji="1" lang="en-US" altLang="ja-JP" sz="2400" b="1" dirty="0"/>
              <a:t>KEK</a:t>
            </a:r>
            <a:endParaRPr kumimoji="1" lang="ja-JP" altLang="en-US" sz="2400" b="1" dirty="0"/>
          </a:p>
        </p:txBody>
      </p:sp>
      <p:sp>
        <p:nvSpPr>
          <p:cNvPr id="9" name="テキスト ボックス 8"/>
          <p:cNvSpPr txBox="1"/>
          <p:nvPr/>
        </p:nvSpPr>
        <p:spPr>
          <a:xfrm>
            <a:off x="44077" y="395442"/>
            <a:ext cx="1186131" cy="322961"/>
          </a:xfrm>
          <a:prstGeom prst="rect">
            <a:avLst/>
          </a:prstGeom>
          <a:noFill/>
        </p:spPr>
        <p:txBody>
          <a:bodyPr wrap="none" lIns="91236" tIns="45619" rIns="91236" bIns="45619" rtlCol="0">
            <a:spAutoFit/>
          </a:bodyPr>
          <a:lstStyle/>
          <a:p>
            <a:pPr>
              <a:lnSpc>
                <a:spcPts val="900"/>
              </a:lnSpc>
            </a:pPr>
            <a:r>
              <a:rPr kumimoji="1" lang="en-US" altLang="ja-JP" sz="800" dirty="0"/>
              <a:t>High Energy Accelerator</a:t>
            </a:r>
          </a:p>
          <a:p>
            <a:pPr>
              <a:lnSpc>
                <a:spcPts val="900"/>
              </a:lnSpc>
            </a:pPr>
            <a:r>
              <a:rPr kumimoji="1" lang="en-US" altLang="ja-JP" sz="800" dirty="0"/>
              <a:t>Research Organization</a:t>
            </a:r>
            <a:endParaRPr kumimoji="1" lang="ja-JP" altLang="en-US" sz="800" dirty="0"/>
          </a:p>
        </p:txBody>
      </p:sp>
      <p:sp>
        <p:nvSpPr>
          <p:cNvPr id="10" name="正方形/長方形 9"/>
          <p:cNvSpPr/>
          <p:nvPr/>
        </p:nvSpPr>
        <p:spPr>
          <a:xfrm>
            <a:off x="123271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36" tIns="45619" rIns="91236" bIns="45619" rtlCol="0" anchor="ctr"/>
          <a:lstStyle/>
          <a:p>
            <a:pPr algn="ctr"/>
            <a:endParaRPr kumimoji="1" lang="ja-JP" altLang="en-US" sz="3200" dirty="0"/>
          </a:p>
        </p:txBody>
      </p:sp>
      <p:sp>
        <p:nvSpPr>
          <p:cNvPr id="2" name="タイトル プレースホルダー 1"/>
          <p:cNvSpPr>
            <a:spLocks noGrp="1"/>
          </p:cNvSpPr>
          <p:nvPr>
            <p:ph type="title"/>
          </p:nvPr>
        </p:nvSpPr>
        <p:spPr>
          <a:xfrm>
            <a:off x="1232738" y="13226"/>
            <a:ext cx="6903701" cy="598078"/>
          </a:xfrm>
          <a:prstGeom prst="rect">
            <a:avLst/>
          </a:prstGeom>
        </p:spPr>
        <p:txBody>
          <a:bodyPr vert="horz" lIns="91236" tIns="45619" rIns="91236" bIns="45619"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535337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2386" rtl="0" eaLnBrk="1" latinLnBrk="0" hangingPunct="1">
        <a:spcBef>
          <a:spcPct val="0"/>
        </a:spcBef>
        <a:buNone/>
        <a:defRPr kumimoji="1" sz="2800" kern="1200">
          <a:solidFill>
            <a:schemeClr val="bg1"/>
          </a:solidFill>
          <a:latin typeface="+mj-lt"/>
          <a:ea typeface="+mj-ea"/>
          <a:cs typeface="+mj-cs"/>
        </a:defRPr>
      </a:lvl1pPr>
    </p:titleStyle>
    <p:bodyStyle>
      <a:lvl1pPr marL="342155" indent="-342155" algn="l" defTabSz="912386"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1316" indent="-285134" algn="l" defTabSz="912386" rtl="0" eaLnBrk="1" latinLnBrk="0" hangingPunct="1">
        <a:spcBef>
          <a:spcPct val="20000"/>
        </a:spcBef>
        <a:buClr>
          <a:srgbClr val="002060"/>
        </a:buClr>
        <a:buFontTx/>
        <a:buBlip>
          <a:blip r:embed="rId14"/>
        </a:buBlip>
        <a:defRPr kumimoji="1" sz="2800" kern="1200">
          <a:solidFill>
            <a:schemeClr val="tx1"/>
          </a:solidFill>
          <a:latin typeface="+mn-lt"/>
          <a:ea typeface="+mn-ea"/>
          <a:cs typeface="+mn-cs"/>
        </a:defRPr>
      </a:lvl2pPr>
      <a:lvl3pPr marL="1140486" indent="-228091" algn="l" defTabSz="912386"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596676" indent="-228091" algn="l" defTabSz="912386"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2885" indent="-228091" algn="l" defTabSz="912386" rtl="0" eaLnBrk="1" latinLnBrk="0" hangingPunct="1">
        <a:spcBef>
          <a:spcPct val="20000"/>
        </a:spcBef>
        <a:buFontTx/>
        <a:buBlip>
          <a:blip r:embed="rId15"/>
        </a:buBlip>
        <a:defRPr kumimoji="1" sz="2000" kern="1200">
          <a:solidFill>
            <a:schemeClr val="tx1"/>
          </a:solidFill>
          <a:latin typeface="+mn-lt"/>
          <a:ea typeface="+mn-ea"/>
          <a:cs typeface="+mn-cs"/>
        </a:defRPr>
      </a:lvl5pPr>
      <a:lvl6pPr marL="2509078"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6526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1467"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7764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2386" rtl="0" eaLnBrk="1" latinLnBrk="0" hangingPunct="1">
        <a:defRPr kumimoji="1" sz="1800" kern="1200">
          <a:solidFill>
            <a:schemeClr val="tx1"/>
          </a:solidFill>
          <a:latin typeface="+mn-lt"/>
          <a:ea typeface="+mn-ea"/>
          <a:cs typeface="+mn-cs"/>
        </a:defRPr>
      </a:lvl1pPr>
      <a:lvl2pPr marL="456183" algn="l" defTabSz="912386" rtl="0" eaLnBrk="1" latinLnBrk="0" hangingPunct="1">
        <a:defRPr kumimoji="1" sz="1800" kern="1200">
          <a:solidFill>
            <a:schemeClr val="tx1"/>
          </a:solidFill>
          <a:latin typeface="+mn-lt"/>
          <a:ea typeface="+mn-ea"/>
          <a:cs typeface="+mn-cs"/>
        </a:defRPr>
      </a:lvl2pPr>
      <a:lvl3pPr marL="912386" algn="l" defTabSz="912386" rtl="0" eaLnBrk="1" latinLnBrk="0" hangingPunct="1">
        <a:defRPr kumimoji="1" sz="1800" kern="1200">
          <a:solidFill>
            <a:schemeClr val="tx1"/>
          </a:solidFill>
          <a:latin typeface="+mn-lt"/>
          <a:ea typeface="+mn-ea"/>
          <a:cs typeface="+mn-cs"/>
        </a:defRPr>
      </a:lvl3pPr>
      <a:lvl4pPr marL="1368590" algn="l" defTabSz="912386" rtl="0" eaLnBrk="1" latinLnBrk="0" hangingPunct="1">
        <a:defRPr kumimoji="1" sz="1800" kern="1200">
          <a:solidFill>
            <a:schemeClr val="tx1"/>
          </a:solidFill>
          <a:latin typeface="+mn-lt"/>
          <a:ea typeface="+mn-ea"/>
          <a:cs typeface="+mn-cs"/>
        </a:defRPr>
      </a:lvl4pPr>
      <a:lvl5pPr marL="1824781" algn="l" defTabSz="912386" rtl="0" eaLnBrk="1" latinLnBrk="0" hangingPunct="1">
        <a:defRPr kumimoji="1" sz="1800" kern="1200">
          <a:solidFill>
            <a:schemeClr val="tx1"/>
          </a:solidFill>
          <a:latin typeface="+mn-lt"/>
          <a:ea typeface="+mn-ea"/>
          <a:cs typeface="+mn-cs"/>
        </a:defRPr>
      </a:lvl5pPr>
      <a:lvl6pPr marL="2280970" algn="l" defTabSz="912386" rtl="0" eaLnBrk="1" latinLnBrk="0" hangingPunct="1">
        <a:defRPr kumimoji="1" sz="1800" kern="1200">
          <a:solidFill>
            <a:schemeClr val="tx1"/>
          </a:solidFill>
          <a:latin typeface="+mn-lt"/>
          <a:ea typeface="+mn-ea"/>
          <a:cs typeface="+mn-cs"/>
        </a:defRPr>
      </a:lvl6pPr>
      <a:lvl7pPr marL="2737175" algn="l" defTabSz="912386" rtl="0" eaLnBrk="1" latinLnBrk="0" hangingPunct="1">
        <a:defRPr kumimoji="1" sz="1800" kern="1200">
          <a:solidFill>
            <a:schemeClr val="tx1"/>
          </a:solidFill>
          <a:latin typeface="+mn-lt"/>
          <a:ea typeface="+mn-ea"/>
          <a:cs typeface="+mn-cs"/>
        </a:defRPr>
      </a:lvl7pPr>
      <a:lvl8pPr marL="3193366" algn="l" defTabSz="912386" rtl="0" eaLnBrk="1" latinLnBrk="0" hangingPunct="1">
        <a:defRPr kumimoji="1" sz="1800" kern="1200">
          <a:solidFill>
            <a:schemeClr val="tx1"/>
          </a:solidFill>
          <a:latin typeface="+mn-lt"/>
          <a:ea typeface="+mn-ea"/>
          <a:cs typeface="+mn-cs"/>
        </a:defRPr>
      </a:lvl8pPr>
      <a:lvl9pPr marL="3649559" algn="l" defTabSz="912386"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C918CB17-F512-FC4C-9E2B-8C18CFE22962}" type="slidenum">
              <a:rPr kumimoji="1" lang="ja-JP" altLang="en-US" smtClean="0"/>
              <a:t>‹#›</a:t>
            </a:fld>
            <a:endParaRPr kumimoji="1" lang="ja-JP" altLang="en-US"/>
          </a:p>
        </p:txBody>
      </p:sp>
    </p:spTree>
    <p:extLst>
      <p:ext uri="{BB962C8B-B14F-4D97-AF65-F5344CB8AC3E}">
        <p14:creationId xmlns:p14="http://schemas.microsoft.com/office/powerpoint/2010/main" val="154354941"/>
      </p:ext>
    </p:extLst>
  </p:cSld>
  <p:clrMap bg1="lt1" tx1="dk1" bg2="lt2" tx2="dk2" accent1="accent1" accent2="accent2" accent3="accent3" accent4="accent4" accent5="accent5" accent6="accent6" hlink="hlink" folHlink="folHlink"/>
  <p:sldLayoutIdLst>
    <p:sldLayoutId id="2147483787" r:id="rId1"/>
    <p:sldLayoutId id="2147483788" r:id="rId2"/>
  </p:sldLayoutIdLst>
  <p:hf hdr="0" ftr="0" dt="0"/>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236" tIns="45619" rIns="91236" bIns="45619"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43"/>
            <a:ext cx="8229600" cy="4525963"/>
          </a:xfrm>
          <a:prstGeom prst="rect">
            <a:avLst/>
          </a:prstGeom>
        </p:spPr>
        <p:txBody>
          <a:bodyPr vert="horz" lIns="91236" tIns="45619" rIns="91236" bIns="45619"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93"/>
            <a:ext cx="2133600" cy="365125"/>
          </a:xfrm>
          <a:prstGeom prst="rect">
            <a:avLst/>
          </a:prstGeom>
        </p:spPr>
        <p:txBody>
          <a:bodyPr vert="horz" lIns="91236" tIns="45619" rIns="91236" bIns="45619"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124201" y="6356393"/>
            <a:ext cx="2895600" cy="365125"/>
          </a:xfrm>
          <a:prstGeom prst="rect">
            <a:avLst/>
          </a:prstGeom>
        </p:spPr>
        <p:txBody>
          <a:bodyPr vert="horz" lIns="91236" tIns="45619" rIns="91236" bIns="45619"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93"/>
            <a:ext cx="2133600" cy="365125"/>
          </a:xfrm>
          <a:prstGeom prst="rect">
            <a:avLst/>
          </a:prstGeom>
        </p:spPr>
        <p:txBody>
          <a:bodyPr vert="horz" lIns="91236" tIns="45619" rIns="91236" bIns="45619" rtlCol="0" anchor="ctr"/>
          <a:lstStyle>
            <a:lvl1pPr algn="r">
              <a:defRPr sz="1200">
                <a:solidFill>
                  <a:schemeClr val="tx1">
                    <a:tint val="75000"/>
                  </a:schemeClr>
                </a:solidFill>
              </a:defRPr>
            </a:lvl1p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4017908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2386" rtl="0" eaLnBrk="1" latinLnBrk="0" hangingPunct="1">
        <a:spcBef>
          <a:spcPct val="0"/>
        </a:spcBef>
        <a:buNone/>
        <a:defRPr kumimoji="1" sz="4400" kern="1200">
          <a:solidFill>
            <a:schemeClr val="tx1"/>
          </a:solidFill>
          <a:latin typeface="+mj-lt"/>
          <a:ea typeface="+mj-ea"/>
          <a:cs typeface="+mj-cs"/>
        </a:defRPr>
      </a:lvl1pPr>
    </p:titleStyle>
    <p:bodyStyle>
      <a:lvl1pPr marL="342155" indent="-342155" algn="l" defTabSz="912386"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1316" indent="-285134" algn="l" defTabSz="912386"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0486" indent="-228091" algn="l" defTabSz="91238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667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2885"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09078"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6526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1467"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7764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2386" rtl="0" eaLnBrk="1" latinLnBrk="0" hangingPunct="1">
        <a:defRPr kumimoji="1" sz="1800" kern="1200">
          <a:solidFill>
            <a:schemeClr val="tx1"/>
          </a:solidFill>
          <a:latin typeface="+mn-lt"/>
          <a:ea typeface="+mn-ea"/>
          <a:cs typeface="+mn-cs"/>
        </a:defRPr>
      </a:lvl1pPr>
      <a:lvl2pPr marL="456183" algn="l" defTabSz="912386" rtl="0" eaLnBrk="1" latinLnBrk="0" hangingPunct="1">
        <a:defRPr kumimoji="1" sz="1800" kern="1200">
          <a:solidFill>
            <a:schemeClr val="tx1"/>
          </a:solidFill>
          <a:latin typeface="+mn-lt"/>
          <a:ea typeface="+mn-ea"/>
          <a:cs typeface="+mn-cs"/>
        </a:defRPr>
      </a:lvl2pPr>
      <a:lvl3pPr marL="912386" algn="l" defTabSz="912386" rtl="0" eaLnBrk="1" latinLnBrk="0" hangingPunct="1">
        <a:defRPr kumimoji="1" sz="1800" kern="1200">
          <a:solidFill>
            <a:schemeClr val="tx1"/>
          </a:solidFill>
          <a:latin typeface="+mn-lt"/>
          <a:ea typeface="+mn-ea"/>
          <a:cs typeface="+mn-cs"/>
        </a:defRPr>
      </a:lvl3pPr>
      <a:lvl4pPr marL="1368590" algn="l" defTabSz="912386" rtl="0" eaLnBrk="1" latinLnBrk="0" hangingPunct="1">
        <a:defRPr kumimoji="1" sz="1800" kern="1200">
          <a:solidFill>
            <a:schemeClr val="tx1"/>
          </a:solidFill>
          <a:latin typeface="+mn-lt"/>
          <a:ea typeface="+mn-ea"/>
          <a:cs typeface="+mn-cs"/>
        </a:defRPr>
      </a:lvl4pPr>
      <a:lvl5pPr marL="1824781" algn="l" defTabSz="912386" rtl="0" eaLnBrk="1" latinLnBrk="0" hangingPunct="1">
        <a:defRPr kumimoji="1" sz="1800" kern="1200">
          <a:solidFill>
            <a:schemeClr val="tx1"/>
          </a:solidFill>
          <a:latin typeface="+mn-lt"/>
          <a:ea typeface="+mn-ea"/>
          <a:cs typeface="+mn-cs"/>
        </a:defRPr>
      </a:lvl5pPr>
      <a:lvl6pPr marL="2280970" algn="l" defTabSz="912386" rtl="0" eaLnBrk="1" latinLnBrk="0" hangingPunct="1">
        <a:defRPr kumimoji="1" sz="1800" kern="1200">
          <a:solidFill>
            <a:schemeClr val="tx1"/>
          </a:solidFill>
          <a:latin typeface="+mn-lt"/>
          <a:ea typeface="+mn-ea"/>
          <a:cs typeface="+mn-cs"/>
        </a:defRPr>
      </a:lvl6pPr>
      <a:lvl7pPr marL="2737175" algn="l" defTabSz="912386" rtl="0" eaLnBrk="1" latinLnBrk="0" hangingPunct="1">
        <a:defRPr kumimoji="1" sz="1800" kern="1200">
          <a:solidFill>
            <a:schemeClr val="tx1"/>
          </a:solidFill>
          <a:latin typeface="+mn-lt"/>
          <a:ea typeface="+mn-ea"/>
          <a:cs typeface="+mn-cs"/>
        </a:defRPr>
      </a:lvl7pPr>
      <a:lvl8pPr marL="3193366" algn="l" defTabSz="912386" rtl="0" eaLnBrk="1" latinLnBrk="0" hangingPunct="1">
        <a:defRPr kumimoji="1" sz="1800" kern="1200">
          <a:solidFill>
            <a:schemeClr val="tx1"/>
          </a:solidFill>
          <a:latin typeface="+mn-lt"/>
          <a:ea typeface="+mn-ea"/>
          <a:cs typeface="+mn-cs"/>
        </a:defRPr>
      </a:lvl8pPr>
      <a:lvl9pPr marL="3649559" algn="l" defTabSz="912386"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31540" y="1124744"/>
            <a:ext cx="8229600" cy="529258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28836"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95836"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24836"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5BDA9AB-68BF-4C1C-A55C-6322ECA17994}" type="slidenum">
              <a:rPr lang="ja-JP" altLang="en-US" smtClean="0">
                <a:solidFill>
                  <a:prstClr val="black">
                    <a:tint val="75000"/>
                  </a:prstClr>
                </a:solidFill>
              </a:rPr>
              <a:pPr defTabSz="914400"/>
              <a:t>‹#›</a:t>
            </a:fld>
            <a:endParaRPr lang="ja-JP" altLang="en-US">
              <a:solidFill>
                <a:prstClr val="black">
                  <a:tint val="75000"/>
                </a:prstClr>
              </a:solidFill>
            </a:endParaRPr>
          </a:p>
        </p:txBody>
      </p:sp>
      <p:pic>
        <p:nvPicPr>
          <p:cNvPr id="7" name="Picture 13" descr="keklogo-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019" y="86757"/>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userDrawn="1"/>
        </p:nvSpPr>
        <p:spPr>
          <a:xfrm>
            <a:off x="560633" y="41617"/>
            <a:ext cx="671979" cy="461665"/>
          </a:xfrm>
          <a:prstGeom prst="rect">
            <a:avLst/>
          </a:prstGeom>
          <a:noFill/>
        </p:spPr>
        <p:txBody>
          <a:bodyPr wrap="none" rtlCol="0">
            <a:spAutoFit/>
          </a:bodyPr>
          <a:lstStyle/>
          <a:p>
            <a:pPr defTabSz="914400"/>
            <a:r>
              <a:rPr lang="en-US" altLang="ja-JP" sz="2400" b="1" dirty="0">
                <a:solidFill>
                  <a:prstClr val="black"/>
                </a:solidFill>
              </a:rPr>
              <a:t>KEK</a:t>
            </a:r>
            <a:endParaRPr lang="ja-JP" altLang="en-US" sz="2400" b="1" dirty="0">
              <a:solidFill>
                <a:prstClr val="black"/>
              </a:solidFill>
            </a:endParaRPr>
          </a:p>
        </p:txBody>
      </p:sp>
      <p:sp>
        <p:nvSpPr>
          <p:cNvPr id="9" name="テキスト ボックス 8"/>
          <p:cNvSpPr txBox="1"/>
          <p:nvPr userDrawn="1"/>
        </p:nvSpPr>
        <p:spPr>
          <a:xfrm>
            <a:off x="44058" y="395428"/>
            <a:ext cx="1186542" cy="323165"/>
          </a:xfrm>
          <a:prstGeom prst="rect">
            <a:avLst/>
          </a:prstGeom>
          <a:noFill/>
        </p:spPr>
        <p:txBody>
          <a:bodyPr wrap="none" rtlCol="0">
            <a:spAutoFit/>
          </a:bodyPr>
          <a:lstStyle/>
          <a:p>
            <a:pPr defTabSz="914400">
              <a:lnSpc>
                <a:spcPts val="900"/>
              </a:lnSpc>
            </a:pPr>
            <a:r>
              <a:rPr lang="en-US" altLang="ja-JP" sz="800" dirty="0">
                <a:solidFill>
                  <a:prstClr val="black"/>
                </a:solidFill>
              </a:rPr>
              <a:t>High Energy Accelerator</a:t>
            </a:r>
          </a:p>
          <a:p>
            <a:pPr defTabSz="914400">
              <a:lnSpc>
                <a:spcPts val="900"/>
              </a:lnSpc>
            </a:pPr>
            <a:r>
              <a:rPr lang="en-US" altLang="ja-JP" sz="800" dirty="0">
                <a:solidFill>
                  <a:prstClr val="black"/>
                </a:solidFill>
              </a:rPr>
              <a:t>Research Organization</a:t>
            </a:r>
            <a:endParaRPr lang="ja-JP" altLang="en-US" sz="800" dirty="0">
              <a:solidFill>
                <a:prstClr val="black"/>
              </a:solidFill>
            </a:endParaRPr>
          </a:p>
        </p:txBody>
      </p:sp>
      <p:sp>
        <p:nvSpPr>
          <p:cNvPr id="10" name="正方形/長方形 9"/>
          <p:cNvSpPr/>
          <p:nvPr userDrawn="1"/>
        </p:nvSpPr>
        <p:spPr>
          <a:xfrm>
            <a:off x="123269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3200" dirty="0">
              <a:solidFill>
                <a:prstClr val="white"/>
              </a:solidFill>
            </a:endParaRPr>
          </a:p>
        </p:txBody>
      </p:sp>
      <p:sp>
        <p:nvSpPr>
          <p:cNvPr id="2" name="タイトル プレースホルダー 1"/>
          <p:cNvSpPr>
            <a:spLocks noGrp="1"/>
          </p:cNvSpPr>
          <p:nvPr>
            <p:ph type="title"/>
          </p:nvPr>
        </p:nvSpPr>
        <p:spPr>
          <a:xfrm>
            <a:off x="1232695" y="13226"/>
            <a:ext cx="6903701" cy="598078"/>
          </a:xfrm>
          <a:prstGeom prst="rect">
            <a:avLst/>
          </a:prstGeom>
        </p:spPr>
        <p:txBody>
          <a:bodyPr vert="horz" lIns="91440" tIns="45720" rIns="91440" bIns="45720"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436872646"/>
      </p:ext>
    </p:extLst>
  </p:cSld>
  <p:clrMap bg1="lt1" tx1="dk1" bg2="lt2" tx2="dk2" accent1="accent1" accent2="accent2" accent3="accent3" accent4="accent4" accent5="accent5" accent6="accent6" hlink="hlink" folHlink="folHlink"/>
  <p:sldLayoutIdLst>
    <p:sldLayoutId id="2147483703" r:id="rId1"/>
    <p:sldLayoutId id="2147483732" r:id="rId2"/>
  </p:sldLayoutIdLst>
  <p:hf hdr="0" ftr="0" dt="0"/>
  <p:txStyles>
    <p:titleStyle>
      <a:lvl1pPr algn="ctr" defTabSz="914400" rtl="0" eaLnBrk="1" latinLnBrk="0" hangingPunct="1">
        <a:spcBef>
          <a:spcPct val="0"/>
        </a:spcBef>
        <a:buNone/>
        <a:defRPr kumimoji="1" sz="280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2950" indent="-285750" algn="l" defTabSz="914400" rtl="0" eaLnBrk="1" latinLnBrk="0" hangingPunct="1">
        <a:spcBef>
          <a:spcPct val="20000"/>
        </a:spcBef>
        <a:buClr>
          <a:srgbClr val="002060"/>
        </a:buClr>
        <a:buFontTx/>
        <a:buBlip>
          <a:blip r:embed="rId5"/>
        </a:buBlip>
        <a:defRPr kumimoji="1" sz="2800" kern="1200">
          <a:solidFill>
            <a:schemeClr val="tx1"/>
          </a:solidFill>
          <a:latin typeface="+mn-lt"/>
          <a:ea typeface="+mn-ea"/>
          <a:cs typeface="+mn-cs"/>
        </a:defRPr>
      </a:lvl2pPr>
      <a:lvl3pPr marL="1143000" indent="-228600" algn="l" defTabSz="914400"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6"/>
        </a:buBlip>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 name="フローチャート : 手操作入力 29"/>
          <p:cNvSpPr/>
          <p:nvPr/>
        </p:nvSpPr>
        <p:spPr>
          <a:xfrm rot="16200000" flipH="1">
            <a:off x="7358078" y="5072078"/>
            <a:ext cx="357166" cy="3214678"/>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28" name="フローチャート : 手操作入力 27"/>
          <p:cNvSpPr/>
          <p:nvPr/>
        </p:nvSpPr>
        <p:spPr>
          <a:xfrm rot="5400000">
            <a:off x="1464475" y="5036359"/>
            <a:ext cx="357166" cy="3286116"/>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31" name="台形 30"/>
          <p:cNvSpPr/>
          <p:nvPr/>
        </p:nvSpPr>
        <p:spPr>
          <a:xfrm flipV="1">
            <a:off x="2643174" y="6500834"/>
            <a:ext cx="3929090" cy="357166"/>
          </a:xfrm>
          <a:prstGeom prst="trapezoid">
            <a:avLst>
              <a:gd name="adj" fmla="val 1435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lang="ja-JP" altLang="en-US">
              <a:solidFill>
                <a:prstClr val="black"/>
              </a:solidFill>
            </a:endParaRPr>
          </a:p>
        </p:txBody>
      </p:sp>
      <p:sp>
        <p:nvSpPr>
          <p:cNvPr id="3074" name="Rectangle 2"/>
          <p:cNvSpPr>
            <a:spLocks noChangeArrowheads="1"/>
          </p:cNvSpPr>
          <p:nvPr/>
        </p:nvSpPr>
        <p:spPr bwMode="gray">
          <a:xfrm>
            <a:off x="-14288" y="0"/>
            <a:ext cx="9158288" cy="1268413"/>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defTabSz="457200"/>
            <a:endParaRPr lang="ja-JP" altLang="en-US">
              <a:solidFill>
                <a:prstClr val="black"/>
              </a:solidFill>
            </a:endParaRPr>
          </a:p>
        </p:txBody>
      </p:sp>
      <p:grpSp>
        <p:nvGrpSpPr>
          <p:cNvPr id="2" name="Group 3"/>
          <p:cNvGrpSpPr>
            <a:grpSpLocks/>
          </p:cNvGrpSpPr>
          <p:nvPr/>
        </p:nvGrpSpPr>
        <p:grpSpPr bwMode="auto">
          <a:xfrm>
            <a:off x="152400" y="260350"/>
            <a:ext cx="1981200" cy="927100"/>
            <a:chOff x="96" y="0"/>
            <a:chExt cx="1248" cy="912"/>
          </a:xfrm>
        </p:grpSpPr>
        <p:sp>
          <p:nvSpPr>
            <p:cNvPr id="3076" name="Oval 4" descr="80%"/>
            <p:cNvSpPr>
              <a:spLocks noChangeArrowheads="1"/>
            </p:cNvSpPr>
            <p:nvPr userDrawn="1"/>
          </p:nvSpPr>
          <p:spPr bwMode="gray">
            <a:xfrm>
              <a:off x="96" y="0"/>
              <a:ext cx="1248" cy="912"/>
            </a:xfrm>
            <a:prstGeom prst="ellipse">
              <a:avLst/>
            </a:prstGeom>
            <a:pattFill prst="pct80">
              <a:fgClr>
                <a:schemeClr val="accent2"/>
              </a:fgClr>
              <a:bgClr>
                <a:schemeClr val="tx2"/>
              </a:bgClr>
            </a:pattFill>
            <a:ln w="9525">
              <a:noFill/>
              <a:round/>
              <a:headEnd/>
              <a:tailEnd/>
            </a:ln>
            <a:effectLst/>
          </p:spPr>
          <p:txBody>
            <a:bodyPr wrap="none" anchor="ctr"/>
            <a:lstStyle/>
            <a:p>
              <a:pPr defTabSz="457200"/>
              <a:endParaRPr lang="ja-JP" altLang="en-US">
                <a:solidFill>
                  <a:prstClr val="black"/>
                </a:solidFill>
              </a:endParaRPr>
            </a:p>
          </p:txBody>
        </p:sp>
        <p:sp>
          <p:nvSpPr>
            <p:cNvPr id="3077" name="Oval 5" descr="75%"/>
            <p:cNvSpPr>
              <a:spLocks noChangeArrowheads="1"/>
            </p:cNvSpPr>
            <p:nvPr userDrawn="1"/>
          </p:nvSpPr>
          <p:spPr bwMode="gray">
            <a:xfrm>
              <a:off x="288" y="104"/>
              <a:ext cx="816" cy="672"/>
            </a:xfrm>
            <a:prstGeom prst="ellipse">
              <a:avLst/>
            </a:prstGeom>
            <a:pattFill prst="pct75">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sp>
          <p:nvSpPr>
            <p:cNvPr id="3078" name="Oval 6" descr="80%"/>
            <p:cNvSpPr>
              <a:spLocks noChangeArrowheads="1"/>
            </p:cNvSpPr>
            <p:nvPr userDrawn="1"/>
          </p:nvSpPr>
          <p:spPr bwMode="gray">
            <a:xfrm>
              <a:off x="440" y="248"/>
              <a:ext cx="480" cy="384"/>
            </a:xfrm>
            <a:prstGeom prst="ellipse">
              <a:avLst/>
            </a:prstGeom>
            <a:pattFill prst="pct80">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grpSp>
      <p:sp>
        <p:nvSpPr>
          <p:cNvPr id="3079" name="Rectangle 7"/>
          <p:cNvSpPr>
            <a:spLocks noChangeArrowheads="1"/>
          </p:cNvSpPr>
          <p:nvPr/>
        </p:nvSpPr>
        <p:spPr bwMode="gray">
          <a:xfrm>
            <a:off x="0" y="0"/>
            <a:ext cx="9144000"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3" name="Group 8"/>
          <p:cNvGrpSpPr>
            <a:grpSpLocks/>
          </p:cNvGrpSpPr>
          <p:nvPr/>
        </p:nvGrpSpPr>
        <p:grpSpPr bwMode="auto">
          <a:xfrm>
            <a:off x="395288" y="0"/>
            <a:ext cx="1143000" cy="304800"/>
            <a:chOff x="4704" y="0"/>
            <a:chExt cx="720" cy="336"/>
          </a:xfrm>
        </p:grpSpPr>
        <p:sp>
          <p:nvSpPr>
            <p:cNvPr id="3081" name="Rectangle 9"/>
            <p:cNvSpPr>
              <a:spLocks noChangeArrowheads="1"/>
            </p:cNvSpPr>
            <p:nvPr userDrawn="1"/>
          </p:nvSpPr>
          <p:spPr bwMode="gray">
            <a:xfrm>
              <a:off x="4704" y="0"/>
              <a:ext cx="48" cy="33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82" name="Rectangle 10"/>
            <p:cNvSpPr>
              <a:spLocks noChangeArrowheads="1"/>
            </p:cNvSpPr>
            <p:nvPr userDrawn="1"/>
          </p:nvSpPr>
          <p:spPr bwMode="gray">
            <a:xfrm>
              <a:off x="5040" y="0"/>
              <a:ext cx="48" cy="336"/>
            </a:xfrm>
            <a:prstGeom prst="rect">
              <a:avLst/>
            </a:prstGeom>
            <a:solidFill>
              <a:schemeClr val="folHlink"/>
            </a:solidFill>
            <a:ln w="9525">
              <a:noFill/>
              <a:miter lim="800000"/>
              <a:headEnd/>
              <a:tailEnd/>
            </a:ln>
            <a:effectLst/>
          </p:spPr>
          <p:txBody>
            <a:bodyPr wrap="none" anchor="ctr"/>
            <a:lstStyle/>
            <a:p>
              <a:pPr defTabSz="457200"/>
              <a:endParaRPr lang="ja-JP" altLang="en-US">
                <a:solidFill>
                  <a:prstClr val="black"/>
                </a:solidFill>
              </a:endParaRPr>
            </a:p>
          </p:txBody>
        </p:sp>
        <p:sp>
          <p:nvSpPr>
            <p:cNvPr id="3083" name="Rectangle 11"/>
            <p:cNvSpPr>
              <a:spLocks noChangeArrowheads="1"/>
            </p:cNvSpPr>
            <p:nvPr userDrawn="1"/>
          </p:nvSpPr>
          <p:spPr bwMode="gray">
            <a:xfrm>
              <a:off x="5376" y="0"/>
              <a:ext cx="48" cy="336"/>
            </a:xfrm>
            <a:prstGeom prst="rect">
              <a:avLst/>
            </a:prstGeom>
            <a:solidFill>
              <a:schemeClr val="accent2"/>
            </a:solidFill>
            <a:ln w="9525">
              <a:noFill/>
              <a:miter lim="800000"/>
              <a:headEnd/>
              <a:tailEnd/>
            </a:ln>
            <a:effectLst/>
          </p:spPr>
          <p:txBody>
            <a:bodyPr wrap="none" anchor="ctr"/>
            <a:lstStyle/>
            <a:p>
              <a:pPr defTabSz="457200"/>
              <a:endParaRPr lang="ja-JP" altLang="en-US">
                <a:solidFill>
                  <a:prstClr val="black"/>
                </a:solidFill>
              </a:endParaRPr>
            </a:p>
          </p:txBody>
        </p:sp>
      </p:grpSp>
      <p:sp>
        <p:nvSpPr>
          <p:cNvPr id="3084" name="Text Box 12"/>
          <p:cNvSpPr txBox="1">
            <a:spLocks noChangeArrowheads="1"/>
          </p:cNvSpPr>
          <p:nvPr/>
        </p:nvSpPr>
        <p:spPr bwMode="gray">
          <a:xfrm>
            <a:off x="5029200" y="0"/>
            <a:ext cx="4100995" cy="307777"/>
          </a:xfrm>
          <a:prstGeom prst="rect">
            <a:avLst/>
          </a:prstGeom>
          <a:noFill/>
          <a:ln w="9525">
            <a:noFill/>
            <a:miter lim="800000"/>
            <a:headEnd/>
            <a:tailEnd/>
          </a:ln>
          <a:effectLst/>
        </p:spPr>
        <p:txBody>
          <a:bodyPr wrap="none">
            <a:spAutoFit/>
          </a:bodyPr>
          <a:lstStyle/>
          <a:p>
            <a:pPr algn="ctr" defTabSz="457200"/>
            <a:r>
              <a:rPr lang="en-US" altLang="ja-JP" sz="1400" b="1" dirty="0">
                <a:solidFill>
                  <a:srgbClr val="FFFFFF"/>
                </a:solidFill>
              </a:rPr>
              <a:t>KEK (High Energy Accelerator Research Organization)</a:t>
            </a:r>
          </a:p>
        </p:txBody>
      </p:sp>
      <p:sp>
        <p:nvSpPr>
          <p:cNvPr id="3085" name="Rectangle 13"/>
          <p:cNvSpPr>
            <a:spLocks noGrp="1" noChangeArrowheads="1"/>
          </p:cNvSpPr>
          <p:nvPr>
            <p:ph type="body" idx="1"/>
          </p:nvPr>
        </p:nvSpPr>
        <p:spPr bwMode="gray">
          <a:xfrm>
            <a:off x="684213" y="1412875"/>
            <a:ext cx="7848600" cy="4897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ja-JP" altLang="ja-JP"/>
          </a:p>
        </p:txBody>
      </p:sp>
      <p:sp>
        <p:nvSpPr>
          <p:cNvPr id="3086" name="Rectangle 14"/>
          <p:cNvSpPr>
            <a:spLocks noGrp="1" noChangeArrowheads="1"/>
          </p:cNvSpPr>
          <p:nvPr>
            <p:ph type="dt" sz="half" idx="2"/>
          </p:nvPr>
        </p:nvSpPr>
        <p:spPr bwMode="gray">
          <a:xfrm>
            <a:off x="509574"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defTabSz="457200"/>
            <a:endParaRPr lang="ja-JP" altLang="en-US">
              <a:solidFill>
                <a:prstClr val="black"/>
              </a:solidFill>
            </a:endParaRPr>
          </a:p>
        </p:txBody>
      </p:sp>
      <p:sp>
        <p:nvSpPr>
          <p:cNvPr id="3087" name="Rectangle 15"/>
          <p:cNvSpPr>
            <a:spLocks noGrp="1" noChangeArrowheads="1"/>
          </p:cNvSpPr>
          <p:nvPr>
            <p:ph type="ftr" sz="quarter" idx="3"/>
          </p:nvPr>
        </p:nvSpPr>
        <p:spPr bwMode="gray">
          <a:xfrm>
            <a:off x="2714612" y="6429396"/>
            <a:ext cx="3786214" cy="3571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1">
              <a:spcBef>
                <a:spcPct val="50000"/>
              </a:spcBef>
              <a:defRPr kumimoji="0" sz="1200">
                <a:latin typeface="Verdana" pitchFamily="34" charset="0"/>
              </a:defRPr>
            </a:lvl1pPr>
          </a:lstStyle>
          <a:p>
            <a:pPr defTabSz="457200"/>
            <a:endParaRPr kumimoji="1" lang="ja-JP" altLang="en-US">
              <a:solidFill>
                <a:prstClr val="black"/>
              </a:solidFill>
            </a:endParaRPr>
          </a:p>
        </p:txBody>
      </p:sp>
      <p:sp>
        <p:nvSpPr>
          <p:cNvPr id="3088" name="Rectangle 16"/>
          <p:cNvSpPr>
            <a:spLocks noGrp="1" noChangeArrowheads="1"/>
          </p:cNvSpPr>
          <p:nvPr>
            <p:ph type="sldNum" sz="quarter" idx="4"/>
          </p:nvPr>
        </p:nvSpPr>
        <p:spPr bwMode="gray">
          <a:xfrm>
            <a:off x="6858016"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defTabSz="457200"/>
            <a:fld id="{C9AA4D9D-43B5-3F43-A2BF-956775D4AAB2}" type="slidenum">
              <a:rPr lang="ja-JP" altLang="en-US" smtClean="0">
                <a:solidFill>
                  <a:prstClr val="black"/>
                </a:solidFill>
              </a:rPr>
              <a:pPr defTabSz="457200"/>
              <a:t>‹#›</a:t>
            </a:fld>
            <a:endParaRPr lang="ja-JP" altLang="en-US">
              <a:solidFill>
                <a:prstClr val="black"/>
              </a:solidFill>
            </a:endParaRPr>
          </a:p>
        </p:txBody>
      </p:sp>
      <p:grpSp>
        <p:nvGrpSpPr>
          <p:cNvPr id="4" name="Group 17"/>
          <p:cNvGrpSpPr>
            <a:grpSpLocks/>
          </p:cNvGrpSpPr>
          <p:nvPr/>
        </p:nvGrpSpPr>
        <p:grpSpPr bwMode="auto">
          <a:xfrm>
            <a:off x="0" y="892175"/>
            <a:ext cx="9144000" cy="400050"/>
            <a:chOff x="0" y="562"/>
            <a:chExt cx="5760" cy="252"/>
          </a:xfrm>
        </p:grpSpPr>
        <p:sp>
          <p:nvSpPr>
            <p:cNvPr id="3090" name="Rectangle 18"/>
            <p:cNvSpPr>
              <a:spLocks noChangeArrowheads="1"/>
            </p:cNvSpPr>
            <p:nvPr/>
          </p:nvSpPr>
          <p:spPr bwMode="gray">
            <a:xfrm>
              <a:off x="0" y="678"/>
              <a:ext cx="5760" cy="136"/>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5" name="Group 19"/>
            <p:cNvGrpSpPr>
              <a:grpSpLocks/>
            </p:cNvGrpSpPr>
            <p:nvPr/>
          </p:nvGrpSpPr>
          <p:grpSpPr bwMode="auto">
            <a:xfrm>
              <a:off x="0" y="562"/>
              <a:ext cx="5760" cy="138"/>
              <a:chOff x="0" y="576"/>
              <a:chExt cx="5760" cy="138"/>
            </a:xfrm>
          </p:grpSpPr>
          <p:sp>
            <p:nvSpPr>
              <p:cNvPr id="3092" name="Rectangle 20"/>
              <p:cNvSpPr>
                <a:spLocks noChangeArrowheads="1"/>
              </p:cNvSpPr>
              <p:nvPr/>
            </p:nvSpPr>
            <p:spPr bwMode="gray">
              <a:xfrm flipH="1" flipV="1">
                <a:off x="0" y="666"/>
                <a:ext cx="5760" cy="48"/>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3" name="Rectangle 21"/>
              <p:cNvSpPr>
                <a:spLocks noChangeArrowheads="1"/>
              </p:cNvSpPr>
              <p:nvPr/>
            </p:nvSpPr>
            <p:spPr bwMode="gray">
              <a:xfrm flipH="1" flipV="1">
                <a:off x="4656" y="576"/>
                <a:ext cx="1104" cy="96"/>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4" name="Freeform 22"/>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bg1"/>
              </a:solidFill>
              <a:ln w="9525">
                <a:noFill/>
                <a:round/>
                <a:headEnd/>
                <a:tailEnd/>
              </a:ln>
              <a:effectLst/>
            </p:spPr>
            <p:txBody>
              <a:bodyPr/>
              <a:lstStyle/>
              <a:p>
                <a:pPr defTabSz="457200"/>
                <a:endParaRPr lang="ja-JP" altLang="en-US">
                  <a:solidFill>
                    <a:prstClr val="black"/>
                  </a:solidFill>
                </a:endParaRPr>
              </a:p>
            </p:txBody>
          </p:sp>
        </p:grpSp>
        <p:grpSp>
          <p:nvGrpSpPr>
            <p:cNvPr id="6" name="Group 23"/>
            <p:cNvGrpSpPr>
              <a:grpSpLocks/>
            </p:cNvGrpSpPr>
            <p:nvPr userDrawn="1"/>
          </p:nvGrpSpPr>
          <p:grpSpPr bwMode="auto">
            <a:xfrm>
              <a:off x="0" y="571"/>
              <a:ext cx="5760" cy="138"/>
              <a:chOff x="0" y="576"/>
              <a:chExt cx="5760" cy="138"/>
            </a:xfrm>
          </p:grpSpPr>
          <p:sp>
            <p:nvSpPr>
              <p:cNvPr id="3096" name="Rectangle 24"/>
              <p:cNvSpPr>
                <a:spLocks noChangeArrowheads="1"/>
              </p:cNvSpPr>
              <p:nvPr/>
            </p:nvSpPr>
            <p:spPr bwMode="gray">
              <a:xfrm flipH="1" flipV="1">
                <a:off x="0" y="666"/>
                <a:ext cx="5760" cy="48"/>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7" name="Rectangle 25"/>
              <p:cNvSpPr>
                <a:spLocks noChangeArrowheads="1"/>
              </p:cNvSpPr>
              <p:nvPr/>
            </p:nvSpPr>
            <p:spPr bwMode="gray">
              <a:xfrm flipH="1" flipV="1">
                <a:off x="4656" y="576"/>
                <a:ext cx="1104" cy="9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8" name="Freeform 26"/>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accent1"/>
              </a:solidFill>
              <a:ln w="9525">
                <a:noFill/>
                <a:round/>
                <a:headEnd/>
                <a:tailEnd/>
              </a:ln>
              <a:effectLst/>
            </p:spPr>
            <p:txBody>
              <a:bodyPr/>
              <a:lstStyle/>
              <a:p>
                <a:pPr defTabSz="457200"/>
                <a:endParaRPr lang="ja-JP" altLang="en-US">
                  <a:solidFill>
                    <a:prstClr val="black"/>
                  </a:solidFill>
                </a:endParaRPr>
              </a:p>
            </p:txBody>
          </p:sp>
        </p:grpSp>
      </p:grpSp>
      <p:sp>
        <p:nvSpPr>
          <p:cNvPr id="3099" name="Rectangle 27"/>
          <p:cNvSpPr>
            <a:spLocks noGrp="1" noChangeArrowheads="1"/>
          </p:cNvSpPr>
          <p:nvPr>
            <p:ph type="title"/>
          </p:nvPr>
        </p:nvSpPr>
        <p:spPr bwMode="gray">
          <a:xfrm>
            <a:off x="0" y="333375"/>
            <a:ext cx="9144000" cy="574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ja-JP" altLang="ja-JP" dirty="0"/>
          </a:p>
        </p:txBody>
      </p:sp>
    </p:spTree>
    <p:extLst>
      <p:ext uri="{BB962C8B-B14F-4D97-AF65-F5344CB8AC3E}">
        <p14:creationId xmlns:p14="http://schemas.microsoft.com/office/powerpoint/2010/main" val="1095107776"/>
      </p:ext>
    </p:extLst>
  </p:cSld>
  <p:clrMap bg1="lt1" tx1="dk1" bg2="lt2" tx2="dk2" accent1="accent1" accent2="accent2" accent3="accent3" accent4="accent4" accent5="accent5" accent6="accent6" hlink="hlink" folHlink="folHlink"/>
  <p:hf hdr="0" ftr="0" dt="0"/>
  <p:txStyles>
    <p:titleStyle>
      <a:lvl1pPr algn="ctr" rtl="0" eaLnBrk="1" fontAlgn="base" hangingPunct="1">
        <a:spcBef>
          <a:spcPct val="0"/>
        </a:spcBef>
        <a:spcAft>
          <a:spcPct val="0"/>
        </a:spcAft>
        <a:defRPr kumimoji="1" sz="4000" b="1">
          <a:ln>
            <a:solidFill>
              <a:sysClr val="windowText" lastClr="000000"/>
            </a:solidFill>
          </a:ln>
          <a:solidFill>
            <a:schemeClr val="bg1"/>
          </a:solidFill>
          <a:effectLst>
            <a:glow rad="63500">
              <a:schemeClr val="tx1">
                <a:alpha val="40000"/>
              </a:schemeClr>
            </a:glow>
          </a:effectLst>
          <a:latin typeface="+mj-lt"/>
          <a:ea typeface="+mj-ea"/>
          <a:cs typeface="+mj-cs"/>
        </a:defRPr>
      </a:lvl1pPr>
      <a:lvl2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2pPr>
      <a:lvl3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3pPr>
      <a:lvl4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4pPr>
      <a:lvl5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5pPr>
      <a:lvl6pPr marL="4572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6pPr>
      <a:lvl7pPr marL="9144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7pPr>
      <a:lvl8pPr marL="13716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8pPr>
      <a:lvl9pPr marL="18288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9pPr>
    </p:titleStyle>
    <p:bodyStyle>
      <a:lvl1pPr marL="342900" indent="-342900" algn="l" rtl="0" eaLnBrk="1" fontAlgn="base" hangingPunct="1">
        <a:spcBef>
          <a:spcPct val="20000"/>
        </a:spcBef>
        <a:spcAft>
          <a:spcPct val="0"/>
        </a:spcAft>
        <a:buClr>
          <a:schemeClr val="folHlink"/>
        </a:buClr>
        <a:buSzPct val="50000"/>
        <a:buFont typeface="Wingdings" pitchFamily="2" charset="2"/>
        <a:buChar char="n"/>
        <a:defRPr kumimoji="1"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000">
          <a:solidFill>
            <a:schemeClr val="tx1"/>
          </a:solidFill>
          <a:latin typeface="+mn-lt"/>
          <a:ea typeface="+mn-ea"/>
        </a:defRPr>
      </a:lvl2pPr>
      <a:lvl3pPr marL="1143000" indent="-228600" algn="l" rtl="0" eaLnBrk="1" fontAlgn="base" hangingPunct="1">
        <a:spcBef>
          <a:spcPct val="20000"/>
        </a:spcBef>
        <a:spcAft>
          <a:spcPct val="0"/>
        </a:spcAft>
        <a:buClr>
          <a:schemeClr val="hlink"/>
        </a:buClr>
        <a:buSzPct val="60000"/>
        <a:buFont typeface="Wingdings" pitchFamily="2" charset="2"/>
        <a:buChar char="n"/>
        <a:defRPr kumimoji="1">
          <a:solidFill>
            <a:schemeClr val="tx1"/>
          </a:solidFill>
          <a:latin typeface="+mn-lt"/>
          <a:ea typeface="+mn-ea"/>
        </a:defRPr>
      </a:lvl3pPr>
      <a:lvl4pPr marL="1600200" indent="-228600" algn="l" rtl="0" eaLnBrk="1" fontAlgn="base" hangingPunct="1">
        <a:spcBef>
          <a:spcPct val="20000"/>
        </a:spcBef>
        <a:spcAft>
          <a:spcPct val="0"/>
        </a:spcAft>
        <a:buChar char="–"/>
        <a:defRPr kumimoji="1">
          <a:solidFill>
            <a:schemeClr val="tx1"/>
          </a:solidFill>
          <a:latin typeface="+mn-lt"/>
          <a:ea typeface="+mn-ea"/>
        </a:defRPr>
      </a:lvl4pPr>
      <a:lvl5pPr marL="2057400" indent="-228600" algn="l" rtl="0" eaLnBrk="1" fontAlgn="base" hangingPunct="1">
        <a:spcBef>
          <a:spcPct val="20000"/>
        </a:spcBef>
        <a:spcAft>
          <a:spcPct val="0"/>
        </a:spcAft>
        <a:buChar char="•"/>
        <a:defRPr kumimoji="1">
          <a:solidFill>
            <a:schemeClr val="tx1"/>
          </a:solidFill>
          <a:latin typeface="+mn-lt"/>
          <a:ea typeface="+mn-ea"/>
        </a:defRPr>
      </a:lvl5pPr>
      <a:lvl6pPr marL="2514600" indent="-228600" algn="l" rtl="0" eaLnBrk="1" fontAlgn="base" hangingPunct="1">
        <a:spcBef>
          <a:spcPct val="20000"/>
        </a:spcBef>
        <a:spcAft>
          <a:spcPct val="0"/>
        </a:spcAft>
        <a:buChar char="•"/>
        <a:defRPr kumimoji="1">
          <a:solidFill>
            <a:schemeClr val="tx1"/>
          </a:solidFill>
          <a:latin typeface="+mn-lt"/>
          <a:ea typeface="+mn-ea"/>
        </a:defRPr>
      </a:lvl6pPr>
      <a:lvl7pPr marL="2971800" indent="-228600" algn="l" rtl="0" eaLnBrk="1" fontAlgn="base" hangingPunct="1">
        <a:spcBef>
          <a:spcPct val="20000"/>
        </a:spcBef>
        <a:spcAft>
          <a:spcPct val="0"/>
        </a:spcAft>
        <a:buChar char="•"/>
        <a:defRPr kumimoji="1">
          <a:solidFill>
            <a:schemeClr val="tx1"/>
          </a:solidFill>
          <a:latin typeface="+mn-lt"/>
          <a:ea typeface="+mn-ea"/>
        </a:defRPr>
      </a:lvl7pPr>
      <a:lvl8pPr marL="3429000" indent="-228600" algn="l" rtl="0" eaLnBrk="1" fontAlgn="base" hangingPunct="1">
        <a:spcBef>
          <a:spcPct val="20000"/>
        </a:spcBef>
        <a:spcAft>
          <a:spcPct val="0"/>
        </a:spcAft>
        <a:buChar char="•"/>
        <a:defRPr kumimoji="1">
          <a:solidFill>
            <a:schemeClr val="tx1"/>
          </a:solidFill>
          <a:latin typeface="+mn-lt"/>
          <a:ea typeface="+mn-ea"/>
        </a:defRPr>
      </a:lvl8pPr>
      <a:lvl9pPr marL="3886200" indent="-228600" algn="l" rtl="0" eaLnBrk="1" fontAlgn="base" hangingPunct="1">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 name="フローチャート : 手操作入力 29"/>
          <p:cNvSpPr/>
          <p:nvPr/>
        </p:nvSpPr>
        <p:spPr>
          <a:xfrm rot="16200000" flipH="1">
            <a:off x="7358078" y="5072078"/>
            <a:ext cx="357166" cy="3214678"/>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28" name="フローチャート : 手操作入力 27"/>
          <p:cNvSpPr/>
          <p:nvPr/>
        </p:nvSpPr>
        <p:spPr>
          <a:xfrm rot="5400000">
            <a:off x="1464475" y="5036359"/>
            <a:ext cx="357166" cy="3286116"/>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31" name="台形 30"/>
          <p:cNvSpPr/>
          <p:nvPr/>
        </p:nvSpPr>
        <p:spPr>
          <a:xfrm flipV="1">
            <a:off x="2643174" y="6500834"/>
            <a:ext cx="3929090" cy="357166"/>
          </a:xfrm>
          <a:prstGeom prst="trapezoid">
            <a:avLst>
              <a:gd name="adj" fmla="val 1435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lang="ja-JP" altLang="en-US">
              <a:solidFill>
                <a:prstClr val="black"/>
              </a:solidFill>
            </a:endParaRPr>
          </a:p>
        </p:txBody>
      </p:sp>
      <p:sp>
        <p:nvSpPr>
          <p:cNvPr id="3074" name="Rectangle 2"/>
          <p:cNvSpPr>
            <a:spLocks noChangeArrowheads="1"/>
          </p:cNvSpPr>
          <p:nvPr/>
        </p:nvSpPr>
        <p:spPr bwMode="gray">
          <a:xfrm>
            <a:off x="-14288" y="0"/>
            <a:ext cx="9158288" cy="1268413"/>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defTabSz="457200"/>
            <a:endParaRPr lang="ja-JP" altLang="en-US">
              <a:solidFill>
                <a:prstClr val="black"/>
              </a:solidFill>
            </a:endParaRPr>
          </a:p>
        </p:txBody>
      </p:sp>
      <p:grpSp>
        <p:nvGrpSpPr>
          <p:cNvPr id="2" name="Group 3"/>
          <p:cNvGrpSpPr>
            <a:grpSpLocks/>
          </p:cNvGrpSpPr>
          <p:nvPr/>
        </p:nvGrpSpPr>
        <p:grpSpPr bwMode="auto">
          <a:xfrm>
            <a:off x="152400" y="260350"/>
            <a:ext cx="1981200" cy="927100"/>
            <a:chOff x="96" y="0"/>
            <a:chExt cx="1248" cy="912"/>
          </a:xfrm>
        </p:grpSpPr>
        <p:sp>
          <p:nvSpPr>
            <p:cNvPr id="3076" name="Oval 4" descr="80%"/>
            <p:cNvSpPr>
              <a:spLocks noChangeArrowheads="1"/>
            </p:cNvSpPr>
            <p:nvPr userDrawn="1"/>
          </p:nvSpPr>
          <p:spPr bwMode="gray">
            <a:xfrm>
              <a:off x="96" y="0"/>
              <a:ext cx="1248" cy="912"/>
            </a:xfrm>
            <a:prstGeom prst="ellipse">
              <a:avLst/>
            </a:prstGeom>
            <a:pattFill prst="pct80">
              <a:fgClr>
                <a:schemeClr val="accent2"/>
              </a:fgClr>
              <a:bgClr>
                <a:schemeClr val="tx2"/>
              </a:bgClr>
            </a:pattFill>
            <a:ln w="9525">
              <a:noFill/>
              <a:round/>
              <a:headEnd/>
              <a:tailEnd/>
            </a:ln>
            <a:effectLst/>
          </p:spPr>
          <p:txBody>
            <a:bodyPr wrap="none" anchor="ctr"/>
            <a:lstStyle/>
            <a:p>
              <a:pPr defTabSz="457200"/>
              <a:endParaRPr lang="ja-JP" altLang="en-US">
                <a:solidFill>
                  <a:prstClr val="black"/>
                </a:solidFill>
              </a:endParaRPr>
            </a:p>
          </p:txBody>
        </p:sp>
        <p:sp>
          <p:nvSpPr>
            <p:cNvPr id="3077" name="Oval 5" descr="75%"/>
            <p:cNvSpPr>
              <a:spLocks noChangeArrowheads="1"/>
            </p:cNvSpPr>
            <p:nvPr userDrawn="1"/>
          </p:nvSpPr>
          <p:spPr bwMode="gray">
            <a:xfrm>
              <a:off x="288" y="104"/>
              <a:ext cx="816" cy="672"/>
            </a:xfrm>
            <a:prstGeom prst="ellipse">
              <a:avLst/>
            </a:prstGeom>
            <a:pattFill prst="pct75">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sp>
          <p:nvSpPr>
            <p:cNvPr id="3078" name="Oval 6" descr="80%"/>
            <p:cNvSpPr>
              <a:spLocks noChangeArrowheads="1"/>
            </p:cNvSpPr>
            <p:nvPr userDrawn="1"/>
          </p:nvSpPr>
          <p:spPr bwMode="gray">
            <a:xfrm>
              <a:off x="440" y="248"/>
              <a:ext cx="480" cy="384"/>
            </a:xfrm>
            <a:prstGeom prst="ellipse">
              <a:avLst/>
            </a:prstGeom>
            <a:pattFill prst="pct80">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grpSp>
      <p:sp>
        <p:nvSpPr>
          <p:cNvPr id="3079" name="Rectangle 7"/>
          <p:cNvSpPr>
            <a:spLocks noChangeArrowheads="1"/>
          </p:cNvSpPr>
          <p:nvPr/>
        </p:nvSpPr>
        <p:spPr bwMode="gray">
          <a:xfrm>
            <a:off x="0" y="0"/>
            <a:ext cx="9144000"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3" name="Group 8"/>
          <p:cNvGrpSpPr>
            <a:grpSpLocks/>
          </p:cNvGrpSpPr>
          <p:nvPr/>
        </p:nvGrpSpPr>
        <p:grpSpPr bwMode="auto">
          <a:xfrm>
            <a:off x="395288" y="0"/>
            <a:ext cx="1143000" cy="304800"/>
            <a:chOff x="4704" y="0"/>
            <a:chExt cx="720" cy="336"/>
          </a:xfrm>
        </p:grpSpPr>
        <p:sp>
          <p:nvSpPr>
            <p:cNvPr id="3081" name="Rectangle 9"/>
            <p:cNvSpPr>
              <a:spLocks noChangeArrowheads="1"/>
            </p:cNvSpPr>
            <p:nvPr userDrawn="1"/>
          </p:nvSpPr>
          <p:spPr bwMode="gray">
            <a:xfrm>
              <a:off x="4704" y="0"/>
              <a:ext cx="48" cy="33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82" name="Rectangle 10"/>
            <p:cNvSpPr>
              <a:spLocks noChangeArrowheads="1"/>
            </p:cNvSpPr>
            <p:nvPr userDrawn="1"/>
          </p:nvSpPr>
          <p:spPr bwMode="gray">
            <a:xfrm>
              <a:off x="5040" y="0"/>
              <a:ext cx="48" cy="336"/>
            </a:xfrm>
            <a:prstGeom prst="rect">
              <a:avLst/>
            </a:prstGeom>
            <a:solidFill>
              <a:schemeClr val="folHlink"/>
            </a:solidFill>
            <a:ln w="9525">
              <a:noFill/>
              <a:miter lim="800000"/>
              <a:headEnd/>
              <a:tailEnd/>
            </a:ln>
            <a:effectLst/>
          </p:spPr>
          <p:txBody>
            <a:bodyPr wrap="none" anchor="ctr"/>
            <a:lstStyle/>
            <a:p>
              <a:pPr defTabSz="457200"/>
              <a:endParaRPr lang="ja-JP" altLang="en-US">
                <a:solidFill>
                  <a:prstClr val="black"/>
                </a:solidFill>
              </a:endParaRPr>
            </a:p>
          </p:txBody>
        </p:sp>
        <p:sp>
          <p:nvSpPr>
            <p:cNvPr id="3083" name="Rectangle 11"/>
            <p:cNvSpPr>
              <a:spLocks noChangeArrowheads="1"/>
            </p:cNvSpPr>
            <p:nvPr userDrawn="1"/>
          </p:nvSpPr>
          <p:spPr bwMode="gray">
            <a:xfrm>
              <a:off x="5376" y="0"/>
              <a:ext cx="48" cy="336"/>
            </a:xfrm>
            <a:prstGeom prst="rect">
              <a:avLst/>
            </a:prstGeom>
            <a:solidFill>
              <a:schemeClr val="accent2"/>
            </a:solidFill>
            <a:ln w="9525">
              <a:noFill/>
              <a:miter lim="800000"/>
              <a:headEnd/>
              <a:tailEnd/>
            </a:ln>
            <a:effectLst/>
          </p:spPr>
          <p:txBody>
            <a:bodyPr wrap="none" anchor="ctr"/>
            <a:lstStyle/>
            <a:p>
              <a:pPr defTabSz="457200"/>
              <a:endParaRPr lang="ja-JP" altLang="en-US">
                <a:solidFill>
                  <a:prstClr val="black"/>
                </a:solidFill>
              </a:endParaRPr>
            </a:p>
          </p:txBody>
        </p:sp>
      </p:grpSp>
      <p:sp>
        <p:nvSpPr>
          <p:cNvPr id="3084" name="Text Box 12"/>
          <p:cNvSpPr txBox="1">
            <a:spLocks noChangeArrowheads="1"/>
          </p:cNvSpPr>
          <p:nvPr/>
        </p:nvSpPr>
        <p:spPr bwMode="gray">
          <a:xfrm>
            <a:off x="5029200" y="0"/>
            <a:ext cx="4100995" cy="307777"/>
          </a:xfrm>
          <a:prstGeom prst="rect">
            <a:avLst/>
          </a:prstGeom>
          <a:noFill/>
          <a:ln w="9525">
            <a:noFill/>
            <a:miter lim="800000"/>
            <a:headEnd/>
            <a:tailEnd/>
          </a:ln>
          <a:effectLst/>
        </p:spPr>
        <p:txBody>
          <a:bodyPr wrap="none">
            <a:spAutoFit/>
          </a:bodyPr>
          <a:lstStyle/>
          <a:p>
            <a:pPr algn="ctr" defTabSz="457200"/>
            <a:r>
              <a:rPr lang="en-US" altLang="ja-JP" sz="1400" b="1" dirty="0">
                <a:solidFill>
                  <a:srgbClr val="FFFFFF"/>
                </a:solidFill>
              </a:rPr>
              <a:t>KEK (High Energy Accelerator Research Organization)</a:t>
            </a:r>
          </a:p>
        </p:txBody>
      </p:sp>
      <p:sp>
        <p:nvSpPr>
          <p:cNvPr id="3085" name="Rectangle 13"/>
          <p:cNvSpPr>
            <a:spLocks noGrp="1" noChangeArrowheads="1"/>
          </p:cNvSpPr>
          <p:nvPr>
            <p:ph type="body" idx="1"/>
          </p:nvPr>
        </p:nvSpPr>
        <p:spPr bwMode="gray">
          <a:xfrm>
            <a:off x="684213" y="1412875"/>
            <a:ext cx="7848600" cy="4897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ja-JP" altLang="ja-JP"/>
          </a:p>
        </p:txBody>
      </p:sp>
      <p:sp>
        <p:nvSpPr>
          <p:cNvPr id="3086" name="Rectangle 14"/>
          <p:cNvSpPr>
            <a:spLocks noGrp="1" noChangeArrowheads="1"/>
          </p:cNvSpPr>
          <p:nvPr>
            <p:ph type="dt" sz="half" idx="2"/>
          </p:nvPr>
        </p:nvSpPr>
        <p:spPr bwMode="gray">
          <a:xfrm>
            <a:off x="509574"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defTabSz="457200"/>
            <a:endParaRPr lang="ja-JP" altLang="en-US">
              <a:solidFill>
                <a:prstClr val="black"/>
              </a:solidFill>
            </a:endParaRPr>
          </a:p>
        </p:txBody>
      </p:sp>
      <p:sp>
        <p:nvSpPr>
          <p:cNvPr id="3087" name="Rectangle 15"/>
          <p:cNvSpPr>
            <a:spLocks noGrp="1" noChangeArrowheads="1"/>
          </p:cNvSpPr>
          <p:nvPr>
            <p:ph type="ftr" sz="quarter" idx="3"/>
          </p:nvPr>
        </p:nvSpPr>
        <p:spPr bwMode="gray">
          <a:xfrm>
            <a:off x="2714612" y="6429396"/>
            <a:ext cx="3786214" cy="3571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1">
              <a:spcBef>
                <a:spcPct val="50000"/>
              </a:spcBef>
              <a:defRPr kumimoji="0" sz="1200">
                <a:latin typeface="Verdana" pitchFamily="34" charset="0"/>
              </a:defRPr>
            </a:lvl1pPr>
          </a:lstStyle>
          <a:p>
            <a:pPr defTabSz="457200"/>
            <a:endParaRPr kumimoji="1" lang="ja-JP" altLang="en-US">
              <a:solidFill>
                <a:prstClr val="black"/>
              </a:solidFill>
            </a:endParaRPr>
          </a:p>
        </p:txBody>
      </p:sp>
      <p:sp>
        <p:nvSpPr>
          <p:cNvPr id="3088" name="Rectangle 16"/>
          <p:cNvSpPr>
            <a:spLocks noGrp="1" noChangeArrowheads="1"/>
          </p:cNvSpPr>
          <p:nvPr>
            <p:ph type="sldNum" sz="quarter" idx="4"/>
          </p:nvPr>
        </p:nvSpPr>
        <p:spPr bwMode="gray">
          <a:xfrm>
            <a:off x="6858016"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defTabSz="457200"/>
            <a:fld id="{C9AA4D9D-43B5-3F43-A2BF-956775D4AAB2}" type="slidenum">
              <a:rPr lang="ja-JP" altLang="en-US" smtClean="0">
                <a:solidFill>
                  <a:prstClr val="black"/>
                </a:solidFill>
              </a:rPr>
              <a:pPr defTabSz="457200"/>
              <a:t>‹#›</a:t>
            </a:fld>
            <a:endParaRPr lang="ja-JP" altLang="en-US">
              <a:solidFill>
                <a:prstClr val="black"/>
              </a:solidFill>
            </a:endParaRPr>
          </a:p>
        </p:txBody>
      </p:sp>
      <p:grpSp>
        <p:nvGrpSpPr>
          <p:cNvPr id="4" name="Group 17"/>
          <p:cNvGrpSpPr>
            <a:grpSpLocks/>
          </p:cNvGrpSpPr>
          <p:nvPr/>
        </p:nvGrpSpPr>
        <p:grpSpPr bwMode="auto">
          <a:xfrm>
            <a:off x="0" y="892175"/>
            <a:ext cx="9144000" cy="400050"/>
            <a:chOff x="0" y="562"/>
            <a:chExt cx="5760" cy="252"/>
          </a:xfrm>
        </p:grpSpPr>
        <p:sp>
          <p:nvSpPr>
            <p:cNvPr id="3090" name="Rectangle 18"/>
            <p:cNvSpPr>
              <a:spLocks noChangeArrowheads="1"/>
            </p:cNvSpPr>
            <p:nvPr/>
          </p:nvSpPr>
          <p:spPr bwMode="gray">
            <a:xfrm>
              <a:off x="0" y="678"/>
              <a:ext cx="5760" cy="136"/>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5" name="Group 19"/>
            <p:cNvGrpSpPr>
              <a:grpSpLocks/>
            </p:cNvGrpSpPr>
            <p:nvPr/>
          </p:nvGrpSpPr>
          <p:grpSpPr bwMode="auto">
            <a:xfrm>
              <a:off x="0" y="562"/>
              <a:ext cx="5760" cy="138"/>
              <a:chOff x="0" y="576"/>
              <a:chExt cx="5760" cy="138"/>
            </a:xfrm>
          </p:grpSpPr>
          <p:sp>
            <p:nvSpPr>
              <p:cNvPr id="3092" name="Rectangle 20"/>
              <p:cNvSpPr>
                <a:spLocks noChangeArrowheads="1"/>
              </p:cNvSpPr>
              <p:nvPr/>
            </p:nvSpPr>
            <p:spPr bwMode="gray">
              <a:xfrm flipH="1" flipV="1">
                <a:off x="0" y="666"/>
                <a:ext cx="5760" cy="48"/>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3" name="Rectangle 21"/>
              <p:cNvSpPr>
                <a:spLocks noChangeArrowheads="1"/>
              </p:cNvSpPr>
              <p:nvPr/>
            </p:nvSpPr>
            <p:spPr bwMode="gray">
              <a:xfrm flipH="1" flipV="1">
                <a:off x="4656" y="576"/>
                <a:ext cx="1104" cy="96"/>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4" name="Freeform 22"/>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bg1"/>
              </a:solidFill>
              <a:ln w="9525">
                <a:noFill/>
                <a:round/>
                <a:headEnd/>
                <a:tailEnd/>
              </a:ln>
              <a:effectLst/>
            </p:spPr>
            <p:txBody>
              <a:bodyPr/>
              <a:lstStyle/>
              <a:p>
                <a:pPr defTabSz="457200"/>
                <a:endParaRPr lang="ja-JP" altLang="en-US">
                  <a:solidFill>
                    <a:prstClr val="black"/>
                  </a:solidFill>
                </a:endParaRPr>
              </a:p>
            </p:txBody>
          </p:sp>
        </p:grpSp>
        <p:grpSp>
          <p:nvGrpSpPr>
            <p:cNvPr id="6" name="Group 23"/>
            <p:cNvGrpSpPr>
              <a:grpSpLocks/>
            </p:cNvGrpSpPr>
            <p:nvPr userDrawn="1"/>
          </p:nvGrpSpPr>
          <p:grpSpPr bwMode="auto">
            <a:xfrm>
              <a:off x="0" y="571"/>
              <a:ext cx="5760" cy="138"/>
              <a:chOff x="0" y="576"/>
              <a:chExt cx="5760" cy="138"/>
            </a:xfrm>
          </p:grpSpPr>
          <p:sp>
            <p:nvSpPr>
              <p:cNvPr id="3096" name="Rectangle 24"/>
              <p:cNvSpPr>
                <a:spLocks noChangeArrowheads="1"/>
              </p:cNvSpPr>
              <p:nvPr/>
            </p:nvSpPr>
            <p:spPr bwMode="gray">
              <a:xfrm flipH="1" flipV="1">
                <a:off x="0" y="666"/>
                <a:ext cx="5760" cy="48"/>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7" name="Rectangle 25"/>
              <p:cNvSpPr>
                <a:spLocks noChangeArrowheads="1"/>
              </p:cNvSpPr>
              <p:nvPr/>
            </p:nvSpPr>
            <p:spPr bwMode="gray">
              <a:xfrm flipH="1" flipV="1">
                <a:off x="4656" y="576"/>
                <a:ext cx="1104" cy="9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8" name="Freeform 26"/>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accent1"/>
              </a:solidFill>
              <a:ln w="9525">
                <a:noFill/>
                <a:round/>
                <a:headEnd/>
                <a:tailEnd/>
              </a:ln>
              <a:effectLst/>
            </p:spPr>
            <p:txBody>
              <a:bodyPr/>
              <a:lstStyle/>
              <a:p>
                <a:pPr defTabSz="457200"/>
                <a:endParaRPr lang="ja-JP" altLang="en-US">
                  <a:solidFill>
                    <a:prstClr val="black"/>
                  </a:solidFill>
                </a:endParaRPr>
              </a:p>
            </p:txBody>
          </p:sp>
        </p:grpSp>
      </p:grpSp>
      <p:sp>
        <p:nvSpPr>
          <p:cNvPr id="3099" name="Rectangle 27"/>
          <p:cNvSpPr>
            <a:spLocks noGrp="1" noChangeArrowheads="1"/>
          </p:cNvSpPr>
          <p:nvPr>
            <p:ph type="title"/>
          </p:nvPr>
        </p:nvSpPr>
        <p:spPr bwMode="gray">
          <a:xfrm>
            <a:off x="0" y="333375"/>
            <a:ext cx="9144000" cy="574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ja-JP" altLang="ja-JP" dirty="0"/>
          </a:p>
        </p:txBody>
      </p:sp>
    </p:spTree>
    <p:extLst>
      <p:ext uri="{BB962C8B-B14F-4D97-AF65-F5344CB8AC3E}">
        <p14:creationId xmlns:p14="http://schemas.microsoft.com/office/powerpoint/2010/main" val="1095107776"/>
      </p:ext>
    </p:extLst>
  </p:cSld>
  <p:clrMap bg1="lt1" tx1="dk1" bg2="lt2" tx2="dk2" accent1="accent1" accent2="accent2" accent3="accent3" accent4="accent4" accent5="accent5" accent6="accent6" hlink="hlink" folHlink="folHlink"/>
  <p:hf hdr="0" ftr="0" dt="0"/>
  <p:txStyles>
    <p:titleStyle>
      <a:lvl1pPr algn="ctr" rtl="0" eaLnBrk="1" fontAlgn="base" hangingPunct="1">
        <a:spcBef>
          <a:spcPct val="0"/>
        </a:spcBef>
        <a:spcAft>
          <a:spcPct val="0"/>
        </a:spcAft>
        <a:defRPr kumimoji="1" sz="4000" b="1">
          <a:ln>
            <a:solidFill>
              <a:sysClr val="windowText" lastClr="000000"/>
            </a:solidFill>
          </a:ln>
          <a:solidFill>
            <a:schemeClr val="bg1"/>
          </a:solidFill>
          <a:effectLst>
            <a:glow rad="63500">
              <a:schemeClr val="tx1">
                <a:alpha val="40000"/>
              </a:schemeClr>
            </a:glow>
          </a:effectLst>
          <a:latin typeface="+mj-lt"/>
          <a:ea typeface="+mj-ea"/>
          <a:cs typeface="+mj-cs"/>
        </a:defRPr>
      </a:lvl1pPr>
      <a:lvl2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2pPr>
      <a:lvl3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3pPr>
      <a:lvl4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4pPr>
      <a:lvl5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5pPr>
      <a:lvl6pPr marL="4572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6pPr>
      <a:lvl7pPr marL="9144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7pPr>
      <a:lvl8pPr marL="13716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8pPr>
      <a:lvl9pPr marL="18288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9pPr>
    </p:titleStyle>
    <p:bodyStyle>
      <a:lvl1pPr marL="342900" indent="-342900" algn="l" rtl="0" eaLnBrk="1" fontAlgn="base" hangingPunct="1">
        <a:spcBef>
          <a:spcPct val="20000"/>
        </a:spcBef>
        <a:spcAft>
          <a:spcPct val="0"/>
        </a:spcAft>
        <a:buClr>
          <a:schemeClr val="folHlink"/>
        </a:buClr>
        <a:buSzPct val="50000"/>
        <a:buFont typeface="Wingdings" pitchFamily="2" charset="2"/>
        <a:buChar char="n"/>
        <a:defRPr kumimoji="1"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000">
          <a:solidFill>
            <a:schemeClr val="tx1"/>
          </a:solidFill>
          <a:latin typeface="+mn-lt"/>
          <a:ea typeface="+mn-ea"/>
        </a:defRPr>
      </a:lvl2pPr>
      <a:lvl3pPr marL="1143000" indent="-228600" algn="l" rtl="0" eaLnBrk="1" fontAlgn="base" hangingPunct="1">
        <a:spcBef>
          <a:spcPct val="20000"/>
        </a:spcBef>
        <a:spcAft>
          <a:spcPct val="0"/>
        </a:spcAft>
        <a:buClr>
          <a:schemeClr val="hlink"/>
        </a:buClr>
        <a:buSzPct val="60000"/>
        <a:buFont typeface="Wingdings" pitchFamily="2" charset="2"/>
        <a:buChar char="n"/>
        <a:defRPr kumimoji="1">
          <a:solidFill>
            <a:schemeClr val="tx1"/>
          </a:solidFill>
          <a:latin typeface="+mn-lt"/>
          <a:ea typeface="+mn-ea"/>
        </a:defRPr>
      </a:lvl3pPr>
      <a:lvl4pPr marL="1600200" indent="-228600" algn="l" rtl="0" eaLnBrk="1" fontAlgn="base" hangingPunct="1">
        <a:spcBef>
          <a:spcPct val="20000"/>
        </a:spcBef>
        <a:spcAft>
          <a:spcPct val="0"/>
        </a:spcAft>
        <a:buChar char="–"/>
        <a:defRPr kumimoji="1">
          <a:solidFill>
            <a:schemeClr val="tx1"/>
          </a:solidFill>
          <a:latin typeface="+mn-lt"/>
          <a:ea typeface="+mn-ea"/>
        </a:defRPr>
      </a:lvl4pPr>
      <a:lvl5pPr marL="2057400" indent="-228600" algn="l" rtl="0" eaLnBrk="1" fontAlgn="base" hangingPunct="1">
        <a:spcBef>
          <a:spcPct val="20000"/>
        </a:spcBef>
        <a:spcAft>
          <a:spcPct val="0"/>
        </a:spcAft>
        <a:buChar char="•"/>
        <a:defRPr kumimoji="1">
          <a:solidFill>
            <a:schemeClr val="tx1"/>
          </a:solidFill>
          <a:latin typeface="+mn-lt"/>
          <a:ea typeface="+mn-ea"/>
        </a:defRPr>
      </a:lvl5pPr>
      <a:lvl6pPr marL="2514600" indent="-228600" algn="l" rtl="0" eaLnBrk="1" fontAlgn="base" hangingPunct="1">
        <a:spcBef>
          <a:spcPct val="20000"/>
        </a:spcBef>
        <a:spcAft>
          <a:spcPct val="0"/>
        </a:spcAft>
        <a:buChar char="•"/>
        <a:defRPr kumimoji="1">
          <a:solidFill>
            <a:schemeClr val="tx1"/>
          </a:solidFill>
          <a:latin typeface="+mn-lt"/>
          <a:ea typeface="+mn-ea"/>
        </a:defRPr>
      </a:lvl6pPr>
      <a:lvl7pPr marL="2971800" indent="-228600" algn="l" rtl="0" eaLnBrk="1" fontAlgn="base" hangingPunct="1">
        <a:spcBef>
          <a:spcPct val="20000"/>
        </a:spcBef>
        <a:spcAft>
          <a:spcPct val="0"/>
        </a:spcAft>
        <a:buChar char="•"/>
        <a:defRPr kumimoji="1">
          <a:solidFill>
            <a:schemeClr val="tx1"/>
          </a:solidFill>
          <a:latin typeface="+mn-lt"/>
          <a:ea typeface="+mn-ea"/>
        </a:defRPr>
      </a:lvl7pPr>
      <a:lvl8pPr marL="3429000" indent="-228600" algn="l" rtl="0" eaLnBrk="1" fontAlgn="base" hangingPunct="1">
        <a:spcBef>
          <a:spcPct val="20000"/>
        </a:spcBef>
        <a:spcAft>
          <a:spcPct val="0"/>
        </a:spcAft>
        <a:buChar char="•"/>
        <a:defRPr kumimoji="1">
          <a:solidFill>
            <a:schemeClr val="tx1"/>
          </a:solidFill>
          <a:latin typeface="+mn-lt"/>
          <a:ea typeface="+mn-ea"/>
        </a:defRPr>
      </a:lvl8pPr>
      <a:lvl9pPr marL="3886200" indent="-228600" algn="l" rtl="0" eaLnBrk="1" fontAlgn="base" hangingPunct="1">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 name="フローチャート : 手操作入力 29"/>
          <p:cNvSpPr/>
          <p:nvPr/>
        </p:nvSpPr>
        <p:spPr>
          <a:xfrm rot="16200000" flipH="1">
            <a:off x="7358078" y="5072078"/>
            <a:ext cx="357166" cy="3214678"/>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28" name="フローチャート : 手操作入力 27"/>
          <p:cNvSpPr/>
          <p:nvPr/>
        </p:nvSpPr>
        <p:spPr>
          <a:xfrm rot="5400000">
            <a:off x="1464475" y="5036359"/>
            <a:ext cx="357166" cy="3286116"/>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31" name="台形 30"/>
          <p:cNvSpPr/>
          <p:nvPr/>
        </p:nvSpPr>
        <p:spPr>
          <a:xfrm flipV="1">
            <a:off x="2643174" y="6500834"/>
            <a:ext cx="3929090" cy="357166"/>
          </a:xfrm>
          <a:prstGeom prst="trapezoid">
            <a:avLst>
              <a:gd name="adj" fmla="val 1435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lang="ja-JP" altLang="en-US">
              <a:solidFill>
                <a:prstClr val="black"/>
              </a:solidFill>
            </a:endParaRPr>
          </a:p>
        </p:txBody>
      </p:sp>
      <p:sp>
        <p:nvSpPr>
          <p:cNvPr id="3074" name="Rectangle 2"/>
          <p:cNvSpPr>
            <a:spLocks noChangeArrowheads="1"/>
          </p:cNvSpPr>
          <p:nvPr/>
        </p:nvSpPr>
        <p:spPr bwMode="gray">
          <a:xfrm>
            <a:off x="-14288" y="0"/>
            <a:ext cx="9158288" cy="1268413"/>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defTabSz="457200"/>
            <a:endParaRPr lang="ja-JP" altLang="en-US">
              <a:solidFill>
                <a:prstClr val="black"/>
              </a:solidFill>
            </a:endParaRPr>
          </a:p>
        </p:txBody>
      </p:sp>
      <p:grpSp>
        <p:nvGrpSpPr>
          <p:cNvPr id="2" name="Group 3"/>
          <p:cNvGrpSpPr>
            <a:grpSpLocks/>
          </p:cNvGrpSpPr>
          <p:nvPr/>
        </p:nvGrpSpPr>
        <p:grpSpPr bwMode="auto">
          <a:xfrm>
            <a:off x="152400" y="260350"/>
            <a:ext cx="1981200" cy="927100"/>
            <a:chOff x="96" y="0"/>
            <a:chExt cx="1248" cy="912"/>
          </a:xfrm>
        </p:grpSpPr>
        <p:sp>
          <p:nvSpPr>
            <p:cNvPr id="3076" name="Oval 4" descr="80%"/>
            <p:cNvSpPr>
              <a:spLocks noChangeArrowheads="1"/>
            </p:cNvSpPr>
            <p:nvPr userDrawn="1"/>
          </p:nvSpPr>
          <p:spPr bwMode="gray">
            <a:xfrm>
              <a:off x="96" y="0"/>
              <a:ext cx="1248" cy="912"/>
            </a:xfrm>
            <a:prstGeom prst="ellipse">
              <a:avLst/>
            </a:prstGeom>
            <a:pattFill prst="pct80">
              <a:fgClr>
                <a:schemeClr val="accent2"/>
              </a:fgClr>
              <a:bgClr>
                <a:schemeClr val="tx2"/>
              </a:bgClr>
            </a:pattFill>
            <a:ln w="9525">
              <a:noFill/>
              <a:round/>
              <a:headEnd/>
              <a:tailEnd/>
            </a:ln>
            <a:effectLst/>
          </p:spPr>
          <p:txBody>
            <a:bodyPr wrap="none" anchor="ctr"/>
            <a:lstStyle/>
            <a:p>
              <a:pPr defTabSz="457200"/>
              <a:endParaRPr lang="ja-JP" altLang="en-US">
                <a:solidFill>
                  <a:prstClr val="black"/>
                </a:solidFill>
              </a:endParaRPr>
            </a:p>
          </p:txBody>
        </p:sp>
        <p:sp>
          <p:nvSpPr>
            <p:cNvPr id="3077" name="Oval 5" descr="75%"/>
            <p:cNvSpPr>
              <a:spLocks noChangeArrowheads="1"/>
            </p:cNvSpPr>
            <p:nvPr userDrawn="1"/>
          </p:nvSpPr>
          <p:spPr bwMode="gray">
            <a:xfrm>
              <a:off x="288" y="104"/>
              <a:ext cx="816" cy="672"/>
            </a:xfrm>
            <a:prstGeom prst="ellipse">
              <a:avLst/>
            </a:prstGeom>
            <a:pattFill prst="pct75">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sp>
          <p:nvSpPr>
            <p:cNvPr id="3078" name="Oval 6" descr="80%"/>
            <p:cNvSpPr>
              <a:spLocks noChangeArrowheads="1"/>
            </p:cNvSpPr>
            <p:nvPr userDrawn="1"/>
          </p:nvSpPr>
          <p:spPr bwMode="gray">
            <a:xfrm>
              <a:off x="440" y="248"/>
              <a:ext cx="480" cy="384"/>
            </a:xfrm>
            <a:prstGeom prst="ellipse">
              <a:avLst/>
            </a:prstGeom>
            <a:pattFill prst="pct80">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grpSp>
      <p:sp>
        <p:nvSpPr>
          <p:cNvPr id="3079" name="Rectangle 7"/>
          <p:cNvSpPr>
            <a:spLocks noChangeArrowheads="1"/>
          </p:cNvSpPr>
          <p:nvPr/>
        </p:nvSpPr>
        <p:spPr bwMode="gray">
          <a:xfrm>
            <a:off x="0" y="0"/>
            <a:ext cx="9144000"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3" name="Group 8"/>
          <p:cNvGrpSpPr>
            <a:grpSpLocks/>
          </p:cNvGrpSpPr>
          <p:nvPr/>
        </p:nvGrpSpPr>
        <p:grpSpPr bwMode="auto">
          <a:xfrm>
            <a:off x="395288" y="0"/>
            <a:ext cx="1143000" cy="304800"/>
            <a:chOff x="4704" y="0"/>
            <a:chExt cx="720" cy="336"/>
          </a:xfrm>
        </p:grpSpPr>
        <p:sp>
          <p:nvSpPr>
            <p:cNvPr id="3081" name="Rectangle 9"/>
            <p:cNvSpPr>
              <a:spLocks noChangeArrowheads="1"/>
            </p:cNvSpPr>
            <p:nvPr userDrawn="1"/>
          </p:nvSpPr>
          <p:spPr bwMode="gray">
            <a:xfrm>
              <a:off x="4704" y="0"/>
              <a:ext cx="48" cy="33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82" name="Rectangle 10"/>
            <p:cNvSpPr>
              <a:spLocks noChangeArrowheads="1"/>
            </p:cNvSpPr>
            <p:nvPr userDrawn="1"/>
          </p:nvSpPr>
          <p:spPr bwMode="gray">
            <a:xfrm>
              <a:off x="5040" y="0"/>
              <a:ext cx="48" cy="336"/>
            </a:xfrm>
            <a:prstGeom prst="rect">
              <a:avLst/>
            </a:prstGeom>
            <a:solidFill>
              <a:schemeClr val="folHlink"/>
            </a:solidFill>
            <a:ln w="9525">
              <a:noFill/>
              <a:miter lim="800000"/>
              <a:headEnd/>
              <a:tailEnd/>
            </a:ln>
            <a:effectLst/>
          </p:spPr>
          <p:txBody>
            <a:bodyPr wrap="none" anchor="ctr"/>
            <a:lstStyle/>
            <a:p>
              <a:pPr defTabSz="457200"/>
              <a:endParaRPr lang="ja-JP" altLang="en-US">
                <a:solidFill>
                  <a:prstClr val="black"/>
                </a:solidFill>
              </a:endParaRPr>
            </a:p>
          </p:txBody>
        </p:sp>
        <p:sp>
          <p:nvSpPr>
            <p:cNvPr id="3083" name="Rectangle 11"/>
            <p:cNvSpPr>
              <a:spLocks noChangeArrowheads="1"/>
            </p:cNvSpPr>
            <p:nvPr userDrawn="1"/>
          </p:nvSpPr>
          <p:spPr bwMode="gray">
            <a:xfrm>
              <a:off x="5376" y="0"/>
              <a:ext cx="48" cy="336"/>
            </a:xfrm>
            <a:prstGeom prst="rect">
              <a:avLst/>
            </a:prstGeom>
            <a:solidFill>
              <a:schemeClr val="accent2"/>
            </a:solidFill>
            <a:ln w="9525">
              <a:noFill/>
              <a:miter lim="800000"/>
              <a:headEnd/>
              <a:tailEnd/>
            </a:ln>
            <a:effectLst/>
          </p:spPr>
          <p:txBody>
            <a:bodyPr wrap="none" anchor="ctr"/>
            <a:lstStyle/>
            <a:p>
              <a:pPr defTabSz="457200"/>
              <a:endParaRPr lang="ja-JP" altLang="en-US">
                <a:solidFill>
                  <a:prstClr val="black"/>
                </a:solidFill>
              </a:endParaRPr>
            </a:p>
          </p:txBody>
        </p:sp>
      </p:grpSp>
      <p:sp>
        <p:nvSpPr>
          <p:cNvPr id="3084" name="Text Box 12"/>
          <p:cNvSpPr txBox="1">
            <a:spLocks noChangeArrowheads="1"/>
          </p:cNvSpPr>
          <p:nvPr/>
        </p:nvSpPr>
        <p:spPr bwMode="gray">
          <a:xfrm>
            <a:off x="5029200" y="0"/>
            <a:ext cx="4100995" cy="307777"/>
          </a:xfrm>
          <a:prstGeom prst="rect">
            <a:avLst/>
          </a:prstGeom>
          <a:noFill/>
          <a:ln w="9525">
            <a:noFill/>
            <a:miter lim="800000"/>
            <a:headEnd/>
            <a:tailEnd/>
          </a:ln>
          <a:effectLst/>
        </p:spPr>
        <p:txBody>
          <a:bodyPr wrap="none">
            <a:spAutoFit/>
          </a:bodyPr>
          <a:lstStyle/>
          <a:p>
            <a:pPr algn="ctr" defTabSz="457200"/>
            <a:r>
              <a:rPr lang="en-US" altLang="ja-JP" sz="1400" b="1" dirty="0">
                <a:solidFill>
                  <a:srgbClr val="FFFFFF"/>
                </a:solidFill>
              </a:rPr>
              <a:t>KEK (High Energy Accelerator Research Organization)</a:t>
            </a:r>
          </a:p>
        </p:txBody>
      </p:sp>
      <p:sp>
        <p:nvSpPr>
          <p:cNvPr id="3085" name="Rectangle 13"/>
          <p:cNvSpPr>
            <a:spLocks noGrp="1" noChangeArrowheads="1"/>
          </p:cNvSpPr>
          <p:nvPr>
            <p:ph type="body" idx="1"/>
          </p:nvPr>
        </p:nvSpPr>
        <p:spPr bwMode="gray">
          <a:xfrm>
            <a:off x="684213" y="1412875"/>
            <a:ext cx="7848600" cy="4897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ja-JP" altLang="ja-JP"/>
          </a:p>
        </p:txBody>
      </p:sp>
      <p:sp>
        <p:nvSpPr>
          <p:cNvPr id="3086" name="Rectangle 14"/>
          <p:cNvSpPr>
            <a:spLocks noGrp="1" noChangeArrowheads="1"/>
          </p:cNvSpPr>
          <p:nvPr>
            <p:ph type="dt" sz="half" idx="2"/>
          </p:nvPr>
        </p:nvSpPr>
        <p:spPr bwMode="gray">
          <a:xfrm>
            <a:off x="509574"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defTabSz="457200"/>
            <a:endParaRPr lang="ja-JP" altLang="en-US">
              <a:solidFill>
                <a:prstClr val="black"/>
              </a:solidFill>
            </a:endParaRPr>
          </a:p>
        </p:txBody>
      </p:sp>
      <p:sp>
        <p:nvSpPr>
          <p:cNvPr id="3087" name="Rectangle 15"/>
          <p:cNvSpPr>
            <a:spLocks noGrp="1" noChangeArrowheads="1"/>
          </p:cNvSpPr>
          <p:nvPr>
            <p:ph type="ftr" sz="quarter" idx="3"/>
          </p:nvPr>
        </p:nvSpPr>
        <p:spPr bwMode="gray">
          <a:xfrm>
            <a:off x="2714612" y="6429396"/>
            <a:ext cx="3786214" cy="3571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1">
              <a:spcBef>
                <a:spcPct val="50000"/>
              </a:spcBef>
              <a:defRPr kumimoji="0" sz="1200">
                <a:latin typeface="Verdana" pitchFamily="34" charset="0"/>
              </a:defRPr>
            </a:lvl1pPr>
          </a:lstStyle>
          <a:p>
            <a:pPr defTabSz="457200"/>
            <a:endParaRPr kumimoji="1" lang="ja-JP" altLang="en-US">
              <a:solidFill>
                <a:prstClr val="black"/>
              </a:solidFill>
            </a:endParaRPr>
          </a:p>
        </p:txBody>
      </p:sp>
      <p:sp>
        <p:nvSpPr>
          <p:cNvPr id="3088" name="Rectangle 16"/>
          <p:cNvSpPr>
            <a:spLocks noGrp="1" noChangeArrowheads="1"/>
          </p:cNvSpPr>
          <p:nvPr>
            <p:ph type="sldNum" sz="quarter" idx="4"/>
          </p:nvPr>
        </p:nvSpPr>
        <p:spPr bwMode="gray">
          <a:xfrm>
            <a:off x="6858016"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defTabSz="457200"/>
            <a:fld id="{C9AA4D9D-43B5-3F43-A2BF-956775D4AAB2}" type="slidenum">
              <a:rPr lang="ja-JP" altLang="en-US" smtClean="0">
                <a:solidFill>
                  <a:prstClr val="black"/>
                </a:solidFill>
              </a:rPr>
              <a:pPr defTabSz="457200"/>
              <a:t>‹#›</a:t>
            </a:fld>
            <a:endParaRPr lang="ja-JP" altLang="en-US">
              <a:solidFill>
                <a:prstClr val="black"/>
              </a:solidFill>
            </a:endParaRPr>
          </a:p>
        </p:txBody>
      </p:sp>
      <p:grpSp>
        <p:nvGrpSpPr>
          <p:cNvPr id="4" name="Group 17"/>
          <p:cNvGrpSpPr>
            <a:grpSpLocks/>
          </p:cNvGrpSpPr>
          <p:nvPr/>
        </p:nvGrpSpPr>
        <p:grpSpPr bwMode="auto">
          <a:xfrm>
            <a:off x="0" y="892175"/>
            <a:ext cx="9144000" cy="400050"/>
            <a:chOff x="0" y="562"/>
            <a:chExt cx="5760" cy="252"/>
          </a:xfrm>
        </p:grpSpPr>
        <p:sp>
          <p:nvSpPr>
            <p:cNvPr id="3090" name="Rectangle 18"/>
            <p:cNvSpPr>
              <a:spLocks noChangeArrowheads="1"/>
            </p:cNvSpPr>
            <p:nvPr/>
          </p:nvSpPr>
          <p:spPr bwMode="gray">
            <a:xfrm>
              <a:off x="0" y="678"/>
              <a:ext cx="5760" cy="136"/>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5" name="Group 19"/>
            <p:cNvGrpSpPr>
              <a:grpSpLocks/>
            </p:cNvGrpSpPr>
            <p:nvPr/>
          </p:nvGrpSpPr>
          <p:grpSpPr bwMode="auto">
            <a:xfrm>
              <a:off x="0" y="562"/>
              <a:ext cx="5760" cy="138"/>
              <a:chOff x="0" y="576"/>
              <a:chExt cx="5760" cy="138"/>
            </a:xfrm>
          </p:grpSpPr>
          <p:sp>
            <p:nvSpPr>
              <p:cNvPr id="3092" name="Rectangle 20"/>
              <p:cNvSpPr>
                <a:spLocks noChangeArrowheads="1"/>
              </p:cNvSpPr>
              <p:nvPr/>
            </p:nvSpPr>
            <p:spPr bwMode="gray">
              <a:xfrm flipH="1" flipV="1">
                <a:off x="0" y="666"/>
                <a:ext cx="5760" cy="48"/>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3" name="Rectangle 21"/>
              <p:cNvSpPr>
                <a:spLocks noChangeArrowheads="1"/>
              </p:cNvSpPr>
              <p:nvPr/>
            </p:nvSpPr>
            <p:spPr bwMode="gray">
              <a:xfrm flipH="1" flipV="1">
                <a:off x="4656" y="576"/>
                <a:ext cx="1104" cy="96"/>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4" name="Freeform 22"/>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bg1"/>
              </a:solidFill>
              <a:ln w="9525">
                <a:noFill/>
                <a:round/>
                <a:headEnd/>
                <a:tailEnd/>
              </a:ln>
              <a:effectLst/>
            </p:spPr>
            <p:txBody>
              <a:bodyPr/>
              <a:lstStyle/>
              <a:p>
                <a:pPr defTabSz="457200"/>
                <a:endParaRPr lang="ja-JP" altLang="en-US">
                  <a:solidFill>
                    <a:prstClr val="black"/>
                  </a:solidFill>
                </a:endParaRPr>
              </a:p>
            </p:txBody>
          </p:sp>
        </p:grpSp>
        <p:grpSp>
          <p:nvGrpSpPr>
            <p:cNvPr id="6" name="Group 23"/>
            <p:cNvGrpSpPr>
              <a:grpSpLocks/>
            </p:cNvGrpSpPr>
            <p:nvPr userDrawn="1"/>
          </p:nvGrpSpPr>
          <p:grpSpPr bwMode="auto">
            <a:xfrm>
              <a:off x="0" y="571"/>
              <a:ext cx="5760" cy="138"/>
              <a:chOff x="0" y="576"/>
              <a:chExt cx="5760" cy="138"/>
            </a:xfrm>
          </p:grpSpPr>
          <p:sp>
            <p:nvSpPr>
              <p:cNvPr id="3096" name="Rectangle 24"/>
              <p:cNvSpPr>
                <a:spLocks noChangeArrowheads="1"/>
              </p:cNvSpPr>
              <p:nvPr/>
            </p:nvSpPr>
            <p:spPr bwMode="gray">
              <a:xfrm flipH="1" flipV="1">
                <a:off x="0" y="666"/>
                <a:ext cx="5760" cy="48"/>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7" name="Rectangle 25"/>
              <p:cNvSpPr>
                <a:spLocks noChangeArrowheads="1"/>
              </p:cNvSpPr>
              <p:nvPr/>
            </p:nvSpPr>
            <p:spPr bwMode="gray">
              <a:xfrm flipH="1" flipV="1">
                <a:off x="4656" y="576"/>
                <a:ext cx="1104" cy="9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8" name="Freeform 26"/>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accent1"/>
              </a:solidFill>
              <a:ln w="9525">
                <a:noFill/>
                <a:round/>
                <a:headEnd/>
                <a:tailEnd/>
              </a:ln>
              <a:effectLst/>
            </p:spPr>
            <p:txBody>
              <a:bodyPr/>
              <a:lstStyle/>
              <a:p>
                <a:pPr defTabSz="457200"/>
                <a:endParaRPr lang="ja-JP" altLang="en-US">
                  <a:solidFill>
                    <a:prstClr val="black"/>
                  </a:solidFill>
                </a:endParaRPr>
              </a:p>
            </p:txBody>
          </p:sp>
        </p:grpSp>
      </p:grpSp>
      <p:sp>
        <p:nvSpPr>
          <p:cNvPr id="3099" name="Rectangle 27"/>
          <p:cNvSpPr>
            <a:spLocks noGrp="1" noChangeArrowheads="1"/>
          </p:cNvSpPr>
          <p:nvPr>
            <p:ph type="title"/>
          </p:nvPr>
        </p:nvSpPr>
        <p:spPr bwMode="gray">
          <a:xfrm>
            <a:off x="0" y="333375"/>
            <a:ext cx="9144000" cy="574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ja-JP" altLang="ja-JP" dirty="0"/>
          </a:p>
        </p:txBody>
      </p:sp>
    </p:spTree>
    <p:extLst>
      <p:ext uri="{BB962C8B-B14F-4D97-AF65-F5344CB8AC3E}">
        <p14:creationId xmlns:p14="http://schemas.microsoft.com/office/powerpoint/2010/main" val="1095107776"/>
      </p:ext>
    </p:extLst>
  </p:cSld>
  <p:clrMap bg1="lt1" tx1="dk1" bg2="lt2" tx2="dk2" accent1="accent1" accent2="accent2" accent3="accent3" accent4="accent4" accent5="accent5" accent6="accent6" hlink="hlink" folHlink="folHlink"/>
  <p:hf hdr="0" ftr="0" dt="0"/>
  <p:txStyles>
    <p:titleStyle>
      <a:lvl1pPr algn="ctr" rtl="0" eaLnBrk="1" fontAlgn="base" hangingPunct="1">
        <a:spcBef>
          <a:spcPct val="0"/>
        </a:spcBef>
        <a:spcAft>
          <a:spcPct val="0"/>
        </a:spcAft>
        <a:defRPr kumimoji="1" sz="4000" b="1">
          <a:ln>
            <a:solidFill>
              <a:sysClr val="windowText" lastClr="000000"/>
            </a:solidFill>
          </a:ln>
          <a:solidFill>
            <a:schemeClr val="bg1"/>
          </a:solidFill>
          <a:effectLst>
            <a:glow rad="63500">
              <a:schemeClr val="tx1">
                <a:alpha val="40000"/>
              </a:schemeClr>
            </a:glow>
          </a:effectLst>
          <a:latin typeface="+mj-lt"/>
          <a:ea typeface="+mj-ea"/>
          <a:cs typeface="+mj-cs"/>
        </a:defRPr>
      </a:lvl1pPr>
      <a:lvl2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2pPr>
      <a:lvl3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3pPr>
      <a:lvl4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4pPr>
      <a:lvl5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5pPr>
      <a:lvl6pPr marL="4572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6pPr>
      <a:lvl7pPr marL="9144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7pPr>
      <a:lvl8pPr marL="13716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8pPr>
      <a:lvl9pPr marL="18288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9pPr>
    </p:titleStyle>
    <p:bodyStyle>
      <a:lvl1pPr marL="342900" indent="-342900" algn="l" rtl="0" eaLnBrk="1" fontAlgn="base" hangingPunct="1">
        <a:spcBef>
          <a:spcPct val="20000"/>
        </a:spcBef>
        <a:spcAft>
          <a:spcPct val="0"/>
        </a:spcAft>
        <a:buClr>
          <a:schemeClr val="folHlink"/>
        </a:buClr>
        <a:buSzPct val="50000"/>
        <a:buFont typeface="Wingdings" pitchFamily="2" charset="2"/>
        <a:buChar char="n"/>
        <a:defRPr kumimoji="1"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000">
          <a:solidFill>
            <a:schemeClr val="tx1"/>
          </a:solidFill>
          <a:latin typeface="+mn-lt"/>
          <a:ea typeface="+mn-ea"/>
        </a:defRPr>
      </a:lvl2pPr>
      <a:lvl3pPr marL="1143000" indent="-228600" algn="l" rtl="0" eaLnBrk="1" fontAlgn="base" hangingPunct="1">
        <a:spcBef>
          <a:spcPct val="20000"/>
        </a:spcBef>
        <a:spcAft>
          <a:spcPct val="0"/>
        </a:spcAft>
        <a:buClr>
          <a:schemeClr val="hlink"/>
        </a:buClr>
        <a:buSzPct val="60000"/>
        <a:buFont typeface="Wingdings" pitchFamily="2" charset="2"/>
        <a:buChar char="n"/>
        <a:defRPr kumimoji="1">
          <a:solidFill>
            <a:schemeClr val="tx1"/>
          </a:solidFill>
          <a:latin typeface="+mn-lt"/>
          <a:ea typeface="+mn-ea"/>
        </a:defRPr>
      </a:lvl3pPr>
      <a:lvl4pPr marL="1600200" indent="-228600" algn="l" rtl="0" eaLnBrk="1" fontAlgn="base" hangingPunct="1">
        <a:spcBef>
          <a:spcPct val="20000"/>
        </a:spcBef>
        <a:spcAft>
          <a:spcPct val="0"/>
        </a:spcAft>
        <a:buChar char="–"/>
        <a:defRPr kumimoji="1">
          <a:solidFill>
            <a:schemeClr val="tx1"/>
          </a:solidFill>
          <a:latin typeface="+mn-lt"/>
          <a:ea typeface="+mn-ea"/>
        </a:defRPr>
      </a:lvl4pPr>
      <a:lvl5pPr marL="2057400" indent="-228600" algn="l" rtl="0" eaLnBrk="1" fontAlgn="base" hangingPunct="1">
        <a:spcBef>
          <a:spcPct val="20000"/>
        </a:spcBef>
        <a:spcAft>
          <a:spcPct val="0"/>
        </a:spcAft>
        <a:buChar char="•"/>
        <a:defRPr kumimoji="1">
          <a:solidFill>
            <a:schemeClr val="tx1"/>
          </a:solidFill>
          <a:latin typeface="+mn-lt"/>
          <a:ea typeface="+mn-ea"/>
        </a:defRPr>
      </a:lvl5pPr>
      <a:lvl6pPr marL="2514600" indent="-228600" algn="l" rtl="0" eaLnBrk="1" fontAlgn="base" hangingPunct="1">
        <a:spcBef>
          <a:spcPct val="20000"/>
        </a:spcBef>
        <a:spcAft>
          <a:spcPct val="0"/>
        </a:spcAft>
        <a:buChar char="•"/>
        <a:defRPr kumimoji="1">
          <a:solidFill>
            <a:schemeClr val="tx1"/>
          </a:solidFill>
          <a:latin typeface="+mn-lt"/>
          <a:ea typeface="+mn-ea"/>
        </a:defRPr>
      </a:lvl6pPr>
      <a:lvl7pPr marL="2971800" indent="-228600" algn="l" rtl="0" eaLnBrk="1" fontAlgn="base" hangingPunct="1">
        <a:spcBef>
          <a:spcPct val="20000"/>
        </a:spcBef>
        <a:spcAft>
          <a:spcPct val="0"/>
        </a:spcAft>
        <a:buChar char="•"/>
        <a:defRPr kumimoji="1">
          <a:solidFill>
            <a:schemeClr val="tx1"/>
          </a:solidFill>
          <a:latin typeface="+mn-lt"/>
          <a:ea typeface="+mn-ea"/>
        </a:defRPr>
      </a:lvl7pPr>
      <a:lvl8pPr marL="3429000" indent="-228600" algn="l" rtl="0" eaLnBrk="1" fontAlgn="base" hangingPunct="1">
        <a:spcBef>
          <a:spcPct val="20000"/>
        </a:spcBef>
        <a:spcAft>
          <a:spcPct val="0"/>
        </a:spcAft>
        <a:buChar char="•"/>
        <a:defRPr kumimoji="1">
          <a:solidFill>
            <a:schemeClr val="tx1"/>
          </a:solidFill>
          <a:latin typeface="+mn-lt"/>
          <a:ea typeface="+mn-ea"/>
        </a:defRPr>
      </a:lvl8pPr>
      <a:lvl9pPr marL="3886200" indent="-228600" algn="l" rtl="0" eaLnBrk="1" fontAlgn="base" hangingPunct="1">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31540" y="1124744"/>
            <a:ext cx="8229600" cy="529258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28836"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95836"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24836"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5BDA9AB-68BF-4C1C-A55C-6322ECA17994}" type="slidenum">
              <a:rPr lang="ja-JP" altLang="en-US" smtClean="0">
                <a:solidFill>
                  <a:prstClr val="black">
                    <a:tint val="75000"/>
                  </a:prstClr>
                </a:solidFill>
              </a:rPr>
              <a:pPr defTabSz="914400"/>
              <a:t>‹#›</a:t>
            </a:fld>
            <a:endParaRPr lang="ja-JP" altLang="en-US">
              <a:solidFill>
                <a:prstClr val="black">
                  <a:tint val="75000"/>
                </a:prstClr>
              </a:solidFill>
            </a:endParaRPr>
          </a:p>
        </p:txBody>
      </p:sp>
      <p:pic>
        <p:nvPicPr>
          <p:cNvPr id="7" name="Picture 13" descr="keklogo-a"/>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019" y="86757"/>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userDrawn="1"/>
        </p:nvSpPr>
        <p:spPr>
          <a:xfrm>
            <a:off x="560633" y="41617"/>
            <a:ext cx="671979" cy="461665"/>
          </a:xfrm>
          <a:prstGeom prst="rect">
            <a:avLst/>
          </a:prstGeom>
          <a:noFill/>
        </p:spPr>
        <p:txBody>
          <a:bodyPr wrap="none" rtlCol="0">
            <a:spAutoFit/>
          </a:bodyPr>
          <a:lstStyle/>
          <a:p>
            <a:pPr defTabSz="914400"/>
            <a:r>
              <a:rPr lang="en-US" altLang="ja-JP" sz="2400" b="1" dirty="0">
                <a:solidFill>
                  <a:prstClr val="black"/>
                </a:solidFill>
              </a:rPr>
              <a:t>KEK</a:t>
            </a:r>
            <a:endParaRPr lang="ja-JP" altLang="en-US" sz="2400" b="1" dirty="0">
              <a:solidFill>
                <a:prstClr val="black"/>
              </a:solidFill>
            </a:endParaRPr>
          </a:p>
        </p:txBody>
      </p:sp>
      <p:sp>
        <p:nvSpPr>
          <p:cNvPr id="9" name="テキスト ボックス 8"/>
          <p:cNvSpPr txBox="1"/>
          <p:nvPr userDrawn="1"/>
        </p:nvSpPr>
        <p:spPr>
          <a:xfrm>
            <a:off x="44058" y="395428"/>
            <a:ext cx="1186542" cy="323165"/>
          </a:xfrm>
          <a:prstGeom prst="rect">
            <a:avLst/>
          </a:prstGeom>
          <a:noFill/>
        </p:spPr>
        <p:txBody>
          <a:bodyPr wrap="none" rtlCol="0">
            <a:spAutoFit/>
          </a:bodyPr>
          <a:lstStyle/>
          <a:p>
            <a:pPr defTabSz="914400">
              <a:lnSpc>
                <a:spcPts val="900"/>
              </a:lnSpc>
            </a:pPr>
            <a:r>
              <a:rPr lang="en-US" altLang="ja-JP" sz="800" dirty="0">
                <a:solidFill>
                  <a:prstClr val="black"/>
                </a:solidFill>
              </a:rPr>
              <a:t>High Energy Accelerator</a:t>
            </a:r>
          </a:p>
          <a:p>
            <a:pPr defTabSz="914400">
              <a:lnSpc>
                <a:spcPts val="900"/>
              </a:lnSpc>
            </a:pPr>
            <a:r>
              <a:rPr lang="en-US" altLang="ja-JP" sz="800" dirty="0">
                <a:solidFill>
                  <a:prstClr val="black"/>
                </a:solidFill>
              </a:rPr>
              <a:t>Research Organization</a:t>
            </a:r>
            <a:endParaRPr lang="ja-JP" altLang="en-US" sz="800" dirty="0">
              <a:solidFill>
                <a:prstClr val="black"/>
              </a:solidFill>
            </a:endParaRPr>
          </a:p>
        </p:txBody>
      </p:sp>
      <p:sp>
        <p:nvSpPr>
          <p:cNvPr id="10" name="正方形/長方形 9"/>
          <p:cNvSpPr/>
          <p:nvPr userDrawn="1"/>
        </p:nvSpPr>
        <p:spPr>
          <a:xfrm>
            <a:off x="123269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3200" dirty="0">
              <a:solidFill>
                <a:prstClr val="white"/>
              </a:solidFill>
            </a:endParaRPr>
          </a:p>
        </p:txBody>
      </p:sp>
      <p:sp>
        <p:nvSpPr>
          <p:cNvPr id="2" name="タイトル プレースホルダー 1"/>
          <p:cNvSpPr>
            <a:spLocks noGrp="1"/>
          </p:cNvSpPr>
          <p:nvPr>
            <p:ph type="title"/>
          </p:nvPr>
        </p:nvSpPr>
        <p:spPr>
          <a:xfrm>
            <a:off x="1232695" y="13226"/>
            <a:ext cx="6903701" cy="598078"/>
          </a:xfrm>
          <a:prstGeom prst="rect">
            <a:avLst/>
          </a:prstGeom>
        </p:spPr>
        <p:txBody>
          <a:bodyPr vert="horz" lIns="91440" tIns="45720" rIns="91440" bIns="45720"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2596615854"/>
      </p:ext>
    </p:extLst>
  </p:cSld>
  <p:clrMap bg1="lt1" tx1="dk1" bg2="lt2" tx2="dk2" accent1="accent1" accent2="accent2" accent3="accent3" accent4="accent4" accent5="accent5" accent6="accent6" hlink="hlink" folHlink="folHlink"/>
  <p:sldLayoutIdLst>
    <p:sldLayoutId id="2147483730" r:id="rId1"/>
    <p:sldLayoutId id="2147483784" r:id="rId2"/>
    <p:sldLayoutId id="2147483785" r:id="rId3"/>
  </p:sldLayoutIdLst>
  <p:hf hdr="0" ftr="0" dt="0"/>
  <p:txStyles>
    <p:titleStyle>
      <a:lvl1pPr algn="ctr" defTabSz="914400" rtl="0" eaLnBrk="1" latinLnBrk="0" hangingPunct="1">
        <a:spcBef>
          <a:spcPct val="0"/>
        </a:spcBef>
        <a:buNone/>
        <a:defRPr kumimoji="1" sz="280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2950" indent="-285750" algn="l" defTabSz="914400" rtl="0" eaLnBrk="1" latinLnBrk="0" hangingPunct="1">
        <a:spcBef>
          <a:spcPct val="20000"/>
        </a:spcBef>
        <a:buClr>
          <a:srgbClr val="002060"/>
        </a:buClr>
        <a:buFontTx/>
        <a:buBlip>
          <a:blip r:embed="rId6"/>
        </a:buBlip>
        <a:defRPr kumimoji="1" sz="2800" kern="1200">
          <a:solidFill>
            <a:schemeClr val="tx1"/>
          </a:solidFill>
          <a:latin typeface="+mn-lt"/>
          <a:ea typeface="+mn-ea"/>
          <a:cs typeface="+mn-cs"/>
        </a:defRPr>
      </a:lvl2pPr>
      <a:lvl3pPr marL="1143000" indent="-228600" algn="l" defTabSz="914400"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7"/>
        </a:buBlip>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578" name="タイトル プレースホルダー 1"/>
          <p:cNvSpPr>
            <a:spLocks noGrp="1"/>
          </p:cNvSpPr>
          <p:nvPr>
            <p:ph type="title"/>
          </p:nvPr>
        </p:nvSpPr>
        <p:spPr bwMode="auto">
          <a:xfrm>
            <a:off x="457647" y="274588"/>
            <a:ext cx="822870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0" tIns="45661" rIns="91320" bIns="45661" numCol="1" anchor="ctr" anchorCtr="0" compatLnSpc="1">
            <a:prstTxWarp prst="textNoShape">
              <a:avLst/>
            </a:prstTxWarp>
          </a:bodyPr>
          <a:lstStyle/>
          <a:p>
            <a:pPr lvl="0"/>
            <a:r>
              <a:rPr lang="ja-JP" altLang="en-US"/>
              <a:t>マスター タイトルの書式設定</a:t>
            </a:r>
          </a:p>
        </p:txBody>
      </p:sp>
      <p:sp>
        <p:nvSpPr>
          <p:cNvPr id="152579" name="テキスト プレースホルダー 2"/>
          <p:cNvSpPr>
            <a:spLocks noGrp="1"/>
          </p:cNvSpPr>
          <p:nvPr>
            <p:ph type="body" idx="1"/>
          </p:nvPr>
        </p:nvSpPr>
        <p:spPr bwMode="auto">
          <a:xfrm>
            <a:off x="457647" y="1600653"/>
            <a:ext cx="8228707" cy="4525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0" tIns="45661" rIns="91320" bIns="45661"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648" y="6356827"/>
            <a:ext cx="2133079" cy="365001"/>
          </a:xfrm>
          <a:prstGeom prst="rect">
            <a:avLst/>
          </a:prstGeom>
        </p:spPr>
        <p:txBody>
          <a:bodyPr vert="horz" lIns="91320" tIns="45661" rIns="91320" bIns="45661" rtlCol="0" anchor="ctr"/>
          <a:lstStyle>
            <a:lvl1pPr algn="l" defTabSz="456604" fontAlgn="auto">
              <a:spcBef>
                <a:spcPts val="0"/>
              </a:spcBef>
              <a:spcAft>
                <a:spcPts val="0"/>
              </a:spcAft>
              <a:defRPr sz="1200" smtClean="0">
                <a:solidFill>
                  <a:prstClr val="black">
                    <a:tint val="75000"/>
                  </a:prstClr>
                </a:solidFill>
                <a:latin typeface="Calibri"/>
                <a:ea typeface="ＭＳ Ｐゴシック"/>
                <a:cs typeface="+mn-cs"/>
              </a:defRPr>
            </a:lvl1pPr>
          </a:lstStyle>
          <a:p>
            <a:pPr>
              <a:defRPr/>
            </a:pPr>
            <a:endParaRPr lang="ja-JP" altLang="en-US">
              <a:sym typeface="Palatino" charset="0"/>
            </a:endParaRPr>
          </a:p>
        </p:txBody>
      </p:sp>
      <p:sp>
        <p:nvSpPr>
          <p:cNvPr id="5" name="フッター プレースホルダー 4"/>
          <p:cNvSpPr>
            <a:spLocks noGrp="1"/>
          </p:cNvSpPr>
          <p:nvPr>
            <p:ph type="ftr" sz="quarter" idx="3"/>
          </p:nvPr>
        </p:nvSpPr>
        <p:spPr>
          <a:xfrm>
            <a:off x="3124281" y="6356827"/>
            <a:ext cx="2895451" cy="365001"/>
          </a:xfrm>
          <a:prstGeom prst="rect">
            <a:avLst/>
          </a:prstGeom>
        </p:spPr>
        <p:txBody>
          <a:bodyPr vert="horz" wrap="square" lIns="91320" tIns="45661" rIns="91320" bIns="45661" numCol="1" anchor="ctr" anchorCtr="0" compatLnSpc="1">
            <a:prstTxWarp prst="textNoShape">
              <a:avLst/>
            </a:prstTxWarp>
          </a:bodyPr>
          <a:lstStyle>
            <a:lvl1pPr algn="ctr" defTabSz="456014">
              <a:defRPr sz="1200" smtClean="0">
                <a:solidFill>
                  <a:srgbClr val="898989"/>
                </a:solidFill>
                <a:latin typeface="Calibri" charset="0"/>
                <a:ea typeface="ＭＳ Ｐゴシック" charset="0"/>
                <a:cs typeface="ＭＳ Ｐゴシック" charset="0"/>
              </a:defRPr>
            </a:lvl1pPr>
          </a:lstStyle>
          <a:p>
            <a:pPr fontAlgn="base">
              <a:spcBef>
                <a:spcPct val="0"/>
              </a:spcBef>
              <a:spcAft>
                <a:spcPct val="0"/>
              </a:spcAft>
              <a:defRPr/>
            </a:pPr>
            <a:endParaRPr lang="ja-JP" altLang="en-US">
              <a:sym typeface="Palatino" charset="0"/>
            </a:endParaRPr>
          </a:p>
        </p:txBody>
      </p:sp>
      <p:sp>
        <p:nvSpPr>
          <p:cNvPr id="6" name="スライド番号プレースホルダー 5"/>
          <p:cNvSpPr>
            <a:spLocks noGrp="1"/>
          </p:cNvSpPr>
          <p:nvPr>
            <p:ph type="sldNum" sz="quarter" idx="4"/>
          </p:nvPr>
        </p:nvSpPr>
        <p:spPr>
          <a:xfrm>
            <a:off x="6553275" y="6356827"/>
            <a:ext cx="2133079" cy="365001"/>
          </a:xfrm>
          <a:prstGeom prst="rect">
            <a:avLst/>
          </a:prstGeom>
        </p:spPr>
        <p:txBody>
          <a:bodyPr vert="horz" lIns="91320" tIns="45661" rIns="91320" bIns="45661" rtlCol="0" anchor="ctr"/>
          <a:lstStyle>
            <a:lvl1pPr algn="r" defTabSz="456604" fontAlgn="auto">
              <a:spcBef>
                <a:spcPts val="0"/>
              </a:spcBef>
              <a:spcAft>
                <a:spcPts val="0"/>
              </a:spcAft>
              <a:defRPr sz="1200">
                <a:solidFill>
                  <a:prstClr val="black">
                    <a:tint val="75000"/>
                  </a:prstClr>
                </a:solidFill>
                <a:latin typeface="Calibri"/>
                <a:ea typeface="ＭＳ Ｐゴシック"/>
                <a:cs typeface="+mn-cs"/>
              </a:defRPr>
            </a:lvl1pPr>
          </a:lstStyle>
          <a:p>
            <a:pPr>
              <a:defRPr/>
            </a:pPr>
            <a:fld id="{FBC41573-7F94-D54F-ABF6-B5ACF9137E3F}" type="slidenum">
              <a:rPr lang="ja-JP" altLang="en-US">
                <a:sym typeface="Palatino" charset="0"/>
              </a:rPr>
              <a:pPr>
                <a:defRPr/>
              </a:pPr>
              <a:t>‹#›</a:t>
            </a:fld>
            <a:endParaRPr lang="ja-JP" altLang="en-US">
              <a:sym typeface="Palatino" charset="0"/>
            </a:endParaRPr>
          </a:p>
        </p:txBody>
      </p:sp>
    </p:spTree>
    <p:extLst>
      <p:ext uri="{BB962C8B-B14F-4D97-AF65-F5344CB8AC3E}">
        <p14:creationId xmlns:p14="http://schemas.microsoft.com/office/powerpoint/2010/main" val="118228498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ctr" defTabSz="454162" rtl="0" eaLnBrk="0" fontAlgn="base" hangingPunct="0">
        <a:spcBef>
          <a:spcPct val="0"/>
        </a:spcBef>
        <a:spcAft>
          <a:spcPct val="0"/>
        </a:spcAft>
        <a:defRPr kumimoji="1" sz="4400" kern="1200">
          <a:solidFill>
            <a:schemeClr val="tx1"/>
          </a:solidFill>
          <a:latin typeface="+mj-lt"/>
          <a:ea typeface="ＭＳ Ｐゴシック" charset="0"/>
          <a:cs typeface="ＭＳ Ｐゴシック" charset="0"/>
        </a:defRPr>
      </a:lvl1pPr>
      <a:lvl2pPr algn="ctr" defTabSz="454162"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4162"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4162"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4162"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321106" algn="ctr" defTabSz="456014"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642216" algn="ctr" defTabSz="456014"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963323" algn="ctr" defTabSz="456014"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284434" algn="ctr" defTabSz="456014"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0344" indent="-340344" algn="l" defTabSz="454162" rtl="0" eaLnBrk="0" fontAlgn="base" hangingPunct="0">
        <a:spcBef>
          <a:spcPct val="20000"/>
        </a:spcBef>
        <a:spcAft>
          <a:spcPct val="0"/>
        </a:spcAft>
        <a:buFont typeface="Arial" charset="0"/>
        <a:buChar char="•"/>
        <a:defRPr kumimoji="1" sz="3200" kern="1200">
          <a:solidFill>
            <a:schemeClr val="tx1"/>
          </a:solidFill>
          <a:latin typeface="+mn-lt"/>
          <a:ea typeface="ＭＳ Ｐゴシック" charset="0"/>
          <a:cs typeface="ＭＳ Ｐゴシック" charset="0"/>
        </a:defRPr>
      </a:lvl1pPr>
      <a:lvl2pPr marL="739824" indent="-282318" algn="l" defTabSz="454162" rtl="0" eaLnBrk="0" fontAlgn="base" hangingPunct="0">
        <a:spcBef>
          <a:spcPct val="20000"/>
        </a:spcBef>
        <a:spcAft>
          <a:spcPct val="0"/>
        </a:spcAft>
        <a:buFont typeface="Arial" charset="0"/>
        <a:buChar char="–"/>
        <a:defRPr kumimoji="1" sz="2800" kern="1200">
          <a:solidFill>
            <a:schemeClr val="tx1"/>
          </a:solidFill>
          <a:latin typeface="+mn-lt"/>
          <a:ea typeface="ＭＳ Ｐゴシック" charset="0"/>
          <a:cs typeface="+mn-cs"/>
        </a:defRPr>
      </a:lvl2pPr>
      <a:lvl3pPr marL="1139306" indent="-225406" algn="l" defTabSz="454162" rtl="0" eaLnBrk="0" fontAlgn="base" hangingPunct="0">
        <a:spcBef>
          <a:spcPct val="20000"/>
        </a:spcBef>
        <a:spcAft>
          <a:spcPct val="0"/>
        </a:spcAft>
        <a:buFont typeface="Arial" charset="0"/>
        <a:buChar char="•"/>
        <a:defRPr kumimoji="1" sz="2400" kern="1200">
          <a:solidFill>
            <a:schemeClr val="tx1"/>
          </a:solidFill>
          <a:latin typeface="+mn-lt"/>
          <a:ea typeface="ＭＳ Ｐゴシック" charset="0"/>
          <a:cs typeface="+mn-cs"/>
        </a:defRPr>
      </a:lvl3pPr>
      <a:lvl4pPr marL="1596816" indent="-225406" algn="l" defTabSz="454162" rtl="0" eaLnBrk="0" fontAlgn="base" hangingPunct="0">
        <a:spcBef>
          <a:spcPct val="20000"/>
        </a:spcBef>
        <a:spcAft>
          <a:spcPct val="0"/>
        </a:spcAft>
        <a:buFont typeface="Arial" charset="0"/>
        <a:buChar char="–"/>
        <a:defRPr kumimoji="1" sz="2000" kern="1200">
          <a:solidFill>
            <a:schemeClr val="tx1"/>
          </a:solidFill>
          <a:latin typeface="+mn-lt"/>
          <a:ea typeface="ＭＳ Ｐゴシック" charset="0"/>
          <a:cs typeface="+mn-cs"/>
        </a:defRPr>
      </a:lvl4pPr>
      <a:lvl5pPr marL="2053210" indent="-225406" algn="l" defTabSz="454162" rtl="0" eaLnBrk="0" fontAlgn="base" hangingPunct="0">
        <a:spcBef>
          <a:spcPct val="20000"/>
        </a:spcBef>
        <a:spcAft>
          <a:spcPct val="0"/>
        </a:spcAft>
        <a:buFont typeface="Arial" charset="0"/>
        <a:buChar char="»"/>
        <a:defRPr kumimoji="1" sz="2000" kern="1200">
          <a:solidFill>
            <a:schemeClr val="tx1"/>
          </a:solidFill>
          <a:latin typeface="+mn-lt"/>
          <a:ea typeface="ＭＳ Ｐゴシック" charset="0"/>
          <a:cs typeface="+mn-cs"/>
        </a:defRPr>
      </a:lvl5pPr>
      <a:lvl6pPr marL="2511363" indent="-228302" algn="l" defTabSz="456604" rtl="0" eaLnBrk="1" latinLnBrk="0" hangingPunct="1">
        <a:spcBef>
          <a:spcPct val="20000"/>
        </a:spcBef>
        <a:buFont typeface="Arial"/>
        <a:buChar char="•"/>
        <a:defRPr kumimoji="1" sz="2000" kern="1200">
          <a:solidFill>
            <a:schemeClr val="tx1"/>
          </a:solidFill>
          <a:latin typeface="+mn-lt"/>
          <a:ea typeface="+mn-ea"/>
          <a:cs typeface="+mn-cs"/>
        </a:defRPr>
      </a:lvl6pPr>
      <a:lvl7pPr marL="2967971" indent="-228302" algn="l" defTabSz="456604" rtl="0" eaLnBrk="1" latinLnBrk="0" hangingPunct="1">
        <a:spcBef>
          <a:spcPct val="20000"/>
        </a:spcBef>
        <a:buFont typeface="Arial"/>
        <a:buChar char="•"/>
        <a:defRPr kumimoji="1" sz="2000" kern="1200">
          <a:solidFill>
            <a:schemeClr val="tx1"/>
          </a:solidFill>
          <a:latin typeface="+mn-lt"/>
          <a:ea typeface="+mn-ea"/>
          <a:cs typeface="+mn-cs"/>
        </a:defRPr>
      </a:lvl7pPr>
      <a:lvl8pPr marL="3424585" indent="-228302" algn="l" defTabSz="456604" rtl="0" eaLnBrk="1" latinLnBrk="0" hangingPunct="1">
        <a:spcBef>
          <a:spcPct val="20000"/>
        </a:spcBef>
        <a:buFont typeface="Arial"/>
        <a:buChar char="•"/>
        <a:defRPr kumimoji="1" sz="2000" kern="1200">
          <a:solidFill>
            <a:schemeClr val="tx1"/>
          </a:solidFill>
          <a:latin typeface="+mn-lt"/>
          <a:ea typeface="+mn-ea"/>
          <a:cs typeface="+mn-cs"/>
        </a:defRPr>
      </a:lvl8pPr>
      <a:lvl9pPr marL="3881188" indent="-228302" algn="l" defTabSz="456604"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6604" rtl="0" eaLnBrk="1" latinLnBrk="0" hangingPunct="1">
        <a:defRPr kumimoji="1" sz="1800" kern="1200">
          <a:solidFill>
            <a:schemeClr val="tx1"/>
          </a:solidFill>
          <a:latin typeface="+mn-lt"/>
          <a:ea typeface="+mn-ea"/>
          <a:cs typeface="+mn-cs"/>
        </a:defRPr>
      </a:lvl1pPr>
      <a:lvl2pPr marL="456604" algn="l" defTabSz="456604" rtl="0" eaLnBrk="1" latinLnBrk="0" hangingPunct="1">
        <a:defRPr kumimoji="1" sz="1800" kern="1200">
          <a:solidFill>
            <a:schemeClr val="tx1"/>
          </a:solidFill>
          <a:latin typeface="+mn-lt"/>
          <a:ea typeface="+mn-ea"/>
          <a:cs typeface="+mn-cs"/>
        </a:defRPr>
      </a:lvl2pPr>
      <a:lvl3pPr marL="913218" algn="l" defTabSz="456604" rtl="0" eaLnBrk="1" latinLnBrk="0" hangingPunct="1">
        <a:defRPr kumimoji="1" sz="1800" kern="1200">
          <a:solidFill>
            <a:schemeClr val="tx1"/>
          </a:solidFill>
          <a:latin typeface="+mn-lt"/>
          <a:ea typeface="+mn-ea"/>
          <a:cs typeface="+mn-cs"/>
        </a:defRPr>
      </a:lvl3pPr>
      <a:lvl4pPr marL="1369836" algn="l" defTabSz="456604" rtl="0" eaLnBrk="1" latinLnBrk="0" hangingPunct="1">
        <a:defRPr kumimoji="1" sz="1800" kern="1200">
          <a:solidFill>
            <a:schemeClr val="tx1"/>
          </a:solidFill>
          <a:latin typeface="+mn-lt"/>
          <a:ea typeface="+mn-ea"/>
          <a:cs typeface="+mn-cs"/>
        </a:defRPr>
      </a:lvl4pPr>
      <a:lvl5pPr marL="1826445" algn="l" defTabSz="456604" rtl="0" eaLnBrk="1" latinLnBrk="0" hangingPunct="1">
        <a:defRPr kumimoji="1" sz="1800" kern="1200">
          <a:solidFill>
            <a:schemeClr val="tx1"/>
          </a:solidFill>
          <a:latin typeface="+mn-lt"/>
          <a:ea typeface="+mn-ea"/>
          <a:cs typeface="+mn-cs"/>
        </a:defRPr>
      </a:lvl5pPr>
      <a:lvl6pPr marL="2283053" algn="l" defTabSz="456604" rtl="0" eaLnBrk="1" latinLnBrk="0" hangingPunct="1">
        <a:defRPr kumimoji="1" sz="1800" kern="1200">
          <a:solidFill>
            <a:schemeClr val="tx1"/>
          </a:solidFill>
          <a:latin typeface="+mn-lt"/>
          <a:ea typeface="+mn-ea"/>
          <a:cs typeface="+mn-cs"/>
        </a:defRPr>
      </a:lvl6pPr>
      <a:lvl7pPr marL="2739668" algn="l" defTabSz="456604" rtl="0" eaLnBrk="1" latinLnBrk="0" hangingPunct="1">
        <a:defRPr kumimoji="1" sz="1800" kern="1200">
          <a:solidFill>
            <a:schemeClr val="tx1"/>
          </a:solidFill>
          <a:latin typeface="+mn-lt"/>
          <a:ea typeface="+mn-ea"/>
          <a:cs typeface="+mn-cs"/>
        </a:defRPr>
      </a:lvl7pPr>
      <a:lvl8pPr marL="3196275" algn="l" defTabSz="456604" rtl="0" eaLnBrk="1" latinLnBrk="0" hangingPunct="1">
        <a:defRPr kumimoji="1" sz="1800" kern="1200">
          <a:solidFill>
            <a:schemeClr val="tx1"/>
          </a:solidFill>
          <a:latin typeface="+mn-lt"/>
          <a:ea typeface="+mn-ea"/>
          <a:cs typeface="+mn-cs"/>
        </a:defRPr>
      </a:lvl8pPr>
      <a:lvl9pPr marL="3652889" algn="l" defTabSz="456604"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0269" tIns="45136" rIns="90269" bIns="45136"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448"/>
            <a:ext cx="8229600" cy="4525963"/>
          </a:xfrm>
          <a:prstGeom prst="rect">
            <a:avLst/>
          </a:prstGeom>
        </p:spPr>
        <p:txBody>
          <a:bodyPr vert="horz" lIns="90269" tIns="45136" rIns="90269" bIns="45136"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1" y="6356597"/>
            <a:ext cx="2133600" cy="365125"/>
          </a:xfrm>
          <a:prstGeom prst="rect">
            <a:avLst/>
          </a:prstGeom>
        </p:spPr>
        <p:txBody>
          <a:bodyPr vert="horz" lIns="90269" tIns="45136" rIns="90269" bIns="45136" rtlCol="0" anchor="ctr"/>
          <a:lstStyle>
            <a:lvl1pPr algn="l">
              <a:defRPr sz="1200">
                <a:solidFill>
                  <a:schemeClr val="tx1">
                    <a:tint val="75000"/>
                  </a:schemeClr>
                </a:solidFill>
              </a:defRPr>
            </a:lvl1pPr>
          </a:lstStyle>
          <a:p>
            <a:pPr defTabSz="913827"/>
            <a:endParaRPr lang="ja-JP" altLang="en-US">
              <a:solidFill>
                <a:prstClr val="black">
                  <a:tint val="75000"/>
                </a:prstClr>
              </a:solidFill>
              <a:latin typeface="Calibri"/>
              <a:ea typeface="ＭＳ Ｐゴシック"/>
              <a:cs typeface="ＭＳ Ｐゴシック" pitchFamily="-29" charset="-128"/>
              <a:sym typeface="Palatino" charset="0"/>
            </a:endParaRPr>
          </a:p>
        </p:txBody>
      </p:sp>
      <p:sp>
        <p:nvSpPr>
          <p:cNvPr id="5" name="フッター プレースホルダー 4"/>
          <p:cNvSpPr>
            <a:spLocks noGrp="1"/>
          </p:cNvSpPr>
          <p:nvPr>
            <p:ph type="ftr" sz="quarter" idx="3"/>
          </p:nvPr>
        </p:nvSpPr>
        <p:spPr>
          <a:xfrm>
            <a:off x="3124202" y="6356597"/>
            <a:ext cx="2895600" cy="365125"/>
          </a:xfrm>
          <a:prstGeom prst="rect">
            <a:avLst/>
          </a:prstGeom>
        </p:spPr>
        <p:txBody>
          <a:bodyPr vert="horz" lIns="90269" tIns="45136" rIns="90269" bIns="45136" rtlCol="0" anchor="ctr"/>
          <a:lstStyle>
            <a:lvl1pPr algn="ctr">
              <a:defRPr sz="1200">
                <a:solidFill>
                  <a:schemeClr val="tx1">
                    <a:tint val="75000"/>
                  </a:schemeClr>
                </a:solidFill>
              </a:defRPr>
            </a:lvl1pPr>
          </a:lstStyle>
          <a:p>
            <a:pPr defTabSz="913827"/>
            <a:endParaRPr lang="ja-JP" altLang="en-US">
              <a:solidFill>
                <a:prstClr val="black">
                  <a:tint val="75000"/>
                </a:prstClr>
              </a:solidFill>
              <a:latin typeface="Calibri"/>
              <a:ea typeface="ＭＳ Ｐゴシック"/>
              <a:cs typeface="ＭＳ Ｐゴシック" pitchFamily="-29" charset="-128"/>
              <a:sym typeface="Palatino" charset="0"/>
            </a:endParaRPr>
          </a:p>
        </p:txBody>
      </p:sp>
      <p:sp>
        <p:nvSpPr>
          <p:cNvPr id="6" name="スライド番号プレースホルダー 5"/>
          <p:cNvSpPr>
            <a:spLocks noGrp="1"/>
          </p:cNvSpPr>
          <p:nvPr>
            <p:ph type="sldNum" sz="quarter" idx="4"/>
          </p:nvPr>
        </p:nvSpPr>
        <p:spPr>
          <a:xfrm>
            <a:off x="6553200" y="6356597"/>
            <a:ext cx="2133600" cy="365125"/>
          </a:xfrm>
          <a:prstGeom prst="rect">
            <a:avLst/>
          </a:prstGeom>
        </p:spPr>
        <p:txBody>
          <a:bodyPr vert="horz" lIns="90269" tIns="45136" rIns="90269" bIns="45136" rtlCol="0" anchor="ctr"/>
          <a:lstStyle>
            <a:lvl1pPr algn="r">
              <a:defRPr sz="1200">
                <a:solidFill>
                  <a:schemeClr val="tx1">
                    <a:tint val="75000"/>
                  </a:schemeClr>
                </a:solidFill>
              </a:defRPr>
            </a:lvl1pPr>
          </a:lstStyle>
          <a:p>
            <a:pPr defTabSz="913827"/>
            <a:fld id="{E4F7979C-F3EC-414B-A84B-0E2682D28D37}" type="slidenum">
              <a:rPr lang="ja-JP" altLang="en-US" smtClean="0">
                <a:solidFill>
                  <a:prstClr val="black">
                    <a:tint val="75000"/>
                  </a:prstClr>
                </a:solidFill>
                <a:latin typeface="Calibri"/>
                <a:ea typeface="ＭＳ Ｐゴシック"/>
                <a:cs typeface="ＭＳ Ｐゴシック" pitchFamily="-29" charset="-128"/>
                <a:sym typeface="Palatino" charset="0"/>
              </a:rPr>
              <a:pPr defTabSz="913827"/>
              <a:t>‹#›</a:t>
            </a:fld>
            <a:endParaRPr lang="ja-JP" altLang="en-US">
              <a:solidFill>
                <a:prstClr val="black">
                  <a:tint val="75000"/>
                </a:prstClr>
              </a:solidFill>
              <a:latin typeface="Calibri"/>
              <a:ea typeface="ＭＳ Ｐゴシック"/>
              <a:cs typeface="ＭＳ Ｐゴシック" pitchFamily="-29" charset="-128"/>
              <a:sym typeface="Palatino" charset="0"/>
            </a:endParaRPr>
          </a:p>
        </p:txBody>
      </p:sp>
    </p:spTree>
    <p:extLst>
      <p:ext uri="{BB962C8B-B14F-4D97-AF65-F5344CB8AC3E}">
        <p14:creationId xmlns:p14="http://schemas.microsoft.com/office/powerpoint/2010/main" val="286141512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defTabSz="902880" rtl="0" eaLnBrk="1" latinLnBrk="0" hangingPunct="1">
        <a:spcBef>
          <a:spcPct val="0"/>
        </a:spcBef>
        <a:buNone/>
        <a:defRPr kumimoji="1" sz="4400" kern="1200">
          <a:solidFill>
            <a:schemeClr val="tx1"/>
          </a:solidFill>
          <a:latin typeface="+mj-lt"/>
          <a:ea typeface="+mj-ea"/>
          <a:cs typeface="+mj-cs"/>
        </a:defRPr>
      </a:lvl1pPr>
    </p:titleStyle>
    <p:bodyStyle>
      <a:lvl1pPr marL="338621" indent="-338621" algn="l" defTabSz="90288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33572" indent="-282233" algn="l" defTabSz="90288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28640" indent="-225672" algn="l" defTabSz="90288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80090"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31554"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482981"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34434"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385896"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37326" indent="-225672" algn="l" defTabSz="90288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02880" rtl="0" eaLnBrk="1" latinLnBrk="0" hangingPunct="1">
        <a:defRPr kumimoji="1" sz="1800" kern="1200">
          <a:solidFill>
            <a:schemeClr val="tx1"/>
          </a:solidFill>
          <a:latin typeface="+mn-lt"/>
          <a:ea typeface="+mn-ea"/>
          <a:cs typeface="+mn-cs"/>
        </a:defRPr>
      </a:lvl1pPr>
      <a:lvl2pPr marL="451446" algn="l" defTabSz="902880" rtl="0" eaLnBrk="1" latinLnBrk="0" hangingPunct="1">
        <a:defRPr kumimoji="1" sz="1800" kern="1200">
          <a:solidFill>
            <a:schemeClr val="tx1"/>
          </a:solidFill>
          <a:latin typeface="+mn-lt"/>
          <a:ea typeface="+mn-ea"/>
          <a:cs typeface="+mn-cs"/>
        </a:defRPr>
      </a:lvl2pPr>
      <a:lvl3pPr marL="902880" algn="l" defTabSz="902880" rtl="0" eaLnBrk="1" latinLnBrk="0" hangingPunct="1">
        <a:defRPr kumimoji="1" sz="1800" kern="1200">
          <a:solidFill>
            <a:schemeClr val="tx1"/>
          </a:solidFill>
          <a:latin typeface="+mn-lt"/>
          <a:ea typeface="+mn-ea"/>
          <a:cs typeface="+mn-cs"/>
        </a:defRPr>
      </a:lvl3pPr>
      <a:lvl4pPr marL="1354370" algn="l" defTabSz="902880" rtl="0" eaLnBrk="1" latinLnBrk="0" hangingPunct="1">
        <a:defRPr kumimoji="1" sz="1800" kern="1200">
          <a:solidFill>
            <a:schemeClr val="tx1"/>
          </a:solidFill>
          <a:latin typeface="+mn-lt"/>
          <a:ea typeface="+mn-ea"/>
          <a:cs typeface="+mn-cs"/>
        </a:defRPr>
      </a:lvl4pPr>
      <a:lvl5pPr marL="1805818" algn="l" defTabSz="902880" rtl="0" eaLnBrk="1" latinLnBrk="0" hangingPunct="1">
        <a:defRPr kumimoji="1" sz="1800" kern="1200">
          <a:solidFill>
            <a:schemeClr val="tx1"/>
          </a:solidFill>
          <a:latin typeface="+mn-lt"/>
          <a:ea typeface="+mn-ea"/>
          <a:cs typeface="+mn-cs"/>
        </a:defRPr>
      </a:lvl5pPr>
      <a:lvl6pPr marL="2257277" algn="l" defTabSz="902880" rtl="0" eaLnBrk="1" latinLnBrk="0" hangingPunct="1">
        <a:defRPr kumimoji="1" sz="1800" kern="1200">
          <a:solidFill>
            <a:schemeClr val="tx1"/>
          </a:solidFill>
          <a:latin typeface="+mn-lt"/>
          <a:ea typeface="+mn-ea"/>
          <a:cs typeface="+mn-cs"/>
        </a:defRPr>
      </a:lvl6pPr>
      <a:lvl7pPr marL="2708707" algn="l" defTabSz="902880" rtl="0" eaLnBrk="1" latinLnBrk="0" hangingPunct="1">
        <a:defRPr kumimoji="1" sz="1800" kern="1200">
          <a:solidFill>
            <a:schemeClr val="tx1"/>
          </a:solidFill>
          <a:latin typeface="+mn-lt"/>
          <a:ea typeface="+mn-ea"/>
          <a:cs typeface="+mn-cs"/>
        </a:defRPr>
      </a:lvl7pPr>
      <a:lvl8pPr marL="3160159" algn="l" defTabSz="902880" rtl="0" eaLnBrk="1" latinLnBrk="0" hangingPunct="1">
        <a:defRPr kumimoji="1" sz="1800" kern="1200">
          <a:solidFill>
            <a:schemeClr val="tx1"/>
          </a:solidFill>
          <a:latin typeface="+mn-lt"/>
          <a:ea typeface="+mn-ea"/>
          <a:cs typeface="+mn-cs"/>
        </a:defRPr>
      </a:lvl8pPr>
      <a:lvl9pPr marL="3611607" algn="l" defTabSz="90288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microsoft.com/office/2007/relationships/hdphoto" Target="../media/hdphoto2.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tif"/></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12"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hyperlink" Target="http://www-acc.kek.jp/KEKB/pictures/KEKB_photo/KEKair2005/KEKair2004-04H.jpg" TargetMode="External"/><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2" Type="http://schemas.openxmlformats.org/officeDocument/2006/relationships/image" Target="../media/image41.tiff"/><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27.xml"/><Relationship Id="rId6" Type="http://schemas.openxmlformats.org/officeDocument/2006/relationships/image" Target="NULL"/><Relationship Id="rId24" Type="http://schemas.openxmlformats.org/officeDocument/2006/relationships/image" Target="NULL"/><Relationship Id="rId5" Type="http://schemas.openxmlformats.org/officeDocument/2006/relationships/image" Target="NULL"/><Relationship Id="rId23" Type="http://schemas.openxmlformats.org/officeDocument/2006/relationships/image" Target="NULL"/><Relationship Id="rId19" Type="http://schemas.openxmlformats.org/officeDocument/2006/relationships/image" Target="NULL"/><Relationship Id="rId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hyperlink" Target="http://www.jahep.org/files/ILC250GeVReport-EN-FINAL.pdf" TargetMode="External"/><Relationship Id="rId2" Type="http://schemas.openxmlformats.org/officeDocument/2006/relationships/hyperlink" Target="http://www.jahep.org/files/20170906-en.pdf" TargetMode="External"/><Relationship Id="rId1" Type="http://schemas.openxmlformats.org/officeDocument/2006/relationships/slideLayout" Target="../slideLayouts/slideLayout2.xml"/><Relationship Id="rId4" Type="http://schemas.openxmlformats.org/officeDocument/2006/relationships/hyperlink" Target="http://www.jahep.org/files/JAHEP-ILCstatement-170816-EN.pdf"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2.xml"/><Relationship Id="rId1" Type="http://schemas.openxmlformats.org/officeDocument/2006/relationships/vmlDrawing" Target="../drawings/vmlDrawing1.vml"/><Relationship Id="rId5" Type="http://schemas.openxmlformats.org/officeDocument/2006/relationships/image" Target="../media/image55.emf"/><Relationship Id="rId4" Type="http://schemas.openxmlformats.org/officeDocument/2006/relationships/package" Target="../embeddings/Microsoft_Excel_______.xlsx"/></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acc.kek.jp/KEKB/pictures/KEKB_photo/KEKair2005/KEKair2004-04H.jpg" TargetMode="Externa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hyperlink" Target="https://www.kek.jp/en/About/Roadmap/" TargetMode="Externa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sz="3200" dirty="0" smtClean="0">
                <a:solidFill>
                  <a:schemeClr val="tx1"/>
                </a:solidFill>
              </a:rPr>
              <a:t>Future of High Energy Physics in Japan</a:t>
            </a:r>
            <a:r>
              <a:rPr kumimoji="1" lang="en-US" altLang="ja-JP" sz="3200" dirty="0" smtClean="0">
                <a:solidFill>
                  <a:schemeClr val="tx1"/>
                </a:solidFill>
              </a:rPr>
              <a:t> </a:t>
            </a:r>
            <a:endParaRPr kumimoji="1" lang="ja-JP" altLang="en-US" sz="3200" dirty="0">
              <a:solidFill>
                <a:schemeClr val="tx1"/>
              </a:solidFill>
            </a:endParaRPr>
          </a:p>
        </p:txBody>
      </p:sp>
      <p:sp>
        <p:nvSpPr>
          <p:cNvPr id="5" name="サブタイトル 4"/>
          <p:cNvSpPr>
            <a:spLocks noGrp="1"/>
          </p:cNvSpPr>
          <p:nvPr>
            <p:ph type="subTitle" idx="1"/>
          </p:nvPr>
        </p:nvSpPr>
        <p:spPr>
          <a:xfrm>
            <a:off x="1371600" y="3886200"/>
            <a:ext cx="6400800" cy="1752600"/>
          </a:xfrm>
        </p:spPr>
        <p:txBody>
          <a:bodyPr>
            <a:normAutofit fontScale="70000" lnSpcReduction="20000"/>
          </a:bodyPr>
          <a:lstStyle/>
          <a:p>
            <a:r>
              <a:rPr kumimoji="1" lang="en-US" altLang="ja-JP" dirty="0" smtClean="0"/>
              <a:t>Yasuhiro Okada </a:t>
            </a:r>
          </a:p>
          <a:p>
            <a:r>
              <a:rPr lang="en-US" altLang="ja-JP" dirty="0" smtClean="0"/>
              <a:t>Executive Director, KEK</a:t>
            </a:r>
          </a:p>
          <a:p>
            <a:r>
              <a:rPr lang="en-US" altLang="ja-JP" dirty="0" smtClean="0"/>
              <a:t>The 40</a:t>
            </a:r>
            <a:r>
              <a:rPr lang="en-US" altLang="ja-JP" baseline="30000" dirty="0" smtClean="0"/>
              <a:t>th</a:t>
            </a:r>
            <a:r>
              <a:rPr lang="en-US" altLang="ja-JP" dirty="0" smtClean="0"/>
              <a:t> Anniversary Symposium of the US-Japan S&amp;T Cooperation Program in High Energy Physics</a:t>
            </a:r>
          </a:p>
          <a:p>
            <a:r>
              <a:rPr lang="en-US" altLang="ja-JP" dirty="0" smtClean="0"/>
              <a:t>  April 16, 2019, Est-West center, University of Hawaii</a:t>
            </a:r>
            <a:endParaRPr kumimoji="1" lang="ja-JP" altLang="en-US" dirty="0"/>
          </a:p>
        </p:txBody>
      </p:sp>
      <p:sp>
        <p:nvSpPr>
          <p:cNvPr id="2" name="スライド番号プレースホルダー 1"/>
          <p:cNvSpPr>
            <a:spLocks noGrp="1"/>
          </p:cNvSpPr>
          <p:nvPr>
            <p:ph type="sldNum" sz="quarter" idx="12"/>
          </p:nvPr>
        </p:nvSpPr>
        <p:spPr/>
        <p:txBody>
          <a:bodyPr/>
          <a:lstStyle/>
          <a:p>
            <a:fld id="{F5BDA9AB-68BF-4C1C-A55C-6322ECA17994}" type="slidenum">
              <a:rPr kumimoji="1" lang="ja-JP" altLang="en-US" smtClean="0"/>
              <a:t>1</a:t>
            </a:fld>
            <a:endParaRPr kumimoji="1" lang="ja-JP" altLang="en-US"/>
          </a:p>
        </p:txBody>
      </p:sp>
    </p:spTree>
    <p:extLst>
      <p:ext uri="{BB962C8B-B14F-4D97-AF65-F5344CB8AC3E}">
        <p14:creationId xmlns:p14="http://schemas.microsoft.com/office/powerpoint/2010/main" val="121805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J-PARC </a:t>
            </a:r>
            <a:r>
              <a:rPr kumimoji="1" lang="en-US" altLang="ja-JP" dirty="0" smtClean="0"/>
              <a:t>(HEP-related part)</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lang="en-US" altLang="ja-JP" dirty="0"/>
              <a:t>At </a:t>
            </a:r>
            <a:r>
              <a:rPr lang="en-US" altLang="ja-JP" dirty="0">
                <a:solidFill>
                  <a:srgbClr val="FF0000"/>
                </a:solidFill>
              </a:rPr>
              <a:t>the neutrino facility</a:t>
            </a:r>
            <a:r>
              <a:rPr lang="en-US" altLang="ja-JP" dirty="0"/>
              <a:t>, a significant improvement in the measurement precision of the T2K experiment will be pursued. In addition, preparatory studies are pushed forward to materialize the next generation of long-baseline neutrino oscillation experiments.</a:t>
            </a:r>
          </a:p>
          <a:p>
            <a:endParaRPr lang="en-US" altLang="ja-JP" dirty="0"/>
          </a:p>
          <a:p>
            <a:r>
              <a:rPr lang="en-US" altLang="ja-JP" dirty="0"/>
              <a:t>In research activities at the </a:t>
            </a:r>
            <a:r>
              <a:rPr lang="en-US" altLang="ja-JP" dirty="0">
                <a:solidFill>
                  <a:srgbClr val="FF0000"/>
                </a:solidFill>
              </a:rPr>
              <a:t>Hadron Experimental Facility</a:t>
            </a:r>
            <a:r>
              <a:rPr lang="en-US" altLang="ja-JP" dirty="0"/>
              <a:t>, experiments at the present and new primary proton beam lines will be steadily advanced, a new target capable of withstanding high intensity beams will be developed and introduced, and additional efforts will be made toward future extension of the facility</a:t>
            </a:r>
            <a:r>
              <a:rPr lang="en-US" altLang="ja-JP" dirty="0" smtClean="0"/>
              <a:t>.</a:t>
            </a:r>
          </a:p>
          <a:p>
            <a:pPr marL="0" indent="0">
              <a:buNone/>
            </a:pPr>
            <a:endParaRPr lang="en-US" altLang="ja-JP" dirty="0" smtClean="0"/>
          </a:p>
          <a:p>
            <a:r>
              <a:rPr lang="en-US" altLang="ja-JP" dirty="0"/>
              <a:t>Regarding </a:t>
            </a:r>
            <a:r>
              <a:rPr lang="en-US" altLang="ja-JP" dirty="0">
                <a:solidFill>
                  <a:srgbClr val="FF0000"/>
                </a:solidFill>
              </a:rPr>
              <a:t>J-PARC’s accelerator systems</a:t>
            </a:r>
            <a:r>
              <a:rPr lang="en-US" altLang="ja-JP" dirty="0"/>
              <a:t>, a high-priority item is to rapidly meet the design beam intensity goals, that is, a 1 MW-class beam, which exceeds the design intensity of 750 kW, with fast extraction, and a 100 kW or higher-power beam with slow extraction. In addition, the next stage upgrade plans for the facility will be prepared to achieve a major increase in the beam intensity.</a:t>
            </a:r>
            <a:endParaRPr lang="ja-JP" altLang="en-US" dirty="0"/>
          </a:p>
          <a:p>
            <a:endParaRPr lang="en-US" altLang="ja-JP" b="1" dirty="0"/>
          </a:p>
        </p:txBody>
      </p:sp>
      <p:sp>
        <p:nvSpPr>
          <p:cNvPr id="4" name="スライド番号プレースホルダー 3"/>
          <p:cNvSpPr>
            <a:spLocks noGrp="1"/>
          </p:cNvSpPr>
          <p:nvPr>
            <p:ph type="sldNum" sz="quarter" idx="12"/>
          </p:nvPr>
        </p:nvSpPr>
        <p:spPr/>
        <p:txBody>
          <a:bodyPr/>
          <a:lstStyle/>
          <a:p>
            <a:fld id="{F5BDA9AB-68BF-4C1C-A55C-6322ECA17994}" type="slidenum">
              <a:rPr kumimoji="1" lang="ja-JP" altLang="en-US" smtClean="0"/>
              <a:t>10</a:t>
            </a:fld>
            <a:endParaRPr kumimoji="1" lang="ja-JP" altLang="en-US"/>
          </a:p>
        </p:txBody>
      </p:sp>
    </p:spTree>
    <p:extLst>
      <p:ext uri="{BB962C8B-B14F-4D97-AF65-F5344CB8AC3E}">
        <p14:creationId xmlns:p14="http://schemas.microsoft.com/office/powerpoint/2010/main" val="120840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Super KEKB, LHC, ILC</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r>
              <a:rPr lang="en-US" altLang="ja-JP" dirty="0" smtClean="0"/>
              <a:t>The goal at </a:t>
            </a:r>
            <a:r>
              <a:rPr lang="en-US" altLang="ja-JP" dirty="0" err="1" smtClean="0"/>
              <a:t>SuperKEKB</a:t>
            </a:r>
            <a:r>
              <a:rPr lang="en-US" altLang="ja-JP" dirty="0" smtClean="0"/>
              <a:t>/Belle II is to complete the construction of the accelerator and detector facilities, and then to achieve the design luminosity performance on schedule and to initiate in-depth exploration of new physics.</a:t>
            </a:r>
          </a:p>
          <a:p>
            <a:endParaRPr lang="ja-JP" altLang="en-US" dirty="0" smtClean="0"/>
          </a:p>
          <a:p>
            <a:r>
              <a:rPr lang="en-US" altLang="ja-JP" dirty="0" smtClean="0"/>
              <a:t>The main agenda at LHC/ATLAS is to continually participate in the experiment and to take a proactive initiative in upgrade programs within the international collaboration at both the accelerator and detector facilities.</a:t>
            </a:r>
          </a:p>
          <a:p>
            <a:endParaRPr lang="en-US" altLang="ja-JP" dirty="0" smtClean="0"/>
          </a:p>
          <a:p>
            <a:r>
              <a:rPr lang="en-US" altLang="ja-JP" dirty="0" smtClean="0"/>
              <a:t>KEK will play a central role in creating an international preparatory group and will lead the effort on advanced R&amp;D, the engineering design of the apparatus and facility, and the organizational design toward early groundbreaking for the linear collider project to be hosted in Japan, within the framework of a global collaboration.</a:t>
            </a:r>
            <a:endParaRPr lang="ja-JP" altLang="en-US" dirty="0"/>
          </a:p>
        </p:txBody>
      </p:sp>
      <p:sp>
        <p:nvSpPr>
          <p:cNvPr id="4" name="スライド番号プレースホルダー 3"/>
          <p:cNvSpPr>
            <a:spLocks noGrp="1"/>
          </p:cNvSpPr>
          <p:nvPr>
            <p:ph type="sldNum" sz="quarter" idx="12"/>
          </p:nvPr>
        </p:nvSpPr>
        <p:spPr/>
        <p:txBody>
          <a:bodyPr/>
          <a:lstStyle/>
          <a:p>
            <a:fld id="{F5BDA9AB-68BF-4C1C-A55C-6322ECA17994}" type="slidenum">
              <a:rPr kumimoji="1" lang="ja-JP" altLang="en-US" smtClean="0"/>
              <a:t>11</a:t>
            </a:fld>
            <a:endParaRPr kumimoji="1" lang="ja-JP" altLang="en-US"/>
          </a:p>
        </p:txBody>
      </p:sp>
      <p:sp>
        <p:nvSpPr>
          <p:cNvPr id="6" name="正方形/長方形 5"/>
          <p:cNvSpPr/>
          <p:nvPr/>
        </p:nvSpPr>
        <p:spPr>
          <a:xfrm>
            <a:off x="1259632" y="2312876"/>
            <a:ext cx="7398804" cy="461665"/>
          </a:xfrm>
          <a:prstGeom prst="rect">
            <a:avLst/>
          </a:prstGeom>
        </p:spPr>
        <p:txBody>
          <a:bodyPr wrap="square">
            <a:spAutoFit/>
          </a:bodyPr>
          <a:lstStyle/>
          <a:p>
            <a:r>
              <a:rPr lang="en-US" altLang="ja-JP" sz="2400" dirty="0" smtClean="0">
                <a:solidFill>
                  <a:srgbClr val="FF0000"/>
                </a:solidFill>
              </a:rPr>
              <a:t>Full physics experiments has just started in March 2019. </a:t>
            </a:r>
            <a:endParaRPr lang="ja-JP" altLang="en-US" sz="2400" dirty="0">
              <a:solidFill>
                <a:srgbClr val="FF0000"/>
              </a:solidFill>
            </a:endParaRPr>
          </a:p>
        </p:txBody>
      </p:sp>
      <p:sp>
        <p:nvSpPr>
          <p:cNvPr id="7" name="テキスト ボックス 6"/>
          <p:cNvSpPr txBox="1"/>
          <p:nvPr/>
        </p:nvSpPr>
        <p:spPr>
          <a:xfrm>
            <a:off x="1367644" y="6343410"/>
            <a:ext cx="6896696" cy="461665"/>
          </a:xfrm>
          <a:prstGeom prst="rect">
            <a:avLst/>
          </a:prstGeom>
          <a:noFill/>
        </p:spPr>
        <p:txBody>
          <a:bodyPr wrap="none" rtlCol="0">
            <a:spAutoFit/>
          </a:bodyPr>
          <a:lstStyle/>
          <a:p>
            <a:r>
              <a:rPr kumimoji="1" lang="en-US" altLang="ja-JP" sz="2400" dirty="0" smtClean="0">
                <a:solidFill>
                  <a:srgbClr val="FF0000"/>
                </a:solidFill>
              </a:rPr>
              <a:t>The KEK-ILC action plan </a:t>
            </a:r>
            <a:r>
              <a:rPr lang="en-US" altLang="ja-JP" sz="2400" dirty="0" smtClean="0">
                <a:solidFill>
                  <a:srgbClr val="FF0000"/>
                </a:solidFill>
              </a:rPr>
              <a:t>was </a:t>
            </a:r>
            <a:r>
              <a:rPr kumimoji="1" lang="en-US" altLang="ja-JP" sz="2400" dirty="0" smtClean="0">
                <a:solidFill>
                  <a:srgbClr val="FF0000"/>
                </a:solidFill>
              </a:rPr>
              <a:t>released in January 2016.</a:t>
            </a:r>
            <a:endParaRPr kumimoji="1" lang="ja-JP" altLang="en-US" sz="2400" dirty="0">
              <a:solidFill>
                <a:srgbClr val="FF0000"/>
              </a:solidFill>
            </a:endParaRPr>
          </a:p>
        </p:txBody>
      </p:sp>
      <p:sp>
        <p:nvSpPr>
          <p:cNvPr id="8" name="テキスト ボックス 7"/>
          <p:cNvSpPr txBox="1"/>
          <p:nvPr/>
        </p:nvSpPr>
        <p:spPr>
          <a:xfrm>
            <a:off x="1245086" y="4011692"/>
            <a:ext cx="8028892" cy="461665"/>
          </a:xfrm>
          <a:prstGeom prst="rect">
            <a:avLst/>
          </a:prstGeom>
          <a:noFill/>
        </p:spPr>
        <p:txBody>
          <a:bodyPr wrap="square" rtlCol="0">
            <a:spAutoFit/>
          </a:bodyPr>
          <a:lstStyle/>
          <a:p>
            <a:r>
              <a:rPr kumimoji="1" lang="en-US" altLang="ja-JP" sz="2400" dirty="0" smtClean="0">
                <a:solidFill>
                  <a:srgbClr val="FF0000"/>
                </a:solidFill>
              </a:rPr>
              <a:t>The</a:t>
            </a:r>
            <a:r>
              <a:rPr kumimoji="1" lang="ja-JP" altLang="en-US" sz="2400" dirty="0" smtClean="0">
                <a:solidFill>
                  <a:srgbClr val="FF0000"/>
                </a:solidFill>
              </a:rPr>
              <a:t> </a:t>
            </a:r>
            <a:r>
              <a:rPr kumimoji="1" lang="en-US" altLang="ja-JP" sz="2400" dirty="0" smtClean="0">
                <a:solidFill>
                  <a:srgbClr val="FF0000"/>
                </a:solidFill>
              </a:rPr>
              <a:t>HL-LHC</a:t>
            </a:r>
            <a:r>
              <a:rPr kumimoji="1" lang="ja-JP" altLang="en-US" sz="2400" dirty="0" smtClean="0">
                <a:solidFill>
                  <a:srgbClr val="FF0000"/>
                </a:solidFill>
              </a:rPr>
              <a:t> </a:t>
            </a:r>
            <a:r>
              <a:rPr kumimoji="1" lang="en-US" altLang="ja-JP" sz="2400" dirty="0" smtClean="0">
                <a:solidFill>
                  <a:srgbClr val="FF0000"/>
                </a:solidFill>
              </a:rPr>
              <a:t>project</a:t>
            </a:r>
            <a:r>
              <a:rPr kumimoji="1" lang="ja-JP" altLang="en-US" sz="2400" dirty="0" smtClean="0">
                <a:solidFill>
                  <a:srgbClr val="FF0000"/>
                </a:solidFill>
              </a:rPr>
              <a:t> </a:t>
            </a:r>
            <a:r>
              <a:rPr kumimoji="1" lang="en-US" altLang="ja-JP" sz="2400" dirty="0" smtClean="0">
                <a:solidFill>
                  <a:srgbClr val="FF0000"/>
                </a:solidFill>
              </a:rPr>
              <a:t>is</a:t>
            </a:r>
            <a:r>
              <a:rPr kumimoji="1" lang="ja-JP" altLang="en-US" sz="2400" dirty="0" smtClean="0">
                <a:solidFill>
                  <a:srgbClr val="FF0000"/>
                </a:solidFill>
              </a:rPr>
              <a:t> </a:t>
            </a:r>
            <a:r>
              <a:rPr lang="en-US" altLang="ja-JP" sz="2400" dirty="0" smtClean="0">
                <a:solidFill>
                  <a:srgbClr val="FF0000"/>
                </a:solidFill>
              </a:rPr>
              <a:t>officially</a:t>
            </a:r>
            <a:r>
              <a:rPr kumimoji="1" lang="ja-JP" altLang="en-US" sz="2400" dirty="0" smtClean="0">
                <a:solidFill>
                  <a:srgbClr val="FF0000"/>
                </a:solidFill>
              </a:rPr>
              <a:t> </a:t>
            </a:r>
            <a:r>
              <a:rPr kumimoji="1" lang="en-US" altLang="ja-JP" sz="2400" dirty="0" smtClean="0">
                <a:solidFill>
                  <a:srgbClr val="FF0000"/>
                </a:solidFill>
              </a:rPr>
              <a:t>stared</a:t>
            </a:r>
            <a:r>
              <a:rPr kumimoji="1" lang="ja-JP" altLang="en-US" sz="2400" dirty="0" smtClean="0">
                <a:solidFill>
                  <a:srgbClr val="FF0000"/>
                </a:solidFill>
              </a:rPr>
              <a:t> </a:t>
            </a:r>
            <a:r>
              <a:rPr kumimoji="1" lang="en-US" altLang="ja-JP" sz="2400" dirty="0" smtClean="0">
                <a:solidFill>
                  <a:srgbClr val="FF0000"/>
                </a:solidFill>
              </a:rPr>
              <a:t>from</a:t>
            </a:r>
            <a:r>
              <a:rPr kumimoji="1" lang="ja-JP" altLang="en-US" sz="2400" dirty="0" smtClean="0">
                <a:solidFill>
                  <a:srgbClr val="FF0000"/>
                </a:solidFill>
              </a:rPr>
              <a:t> </a:t>
            </a:r>
            <a:r>
              <a:rPr kumimoji="1" lang="en-US" altLang="ja-JP" sz="2400" dirty="0" smtClean="0">
                <a:solidFill>
                  <a:srgbClr val="FF0000"/>
                </a:solidFill>
              </a:rPr>
              <a:t>the</a:t>
            </a:r>
            <a:r>
              <a:rPr kumimoji="1" lang="ja-JP" altLang="en-US" sz="2400" dirty="0" smtClean="0">
                <a:solidFill>
                  <a:srgbClr val="FF0000"/>
                </a:solidFill>
              </a:rPr>
              <a:t> </a:t>
            </a:r>
            <a:r>
              <a:rPr kumimoji="1" lang="en-US" altLang="ja-JP" sz="2400" dirty="0" smtClean="0">
                <a:solidFill>
                  <a:srgbClr val="FF0000"/>
                </a:solidFill>
              </a:rPr>
              <a:t>FY2019</a:t>
            </a:r>
            <a:r>
              <a:rPr kumimoji="1" lang="ja-JP" altLang="en-US" sz="2400" dirty="0" smtClean="0">
                <a:solidFill>
                  <a:srgbClr val="FF0000"/>
                </a:solidFill>
              </a:rPr>
              <a:t> </a:t>
            </a:r>
            <a:r>
              <a:rPr kumimoji="1" lang="en-US" altLang="ja-JP" sz="2400" dirty="0" smtClean="0">
                <a:solidFill>
                  <a:srgbClr val="FF0000"/>
                </a:solidFill>
              </a:rPr>
              <a:t>budget.</a:t>
            </a:r>
            <a:endParaRPr kumimoji="1" lang="ja-JP" altLang="en-US" sz="2400" dirty="0">
              <a:solidFill>
                <a:srgbClr val="FF0000"/>
              </a:solidFill>
            </a:endParaRPr>
          </a:p>
        </p:txBody>
      </p:sp>
    </p:spTree>
    <p:extLst>
      <p:ext uri="{BB962C8B-B14F-4D97-AF65-F5344CB8AC3E}">
        <p14:creationId xmlns:p14="http://schemas.microsoft.com/office/powerpoint/2010/main" val="3996019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J-PARC</a:t>
            </a:r>
            <a:endParaRPr kumimoji="1" lang="ja-JP" altLang="en-US" dirty="0"/>
          </a:p>
        </p:txBody>
      </p:sp>
      <p:sp>
        <p:nvSpPr>
          <p:cNvPr id="4" name="スライド番号プレースホルダー 3"/>
          <p:cNvSpPr>
            <a:spLocks noGrp="1"/>
          </p:cNvSpPr>
          <p:nvPr>
            <p:ph type="sldNum" sz="quarter" idx="12"/>
          </p:nvPr>
        </p:nvSpPr>
        <p:spPr/>
        <p:txBody>
          <a:bodyPr/>
          <a:lstStyle/>
          <a:p>
            <a:fld id="{F5BDA9AB-68BF-4C1C-A55C-6322ECA17994}" type="slidenum">
              <a:rPr kumimoji="1" lang="ja-JP" altLang="en-US" smtClean="0"/>
              <a:t>12</a:t>
            </a:fld>
            <a:endParaRPr kumimoji="1" lang="ja-JP" altLang="en-US"/>
          </a:p>
        </p:txBody>
      </p:sp>
      <p:pic>
        <p:nvPicPr>
          <p:cNvPr id="5" name="図 4"/>
          <p:cNvPicPr>
            <a:picLocks noChangeAspect="1"/>
          </p:cNvPicPr>
          <p:nvPr/>
        </p:nvPicPr>
        <p:blipFill>
          <a:blip r:embed="rId2"/>
          <a:stretch>
            <a:fillRect/>
          </a:stretch>
        </p:blipFill>
        <p:spPr>
          <a:xfrm>
            <a:off x="755576" y="728700"/>
            <a:ext cx="8067901" cy="6050927"/>
          </a:xfrm>
          <a:prstGeom prst="rect">
            <a:avLst/>
          </a:prstGeom>
        </p:spPr>
      </p:pic>
    </p:spTree>
    <p:extLst>
      <p:ext uri="{BB962C8B-B14F-4D97-AF65-F5344CB8AC3E}">
        <p14:creationId xmlns:p14="http://schemas.microsoft.com/office/powerpoint/2010/main" val="1371066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4" descr="01_T2K_0808-japan-korea"/>
          <p:cNvPicPr>
            <a:picLocks noChangeAspect="1" noChangeArrowheads="1"/>
          </p:cNvPicPr>
          <p:nvPr/>
        </p:nvPicPr>
        <p:blipFill>
          <a:blip r:embed="rId3" cstate="print"/>
          <a:srcRect l="621"/>
          <a:stretch>
            <a:fillRect/>
          </a:stretch>
        </p:blipFill>
        <p:spPr bwMode="auto">
          <a:xfrm>
            <a:off x="433424" y="599092"/>
            <a:ext cx="8397878" cy="3363156"/>
          </a:xfrm>
          <a:prstGeom prst="rect">
            <a:avLst/>
          </a:prstGeom>
          <a:noFill/>
          <a:ln w="9525">
            <a:noFill/>
            <a:miter lim="800000"/>
            <a:headEnd/>
            <a:tailEnd/>
          </a:ln>
        </p:spPr>
      </p:pic>
      <p:sp>
        <p:nvSpPr>
          <p:cNvPr id="27656" name="Rectangle 8"/>
          <p:cNvSpPr>
            <a:spLocks noGrp="1" noChangeArrowheads="1"/>
          </p:cNvSpPr>
          <p:nvPr>
            <p:ph type="title"/>
          </p:nvPr>
        </p:nvSpPr>
        <p:spPr>
          <a:xfrm>
            <a:off x="1223630" y="0"/>
            <a:ext cx="7698095" cy="571480"/>
          </a:xfrm>
        </p:spPr>
        <p:txBody>
          <a:bodyPr/>
          <a:lstStyle/>
          <a:p>
            <a:pPr eaLnBrk="1" hangingPunct="1"/>
            <a:r>
              <a:rPr lang="en-US" altLang="ja-JP" sz="2400" b="1" dirty="0">
                <a:ea typeface="HGPｺﾞｼｯｸE" pitchFamily="50" charset="-128"/>
              </a:rPr>
              <a:t>T2K (Tokai to </a:t>
            </a:r>
            <a:r>
              <a:rPr lang="en-US" altLang="ja-JP" sz="2400" b="1" dirty="0" err="1">
                <a:ea typeface="HGPｺﾞｼｯｸE" pitchFamily="50" charset="-128"/>
              </a:rPr>
              <a:t>Kamioka</a:t>
            </a:r>
            <a:r>
              <a:rPr lang="en-US" altLang="ja-JP" sz="2400" b="1" dirty="0">
                <a:ea typeface="HGPｺﾞｼｯｸE" pitchFamily="50" charset="-128"/>
              </a:rPr>
              <a:t>)  experiment</a:t>
            </a:r>
          </a:p>
        </p:txBody>
      </p:sp>
      <p:sp>
        <p:nvSpPr>
          <p:cNvPr id="18" name="コンテンツ プレースホルダ 17"/>
          <p:cNvSpPr>
            <a:spLocks noGrp="1"/>
          </p:cNvSpPr>
          <p:nvPr>
            <p:ph idx="1"/>
          </p:nvPr>
        </p:nvSpPr>
        <p:spPr>
          <a:xfrm>
            <a:off x="431540" y="4072241"/>
            <a:ext cx="8388932" cy="2561115"/>
          </a:xfrm>
        </p:spPr>
        <p:txBody>
          <a:bodyPr>
            <a:normAutofit/>
          </a:bodyPr>
          <a:lstStyle/>
          <a:p>
            <a:pPr>
              <a:defRPr/>
            </a:pPr>
            <a:r>
              <a:rPr lang="en-US" altLang="ja-JP" sz="2400" dirty="0" smtClean="0"/>
              <a:t>High intensity </a:t>
            </a:r>
            <a:r>
              <a:rPr lang="en-US" altLang="ja-JP" sz="2400" dirty="0" smtClean="0">
                <a:latin typeface="Symbol" pitchFamily="18" charset="2"/>
              </a:rPr>
              <a:t>n</a:t>
            </a:r>
            <a:r>
              <a:rPr lang="en-US" altLang="ja-JP" sz="2400" baseline="-25000" dirty="0" smtClean="0">
                <a:latin typeface="Symbol" pitchFamily="18" charset="2"/>
              </a:rPr>
              <a:t>m</a:t>
            </a:r>
            <a:r>
              <a:rPr lang="en-US" altLang="ja-JP" sz="2400" dirty="0" smtClean="0"/>
              <a:t> beam from J-PARC MR to Super-Kamiokande</a:t>
            </a:r>
          </a:p>
          <a:p>
            <a:pPr>
              <a:defRPr/>
            </a:pPr>
            <a:r>
              <a:rPr lang="en-US" altLang="ja-JP" sz="2400" dirty="0" smtClean="0">
                <a:sym typeface="Wingdings"/>
              </a:rPr>
              <a:t>Observation of </a:t>
            </a:r>
            <a:r>
              <a:rPr lang="en-US" altLang="ja-JP" sz="2400" dirty="0" smtClean="0">
                <a:latin typeface="Symbol" charset="2"/>
                <a:cs typeface="Symbol" charset="2"/>
                <a:sym typeface="Wingdings"/>
              </a:rPr>
              <a:t>n</a:t>
            </a:r>
            <a:r>
              <a:rPr lang="en-US" altLang="ja-JP" sz="2400" baseline="-25000" dirty="0" smtClean="0">
                <a:latin typeface="Symbol" charset="2"/>
                <a:cs typeface="Symbol" charset="2"/>
                <a:sym typeface="Wingdings"/>
              </a:rPr>
              <a:t>m</a:t>
            </a:r>
            <a:r>
              <a:rPr lang="en-US" altLang="ja-JP" sz="2400" dirty="0" smtClean="0">
                <a:sym typeface="Wingdings"/>
              </a:rPr>
              <a:t>  </a:t>
            </a:r>
            <a:r>
              <a:rPr lang="en-US" altLang="ja-JP" sz="2400" dirty="0" smtClean="0">
                <a:latin typeface="Symbol" charset="2"/>
                <a:cs typeface="Symbol" charset="2"/>
                <a:sym typeface="Wingdings"/>
              </a:rPr>
              <a:t>n</a:t>
            </a:r>
            <a:r>
              <a:rPr lang="en-US" altLang="ja-JP" sz="2400" baseline="-25000" dirty="0" smtClean="0">
                <a:sym typeface="Wingdings"/>
              </a:rPr>
              <a:t>e</a:t>
            </a:r>
            <a:r>
              <a:rPr lang="en-US" altLang="ja-JP" sz="2400" dirty="0" smtClean="0">
                <a:sym typeface="Wingdings"/>
              </a:rPr>
              <a:t> (2013)</a:t>
            </a:r>
          </a:p>
          <a:p>
            <a:pPr>
              <a:defRPr/>
            </a:pPr>
            <a:r>
              <a:rPr lang="en-US" altLang="ja-JP" sz="2400" dirty="0" smtClean="0">
                <a:sym typeface="Wingdings"/>
              </a:rPr>
              <a:t>Updated goals</a:t>
            </a:r>
            <a:endParaRPr lang="en-US" altLang="ja-JP" sz="2400" dirty="0" smtClean="0"/>
          </a:p>
          <a:p>
            <a:pPr lvl="1">
              <a:defRPr/>
            </a:pPr>
            <a:r>
              <a:rPr lang="en-US" altLang="ja-JP" sz="2000" dirty="0">
                <a:solidFill>
                  <a:srgbClr val="FF0000"/>
                </a:solidFill>
              </a:rPr>
              <a:t>Precise measurement of </a:t>
            </a:r>
            <a:r>
              <a:rPr lang="en-US" altLang="ja-JP" sz="2000" dirty="0">
                <a:solidFill>
                  <a:srgbClr val="FF0000"/>
                </a:solidFill>
                <a:latin typeface="Symbol" pitchFamily="18" charset="2"/>
              </a:rPr>
              <a:t>n</a:t>
            </a:r>
            <a:r>
              <a:rPr lang="en-US" altLang="ja-JP" sz="2000" baseline="-25000" dirty="0">
                <a:solidFill>
                  <a:srgbClr val="FF0000"/>
                </a:solidFill>
              </a:rPr>
              <a:t>e</a:t>
            </a:r>
            <a:r>
              <a:rPr lang="en-US" altLang="ja-JP" sz="2000" dirty="0">
                <a:solidFill>
                  <a:srgbClr val="FF0000"/>
                </a:solidFill>
              </a:rPr>
              <a:t> appearance</a:t>
            </a:r>
            <a:endParaRPr lang="en-US" altLang="ja-JP" sz="2000" dirty="0" smtClean="0">
              <a:sym typeface="Wingdings" pitchFamily="2" charset="2"/>
            </a:endParaRPr>
          </a:p>
          <a:p>
            <a:pPr lvl="1">
              <a:defRPr/>
            </a:pPr>
            <a:r>
              <a:rPr lang="en-US" altLang="ja-JP" sz="2000" dirty="0" smtClean="0">
                <a:solidFill>
                  <a:srgbClr val="FF0000"/>
                </a:solidFill>
                <a:sym typeface="Wingdings" pitchFamily="2" charset="2"/>
              </a:rPr>
              <a:t>Precise meas. of </a:t>
            </a:r>
            <a:r>
              <a:rPr lang="en-US" altLang="ja-JP" sz="2000" dirty="0" smtClean="0">
                <a:solidFill>
                  <a:srgbClr val="FF0000"/>
                </a:solidFill>
                <a:latin typeface="Symbol" pitchFamily="18" charset="2"/>
                <a:sym typeface="Wingdings" pitchFamily="2" charset="2"/>
              </a:rPr>
              <a:t>n</a:t>
            </a:r>
            <a:r>
              <a:rPr lang="en-US" altLang="ja-JP" sz="2000" baseline="-25000" dirty="0" smtClean="0">
                <a:solidFill>
                  <a:srgbClr val="FF0000"/>
                </a:solidFill>
                <a:latin typeface="Symbol" pitchFamily="18" charset="2"/>
                <a:sym typeface="Wingdings" pitchFamily="2" charset="2"/>
              </a:rPr>
              <a:t>m</a:t>
            </a:r>
            <a:r>
              <a:rPr lang="en-US" altLang="ja-JP" sz="2000" dirty="0" smtClean="0">
                <a:solidFill>
                  <a:srgbClr val="FF0000"/>
                </a:solidFill>
                <a:sym typeface="Wingdings" pitchFamily="2" charset="2"/>
              </a:rPr>
              <a:t> disappearance</a:t>
            </a:r>
            <a:endParaRPr lang="en-US" altLang="ja-JP" sz="2000" baseline="30000" dirty="0" smtClean="0">
              <a:solidFill>
                <a:srgbClr val="FF0000"/>
              </a:solidFill>
              <a:sym typeface="Wingdings" pitchFamily="2" charset="2"/>
            </a:endParaRPr>
          </a:p>
          <a:p>
            <a:pPr marL="456088" lvl="1" indent="0">
              <a:buNone/>
              <a:defRPr/>
            </a:pPr>
            <a:r>
              <a:rPr lang="en-US" altLang="ja-JP" sz="2000" dirty="0">
                <a:solidFill>
                  <a:srgbClr val="FF0000"/>
                </a:solidFill>
                <a:sym typeface="Wingdings"/>
              </a:rPr>
              <a:t> Measure</a:t>
            </a:r>
            <a:r>
              <a:rPr lang="en-US" altLang="ja-JP" sz="2000" dirty="0">
                <a:solidFill>
                  <a:srgbClr val="FF0000"/>
                </a:solidFill>
              </a:rPr>
              <a:t> CPV phase, contribution to mass </a:t>
            </a:r>
            <a:r>
              <a:rPr lang="en-US" altLang="ja-JP" sz="2000" dirty="0" err="1">
                <a:solidFill>
                  <a:srgbClr val="FF0000"/>
                </a:solidFill>
              </a:rPr>
              <a:t>hier</a:t>
            </a:r>
            <a:r>
              <a:rPr lang="en-US" altLang="ja-JP" sz="2000" dirty="0">
                <a:solidFill>
                  <a:srgbClr val="FF0000"/>
                </a:solidFill>
              </a:rPr>
              <a:t>. </a:t>
            </a:r>
            <a:r>
              <a:rPr lang="en-US" altLang="ja-JP" sz="2000" dirty="0" err="1">
                <a:solidFill>
                  <a:srgbClr val="FF0000"/>
                </a:solidFill>
              </a:rPr>
              <a:t>determ</a:t>
            </a:r>
            <a:r>
              <a:rPr lang="en-US" altLang="ja-JP" sz="2000" dirty="0">
                <a:solidFill>
                  <a:srgbClr val="FF0000"/>
                </a:solidFill>
              </a:rPr>
              <a:t>.</a:t>
            </a:r>
          </a:p>
        </p:txBody>
      </p:sp>
      <p:sp>
        <p:nvSpPr>
          <p:cNvPr id="20" name="スライド番号プレースホルダ 5"/>
          <p:cNvSpPr>
            <a:spLocks noGrp="1"/>
          </p:cNvSpPr>
          <p:nvPr>
            <p:ph type="sldNum" sz="quarter" idx="12"/>
          </p:nvPr>
        </p:nvSpPr>
        <p:spPr/>
        <p:txBody>
          <a:bodyPr/>
          <a:lstStyle/>
          <a:p>
            <a:pPr>
              <a:defRPr/>
            </a:pPr>
            <a:fld id="{F986ED23-02FC-4617-8A97-1E86CD43D4F6}" type="slidenum">
              <a:rPr lang="en-US" altLang="ja-JP" smtClean="0">
                <a:latin typeface="Times New Roman"/>
                <a:ea typeface="ＭＳ Ｐゴシック"/>
              </a:rPr>
              <a:pPr>
                <a:defRPr/>
              </a:pPr>
              <a:t>13</a:t>
            </a:fld>
            <a:endParaRPr lang="en-US" altLang="ja-JP" smtClean="0">
              <a:latin typeface="Times New Roman"/>
              <a:ea typeface="ＭＳ Ｐゴシック"/>
            </a:endParaRPr>
          </a:p>
        </p:txBody>
      </p:sp>
      <p:sp>
        <p:nvSpPr>
          <p:cNvPr id="3" name="テキスト ボックス 2"/>
          <p:cNvSpPr txBox="1"/>
          <p:nvPr/>
        </p:nvSpPr>
        <p:spPr>
          <a:xfrm>
            <a:off x="6781800" y="599091"/>
            <a:ext cx="2308895" cy="461665"/>
          </a:xfrm>
          <a:prstGeom prst="rect">
            <a:avLst/>
          </a:prstGeom>
          <a:solidFill>
            <a:srgbClr val="FFFF00"/>
          </a:solidFill>
          <a:ln>
            <a:solidFill>
              <a:srgbClr val="FF0000"/>
            </a:solidFill>
          </a:ln>
        </p:spPr>
        <p:txBody>
          <a:bodyPr wrap="none" lIns="91222" tIns="45612" rIns="91222" bIns="45612" rtlCol="0">
            <a:spAutoFit/>
          </a:bodyPr>
          <a:lstStyle/>
          <a:p>
            <a:r>
              <a:rPr lang="en-US" altLang="ja-JP" sz="2400" dirty="0"/>
              <a:t>2010~ (Running)</a:t>
            </a:r>
            <a:endParaRPr lang="ja-JP" altLang="en-US" sz="2400" dirty="0"/>
          </a:p>
        </p:txBody>
      </p:sp>
    </p:spTree>
    <p:extLst>
      <p:ext uri="{BB962C8B-B14F-4D97-AF65-F5344CB8AC3E}">
        <p14:creationId xmlns:p14="http://schemas.microsoft.com/office/powerpoint/2010/main" val="23805629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9"/>
          <p:cNvSpPr>
            <a:spLocks noGrp="1" noChangeArrowheads="1"/>
          </p:cNvSpPr>
          <p:nvPr>
            <p:ph type="sldNum" sz="quarter" idx="12"/>
          </p:nvPr>
        </p:nvSpPr>
        <p:spPr>
          <a:xfrm>
            <a:off x="6594683" y="6492875"/>
            <a:ext cx="2057400" cy="365125"/>
          </a:xfrm>
          <a:noFill/>
        </p:spPr>
        <p:txBody>
          <a:bodyPr/>
          <a:lstStyle/>
          <a:p>
            <a:fld id="{408D8931-E490-4EC9-A154-F70BC4D92815}" type="slidenum">
              <a:rPr lang="en-US" altLang="ja-JP" smtClean="0">
                <a:solidFill>
                  <a:schemeClr val="tx1"/>
                </a:solidFill>
                <a:latin typeface="Arial" pitchFamily="34" charset="0"/>
              </a:rPr>
              <a:pPr/>
              <a:t>14</a:t>
            </a:fld>
            <a:endParaRPr lang="en-US" altLang="ja-JP" dirty="0">
              <a:solidFill>
                <a:schemeClr val="tx1"/>
              </a:solidFill>
              <a:latin typeface="Arial" pitchFamily="34" charset="0"/>
            </a:endParaRPr>
          </a:p>
        </p:txBody>
      </p:sp>
      <p:sp>
        <p:nvSpPr>
          <p:cNvPr id="50" name="AutoShape 2" descr="「Arthur mcdonald」の画像検索結果"/>
          <p:cNvSpPr>
            <a:spLocks noChangeAspect="1" noChangeArrowheads="1"/>
          </p:cNvSpPr>
          <p:nvPr/>
        </p:nvSpPr>
        <p:spPr bwMode="auto">
          <a:xfrm>
            <a:off x="-31750" y="-136525"/>
            <a:ext cx="124777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Rectangle 8"/>
          <p:cNvSpPr txBox="1">
            <a:spLocks noChangeArrowheads="1"/>
          </p:cNvSpPr>
          <p:nvPr/>
        </p:nvSpPr>
        <p:spPr>
          <a:xfrm>
            <a:off x="1183824" y="0"/>
            <a:ext cx="7698095" cy="571480"/>
          </a:xfrm>
          <a:prstGeom prst="rect">
            <a:avLst/>
          </a:prstGeom>
        </p:spPr>
        <p:txBody>
          <a:bodyPr vert="horz" lIns="91236" tIns="45619" rIns="91236" bIns="45619" rtlCol="0" anchor="ctr">
            <a:noAutofit/>
          </a:bodyPr>
          <a:lstStyle>
            <a:lvl1pPr algn="ctr" defTabSz="912386" rtl="0" eaLnBrk="1" latinLnBrk="0" hangingPunct="1">
              <a:spcBef>
                <a:spcPct val="0"/>
              </a:spcBef>
              <a:buNone/>
              <a:defRPr kumimoji="1" sz="2800" kern="1200">
                <a:solidFill>
                  <a:schemeClr val="bg1"/>
                </a:solidFill>
                <a:latin typeface="+mj-lt"/>
                <a:ea typeface="+mj-ea"/>
                <a:cs typeface="+mj-cs"/>
              </a:defRPr>
            </a:lvl1pPr>
          </a:lstStyle>
          <a:p>
            <a:r>
              <a:rPr lang="en-US" altLang="ja-JP" sz="3200" dirty="0">
                <a:ea typeface="HGPｺﾞｼｯｸE" pitchFamily="50" charset="-128"/>
              </a:rPr>
              <a:t>T2K </a:t>
            </a:r>
            <a:r>
              <a:rPr lang="en-US" altLang="ja-JP" sz="3200" dirty="0" smtClean="0">
                <a:ea typeface="HGPｺﾞｼｯｸE" pitchFamily="50" charset="-128"/>
              </a:rPr>
              <a:t>experiment: Recent results</a:t>
            </a:r>
            <a:endParaRPr lang="en-US" altLang="ja-JP" sz="3200" dirty="0">
              <a:ea typeface="HGPｺﾞｼｯｸE"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08" y="1352376"/>
            <a:ext cx="3987800" cy="5461000"/>
          </a:xfrm>
          <a:prstGeom prst="rect">
            <a:avLst/>
          </a:prstGeom>
        </p:spPr>
      </p:pic>
      <p:sp>
        <p:nvSpPr>
          <p:cNvPr id="3" name="テキスト ボックス 2"/>
          <p:cNvSpPr txBox="1"/>
          <p:nvPr/>
        </p:nvSpPr>
        <p:spPr>
          <a:xfrm>
            <a:off x="242200" y="836712"/>
            <a:ext cx="4797852" cy="369332"/>
          </a:xfrm>
          <a:prstGeom prst="rect">
            <a:avLst/>
          </a:prstGeom>
          <a:noFill/>
        </p:spPr>
        <p:txBody>
          <a:bodyPr wrap="none" rtlCol="0">
            <a:spAutoFit/>
          </a:bodyPr>
          <a:lstStyle/>
          <a:p>
            <a:r>
              <a:rPr lang="en-US" altLang="ja-JP" b="1" dirty="0">
                <a:latin typeface="Meiryo" charset="-128"/>
                <a:ea typeface="Meiryo" charset="-128"/>
                <a:cs typeface="Meiryo" charset="-128"/>
              </a:rPr>
              <a:t>Latest </a:t>
            </a:r>
            <a:r>
              <a:rPr lang="en-US" altLang="ja-JP" b="1" dirty="0" err="1">
                <a:latin typeface="Meiryo" charset="-128"/>
                <a:ea typeface="Meiryo" charset="-128"/>
                <a:cs typeface="Meiryo" charset="-128"/>
              </a:rPr>
              <a:t>T2K</a:t>
            </a:r>
            <a:r>
              <a:rPr lang="en-US" altLang="ja-JP" b="1" dirty="0">
                <a:latin typeface="Meiryo" charset="-128"/>
                <a:ea typeface="Meiryo" charset="-128"/>
                <a:cs typeface="Meiryo" charset="-128"/>
              </a:rPr>
              <a:t> CP Violation Search Result</a:t>
            </a:r>
            <a:endParaRPr kumimoji="1" lang="ja-JP" altLang="en-US" b="1" dirty="0">
              <a:latin typeface="Meiryo" charset="-128"/>
              <a:ea typeface="Meiryo" charset="-128"/>
              <a:cs typeface="Meiryo" charset="-128"/>
            </a:endParaRPr>
          </a:p>
        </p:txBody>
      </p:sp>
      <p:pic>
        <p:nvPicPr>
          <p:cNvPr id="15" name="図 14"/>
          <p:cNvPicPr>
            <a:picLocks noChangeAspect="1"/>
          </p:cNvPicPr>
          <p:nvPr/>
        </p:nvPicPr>
        <p:blipFill>
          <a:blip r:embed="rId3"/>
          <a:stretch>
            <a:fillRect/>
          </a:stretch>
        </p:blipFill>
        <p:spPr>
          <a:xfrm>
            <a:off x="4680012" y="2744924"/>
            <a:ext cx="4008120" cy="2895600"/>
          </a:xfrm>
          <a:prstGeom prst="rect">
            <a:avLst/>
          </a:prstGeom>
        </p:spPr>
      </p:pic>
      <p:sp>
        <p:nvSpPr>
          <p:cNvPr id="33" name="テキスト ボックス 32"/>
          <p:cNvSpPr txBox="1"/>
          <p:nvPr/>
        </p:nvSpPr>
        <p:spPr>
          <a:xfrm>
            <a:off x="4279907" y="5589240"/>
            <a:ext cx="4864601" cy="830997"/>
          </a:xfrm>
          <a:prstGeom prst="rect">
            <a:avLst/>
          </a:prstGeom>
          <a:noFill/>
        </p:spPr>
        <p:txBody>
          <a:bodyPr wrap="none" rtlCol="0">
            <a:spAutoFit/>
          </a:bodyPr>
          <a:lstStyle/>
          <a:p>
            <a:r>
              <a:rPr kumimoji="1" lang="en-US" altLang="ja-JP" sz="1600" dirty="0" smtClean="0"/>
              <a:t>Best fit point : </a:t>
            </a:r>
            <a:r>
              <a:rPr kumimoji="1" lang="en-US" altLang="ja-JP" sz="1600" dirty="0" err="1" smtClean="0">
                <a:latin typeface="Symbol" charset="2"/>
                <a:ea typeface="Symbol" charset="2"/>
                <a:cs typeface="Symbol" charset="2"/>
              </a:rPr>
              <a:t>d</a:t>
            </a:r>
            <a:r>
              <a:rPr kumimoji="1" lang="en-US" altLang="ja-JP" sz="2000" baseline="-25000" dirty="0" err="1" smtClean="0"/>
              <a:t>CP</a:t>
            </a:r>
            <a:r>
              <a:rPr kumimoji="1" lang="en-US" altLang="ja-JP" sz="2000" baseline="-25000" dirty="0" smtClean="0"/>
              <a:t> </a:t>
            </a:r>
            <a:r>
              <a:rPr kumimoji="1" lang="en-US" altLang="ja-JP" sz="1600" dirty="0" smtClean="0"/>
              <a:t>= -1.885 rad in normal hierarchy</a:t>
            </a:r>
            <a:r>
              <a:rPr lang="en-US" altLang="ja-JP" sz="1600" dirty="0" smtClean="0"/>
              <a:t>.</a:t>
            </a:r>
          </a:p>
          <a:p>
            <a:r>
              <a:rPr kumimoji="1" lang="en-US" altLang="ja-JP" sz="1600" dirty="0" smtClean="0"/>
              <a:t>CP conserving values (</a:t>
            </a:r>
            <a:r>
              <a:rPr lang="en-US" altLang="ja-JP" sz="1600" dirty="0" err="1"/>
              <a:t>0</a:t>
            </a:r>
            <a:r>
              <a:rPr kumimoji="1" lang="en-US" altLang="ja-JP" sz="1600" dirty="0" err="1" smtClean="0"/>
              <a:t>,</a:t>
            </a:r>
            <a:r>
              <a:rPr kumimoji="1" lang="en-US" altLang="ja-JP" sz="1600" dirty="0" err="1" smtClean="0">
                <a:latin typeface="Symbol" charset="2"/>
                <a:ea typeface="Symbol" charset="2"/>
                <a:cs typeface="Symbol" charset="2"/>
              </a:rPr>
              <a:t>p</a:t>
            </a:r>
            <a:r>
              <a:rPr kumimoji="1" lang="en-US" altLang="ja-JP" sz="1600" dirty="0" smtClean="0"/>
              <a:t>) fall outside of 2</a:t>
            </a:r>
            <a:r>
              <a:rPr kumimoji="1" lang="en-US" altLang="ja-JP" sz="1600" dirty="0" smtClean="0">
                <a:latin typeface="Symbol" charset="2"/>
                <a:ea typeface="Symbol" charset="2"/>
                <a:cs typeface="Symbol" charset="2"/>
              </a:rPr>
              <a:t>s</a:t>
            </a:r>
            <a:r>
              <a:rPr kumimoji="1" lang="en-US" altLang="ja-JP" sz="1600" dirty="0" smtClean="0"/>
              <a:t> CL intervals.</a:t>
            </a:r>
          </a:p>
          <a:p>
            <a:r>
              <a:rPr lang="en-US" altLang="ja-JP" sz="1600" dirty="0" smtClean="0"/>
              <a:t>   - Suggestive, but </a:t>
            </a:r>
            <a:r>
              <a:rPr lang="en-US" altLang="ja-JP" sz="1600" b="1" dirty="0" smtClean="0"/>
              <a:t>need more data</a:t>
            </a:r>
            <a:r>
              <a:rPr lang="en-US" altLang="ja-JP" sz="1600" dirty="0" smtClean="0"/>
              <a:t>.</a:t>
            </a:r>
            <a:endParaRPr kumimoji="1" lang="ja-JP" altLang="en-US" sz="1600" dirty="0"/>
          </a:p>
        </p:txBody>
      </p:sp>
      <p:sp>
        <p:nvSpPr>
          <p:cNvPr id="34" name="テキスト ボックス 33"/>
          <p:cNvSpPr txBox="1"/>
          <p:nvPr/>
        </p:nvSpPr>
        <p:spPr>
          <a:xfrm>
            <a:off x="4860032" y="2339588"/>
            <a:ext cx="3882088" cy="369332"/>
          </a:xfrm>
          <a:prstGeom prst="rect">
            <a:avLst/>
          </a:prstGeom>
          <a:noFill/>
        </p:spPr>
        <p:txBody>
          <a:bodyPr wrap="none" rtlCol="0">
            <a:spAutoFit/>
          </a:bodyPr>
          <a:lstStyle/>
          <a:p>
            <a:r>
              <a:rPr kumimoji="1" lang="en-US" altLang="ja-JP" b="1" dirty="0" err="1" smtClean="0">
                <a:latin typeface="Meiryo" charset="-128"/>
                <a:ea typeface="Meiryo" charset="-128"/>
                <a:cs typeface="Meiryo" charset="-128"/>
              </a:rPr>
              <a:t>T2K</a:t>
            </a:r>
            <a:r>
              <a:rPr kumimoji="1" lang="en-US" altLang="ja-JP" b="1" dirty="0" smtClean="0">
                <a:latin typeface="Meiryo" charset="-128"/>
                <a:ea typeface="Meiryo" charset="-128"/>
                <a:cs typeface="Meiryo" charset="-128"/>
              </a:rPr>
              <a:t> fit with reactor constraint</a:t>
            </a:r>
            <a:endParaRPr kumimoji="1" lang="ja-JP" altLang="en-US" b="1" dirty="0">
              <a:latin typeface="Meiryo" charset="-128"/>
              <a:ea typeface="Meiryo" charset="-128"/>
              <a:cs typeface="Meiryo" charset="-128"/>
            </a:endParaRPr>
          </a:p>
        </p:txBody>
      </p:sp>
    </p:spTree>
    <p:extLst>
      <p:ext uri="{BB962C8B-B14F-4D97-AF65-F5344CB8AC3E}">
        <p14:creationId xmlns:p14="http://schemas.microsoft.com/office/powerpoint/2010/main" val="4294941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1171663-24B1-486C-9AB0-D93E83E7DB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7539" t="15596" b="40770"/>
          <a:stretch/>
        </p:blipFill>
        <p:spPr>
          <a:xfrm>
            <a:off x="3959932" y="2312876"/>
            <a:ext cx="4248472" cy="3212193"/>
          </a:xfrm>
          <a:prstGeom prst="rect">
            <a:avLst/>
          </a:prstGeom>
        </p:spPr>
      </p:pic>
      <p:sp>
        <p:nvSpPr>
          <p:cNvPr id="4" name="タイトル 1"/>
          <p:cNvSpPr txBox="1">
            <a:spLocks/>
          </p:cNvSpPr>
          <p:nvPr/>
        </p:nvSpPr>
        <p:spPr>
          <a:xfrm>
            <a:off x="1403648" y="80628"/>
            <a:ext cx="7055380" cy="504056"/>
          </a:xfrm>
          <a:prstGeom prst="rect">
            <a:avLst/>
          </a:prstGeom>
        </p:spPr>
        <p:txBody>
          <a:bodyPr vert="horz" lIns="91236" tIns="45619" rIns="91236" bIns="45619" rtlCol="0" anchor="ctr">
            <a:noAutofit/>
          </a:bodyPr>
          <a:lstStyle>
            <a:lvl1pPr algn="ctr" defTabSz="912386" rtl="0" eaLnBrk="1" latinLnBrk="0" hangingPunct="1">
              <a:spcBef>
                <a:spcPct val="0"/>
              </a:spcBef>
              <a:buNone/>
              <a:defRPr kumimoji="1" sz="2800" kern="1200">
                <a:solidFill>
                  <a:schemeClr val="bg1"/>
                </a:solidFill>
                <a:latin typeface="+mj-lt"/>
                <a:ea typeface="+mj-ea"/>
                <a:cs typeface="+mj-cs"/>
              </a:defRPr>
            </a:lvl1pPr>
          </a:lstStyle>
          <a:p>
            <a:pPr marL="0" marR="0" lvl="0" indent="0" algn="ctr" defTabSz="912386" rtl="0" eaLnBrk="1" fontAlgn="auto" latinLnBrk="0" hangingPunct="1">
              <a:lnSpc>
                <a:spcPct val="100000"/>
              </a:lnSpc>
              <a:spcBef>
                <a:spcPct val="0"/>
              </a:spcBef>
              <a:spcAft>
                <a:spcPts val="0"/>
              </a:spcAft>
              <a:buClrTx/>
              <a:buSzTx/>
              <a:buFontTx/>
              <a:buNone/>
              <a:tabLst/>
              <a:defRPr/>
            </a:pPr>
            <a:r>
              <a:rPr kumimoji="1" lang="en-US" altLang="ja-JP" sz="2400" b="1" i="0" u="none" strike="noStrike" kern="1200" cap="none" spc="0" normalizeH="0" baseline="0" noProof="0" smtClean="0">
                <a:ln>
                  <a:noFill/>
                </a:ln>
                <a:solidFill>
                  <a:prstClr val="white"/>
                </a:solidFill>
                <a:effectLst/>
                <a:uLnTx/>
                <a:uFillTx/>
                <a:latin typeface="Calibri"/>
                <a:ea typeface="ＭＳ Ｐゴシック" panose="020B0600070205080204" pitchFamily="50" charset="-128"/>
                <a:cs typeface="+mj-cs"/>
              </a:rPr>
              <a:t>Hyper-Kamiokande (U. of Tokyo)</a:t>
            </a:r>
            <a:endParaRPr kumimoji="1" lang="ja-JP" altLang="en-US" sz="2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5" name="コンテンツ プレースホルダー 2"/>
          <p:cNvSpPr>
            <a:spLocks noGrp="1"/>
          </p:cNvSpPr>
          <p:nvPr>
            <p:ph idx="1"/>
          </p:nvPr>
        </p:nvSpPr>
        <p:spPr>
          <a:xfrm>
            <a:off x="71501" y="980728"/>
            <a:ext cx="3924436" cy="5764214"/>
          </a:xfrm>
        </p:spPr>
        <p:txBody>
          <a:bodyPr>
            <a:normAutofit fontScale="55000" lnSpcReduction="20000"/>
          </a:bodyPr>
          <a:lstStyle/>
          <a:p>
            <a:r>
              <a:rPr lang="en-US" altLang="ja-JP" dirty="0"/>
              <a:t>Next-generation Water Cherenkov detector</a:t>
            </a:r>
          </a:p>
          <a:p>
            <a:pPr lvl="1"/>
            <a:r>
              <a:rPr lang="en-US" altLang="ja-JP" dirty="0" smtClean="0"/>
              <a:t>260kt</a:t>
            </a:r>
            <a:r>
              <a:rPr lang="ja-JP" altLang="en-US" dirty="0"/>
              <a:t> </a:t>
            </a:r>
            <a:r>
              <a:rPr lang="en-US" altLang="ja-JP" dirty="0" smtClean="0"/>
              <a:t>(190</a:t>
            </a:r>
            <a:r>
              <a:rPr kumimoji="1" lang="en-US" altLang="ja-JP" dirty="0" smtClean="0"/>
              <a:t>kt </a:t>
            </a:r>
            <a:r>
              <a:rPr kumimoji="1" lang="en-US" altLang="ja-JP" dirty="0"/>
              <a:t>fid</a:t>
            </a:r>
            <a:r>
              <a:rPr kumimoji="1" lang="en-US" altLang="ja-JP" dirty="0" smtClean="0"/>
              <a:t>. mass</a:t>
            </a:r>
            <a:r>
              <a:rPr kumimoji="1" lang="en-US" altLang="ja-JP" dirty="0"/>
              <a:t>) x 2</a:t>
            </a:r>
          </a:p>
          <a:p>
            <a:pPr lvl="1"/>
            <a:r>
              <a:rPr lang="en-US" altLang="ja-JP" dirty="0"/>
              <a:t>Staging</a:t>
            </a:r>
          </a:p>
          <a:p>
            <a:r>
              <a:rPr lang="en-US" altLang="ja-JP" dirty="0"/>
              <a:t>Detector location (candidate)</a:t>
            </a:r>
          </a:p>
          <a:p>
            <a:pPr lvl="1"/>
            <a:r>
              <a:rPr kumimoji="1" lang="en-US" altLang="ja-JP" dirty="0"/>
              <a:t>~8km south of SK</a:t>
            </a:r>
          </a:p>
          <a:p>
            <a:pPr lvl="1"/>
            <a:r>
              <a:rPr lang="en-US" altLang="ja-JP" dirty="0"/>
              <a:t>295km from J-PARC, @ same off-axis angle</a:t>
            </a:r>
          </a:p>
          <a:p>
            <a:pPr lvl="1"/>
            <a:r>
              <a:rPr kumimoji="1" lang="en-US" altLang="ja-JP" dirty="0"/>
              <a:t>650m overburden (1755m W.E.)</a:t>
            </a:r>
          </a:p>
          <a:p>
            <a:r>
              <a:rPr kumimoji="1" lang="en-US" altLang="ja-JP" dirty="0"/>
              <a:t>Physics goals</a:t>
            </a:r>
          </a:p>
          <a:p>
            <a:pPr lvl="1"/>
            <a:r>
              <a:rPr kumimoji="1" lang="en-US" altLang="ja-JP" dirty="0"/>
              <a:t>Accelerator neutrino</a:t>
            </a:r>
          </a:p>
          <a:p>
            <a:pPr lvl="2"/>
            <a:r>
              <a:rPr lang="en-US" altLang="ja-JP" dirty="0"/>
              <a:t>CPV in neutrino</a:t>
            </a:r>
          </a:p>
          <a:p>
            <a:pPr lvl="1"/>
            <a:r>
              <a:rPr lang="en-US" altLang="ja-JP" dirty="0"/>
              <a:t>Non-accelerator/</a:t>
            </a:r>
            <a:r>
              <a:rPr lang="en-US" altLang="ja-JP" dirty="0" err="1"/>
              <a:t>Astroparticle</a:t>
            </a:r>
            <a:endParaRPr kumimoji="1" lang="en-US" altLang="ja-JP" dirty="0"/>
          </a:p>
          <a:p>
            <a:pPr lvl="2"/>
            <a:r>
              <a:rPr lang="en-US" altLang="ja-JP" dirty="0"/>
              <a:t>Discovery of proton decay</a:t>
            </a:r>
          </a:p>
          <a:p>
            <a:pPr lvl="2"/>
            <a:r>
              <a:rPr lang="en-US" altLang="ja-JP" dirty="0" err="1"/>
              <a:t>Atm</a:t>
            </a:r>
            <a:r>
              <a:rPr lang="en-US" altLang="ja-JP" dirty="0"/>
              <a:t>-nu</a:t>
            </a:r>
          </a:p>
          <a:p>
            <a:pPr lvl="2"/>
            <a:r>
              <a:rPr kumimoji="1" lang="en-US" altLang="ja-JP" dirty="0"/>
              <a:t>Solar-nu</a:t>
            </a:r>
          </a:p>
          <a:p>
            <a:pPr lvl="2"/>
            <a:r>
              <a:rPr lang="en-US" altLang="ja-JP" dirty="0"/>
              <a:t>Supernova (relic) nu</a:t>
            </a:r>
          </a:p>
          <a:p>
            <a:r>
              <a:rPr lang="en-US" altLang="ja-JP" dirty="0"/>
              <a:t>ICRR/UT will take primary responsibility</a:t>
            </a:r>
          </a:p>
          <a:p>
            <a:r>
              <a:rPr lang="en-US" altLang="ja-JP" b="1" dirty="0" smtClean="0">
                <a:solidFill>
                  <a:srgbClr val="FF0000"/>
                </a:solidFill>
              </a:rPr>
              <a:t>Listed in the 2017 MEXT Roadmap of the Large Research Infrastructure</a:t>
            </a:r>
          </a:p>
          <a:p>
            <a:r>
              <a:rPr lang="en-US" altLang="ja-JP" b="1" dirty="0" smtClean="0">
                <a:solidFill>
                  <a:srgbClr val="FF0000"/>
                </a:solidFill>
              </a:rPr>
              <a:t>A decision by MEXT to be made     in 2019.</a:t>
            </a:r>
            <a:endParaRPr lang="en-US" altLang="ja-JP" b="1" dirty="0">
              <a:solidFill>
                <a:srgbClr val="FF0000"/>
              </a:solidFill>
            </a:endParaRPr>
          </a:p>
        </p:txBody>
      </p:sp>
      <p:sp>
        <p:nvSpPr>
          <p:cNvPr id="6" name="スライド番号プレースホルダー 3"/>
          <p:cNvSpPr>
            <a:spLocks noGrp="1"/>
          </p:cNvSpPr>
          <p:nvPr>
            <p:ph type="sldNum" sz="quarter" idx="12"/>
          </p:nvPr>
        </p:nvSpPr>
        <p:spPr>
          <a:xfrm>
            <a:off x="6524836" y="6492918"/>
            <a:ext cx="2133600" cy="365125"/>
          </a:xfrm>
        </p:spPr>
        <p:txBody>
          <a:bodyPr/>
          <a:lstStyle/>
          <a:p>
            <a:pPr marL="0" marR="0" lvl="0" indent="0" algn="r" defTabSz="912386" rtl="0" eaLnBrk="1" fontAlgn="auto" latinLnBrk="0" hangingPunct="1">
              <a:lnSpc>
                <a:spcPct val="100000"/>
              </a:lnSpc>
              <a:spcBef>
                <a:spcPts val="0"/>
              </a:spcBef>
              <a:spcAft>
                <a:spcPts val="0"/>
              </a:spcAft>
              <a:buClrTx/>
              <a:buSzTx/>
              <a:buFontTx/>
              <a:buNone/>
              <a:tabLst/>
              <a:defRPr/>
            </a:pPr>
            <a:fld id="{86CB4B4D-7CA3-9044-876B-883B54F8677D}" type="slidenum">
              <a:rPr kumimoji="1" lang="en-US" altLang="ja-JP" sz="1200" b="0" i="0" u="none" strike="noStrike" kern="1200" cap="none" spc="0" normalizeH="0" baseline="0" noProof="0" smtClean="0">
                <a:ln>
                  <a:noFill/>
                </a:ln>
                <a:solidFill>
                  <a:prstClr val="white">
                    <a:tint val="75000"/>
                  </a:prstClr>
                </a:solidFill>
                <a:effectLst/>
                <a:uLnTx/>
                <a:uFillTx/>
                <a:latin typeface="Calibri"/>
                <a:ea typeface="ＭＳ Ｐゴシック" panose="020B0600070205080204" pitchFamily="50" charset="-128"/>
                <a:cs typeface="+mn-cs"/>
              </a:rPr>
              <a:pPr marL="0" marR="0" lvl="0" indent="0" algn="r" defTabSz="912386" rtl="0" eaLnBrk="1" fontAlgn="auto" latinLnBrk="0" hangingPunct="1">
                <a:lnSpc>
                  <a:spcPct val="100000"/>
                </a:lnSpc>
                <a:spcBef>
                  <a:spcPts val="0"/>
                </a:spcBef>
                <a:spcAft>
                  <a:spcPts val="0"/>
                </a:spcAft>
                <a:buClrTx/>
                <a:buSzTx/>
                <a:buFontTx/>
                <a:buNone/>
                <a:tabLst/>
                <a:defRPr/>
              </a:pPr>
              <a:t>15</a:t>
            </a:fld>
            <a:endParaRPr kumimoji="1" lang="en-US" altLang="ja-JP" sz="1200" b="0" i="0" u="none" strike="noStrike" kern="1200" cap="none" spc="0" normalizeH="0" baseline="0" noProof="0">
              <a:ln>
                <a:noFill/>
              </a:ln>
              <a:solidFill>
                <a:prstClr val="white">
                  <a:tint val="75000"/>
                </a:prstClr>
              </a:solidFill>
              <a:effectLst/>
              <a:uLnTx/>
              <a:uFillTx/>
              <a:latin typeface="Calibri"/>
              <a:ea typeface="ＭＳ Ｐゴシック" panose="020B0600070205080204" pitchFamily="50" charset="-128"/>
              <a:cs typeface="+mn-cs"/>
            </a:endParaRPr>
          </a:p>
        </p:txBody>
      </p:sp>
      <p:pic>
        <p:nvPicPr>
          <p:cNvPr id="8" name="図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81522" y="735171"/>
            <a:ext cx="2454969" cy="1793854"/>
          </a:xfrm>
          <a:prstGeom prst="rect">
            <a:avLst/>
          </a:prstGeom>
        </p:spPr>
      </p:pic>
      <p:pic>
        <p:nvPicPr>
          <p:cNvPr id="9" name="図 8"/>
          <p:cNvPicPr>
            <a:picLocks noChangeAspect="1"/>
          </p:cNvPicPr>
          <p:nvPr/>
        </p:nvPicPr>
        <p:blipFill rotWithShape="1">
          <a:blip r:embed="rId4" cstate="print">
            <a:extLst>
              <a:ext uri="{28A0092B-C50C-407E-A947-70E740481C1C}">
                <a14:useLocalDpi xmlns:a14="http://schemas.microsoft.com/office/drawing/2010/main"/>
              </a:ext>
            </a:extLst>
          </a:blip>
          <a:srcRect r="48889" b="63420"/>
          <a:stretch/>
        </p:blipFill>
        <p:spPr>
          <a:xfrm>
            <a:off x="3920032" y="1052412"/>
            <a:ext cx="2348238" cy="1241254"/>
          </a:xfrm>
          <a:prstGeom prst="rect">
            <a:avLst/>
          </a:prstGeom>
        </p:spPr>
      </p:pic>
      <p:pic>
        <p:nvPicPr>
          <p:cNvPr id="10" name="Picture 24" descr="01_T2K_0808-japan-korea"/>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8832"/>
          <a:stretch/>
        </p:blipFill>
        <p:spPr bwMode="auto">
          <a:xfrm>
            <a:off x="6156176" y="5317962"/>
            <a:ext cx="2785841" cy="1530905"/>
          </a:xfrm>
          <a:prstGeom prst="rect">
            <a:avLst/>
          </a:prstGeom>
          <a:noFill/>
          <a:ln w="9525">
            <a:noFill/>
            <a:miter lim="800000"/>
            <a:headEnd/>
            <a:tailEnd/>
          </a:ln>
        </p:spPr>
      </p:pic>
    </p:spTree>
    <p:extLst>
      <p:ext uri="{BB962C8B-B14F-4D97-AF65-F5344CB8AC3E}">
        <p14:creationId xmlns:p14="http://schemas.microsoft.com/office/powerpoint/2010/main" val="2869044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DDDE013-9332-024F-BEE0-6E069F8A48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60" y="1787933"/>
            <a:ext cx="9144000" cy="5070067"/>
          </a:xfrm>
          <a:prstGeom prst="rect">
            <a:avLst/>
          </a:prstGeom>
        </p:spPr>
      </p:pic>
      <p:pic>
        <p:nvPicPr>
          <p:cNvPr id="242689" name="Picture 4" descr="hadron_hall_old_COMET_A_120719"/>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100" b="97900" l="0" r="99692"/>
                    </a14:imgEffect>
                  </a14:imgLayer>
                </a14:imgProps>
              </a:ext>
              <a:ext uri="{28A0092B-C50C-407E-A947-70E740481C1C}">
                <a14:useLocalDpi xmlns:a14="http://schemas.microsoft.com/office/drawing/2010/main"/>
              </a:ext>
            </a:extLst>
          </a:blip>
          <a:srcRect/>
          <a:stretch>
            <a:fillRect/>
          </a:stretch>
        </p:blipFill>
        <p:spPr bwMode="auto">
          <a:xfrm>
            <a:off x="521271" y="213198"/>
            <a:ext cx="8369350" cy="6436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正方形/長方形 3"/>
          <p:cNvSpPr/>
          <p:nvPr/>
        </p:nvSpPr>
        <p:spPr>
          <a:xfrm rot="20654270">
            <a:off x="3050612" y="3823030"/>
            <a:ext cx="3711401" cy="492249"/>
          </a:xfrm>
          <a:prstGeom prst="rect">
            <a:avLst/>
          </a:prstGeom>
          <a:solidFill>
            <a:schemeClr val="accent6">
              <a:alpha val="24000"/>
            </a:schemeClr>
          </a:solidFill>
          <a:ln w="47625"/>
        </p:spPr>
        <p:style>
          <a:lnRef idx="1">
            <a:schemeClr val="accent2"/>
          </a:lnRef>
          <a:fillRef idx="3">
            <a:schemeClr val="accent2"/>
          </a:fillRef>
          <a:effectRef idx="2">
            <a:schemeClr val="accent2"/>
          </a:effectRef>
          <a:fontRef idx="minor">
            <a:schemeClr val="lt1"/>
          </a:fontRef>
        </p:style>
        <p:txBody>
          <a:bodyPr lIns="91330" tIns="45665" rIns="91330" bIns="45665" anchor="ctr"/>
          <a:lstStyle/>
          <a:p>
            <a:pPr marL="0" marR="0" lvl="0" indent="0" algn="ctr" defTabSz="642744" rtl="0" eaLnBrk="1" fontAlgn="base" latinLnBrk="0" hangingPunct="1">
              <a:lnSpc>
                <a:spcPct val="100000"/>
              </a:lnSpc>
              <a:spcBef>
                <a:spcPct val="0"/>
              </a:spcBef>
              <a:spcAft>
                <a:spcPct val="0"/>
              </a:spcAft>
              <a:buClrTx/>
              <a:buSzTx/>
              <a:buFontTx/>
              <a:buNone/>
              <a:tabLst/>
              <a:defRPr/>
            </a:pPr>
            <a:endParaRPr kumimoji="1" lang="ja-JP" altLang="en-US" sz="2200" b="0"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sym typeface="Palatino" charset="0"/>
            </a:endParaRPr>
          </a:p>
        </p:txBody>
      </p:sp>
      <p:sp>
        <p:nvSpPr>
          <p:cNvPr id="6" name="フリーフォーム 5"/>
          <p:cNvSpPr/>
          <p:nvPr/>
        </p:nvSpPr>
        <p:spPr>
          <a:xfrm>
            <a:off x="4780732" y="3429000"/>
            <a:ext cx="4247182" cy="3038326"/>
          </a:xfrm>
          <a:custGeom>
            <a:avLst/>
            <a:gdLst>
              <a:gd name="connsiteX0" fmla="*/ 1701497 w 3193388"/>
              <a:gd name="connsiteY0" fmla="*/ 2021954 h 2021954"/>
              <a:gd name="connsiteX1" fmla="*/ 727452 w 3193388"/>
              <a:gd name="connsiteY1" fmla="*/ 973990 h 2021954"/>
              <a:gd name="connsiteX2" fmla="*/ 0 w 3193388"/>
              <a:gd name="connsiteY2" fmla="*/ 850700 h 2021954"/>
              <a:gd name="connsiteX3" fmla="*/ 147957 w 3193388"/>
              <a:gd name="connsiteY3" fmla="*/ 271238 h 2021954"/>
              <a:gd name="connsiteX4" fmla="*/ 1602859 w 3193388"/>
              <a:gd name="connsiteY4" fmla="*/ 394528 h 2021954"/>
              <a:gd name="connsiteX5" fmla="*/ 2317981 w 3193388"/>
              <a:gd name="connsiteY5" fmla="*/ 0 h 2021954"/>
              <a:gd name="connsiteX6" fmla="*/ 3193388 w 3193388"/>
              <a:gd name="connsiteY6" fmla="*/ 776726 h 2021954"/>
              <a:gd name="connsiteX7" fmla="*/ 1664507 w 3193388"/>
              <a:gd name="connsiteY7" fmla="*/ 1984967 h 202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3388" h="2021954">
                <a:moveTo>
                  <a:pt x="1701497" y="2021954"/>
                </a:moveTo>
                <a:lnTo>
                  <a:pt x="727452" y="973990"/>
                </a:lnTo>
                <a:lnTo>
                  <a:pt x="0" y="850700"/>
                </a:lnTo>
                <a:lnTo>
                  <a:pt x="147957" y="271238"/>
                </a:lnTo>
                <a:lnTo>
                  <a:pt x="1602859" y="394528"/>
                </a:lnTo>
                <a:lnTo>
                  <a:pt x="2317981" y="0"/>
                </a:lnTo>
                <a:lnTo>
                  <a:pt x="3193388" y="776726"/>
                </a:lnTo>
                <a:lnTo>
                  <a:pt x="1664507" y="1984967"/>
                </a:lnTo>
              </a:path>
            </a:pathLst>
          </a:custGeom>
          <a:solidFill>
            <a:schemeClr val="accent1">
              <a:lumMod val="20000"/>
              <a:lumOff val="80000"/>
              <a:alpha val="30000"/>
            </a:schemeClr>
          </a:solidFill>
        </p:spPr>
        <p:style>
          <a:lnRef idx="2">
            <a:schemeClr val="accent1"/>
          </a:lnRef>
          <a:fillRef idx="0">
            <a:schemeClr val="accent1"/>
          </a:fillRef>
          <a:effectRef idx="1">
            <a:schemeClr val="accent1"/>
          </a:effectRef>
          <a:fontRef idx="minor">
            <a:schemeClr val="tx1"/>
          </a:fontRef>
        </p:style>
        <p:txBody>
          <a:bodyPr lIns="91330" tIns="45665" rIns="91330" bIns="45665" anchor="ctr"/>
          <a:lstStyle/>
          <a:p>
            <a:pPr marL="0" marR="0" lvl="0" indent="0" algn="ctr" defTabSz="642744" rtl="0" eaLnBrk="1" fontAlgn="base" latinLnBrk="0" hangingPunct="1">
              <a:lnSpc>
                <a:spcPct val="100000"/>
              </a:lnSpc>
              <a:spcBef>
                <a:spcPct val="0"/>
              </a:spcBef>
              <a:spcAft>
                <a:spcPct val="0"/>
              </a:spcAft>
              <a:buClrTx/>
              <a:buSzTx/>
              <a:buFontTx/>
              <a:buNone/>
              <a:tabLst/>
              <a:defRPr/>
            </a:pPr>
            <a:endParaRPr kumimoji="1" lang="ja-JP" altLang="en-US" sz="2200" b="0" i="0" u="none" strike="noStrike" kern="1200" cap="none" spc="0" normalizeH="0" baseline="0" noProof="0">
              <a:ln>
                <a:noFill/>
              </a:ln>
              <a:solidFill>
                <a:prstClr val="black"/>
              </a:solidFill>
              <a:effectLst/>
              <a:uLnTx/>
              <a:uFillTx/>
              <a:latin typeface="Calibri"/>
              <a:ea typeface="ＭＳ Ｐゴシック"/>
              <a:cs typeface="+mn-cs"/>
              <a:sym typeface="Palatino" charset="0"/>
            </a:endParaRPr>
          </a:p>
        </p:txBody>
      </p:sp>
      <p:sp>
        <p:nvSpPr>
          <p:cNvPr id="8" name="Text Box 7"/>
          <p:cNvSpPr txBox="1">
            <a:spLocks noChangeArrowheads="1"/>
          </p:cNvSpPr>
          <p:nvPr/>
        </p:nvSpPr>
        <p:spPr bwMode="auto">
          <a:xfrm>
            <a:off x="4926436" y="796208"/>
            <a:ext cx="1012613" cy="568419"/>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lIns="91325" tIns="45663" rIns="91325" bIns="45663">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13265" rtl="0" eaLnBrk="1" fontAlgn="base" latinLnBrk="0" hangingPunct="1">
              <a:lnSpc>
                <a:spcPct val="100000"/>
              </a:lnSpc>
              <a:spcBef>
                <a:spcPct val="50000"/>
              </a:spcBef>
              <a:spcAft>
                <a:spcPct val="0"/>
              </a:spcAft>
              <a:buClrTx/>
              <a:buSzTx/>
              <a:buFontTx/>
              <a:buNone/>
              <a:tabLst/>
              <a:defRPr/>
            </a:pPr>
            <a:r>
              <a:rPr kumimoji="1" lang="en-US" altLang="ja-JP" sz="31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a:cs typeface="+mn-cs"/>
                <a:sym typeface="Palatino" charset="0"/>
              </a:rPr>
              <a:t>K1.8</a:t>
            </a:r>
          </a:p>
        </p:txBody>
      </p:sp>
      <p:sp>
        <p:nvSpPr>
          <p:cNvPr id="9" name="Text Box 13"/>
          <p:cNvSpPr txBox="1">
            <a:spLocks noChangeArrowheads="1"/>
          </p:cNvSpPr>
          <p:nvPr/>
        </p:nvSpPr>
        <p:spPr bwMode="auto">
          <a:xfrm>
            <a:off x="5787561" y="1201043"/>
            <a:ext cx="2376413" cy="76348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lIns="91325" tIns="45663" rIns="91325" bIns="45663">
            <a:spAutoFit/>
          </a:bodyPr>
          <a:lstStyle/>
          <a:p>
            <a:pPr marL="0" marR="0" lvl="0" indent="0" algn="l" defTabSz="913265" rtl="0" eaLnBrk="1" fontAlgn="base" latinLnBrk="0" hangingPunct="1">
              <a:lnSpc>
                <a:spcPct val="100000"/>
              </a:lnSpc>
              <a:spcBef>
                <a:spcPct val="50000"/>
              </a:spcBef>
              <a:spcAft>
                <a:spcPct val="0"/>
              </a:spcAft>
              <a:buClrTx/>
              <a:buSzTx/>
              <a:buFontTx/>
              <a:buNone/>
              <a:tabLst/>
              <a:defRPr/>
            </a:pPr>
            <a:r>
              <a:rPr kumimoji="1" lang="en-US" altLang="ja-JP" sz="2200" b="0" i="0" u="none" strike="noStrike" kern="1200" cap="none" spc="0" normalizeH="0" baseline="0" noProof="0" dirty="0">
                <a:ln>
                  <a:noFill/>
                </a:ln>
                <a:solidFill>
                  <a:prstClr val="white"/>
                </a:solidFill>
                <a:effectLst/>
                <a:uLnTx/>
                <a:uFillTx/>
                <a:latin typeface="Arial"/>
                <a:ea typeface="ＭＳ Ｐゴシック"/>
                <a:cs typeface="+mn-cs"/>
                <a:sym typeface="Palatino" charset="0"/>
              </a:rPr>
              <a:t>Strangeness Nuclear Physics</a:t>
            </a:r>
            <a:endParaRPr kumimoji="1" lang="ja-JP" altLang="en-US" sz="2200" b="0" i="0" u="none" strike="noStrike" kern="1200" cap="none" spc="0" normalizeH="0" baseline="0" noProof="0" dirty="0">
              <a:ln>
                <a:noFill/>
              </a:ln>
              <a:solidFill>
                <a:prstClr val="white"/>
              </a:solidFill>
              <a:effectLst/>
              <a:uLnTx/>
              <a:uFillTx/>
              <a:latin typeface="Arial"/>
              <a:ea typeface="ＭＳ Ｐゴシック"/>
              <a:cs typeface="+mn-cs"/>
              <a:sym typeface="Palatino" charset="0"/>
            </a:endParaRPr>
          </a:p>
        </p:txBody>
      </p:sp>
      <p:sp>
        <p:nvSpPr>
          <p:cNvPr id="11" name="Text Box 14"/>
          <p:cNvSpPr txBox="1">
            <a:spLocks noChangeArrowheads="1"/>
          </p:cNvSpPr>
          <p:nvPr/>
        </p:nvSpPr>
        <p:spPr bwMode="auto">
          <a:xfrm>
            <a:off x="167432" y="2213447"/>
            <a:ext cx="2220144" cy="42862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lIns="91325" tIns="45663" rIns="91325" bIns="45663">
            <a:spAutoFit/>
          </a:bodyPr>
          <a:lstStyle/>
          <a:p>
            <a:pPr marL="0" marR="0" lvl="0" indent="0" algn="l" defTabSz="913265" rtl="0" eaLnBrk="1" fontAlgn="base" latinLnBrk="0" hangingPunct="1">
              <a:lnSpc>
                <a:spcPct val="100000"/>
              </a:lnSpc>
              <a:spcBef>
                <a:spcPct val="50000"/>
              </a:spcBef>
              <a:spcAft>
                <a:spcPct val="0"/>
              </a:spcAft>
              <a:buClrTx/>
              <a:buSzTx/>
              <a:buFontTx/>
              <a:buNone/>
              <a:tabLst/>
              <a:defRPr/>
            </a:pPr>
            <a:r>
              <a:rPr kumimoji="1" lang="en-US" altLang="ja-JP" sz="2200" b="0" i="0" u="none" strike="noStrike" kern="1200" cap="none" spc="0" normalizeH="0" baseline="0" noProof="0" dirty="0">
                <a:ln>
                  <a:noFill/>
                </a:ln>
                <a:solidFill>
                  <a:prstClr val="white"/>
                </a:solidFill>
                <a:effectLst/>
                <a:uLnTx/>
                <a:uFillTx/>
                <a:latin typeface="Arial"/>
                <a:ea typeface="ＭＳ Ｐゴシック"/>
                <a:cs typeface="+mn-cs"/>
                <a:sym typeface="Palatino" charset="0"/>
              </a:rPr>
              <a:t>Hadron Physics</a:t>
            </a:r>
            <a:endParaRPr kumimoji="1" lang="ja-JP" altLang="en-US" sz="2200" b="0" i="0" u="none" strike="noStrike" kern="1200" cap="none" spc="0" normalizeH="0" baseline="0" noProof="0" dirty="0">
              <a:ln>
                <a:noFill/>
              </a:ln>
              <a:solidFill>
                <a:prstClr val="white"/>
              </a:solidFill>
              <a:effectLst/>
              <a:uLnTx/>
              <a:uFillTx/>
              <a:latin typeface="Arial"/>
              <a:ea typeface="ＭＳ Ｐゴシック"/>
              <a:cs typeface="+mn-cs"/>
              <a:sym typeface="Palatino" charset="0"/>
            </a:endParaRPr>
          </a:p>
        </p:txBody>
      </p:sp>
      <p:sp>
        <p:nvSpPr>
          <p:cNvPr id="12" name="Text Box 6"/>
          <p:cNvSpPr txBox="1">
            <a:spLocks noChangeArrowheads="1"/>
          </p:cNvSpPr>
          <p:nvPr/>
        </p:nvSpPr>
        <p:spPr bwMode="auto">
          <a:xfrm>
            <a:off x="825335" y="1606298"/>
            <a:ext cx="1772072" cy="568419"/>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lIns="91325" tIns="45663" rIns="91325" bIns="45663">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13265" rtl="0" eaLnBrk="1" fontAlgn="base" latinLnBrk="0" hangingPunct="1">
              <a:lnSpc>
                <a:spcPct val="100000"/>
              </a:lnSpc>
              <a:spcBef>
                <a:spcPct val="50000"/>
              </a:spcBef>
              <a:spcAft>
                <a:spcPct val="0"/>
              </a:spcAft>
              <a:buClrTx/>
              <a:buSzTx/>
              <a:buFontTx/>
              <a:buNone/>
              <a:tabLst/>
              <a:defRPr/>
            </a:pPr>
            <a:r>
              <a:rPr kumimoji="1" lang="en-US" altLang="ja-JP" sz="31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a:cs typeface="+mn-cs"/>
                <a:sym typeface="Palatino" charset="0"/>
              </a:rPr>
              <a:t>K1.8BR</a:t>
            </a:r>
          </a:p>
        </p:txBody>
      </p:sp>
      <p:sp>
        <p:nvSpPr>
          <p:cNvPr id="13" name="Text Box 15"/>
          <p:cNvSpPr txBox="1">
            <a:spLocks noChangeArrowheads="1"/>
          </p:cNvSpPr>
          <p:nvPr/>
        </p:nvSpPr>
        <p:spPr bwMode="auto">
          <a:xfrm>
            <a:off x="6496348" y="2315022"/>
            <a:ext cx="2056061" cy="644054"/>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lIns="91325" tIns="45663" rIns="91325" bIns="45663">
            <a:spAutoFit/>
          </a:bodyPr>
          <a:lstStyle/>
          <a:p>
            <a:pPr marL="0" marR="0" lvl="0" indent="0" algn="l" defTabSz="913265" rtl="0" eaLnBrk="1" fontAlgn="base" latinLnBrk="0" hangingPunct="1">
              <a:lnSpc>
                <a:spcPct val="100000"/>
              </a:lnSpc>
              <a:spcBef>
                <a:spcPct val="50000"/>
              </a:spcBef>
              <a:spcAft>
                <a:spcPct val="0"/>
              </a:spcAft>
              <a:buClrTx/>
              <a:buSzTx/>
              <a:buFontTx/>
              <a:buNone/>
              <a:tabLst/>
              <a:defRPr/>
            </a:pPr>
            <a:r>
              <a:rPr kumimoji="1" lang="en-US" altLang="ja-JP" sz="2200" b="0" i="0" u="none" strike="noStrike" kern="1200" cap="none" spc="0" normalizeH="0" baseline="0" noProof="0" dirty="0">
                <a:ln>
                  <a:noFill/>
                </a:ln>
                <a:solidFill>
                  <a:prstClr val="white"/>
                </a:solidFill>
                <a:effectLst/>
                <a:uLnTx/>
                <a:uFillTx/>
                <a:latin typeface="Arial"/>
                <a:ea typeface="ＭＳ Ｐゴシック"/>
                <a:cs typeface="+mn-cs"/>
                <a:sym typeface="Palatino" charset="0"/>
              </a:rPr>
              <a:t>K Rare Decay </a:t>
            </a:r>
            <a:r>
              <a:rPr kumimoji="1" lang="en-US" altLang="ja-JP" sz="1400" b="0" i="0" u="none" strike="noStrike" kern="1200" cap="none" spc="0" normalizeH="0" baseline="0" noProof="0" dirty="0">
                <a:ln>
                  <a:noFill/>
                </a:ln>
                <a:solidFill>
                  <a:prstClr val="white"/>
                </a:solidFill>
                <a:effectLst/>
                <a:uLnTx/>
                <a:uFillTx/>
                <a:latin typeface="Arial"/>
                <a:ea typeface="ＭＳ Ｐゴシック"/>
                <a:cs typeface="+mn-cs"/>
                <a:sym typeface="Palatino" charset="0"/>
              </a:rPr>
              <a:t>(CP violation</a:t>
            </a:r>
            <a:r>
              <a:rPr kumimoji="1" lang="ja-JP" altLang="en-US" sz="1400" b="0" i="0" u="none" strike="noStrike" kern="1200" cap="none" spc="0" normalizeH="0" baseline="0" noProof="0" dirty="0">
                <a:ln>
                  <a:noFill/>
                </a:ln>
                <a:solidFill>
                  <a:prstClr val="white"/>
                </a:solidFill>
                <a:effectLst/>
                <a:uLnTx/>
                <a:uFillTx/>
                <a:latin typeface="Arial"/>
                <a:ea typeface="ＭＳ Ｐゴシック"/>
                <a:cs typeface="+mn-cs"/>
                <a:sym typeface="Palatino" charset="0"/>
              </a:rPr>
              <a:t>）</a:t>
            </a:r>
          </a:p>
        </p:txBody>
      </p:sp>
      <p:sp>
        <p:nvSpPr>
          <p:cNvPr id="14" name="Text Box 8"/>
          <p:cNvSpPr txBox="1">
            <a:spLocks noChangeArrowheads="1"/>
          </p:cNvSpPr>
          <p:nvPr/>
        </p:nvSpPr>
        <p:spPr bwMode="auto">
          <a:xfrm>
            <a:off x="5533982" y="2618912"/>
            <a:ext cx="810090" cy="568419"/>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lIns="91325" tIns="45663" rIns="91325" bIns="45663">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13265" rtl="0" eaLnBrk="1" fontAlgn="base" latinLnBrk="0" hangingPunct="1">
              <a:lnSpc>
                <a:spcPct val="100000"/>
              </a:lnSpc>
              <a:spcBef>
                <a:spcPct val="50000"/>
              </a:spcBef>
              <a:spcAft>
                <a:spcPct val="0"/>
              </a:spcAft>
              <a:buClrTx/>
              <a:buSzTx/>
              <a:buFontTx/>
              <a:buNone/>
              <a:tabLst/>
              <a:defRPr/>
            </a:pPr>
            <a:r>
              <a:rPr kumimoji="1" lang="en-US" altLang="ja-JP" sz="31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a:cs typeface="+mn-cs"/>
                <a:sym typeface="Palatino" charset="0"/>
              </a:rPr>
              <a:t>KL</a:t>
            </a:r>
          </a:p>
        </p:txBody>
      </p:sp>
      <p:sp>
        <p:nvSpPr>
          <p:cNvPr id="15" name="Text Box 8"/>
          <p:cNvSpPr txBox="1">
            <a:spLocks noChangeArrowheads="1"/>
          </p:cNvSpPr>
          <p:nvPr/>
        </p:nvSpPr>
        <p:spPr bwMode="auto">
          <a:xfrm>
            <a:off x="268399" y="4390983"/>
            <a:ext cx="2698667" cy="871387"/>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lIns="91325" tIns="45663" rIns="91325" bIns="45663">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13265" rtl="0" eaLnBrk="1" fontAlgn="base" latinLnBrk="0" hangingPunct="1">
              <a:lnSpc>
                <a:spcPct val="100000"/>
              </a:lnSpc>
              <a:spcBef>
                <a:spcPct val="50000"/>
              </a:spcBef>
              <a:spcAft>
                <a:spcPct val="0"/>
              </a:spcAft>
              <a:buClrTx/>
              <a:buSzTx/>
              <a:buFontTx/>
              <a:buNone/>
              <a:tabLst/>
              <a:defRPr/>
            </a:pPr>
            <a:r>
              <a:rPr kumimoji="1" lang="en-US" altLang="ja-JP" sz="25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a:cs typeface="+mn-cs"/>
                <a:sym typeface="Palatino" charset="0"/>
              </a:rPr>
              <a:t>High Momentum </a:t>
            </a:r>
            <a:r>
              <a:rPr kumimoji="1" lang="en-US" altLang="ja-JP" sz="25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a:cs typeface="+mn-cs"/>
                <a:sym typeface="Palatino" charset="0"/>
              </a:rPr>
              <a:t>Beamline</a:t>
            </a:r>
            <a:r>
              <a:rPr kumimoji="1" lang="en-US" altLang="ja-JP" sz="25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a:cs typeface="+mn-cs"/>
                <a:sym typeface="Palatino" charset="0"/>
              </a:rPr>
              <a:t> </a:t>
            </a:r>
          </a:p>
        </p:txBody>
      </p:sp>
      <p:sp>
        <p:nvSpPr>
          <p:cNvPr id="16" name="Text Box 8"/>
          <p:cNvSpPr txBox="1">
            <a:spLocks noChangeArrowheads="1"/>
          </p:cNvSpPr>
          <p:nvPr/>
        </p:nvSpPr>
        <p:spPr bwMode="auto">
          <a:xfrm>
            <a:off x="4369477" y="5606118"/>
            <a:ext cx="3086203" cy="52513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1325" tIns="45663" rIns="91325" bIns="45663">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13265" rtl="0" eaLnBrk="1" fontAlgn="base" latinLnBrk="0" hangingPunct="1">
              <a:lnSpc>
                <a:spcPct val="100000"/>
              </a:lnSpc>
              <a:spcBef>
                <a:spcPct val="50000"/>
              </a:spcBef>
              <a:spcAft>
                <a:spcPct val="0"/>
              </a:spcAft>
              <a:buClrTx/>
              <a:buSzTx/>
              <a:buFontTx/>
              <a:buNone/>
              <a:tabLst/>
              <a:defRPr/>
            </a:pPr>
            <a:r>
              <a:rPr kumimoji="1" lang="en-US" altLang="ja-JP"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a:cs typeface="+mn-cs"/>
                <a:sym typeface="Palatino" charset="0"/>
              </a:rPr>
              <a:t>COMET </a:t>
            </a:r>
            <a:r>
              <a:rPr kumimoji="1" lang="en-US" altLang="ja-JP" sz="28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a:cs typeface="+mn-cs"/>
                <a:sym typeface="Palatino" charset="0"/>
              </a:rPr>
              <a:t>Beamline</a:t>
            </a:r>
            <a:endParaRPr kumimoji="1" lang="en-US" altLang="ja-JP"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a:cs typeface="+mn-cs"/>
              <a:sym typeface="Palatino" charset="0"/>
            </a:endParaRPr>
          </a:p>
        </p:txBody>
      </p:sp>
      <p:sp>
        <p:nvSpPr>
          <p:cNvPr id="17" name="Text Box 15"/>
          <p:cNvSpPr txBox="1">
            <a:spLocks noChangeArrowheads="1"/>
          </p:cNvSpPr>
          <p:nvPr/>
        </p:nvSpPr>
        <p:spPr bwMode="auto">
          <a:xfrm>
            <a:off x="369467" y="5403579"/>
            <a:ext cx="2582912" cy="42750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lIns="91325" tIns="45663" rIns="91325" bIns="45663">
            <a:spAutoFit/>
          </a:bodyPr>
          <a:lstStyle/>
          <a:p>
            <a:pPr marL="0" marR="0" lvl="0" indent="0" algn="l" defTabSz="913265" rtl="0" eaLnBrk="1" fontAlgn="base" latinLnBrk="0" hangingPunct="1">
              <a:lnSpc>
                <a:spcPct val="100000"/>
              </a:lnSpc>
              <a:spcBef>
                <a:spcPct val="50000"/>
              </a:spcBef>
              <a:spcAft>
                <a:spcPct val="0"/>
              </a:spcAft>
              <a:buClrTx/>
              <a:buSzTx/>
              <a:buFontTx/>
              <a:buNone/>
              <a:tabLst/>
              <a:defRPr/>
            </a:pPr>
            <a:r>
              <a:rPr kumimoji="1" lang="en-US" altLang="ja-JP" sz="2200" b="0" i="0" u="none" strike="noStrike" kern="1200" cap="none" spc="0" normalizeH="0" baseline="0" noProof="0" dirty="0">
                <a:ln>
                  <a:noFill/>
                </a:ln>
                <a:solidFill>
                  <a:prstClr val="white"/>
                </a:solidFill>
                <a:effectLst/>
                <a:uLnTx/>
                <a:uFillTx/>
                <a:latin typeface="Arial"/>
                <a:ea typeface="ＭＳ Ｐゴシック"/>
                <a:cs typeface="+mn-cs"/>
                <a:sym typeface="Palatino" charset="0"/>
              </a:rPr>
              <a:t>Hadron Mass Shift</a:t>
            </a:r>
            <a:endParaRPr kumimoji="1" lang="ja-JP" altLang="en-US" sz="2200" b="0" i="0" u="none" strike="noStrike" kern="1200" cap="none" spc="0" normalizeH="0" baseline="0" noProof="0" dirty="0">
              <a:ln>
                <a:noFill/>
              </a:ln>
              <a:solidFill>
                <a:prstClr val="white"/>
              </a:solidFill>
              <a:effectLst/>
              <a:uLnTx/>
              <a:uFillTx/>
              <a:latin typeface="Arial"/>
              <a:ea typeface="ＭＳ Ｐゴシック"/>
              <a:cs typeface="+mn-cs"/>
              <a:sym typeface="Palatino" charset="0"/>
            </a:endParaRPr>
          </a:p>
        </p:txBody>
      </p:sp>
      <p:sp>
        <p:nvSpPr>
          <p:cNvPr id="18" name="Text Box 15"/>
          <p:cNvSpPr txBox="1">
            <a:spLocks noChangeArrowheads="1"/>
          </p:cNvSpPr>
          <p:nvPr/>
        </p:nvSpPr>
        <p:spPr bwMode="auto">
          <a:xfrm>
            <a:off x="5128996" y="6112379"/>
            <a:ext cx="3868787" cy="427509"/>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lIns="91325" tIns="45663" rIns="91325" bIns="45663">
            <a:spAutoFit/>
          </a:bodyPr>
          <a:lstStyle/>
          <a:p>
            <a:pPr marL="0" marR="0" lvl="0" indent="0" algn="l" defTabSz="913265" rtl="0" eaLnBrk="1" fontAlgn="base" latinLnBrk="0" hangingPunct="1">
              <a:lnSpc>
                <a:spcPct val="100000"/>
              </a:lnSpc>
              <a:spcBef>
                <a:spcPct val="50000"/>
              </a:spcBef>
              <a:spcAft>
                <a:spcPct val="0"/>
              </a:spcAft>
              <a:buClrTx/>
              <a:buSzTx/>
              <a:buFontTx/>
              <a:buNone/>
              <a:tabLst/>
              <a:defRPr/>
            </a:pPr>
            <a:r>
              <a:rPr kumimoji="1" lang="en-US" altLang="ja-JP" sz="2200" b="0" i="0" u="none" strike="noStrike" kern="1200" cap="none" spc="0" normalizeH="0" baseline="0" noProof="0" dirty="0">
                <a:ln>
                  <a:noFill/>
                </a:ln>
                <a:solidFill>
                  <a:prstClr val="white"/>
                </a:solidFill>
                <a:effectLst/>
                <a:uLnTx/>
                <a:uFillTx/>
                <a:latin typeface="Arial"/>
                <a:ea typeface="ＭＳ Ｐゴシック"/>
                <a:cs typeface="+mn-cs"/>
                <a:sym typeface="Palatino" charset="0"/>
              </a:rPr>
              <a:t>mu-e Conversion Search </a:t>
            </a:r>
            <a:endParaRPr kumimoji="1" lang="ja-JP" altLang="en-US" sz="2200" b="0" i="0" u="none" strike="noStrike" kern="1200" cap="none" spc="0" normalizeH="0" baseline="0" noProof="0" dirty="0">
              <a:ln>
                <a:noFill/>
              </a:ln>
              <a:solidFill>
                <a:prstClr val="white"/>
              </a:solidFill>
              <a:effectLst/>
              <a:uLnTx/>
              <a:uFillTx/>
              <a:latin typeface="Arial"/>
              <a:ea typeface="ＭＳ Ｐゴシック"/>
              <a:cs typeface="+mn-cs"/>
              <a:sym typeface="Palatino" charset="0"/>
            </a:endParaRPr>
          </a:p>
        </p:txBody>
      </p:sp>
      <p:sp>
        <p:nvSpPr>
          <p:cNvPr id="10" name="テキスト ボックス 9"/>
          <p:cNvSpPr txBox="1"/>
          <p:nvPr/>
        </p:nvSpPr>
        <p:spPr>
          <a:xfrm>
            <a:off x="116087" y="87064"/>
            <a:ext cx="6597810" cy="711172"/>
          </a:xfrm>
          <a:prstGeom prst="rect">
            <a:avLst/>
          </a:prstGeom>
        </p:spPr>
        <p:style>
          <a:lnRef idx="3">
            <a:schemeClr val="lt1"/>
          </a:lnRef>
          <a:fillRef idx="1">
            <a:schemeClr val="accent3"/>
          </a:fillRef>
          <a:effectRef idx="1">
            <a:schemeClr val="accent3"/>
          </a:effectRef>
          <a:fontRef idx="minor">
            <a:schemeClr val="lt1"/>
          </a:fontRef>
        </p:style>
        <p:txBody>
          <a:bodyPr wrap="none" lIns="64219" tIns="32107" rIns="64219" bIns="32107">
            <a:spAutoFit/>
          </a:bodyPr>
          <a:lstStyle/>
          <a:p>
            <a:pPr marL="0" marR="0" lvl="0" indent="0" algn="l" defTabSz="642744" rtl="0" eaLnBrk="1" fontAlgn="base" latinLnBrk="0" hangingPunct="1">
              <a:lnSpc>
                <a:spcPct val="100000"/>
              </a:lnSpc>
              <a:spcBef>
                <a:spcPct val="0"/>
              </a:spcBef>
              <a:spcAft>
                <a:spcPct val="0"/>
              </a:spcAft>
              <a:buClrTx/>
              <a:buSzTx/>
              <a:buFontTx/>
              <a:buNone/>
              <a:tabLst/>
              <a:defRPr/>
            </a:pPr>
            <a:r>
              <a:rPr kumimoji="1" lang="en-US" altLang="ja-JP" sz="4200" b="0" i="0" u="none" strike="noStrike" kern="1200" cap="none" spc="0" normalizeH="0" baseline="0" noProof="0" dirty="0">
                <a:ln>
                  <a:noFill/>
                </a:ln>
                <a:solidFill>
                  <a:prstClr val="white"/>
                </a:solidFill>
                <a:effectLst/>
                <a:uLnTx/>
                <a:uFillTx/>
                <a:latin typeface="Arial"/>
                <a:ea typeface="ＭＳ Ｐゴシック"/>
                <a:cs typeface="Arial"/>
                <a:sym typeface="Palatino" charset="0"/>
              </a:rPr>
              <a:t>Hadron Experiment Facility</a:t>
            </a:r>
            <a:endParaRPr kumimoji="1" lang="ja-JP" altLang="en-US" sz="4200" b="0" i="0" u="none" strike="noStrike" kern="1200" cap="none" spc="0" normalizeH="0" baseline="0" noProof="0" dirty="0">
              <a:ln>
                <a:noFill/>
              </a:ln>
              <a:solidFill>
                <a:prstClr val="white"/>
              </a:solidFill>
              <a:effectLst/>
              <a:uLnTx/>
              <a:uFillTx/>
              <a:latin typeface="Arial"/>
              <a:ea typeface="ＭＳ Ｐゴシック"/>
              <a:cs typeface="Arial"/>
              <a:sym typeface="Palatino" charset="0"/>
            </a:endParaRPr>
          </a:p>
        </p:txBody>
      </p:sp>
      <p:sp>
        <p:nvSpPr>
          <p:cNvPr id="2" name="スライド番号プレースホルダー 1"/>
          <p:cNvSpPr>
            <a:spLocks noGrp="1"/>
          </p:cNvSpPr>
          <p:nvPr>
            <p:ph type="sldNum" sz="quarter" idx="12"/>
          </p:nvPr>
        </p:nvSpPr>
        <p:spPr/>
        <p:txBody>
          <a:bodyPr/>
          <a:lstStyle/>
          <a:p>
            <a:pPr>
              <a:defRPr/>
            </a:pPr>
            <a:fld id="{82B72D2E-76CE-F048-A0F6-BCA16F632540}" type="slidenum">
              <a:rPr lang="ja-JP" altLang="en-US" smtClean="0"/>
              <a:pPr>
                <a:defRPr/>
              </a:pPr>
              <a:t>16</a:t>
            </a:fld>
            <a:endParaRPr lang="ja-JP" altLang="en-US"/>
          </a:p>
        </p:txBody>
      </p:sp>
    </p:spTree>
    <p:extLst>
      <p:ext uri="{BB962C8B-B14F-4D97-AF65-F5344CB8AC3E}">
        <p14:creationId xmlns:p14="http://schemas.microsoft.com/office/powerpoint/2010/main" val="311155202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KOTO </a:t>
            </a:r>
            <a:r>
              <a:rPr kumimoji="1" lang="en-US" altLang="ja-JP" dirty="0" smtClean="0"/>
              <a:t>Experiment</a:t>
            </a:r>
            <a:endParaRPr kumimoji="1" lang="ja-JP" altLang="en-US" dirty="0"/>
          </a:p>
        </p:txBody>
      </p:sp>
      <p:sp>
        <p:nvSpPr>
          <p:cNvPr id="3" name="スライド番号プレースホルダー 2"/>
          <p:cNvSpPr>
            <a:spLocks noGrp="1"/>
          </p:cNvSpPr>
          <p:nvPr>
            <p:ph type="sldNum" sz="quarter" idx="12"/>
          </p:nvPr>
        </p:nvSpPr>
        <p:spPr/>
        <p:txBody>
          <a:bodyPr/>
          <a:lstStyle/>
          <a:p>
            <a:fld id="{F5BDA9AB-68BF-4C1C-A55C-6322ECA17994}" type="slidenum">
              <a:rPr kumimoji="1" lang="ja-JP" altLang="en-US" smtClean="0"/>
              <a:t>17</a:t>
            </a:fld>
            <a:endParaRPr kumimoji="1" lang="ja-JP" altLang="en-US"/>
          </a:p>
        </p:txBody>
      </p:sp>
      <p:pic>
        <p:nvPicPr>
          <p:cNvPr id="9" name="図 8"/>
          <p:cNvPicPr>
            <a:picLocks noChangeAspect="1"/>
          </p:cNvPicPr>
          <p:nvPr/>
        </p:nvPicPr>
        <p:blipFill>
          <a:blip r:embed="rId2"/>
          <a:stretch>
            <a:fillRect/>
          </a:stretch>
        </p:blipFill>
        <p:spPr>
          <a:xfrm>
            <a:off x="1676543" y="770164"/>
            <a:ext cx="7467457" cy="5587375"/>
          </a:xfrm>
          <a:prstGeom prst="rect">
            <a:avLst/>
          </a:prstGeom>
        </p:spPr>
      </p:pic>
      <p:pic>
        <p:nvPicPr>
          <p:cNvPr id="8" name="図 7" descr="スクリーンショット 2015-10-31 19.55.5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73" y="3248980"/>
            <a:ext cx="2952328" cy="2217737"/>
          </a:xfrm>
          <a:prstGeom prst="rect">
            <a:avLst/>
          </a:prstGeom>
        </p:spPr>
      </p:pic>
      <p:pic>
        <p:nvPicPr>
          <p:cNvPr id="10" name="図 9" descr="スクリーンショット 2015-10-31 19.55.12.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377" y="1078397"/>
            <a:ext cx="1629929" cy="990362"/>
          </a:xfrm>
          <a:prstGeom prst="rect">
            <a:avLst/>
          </a:prstGeom>
        </p:spPr>
      </p:pic>
    </p:spTree>
    <p:extLst>
      <p:ext uri="{BB962C8B-B14F-4D97-AF65-F5344CB8AC3E}">
        <p14:creationId xmlns:p14="http://schemas.microsoft.com/office/powerpoint/2010/main" val="3826509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516178" y="4223023"/>
            <a:ext cx="3089800" cy="2393746"/>
          </a:xfrm>
          <a:prstGeom prst="rect">
            <a:avLst/>
          </a:prstGeom>
        </p:spPr>
      </p:pic>
      <p:sp>
        <p:nvSpPr>
          <p:cNvPr id="526" name="Shape 526"/>
          <p:cNvSpPr>
            <a:spLocks noGrp="1"/>
          </p:cNvSpPr>
          <p:nvPr>
            <p:ph type="title"/>
          </p:nvPr>
        </p:nvSpPr>
        <p:spPr>
          <a:xfrm>
            <a:off x="966379" y="41818"/>
            <a:ext cx="7886700" cy="593108"/>
          </a:xfrm>
          <a:prstGeom prst="rect">
            <a:avLst/>
          </a:prstGeom>
        </p:spPr>
        <p:txBody>
          <a:bodyPr>
            <a:normAutofit/>
          </a:bodyPr>
          <a:lstStyle>
            <a:lvl1pPr>
              <a:defRPr sz="8400">
                <a:solidFill>
                  <a:srgbClr val="011993"/>
                </a:solidFill>
                <a:latin typeface="ヒラギノ角ゴ Pro W3"/>
                <a:ea typeface="ヒラギノ角ゴ Pro W3"/>
                <a:cs typeface="ヒラギノ角ゴ Pro W3"/>
                <a:sym typeface="ヒラギノ角ゴ Pro W3"/>
              </a:defRPr>
            </a:lvl1pPr>
          </a:lstStyle>
          <a:p>
            <a:pPr lvl="0">
              <a:defRPr sz="1800">
                <a:solidFill>
                  <a:srgbClr val="000000"/>
                </a:solidFill>
              </a:defRPr>
            </a:pPr>
            <a:r>
              <a:rPr sz="2800" dirty="0">
                <a:solidFill>
                  <a:schemeClr val="bg1"/>
                </a:solidFill>
              </a:rPr>
              <a:t>COMET </a:t>
            </a:r>
            <a:r>
              <a:rPr lang="en-US" sz="2800" dirty="0" smtClean="0">
                <a:solidFill>
                  <a:schemeClr val="bg1"/>
                </a:solidFill>
              </a:rPr>
              <a:t>Experiment</a:t>
            </a:r>
            <a:endParaRPr sz="2800" dirty="0">
              <a:solidFill>
                <a:schemeClr val="bg1"/>
              </a:solidFill>
            </a:endParaRPr>
          </a:p>
        </p:txBody>
      </p:sp>
      <p:sp>
        <p:nvSpPr>
          <p:cNvPr id="2" name="コンテンツ プレースホルダー 1"/>
          <p:cNvSpPr>
            <a:spLocks noGrp="1"/>
          </p:cNvSpPr>
          <p:nvPr>
            <p:ph idx="1"/>
          </p:nvPr>
        </p:nvSpPr>
        <p:spPr>
          <a:xfrm>
            <a:off x="507603" y="3359787"/>
            <a:ext cx="4571538" cy="3249700"/>
          </a:xfrm>
        </p:spPr>
        <p:style>
          <a:lnRef idx="2">
            <a:schemeClr val="accent1"/>
          </a:lnRef>
          <a:fillRef idx="1">
            <a:schemeClr val="lt1"/>
          </a:fillRef>
          <a:effectRef idx="0">
            <a:schemeClr val="accent1"/>
          </a:effectRef>
          <a:fontRef idx="minor">
            <a:schemeClr val="dk1"/>
          </a:fontRef>
        </p:style>
        <p:txBody>
          <a:bodyPr>
            <a:normAutofit fontScale="55000" lnSpcReduction="20000"/>
          </a:bodyPr>
          <a:lstStyle/>
          <a:p>
            <a:r>
              <a:rPr lang="en-US" altLang="ja-JP" dirty="0">
                <a:solidFill>
                  <a:srgbClr val="FF0000"/>
                </a:solidFill>
              </a:rPr>
              <a:t>Two</a:t>
            </a:r>
            <a:r>
              <a:rPr lang="ja-JP" altLang="en-US" dirty="0">
                <a:solidFill>
                  <a:srgbClr val="FF0000"/>
                </a:solidFill>
              </a:rPr>
              <a:t> </a:t>
            </a:r>
            <a:r>
              <a:rPr lang="en-US" altLang="ja-JP" dirty="0">
                <a:solidFill>
                  <a:srgbClr val="FF0000"/>
                </a:solidFill>
              </a:rPr>
              <a:t>Stage</a:t>
            </a:r>
            <a:r>
              <a:rPr lang="ja-JP" altLang="en-US" dirty="0">
                <a:solidFill>
                  <a:srgbClr val="FF0000"/>
                </a:solidFill>
              </a:rPr>
              <a:t> </a:t>
            </a:r>
            <a:r>
              <a:rPr lang="en-US" altLang="ja-JP" dirty="0">
                <a:solidFill>
                  <a:srgbClr val="FF0000"/>
                </a:solidFill>
              </a:rPr>
              <a:t>Approach</a:t>
            </a:r>
          </a:p>
          <a:p>
            <a:r>
              <a:rPr lang="en-US" altLang="ja-JP" dirty="0">
                <a:solidFill>
                  <a:srgbClr val="FF0000"/>
                </a:solidFill>
              </a:rPr>
              <a:t>Phase I</a:t>
            </a:r>
          </a:p>
          <a:p>
            <a:pPr lvl="1"/>
            <a:r>
              <a:rPr lang="en-US" altLang="ja-JP" dirty="0"/>
              <a:t>Detailed understanding of the beam background and achieving the sensitivity of &lt; 10</a:t>
            </a:r>
            <a:r>
              <a:rPr lang="en-US" altLang="ja-JP" baseline="30000" dirty="0"/>
              <a:t>-14 </a:t>
            </a:r>
            <a:r>
              <a:rPr lang="en-US" altLang="ja-JP" dirty="0"/>
              <a:t>(100 better than the current limit)</a:t>
            </a:r>
          </a:p>
          <a:p>
            <a:pPr lvl="1"/>
            <a:r>
              <a:rPr lang="en-US" altLang="ja-JP" b="1" dirty="0">
                <a:solidFill>
                  <a:srgbClr val="3366FF"/>
                </a:solidFill>
              </a:rPr>
              <a:t>8GeV, 3.2kW beam, ~110-days DAQ (Graphite as a primary target)</a:t>
            </a:r>
          </a:p>
          <a:p>
            <a:r>
              <a:rPr lang="en-US" altLang="ja-JP" dirty="0">
                <a:solidFill>
                  <a:srgbClr val="FF6600"/>
                </a:solidFill>
              </a:rPr>
              <a:t>Phase II</a:t>
            </a:r>
          </a:p>
          <a:p>
            <a:pPr lvl="1"/>
            <a:r>
              <a:rPr lang="en-US" altLang="ja-JP" dirty="0"/>
              <a:t>8GeV, 56kW beam, 1-year DAQ (Tungsten as a primary target)</a:t>
            </a:r>
          </a:p>
          <a:p>
            <a:pPr lvl="1"/>
            <a:r>
              <a:rPr lang="en-US" altLang="ja-JP" dirty="0"/>
              <a:t>COMET final goal Sensitivity &lt; 10</a:t>
            </a:r>
            <a:r>
              <a:rPr lang="en-US" altLang="ja-JP" baseline="30000" dirty="0"/>
              <a:t>-16</a:t>
            </a:r>
          </a:p>
          <a:p>
            <a:r>
              <a:rPr lang="en-US" altLang="ja-JP" dirty="0"/>
              <a:t>COMET</a:t>
            </a:r>
            <a:r>
              <a:rPr lang="ja-JP" altLang="en-US" dirty="0"/>
              <a:t> </a:t>
            </a:r>
            <a:r>
              <a:rPr lang="en-US" altLang="ja-JP" dirty="0"/>
              <a:t>Collaboration</a:t>
            </a:r>
          </a:p>
          <a:p>
            <a:pPr lvl="1"/>
            <a:r>
              <a:rPr lang="en-US" altLang="ja-JP" dirty="0"/>
              <a:t>212</a:t>
            </a:r>
            <a:r>
              <a:rPr lang="ja-JP" altLang="en-US" dirty="0"/>
              <a:t> </a:t>
            </a:r>
            <a:r>
              <a:rPr lang="en-US" altLang="ja-JP" dirty="0"/>
              <a:t>members</a:t>
            </a:r>
            <a:r>
              <a:rPr lang="ja-JP" altLang="en-US" dirty="0"/>
              <a:t> </a:t>
            </a:r>
            <a:r>
              <a:rPr lang="en-US" altLang="ja-JP" dirty="0"/>
              <a:t>from</a:t>
            </a:r>
            <a:r>
              <a:rPr lang="ja-JP" altLang="en-US" dirty="0"/>
              <a:t> </a:t>
            </a:r>
            <a:r>
              <a:rPr lang="en-US" altLang="ja-JP" dirty="0"/>
              <a:t>38</a:t>
            </a:r>
            <a:r>
              <a:rPr lang="ja-JP" altLang="en-US" dirty="0"/>
              <a:t> </a:t>
            </a:r>
            <a:r>
              <a:rPr lang="en-US" altLang="ja-JP" dirty="0"/>
              <a:t>institutes</a:t>
            </a:r>
            <a:r>
              <a:rPr lang="ja-JP" altLang="en-US" dirty="0"/>
              <a:t> </a:t>
            </a:r>
            <a:r>
              <a:rPr lang="en-US" altLang="ja-JP" dirty="0"/>
              <a:t>in</a:t>
            </a:r>
            <a:r>
              <a:rPr lang="ja-JP" altLang="en-US" dirty="0"/>
              <a:t> </a:t>
            </a:r>
            <a:r>
              <a:rPr lang="en-US" altLang="ja-JP" dirty="0"/>
              <a:t>16</a:t>
            </a:r>
            <a:r>
              <a:rPr lang="ja-JP" altLang="en-US" dirty="0"/>
              <a:t> </a:t>
            </a:r>
            <a:r>
              <a:rPr lang="en-US" altLang="ja-JP" dirty="0"/>
              <a:t>countries</a:t>
            </a:r>
            <a:r>
              <a:rPr lang="ja-JP" altLang="en-US" dirty="0"/>
              <a:t> </a:t>
            </a:r>
            <a:endParaRPr lang="en-US" altLang="ja-JP" dirty="0"/>
          </a:p>
        </p:txBody>
      </p:sp>
      <p:pic>
        <p:nvPicPr>
          <p:cNvPr id="527" name="droppedImage.pdf"/>
          <p:cNvPicPr/>
          <p:nvPr/>
        </p:nvPicPr>
        <p:blipFill>
          <a:blip r:embed="rId3" cstate="screen">
            <a:extLst>
              <a:ext uri="{28A0092B-C50C-407E-A947-70E740481C1C}">
                <a14:useLocalDpi xmlns:a14="http://schemas.microsoft.com/office/drawing/2010/main"/>
              </a:ext>
            </a:extLst>
          </a:blip>
          <a:stretch>
            <a:fillRect/>
          </a:stretch>
        </p:blipFill>
        <p:spPr>
          <a:xfrm>
            <a:off x="6154617" y="901751"/>
            <a:ext cx="2720120" cy="2870928"/>
          </a:xfrm>
          <a:prstGeom prst="rect">
            <a:avLst/>
          </a:prstGeom>
          <a:ln w="12700">
            <a:miter lim="400000"/>
          </a:ln>
        </p:spPr>
      </p:pic>
      <p:sp>
        <p:nvSpPr>
          <p:cNvPr id="529" name="Shape 529"/>
          <p:cNvSpPr/>
          <p:nvPr/>
        </p:nvSpPr>
        <p:spPr>
          <a:xfrm>
            <a:off x="5841389" y="860536"/>
            <a:ext cx="2703635" cy="956164"/>
          </a:xfrm>
          <a:prstGeom prst="rect">
            <a:avLst/>
          </a:prstGeom>
          <a:ln w="25400">
            <a:solidFill>
              <a:srgbClr val="FF26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3692"/>
          </a:p>
        </p:txBody>
      </p:sp>
      <p:sp>
        <p:nvSpPr>
          <p:cNvPr id="530" name="Shape 530"/>
          <p:cNvSpPr/>
          <p:nvPr/>
        </p:nvSpPr>
        <p:spPr>
          <a:xfrm>
            <a:off x="7325158" y="1506379"/>
            <a:ext cx="625171" cy="24147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400">
                <a:solidFill>
                  <a:srgbClr val="FF2600"/>
                </a:solidFill>
                <a:latin typeface="ヒラギノ角ゴ Pro W3"/>
                <a:ea typeface="ヒラギノ角ゴ Pro W3"/>
                <a:cs typeface="ヒラギノ角ゴ Pro W3"/>
                <a:sym typeface="ヒラギノ角ゴ Pro W3"/>
              </a:defRPr>
            </a:lvl1pPr>
          </a:lstStyle>
          <a:p>
            <a:pPr lvl="0">
              <a:defRPr sz="1800">
                <a:solidFill>
                  <a:srgbClr val="000000"/>
                </a:solidFill>
              </a:defRPr>
            </a:pPr>
            <a:r>
              <a:rPr sz="1569"/>
              <a:t>Phase I</a:t>
            </a:r>
          </a:p>
        </p:txBody>
      </p:sp>
      <p:sp>
        <p:nvSpPr>
          <p:cNvPr id="531" name="Shape 531"/>
          <p:cNvSpPr/>
          <p:nvPr/>
        </p:nvSpPr>
        <p:spPr>
          <a:xfrm>
            <a:off x="7300462" y="1926761"/>
            <a:ext cx="674865" cy="24147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400">
                <a:solidFill>
                  <a:srgbClr val="FF9300"/>
                </a:solidFill>
                <a:latin typeface="ヒラギノ角ゴ Pro W3"/>
                <a:ea typeface="ヒラギノ角ゴ Pro W3"/>
                <a:cs typeface="ヒラギノ角ゴ Pro W3"/>
                <a:sym typeface="ヒラギノ角ゴ Pro W3"/>
              </a:defRPr>
            </a:lvl1pPr>
          </a:lstStyle>
          <a:p>
            <a:pPr lvl="0">
              <a:defRPr sz="1800">
                <a:solidFill>
                  <a:srgbClr val="000000"/>
                </a:solidFill>
              </a:defRPr>
            </a:pPr>
            <a:r>
              <a:rPr sz="1569"/>
              <a:t>Phase II</a:t>
            </a:r>
          </a:p>
        </p:txBody>
      </p:sp>
      <p:grpSp>
        <p:nvGrpSpPr>
          <p:cNvPr id="542" name="Group 542"/>
          <p:cNvGrpSpPr/>
          <p:nvPr/>
        </p:nvGrpSpPr>
        <p:grpSpPr>
          <a:xfrm>
            <a:off x="7056723" y="4491837"/>
            <a:ext cx="1357015" cy="1826823"/>
            <a:chOff x="1783079" y="-550430"/>
            <a:chExt cx="2090808" cy="2814659"/>
          </a:xfrm>
        </p:grpSpPr>
        <p:sp>
          <p:nvSpPr>
            <p:cNvPr id="539" name="Shape 539"/>
            <p:cNvSpPr/>
            <p:nvPr/>
          </p:nvSpPr>
          <p:spPr>
            <a:xfrm flipH="1">
              <a:off x="1783079" y="-550430"/>
              <a:ext cx="1" cy="2814659"/>
            </a:xfrm>
            <a:prstGeom prst="line">
              <a:avLst/>
            </a:prstGeom>
            <a:noFill/>
            <a:ln w="12700" cap="flat">
              <a:solidFill>
                <a:srgbClr val="945200"/>
              </a:solidFill>
              <a:prstDash val="solid"/>
              <a:miter lim="400000"/>
            </a:ln>
            <a:effectLst/>
          </p:spPr>
          <p:txBody>
            <a:bodyPr wrap="square" lIns="0" tIns="0" rIns="0" bIns="0" numCol="1" anchor="ctr">
              <a:noAutofit/>
            </a:bodyPr>
            <a:lstStyle/>
            <a:p>
              <a:pPr defTabSz="296737">
                <a:defRPr sz="1200"/>
              </a:pPr>
              <a:endParaRPr sz="1108"/>
            </a:p>
          </p:txBody>
        </p:sp>
        <p:sp>
          <p:nvSpPr>
            <p:cNvPr id="540" name="Shape 540"/>
            <p:cNvSpPr/>
            <p:nvPr/>
          </p:nvSpPr>
          <p:spPr>
            <a:xfrm flipH="1">
              <a:off x="1783080" y="-54099"/>
              <a:ext cx="576323" cy="1"/>
            </a:xfrm>
            <a:prstGeom prst="line">
              <a:avLst/>
            </a:prstGeom>
            <a:noFill/>
            <a:ln w="38100" cap="flat">
              <a:solidFill>
                <a:srgbClr val="945200"/>
              </a:solidFill>
              <a:prstDash val="solid"/>
              <a:miter lim="400000"/>
              <a:headEnd type="stealth" w="med" len="med"/>
            </a:ln>
            <a:effectLst/>
          </p:spPr>
          <p:txBody>
            <a:bodyPr wrap="square" lIns="0" tIns="0" rIns="0" bIns="0" numCol="1" anchor="ctr">
              <a:noAutofit/>
            </a:bodyPr>
            <a:lstStyle/>
            <a:p>
              <a:pPr defTabSz="296737">
                <a:defRPr sz="1200"/>
              </a:pPr>
              <a:endParaRPr sz="1108"/>
            </a:p>
          </p:txBody>
        </p:sp>
        <p:sp>
          <p:nvSpPr>
            <p:cNvPr id="541" name="Shape 541"/>
            <p:cNvSpPr/>
            <p:nvPr/>
          </p:nvSpPr>
          <p:spPr>
            <a:xfrm>
              <a:off x="2189752" y="-474648"/>
              <a:ext cx="1684135" cy="3679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1800">
                  <a:solidFill>
                    <a:srgbClr val="945200"/>
                  </a:solidFill>
                  <a:latin typeface="ヒラギノ角ゴ Pro W3"/>
                  <a:ea typeface="ヒラギノ角ゴ Pro W3"/>
                  <a:cs typeface="ヒラギノ角ゴ Pro W3"/>
                  <a:sym typeface="ヒラギノ角ゴ Pro W3"/>
                </a:defRPr>
              </a:lvl1pPr>
            </a:lstStyle>
            <a:p>
              <a:pPr lvl="0">
                <a:defRPr>
                  <a:solidFill>
                    <a:srgbClr val="000000"/>
                  </a:solidFill>
                </a:defRPr>
              </a:pPr>
              <a:r>
                <a:rPr sz="1292" dirty="0"/>
                <a:t>10</a:t>
              </a:r>
              <a:r>
                <a:rPr lang="en-US" sz="1292" dirty="0"/>
                <a:t>3.6</a:t>
              </a:r>
              <a:r>
                <a:rPr sz="1292" dirty="0"/>
                <a:t>MeV/c</a:t>
              </a:r>
            </a:p>
          </p:txBody>
        </p:sp>
      </p:grpSp>
      <p:sp>
        <p:nvSpPr>
          <p:cNvPr id="543" name="Shape 543"/>
          <p:cNvSpPr/>
          <p:nvPr/>
        </p:nvSpPr>
        <p:spPr>
          <a:xfrm>
            <a:off x="5800175" y="819323"/>
            <a:ext cx="2786062" cy="2852005"/>
          </a:xfrm>
          <a:prstGeom prst="rect">
            <a:avLst/>
          </a:prstGeom>
          <a:ln w="25400">
            <a:solidFill>
              <a:srgbClr val="FF9300"/>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3692"/>
          </a:p>
        </p:txBody>
      </p:sp>
      <p:sp>
        <p:nvSpPr>
          <p:cNvPr id="544" name="Shape 544"/>
          <p:cNvSpPr/>
          <p:nvPr/>
        </p:nvSpPr>
        <p:spPr>
          <a:xfrm>
            <a:off x="5514321" y="3724848"/>
            <a:ext cx="2161509" cy="241476"/>
          </a:xfrm>
          <a:prstGeom prst="rect">
            <a:avLst/>
          </a:prstGeom>
          <a:ln w="12700">
            <a:solidFill/>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defRPr sz="2400">
                <a:latin typeface="ヒラギノ角ゴ Pro W3"/>
                <a:ea typeface="ヒラギノ角ゴ Pro W3"/>
                <a:cs typeface="ヒラギノ角ゴ Pro W3"/>
                <a:sym typeface="ヒラギノ角ゴ Pro W3"/>
              </a:defRPr>
            </a:lvl1pPr>
          </a:lstStyle>
          <a:p>
            <a:pPr lvl="0" algn="ctr">
              <a:defRPr sz="1800"/>
            </a:pPr>
            <a:r>
              <a:rPr sz="1569" dirty="0"/>
              <a:t>Phase </a:t>
            </a:r>
            <a:r>
              <a:rPr lang="en-US" altLang="ja-JP" sz="1569" dirty="0"/>
              <a:t>I background</a:t>
            </a:r>
            <a:endParaRPr sz="1569" dirty="0"/>
          </a:p>
        </p:txBody>
      </p:sp>
      <p:sp>
        <p:nvSpPr>
          <p:cNvPr id="545" name="Shape 545"/>
          <p:cNvSpPr/>
          <p:nvPr/>
        </p:nvSpPr>
        <p:spPr>
          <a:xfrm>
            <a:off x="5692922" y="4014131"/>
            <a:ext cx="2011241" cy="34099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l">
              <a:defRPr sz="1800"/>
            </a:pPr>
            <a:r>
              <a:rPr sz="1108" dirty="0">
                <a:latin typeface="ヒラギノ角ゴ Pro W3"/>
                <a:ea typeface="ヒラギノ角ゴ Pro W3"/>
                <a:cs typeface="ヒラギノ角ゴ Pro W3"/>
                <a:sym typeface="ヒラギノ角ゴ Pro W3"/>
              </a:rPr>
              <a:t>0.0</a:t>
            </a:r>
            <a:r>
              <a:rPr lang="en-US" sz="1108" dirty="0">
                <a:latin typeface="ヒラギノ角ゴ Pro W3"/>
                <a:ea typeface="ヒラギノ角ゴ Pro W3"/>
                <a:cs typeface="ヒラギノ角ゴ Pro W3"/>
                <a:sym typeface="ヒラギノ角ゴ Pro W3"/>
              </a:rPr>
              <a:t>2</a:t>
            </a:r>
            <a:r>
              <a:rPr sz="1108" dirty="0">
                <a:latin typeface="ヒラギノ角ゴ Pro W3"/>
                <a:ea typeface="ヒラギノ角ゴ Pro W3"/>
                <a:cs typeface="ヒラギノ角ゴ Pro W3"/>
                <a:sym typeface="ヒラギノ角ゴ Pro W3"/>
              </a:rPr>
              <a:t> BG expected</a:t>
            </a:r>
          </a:p>
          <a:p>
            <a:pPr lvl="0" algn="l">
              <a:defRPr sz="1800"/>
            </a:pPr>
            <a:r>
              <a:rPr lang="en-US" sz="1108" dirty="0">
                <a:latin typeface="ヒラギノ角ゴ Pro W3"/>
                <a:ea typeface="ヒラギノ角ゴ Pro W3"/>
                <a:cs typeface="ヒラギノ角ゴ Pro W3"/>
                <a:sym typeface="ヒラギノ角ゴ Pro W3"/>
              </a:rPr>
              <a:t>I</a:t>
            </a:r>
            <a:r>
              <a:rPr sz="1108" dirty="0">
                <a:latin typeface="ヒラギノ角ゴ Pro W3"/>
                <a:ea typeface="ヒラギノ角ゴ Pro W3"/>
                <a:cs typeface="ヒラギノ角ゴ Pro W3"/>
                <a:sym typeface="ヒラギノ角ゴ Pro W3"/>
              </a:rPr>
              <a:t>n </a:t>
            </a:r>
            <a:r>
              <a:rPr lang="en-US" sz="1108" dirty="0">
                <a:latin typeface="ヒラギノ角ゴ Pro W3"/>
                <a:ea typeface="ヒラギノ角ゴ Pro W3"/>
                <a:cs typeface="ヒラギノ角ゴ Pro W3"/>
                <a:sym typeface="ヒラギノ角ゴ Pro W3"/>
              </a:rPr>
              <a:t>9.5</a:t>
            </a:r>
            <a:r>
              <a:rPr sz="1108" dirty="0">
                <a:latin typeface="ヒラギノ角ゴ Pro W3"/>
                <a:ea typeface="ヒラギノ角ゴ Pro W3"/>
                <a:cs typeface="ヒラギノ角ゴ Pro W3"/>
                <a:sym typeface="ヒラギノ角ゴ Pro W3"/>
              </a:rPr>
              <a:t>x10</a:t>
            </a:r>
            <a:r>
              <a:rPr sz="1108" baseline="31999" dirty="0">
                <a:latin typeface="ヒラギノ角ゴ Pro W3"/>
                <a:ea typeface="ヒラギノ角ゴ Pro W3"/>
                <a:cs typeface="ヒラギノ角ゴ Pro W3"/>
                <a:sym typeface="ヒラギノ角ゴ Pro W3"/>
              </a:rPr>
              <a:t>6</a:t>
            </a:r>
            <a:r>
              <a:rPr sz="1108" dirty="0">
                <a:latin typeface="ヒラギノ角ゴ Pro W3"/>
                <a:ea typeface="ヒラギノ角ゴ Pro W3"/>
                <a:cs typeface="ヒラギノ角ゴ Pro W3"/>
                <a:sym typeface="ヒラギノ角ゴ Pro W3"/>
              </a:rPr>
              <a:t> sec running time</a:t>
            </a:r>
          </a:p>
        </p:txBody>
      </p:sp>
      <p:sp>
        <p:nvSpPr>
          <p:cNvPr id="3" name="スライド番号プレースホルダー 2"/>
          <p:cNvSpPr>
            <a:spLocks noGrp="1"/>
          </p:cNvSpPr>
          <p:nvPr>
            <p:ph type="sldNum" sz="quarter" idx="12"/>
          </p:nvPr>
        </p:nvSpPr>
        <p:spPr/>
        <p:txBody>
          <a:bodyPr/>
          <a:lstStyle/>
          <a:p>
            <a:fld id="{F5BDA9AB-68BF-4C1C-A55C-6322ECA17994}" type="slidenum">
              <a:rPr kumimoji="1" lang="ja-JP" altLang="en-US" smtClean="0"/>
              <a:t>18</a:t>
            </a:fld>
            <a:endParaRPr kumimoji="1" lang="ja-JP" altLang="en-US"/>
          </a:p>
        </p:txBody>
      </p:sp>
      <p:grpSp>
        <p:nvGrpSpPr>
          <p:cNvPr id="40" name="Group 54"/>
          <p:cNvGrpSpPr/>
          <p:nvPr/>
        </p:nvGrpSpPr>
        <p:grpSpPr>
          <a:xfrm>
            <a:off x="3746076" y="2745219"/>
            <a:ext cx="1778978" cy="493835"/>
            <a:chOff x="0" y="0"/>
            <a:chExt cx="2740943" cy="760871"/>
          </a:xfrm>
        </p:grpSpPr>
        <p:sp>
          <p:nvSpPr>
            <p:cNvPr id="89" name="Shape 43"/>
            <p:cNvSpPr/>
            <p:nvPr/>
          </p:nvSpPr>
          <p:spPr>
            <a:xfrm>
              <a:off x="0" y="0"/>
              <a:ext cx="2740943" cy="760871"/>
            </a:xfrm>
            <a:prstGeom prst="rect">
              <a:avLst/>
            </a:prstGeom>
            <a:solidFill>
              <a:srgbClr val="FFFED5"/>
            </a:solidFill>
            <a:ln w="12700" cap="flat">
              <a:noFill/>
              <a:miter lim="400000"/>
            </a:ln>
            <a:effectLst/>
          </p:spPr>
          <p:txBody>
            <a:bodyPr wrap="square" lIns="35169" tIns="35169" rIns="35169" bIns="35169" numCol="1" anchor="t">
              <a:noAutofit/>
            </a:bodyPr>
            <a:lstStyle/>
            <a:p>
              <a:pPr lvl="0">
                <a:buClr>
                  <a:srgbClr val="000000"/>
                </a:buCl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3692">
                <a:latin typeface="Symbol" panose="05050102010706020507" pitchFamily="18" charset="2"/>
              </a:endParaRPr>
            </a:p>
          </p:txBody>
        </p:sp>
        <p:sp>
          <p:nvSpPr>
            <p:cNvPr id="90" name="Shape 44"/>
            <p:cNvSpPr/>
            <p:nvPr/>
          </p:nvSpPr>
          <p:spPr>
            <a:xfrm>
              <a:off x="126435" y="72249"/>
              <a:ext cx="2415823" cy="625405"/>
            </a:xfrm>
            <a:prstGeom prst="rect">
              <a:avLst/>
            </a:prstGeom>
            <a:noFill/>
            <a:ln w="3175" cap="flat">
              <a:solidFill>
                <a:srgbClr val="FFFFFE"/>
              </a:solidFill>
              <a:prstDash val="solid"/>
              <a:miter lim="400000"/>
            </a:ln>
            <a:effectLst/>
          </p:spPr>
          <p:txBody>
            <a:bodyPr wrap="square" lIns="35169" tIns="35169" rIns="35169" bIns="35169" numCol="1" anchor="t">
              <a:noAutofit/>
            </a:bodyPr>
            <a:lstStyle/>
            <a:p>
              <a:pPr lvl="0">
                <a:buClr>
                  <a:srgbClr val="000000"/>
                </a:buCl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3692">
                <a:latin typeface="Symbol" panose="05050102010706020507" pitchFamily="18" charset="2"/>
              </a:endParaRPr>
            </a:p>
          </p:txBody>
        </p:sp>
        <p:grpSp>
          <p:nvGrpSpPr>
            <p:cNvPr id="91" name="Group 53"/>
            <p:cNvGrpSpPr/>
            <p:nvPr/>
          </p:nvGrpSpPr>
          <p:grpSpPr>
            <a:xfrm>
              <a:off x="257912" y="36421"/>
              <a:ext cx="2215248" cy="496516"/>
              <a:chOff x="50761" y="-64050"/>
              <a:chExt cx="2215247" cy="496514"/>
            </a:xfrm>
          </p:grpSpPr>
          <p:sp>
            <p:nvSpPr>
              <p:cNvPr id="92" name="Shape 45"/>
              <p:cNvSpPr/>
              <p:nvPr/>
            </p:nvSpPr>
            <p:spPr>
              <a:xfrm>
                <a:off x="50761" y="38381"/>
                <a:ext cx="180297" cy="3940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a:uFill>
                      <a:solidFill/>
                    </a:uFill>
                    <a:latin typeface="Symbol"/>
                    <a:ea typeface="Symbol"/>
                    <a:cs typeface="Symbol"/>
                    <a:sym typeface="Symbol"/>
                  </a:defRPr>
                </a:lvl1pPr>
              </a:lstStyle>
              <a:p>
                <a:pPr lvl="0">
                  <a:defRPr sz="1800">
                    <a:uFillTx/>
                  </a:defRPr>
                </a:pPr>
                <a:r>
                  <a:rPr sz="1662" dirty="0">
                    <a:latin typeface="+mn-lt"/>
                  </a:rPr>
                  <a:t>μ</a:t>
                </a:r>
              </a:p>
            </p:txBody>
          </p:sp>
          <p:sp>
            <p:nvSpPr>
              <p:cNvPr id="93" name="Shape 46"/>
              <p:cNvSpPr/>
              <p:nvPr/>
            </p:nvSpPr>
            <p:spPr>
              <a:xfrm>
                <a:off x="340904" y="-2"/>
                <a:ext cx="135841" cy="328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2000">
                    <a:uFill>
                      <a:solidFill/>
                    </a:uFill>
                    <a:latin typeface="Symbol"/>
                    <a:ea typeface="Symbol"/>
                    <a:cs typeface="Symbol"/>
                    <a:sym typeface="Symbol"/>
                  </a:defRPr>
                </a:lvl1pPr>
              </a:lstStyle>
              <a:p>
                <a:pPr lvl="0">
                  <a:defRPr sz="1800">
                    <a:uFillTx/>
                  </a:defRPr>
                </a:pPr>
                <a:r>
                  <a:rPr sz="1385" dirty="0">
                    <a:latin typeface="+mn-lt"/>
                  </a:rPr>
                  <a:t>−</a:t>
                </a:r>
              </a:p>
            </p:txBody>
          </p:sp>
          <p:sp>
            <p:nvSpPr>
              <p:cNvPr id="94" name="Shape 47"/>
              <p:cNvSpPr/>
              <p:nvPr/>
            </p:nvSpPr>
            <p:spPr>
              <a:xfrm>
                <a:off x="711767" y="38381"/>
                <a:ext cx="321075" cy="3940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a:uFill>
                      <a:solidFill/>
                    </a:uFill>
                    <a:latin typeface="Wingdings"/>
                    <a:ea typeface="Wingdings"/>
                    <a:cs typeface="Wingdings"/>
                    <a:sym typeface="Wingdings"/>
                  </a:defRPr>
                </a:lvl1pPr>
              </a:lstStyle>
              <a:p>
                <a:pPr lvl="0">
                  <a:defRPr sz="1800">
                    <a:uFillTx/>
                  </a:defRPr>
                </a:pPr>
                <a:r>
                  <a:rPr sz="1662">
                    <a:latin typeface="Symbol" panose="05050102010706020507" pitchFamily="18" charset="2"/>
                  </a:rPr>
                  <a:t></a:t>
                </a:r>
              </a:p>
            </p:txBody>
          </p:sp>
          <p:sp>
            <p:nvSpPr>
              <p:cNvPr id="95" name="Shape 48"/>
              <p:cNvSpPr/>
              <p:nvPr/>
            </p:nvSpPr>
            <p:spPr>
              <a:xfrm>
                <a:off x="1300401" y="3949"/>
                <a:ext cx="163007" cy="3940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i="1">
                    <a:uFill>
                      <a:solidFill/>
                    </a:uFill>
                    <a:latin typeface="Times Roman"/>
                    <a:ea typeface="Times Roman"/>
                    <a:cs typeface="Times Roman"/>
                    <a:sym typeface="Times Roman"/>
                  </a:defRPr>
                </a:lvl1pPr>
              </a:lstStyle>
              <a:p>
                <a:pPr lvl="0">
                  <a:defRPr sz="1800" i="0">
                    <a:uFillTx/>
                  </a:defRPr>
                </a:pPr>
                <a:r>
                  <a:rPr sz="1662" dirty="0">
                    <a:latin typeface="+mn-lt"/>
                  </a:rPr>
                  <a:t>e</a:t>
                </a:r>
              </a:p>
            </p:txBody>
          </p:sp>
          <p:sp>
            <p:nvSpPr>
              <p:cNvPr id="96" name="Shape 49"/>
              <p:cNvSpPr/>
              <p:nvPr/>
            </p:nvSpPr>
            <p:spPr>
              <a:xfrm>
                <a:off x="1519463" y="-64050"/>
                <a:ext cx="135841" cy="3283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2000">
                    <a:uFill>
                      <a:solidFill/>
                    </a:uFill>
                    <a:latin typeface="Symbol"/>
                    <a:ea typeface="Symbol"/>
                    <a:cs typeface="Symbol"/>
                    <a:sym typeface="Symbol"/>
                  </a:defRPr>
                </a:lvl1pPr>
              </a:lstStyle>
              <a:p>
                <a:pPr lvl="0">
                  <a:defRPr sz="1800">
                    <a:uFillTx/>
                  </a:defRPr>
                </a:pPr>
                <a:r>
                  <a:rPr sz="1385" dirty="0">
                    <a:latin typeface="+mn-lt"/>
                  </a:rPr>
                  <a:t>−</a:t>
                </a:r>
              </a:p>
            </p:txBody>
          </p:sp>
          <p:sp>
            <p:nvSpPr>
              <p:cNvPr id="97" name="Shape 50"/>
              <p:cNvSpPr/>
              <p:nvPr/>
            </p:nvSpPr>
            <p:spPr>
              <a:xfrm>
                <a:off x="1683398" y="28517"/>
                <a:ext cx="148188" cy="3940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a:uFill>
                      <a:solidFill/>
                    </a:uFill>
                    <a:latin typeface="Symbol"/>
                    <a:ea typeface="Symbol"/>
                    <a:cs typeface="Symbol"/>
                    <a:sym typeface="Symbol"/>
                  </a:defRPr>
                </a:lvl1pPr>
              </a:lstStyle>
              <a:p>
                <a:pPr lvl="0">
                  <a:defRPr sz="1800">
                    <a:uFillTx/>
                  </a:defRPr>
                </a:pPr>
                <a:r>
                  <a:rPr sz="1662" dirty="0">
                    <a:latin typeface="+mn-lt"/>
                  </a:rPr>
                  <a:t>ν</a:t>
                </a:r>
              </a:p>
            </p:txBody>
          </p:sp>
          <p:sp>
            <p:nvSpPr>
              <p:cNvPr id="98" name="Shape 51"/>
              <p:cNvSpPr/>
              <p:nvPr/>
            </p:nvSpPr>
            <p:spPr>
              <a:xfrm>
                <a:off x="1973579" y="93994"/>
                <a:ext cx="207717" cy="1"/>
              </a:xfrm>
              <a:prstGeom prst="line">
                <a:avLst/>
              </a:prstGeom>
              <a:noFill/>
              <a:ln w="26988" cap="flat">
                <a:solidFill>
                  <a:srgbClr val="000000"/>
                </a:solidFill>
                <a:prstDash val="solid"/>
                <a:round/>
              </a:ln>
              <a:effectLst/>
            </p:spPr>
            <p:txBody>
              <a:bodyPr wrap="square" lIns="0" tIns="0" rIns="0" bIns="0" numCol="1" anchor="ctr">
                <a:noAutofit/>
              </a:bodyPr>
              <a:lstStyle/>
              <a:p>
                <a:pPr defTabSz="310876">
                  <a:defRPr sz="1200"/>
                </a:pPr>
                <a:endParaRPr sz="1108">
                  <a:latin typeface="Symbol" panose="05050102010706020507" pitchFamily="18" charset="2"/>
                </a:endParaRPr>
              </a:p>
            </p:txBody>
          </p:sp>
          <p:sp>
            <p:nvSpPr>
              <p:cNvPr id="99" name="Shape 52"/>
              <p:cNvSpPr/>
              <p:nvPr/>
            </p:nvSpPr>
            <p:spPr>
              <a:xfrm>
                <a:off x="2036315" y="28517"/>
                <a:ext cx="229693" cy="3940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a:uFill>
                      <a:solidFill/>
                    </a:uFill>
                    <a:latin typeface="Symbol"/>
                    <a:ea typeface="Symbol"/>
                    <a:cs typeface="Symbol"/>
                    <a:sym typeface="Symbol"/>
                  </a:defRPr>
                </a:lvl1pPr>
              </a:lstStyle>
              <a:p>
                <a:pPr lvl="0">
                  <a:defRPr sz="1800">
                    <a:uFillTx/>
                  </a:defRPr>
                </a:pPr>
                <a:r>
                  <a:rPr sz="1662" dirty="0">
                    <a:latin typeface="+mn-lt"/>
                  </a:rPr>
                  <a:t>ν</a:t>
                </a:r>
                <a:r>
                  <a:rPr sz="1662" dirty="0">
                    <a:latin typeface="Symbol" panose="05050102010706020507" pitchFamily="18" charset="2"/>
                  </a:rPr>
                  <a:t> </a:t>
                </a:r>
              </a:p>
            </p:txBody>
          </p:sp>
        </p:grpSp>
      </p:grpSp>
      <p:grpSp>
        <p:nvGrpSpPr>
          <p:cNvPr id="62" name="Group 83"/>
          <p:cNvGrpSpPr/>
          <p:nvPr/>
        </p:nvGrpSpPr>
        <p:grpSpPr>
          <a:xfrm>
            <a:off x="105490" y="2704073"/>
            <a:ext cx="3352086" cy="373510"/>
            <a:chOff x="0" y="0"/>
            <a:chExt cx="5578970" cy="733779"/>
          </a:xfrm>
        </p:grpSpPr>
        <p:grpSp>
          <p:nvGrpSpPr>
            <p:cNvPr id="67" name="Group 63"/>
            <p:cNvGrpSpPr/>
            <p:nvPr/>
          </p:nvGrpSpPr>
          <p:grpSpPr>
            <a:xfrm>
              <a:off x="0" y="0"/>
              <a:ext cx="5578970" cy="733779"/>
              <a:chOff x="0" y="0"/>
              <a:chExt cx="5578969" cy="733778"/>
            </a:xfrm>
          </p:grpSpPr>
          <p:sp>
            <p:nvSpPr>
              <p:cNvPr id="87" name="Shape 61"/>
              <p:cNvSpPr/>
              <p:nvPr/>
            </p:nvSpPr>
            <p:spPr>
              <a:xfrm>
                <a:off x="0" y="0"/>
                <a:ext cx="5578970" cy="733779"/>
              </a:xfrm>
              <a:prstGeom prst="rect">
                <a:avLst/>
              </a:prstGeom>
              <a:solidFill>
                <a:srgbClr val="FFFED5"/>
              </a:solidFill>
              <a:ln w="12700" cap="flat">
                <a:noFill/>
                <a:miter lim="400000"/>
              </a:ln>
              <a:effectLst/>
            </p:spPr>
            <p:txBody>
              <a:bodyPr wrap="square" lIns="35169" tIns="35169" rIns="35169" bIns="35169" numCol="1" anchor="t">
                <a:noAutofit/>
              </a:bodyPr>
              <a:lstStyle/>
              <a:p>
                <a:pPr lvl="0">
                  <a:buClr>
                    <a:srgbClr val="000000"/>
                  </a:buCl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3692">
                  <a:latin typeface="Symbol" panose="05050102010706020507" pitchFamily="18" charset="2"/>
                </a:endParaRPr>
              </a:p>
            </p:txBody>
          </p:sp>
          <p:sp>
            <p:nvSpPr>
              <p:cNvPr id="88" name="Shape 62"/>
              <p:cNvSpPr/>
              <p:nvPr/>
            </p:nvSpPr>
            <p:spPr>
              <a:xfrm>
                <a:off x="185702" y="60959"/>
                <a:ext cx="5181601" cy="611858"/>
              </a:xfrm>
              <a:prstGeom prst="rect">
                <a:avLst/>
              </a:prstGeom>
              <a:noFill/>
              <a:ln w="3175" cap="flat">
                <a:solidFill>
                  <a:srgbClr val="FFFFFE"/>
                </a:solidFill>
                <a:prstDash val="solid"/>
                <a:miter lim="400000"/>
              </a:ln>
              <a:effectLst/>
            </p:spPr>
            <p:txBody>
              <a:bodyPr wrap="square" lIns="35169" tIns="35169" rIns="35169" bIns="35169" numCol="1" anchor="t">
                <a:noAutofit/>
              </a:bodyPr>
              <a:lstStyle/>
              <a:p>
                <a:pPr lvl="0">
                  <a:buClr>
                    <a:srgbClr val="000000"/>
                  </a:buCl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3692">
                  <a:latin typeface="Symbol" panose="05050102010706020507" pitchFamily="18" charset="2"/>
                </a:endParaRPr>
              </a:p>
            </p:txBody>
          </p:sp>
        </p:grpSp>
        <p:sp>
          <p:nvSpPr>
            <p:cNvPr id="68" name="Shape 64"/>
            <p:cNvSpPr/>
            <p:nvPr/>
          </p:nvSpPr>
          <p:spPr>
            <a:xfrm>
              <a:off x="289249" y="162840"/>
              <a:ext cx="239573"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3200">
                  <a:uFill>
                    <a:solidFill/>
                  </a:uFill>
                  <a:latin typeface="Symbol"/>
                  <a:ea typeface="Symbol"/>
                  <a:cs typeface="Symbol"/>
                  <a:sym typeface="Symbol"/>
                </a:defRPr>
              </a:lvl1pPr>
            </a:lstStyle>
            <a:p>
              <a:pPr lvl="0">
                <a:defRPr sz="1800">
                  <a:uFillTx/>
                </a:defRPr>
              </a:pPr>
              <a:r>
                <a:rPr sz="2215" dirty="0">
                  <a:latin typeface="+mn-lt"/>
                </a:rPr>
                <a:t>μ</a:t>
              </a:r>
            </a:p>
          </p:txBody>
        </p:sp>
        <p:sp>
          <p:nvSpPr>
            <p:cNvPr id="69" name="Shape 65"/>
            <p:cNvSpPr/>
            <p:nvPr/>
          </p:nvSpPr>
          <p:spPr>
            <a:xfrm>
              <a:off x="561657" y="133209"/>
              <a:ext cx="163007" cy="3940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1800">
                  <a:uFill>
                    <a:solidFill/>
                  </a:uFill>
                  <a:latin typeface="Symbol"/>
                  <a:ea typeface="Symbol"/>
                  <a:cs typeface="Symbol"/>
                  <a:sym typeface="Symbol"/>
                </a:defRPr>
              </a:lvl1pPr>
            </a:lstStyle>
            <a:p>
              <a:pPr lvl="0">
                <a:defRPr>
                  <a:uFillTx/>
                </a:defRPr>
              </a:pPr>
              <a:r>
                <a:rPr sz="1662" dirty="0">
                  <a:latin typeface="+mn-lt"/>
                </a:rPr>
                <a:t>−</a:t>
              </a:r>
            </a:p>
          </p:txBody>
        </p:sp>
        <p:sp>
          <p:nvSpPr>
            <p:cNvPr id="70" name="Shape 66"/>
            <p:cNvSpPr/>
            <p:nvPr/>
          </p:nvSpPr>
          <p:spPr>
            <a:xfrm>
              <a:off x="840113" y="98462"/>
              <a:ext cx="239573"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3200">
                  <a:uFill>
                    <a:solidFill/>
                  </a:uFill>
                  <a:latin typeface="Symbol"/>
                  <a:ea typeface="Symbol"/>
                  <a:cs typeface="Symbol"/>
                  <a:sym typeface="Symbol"/>
                </a:defRPr>
              </a:lvl1pPr>
            </a:lstStyle>
            <a:p>
              <a:pPr lvl="0">
                <a:defRPr sz="1800">
                  <a:uFillTx/>
                </a:defRPr>
              </a:pPr>
              <a:r>
                <a:rPr sz="2215" dirty="0">
                  <a:latin typeface="Symbol" panose="05050102010706020507" pitchFamily="18" charset="2"/>
                </a:rPr>
                <a:t>+</a:t>
              </a:r>
            </a:p>
          </p:txBody>
        </p:sp>
        <p:sp>
          <p:nvSpPr>
            <p:cNvPr id="71" name="Shape 67"/>
            <p:cNvSpPr/>
            <p:nvPr/>
          </p:nvSpPr>
          <p:spPr>
            <a:xfrm>
              <a:off x="1170342" y="119661"/>
              <a:ext cx="145720"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3200">
                  <a:uFill>
                    <a:solidFill/>
                  </a:uFill>
                  <a:latin typeface="Times Roman"/>
                  <a:ea typeface="Times Roman"/>
                  <a:cs typeface="Times Roman"/>
                  <a:sym typeface="Times Roman"/>
                </a:defRPr>
              </a:lvl1pPr>
            </a:lstStyle>
            <a:p>
              <a:pPr lvl="0">
                <a:defRPr sz="1800">
                  <a:uFillTx/>
                </a:defRPr>
              </a:pPr>
              <a:r>
                <a:rPr sz="2215">
                  <a:latin typeface="Symbol" panose="05050102010706020507" pitchFamily="18" charset="2"/>
                </a:rPr>
                <a:t>(</a:t>
              </a:r>
            </a:p>
          </p:txBody>
        </p:sp>
        <p:sp>
          <p:nvSpPr>
            <p:cNvPr id="72" name="Shape 68"/>
            <p:cNvSpPr/>
            <p:nvPr/>
          </p:nvSpPr>
          <p:spPr>
            <a:xfrm>
              <a:off x="1334726" y="121919"/>
              <a:ext cx="316135"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3200" i="1">
                  <a:uFill>
                    <a:solidFill/>
                  </a:uFill>
                  <a:latin typeface="Times Roman"/>
                  <a:ea typeface="Times Roman"/>
                  <a:cs typeface="Times Roman"/>
                  <a:sym typeface="Times Roman"/>
                </a:defRPr>
              </a:lvl1pPr>
            </a:lstStyle>
            <a:p>
              <a:pPr lvl="0">
                <a:defRPr sz="1800" i="0">
                  <a:uFillTx/>
                </a:defRPr>
              </a:pPr>
              <a:r>
                <a:rPr sz="2215">
                  <a:latin typeface="Symbol" panose="05050102010706020507" pitchFamily="18" charset="2"/>
                </a:rPr>
                <a:t>A</a:t>
              </a:r>
            </a:p>
          </p:txBody>
        </p:sp>
        <p:sp>
          <p:nvSpPr>
            <p:cNvPr id="73" name="Shape 69"/>
            <p:cNvSpPr/>
            <p:nvPr/>
          </p:nvSpPr>
          <p:spPr>
            <a:xfrm>
              <a:off x="1616438" y="119661"/>
              <a:ext cx="108671"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3200">
                  <a:uFill>
                    <a:solidFill/>
                  </a:uFill>
                  <a:latin typeface="Times Roman"/>
                  <a:ea typeface="Times Roman"/>
                  <a:cs typeface="Times Roman"/>
                  <a:sym typeface="Times Roman"/>
                </a:defRPr>
              </a:lvl1pPr>
            </a:lstStyle>
            <a:p>
              <a:pPr lvl="0">
                <a:defRPr sz="1800">
                  <a:uFillTx/>
                </a:defRPr>
              </a:pPr>
              <a:r>
                <a:rPr sz="2215">
                  <a:latin typeface="Symbol" panose="05050102010706020507" pitchFamily="18" charset="2"/>
                </a:rPr>
                <a:t>,</a:t>
              </a:r>
            </a:p>
          </p:txBody>
        </p:sp>
        <p:sp>
          <p:nvSpPr>
            <p:cNvPr id="74" name="Shape 70"/>
            <p:cNvSpPr/>
            <p:nvPr/>
          </p:nvSpPr>
          <p:spPr>
            <a:xfrm>
              <a:off x="1788629" y="121919"/>
              <a:ext cx="266739"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3200" i="1">
                  <a:uFill>
                    <a:solidFill/>
                  </a:uFill>
                  <a:latin typeface="Times Roman"/>
                  <a:ea typeface="Times Roman"/>
                  <a:cs typeface="Times Roman"/>
                  <a:sym typeface="Times Roman"/>
                </a:defRPr>
              </a:lvl1pPr>
            </a:lstStyle>
            <a:p>
              <a:pPr lvl="0">
                <a:defRPr sz="1800" i="0">
                  <a:uFillTx/>
                </a:defRPr>
              </a:pPr>
              <a:r>
                <a:rPr sz="2215">
                  <a:latin typeface="Symbol" panose="05050102010706020507" pitchFamily="18" charset="2"/>
                </a:rPr>
                <a:t>Z</a:t>
              </a:r>
            </a:p>
          </p:txBody>
        </p:sp>
        <p:sp>
          <p:nvSpPr>
            <p:cNvPr id="75" name="Shape 71"/>
            <p:cNvSpPr/>
            <p:nvPr/>
          </p:nvSpPr>
          <p:spPr>
            <a:xfrm>
              <a:off x="2059062" y="119661"/>
              <a:ext cx="145720"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3200">
                  <a:uFill>
                    <a:solidFill/>
                  </a:uFill>
                  <a:latin typeface="Times Roman"/>
                  <a:ea typeface="Times Roman"/>
                  <a:cs typeface="Times Roman"/>
                  <a:sym typeface="Times Roman"/>
                </a:defRPr>
              </a:lvl1pPr>
            </a:lstStyle>
            <a:p>
              <a:pPr lvl="0">
                <a:defRPr sz="1800">
                  <a:uFillTx/>
                </a:defRPr>
              </a:pPr>
              <a:r>
                <a:rPr sz="2215">
                  <a:latin typeface="Symbol" panose="05050102010706020507" pitchFamily="18" charset="2"/>
                </a:rPr>
                <a:t>)</a:t>
              </a:r>
            </a:p>
          </p:txBody>
        </p:sp>
        <p:sp>
          <p:nvSpPr>
            <p:cNvPr id="76" name="Shape 72"/>
            <p:cNvSpPr/>
            <p:nvPr/>
          </p:nvSpPr>
          <p:spPr>
            <a:xfrm>
              <a:off x="2378167" y="126434"/>
              <a:ext cx="429748"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3200">
                  <a:uFill>
                    <a:solidFill/>
                  </a:uFill>
                  <a:latin typeface="Wingdings"/>
                  <a:ea typeface="Wingdings"/>
                  <a:cs typeface="Wingdings"/>
                  <a:sym typeface="Wingdings"/>
                </a:defRPr>
              </a:lvl1pPr>
            </a:lstStyle>
            <a:p>
              <a:pPr lvl="0">
                <a:defRPr sz="1800">
                  <a:uFillTx/>
                </a:defRPr>
              </a:pPr>
              <a:r>
                <a:rPr sz="2215" dirty="0">
                  <a:latin typeface="Symbol" panose="05050102010706020507" pitchFamily="18" charset="2"/>
                </a:rPr>
                <a:t></a:t>
              </a:r>
            </a:p>
          </p:txBody>
        </p:sp>
        <p:sp>
          <p:nvSpPr>
            <p:cNvPr id="77" name="Shape 73"/>
            <p:cNvSpPr/>
            <p:nvPr/>
          </p:nvSpPr>
          <p:spPr>
            <a:xfrm>
              <a:off x="2846965" y="98681"/>
              <a:ext cx="197585"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3200">
                  <a:uFill>
                    <a:solidFill/>
                  </a:uFill>
                  <a:latin typeface="Symbol"/>
                  <a:ea typeface="Symbol"/>
                  <a:cs typeface="Symbol"/>
                  <a:sym typeface="Symbol"/>
                </a:defRPr>
              </a:lvl1pPr>
            </a:lstStyle>
            <a:p>
              <a:pPr lvl="0">
                <a:defRPr sz="1800">
                  <a:uFillTx/>
                </a:defRPr>
              </a:pPr>
              <a:r>
                <a:rPr sz="2215" dirty="0">
                  <a:latin typeface="+mn-lt"/>
                </a:rPr>
                <a:t>ν</a:t>
              </a:r>
            </a:p>
          </p:txBody>
        </p:sp>
        <p:sp>
          <p:nvSpPr>
            <p:cNvPr id="78" name="Shape 74"/>
            <p:cNvSpPr/>
            <p:nvPr/>
          </p:nvSpPr>
          <p:spPr>
            <a:xfrm>
              <a:off x="3071289" y="234996"/>
              <a:ext cx="180297" cy="3940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1800">
                  <a:uFill>
                    <a:solidFill/>
                  </a:uFill>
                  <a:latin typeface="Symbol"/>
                  <a:ea typeface="Symbol"/>
                  <a:cs typeface="Symbol"/>
                  <a:sym typeface="Symbol"/>
                </a:defRPr>
              </a:lvl1pPr>
            </a:lstStyle>
            <a:p>
              <a:pPr lvl="0">
                <a:defRPr>
                  <a:uFillTx/>
                </a:defRPr>
              </a:pPr>
              <a:r>
                <a:rPr sz="1662" dirty="0">
                  <a:latin typeface="+mn-lt"/>
                </a:rPr>
                <a:t>μ</a:t>
              </a:r>
            </a:p>
          </p:txBody>
        </p:sp>
        <p:sp>
          <p:nvSpPr>
            <p:cNvPr id="79" name="Shape 75"/>
            <p:cNvSpPr/>
            <p:nvPr/>
          </p:nvSpPr>
          <p:spPr>
            <a:xfrm>
              <a:off x="3386888" y="98462"/>
              <a:ext cx="239573"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3200">
                  <a:uFill>
                    <a:solidFill/>
                  </a:uFill>
                  <a:latin typeface="Symbol"/>
                  <a:ea typeface="Symbol"/>
                  <a:cs typeface="Symbol"/>
                  <a:sym typeface="Symbol"/>
                </a:defRPr>
              </a:lvl1pPr>
            </a:lstStyle>
            <a:p>
              <a:pPr lvl="0">
                <a:defRPr sz="1800">
                  <a:uFillTx/>
                </a:defRPr>
              </a:pPr>
              <a:r>
                <a:rPr sz="2215" dirty="0">
                  <a:latin typeface="Symbol" panose="05050102010706020507" pitchFamily="18" charset="2"/>
                </a:rPr>
                <a:t>+</a:t>
              </a:r>
            </a:p>
          </p:txBody>
        </p:sp>
        <p:sp>
          <p:nvSpPr>
            <p:cNvPr id="80" name="Shape 76"/>
            <p:cNvSpPr/>
            <p:nvPr/>
          </p:nvSpPr>
          <p:spPr>
            <a:xfrm>
              <a:off x="3720785" y="119661"/>
              <a:ext cx="145720"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3200">
                  <a:uFill>
                    <a:solidFill/>
                  </a:uFill>
                  <a:latin typeface="Times Roman"/>
                  <a:ea typeface="Times Roman"/>
                  <a:cs typeface="Times Roman"/>
                  <a:sym typeface="Times Roman"/>
                </a:defRPr>
              </a:lvl1pPr>
            </a:lstStyle>
            <a:p>
              <a:pPr lvl="0">
                <a:defRPr sz="1800">
                  <a:uFillTx/>
                </a:defRPr>
              </a:pPr>
              <a:r>
                <a:rPr sz="2215">
                  <a:latin typeface="Symbol" panose="05050102010706020507" pitchFamily="18" charset="2"/>
                </a:rPr>
                <a:t>(</a:t>
              </a:r>
            </a:p>
          </p:txBody>
        </p:sp>
        <p:sp>
          <p:nvSpPr>
            <p:cNvPr id="81" name="Shape 77"/>
            <p:cNvSpPr/>
            <p:nvPr/>
          </p:nvSpPr>
          <p:spPr>
            <a:xfrm>
              <a:off x="3883758" y="121919"/>
              <a:ext cx="316135"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3200" i="1">
                  <a:uFill>
                    <a:solidFill/>
                  </a:uFill>
                  <a:latin typeface="Times Roman"/>
                  <a:ea typeface="Times Roman"/>
                  <a:cs typeface="Times Roman"/>
                  <a:sym typeface="Times Roman"/>
                </a:defRPr>
              </a:lvl1pPr>
            </a:lstStyle>
            <a:p>
              <a:pPr lvl="0">
                <a:defRPr sz="1800" i="0">
                  <a:uFillTx/>
                </a:defRPr>
              </a:pPr>
              <a:r>
                <a:rPr sz="2215">
                  <a:latin typeface="Symbol" panose="05050102010706020507" pitchFamily="18" charset="2"/>
                </a:rPr>
                <a:t>A</a:t>
              </a:r>
            </a:p>
          </p:txBody>
        </p:sp>
        <p:sp>
          <p:nvSpPr>
            <p:cNvPr id="82" name="Shape 78"/>
            <p:cNvSpPr/>
            <p:nvPr/>
          </p:nvSpPr>
          <p:spPr>
            <a:xfrm>
              <a:off x="4160954" y="119661"/>
              <a:ext cx="108671"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3200">
                  <a:uFill>
                    <a:solidFill/>
                  </a:uFill>
                  <a:latin typeface="Times Roman"/>
                  <a:ea typeface="Times Roman"/>
                  <a:cs typeface="Times Roman"/>
                  <a:sym typeface="Times Roman"/>
                </a:defRPr>
              </a:lvl1pPr>
            </a:lstStyle>
            <a:p>
              <a:pPr lvl="0">
                <a:defRPr sz="1800">
                  <a:uFillTx/>
                </a:defRPr>
              </a:pPr>
              <a:r>
                <a:rPr sz="2215">
                  <a:latin typeface="Symbol" panose="05050102010706020507" pitchFamily="18" charset="2"/>
                </a:rPr>
                <a:t>,</a:t>
              </a:r>
            </a:p>
          </p:txBody>
        </p:sp>
        <p:sp>
          <p:nvSpPr>
            <p:cNvPr id="83" name="Shape 79"/>
            <p:cNvSpPr/>
            <p:nvPr/>
          </p:nvSpPr>
          <p:spPr>
            <a:xfrm>
              <a:off x="4299277" y="121919"/>
              <a:ext cx="266739"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3200" i="1">
                  <a:uFill>
                    <a:solidFill/>
                  </a:uFill>
                  <a:latin typeface="Times Roman"/>
                  <a:ea typeface="Times Roman"/>
                  <a:cs typeface="Times Roman"/>
                  <a:sym typeface="Times Roman"/>
                </a:defRPr>
              </a:lvl1pPr>
            </a:lstStyle>
            <a:p>
              <a:pPr lvl="0">
                <a:defRPr sz="1800" i="0">
                  <a:uFillTx/>
                </a:defRPr>
              </a:pPr>
              <a:r>
                <a:rPr sz="2215">
                  <a:latin typeface="Symbol" panose="05050102010706020507" pitchFamily="18" charset="2"/>
                </a:rPr>
                <a:t>Z</a:t>
              </a:r>
            </a:p>
          </p:txBody>
        </p:sp>
        <p:sp>
          <p:nvSpPr>
            <p:cNvPr id="84" name="Shape 80"/>
            <p:cNvSpPr/>
            <p:nvPr/>
          </p:nvSpPr>
          <p:spPr>
            <a:xfrm>
              <a:off x="4680594" y="98462"/>
              <a:ext cx="217343"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3200">
                  <a:uFill>
                    <a:solidFill/>
                  </a:uFill>
                  <a:latin typeface="Symbol"/>
                  <a:ea typeface="Symbol"/>
                  <a:cs typeface="Symbol"/>
                  <a:sym typeface="Symbol"/>
                </a:defRPr>
              </a:lvl1pPr>
            </a:lstStyle>
            <a:p>
              <a:pPr lvl="0">
                <a:defRPr sz="1800">
                  <a:uFillTx/>
                </a:defRPr>
              </a:pPr>
              <a:r>
                <a:rPr sz="2215" dirty="0">
                  <a:latin typeface="+mn-lt"/>
                </a:rPr>
                <a:t>−</a:t>
              </a:r>
            </a:p>
          </p:txBody>
        </p:sp>
        <p:sp>
          <p:nvSpPr>
            <p:cNvPr id="85" name="Shape 81"/>
            <p:cNvSpPr/>
            <p:nvPr/>
          </p:nvSpPr>
          <p:spPr>
            <a:xfrm>
              <a:off x="4976306" y="119661"/>
              <a:ext cx="219814"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3200">
                  <a:uFill>
                    <a:solidFill/>
                  </a:uFill>
                  <a:latin typeface="Times Roman"/>
                  <a:ea typeface="Times Roman"/>
                  <a:cs typeface="Times Roman"/>
                  <a:sym typeface="Times Roman"/>
                </a:defRPr>
              </a:lvl1pPr>
            </a:lstStyle>
            <a:p>
              <a:pPr lvl="0">
                <a:defRPr sz="1800">
                  <a:uFillTx/>
                </a:defRPr>
              </a:pPr>
              <a:r>
                <a:rPr sz="2215">
                  <a:latin typeface="Symbol" panose="05050102010706020507" pitchFamily="18" charset="2"/>
                </a:rPr>
                <a:t>1</a:t>
              </a:r>
            </a:p>
          </p:txBody>
        </p:sp>
        <p:sp>
          <p:nvSpPr>
            <p:cNvPr id="86" name="Shape 82"/>
            <p:cNvSpPr/>
            <p:nvPr/>
          </p:nvSpPr>
          <p:spPr>
            <a:xfrm>
              <a:off x="5158990" y="119661"/>
              <a:ext cx="145720"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3200">
                  <a:uFill>
                    <a:solidFill/>
                  </a:uFill>
                  <a:latin typeface="Times Roman"/>
                  <a:ea typeface="Times Roman"/>
                  <a:cs typeface="Times Roman"/>
                  <a:sym typeface="Times Roman"/>
                </a:defRPr>
              </a:lvl1pPr>
            </a:lstStyle>
            <a:p>
              <a:pPr lvl="0">
                <a:defRPr sz="1800">
                  <a:uFillTx/>
                </a:defRPr>
              </a:pPr>
              <a:r>
                <a:rPr sz="2215">
                  <a:latin typeface="Symbol" panose="05050102010706020507" pitchFamily="18" charset="2"/>
                </a:rPr>
                <a:t>)</a:t>
              </a:r>
            </a:p>
          </p:txBody>
        </p:sp>
      </p:grpSp>
      <p:sp>
        <p:nvSpPr>
          <p:cNvPr id="63" name="Shape 84"/>
          <p:cNvSpPr/>
          <p:nvPr/>
        </p:nvSpPr>
        <p:spPr>
          <a:xfrm>
            <a:off x="325817" y="2420796"/>
            <a:ext cx="2530536" cy="255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buClr>
                <a:srgbClr val="F98F5B"/>
              </a:buClr>
              <a:defRPr sz="2400">
                <a:solidFill>
                  <a:srgbClr val="F98F5B"/>
                </a:solidFill>
                <a:uFill>
                  <a:solidFill>
                    <a:srgbClr val="F98F5B"/>
                  </a:solidFill>
                </a:uFill>
                <a:latin typeface="ヒラギノ角ゴ Pro W3"/>
                <a:ea typeface="ヒラギノ角ゴ Pro W3"/>
                <a:cs typeface="ヒラギノ角ゴ Pro W3"/>
                <a:sym typeface="ヒラギノ角ゴ Pro W3"/>
              </a:defRPr>
            </a:lvl1pPr>
          </a:lstStyle>
          <a:p>
            <a:pPr lvl="0">
              <a:defRPr sz="1800">
                <a:solidFill>
                  <a:srgbClr val="000000"/>
                </a:solidFill>
                <a:uFillTx/>
              </a:defRPr>
            </a:pPr>
            <a:r>
              <a:rPr sz="1662" dirty="0">
                <a:latin typeface="+mn-lt"/>
              </a:rPr>
              <a:t>nuclear muon capture</a:t>
            </a:r>
          </a:p>
        </p:txBody>
      </p:sp>
      <p:sp>
        <p:nvSpPr>
          <p:cNvPr id="64" name="Shape 85"/>
          <p:cNvSpPr/>
          <p:nvPr/>
        </p:nvSpPr>
        <p:spPr>
          <a:xfrm>
            <a:off x="3349589" y="3399132"/>
            <a:ext cx="91372" cy="4404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F98F5B"/>
              </a:buClr>
              <a:buFont typeface="Cochin"/>
              <a:defRPr sz="4200">
                <a:solidFill>
                  <a:srgbClr val="F98F5B"/>
                </a:solidFill>
                <a:uFill>
                  <a:solidFill>
                    <a:srgbClr val="F98F5B"/>
                  </a:solidFill>
                </a:uFill>
                <a:latin typeface="Cochin"/>
                <a:ea typeface="Cochin"/>
                <a:cs typeface="Cochin"/>
                <a:sym typeface="Cochin"/>
              </a:defRPr>
            </a:lvl1pPr>
          </a:lstStyle>
          <a:p>
            <a:pPr lvl="0">
              <a:defRPr sz="1800">
                <a:solidFill>
                  <a:srgbClr val="000000"/>
                </a:solidFill>
                <a:uFillTx/>
              </a:defRPr>
            </a:pPr>
            <a:r>
              <a:rPr sz="2862">
                <a:latin typeface="Symbol" panose="05050102010706020507" pitchFamily="18" charset="2"/>
              </a:rPr>
              <a:t> </a:t>
            </a:r>
          </a:p>
        </p:txBody>
      </p:sp>
      <p:sp>
        <p:nvSpPr>
          <p:cNvPr id="65" name="Shape 86"/>
          <p:cNvSpPr/>
          <p:nvPr/>
        </p:nvSpPr>
        <p:spPr>
          <a:xfrm>
            <a:off x="3693346" y="2427692"/>
            <a:ext cx="1746312" cy="255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p>
            <a:pPr lvl="0">
              <a:buClr>
                <a:srgbClr val="F98F5B"/>
              </a:buClr>
              <a:defRPr sz="1800"/>
            </a:pPr>
            <a:r>
              <a:rPr lang="en-US" sz="1662" dirty="0" smtClean="0">
                <a:uFill>
                  <a:solidFill>
                    <a:srgbClr val="F98F5B"/>
                  </a:solidFill>
                </a:uFill>
                <a:ea typeface="ヒラギノ角ゴ Pro W3"/>
                <a:cs typeface="ヒラギノ角ゴ Pro W3"/>
                <a:sym typeface="ヒラギノ角ゴ Pro W3"/>
              </a:rPr>
              <a:t>Muon decay in orbit</a:t>
            </a:r>
            <a:endParaRPr sz="1662" dirty="0">
              <a:uFill>
                <a:solidFill>
                  <a:srgbClr val="F98F5B"/>
                </a:solidFill>
              </a:uFill>
              <a:ea typeface="ヒラギノ角ゴ Pro W3"/>
              <a:cs typeface="ヒラギノ角ゴ Pro W3"/>
              <a:sym typeface="ヒラギノ角ゴ Pro W3"/>
            </a:endParaRPr>
          </a:p>
        </p:txBody>
      </p:sp>
      <p:grpSp>
        <p:nvGrpSpPr>
          <p:cNvPr id="9" name="グループ化 8"/>
          <p:cNvGrpSpPr/>
          <p:nvPr/>
        </p:nvGrpSpPr>
        <p:grpSpPr>
          <a:xfrm>
            <a:off x="1973732" y="1393100"/>
            <a:ext cx="2543680" cy="1082409"/>
            <a:chOff x="1361337" y="959633"/>
            <a:chExt cx="3610343" cy="1739229"/>
          </a:xfrm>
        </p:grpSpPr>
        <p:sp>
          <p:nvSpPr>
            <p:cNvPr id="37" name="Shape 40"/>
            <p:cNvSpPr/>
            <p:nvPr/>
          </p:nvSpPr>
          <p:spPr>
            <a:xfrm>
              <a:off x="1361337" y="959633"/>
              <a:ext cx="3610343" cy="1739229"/>
            </a:xfrm>
            <a:custGeom>
              <a:avLst/>
              <a:gdLst/>
              <a:ahLst/>
              <a:cxnLst>
                <a:cxn ang="0">
                  <a:pos x="wd2" y="hd2"/>
                </a:cxn>
                <a:cxn ang="5400000">
                  <a:pos x="wd2" y="hd2"/>
                </a:cxn>
                <a:cxn ang="10800000">
                  <a:pos x="wd2" y="hd2"/>
                </a:cxn>
                <a:cxn ang="16200000">
                  <a:pos x="wd2" y="hd2"/>
                </a:cxn>
              </a:cxnLst>
              <a:rect l="0" t="0" r="r" b="b"/>
              <a:pathLst>
                <a:path w="21600" h="21600" extrusionOk="0">
                  <a:moveTo>
                    <a:pt x="21492" y="2328"/>
                  </a:moveTo>
                  <a:lnTo>
                    <a:pt x="21482" y="2267"/>
                  </a:lnTo>
                  <a:lnTo>
                    <a:pt x="21383" y="1943"/>
                  </a:lnTo>
                  <a:lnTo>
                    <a:pt x="21265" y="1660"/>
                  </a:lnTo>
                  <a:lnTo>
                    <a:pt x="21118" y="1377"/>
                  </a:lnTo>
                  <a:lnTo>
                    <a:pt x="20951" y="1134"/>
                  </a:lnTo>
                  <a:lnTo>
                    <a:pt x="20764" y="911"/>
                  </a:lnTo>
                  <a:lnTo>
                    <a:pt x="20734" y="891"/>
                  </a:lnTo>
                  <a:lnTo>
                    <a:pt x="20508" y="668"/>
                  </a:lnTo>
                  <a:lnTo>
                    <a:pt x="20272" y="526"/>
                  </a:lnTo>
                  <a:lnTo>
                    <a:pt x="20016" y="364"/>
                  </a:lnTo>
                  <a:lnTo>
                    <a:pt x="19730" y="243"/>
                  </a:lnTo>
                  <a:lnTo>
                    <a:pt x="19435" y="142"/>
                  </a:lnTo>
                  <a:lnTo>
                    <a:pt x="19110" y="61"/>
                  </a:lnTo>
                  <a:lnTo>
                    <a:pt x="18766" y="20"/>
                  </a:lnTo>
                  <a:lnTo>
                    <a:pt x="18412" y="0"/>
                  </a:lnTo>
                  <a:lnTo>
                    <a:pt x="18038" y="0"/>
                  </a:lnTo>
                  <a:lnTo>
                    <a:pt x="17644" y="20"/>
                  </a:lnTo>
                  <a:lnTo>
                    <a:pt x="17241" y="81"/>
                  </a:lnTo>
                  <a:lnTo>
                    <a:pt x="16817" y="162"/>
                  </a:lnTo>
                  <a:lnTo>
                    <a:pt x="16385" y="243"/>
                  </a:lnTo>
                  <a:lnTo>
                    <a:pt x="15932" y="385"/>
                  </a:lnTo>
                  <a:lnTo>
                    <a:pt x="15479" y="526"/>
                  </a:lnTo>
                  <a:lnTo>
                    <a:pt x="15007" y="709"/>
                  </a:lnTo>
                  <a:lnTo>
                    <a:pt x="14515" y="891"/>
                  </a:lnTo>
                  <a:lnTo>
                    <a:pt x="14023" y="1113"/>
                  </a:lnTo>
                  <a:lnTo>
                    <a:pt x="13511" y="1356"/>
                  </a:lnTo>
                  <a:lnTo>
                    <a:pt x="12999" y="1640"/>
                  </a:lnTo>
                  <a:lnTo>
                    <a:pt x="12478" y="1903"/>
                  </a:lnTo>
                  <a:lnTo>
                    <a:pt x="11956" y="2227"/>
                  </a:lnTo>
                  <a:lnTo>
                    <a:pt x="11415" y="2571"/>
                  </a:lnTo>
                  <a:lnTo>
                    <a:pt x="10874" y="2935"/>
                  </a:lnTo>
                  <a:lnTo>
                    <a:pt x="10323" y="3320"/>
                  </a:lnTo>
                  <a:lnTo>
                    <a:pt x="9772" y="3725"/>
                  </a:lnTo>
                  <a:lnTo>
                    <a:pt x="9221" y="4150"/>
                  </a:lnTo>
                  <a:lnTo>
                    <a:pt x="8679" y="4595"/>
                  </a:lnTo>
                  <a:lnTo>
                    <a:pt x="8158" y="5041"/>
                  </a:lnTo>
                  <a:lnTo>
                    <a:pt x="7636" y="5486"/>
                  </a:lnTo>
                  <a:lnTo>
                    <a:pt x="7125" y="5972"/>
                  </a:lnTo>
                  <a:lnTo>
                    <a:pt x="7095" y="5992"/>
                  </a:lnTo>
                  <a:lnTo>
                    <a:pt x="6603" y="6478"/>
                  </a:lnTo>
                  <a:lnTo>
                    <a:pt x="6121" y="6964"/>
                  </a:lnTo>
                  <a:lnTo>
                    <a:pt x="5658" y="7450"/>
                  </a:lnTo>
                  <a:lnTo>
                    <a:pt x="5206" y="7956"/>
                  </a:lnTo>
                  <a:lnTo>
                    <a:pt x="4763" y="8462"/>
                  </a:lnTo>
                  <a:lnTo>
                    <a:pt x="4330" y="8968"/>
                  </a:lnTo>
                  <a:lnTo>
                    <a:pt x="3936" y="9474"/>
                  </a:lnTo>
                  <a:lnTo>
                    <a:pt x="3533" y="10000"/>
                  </a:lnTo>
                  <a:lnTo>
                    <a:pt x="3159" y="10506"/>
                  </a:lnTo>
                  <a:lnTo>
                    <a:pt x="2814" y="11013"/>
                  </a:lnTo>
                  <a:lnTo>
                    <a:pt x="2470" y="11539"/>
                  </a:lnTo>
                  <a:lnTo>
                    <a:pt x="2155" y="12045"/>
                  </a:lnTo>
                  <a:lnTo>
                    <a:pt x="1850" y="12551"/>
                  </a:lnTo>
                  <a:lnTo>
                    <a:pt x="1574" y="13057"/>
                  </a:lnTo>
                  <a:lnTo>
                    <a:pt x="1309" y="13563"/>
                  </a:lnTo>
                  <a:lnTo>
                    <a:pt x="1082" y="14069"/>
                  </a:lnTo>
                  <a:lnTo>
                    <a:pt x="856" y="14535"/>
                  </a:lnTo>
                  <a:lnTo>
                    <a:pt x="669" y="15041"/>
                  </a:lnTo>
                  <a:lnTo>
                    <a:pt x="502" y="15486"/>
                  </a:lnTo>
                  <a:lnTo>
                    <a:pt x="354" y="15972"/>
                  </a:lnTo>
                  <a:lnTo>
                    <a:pt x="236" y="16418"/>
                  </a:lnTo>
                  <a:lnTo>
                    <a:pt x="138" y="16863"/>
                  </a:lnTo>
                  <a:lnTo>
                    <a:pt x="128" y="16924"/>
                  </a:lnTo>
                  <a:lnTo>
                    <a:pt x="59" y="17349"/>
                  </a:lnTo>
                  <a:lnTo>
                    <a:pt x="20" y="17754"/>
                  </a:lnTo>
                  <a:lnTo>
                    <a:pt x="0" y="18179"/>
                  </a:lnTo>
                  <a:lnTo>
                    <a:pt x="10" y="18563"/>
                  </a:lnTo>
                  <a:lnTo>
                    <a:pt x="49" y="18928"/>
                  </a:lnTo>
                  <a:lnTo>
                    <a:pt x="118" y="19292"/>
                  </a:lnTo>
                  <a:lnTo>
                    <a:pt x="128" y="19353"/>
                  </a:lnTo>
                  <a:lnTo>
                    <a:pt x="216" y="19677"/>
                  </a:lnTo>
                  <a:lnTo>
                    <a:pt x="335" y="19960"/>
                  </a:lnTo>
                  <a:lnTo>
                    <a:pt x="492" y="20244"/>
                  </a:lnTo>
                  <a:lnTo>
                    <a:pt x="659" y="20487"/>
                  </a:lnTo>
                  <a:lnTo>
                    <a:pt x="846" y="20709"/>
                  </a:lnTo>
                  <a:lnTo>
                    <a:pt x="876" y="20730"/>
                  </a:lnTo>
                  <a:lnTo>
                    <a:pt x="1102" y="20912"/>
                  </a:lnTo>
                  <a:lnTo>
                    <a:pt x="1338" y="21094"/>
                  </a:lnTo>
                  <a:lnTo>
                    <a:pt x="1594" y="21256"/>
                  </a:lnTo>
                  <a:lnTo>
                    <a:pt x="1880" y="21377"/>
                  </a:lnTo>
                  <a:lnTo>
                    <a:pt x="2185" y="21458"/>
                  </a:lnTo>
                  <a:lnTo>
                    <a:pt x="2499" y="21539"/>
                  </a:lnTo>
                  <a:lnTo>
                    <a:pt x="2844" y="21580"/>
                  </a:lnTo>
                  <a:lnTo>
                    <a:pt x="3188" y="21600"/>
                  </a:lnTo>
                  <a:lnTo>
                    <a:pt x="3572" y="21600"/>
                  </a:lnTo>
                  <a:lnTo>
                    <a:pt x="3966" y="21580"/>
                  </a:lnTo>
                  <a:lnTo>
                    <a:pt x="4359" y="21539"/>
                  </a:lnTo>
                  <a:lnTo>
                    <a:pt x="4783" y="21458"/>
                  </a:lnTo>
                  <a:lnTo>
                    <a:pt x="5225" y="21357"/>
                  </a:lnTo>
                  <a:lnTo>
                    <a:pt x="5668" y="21236"/>
                  </a:lnTo>
                  <a:lnTo>
                    <a:pt x="6131" y="21074"/>
                  </a:lnTo>
                  <a:lnTo>
                    <a:pt x="6603" y="20912"/>
                  </a:lnTo>
                  <a:lnTo>
                    <a:pt x="7085" y="20709"/>
                  </a:lnTo>
                  <a:lnTo>
                    <a:pt x="7587" y="20507"/>
                  </a:lnTo>
                  <a:lnTo>
                    <a:pt x="8089" y="20264"/>
                  </a:lnTo>
                  <a:lnTo>
                    <a:pt x="8601" y="19981"/>
                  </a:lnTo>
                  <a:lnTo>
                    <a:pt x="9132" y="19697"/>
                  </a:lnTo>
                  <a:lnTo>
                    <a:pt x="9663" y="19373"/>
                  </a:lnTo>
                  <a:lnTo>
                    <a:pt x="10195" y="19029"/>
                  </a:lnTo>
                  <a:lnTo>
                    <a:pt x="10726" y="18665"/>
                  </a:lnTo>
                  <a:lnTo>
                    <a:pt x="11277" y="18280"/>
                  </a:lnTo>
                  <a:lnTo>
                    <a:pt x="11828" y="17875"/>
                  </a:lnTo>
                  <a:lnTo>
                    <a:pt x="12379" y="17470"/>
                  </a:lnTo>
                  <a:lnTo>
                    <a:pt x="12921" y="17005"/>
                  </a:lnTo>
                  <a:lnTo>
                    <a:pt x="13452" y="16559"/>
                  </a:lnTo>
                  <a:lnTo>
                    <a:pt x="13974" y="16114"/>
                  </a:lnTo>
                  <a:lnTo>
                    <a:pt x="14475" y="15628"/>
                  </a:lnTo>
                  <a:lnTo>
                    <a:pt x="14505" y="15608"/>
                  </a:lnTo>
                  <a:lnTo>
                    <a:pt x="15007" y="15122"/>
                  </a:lnTo>
                  <a:lnTo>
                    <a:pt x="15489" y="14656"/>
                  </a:lnTo>
                  <a:lnTo>
                    <a:pt x="15961" y="14150"/>
                  </a:lnTo>
                  <a:lnTo>
                    <a:pt x="16404" y="13644"/>
                  </a:lnTo>
                  <a:lnTo>
                    <a:pt x="16847" y="13158"/>
                  </a:lnTo>
                  <a:lnTo>
                    <a:pt x="17270" y="12652"/>
                  </a:lnTo>
                  <a:lnTo>
                    <a:pt x="17674" y="12126"/>
                  </a:lnTo>
                  <a:lnTo>
                    <a:pt x="18067" y="11620"/>
                  </a:lnTo>
                  <a:lnTo>
                    <a:pt x="18441" y="11114"/>
                  </a:lnTo>
                  <a:lnTo>
                    <a:pt x="18795" y="10587"/>
                  </a:lnTo>
                  <a:lnTo>
                    <a:pt x="19140" y="10081"/>
                  </a:lnTo>
                  <a:lnTo>
                    <a:pt x="19465" y="9555"/>
                  </a:lnTo>
                  <a:lnTo>
                    <a:pt x="19760" y="9069"/>
                  </a:lnTo>
                  <a:lnTo>
                    <a:pt x="20035" y="8543"/>
                  </a:lnTo>
                  <a:lnTo>
                    <a:pt x="20291" y="8037"/>
                  </a:lnTo>
                  <a:lnTo>
                    <a:pt x="20527" y="7571"/>
                  </a:lnTo>
                  <a:lnTo>
                    <a:pt x="20744" y="7065"/>
                  </a:lnTo>
                  <a:lnTo>
                    <a:pt x="20931" y="6579"/>
                  </a:lnTo>
                  <a:lnTo>
                    <a:pt x="21098" y="6114"/>
                  </a:lnTo>
                  <a:lnTo>
                    <a:pt x="21256" y="5648"/>
                  </a:lnTo>
                  <a:lnTo>
                    <a:pt x="21374" y="5203"/>
                  </a:lnTo>
                  <a:lnTo>
                    <a:pt x="21462" y="4737"/>
                  </a:lnTo>
                  <a:lnTo>
                    <a:pt x="21472" y="4676"/>
                  </a:lnTo>
                  <a:lnTo>
                    <a:pt x="21541" y="4271"/>
                  </a:lnTo>
                  <a:lnTo>
                    <a:pt x="21590" y="3826"/>
                  </a:lnTo>
                  <a:lnTo>
                    <a:pt x="21600" y="3441"/>
                  </a:lnTo>
                  <a:lnTo>
                    <a:pt x="21590" y="3057"/>
                  </a:lnTo>
                  <a:lnTo>
                    <a:pt x="21551" y="2672"/>
                  </a:lnTo>
                  <a:lnTo>
                    <a:pt x="21492" y="2328"/>
                  </a:lnTo>
                  <a:lnTo>
                    <a:pt x="21472" y="2672"/>
                  </a:lnTo>
                  <a:lnTo>
                    <a:pt x="21511" y="3057"/>
                  </a:lnTo>
                  <a:lnTo>
                    <a:pt x="21521" y="3441"/>
                  </a:lnTo>
                  <a:lnTo>
                    <a:pt x="21511" y="3826"/>
                  </a:lnTo>
                  <a:lnTo>
                    <a:pt x="21462" y="4271"/>
                  </a:lnTo>
                  <a:lnTo>
                    <a:pt x="21403" y="4636"/>
                  </a:lnTo>
                  <a:lnTo>
                    <a:pt x="21403" y="4616"/>
                  </a:lnTo>
                  <a:lnTo>
                    <a:pt x="21315" y="5061"/>
                  </a:lnTo>
                  <a:lnTo>
                    <a:pt x="21197" y="5527"/>
                  </a:lnTo>
                  <a:lnTo>
                    <a:pt x="21039" y="5972"/>
                  </a:lnTo>
                  <a:lnTo>
                    <a:pt x="20872" y="6458"/>
                  </a:lnTo>
                  <a:lnTo>
                    <a:pt x="20685" y="6923"/>
                  </a:lnTo>
                  <a:lnTo>
                    <a:pt x="20468" y="7429"/>
                  </a:lnTo>
                  <a:lnTo>
                    <a:pt x="20232" y="7895"/>
                  </a:lnTo>
                  <a:lnTo>
                    <a:pt x="19966" y="8401"/>
                  </a:lnTo>
                  <a:lnTo>
                    <a:pt x="19701" y="8927"/>
                  </a:lnTo>
                  <a:lnTo>
                    <a:pt x="19396" y="9434"/>
                  </a:lnTo>
                  <a:lnTo>
                    <a:pt x="19081" y="9940"/>
                  </a:lnTo>
                  <a:lnTo>
                    <a:pt x="18736" y="10446"/>
                  </a:lnTo>
                  <a:lnTo>
                    <a:pt x="18382" y="10972"/>
                  </a:lnTo>
                  <a:lnTo>
                    <a:pt x="18008" y="11498"/>
                  </a:lnTo>
                  <a:lnTo>
                    <a:pt x="17615" y="11984"/>
                  </a:lnTo>
                  <a:lnTo>
                    <a:pt x="17211" y="12511"/>
                  </a:lnTo>
                  <a:lnTo>
                    <a:pt x="16788" y="13017"/>
                  </a:lnTo>
                  <a:lnTo>
                    <a:pt x="16345" y="13523"/>
                  </a:lnTo>
                  <a:lnTo>
                    <a:pt x="15892" y="14009"/>
                  </a:lnTo>
                  <a:lnTo>
                    <a:pt x="15430" y="14515"/>
                  </a:lnTo>
                  <a:lnTo>
                    <a:pt x="14948" y="15001"/>
                  </a:lnTo>
                  <a:lnTo>
                    <a:pt x="14446" y="15466"/>
                  </a:lnTo>
                  <a:lnTo>
                    <a:pt x="14456" y="15486"/>
                  </a:lnTo>
                  <a:lnTo>
                    <a:pt x="13974" y="15932"/>
                  </a:lnTo>
                  <a:lnTo>
                    <a:pt x="13452" y="16377"/>
                  </a:lnTo>
                  <a:lnTo>
                    <a:pt x="12921" y="16822"/>
                  </a:lnTo>
                  <a:lnTo>
                    <a:pt x="12379" y="17288"/>
                  </a:lnTo>
                  <a:lnTo>
                    <a:pt x="11828" y="17693"/>
                  </a:lnTo>
                  <a:lnTo>
                    <a:pt x="11277" y="18098"/>
                  </a:lnTo>
                  <a:lnTo>
                    <a:pt x="10726" y="18482"/>
                  </a:lnTo>
                  <a:lnTo>
                    <a:pt x="10195" y="18847"/>
                  </a:lnTo>
                  <a:lnTo>
                    <a:pt x="9663" y="19191"/>
                  </a:lnTo>
                  <a:lnTo>
                    <a:pt x="9132" y="19515"/>
                  </a:lnTo>
                  <a:lnTo>
                    <a:pt x="8601" y="19798"/>
                  </a:lnTo>
                  <a:lnTo>
                    <a:pt x="8089" y="20082"/>
                  </a:lnTo>
                  <a:lnTo>
                    <a:pt x="7587" y="20325"/>
                  </a:lnTo>
                  <a:lnTo>
                    <a:pt x="7085" y="20527"/>
                  </a:lnTo>
                  <a:lnTo>
                    <a:pt x="6603" y="20730"/>
                  </a:lnTo>
                  <a:lnTo>
                    <a:pt x="6131" y="20891"/>
                  </a:lnTo>
                  <a:lnTo>
                    <a:pt x="5668" y="21053"/>
                  </a:lnTo>
                  <a:lnTo>
                    <a:pt x="5225" y="21175"/>
                  </a:lnTo>
                  <a:lnTo>
                    <a:pt x="4783" y="21276"/>
                  </a:lnTo>
                  <a:lnTo>
                    <a:pt x="4359" y="21357"/>
                  </a:lnTo>
                  <a:lnTo>
                    <a:pt x="3966" y="21398"/>
                  </a:lnTo>
                  <a:lnTo>
                    <a:pt x="3572" y="21418"/>
                  </a:lnTo>
                  <a:lnTo>
                    <a:pt x="3188" y="21418"/>
                  </a:lnTo>
                  <a:lnTo>
                    <a:pt x="2844" y="21398"/>
                  </a:lnTo>
                  <a:lnTo>
                    <a:pt x="2499" y="21357"/>
                  </a:lnTo>
                  <a:lnTo>
                    <a:pt x="2185" y="21276"/>
                  </a:lnTo>
                  <a:lnTo>
                    <a:pt x="1880" y="21195"/>
                  </a:lnTo>
                  <a:lnTo>
                    <a:pt x="1594" y="21074"/>
                  </a:lnTo>
                  <a:lnTo>
                    <a:pt x="1338" y="20912"/>
                  </a:lnTo>
                  <a:lnTo>
                    <a:pt x="1102" y="20730"/>
                  </a:lnTo>
                  <a:lnTo>
                    <a:pt x="905" y="20588"/>
                  </a:lnTo>
                  <a:lnTo>
                    <a:pt x="905" y="20588"/>
                  </a:lnTo>
                  <a:lnTo>
                    <a:pt x="718" y="20345"/>
                  </a:lnTo>
                  <a:lnTo>
                    <a:pt x="551" y="20102"/>
                  </a:lnTo>
                  <a:lnTo>
                    <a:pt x="403" y="19839"/>
                  </a:lnTo>
                  <a:lnTo>
                    <a:pt x="276" y="19535"/>
                  </a:lnTo>
                  <a:lnTo>
                    <a:pt x="187" y="19211"/>
                  </a:lnTo>
                  <a:lnTo>
                    <a:pt x="187" y="19211"/>
                  </a:lnTo>
                  <a:lnTo>
                    <a:pt x="128" y="18928"/>
                  </a:lnTo>
                  <a:lnTo>
                    <a:pt x="89" y="18563"/>
                  </a:lnTo>
                  <a:lnTo>
                    <a:pt x="79" y="18179"/>
                  </a:lnTo>
                  <a:lnTo>
                    <a:pt x="98" y="17754"/>
                  </a:lnTo>
                  <a:lnTo>
                    <a:pt x="138" y="17349"/>
                  </a:lnTo>
                  <a:lnTo>
                    <a:pt x="197" y="16984"/>
                  </a:lnTo>
                  <a:lnTo>
                    <a:pt x="197" y="16984"/>
                  </a:lnTo>
                  <a:lnTo>
                    <a:pt x="295" y="16559"/>
                  </a:lnTo>
                  <a:lnTo>
                    <a:pt x="423" y="16114"/>
                  </a:lnTo>
                  <a:lnTo>
                    <a:pt x="561" y="15628"/>
                  </a:lnTo>
                  <a:lnTo>
                    <a:pt x="728" y="15183"/>
                  </a:lnTo>
                  <a:lnTo>
                    <a:pt x="915" y="14677"/>
                  </a:lnTo>
                  <a:lnTo>
                    <a:pt x="1142" y="14191"/>
                  </a:lnTo>
                  <a:lnTo>
                    <a:pt x="1368" y="13705"/>
                  </a:lnTo>
                  <a:lnTo>
                    <a:pt x="1634" y="13199"/>
                  </a:lnTo>
                  <a:lnTo>
                    <a:pt x="1909" y="12693"/>
                  </a:lnTo>
                  <a:lnTo>
                    <a:pt x="2214" y="12166"/>
                  </a:lnTo>
                  <a:lnTo>
                    <a:pt x="2529" y="11681"/>
                  </a:lnTo>
                  <a:lnTo>
                    <a:pt x="2873" y="11154"/>
                  </a:lnTo>
                  <a:lnTo>
                    <a:pt x="3218" y="10648"/>
                  </a:lnTo>
                  <a:lnTo>
                    <a:pt x="3592" y="10122"/>
                  </a:lnTo>
                  <a:lnTo>
                    <a:pt x="3995" y="9616"/>
                  </a:lnTo>
                  <a:lnTo>
                    <a:pt x="4389" y="9110"/>
                  </a:lnTo>
                  <a:lnTo>
                    <a:pt x="4822" y="8604"/>
                  </a:lnTo>
                  <a:lnTo>
                    <a:pt x="5265" y="8077"/>
                  </a:lnTo>
                  <a:lnTo>
                    <a:pt x="5717" y="7591"/>
                  </a:lnTo>
                  <a:lnTo>
                    <a:pt x="6190" y="7106"/>
                  </a:lnTo>
                  <a:lnTo>
                    <a:pt x="6662" y="6599"/>
                  </a:lnTo>
                  <a:lnTo>
                    <a:pt x="7154" y="6134"/>
                  </a:lnTo>
                  <a:lnTo>
                    <a:pt x="7154" y="6134"/>
                  </a:lnTo>
                  <a:lnTo>
                    <a:pt x="7636" y="5668"/>
                  </a:lnTo>
                  <a:lnTo>
                    <a:pt x="8158" y="5223"/>
                  </a:lnTo>
                  <a:lnTo>
                    <a:pt x="8679" y="4778"/>
                  </a:lnTo>
                  <a:lnTo>
                    <a:pt x="9221" y="4332"/>
                  </a:lnTo>
                  <a:lnTo>
                    <a:pt x="9772" y="3907"/>
                  </a:lnTo>
                  <a:lnTo>
                    <a:pt x="10323" y="3502"/>
                  </a:lnTo>
                  <a:lnTo>
                    <a:pt x="10874" y="3118"/>
                  </a:lnTo>
                  <a:lnTo>
                    <a:pt x="11415" y="2753"/>
                  </a:lnTo>
                  <a:lnTo>
                    <a:pt x="11956" y="2409"/>
                  </a:lnTo>
                  <a:lnTo>
                    <a:pt x="12478" y="2085"/>
                  </a:lnTo>
                  <a:lnTo>
                    <a:pt x="12999" y="1822"/>
                  </a:lnTo>
                  <a:lnTo>
                    <a:pt x="13511" y="1539"/>
                  </a:lnTo>
                  <a:lnTo>
                    <a:pt x="14023" y="1296"/>
                  </a:lnTo>
                  <a:lnTo>
                    <a:pt x="14515" y="1073"/>
                  </a:lnTo>
                  <a:lnTo>
                    <a:pt x="15007" y="891"/>
                  </a:lnTo>
                  <a:lnTo>
                    <a:pt x="15479" y="709"/>
                  </a:lnTo>
                  <a:lnTo>
                    <a:pt x="15932" y="567"/>
                  </a:lnTo>
                  <a:lnTo>
                    <a:pt x="16385" y="425"/>
                  </a:lnTo>
                  <a:lnTo>
                    <a:pt x="16817" y="344"/>
                  </a:lnTo>
                  <a:lnTo>
                    <a:pt x="17241" y="263"/>
                  </a:lnTo>
                  <a:lnTo>
                    <a:pt x="17644" y="202"/>
                  </a:lnTo>
                  <a:lnTo>
                    <a:pt x="18038" y="182"/>
                  </a:lnTo>
                  <a:lnTo>
                    <a:pt x="18412" y="182"/>
                  </a:lnTo>
                  <a:lnTo>
                    <a:pt x="18766" y="202"/>
                  </a:lnTo>
                  <a:lnTo>
                    <a:pt x="19110" y="243"/>
                  </a:lnTo>
                  <a:lnTo>
                    <a:pt x="19435" y="324"/>
                  </a:lnTo>
                  <a:lnTo>
                    <a:pt x="19730" y="425"/>
                  </a:lnTo>
                  <a:lnTo>
                    <a:pt x="20016" y="547"/>
                  </a:lnTo>
                  <a:lnTo>
                    <a:pt x="20272" y="709"/>
                  </a:lnTo>
                  <a:lnTo>
                    <a:pt x="20508" y="850"/>
                  </a:lnTo>
                  <a:lnTo>
                    <a:pt x="20704" y="1032"/>
                  </a:lnTo>
                  <a:lnTo>
                    <a:pt x="20704" y="1032"/>
                  </a:lnTo>
                  <a:lnTo>
                    <a:pt x="20891" y="1275"/>
                  </a:lnTo>
                  <a:lnTo>
                    <a:pt x="21059" y="1518"/>
                  </a:lnTo>
                  <a:lnTo>
                    <a:pt x="21206" y="1781"/>
                  </a:lnTo>
                  <a:lnTo>
                    <a:pt x="21324" y="2085"/>
                  </a:lnTo>
                  <a:lnTo>
                    <a:pt x="21423" y="2409"/>
                  </a:lnTo>
                  <a:lnTo>
                    <a:pt x="21423" y="2409"/>
                  </a:lnTo>
                  <a:lnTo>
                    <a:pt x="21472" y="2672"/>
                  </a:lnTo>
                  <a:lnTo>
                    <a:pt x="21492" y="2328"/>
                  </a:lnTo>
                  <a:close/>
                </a:path>
              </a:pathLst>
            </a:custGeom>
            <a:solidFill>
              <a:srgbClr val="FFFFFF"/>
            </a:solidFill>
            <a:ln w="9525" cap="flat">
              <a:solidFill>
                <a:srgbClr val="A1D562"/>
              </a:solidFill>
              <a:prstDash val="solid"/>
              <a:round/>
            </a:ln>
            <a:effectLst/>
          </p:spPr>
          <p:txBody>
            <a:bodyPr wrap="square" lIns="0" tIns="0" rIns="0" bIns="0" numCol="1" anchor="t">
              <a:noAutofit/>
            </a:bodyPr>
            <a:lstStyle/>
            <a:p>
              <a:pPr defTabSz="440407">
                <a:defRPr sz="1600">
                  <a:latin typeface="Helvetica"/>
                  <a:ea typeface="Helvetica"/>
                  <a:cs typeface="Helvetica"/>
                  <a:sym typeface="Helvetica"/>
                </a:defRPr>
              </a:pPr>
              <a:endParaRPr sz="1477">
                <a:latin typeface="Symbol" panose="05050102010706020507" pitchFamily="18" charset="2"/>
              </a:endParaRPr>
            </a:p>
          </p:txBody>
        </p:sp>
        <p:pic>
          <p:nvPicPr>
            <p:cNvPr id="38" name="droppedImage.tiff"/>
            <p:cNvPicPr/>
            <p:nvPr/>
          </p:nvPicPr>
          <p:blipFill>
            <a:blip r:embed="rId4">
              <a:extLst/>
            </a:blip>
            <a:stretch>
              <a:fillRect/>
            </a:stretch>
          </p:blipFill>
          <p:spPr>
            <a:xfrm>
              <a:off x="2641533" y="1140974"/>
              <a:ext cx="1145748" cy="1145749"/>
            </a:xfrm>
            <a:prstGeom prst="rect">
              <a:avLst/>
            </a:prstGeom>
            <a:ln w="12700" cap="flat">
              <a:noFill/>
              <a:miter lim="400000"/>
            </a:ln>
            <a:effectLst/>
          </p:spPr>
        </p:pic>
        <p:sp>
          <p:nvSpPr>
            <p:cNvPr id="47" name="Shape 60"/>
            <p:cNvSpPr/>
            <p:nvPr/>
          </p:nvSpPr>
          <p:spPr>
            <a:xfrm>
              <a:off x="3789662" y="2453959"/>
              <a:ext cx="230067" cy="219808"/>
            </a:xfrm>
            <a:custGeom>
              <a:avLst/>
              <a:gdLst/>
              <a:ahLst/>
              <a:cxnLst>
                <a:cxn ang="0">
                  <a:pos x="wd2" y="hd2"/>
                </a:cxn>
                <a:cxn ang="5400000">
                  <a:pos x="wd2" y="hd2"/>
                </a:cxn>
                <a:cxn ang="10800000">
                  <a:pos x="wd2" y="hd2"/>
                </a:cxn>
                <a:cxn ang="16200000">
                  <a:pos x="wd2" y="hd2"/>
                </a:cxn>
              </a:cxnLst>
              <a:rect l="0" t="0" r="r" b="b"/>
              <a:pathLst>
                <a:path w="21600" h="21600" extrusionOk="0">
                  <a:moveTo>
                    <a:pt x="413" y="18000"/>
                  </a:moveTo>
                  <a:lnTo>
                    <a:pt x="0" y="18432"/>
                  </a:lnTo>
                  <a:lnTo>
                    <a:pt x="275" y="18864"/>
                  </a:lnTo>
                  <a:lnTo>
                    <a:pt x="1789" y="21168"/>
                  </a:lnTo>
                  <a:lnTo>
                    <a:pt x="2201" y="21600"/>
                  </a:lnTo>
                  <a:lnTo>
                    <a:pt x="2614" y="21168"/>
                  </a:lnTo>
                  <a:lnTo>
                    <a:pt x="21187" y="3456"/>
                  </a:lnTo>
                  <a:lnTo>
                    <a:pt x="21600" y="3024"/>
                  </a:lnTo>
                  <a:lnTo>
                    <a:pt x="21187" y="2592"/>
                  </a:lnTo>
                  <a:lnTo>
                    <a:pt x="19674" y="432"/>
                  </a:lnTo>
                  <a:lnTo>
                    <a:pt x="19399" y="0"/>
                  </a:lnTo>
                  <a:lnTo>
                    <a:pt x="18986" y="288"/>
                  </a:lnTo>
                  <a:lnTo>
                    <a:pt x="413" y="18000"/>
                  </a:lnTo>
                  <a:lnTo>
                    <a:pt x="19261" y="1728"/>
                  </a:lnTo>
                  <a:lnTo>
                    <a:pt x="20087" y="2880"/>
                  </a:lnTo>
                  <a:lnTo>
                    <a:pt x="2339" y="19872"/>
                  </a:lnTo>
                  <a:lnTo>
                    <a:pt x="1513" y="18576"/>
                  </a:lnTo>
                  <a:lnTo>
                    <a:pt x="19261" y="1728"/>
                  </a:lnTo>
                  <a:lnTo>
                    <a:pt x="413" y="18000"/>
                  </a:lnTo>
                  <a:close/>
                </a:path>
              </a:pathLst>
            </a:custGeom>
            <a:solidFill>
              <a:srgbClr val="FFFFFF"/>
            </a:solidFill>
            <a:ln w="9525" cap="flat">
              <a:noFill/>
              <a:round/>
            </a:ln>
            <a:effectLst/>
          </p:spPr>
          <p:txBody>
            <a:bodyPr wrap="square" lIns="0" tIns="0" rIns="0" bIns="0" numCol="1" anchor="t">
              <a:noAutofit/>
            </a:bodyPr>
            <a:lstStyle/>
            <a:p>
              <a:pPr defTabSz="440407">
                <a:defRPr sz="1600">
                  <a:latin typeface="Helvetica"/>
                  <a:ea typeface="Helvetica"/>
                  <a:cs typeface="Helvetica"/>
                  <a:sym typeface="Helvetica"/>
                </a:defRPr>
              </a:pPr>
              <a:endParaRPr sz="1477">
                <a:latin typeface="Symbol" panose="05050102010706020507" pitchFamily="18" charset="2"/>
              </a:endParaRPr>
            </a:p>
          </p:txBody>
        </p:sp>
        <p:sp>
          <p:nvSpPr>
            <p:cNvPr id="66" name="Shape 87"/>
            <p:cNvSpPr/>
            <p:nvPr/>
          </p:nvSpPr>
          <p:spPr>
            <a:xfrm>
              <a:off x="3152586" y="2163080"/>
              <a:ext cx="519296" cy="5192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7A81FF"/>
                </a:gs>
                <a:gs pos="100000">
                  <a:srgbClr val="011993"/>
                </a:gs>
              </a:gsLst>
              <a:lin ang="3600000" scaled="0"/>
            </a:gradFill>
            <a:ln w="12700" cap="flat">
              <a:noFill/>
              <a:miter lim="400000"/>
            </a:ln>
            <a:effectLst>
              <a:outerShdw blurRad="165100" dist="203200" dir="3180000" rotWithShape="0">
                <a:srgbClr val="000000">
                  <a:alpha val="38000"/>
                </a:srgbClr>
              </a:outerShdw>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3692">
                <a:latin typeface="Symbol" panose="05050102010706020507" pitchFamily="18" charset="2"/>
              </a:endParaRPr>
            </a:p>
          </p:txBody>
        </p:sp>
      </p:grpSp>
      <p:grpSp>
        <p:nvGrpSpPr>
          <p:cNvPr id="100" name="Group 135"/>
          <p:cNvGrpSpPr/>
          <p:nvPr/>
        </p:nvGrpSpPr>
        <p:grpSpPr>
          <a:xfrm>
            <a:off x="754351" y="901751"/>
            <a:ext cx="3234137" cy="528419"/>
            <a:chOff x="0" y="9032"/>
            <a:chExt cx="5190631" cy="878275"/>
          </a:xfrm>
        </p:grpSpPr>
        <p:sp>
          <p:nvSpPr>
            <p:cNvPr id="101" name="Shape 115"/>
            <p:cNvSpPr/>
            <p:nvPr/>
          </p:nvSpPr>
          <p:spPr>
            <a:xfrm>
              <a:off x="0" y="9032"/>
              <a:ext cx="5190631" cy="878275"/>
            </a:xfrm>
            <a:prstGeom prst="rect">
              <a:avLst/>
            </a:prstGeom>
            <a:solidFill>
              <a:srgbClr val="E1FDC4"/>
            </a:solidFill>
            <a:ln w="12700" cap="flat">
              <a:noFill/>
              <a:miter lim="400000"/>
            </a:ln>
            <a:effectLst/>
          </p:spPr>
          <p:txBody>
            <a:bodyPr wrap="square" lIns="35169" tIns="35169" rIns="35169" bIns="35169" numCol="1" anchor="t">
              <a:noAutofit/>
            </a:bodyPr>
            <a:lstStyle/>
            <a:p>
              <a:pPr lvl="0">
                <a:buClr>
                  <a:srgbClr val="000000"/>
                </a:buCl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3692"/>
            </a:p>
          </p:txBody>
        </p:sp>
        <p:sp>
          <p:nvSpPr>
            <p:cNvPr id="102" name="Shape 116"/>
            <p:cNvSpPr/>
            <p:nvPr/>
          </p:nvSpPr>
          <p:spPr>
            <a:xfrm>
              <a:off x="171308" y="78238"/>
              <a:ext cx="4881318" cy="724747"/>
            </a:xfrm>
            <a:prstGeom prst="rect">
              <a:avLst/>
            </a:prstGeom>
            <a:noFill/>
            <a:ln w="3175" cap="flat">
              <a:solidFill>
                <a:srgbClr val="FFFFFE"/>
              </a:solidFill>
              <a:prstDash val="solid"/>
              <a:miter lim="400000"/>
            </a:ln>
            <a:effectLst/>
          </p:spPr>
          <p:txBody>
            <a:bodyPr wrap="square" lIns="35169" tIns="35169" rIns="35169" bIns="35169" numCol="1" anchor="t">
              <a:noAutofit/>
            </a:bodyPr>
            <a:lstStyle/>
            <a:p>
              <a:pPr lvl="0">
                <a:buClr>
                  <a:srgbClr val="000000"/>
                </a:buClr>
                <a:defRPr sz="4000">
                  <a:solidFill>
                    <a:srgbClr val="FFFFFF"/>
                  </a:solidFill>
                  <a:effectLst>
                    <a:outerShdw blurRad="38100" dist="12700" dir="5400000" rotWithShape="0">
                      <a:srgbClr val="000000">
                        <a:alpha val="50000"/>
                      </a:srgbClr>
                    </a:outerShdw>
                  </a:effectLst>
                  <a:latin typeface="ヒラギノ角ゴ Pro W3"/>
                  <a:ea typeface="ヒラギノ角ゴ Pro W3"/>
                  <a:cs typeface="ヒラギノ角ゴ Pro W3"/>
                  <a:sym typeface="ヒラギノ角ゴ Pro W3"/>
                </a:defRPr>
              </a:pPr>
              <a:endParaRPr sz="3692"/>
            </a:p>
          </p:txBody>
        </p:sp>
        <p:grpSp>
          <p:nvGrpSpPr>
            <p:cNvPr id="103" name="Group 133"/>
            <p:cNvGrpSpPr/>
            <p:nvPr/>
          </p:nvGrpSpPr>
          <p:grpSpPr>
            <a:xfrm>
              <a:off x="278337" y="76764"/>
              <a:ext cx="4717519" cy="578774"/>
              <a:chOff x="9662" y="76764"/>
              <a:chExt cx="4717517" cy="578773"/>
            </a:xfrm>
          </p:grpSpPr>
          <p:sp>
            <p:nvSpPr>
              <p:cNvPr id="105" name="Shape 117"/>
              <p:cNvSpPr/>
              <p:nvPr/>
            </p:nvSpPr>
            <p:spPr>
              <a:xfrm>
                <a:off x="9662" y="119663"/>
                <a:ext cx="239573"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4200">
                    <a:uFill>
                      <a:solidFill/>
                    </a:uFill>
                    <a:latin typeface="Symbol"/>
                    <a:ea typeface="Symbol"/>
                    <a:cs typeface="Symbol"/>
                    <a:sym typeface="Symbol"/>
                  </a:defRPr>
                </a:lvl1pPr>
              </a:lstStyle>
              <a:p>
                <a:pPr lvl="0">
                  <a:defRPr sz="1800">
                    <a:uFillTx/>
                  </a:defRPr>
                </a:pPr>
                <a:r>
                  <a:rPr sz="2215" dirty="0">
                    <a:latin typeface="+mn-lt"/>
                  </a:rPr>
                  <a:t>μ</a:t>
                </a:r>
              </a:p>
            </p:txBody>
          </p:sp>
          <p:sp>
            <p:nvSpPr>
              <p:cNvPr id="106" name="Shape 118"/>
              <p:cNvSpPr/>
              <p:nvPr/>
            </p:nvSpPr>
            <p:spPr>
              <a:xfrm>
                <a:off x="328567" y="76764"/>
                <a:ext cx="125962" cy="3063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2400">
                    <a:uFill>
                      <a:solidFill/>
                    </a:uFill>
                    <a:latin typeface="Symbol"/>
                    <a:ea typeface="Symbol"/>
                    <a:cs typeface="Symbol"/>
                    <a:sym typeface="Symbol"/>
                  </a:defRPr>
                </a:lvl1pPr>
              </a:lstStyle>
              <a:p>
                <a:pPr lvl="0">
                  <a:defRPr sz="1800">
                    <a:uFillTx/>
                  </a:defRPr>
                </a:pPr>
                <a:r>
                  <a:rPr sz="1292" dirty="0">
                    <a:latin typeface="+mn-lt"/>
                  </a:rPr>
                  <a:t>−</a:t>
                </a:r>
              </a:p>
            </p:txBody>
          </p:sp>
          <p:sp>
            <p:nvSpPr>
              <p:cNvPr id="107" name="Shape 119"/>
              <p:cNvSpPr/>
              <p:nvPr/>
            </p:nvSpPr>
            <p:spPr>
              <a:xfrm>
                <a:off x="601042" y="119663"/>
                <a:ext cx="239573" cy="5251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4200">
                    <a:uFill>
                      <a:solidFill/>
                    </a:uFill>
                    <a:latin typeface="Symbol"/>
                    <a:ea typeface="Symbol"/>
                    <a:cs typeface="Symbol"/>
                    <a:sym typeface="Symbol"/>
                  </a:defRPr>
                </a:lvl1pPr>
              </a:lstStyle>
              <a:p>
                <a:pPr lvl="0">
                  <a:defRPr sz="1800">
                    <a:uFillTx/>
                  </a:defRPr>
                </a:pPr>
                <a:r>
                  <a:rPr sz="2215"/>
                  <a:t>+</a:t>
                </a:r>
              </a:p>
            </p:txBody>
          </p:sp>
          <p:sp>
            <p:nvSpPr>
              <p:cNvPr id="108" name="Shape 120"/>
              <p:cNvSpPr/>
              <p:nvPr/>
            </p:nvSpPr>
            <p:spPr>
              <a:xfrm>
                <a:off x="954272" y="120542"/>
                <a:ext cx="133369" cy="5251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4200">
                    <a:uFill>
                      <a:solidFill/>
                    </a:uFill>
                    <a:latin typeface="Times Roman"/>
                    <a:ea typeface="Times Roman"/>
                    <a:cs typeface="Times Roman"/>
                    <a:sym typeface="Times Roman"/>
                  </a:defRPr>
                </a:lvl1pPr>
              </a:lstStyle>
              <a:p>
                <a:pPr lvl="0">
                  <a:defRPr sz="1800">
                    <a:uFillTx/>
                  </a:defRPr>
                </a:pPr>
                <a:r>
                  <a:rPr sz="2215" dirty="0"/>
                  <a:t>(</a:t>
                </a:r>
              </a:p>
            </p:txBody>
          </p:sp>
          <p:sp>
            <p:nvSpPr>
              <p:cNvPr id="109" name="Shape 121"/>
              <p:cNvSpPr/>
              <p:nvPr/>
            </p:nvSpPr>
            <p:spPr>
              <a:xfrm>
                <a:off x="1119626" y="122800"/>
                <a:ext cx="276618"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4200" i="1">
                    <a:uFill>
                      <a:solidFill/>
                    </a:uFill>
                    <a:latin typeface="Times Roman"/>
                    <a:ea typeface="Times Roman"/>
                    <a:cs typeface="Times Roman"/>
                    <a:sym typeface="Times Roman"/>
                  </a:defRPr>
                </a:lvl1pPr>
              </a:lstStyle>
              <a:p>
                <a:pPr lvl="0">
                  <a:defRPr sz="1800" i="0">
                    <a:uFillTx/>
                  </a:defRPr>
                </a:pPr>
                <a:r>
                  <a:rPr sz="2215"/>
                  <a:t>A</a:t>
                </a:r>
              </a:p>
            </p:txBody>
          </p:sp>
          <p:sp>
            <p:nvSpPr>
              <p:cNvPr id="110" name="Shape 122"/>
              <p:cNvSpPr/>
              <p:nvPr/>
            </p:nvSpPr>
            <p:spPr>
              <a:xfrm>
                <a:off x="1430187" y="102479"/>
                <a:ext cx="88913"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4200">
                    <a:uFill>
                      <a:solidFill/>
                    </a:uFill>
                    <a:latin typeface="Times Roman"/>
                    <a:ea typeface="Times Roman"/>
                    <a:cs typeface="Times Roman"/>
                    <a:sym typeface="Times Roman"/>
                  </a:defRPr>
                </a:lvl1pPr>
              </a:lstStyle>
              <a:p>
                <a:pPr lvl="0">
                  <a:defRPr sz="1800">
                    <a:uFillTx/>
                  </a:defRPr>
                </a:pPr>
                <a:r>
                  <a:rPr sz="2215"/>
                  <a:t>,</a:t>
                </a:r>
              </a:p>
            </p:txBody>
          </p:sp>
          <p:sp>
            <p:nvSpPr>
              <p:cNvPr id="111" name="Shape 123"/>
              <p:cNvSpPr/>
              <p:nvPr/>
            </p:nvSpPr>
            <p:spPr>
              <a:xfrm>
                <a:off x="1616361" y="122800"/>
                <a:ext cx="246981"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4200" i="1">
                    <a:uFill>
                      <a:solidFill/>
                    </a:uFill>
                    <a:latin typeface="Times Roman"/>
                    <a:ea typeface="Times Roman"/>
                    <a:cs typeface="Times Roman"/>
                    <a:sym typeface="Times Roman"/>
                  </a:defRPr>
                </a:lvl1pPr>
              </a:lstStyle>
              <a:p>
                <a:pPr lvl="0">
                  <a:defRPr sz="1800" i="0">
                    <a:uFillTx/>
                  </a:defRPr>
                </a:pPr>
                <a:r>
                  <a:rPr sz="2215"/>
                  <a:t>Z</a:t>
                </a:r>
              </a:p>
            </p:txBody>
          </p:sp>
          <p:sp>
            <p:nvSpPr>
              <p:cNvPr id="112" name="Shape 124"/>
              <p:cNvSpPr/>
              <p:nvPr/>
            </p:nvSpPr>
            <p:spPr>
              <a:xfrm>
                <a:off x="1904796" y="120541"/>
                <a:ext cx="133369"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4200">
                    <a:uFill>
                      <a:solidFill/>
                    </a:uFill>
                    <a:latin typeface="Times Roman"/>
                    <a:ea typeface="Times Roman"/>
                    <a:cs typeface="Times Roman"/>
                    <a:sym typeface="Times Roman"/>
                  </a:defRPr>
                </a:lvl1pPr>
              </a:lstStyle>
              <a:p>
                <a:pPr lvl="0">
                  <a:defRPr sz="1800">
                    <a:uFillTx/>
                  </a:defRPr>
                </a:pPr>
                <a:r>
                  <a:rPr sz="2215"/>
                  <a:t>)</a:t>
                </a:r>
              </a:p>
            </p:txBody>
          </p:sp>
          <p:sp>
            <p:nvSpPr>
              <p:cNvPr id="113" name="Shape 125"/>
              <p:cNvSpPr/>
              <p:nvPr/>
            </p:nvSpPr>
            <p:spPr>
              <a:xfrm>
                <a:off x="2734038" y="109990"/>
                <a:ext cx="219814"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4200" i="1">
                    <a:uFill>
                      <a:solidFill/>
                    </a:uFill>
                    <a:latin typeface="Times Roman"/>
                    <a:ea typeface="Times Roman"/>
                    <a:cs typeface="Times Roman"/>
                    <a:sym typeface="Times Roman"/>
                  </a:defRPr>
                </a:lvl1pPr>
              </a:lstStyle>
              <a:p>
                <a:pPr lvl="0">
                  <a:defRPr sz="1800" i="0">
                    <a:uFillTx/>
                  </a:defRPr>
                </a:pPr>
                <a:r>
                  <a:rPr sz="2215" dirty="0"/>
                  <a:t>e</a:t>
                </a:r>
              </a:p>
            </p:txBody>
          </p:sp>
          <p:sp>
            <p:nvSpPr>
              <p:cNvPr id="114" name="Shape 126"/>
              <p:cNvSpPr/>
              <p:nvPr/>
            </p:nvSpPr>
            <p:spPr>
              <a:xfrm>
                <a:off x="2971297" y="127782"/>
                <a:ext cx="125962" cy="3063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2400">
                    <a:uFill>
                      <a:solidFill/>
                    </a:uFill>
                    <a:latin typeface="Symbol"/>
                    <a:ea typeface="Symbol"/>
                    <a:cs typeface="Symbol"/>
                    <a:sym typeface="Symbol"/>
                  </a:defRPr>
                </a:lvl1pPr>
              </a:lstStyle>
              <a:p>
                <a:pPr lvl="0">
                  <a:defRPr sz="1800">
                    <a:uFillTx/>
                  </a:defRPr>
                </a:pPr>
                <a:r>
                  <a:rPr sz="1292" dirty="0">
                    <a:latin typeface="+mn-lt"/>
                  </a:rPr>
                  <a:t>−</a:t>
                </a:r>
              </a:p>
            </p:txBody>
          </p:sp>
          <p:sp>
            <p:nvSpPr>
              <p:cNvPr id="115" name="Shape 127"/>
              <p:cNvSpPr/>
              <p:nvPr/>
            </p:nvSpPr>
            <p:spPr>
              <a:xfrm>
                <a:off x="3290057" y="119663"/>
                <a:ext cx="239573"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Symbol"/>
                  <a:defRPr sz="4200">
                    <a:uFill>
                      <a:solidFill/>
                    </a:uFill>
                    <a:latin typeface="Symbol"/>
                    <a:ea typeface="Symbol"/>
                    <a:cs typeface="Symbol"/>
                    <a:sym typeface="Symbol"/>
                  </a:defRPr>
                </a:lvl1pPr>
              </a:lstStyle>
              <a:p>
                <a:pPr lvl="0">
                  <a:defRPr sz="1800">
                    <a:uFillTx/>
                  </a:defRPr>
                </a:pPr>
                <a:r>
                  <a:rPr sz="2215"/>
                  <a:t>+</a:t>
                </a:r>
              </a:p>
            </p:txBody>
          </p:sp>
          <p:sp>
            <p:nvSpPr>
              <p:cNvPr id="116" name="Shape 128"/>
              <p:cNvSpPr/>
              <p:nvPr/>
            </p:nvSpPr>
            <p:spPr>
              <a:xfrm>
                <a:off x="3645547" y="115290"/>
                <a:ext cx="133369"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4200">
                    <a:uFill>
                      <a:solidFill/>
                    </a:uFill>
                    <a:latin typeface="Times Roman"/>
                    <a:ea typeface="Times Roman"/>
                    <a:cs typeface="Times Roman"/>
                    <a:sym typeface="Times Roman"/>
                  </a:defRPr>
                </a:lvl1pPr>
              </a:lstStyle>
              <a:p>
                <a:pPr lvl="0">
                  <a:defRPr sz="1800">
                    <a:uFillTx/>
                  </a:defRPr>
                </a:pPr>
                <a:r>
                  <a:rPr sz="2215" dirty="0"/>
                  <a:t>(</a:t>
                </a:r>
              </a:p>
            </p:txBody>
          </p:sp>
          <p:sp>
            <p:nvSpPr>
              <p:cNvPr id="117" name="Shape 129"/>
              <p:cNvSpPr/>
              <p:nvPr/>
            </p:nvSpPr>
            <p:spPr>
              <a:xfrm>
                <a:off x="3806100" y="117547"/>
                <a:ext cx="276618"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4200" i="1">
                    <a:uFill>
                      <a:solidFill/>
                    </a:uFill>
                    <a:latin typeface="Times Roman"/>
                    <a:ea typeface="Times Roman"/>
                    <a:cs typeface="Times Roman"/>
                    <a:sym typeface="Times Roman"/>
                  </a:defRPr>
                </a:lvl1pPr>
              </a:lstStyle>
              <a:p>
                <a:pPr lvl="0">
                  <a:defRPr sz="1800" i="0">
                    <a:uFillTx/>
                  </a:defRPr>
                </a:pPr>
                <a:r>
                  <a:rPr sz="2215" dirty="0"/>
                  <a:t>A</a:t>
                </a:r>
              </a:p>
            </p:txBody>
          </p:sp>
          <p:sp>
            <p:nvSpPr>
              <p:cNvPr id="118" name="Shape 130"/>
              <p:cNvSpPr/>
              <p:nvPr/>
            </p:nvSpPr>
            <p:spPr>
              <a:xfrm>
                <a:off x="4119202" y="115290"/>
                <a:ext cx="88913"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4200">
                    <a:uFill>
                      <a:solidFill/>
                    </a:uFill>
                    <a:latin typeface="Times Roman"/>
                    <a:ea typeface="Times Roman"/>
                    <a:cs typeface="Times Roman"/>
                    <a:sym typeface="Times Roman"/>
                  </a:defRPr>
                </a:lvl1pPr>
              </a:lstStyle>
              <a:p>
                <a:pPr lvl="0">
                  <a:defRPr sz="1800">
                    <a:uFillTx/>
                  </a:defRPr>
                </a:pPr>
                <a:r>
                  <a:rPr sz="2215"/>
                  <a:t>,</a:t>
                </a:r>
              </a:p>
            </p:txBody>
          </p:sp>
          <p:sp>
            <p:nvSpPr>
              <p:cNvPr id="119" name="Shape 131"/>
              <p:cNvSpPr/>
              <p:nvPr/>
            </p:nvSpPr>
            <p:spPr>
              <a:xfrm>
                <a:off x="4264735" y="130357"/>
                <a:ext cx="246981"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4200" i="1">
                    <a:uFill>
                      <a:solidFill/>
                    </a:uFill>
                    <a:latin typeface="Times Roman"/>
                    <a:ea typeface="Times Roman"/>
                    <a:cs typeface="Times Roman"/>
                    <a:sym typeface="Times Roman"/>
                  </a:defRPr>
                </a:lvl1pPr>
              </a:lstStyle>
              <a:p>
                <a:pPr lvl="0">
                  <a:defRPr sz="1800" i="0">
                    <a:uFillTx/>
                  </a:defRPr>
                </a:pPr>
                <a:r>
                  <a:rPr sz="2215"/>
                  <a:t>Z</a:t>
                </a:r>
              </a:p>
            </p:txBody>
          </p:sp>
          <p:sp>
            <p:nvSpPr>
              <p:cNvPr id="120" name="Shape 132"/>
              <p:cNvSpPr/>
              <p:nvPr/>
            </p:nvSpPr>
            <p:spPr>
              <a:xfrm>
                <a:off x="4593810" y="128100"/>
                <a:ext cx="133369" cy="5251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buClr>
                    <a:srgbClr val="000000"/>
                  </a:buClr>
                  <a:buFont typeface="Times Roman"/>
                  <a:defRPr sz="4200">
                    <a:uFill>
                      <a:solidFill/>
                    </a:uFill>
                    <a:latin typeface="Times Roman"/>
                    <a:ea typeface="Times Roman"/>
                    <a:cs typeface="Times Roman"/>
                    <a:sym typeface="Times Roman"/>
                  </a:defRPr>
                </a:lvl1pPr>
              </a:lstStyle>
              <a:p>
                <a:pPr lvl="0">
                  <a:defRPr sz="1800">
                    <a:uFillTx/>
                  </a:defRPr>
                </a:pPr>
                <a:r>
                  <a:rPr sz="2215" dirty="0"/>
                  <a:t>)</a:t>
                </a:r>
              </a:p>
            </p:txBody>
          </p:sp>
        </p:grpSp>
        <p:sp>
          <p:nvSpPr>
            <p:cNvPr id="104" name="Shape 134"/>
            <p:cNvSpPr/>
            <p:nvPr/>
          </p:nvSpPr>
          <p:spPr>
            <a:xfrm>
              <a:off x="2469003" y="218899"/>
              <a:ext cx="358124" cy="4376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buFont typeface="Symbol"/>
                <a:defRPr sz="3400">
                  <a:latin typeface="Wingdings"/>
                  <a:ea typeface="Wingdings"/>
                  <a:cs typeface="Wingdings"/>
                  <a:sym typeface="Wingdings"/>
                </a:defRPr>
              </a:lvl1pPr>
            </a:lstStyle>
            <a:p>
              <a:pPr lvl="0">
                <a:defRPr sz="1800"/>
              </a:pPr>
              <a:r>
                <a:rPr sz="1846" dirty="0"/>
                <a:t></a:t>
              </a:r>
            </a:p>
          </p:txBody>
        </p:sp>
      </p:grpSp>
      <p:sp>
        <p:nvSpPr>
          <p:cNvPr id="10" name="テキスト ボックス 9"/>
          <p:cNvSpPr txBox="1"/>
          <p:nvPr/>
        </p:nvSpPr>
        <p:spPr>
          <a:xfrm>
            <a:off x="540876" y="590806"/>
            <a:ext cx="3134384" cy="369332"/>
          </a:xfrm>
          <a:prstGeom prst="rect">
            <a:avLst/>
          </a:prstGeom>
          <a:noFill/>
        </p:spPr>
        <p:txBody>
          <a:bodyPr wrap="none" rtlCol="0">
            <a:spAutoFit/>
          </a:bodyPr>
          <a:lstStyle/>
          <a:p>
            <a:r>
              <a:rPr kumimoji="1" lang="en-US" altLang="ja-JP" dirty="0" smtClean="0"/>
              <a:t>Search for </a:t>
            </a:r>
            <a:r>
              <a:rPr lang="en-US" altLang="ja-JP" dirty="0"/>
              <a:t>L</a:t>
            </a:r>
            <a:r>
              <a:rPr kumimoji="1" lang="en-US" altLang="ja-JP" dirty="0" smtClean="0"/>
              <a:t>FV in </a:t>
            </a:r>
            <a:r>
              <a:rPr kumimoji="1" lang="en-US" altLang="ja-JP" dirty="0" err="1" smtClean="0"/>
              <a:t>muonic</a:t>
            </a:r>
            <a:r>
              <a:rPr kumimoji="1" lang="en-US" altLang="ja-JP" dirty="0" smtClean="0"/>
              <a:t> atoms</a:t>
            </a:r>
            <a:endParaRPr kumimoji="1" lang="ja-JP" altLang="en-US" dirty="0"/>
          </a:p>
        </p:txBody>
      </p:sp>
    </p:spTree>
    <p:extLst>
      <p:ext uri="{BB962C8B-B14F-4D97-AF65-F5344CB8AC3E}">
        <p14:creationId xmlns:p14="http://schemas.microsoft.com/office/powerpoint/2010/main" val="2474888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Muon g-2/EDM at H-line </a:t>
            </a:r>
            <a:r>
              <a:rPr lang="en-US" altLang="ja-JP" dirty="0" smtClean="0"/>
              <a:t>of</a:t>
            </a:r>
            <a:r>
              <a:rPr kumimoji="1" lang="en-US" altLang="ja-JP" dirty="0" smtClean="0"/>
              <a:t> MLF</a:t>
            </a:r>
            <a:endParaRPr kumimoji="1" lang="ja-JP" altLang="en-US" dirty="0"/>
          </a:p>
        </p:txBody>
      </p:sp>
      <p:sp>
        <p:nvSpPr>
          <p:cNvPr id="4" name="スライド番号プレースホルダー 3"/>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19</a:t>
            </a:fld>
            <a:endParaRPr lang="ja-JP" altLang="en-US">
              <a:solidFill>
                <a:prstClr val="black">
                  <a:tint val="75000"/>
                </a:prstClr>
              </a:solidFill>
              <a:latin typeface="Calibri"/>
              <a:ea typeface="ＭＳ Ｐゴシック"/>
            </a:endParaRPr>
          </a:p>
        </p:txBody>
      </p:sp>
      <p:pic>
        <p:nvPicPr>
          <p:cNvPr id="6" name="図 5"/>
          <p:cNvPicPr>
            <a:picLocks noChangeAspect="1"/>
          </p:cNvPicPr>
          <p:nvPr/>
        </p:nvPicPr>
        <p:blipFill>
          <a:blip r:embed="rId2"/>
          <a:stretch>
            <a:fillRect/>
          </a:stretch>
        </p:blipFill>
        <p:spPr>
          <a:xfrm>
            <a:off x="667073" y="1225170"/>
            <a:ext cx="7310494" cy="5490535"/>
          </a:xfrm>
          <a:prstGeom prst="rect">
            <a:avLst/>
          </a:prstGeom>
        </p:spPr>
        <p:style>
          <a:lnRef idx="2">
            <a:schemeClr val="accent1"/>
          </a:lnRef>
          <a:fillRef idx="1">
            <a:schemeClr val="lt1"/>
          </a:fillRef>
          <a:effectRef idx="0">
            <a:schemeClr val="accent1"/>
          </a:effectRef>
          <a:fontRef idx="minor">
            <a:schemeClr val="dk1"/>
          </a:fontRef>
        </p:style>
      </p:pic>
      <p:sp>
        <p:nvSpPr>
          <p:cNvPr id="7" name="テキスト ボックス 6"/>
          <p:cNvSpPr txBox="1"/>
          <p:nvPr/>
        </p:nvSpPr>
        <p:spPr>
          <a:xfrm>
            <a:off x="4788024" y="713500"/>
            <a:ext cx="4218847" cy="369332"/>
          </a:xfrm>
          <a:prstGeom prst="rect">
            <a:avLst/>
          </a:prstGeom>
          <a:noFill/>
        </p:spPr>
        <p:txBody>
          <a:bodyPr wrap="none" rtlCol="0">
            <a:spAutoFit/>
          </a:bodyPr>
          <a:lstStyle/>
          <a:p>
            <a:r>
              <a:rPr kumimoji="1" lang="en-US" altLang="ja-JP" dirty="0" smtClean="0"/>
              <a:t>Stage -2 approval from both IPNS and IMSS</a:t>
            </a:r>
            <a:endParaRPr kumimoji="1" lang="ja-JP" altLang="en-US" dirty="0"/>
          </a:p>
        </p:txBody>
      </p:sp>
    </p:spTree>
    <p:extLst>
      <p:ext uri="{BB962C8B-B14F-4D97-AF65-F5344CB8AC3E}">
        <p14:creationId xmlns:p14="http://schemas.microsoft.com/office/powerpoint/2010/main" val="2594547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Contents</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Strategy on future projects by Japanese Association of High Energy Physicists (JAHEP)</a:t>
            </a:r>
          </a:p>
          <a:p>
            <a:r>
              <a:rPr lang="en-US" altLang="ja-JP" dirty="0" smtClean="0"/>
              <a:t>KEK Roadmap 2013 Update</a:t>
            </a:r>
          </a:p>
          <a:p>
            <a:r>
              <a:rPr lang="en-US" altLang="ja-JP" dirty="0" smtClean="0"/>
              <a:t>KEK research programs</a:t>
            </a:r>
          </a:p>
          <a:p>
            <a:r>
              <a:rPr lang="en-US" altLang="ja-JP" dirty="0" smtClean="0"/>
              <a:t>Status of the ILC project</a:t>
            </a:r>
          </a:p>
          <a:p>
            <a:endParaRPr kumimoji="1" lang="ja-JP" altLang="en-US" dirty="0"/>
          </a:p>
        </p:txBody>
      </p:sp>
      <p:sp>
        <p:nvSpPr>
          <p:cNvPr id="4" name="スライド番号プレースホルダー 3"/>
          <p:cNvSpPr>
            <a:spLocks noGrp="1"/>
          </p:cNvSpPr>
          <p:nvPr>
            <p:ph type="sldNum" sz="quarter" idx="12"/>
          </p:nvPr>
        </p:nvSpPr>
        <p:spPr/>
        <p:txBody>
          <a:bodyPr/>
          <a:lstStyle/>
          <a:p>
            <a:fld id="{F5BDA9AB-68BF-4C1C-A55C-6322ECA17994}" type="slidenum">
              <a:rPr kumimoji="1" lang="ja-JP" altLang="en-US" smtClean="0"/>
              <a:t>2</a:t>
            </a:fld>
            <a:endParaRPr kumimoji="1" lang="ja-JP" altLang="en-US"/>
          </a:p>
        </p:txBody>
      </p:sp>
    </p:spTree>
    <p:extLst>
      <p:ext uri="{BB962C8B-B14F-4D97-AF65-F5344CB8AC3E}">
        <p14:creationId xmlns:p14="http://schemas.microsoft.com/office/powerpoint/2010/main" val="704137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 y="42056"/>
            <a:ext cx="9072000" cy="783854"/>
          </a:xfrm>
        </p:spPr>
        <p:style>
          <a:lnRef idx="3">
            <a:schemeClr val="lt1"/>
          </a:lnRef>
          <a:fillRef idx="1">
            <a:schemeClr val="accent3"/>
          </a:fillRef>
          <a:effectRef idx="1">
            <a:schemeClr val="accent3"/>
          </a:effectRef>
          <a:fontRef idx="minor">
            <a:schemeClr val="lt1"/>
          </a:fontRef>
        </p:style>
        <p:txBody>
          <a:bodyPr>
            <a:normAutofit/>
          </a:bodyPr>
          <a:lstStyle/>
          <a:p>
            <a:r>
              <a:rPr lang="en-US" altLang="ja-JP" sz="3600" dirty="0"/>
              <a:t>Projected Schedule of MR new PS and RF</a:t>
            </a:r>
            <a:endParaRPr kumimoji="1" lang="ja-JP" altLang="en-US" sz="3600" dirty="0"/>
          </a:p>
        </p:txBody>
      </p:sp>
      <p:pic>
        <p:nvPicPr>
          <p:cNvPr id="3" name="図 2">
            <a:extLst>
              <a:ext uri="{FF2B5EF4-FFF2-40B4-BE49-F238E27FC236}">
                <a16:creationId xmlns:a16="http://schemas.microsoft.com/office/drawing/2014/main" id="{08B82501-CE42-4A90-97AA-CDF6BAE34E85}"/>
              </a:ext>
            </a:extLst>
          </p:cNvPr>
          <p:cNvPicPr>
            <a:picLocks noChangeAspect="1"/>
          </p:cNvPicPr>
          <p:nvPr/>
        </p:nvPicPr>
        <p:blipFill>
          <a:blip r:embed="rId3"/>
          <a:stretch>
            <a:fillRect/>
          </a:stretch>
        </p:blipFill>
        <p:spPr>
          <a:xfrm>
            <a:off x="207440" y="1060904"/>
            <a:ext cx="8842342" cy="5420123"/>
          </a:xfrm>
          <a:prstGeom prst="rect">
            <a:avLst/>
          </a:prstGeom>
        </p:spPr>
      </p:pic>
      <p:sp>
        <p:nvSpPr>
          <p:cNvPr id="4" name="スライド番号プレースホルダー 3"/>
          <p:cNvSpPr>
            <a:spLocks noGrp="1"/>
          </p:cNvSpPr>
          <p:nvPr>
            <p:ph type="sldNum" sz="quarter" idx="12"/>
          </p:nvPr>
        </p:nvSpPr>
        <p:spPr/>
        <p:txBody>
          <a:bodyPr/>
          <a:lstStyle/>
          <a:p>
            <a:fld id="{E4F7979C-F3EC-414B-A84B-0E2682D28D37}" type="slidenum">
              <a:rPr lang="ja-JP" altLang="en-US" smtClean="0">
                <a:solidFill>
                  <a:prstClr val="black">
                    <a:tint val="75000"/>
                  </a:prstClr>
                </a:solidFill>
                <a:latin typeface="Calibri"/>
                <a:ea typeface="ＭＳ Ｐゴシック"/>
              </a:rPr>
              <a:pPr/>
              <a:t>20</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36091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028" y="3805790"/>
            <a:ext cx="1949963"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57" y="5051732"/>
            <a:ext cx="3641451" cy="144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18" name="Picture 2" descr="KEKair2004-04M">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44" t="7541" r="8541"/>
          <a:stretch/>
        </p:blipFill>
        <p:spPr bwMode="auto">
          <a:xfrm>
            <a:off x="179512" y="980728"/>
            <a:ext cx="4572000" cy="372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 Box 4"/>
          <p:cNvSpPr txBox="1">
            <a:spLocks noChangeArrowheads="1"/>
          </p:cNvSpPr>
          <p:nvPr/>
        </p:nvSpPr>
        <p:spPr bwMode="auto">
          <a:xfrm>
            <a:off x="2843808" y="80628"/>
            <a:ext cx="3814846" cy="52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2" tIns="45567" rIns="91132" bIns="45567">
            <a:spAutoFit/>
          </a:bodyPr>
          <a:lstStyle>
            <a:lvl1pPr eaLnBrk="0" hangingPunct="0">
              <a:lnSpc>
                <a:spcPct val="80000"/>
              </a:lnSpc>
              <a:spcBef>
                <a:spcPct val="20000"/>
              </a:spcBef>
              <a:buFont typeface="Times" pitchFamily="18" charset="0"/>
              <a:buAutoNum type="arabicPeriod"/>
              <a:defRPr kumimoji="1" sz="2800">
                <a:solidFill>
                  <a:schemeClr val="tx1"/>
                </a:solidFill>
                <a:latin typeface="ヒラギノ角ゴ Pro W6"/>
                <a:ea typeface="ヒラギノ角ゴ Pro W6"/>
                <a:cs typeface="ヒラギノ角ゴ Pro W6"/>
              </a:defRPr>
            </a:lvl1pPr>
            <a:lvl2pPr marL="742950" indent="-285750" eaLnBrk="0" hangingPunct="0">
              <a:lnSpc>
                <a:spcPct val="80000"/>
              </a:lnSpc>
              <a:spcBef>
                <a:spcPct val="20000"/>
              </a:spcBef>
              <a:buSzPct val="75000"/>
              <a:buFont typeface="Wingdings" pitchFamily="2" charset="2"/>
              <a:buChar char="l"/>
              <a:defRPr kumimoji="1" sz="2800">
                <a:solidFill>
                  <a:schemeClr val="tx1"/>
                </a:solidFill>
                <a:latin typeface="ヒラギノ角ゴ Pro W6"/>
                <a:ea typeface="ヒラギノ角ゴ Pro W6"/>
                <a:cs typeface="ヒラギノ角ゴ Pro W6"/>
              </a:defRPr>
            </a:lvl2pPr>
            <a:lvl3pPr marL="1143000" indent="-228600" eaLnBrk="0" hangingPunct="0">
              <a:lnSpc>
                <a:spcPct val="80000"/>
              </a:lnSpc>
              <a:spcBef>
                <a:spcPct val="20000"/>
              </a:spcBef>
              <a:buSzPct val="50000"/>
              <a:buFont typeface="Osaka" charset="-128"/>
              <a:buChar char="■"/>
              <a:defRPr kumimoji="1" sz="2400">
                <a:solidFill>
                  <a:schemeClr val="tx1"/>
                </a:solidFill>
                <a:latin typeface="ヒラギノ角ゴ Pro W6"/>
                <a:ea typeface="ヒラギノ角ゴ Pro W6"/>
                <a:cs typeface="ヒラギノ角ゴ Pro W6"/>
              </a:defRPr>
            </a:lvl3pPr>
            <a:lvl4pPr marL="1600200" indent="-228600" eaLnBrk="0" hangingPunct="0">
              <a:lnSpc>
                <a:spcPct val="80000"/>
              </a:lnSpc>
              <a:spcBef>
                <a:spcPct val="20000"/>
              </a:spcBef>
              <a:buChar char="–"/>
              <a:defRPr kumimoji="1" sz="2000">
                <a:solidFill>
                  <a:schemeClr val="tx1"/>
                </a:solidFill>
                <a:latin typeface="ヒラギノ角ゴ Pro W6"/>
                <a:ea typeface="ヒラギノ角ゴ Pro W6"/>
                <a:cs typeface="ヒラギノ角ゴ Pro W6"/>
              </a:defRPr>
            </a:lvl4pPr>
            <a:lvl5pPr marL="2057400" indent="-228600" eaLnBrk="0" hangingPunct="0">
              <a:lnSpc>
                <a:spcPct val="80000"/>
              </a:lnSpc>
              <a:spcBef>
                <a:spcPct val="20000"/>
              </a:spcBef>
              <a:buChar char="»"/>
              <a:defRPr kumimoji="1" sz="2000">
                <a:solidFill>
                  <a:schemeClr val="tx1"/>
                </a:solidFill>
                <a:latin typeface="ヒラギノ角ゴ Pro W6"/>
                <a:ea typeface="ヒラギノ角ゴ Pro W6"/>
                <a:cs typeface="ヒラギノ角ゴ Pro W6"/>
              </a:defRPr>
            </a:lvl5pPr>
            <a:lvl6pPr marL="25146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6pPr>
            <a:lvl7pPr marL="29718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7pPr>
            <a:lvl8pPr marL="34290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8pPr>
            <a:lvl9pPr marL="38862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9pPr>
          </a:lstStyle>
          <a:p>
            <a:pPr marL="0" marR="0" lvl="0" indent="0" algn="l" defTabSz="912386" rtl="0" eaLnBrk="1" fontAlgn="auto" latinLnBrk="0" hangingPunct="1">
              <a:lnSpc>
                <a:spcPct val="100000"/>
              </a:lnSpc>
              <a:spcBef>
                <a:spcPct val="0"/>
              </a:spcBef>
              <a:spcAft>
                <a:spcPts val="0"/>
              </a:spcAft>
              <a:buClrTx/>
              <a:buSzTx/>
              <a:buFontTx/>
              <a:buNone/>
              <a:tabLst/>
              <a:defRPr/>
            </a:pPr>
            <a:r>
              <a:rPr kumimoji="0" lang="en-US" altLang="ja-JP" sz="2800" b="0" i="0" u="none" strike="noStrike" kern="1200" cap="none" spc="0" normalizeH="0" baseline="0" noProof="0" dirty="0" err="1">
                <a:ln>
                  <a:noFill/>
                </a:ln>
                <a:solidFill>
                  <a:srgbClr val="FFFFFF"/>
                </a:solidFill>
                <a:effectLst/>
                <a:uLnTx/>
                <a:uFillTx/>
                <a:latin typeface="Calibri"/>
                <a:ea typeface="ＭＳ ゴシック" pitchFamily="49" charset="-128"/>
                <a:cs typeface="Arial" pitchFamily="34" charset="0"/>
              </a:rPr>
              <a:t>SuperKEKB</a:t>
            </a:r>
            <a:r>
              <a:rPr kumimoji="0" lang="en-US" altLang="ja-JP" sz="2800" b="0" i="0" u="none" strike="noStrike" kern="1200" cap="none" spc="0" normalizeH="0" baseline="0" noProof="0" dirty="0">
                <a:ln>
                  <a:noFill/>
                </a:ln>
                <a:solidFill>
                  <a:srgbClr val="FFFFFF"/>
                </a:solidFill>
                <a:effectLst/>
                <a:uLnTx/>
                <a:uFillTx/>
                <a:latin typeface="Arial" pitchFamily="34" charset="0"/>
                <a:ea typeface="ＭＳ ゴシック" pitchFamily="49" charset="-128"/>
                <a:cs typeface="Arial" pitchFamily="34" charset="0"/>
              </a:rPr>
              <a:t> and Belle II</a:t>
            </a:r>
          </a:p>
        </p:txBody>
      </p:sp>
      <p:pic>
        <p:nvPicPr>
          <p:cNvPr id="137221" name="Picture 3" descr="Belle_vie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00" y="3356992"/>
            <a:ext cx="2484276" cy="165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Makoto Kobayashi"/>
          <p:cNvPicPr>
            <a:picLocks noChangeAspect="1" noChangeArrowheads="1"/>
          </p:cNvPicPr>
          <p:nvPr/>
        </p:nvPicPr>
        <p:blipFill>
          <a:blip r:embed="rId8" cstate="screen"/>
          <a:srcRect/>
          <a:stretch>
            <a:fillRect/>
          </a:stretch>
        </p:blipFill>
        <p:spPr bwMode="auto">
          <a:xfrm>
            <a:off x="7340049" y="1438013"/>
            <a:ext cx="641802" cy="899315"/>
          </a:xfrm>
          <a:prstGeom prst="rect">
            <a:avLst/>
          </a:prstGeom>
          <a:noFill/>
        </p:spPr>
      </p:pic>
      <p:pic>
        <p:nvPicPr>
          <p:cNvPr id="20" name="Picture 4" descr="Toshihide Maskawa"/>
          <p:cNvPicPr>
            <a:picLocks noChangeAspect="1" noChangeArrowheads="1"/>
          </p:cNvPicPr>
          <p:nvPr/>
        </p:nvPicPr>
        <p:blipFill>
          <a:blip r:embed="rId9" cstate="screen"/>
          <a:srcRect/>
          <a:stretch>
            <a:fillRect/>
          </a:stretch>
        </p:blipFill>
        <p:spPr bwMode="auto">
          <a:xfrm>
            <a:off x="8024125" y="1438013"/>
            <a:ext cx="648072" cy="908101"/>
          </a:xfrm>
          <a:prstGeom prst="rect">
            <a:avLst/>
          </a:prstGeom>
          <a:noFill/>
        </p:spPr>
      </p:pic>
      <p:pic>
        <p:nvPicPr>
          <p:cNvPr id="21" name="図 20" descr="nobel_medal.jpg"/>
          <p:cNvPicPr>
            <a:picLocks noChangeAspect="1"/>
          </p:cNvPicPr>
          <p:nvPr/>
        </p:nvPicPr>
        <p:blipFill>
          <a:blip r:embed="rId10" cstate="screen"/>
          <a:srcRect/>
          <a:stretch>
            <a:fillRect/>
          </a:stretch>
        </p:blipFill>
        <p:spPr bwMode="auto">
          <a:xfrm>
            <a:off x="7204579" y="1412376"/>
            <a:ext cx="288032" cy="288032"/>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2" name="テキスト ボックス 21"/>
          <p:cNvSpPr txBox="1"/>
          <p:nvPr/>
        </p:nvSpPr>
        <p:spPr>
          <a:xfrm>
            <a:off x="7128284" y="1196752"/>
            <a:ext cx="1635384" cy="261610"/>
          </a:xfrm>
          <a:prstGeom prst="rect">
            <a:avLst/>
          </a:prstGeom>
          <a:noFill/>
        </p:spPr>
        <p:txBody>
          <a:bodyPr wrap="none" rtlCol="0">
            <a:spAutoFit/>
          </a:bodyPr>
          <a:lstStyle/>
          <a:p>
            <a:pPr marL="0" marR="0" lvl="0" indent="0" algn="l" defTabSz="912386"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2008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a:t>
            </a:r>
            <a:r>
              <a:rPr kumimoji="1" lang="en-US" altLang="ja-JP" sz="11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Nobel </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Physics prize</a:t>
            </a:r>
            <a:endPar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7128284" y="2312876"/>
            <a:ext cx="1742785" cy="261610"/>
          </a:xfrm>
          <a:prstGeom prst="rect">
            <a:avLst/>
          </a:prstGeom>
        </p:spPr>
        <p:txBody>
          <a:bodyPr wrap="none">
            <a:spAutoFit/>
          </a:bodyPr>
          <a:lstStyle/>
          <a:p>
            <a:pPr marL="0" marR="0" lvl="0" indent="0" algn="ctr" defTabSz="912386"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Dr.Kobayashi</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1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Dr.Maskawa</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テキスト ボックス 23"/>
          <p:cNvSpPr txBox="1"/>
          <p:nvPr/>
        </p:nvSpPr>
        <p:spPr>
          <a:xfrm>
            <a:off x="215516" y="6381328"/>
            <a:ext cx="3926268"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2386"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&gt;900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scientists from </a:t>
            </a:r>
            <a:r>
              <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26 countries (Feb. 2019)</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右矢印 2"/>
          <p:cNvSpPr/>
          <p:nvPr/>
        </p:nvSpPr>
        <p:spPr>
          <a:xfrm>
            <a:off x="6696236" y="1880828"/>
            <a:ext cx="504056" cy="288032"/>
          </a:xfrm>
          <a:prstGeom prst="rightArrow">
            <a:avLst>
              <a:gd name="adj1" fmla="val 50000"/>
              <a:gd name="adj2" fmla="val 98376"/>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2386"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9" name="Picture 2" descr=" Ring4.JPG                                                      04FFC802Macintosh HD                   C12DDCCD:"/>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809" t="1778" r="21769" b="10429"/>
          <a:stretch/>
        </p:blipFill>
        <p:spPr bwMode="auto">
          <a:xfrm>
            <a:off x="6696236" y="3609020"/>
            <a:ext cx="1932655" cy="196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コンテンツ プレースホルダ 2"/>
          <p:cNvSpPr txBox="1">
            <a:spLocks/>
          </p:cNvSpPr>
          <p:nvPr/>
        </p:nvSpPr>
        <p:spPr bwMode="auto">
          <a:xfrm>
            <a:off x="4881212" y="2478678"/>
            <a:ext cx="4176464" cy="1152128"/>
          </a:xfrm>
          <a:prstGeom prst="rect">
            <a:avLst/>
          </a:prstGeom>
          <a:noFill/>
          <a:ln>
            <a:noFill/>
          </a:ln>
          <a:extLst/>
        </p:spPr>
        <p:style>
          <a:lnRef idx="1">
            <a:schemeClr val="accent6"/>
          </a:lnRef>
          <a:fillRef idx="2">
            <a:schemeClr val="accent6"/>
          </a:fillRef>
          <a:effectRef idx="1">
            <a:schemeClr val="accent6"/>
          </a:effectRef>
          <a:fontRef idx="minor">
            <a:schemeClr val="dk1"/>
          </a:fontRef>
        </p:style>
        <p:txBody>
          <a:bodyPr lIns="91073" tIns="45538" rIns="91073" bIns="45538">
            <a:noAutofit/>
          </a:bodyPr>
          <a:lst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l" defTabSz="912386" rtl="0" eaLnBrk="1" fontAlgn="auto" latinLnBrk="0" hangingPunct="1">
              <a:lnSpc>
                <a:spcPct val="100000"/>
              </a:lnSpc>
              <a:spcBef>
                <a:spcPts val="600"/>
              </a:spcBef>
              <a:spcAft>
                <a:spcPts val="0"/>
              </a:spcAft>
              <a:buClrTx/>
              <a:buSzTx/>
              <a:buFont typeface="Arial" pitchFamily="34" charset="0"/>
              <a:buNone/>
              <a:tabLst/>
              <a:defRPr/>
            </a:pPr>
            <a:r>
              <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Arial" pitchFamily="34" charset="0"/>
              </a:rPr>
              <a:t>Bell</a:t>
            </a:r>
            <a:r>
              <a:rPr kumimoji="1" lang="en-US" altLang="ja-JP" sz="1600" b="0" i="0" u="none" strike="noStrike" kern="1200" cap="none" spc="0" normalizeH="0" noProof="0" dirty="0" smtClean="0">
                <a:ln>
                  <a:noFill/>
                </a:ln>
                <a:solidFill>
                  <a:prstClr val="black"/>
                </a:solidFill>
                <a:effectLst/>
                <a:uLnTx/>
                <a:uFillTx/>
                <a:latin typeface="Calibri"/>
                <a:ea typeface="ＭＳ Ｐゴシック" panose="020B0600070205080204" pitchFamily="50" charset="-128"/>
                <a:cs typeface="Arial" pitchFamily="34" charset="0"/>
              </a:rPr>
              <a:t> an</a:t>
            </a:r>
            <a:r>
              <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Arial" pitchFamily="34" charset="0"/>
              </a:rPr>
              <a:t>d </a:t>
            </a:r>
            <a:r>
              <a:rPr kumimoji="1" lang="en-US" altLang="ja-JP"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Arial" pitchFamily="34" charset="0"/>
              </a:rPr>
              <a:t>BaBar</a:t>
            </a:r>
            <a:r>
              <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Arial" pitchFamily="34" charset="0"/>
              </a:rPr>
              <a:t> </a:t>
            </a:r>
            <a:r>
              <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Arial" pitchFamily="34" charset="0"/>
              </a:rPr>
              <a:t>discovered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itchFamily="34" charset="0"/>
              </a:rPr>
              <a:t>CP violation in </a:t>
            </a:r>
            <a:r>
              <a:rPr kumimoji="1" lang="en-US" altLang="ja-JP" sz="16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B</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itchFamily="34" charset="0"/>
              </a:rPr>
              <a:t> mesons, and confirmed Kobayashi-</a:t>
            </a:r>
            <a:r>
              <a:rPr kumimoji="1" lang="en-US" altLang="ja-JP" sz="16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Arial" pitchFamily="34" charset="0"/>
              </a:rPr>
              <a:t>Maskawa</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itchFamily="34" charset="0"/>
              </a:rPr>
              <a:t> theory.</a:t>
            </a:r>
          </a:p>
          <a:p>
            <a:pPr marL="0" marR="0" lvl="0" indent="0" algn="l" defTabSz="912386" rtl="0" eaLnBrk="1" fontAlgn="auto" latinLnBrk="0" hangingPunct="1">
              <a:lnSpc>
                <a:spcPct val="100000"/>
              </a:lnSpc>
              <a:spcBef>
                <a:spcPts val="600"/>
              </a:spcBef>
              <a:spcAft>
                <a:spcPts val="0"/>
              </a:spcAft>
              <a:buClrTx/>
              <a:buSzTx/>
              <a:buFont typeface="Arial" pitchFamily="34" charset="0"/>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itchFamily="34" charset="0"/>
              </a:rPr>
              <a:t>The apparatus </a:t>
            </a:r>
            <a:r>
              <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Arial" pitchFamily="34" charset="0"/>
              </a:rPr>
              <a:t>has been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itchFamily="34" charset="0"/>
              </a:rPr>
              <a:t>upgraded to search for new physics beyond this theory.</a:t>
            </a:r>
          </a:p>
        </p:txBody>
      </p:sp>
      <p:sp>
        <p:nvSpPr>
          <p:cNvPr id="4" name="テキスト ボックス 3"/>
          <p:cNvSpPr txBox="1"/>
          <p:nvPr/>
        </p:nvSpPr>
        <p:spPr>
          <a:xfrm>
            <a:off x="8028384" y="4545124"/>
            <a:ext cx="1188132" cy="584775"/>
          </a:xfrm>
          <a:prstGeom prst="rect">
            <a:avLst/>
          </a:prstGeom>
          <a:noFill/>
        </p:spPr>
        <p:txBody>
          <a:bodyPr wrap="square" rtlCol="0">
            <a:spAutoFit/>
          </a:bodyPr>
          <a:lstStyle/>
          <a:p>
            <a:pPr marL="0" marR="0" lvl="0" indent="0" algn="l" defTabSz="912386"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SuperKEKB</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accelerator</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テキスト ボックス 30"/>
          <p:cNvSpPr txBox="1"/>
          <p:nvPr/>
        </p:nvSpPr>
        <p:spPr>
          <a:xfrm>
            <a:off x="6871997" y="5642664"/>
            <a:ext cx="1476164" cy="1077218"/>
          </a:xfrm>
          <a:prstGeom prst="rect">
            <a:avLst/>
          </a:prstGeom>
          <a:noFill/>
        </p:spPr>
        <p:txBody>
          <a:bodyPr wrap="square" rtlCol="0">
            <a:spAutoFit/>
          </a:bodyPr>
          <a:lstStyle/>
          <a:p>
            <a:pPr marL="0" marR="0" lvl="0" indent="0" algn="l" defTabSz="912386"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Belle II </a:t>
            </a:r>
            <a:r>
              <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detector and members</a:t>
            </a:r>
          </a:p>
          <a:p>
            <a:pPr marL="0" marR="0" lvl="0" indent="0" algn="l" defTabSz="912386"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(Feb. 2017)</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33" name="Picture 5" descr="Dr581final"/>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320" t="9142" r="5371" b="7079"/>
          <a:stretch/>
        </p:blipFill>
        <p:spPr bwMode="auto">
          <a:xfrm>
            <a:off x="4751231" y="768239"/>
            <a:ext cx="1987364" cy="186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pPr marL="0" marR="0" lvl="0" indent="0" algn="r" defTabSz="912386" rtl="0" eaLnBrk="1" fontAlgn="auto" latinLnBrk="0" hangingPunct="1">
              <a:lnSpc>
                <a:spcPct val="100000"/>
              </a:lnSpc>
              <a:spcBef>
                <a:spcPts val="0"/>
              </a:spcBef>
              <a:spcAft>
                <a:spcPts val="0"/>
              </a:spcAft>
              <a:buClrTx/>
              <a:buSzTx/>
              <a:buFontTx/>
              <a:buNone/>
              <a:tabLst/>
              <a:defRPr/>
            </a:pPr>
            <a:fld id="{F5BDA9AB-68BF-4C1C-A55C-6322ECA17994}"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2386"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7155056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2521" y="3336186"/>
            <a:ext cx="4473479" cy="2974389"/>
          </a:xfrm>
          <a:prstGeom prst="rect">
            <a:avLst/>
          </a:prstGeom>
        </p:spPr>
      </p:pic>
      <p:sp>
        <p:nvSpPr>
          <p:cNvPr id="9" name="Rectangle 3"/>
          <p:cNvSpPr>
            <a:spLocks noChangeArrowheads="1"/>
          </p:cNvSpPr>
          <p:nvPr/>
        </p:nvSpPr>
        <p:spPr bwMode="auto">
          <a:xfrm>
            <a:off x="0" y="450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ja-JP" altLang="en-US">
              <a:solidFill>
                <a:prstClr val="black"/>
              </a:solidFill>
            </a:endParaRPr>
          </a:p>
        </p:txBody>
      </p:sp>
      <p:pic>
        <p:nvPicPr>
          <p:cNvPr id="10" name="図 9"/>
          <p:cNvPicPr/>
          <p:nvPr/>
        </p:nvPicPr>
        <p:blipFill>
          <a:blip r:embed="rId4" cstate="print">
            <a:extLst>
              <a:ext uri="{28A0092B-C50C-407E-A947-70E740481C1C}">
                <a14:useLocalDpi xmlns:a14="http://schemas.microsoft.com/office/drawing/2010/main" val="0"/>
              </a:ext>
            </a:extLst>
          </a:blip>
          <a:stretch>
            <a:fillRect/>
          </a:stretch>
        </p:blipFill>
        <p:spPr>
          <a:xfrm>
            <a:off x="4509710" y="1234528"/>
            <a:ext cx="2152216" cy="1816880"/>
          </a:xfrm>
          <a:prstGeom prst="rect">
            <a:avLst/>
          </a:prstGeom>
        </p:spPr>
      </p:pic>
      <p:pic>
        <p:nvPicPr>
          <p:cNvPr id="11" name="図 10"/>
          <p:cNvPicPr/>
          <p:nvPr/>
        </p:nvPicPr>
        <p:blipFill>
          <a:blip r:embed="rId5" cstate="print">
            <a:extLst>
              <a:ext uri="{28A0092B-C50C-407E-A947-70E740481C1C}">
                <a14:useLocalDpi xmlns:a14="http://schemas.microsoft.com/office/drawing/2010/main" val="0"/>
              </a:ext>
            </a:extLst>
          </a:blip>
          <a:stretch>
            <a:fillRect/>
          </a:stretch>
        </p:blipFill>
        <p:spPr>
          <a:xfrm>
            <a:off x="6726792" y="1243813"/>
            <a:ext cx="2379951" cy="817308"/>
          </a:xfrm>
          <a:prstGeom prst="rect">
            <a:avLst/>
          </a:prstGeom>
        </p:spPr>
      </p:pic>
      <p:sp>
        <p:nvSpPr>
          <p:cNvPr id="12" name="テキスト ボックス 11"/>
          <p:cNvSpPr txBox="1"/>
          <p:nvPr/>
        </p:nvSpPr>
        <p:spPr>
          <a:xfrm>
            <a:off x="7524206" y="611312"/>
            <a:ext cx="1419941" cy="369332"/>
          </a:xfrm>
          <a:prstGeom prst="rect">
            <a:avLst/>
          </a:prstGeom>
          <a:noFill/>
          <a:ln>
            <a:solidFill>
              <a:schemeClr val="tx1"/>
            </a:solidFill>
          </a:ln>
        </p:spPr>
        <p:txBody>
          <a:bodyPr wrap="none" rtlCol="0">
            <a:spAutoFit/>
          </a:bodyPr>
          <a:lstStyle/>
          <a:p>
            <a:pPr defTabSz="457200"/>
            <a:r>
              <a:rPr lang="en-US" altLang="ja-JP" dirty="0">
                <a:solidFill>
                  <a:prstClr val="black"/>
                </a:solidFill>
              </a:rPr>
              <a:t>Apr. 26, 2018</a:t>
            </a:r>
            <a:endParaRPr lang="ja-JP" altLang="en-US" dirty="0">
              <a:solidFill>
                <a:prstClr val="black"/>
              </a:solidFill>
            </a:endParaRPr>
          </a:p>
        </p:txBody>
      </p:sp>
      <p:sp>
        <p:nvSpPr>
          <p:cNvPr id="14" name="テキスト ボックス 13"/>
          <p:cNvSpPr txBox="1"/>
          <p:nvPr/>
        </p:nvSpPr>
        <p:spPr>
          <a:xfrm>
            <a:off x="5691753" y="6280982"/>
            <a:ext cx="2379485" cy="313932"/>
          </a:xfrm>
          <a:prstGeom prst="rect">
            <a:avLst/>
          </a:prstGeom>
          <a:noFill/>
          <a:ln w="15875" cap="flat" cmpd="sng" algn="ctr">
            <a:noFill/>
            <a:prstDash val="solid"/>
            <a:round/>
            <a:headEnd type="none" w="med" len="med"/>
            <a:tailEnd type="none" w="med" len="med"/>
          </a:ln>
        </p:spPr>
        <p:txBody>
          <a:bodyPr wrap="square" rtlCol="0">
            <a:spAutoFit/>
          </a:bodyPr>
          <a:lstStyle/>
          <a:p>
            <a:pPr defTabSz="457200">
              <a:lnSpc>
                <a:spcPct val="90000"/>
              </a:lnSpc>
              <a:spcBef>
                <a:spcPts val="300"/>
              </a:spcBef>
            </a:pPr>
            <a:r>
              <a:rPr lang="en-US" altLang="ja-JP" sz="1600" dirty="0" err="1">
                <a:solidFill>
                  <a:srgbClr val="008C00"/>
                </a:solidFill>
                <a:cs typeface="Arial" panose="020B0604020202020204" pitchFamily="34" charset="0"/>
              </a:rPr>
              <a:t>SuperKEKB</a:t>
            </a:r>
            <a:r>
              <a:rPr lang="en-US" altLang="ja-JP" sz="1600" dirty="0">
                <a:solidFill>
                  <a:srgbClr val="008C00"/>
                </a:solidFill>
                <a:cs typeface="Arial" panose="020B0604020202020204" pitchFamily="34" charset="0"/>
              </a:rPr>
              <a:t> control room</a:t>
            </a:r>
          </a:p>
        </p:txBody>
      </p:sp>
      <p:sp>
        <p:nvSpPr>
          <p:cNvPr id="15" name="テキスト ボックス 14"/>
          <p:cNvSpPr txBox="1"/>
          <p:nvPr/>
        </p:nvSpPr>
        <p:spPr>
          <a:xfrm>
            <a:off x="4562521" y="3010458"/>
            <a:ext cx="2225247" cy="286232"/>
          </a:xfrm>
          <a:prstGeom prst="rect">
            <a:avLst/>
          </a:prstGeom>
          <a:noFill/>
          <a:ln w="15875" cap="flat" cmpd="sng" algn="ctr">
            <a:noFill/>
            <a:prstDash val="solid"/>
            <a:round/>
            <a:headEnd type="none" w="med" len="med"/>
            <a:tailEnd type="none" w="med" len="med"/>
          </a:ln>
        </p:spPr>
        <p:txBody>
          <a:bodyPr wrap="square" rtlCol="0">
            <a:spAutoFit/>
          </a:bodyPr>
          <a:lstStyle/>
          <a:p>
            <a:pPr defTabSz="457200">
              <a:lnSpc>
                <a:spcPct val="90000"/>
              </a:lnSpc>
              <a:spcBef>
                <a:spcPts val="300"/>
              </a:spcBef>
            </a:pPr>
            <a:r>
              <a:rPr lang="en-US" altLang="ja-JP" sz="1400">
                <a:solidFill>
                  <a:srgbClr val="008C00"/>
                </a:solidFill>
                <a:cs typeface="Arial" panose="020B0604020202020204" pitchFamily="34" charset="0"/>
              </a:rPr>
              <a:t>Horizontal beam-beam kick</a:t>
            </a:r>
            <a:endParaRPr lang="en-US" altLang="ja-JP" sz="1400" dirty="0">
              <a:solidFill>
                <a:srgbClr val="008C00"/>
              </a:solidFill>
              <a:cs typeface="Arial" panose="020B0604020202020204" pitchFamily="34" charset="0"/>
            </a:endParaRPr>
          </a:p>
        </p:txBody>
      </p:sp>
      <p:sp>
        <p:nvSpPr>
          <p:cNvPr id="16" name="テキスト ボックス 15"/>
          <p:cNvSpPr txBox="1"/>
          <p:nvPr/>
        </p:nvSpPr>
        <p:spPr>
          <a:xfrm>
            <a:off x="6881496" y="2077062"/>
            <a:ext cx="2225247" cy="286232"/>
          </a:xfrm>
          <a:prstGeom prst="rect">
            <a:avLst/>
          </a:prstGeom>
          <a:noFill/>
          <a:ln w="15875" cap="flat" cmpd="sng" algn="ctr">
            <a:noFill/>
            <a:prstDash val="solid"/>
            <a:round/>
            <a:headEnd type="none" w="med" len="med"/>
            <a:tailEnd type="none" w="med" len="med"/>
          </a:ln>
        </p:spPr>
        <p:txBody>
          <a:bodyPr wrap="square" rtlCol="0">
            <a:spAutoFit/>
          </a:bodyPr>
          <a:lstStyle/>
          <a:p>
            <a:pPr defTabSz="457200">
              <a:lnSpc>
                <a:spcPct val="90000"/>
              </a:lnSpc>
              <a:spcBef>
                <a:spcPts val="300"/>
              </a:spcBef>
            </a:pPr>
            <a:r>
              <a:rPr lang="en-US" altLang="ja-JP" sz="1400">
                <a:solidFill>
                  <a:srgbClr val="008C00"/>
                </a:solidFill>
                <a:cs typeface="Arial" panose="020B0604020202020204" pitchFamily="34" charset="0"/>
              </a:rPr>
              <a:t>Vertical </a:t>
            </a:r>
            <a:r>
              <a:rPr lang="en-US" altLang="ja-JP" sz="1400" dirty="0">
                <a:solidFill>
                  <a:srgbClr val="008C00"/>
                </a:solidFill>
                <a:cs typeface="Arial" panose="020B0604020202020204" pitchFamily="34" charset="0"/>
              </a:rPr>
              <a:t>beam-beam kick</a:t>
            </a:r>
          </a:p>
        </p:txBody>
      </p:sp>
      <p:pic>
        <p:nvPicPr>
          <p:cNvPr id="18" name="図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195" y="1196182"/>
            <a:ext cx="4140945" cy="2760629"/>
          </a:xfrm>
          <a:prstGeom prst="rect">
            <a:avLst/>
          </a:prstGeom>
        </p:spPr>
      </p:pic>
      <p:sp>
        <p:nvSpPr>
          <p:cNvPr id="19" name="テキスト ボックス 18"/>
          <p:cNvSpPr txBox="1"/>
          <p:nvPr/>
        </p:nvSpPr>
        <p:spPr>
          <a:xfrm>
            <a:off x="1250251" y="3905516"/>
            <a:ext cx="1864858" cy="313932"/>
          </a:xfrm>
          <a:prstGeom prst="rect">
            <a:avLst/>
          </a:prstGeom>
          <a:noFill/>
          <a:ln w="15875" cap="flat" cmpd="sng" algn="ctr">
            <a:noFill/>
            <a:prstDash val="solid"/>
            <a:round/>
            <a:headEnd type="none" w="med" len="med"/>
            <a:tailEnd type="none" w="med" len="med"/>
          </a:ln>
        </p:spPr>
        <p:txBody>
          <a:bodyPr wrap="square" rtlCol="0">
            <a:spAutoFit/>
          </a:bodyPr>
          <a:lstStyle/>
          <a:p>
            <a:pPr defTabSz="457200">
              <a:lnSpc>
                <a:spcPct val="90000"/>
              </a:lnSpc>
              <a:spcBef>
                <a:spcPts val="300"/>
              </a:spcBef>
            </a:pPr>
            <a:r>
              <a:rPr lang="en-US" altLang="ja-JP" sz="1600" dirty="0">
                <a:solidFill>
                  <a:srgbClr val="008C00"/>
                </a:solidFill>
                <a:cs typeface="Arial" panose="020B0604020202020204" pitchFamily="34" charset="0"/>
              </a:rPr>
              <a:t>Belle </a:t>
            </a:r>
            <a:r>
              <a:rPr lang="en-US" altLang="ja-JP" sz="1600">
                <a:solidFill>
                  <a:srgbClr val="008C00"/>
                </a:solidFill>
                <a:cs typeface="Arial" panose="020B0604020202020204" pitchFamily="34" charset="0"/>
              </a:rPr>
              <a:t>II control room</a:t>
            </a:r>
            <a:endParaRPr lang="en-US" altLang="ja-JP" sz="1600" dirty="0">
              <a:solidFill>
                <a:srgbClr val="008C00"/>
              </a:solidFill>
              <a:cs typeface="Arial" panose="020B0604020202020204" pitchFamily="34" charset="0"/>
            </a:endParaRPr>
          </a:p>
        </p:txBody>
      </p:sp>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195" y="4176286"/>
            <a:ext cx="3901050" cy="2156130"/>
          </a:xfrm>
          <a:prstGeom prst="rect">
            <a:avLst/>
          </a:prstGeom>
        </p:spPr>
      </p:pic>
      <p:sp>
        <p:nvSpPr>
          <p:cNvPr id="21" name="テキスト ボックス 20"/>
          <p:cNvSpPr txBox="1"/>
          <p:nvPr/>
        </p:nvSpPr>
        <p:spPr>
          <a:xfrm>
            <a:off x="462680" y="6289152"/>
            <a:ext cx="3611858" cy="313932"/>
          </a:xfrm>
          <a:prstGeom prst="rect">
            <a:avLst/>
          </a:prstGeom>
          <a:noFill/>
          <a:ln w="15875" cap="flat" cmpd="sng" algn="ctr">
            <a:noFill/>
            <a:prstDash val="solid"/>
            <a:round/>
            <a:headEnd type="none" w="med" len="med"/>
            <a:tailEnd type="none" w="med" len="med"/>
          </a:ln>
        </p:spPr>
        <p:txBody>
          <a:bodyPr wrap="square" rtlCol="0">
            <a:spAutoFit/>
          </a:bodyPr>
          <a:lstStyle/>
          <a:p>
            <a:pPr defTabSz="457200">
              <a:lnSpc>
                <a:spcPct val="90000"/>
              </a:lnSpc>
              <a:spcBef>
                <a:spcPts val="300"/>
              </a:spcBef>
            </a:pPr>
            <a:r>
              <a:rPr lang="en-US" altLang="ja-JP" sz="1600" dirty="0">
                <a:solidFill>
                  <a:srgbClr val="008C00"/>
                </a:solidFill>
                <a:cs typeface="Arial" panose="020B0604020202020204" pitchFamily="34" charset="0"/>
              </a:rPr>
              <a:t>First hadronic event observed by Belle II</a:t>
            </a:r>
          </a:p>
        </p:txBody>
      </p:sp>
      <p:sp>
        <p:nvSpPr>
          <p:cNvPr id="6" name="タイトル 5"/>
          <p:cNvSpPr>
            <a:spLocks noGrp="1"/>
          </p:cNvSpPr>
          <p:nvPr>
            <p:ph type="title"/>
          </p:nvPr>
        </p:nvSpPr>
        <p:spPr>
          <a:xfrm>
            <a:off x="319151" y="-128974"/>
            <a:ext cx="8928000" cy="930720"/>
          </a:xfrm>
        </p:spPr>
        <p:txBody>
          <a:bodyPr/>
          <a:lstStyle/>
          <a:p>
            <a:r>
              <a:rPr kumimoji="1" lang="en-US" altLang="ja-JP" dirty="0" smtClean="0"/>
              <a:t>First Collision</a:t>
            </a:r>
            <a:endParaRPr kumimoji="1" lang="ja-JP" altLang="en-US" dirty="0"/>
          </a:p>
        </p:txBody>
      </p:sp>
      <p:sp>
        <p:nvSpPr>
          <p:cNvPr id="2" name="スライド番号プレースホルダー 1"/>
          <p:cNvSpPr>
            <a:spLocks noGrp="1"/>
          </p:cNvSpPr>
          <p:nvPr>
            <p:ph type="sldNum" sz="quarter" idx="12"/>
          </p:nvPr>
        </p:nvSpPr>
        <p:spPr/>
        <p:txBody>
          <a:bodyPr/>
          <a:lstStyle/>
          <a:p>
            <a:fld id="{4B30F899-08D9-EC46-9A71-6B4886F89560}" type="slidenum">
              <a:rPr lang="ja-JP" altLang="en-US" smtClean="0"/>
              <a:pPr/>
              <a:t>22</a:t>
            </a:fld>
            <a:endParaRPr lang="ja-JP" altLang="en-US"/>
          </a:p>
        </p:txBody>
      </p:sp>
    </p:spTree>
    <p:extLst>
      <p:ext uri="{BB962C8B-B14F-4D97-AF65-F5344CB8AC3E}">
        <p14:creationId xmlns:p14="http://schemas.microsoft.com/office/powerpoint/2010/main" val="1584514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E48B223-D04A-A249-88C9-D864370E93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28198" y="1103760"/>
            <a:ext cx="6523662" cy="4130971"/>
          </a:xfrm>
          <a:prstGeom prst="rect">
            <a:avLst/>
          </a:prstGeom>
        </p:spPr>
      </p:pic>
      <mc:AlternateContent xmlns:mc="http://schemas.openxmlformats.org/markup-compatibility/2006" xmlns:a14="http://schemas.microsoft.com/office/drawing/2010/main">
        <mc:Choice Requires="a14">
          <p:sp>
            <p:nvSpPr>
              <p:cNvPr id="23" name="正方形/長方形 22">
                <a:extLst>
                  <a:ext uri="{FF2B5EF4-FFF2-40B4-BE49-F238E27FC236}">
                    <a16:creationId xmlns:a16="http://schemas.microsoft.com/office/drawing/2014/main" id="{93DF28E7-E891-6945-B7A1-4F9E2F530F3C}"/>
                  </a:ext>
                </a:extLst>
              </p:cNvPr>
              <p:cNvSpPr/>
              <p:nvPr/>
            </p:nvSpPr>
            <p:spPr>
              <a:xfrm>
                <a:off x="5093122" y="3212976"/>
                <a:ext cx="960430" cy="369322"/>
              </a:xfrm>
              <a:prstGeom prst="rect">
                <a:avLst/>
              </a:prstGeom>
            </p:spPr>
            <p:txBody>
              <a:bodyPr wrap="none" lIns="91428" tIns="45715" rIns="91428" bIns="45715">
                <a:spAutoFit/>
              </a:bodyPr>
              <a:lstStyle/>
              <a:p>
                <a:pPr algn="ctr"/>
                <a14:m>
                  <m:oMathPara xmlns:m="http://schemas.openxmlformats.org/officeDocument/2006/math">
                    <m:oMathParaPr>
                      <m:jc m:val="centerGroup"/>
                    </m:oMathParaPr>
                    <m:oMath xmlns:m="http://schemas.openxmlformats.org/officeDocument/2006/math">
                      <m:r>
                        <a:rPr lang="en-US" altLang="ja-JP" i="1">
                          <a:solidFill>
                            <a:schemeClr val="accent3">
                              <a:lumMod val="75000"/>
                            </a:schemeClr>
                          </a:solidFill>
                          <a:latin typeface="Cambria Math" panose="02040503050406030204" pitchFamily="18" charset="0"/>
                        </a:rPr>
                        <m:t>20</m:t>
                      </m:r>
                      <m:r>
                        <m:rPr>
                          <m:sty m:val="p"/>
                        </m:rPr>
                        <a:rPr lang="en-US" altLang="ja-JP" smtClean="0">
                          <a:solidFill>
                            <a:schemeClr val="accent3">
                              <a:lumMod val="75000"/>
                            </a:schemeClr>
                          </a:solidFill>
                          <a:latin typeface="Cambria Math" panose="02040503050406030204" pitchFamily="18" charset="0"/>
                        </a:rPr>
                        <m:t>a</m:t>
                      </m:r>
                      <m:sSup>
                        <m:sSupPr>
                          <m:ctrlPr>
                            <a:rPr lang="en-US" altLang="ja-JP" i="1">
                              <a:solidFill>
                                <a:schemeClr val="accent3">
                                  <a:lumMod val="75000"/>
                                </a:schemeClr>
                              </a:solidFill>
                              <a:latin typeface="Cambria Math" panose="02040503050406030204" pitchFamily="18" charset="0"/>
                            </a:rPr>
                          </m:ctrlPr>
                        </m:sSupPr>
                        <m:e>
                          <m:r>
                            <m:rPr>
                              <m:sty m:val="p"/>
                            </m:rPr>
                            <a:rPr lang="en-US" altLang="ja-JP">
                              <a:solidFill>
                                <a:schemeClr val="accent3">
                                  <a:lumMod val="75000"/>
                                </a:schemeClr>
                              </a:solidFill>
                              <a:latin typeface="Cambria Math" panose="02040503050406030204" pitchFamily="18" charset="0"/>
                            </a:rPr>
                            <m:t>b</m:t>
                          </m:r>
                        </m:e>
                        <m:sup>
                          <m:r>
                            <a:rPr lang="en-US" altLang="ja-JP">
                              <a:solidFill>
                                <a:schemeClr val="accent3">
                                  <a:lumMod val="75000"/>
                                </a:schemeClr>
                              </a:solidFill>
                              <a:latin typeface="Cambria Math" panose="02040503050406030204" pitchFamily="18" charset="0"/>
                            </a:rPr>
                            <m:t>−1</m:t>
                          </m:r>
                        </m:sup>
                      </m:sSup>
                    </m:oMath>
                  </m:oMathPara>
                </a14:m>
                <a:endParaRPr lang="ja-JP" altLang="en-US">
                  <a:solidFill>
                    <a:schemeClr val="accent3">
                      <a:lumMod val="75000"/>
                    </a:schemeClr>
                  </a:solidFill>
                  <a:latin typeface="Cambria" panose="02040503050406030204" pitchFamily="18" charset="0"/>
                  <a:ea typeface="Hiragino Sans W4" panose="020B0400000000000000" pitchFamily="34" charset="-128"/>
                </a:endParaRPr>
              </a:p>
            </p:txBody>
          </p:sp>
        </mc:Choice>
        <mc:Fallback xmlns="">
          <p:sp>
            <p:nvSpPr>
              <p:cNvPr id="23" name="正方形/長方形 22">
                <a:extLst>
                  <a:ext uri="{FF2B5EF4-FFF2-40B4-BE49-F238E27FC236}">
                    <a16:creationId xmlns:a16="http://schemas.microsoft.com/office/drawing/2014/main" id="{93DF28E7-E891-6945-B7A1-4F9E2F530F3C}"/>
                  </a:ext>
                </a:extLst>
              </p:cNvPr>
              <p:cNvSpPr>
                <a:spLocks noRot="1" noChangeAspect="1" noMove="1" noResize="1" noEditPoints="1" noAdjustHandles="1" noChangeArrowheads="1" noChangeShapeType="1" noTextEdit="1"/>
              </p:cNvSpPr>
              <p:nvPr/>
            </p:nvSpPr>
            <p:spPr>
              <a:xfrm>
                <a:off x="5093109" y="3212976"/>
                <a:ext cx="960456" cy="369332"/>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2" name="テキスト ボックス 121">
                <a:extLst>
                  <a:ext uri="{FF2B5EF4-FFF2-40B4-BE49-F238E27FC236}">
                    <a16:creationId xmlns:a16="http://schemas.microsoft.com/office/drawing/2014/main" id="{112F2733-5E4C-584F-89E3-2901C481DCCD}"/>
                  </a:ext>
                </a:extLst>
              </p:cNvPr>
              <p:cNvSpPr txBox="1"/>
              <p:nvPr/>
            </p:nvSpPr>
            <p:spPr>
              <a:xfrm rot="5400000">
                <a:off x="5016667" y="2527531"/>
                <a:ext cx="2867427" cy="344443"/>
              </a:xfrm>
              <a:prstGeom prst="rect">
                <a:avLst/>
              </a:prstGeom>
              <a:solidFill>
                <a:schemeClr val="bg1"/>
              </a:solidFill>
            </p:spPr>
            <p:txBody>
              <a:bodyPr wrap="none" lIns="91428" tIns="45715" rIns="91428" bIns="45715" rtlCol="0">
                <a:spAutoFit/>
              </a:bodyPr>
              <a:lstStyle/>
              <a:p>
                <a:pPr algn="l"/>
                <a:r>
                  <a:rPr lang="en-US" altLang="ja-JP" sz="1600" b="1" dirty="0">
                    <a:solidFill>
                      <a:schemeClr val="accent3">
                        <a:lumMod val="50000"/>
                      </a:schemeClr>
                    </a:solidFill>
                    <a:latin typeface="Cambria" panose="02040503050406030204" pitchFamily="18" charset="0"/>
                    <a:ea typeface="Hiragino Sans W4" panose="020B0400000000000000" pitchFamily="34" charset="-128"/>
                  </a:rPr>
                  <a:t>Integrated luminosity </a:t>
                </a:r>
                <a14:m>
                  <m:oMath xmlns:m="http://schemas.openxmlformats.org/officeDocument/2006/math">
                    <m:r>
                      <a:rPr lang="en-US" altLang="ja-JP" sz="1600" b="1" i="1">
                        <a:solidFill>
                          <a:schemeClr val="accent3">
                            <a:lumMod val="50000"/>
                          </a:schemeClr>
                        </a:solidFill>
                        <a:latin typeface="Cambria Math" panose="02040503050406030204" pitchFamily="18" charset="0"/>
                        <a:ea typeface="Hiragino Sans W4" panose="020B0400000000000000" pitchFamily="34" charset="-128"/>
                      </a:rPr>
                      <m:t>[</m:t>
                    </m:r>
                    <m:r>
                      <a:rPr lang="en-US" altLang="ja-JP" sz="1600" b="1">
                        <a:solidFill>
                          <a:schemeClr val="accent3">
                            <a:lumMod val="50000"/>
                          </a:schemeClr>
                        </a:solidFill>
                        <a:latin typeface="Cambria Math" panose="02040503050406030204" pitchFamily="18" charset="0"/>
                        <a:ea typeface="Hiragino Sans W4" panose="020B0400000000000000" pitchFamily="34" charset="-128"/>
                      </a:rPr>
                      <m:t>𝐚</m:t>
                    </m:r>
                    <m:sSup>
                      <m:sSupPr>
                        <m:ctrlPr>
                          <a:rPr lang="en-US" altLang="ja-JP" sz="1600" b="1" i="1">
                            <a:solidFill>
                              <a:schemeClr val="accent3">
                                <a:lumMod val="50000"/>
                              </a:schemeClr>
                            </a:solidFill>
                            <a:latin typeface="Cambria Math" panose="02040503050406030204" pitchFamily="18" charset="0"/>
                            <a:ea typeface="Hiragino Sans W4" panose="020B0400000000000000" pitchFamily="34" charset="-128"/>
                          </a:rPr>
                        </m:ctrlPr>
                      </m:sSupPr>
                      <m:e>
                        <m:r>
                          <a:rPr lang="en-US" altLang="ja-JP" sz="1600" b="1">
                            <a:solidFill>
                              <a:schemeClr val="accent3">
                                <a:lumMod val="50000"/>
                              </a:schemeClr>
                            </a:solidFill>
                            <a:latin typeface="Cambria Math" panose="02040503050406030204" pitchFamily="18" charset="0"/>
                            <a:ea typeface="Hiragino Sans W4" panose="020B0400000000000000" pitchFamily="34" charset="-128"/>
                          </a:rPr>
                          <m:t>𝐛</m:t>
                        </m:r>
                      </m:e>
                      <m:sup>
                        <m:r>
                          <a:rPr lang="en-US" altLang="ja-JP" sz="1600" b="1">
                            <a:solidFill>
                              <a:schemeClr val="accent3">
                                <a:lumMod val="50000"/>
                              </a:schemeClr>
                            </a:solidFill>
                            <a:latin typeface="Cambria Math" panose="02040503050406030204" pitchFamily="18" charset="0"/>
                            <a:ea typeface="Hiragino Sans W4" panose="020B0400000000000000" pitchFamily="34" charset="-128"/>
                          </a:rPr>
                          <m:t>−</m:t>
                        </m:r>
                        <m:r>
                          <a:rPr lang="en-US" altLang="ja-JP" sz="1600" b="1">
                            <a:solidFill>
                              <a:schemeClr val="accent3">
                                <a:lumMod val="50000"/>
                              </a:schemeClr>
                            </a:solidFill>
                            <a:latin typeface="Cambria Math" panose="02040503050406030204" pitchFamily="18" charset="0"/>
                            <a:ea typeface="Hiragino Sans W4" panose="020B0400000000000000" pitchFamily="34" charset="-128"/>
                          </a:rPr>
                          <m:t>𝟏</m:t>
                        </m:r>
                      </m:sup>
                    </m:sSup>
                    <m:r>
                      <a:rPr lang="en-US" altLang="ja-JP" sz="1600" b="1" i="1">
                        <a:solidFill>
                          <a:schemeClr val="accent3">
                            <a:lumMod val="50000"/>
                          </a:schemeClr>
                        </a:solidFill>
                        <a:latin typeface="Cambria Math" panose="02040503050406030204" pitchFamily="18" charset="0"/>
                        <a:ea typeface="Hiragino Sans W4" panose="020B0400000000000000" pitchFamily="34" charset="-128"/>
                      </a:rPr>
                      <m:t>]</m:t>
                    </m:r>
                  </m:oMath>
                </a14:m>
                <a:endParaRPr lang="ja-JP" altLang="en-US" sz="1600" b="1" dirty="0">
                  <a:solidFill>
                    <a:schemeClr val="accent3">
                      <a:lumMod val="50000"/>
                    </a:schemeClr>
                  </a:solidFill>
                  <a:latin typeface="Cambria" panose="02040503050406030204" pitchFamily="18" charset="0"/>
                  <a:ea typeface="Hiragino Sans W4" panose="020B0400000000000000" pitchFamily="34" charset="-128"/>
                </a:endParaRPr>
              </a:p>
            </p:txBody>
          </p:sp>
        </mc:Choice>
        <mc:Fallback xmlns="">
          <p:sp>
            <p:nvSpPr>
              <p:cNvPr id="122" name="テキスト ボックス 121">
                <a:extLst>
                  <a:ext uri="{FF2B5EF4-FFF2-40B4-BE49-F238E27FC236}">
                    <a16:creationId xmlns:a16="http://schemas.microsoft.com/office/drawing/2014/main" xmlns="" xmlns:a14="http://schemas.microsoft.com/office/drawing/2010/main" id="{112F2733-5E4C-584F-89E3-2901C481DCCD}"/>
                  </a:ext>
                </a:extLst>
              </p:cNvPr>
              <p:cNvSpPr txBox="1">
                <a:spLocks noRot="1" noChangeAspect="1" noMove="1" noResize="1" noEditPoints="1" noAdjustHandles="1" noChangeArrowheads="1" noChangeShapeType="1" noTextEdit="1"/>
              </p:cNvSpPr>
              <p:nvPr/>
            </p:nvSpPr>
            <p:spPr>
              <a:xfrm rot="5400000">
                <a:off x="5016667" y="2527531"/>
                <a:ext cx="2867427" cy="344443"/>
              </a:xfrm>
              <a:prstGeom prst="rect">
                <a:avLst/>
              </a:prstGeom>
              <a:blipFill rotWithShape="1">
                <a:blip r:embed="rId4"/>
                <a:stretch>
                  <a:fillRect l="-21429" t="-1277" r="-5357"/>
                </a:stretch>
              </a:blipFill>
            </p:spPr>
            <p:txBody>
              <a:bodyPr/>
              <a:lstStyle/>
              <a:p>
                <a:r>
                  <a:rPr lang="ja-JP" altLang="en-US">
                    <a:noFill/>
                  </a:rPr>
                  <a:t> </a:t>
                </a:r>
              </a:p>
            </p:txBody>
          </p:sp>
        </mc:Fallback>
      </mc:AlternateContent>
      <p:sp>
        <p:nvSpPr>
          <p:cNvPr id="6" name="タイトル 5">
            <a:extLst>
              <a:ext uri="{FF2B5EF4-FFF2-40B4-BE49-F238E27FC236}">
                <a16:creationId xmlns:a16="http://schemas.microsoft.com/office/drawing/2014/main" id="{516A2EA6-D013-DB45-824B-165E583202CF}"/>
              </a:ext>
            </a:extLst>
          </p:cNvPr>
          <p:cNvSpPr>
            <a:spLocks noGrp="1"/>
          </p:cNvSpPr>
          <p:nvPr>
            <p:ph type="title"/>
          </p:nvPr>
        </p:nvSpPr>
        <p:spPr>
          <a:xfrm>
            <a:off x="1403647" y="-24"/>
            <a:ext cx="7577107" cy="785818"/>
          </a:xfrm>
        </p:spPr>
        <p:txBody>
          <a:bodyPr>
            <a:normAutofit/>
          </a:bodyPr>
          <a:lstStyle/>
          <a:p>
            <a:r>
              <a:rPr lang="en-US" altLang="ja-JP" dirty="0"/>
              <a:t>Luminosity profile and potential discoveries</a:t>
            </a:r>
            <a:endParaRPr lang="ja-JP" altLang="en-US" dirty="0"/>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1DC0EA91-F63F-B949-A774-EA3D60D857DC}"/>
                  </a:ext>
                </a:extLst>
              </p:cNvPr>
              <p:cNvSpPr txBox="1"/>
              <p:nvPr/>
            </p:nvSpPr>
            <p:spPr>
              <a:xfrm rot="16200000">
                <a:off x="-1451372" y="2834935"/>
                <a:ext cx="3609810" cy="344443"/>
              </a:xfrm>
              <a:prstGeom prst="rect">
                <a:avLst/>
              </a:prstGeom>
              <a:solidFill>
                <a:schemeClr val="bg1"/>
              </a:solidFill>
            </p:spPr>
            <p:txBody>
              <a:bodyPr wrap="none" lIns="91428" tIns="45715" rIns="91428" bIns="45715" rtlCol="0">
                <a:spAutoFit/>
              </a:bodyPr>
              <a:lstStyle/>
              <a:p>
                <a:pPr algn="l"/>
                <a:r>
                  <a:rPr lang="en-US" altLang="ja-JP" sz="1600" b="1" dirty="0">
                    <a:solidFill>
                      <a:schemeClr val="accent6">
                        <a:lumMod val="75000"/>
                      </a:schemeClr>
                    </a:solidFill>
                    <a:latin typeface="Cambria" panose="02040503050406030204" pitchFamily="18" charset="0"/>
                    <a:ea typeface="Hiragino Sans W4" panose="020B0400000000000000" pitchFamily="34" charset="-128"/>
                  </a:rPr>
                  <a:t>I</a:t>
                </a:r>
                <a14:m>
                  <m:oMath xmlns:m="http://schemas.openxmlformats.org/officeDocument/2006/math">
                    <m:r>
                      <a:rPr lang="en-US" altLang="ja-JP" sz="1600" b="1" i="0" smtClean="0">
                        <a:solidFill>
                          <a:schemeClr val="accent6">
                            <a:lumMod val="75000"/>
                          </a:schemeClr>
                        </a:solidFill>
                        <a:latin typeface="Cambria Math"/>
                        <a:ea typeface="Hiragino Sans W4" panose="020B0400000000000000" pitchFamily="34" charset="-128"/>
                      </a:rPr>
                      <m:t>𝐧𝐬𝐭𝐚𝐧𝐭𝐚𝐧𝐞𝐨𝐮𝐬</m:t>
                    </m:r>
                    <m:r>
                      <a:rPr lang="en-US" altLang="ja-JP" sz="1600" b="1" i="0" smtClean="0">
                        <a:solidFill>
                          <a:schemeClr val="accent6">
                            <a:lumMod val="75000"/>
                          </a:schemeClr>
                        </a:solidFill>
                        <a:latin typeface="Cambria Math"/>
                        <a:ea typeface="Hiragino Sans W4" panose="020B0400000000000000" pitchFamily="34" charset="-128"/>
                      </a:rPr>
                      <m:t> </m:t>
                    </m:r>
                    <m:r>
                      <a:rPr lang="en-US" altLang="ja-JP" sz="1600" b="1" i="0" smtClean="0">
                        <a:solidFill>
                          <a:schemeClr val="accent6">
                            <a:lumMod val="75000"/>
                          </a:schemeClr>
                        </a:solidFill>
                        <a:latin typeface="Cambria Math"/>
                        <a:ea typeface="Hiragino Sans W4" panose="020B0400000000000000" pitchFamily="34" charset="-128"/>
                      </a:rPr>
                      <m:t>𝐥𝐮𝐦𝐢𝐧𝐨𝐬𝐢𝐭𝐲</m:t>
                    </m:r>
                    <m:r>
                      <a:rPr lang="en-US" altLang="ja-JP" sz="1600" b="1" i="1">
                        <a:solidFill>
                          <a:schemeClr val="accent6">
                            <a:lumMod val="75000"/>
                          </a:schemeClr>
                        </a:solidFill>
                        <a:latin typeface="Cambria Math" panose="02040503050406030204" pitchFamily="18" charset="0"/>
                        <a:ea typeface="Hiragino Sans W4" panose="020B0400000000000000" pitchFamily="34" charset="-128"/>
                      </a:rPr>
                      <m:t>[</m:t>
                    </m:r>
                    <m:r>
                      <a:rPr lang="en-US" altLang="ja-JP" sz="1600" b="1">
                        <a:solidFill>
                          <a:schemeClr val="accent6">
                            <a:lumMod val="75000"/>
                          </a:schemeClr>
                        </a:solidFill>
                        <a:latin typeface="Cambria Math" panose="02040503050406030204" pitchFamily="18" charset="0"/>
                        <a:ea typeface="Hiragino Sans W4" panose="020B0400000000000000" pitchFamily="34" charset="-128"/>
                      </a:rPr>
                      <m:t>𝐜</m:t>
                    </m:r>
                    <m:sSup>
                      <m:sSupPr>
                        <m:ctrlPr>
                          <a:rPr lang="en-US" altLang="ja-JP" sz="1600" b="1" i="1">
                            <a:solidFill>
                              <a:schemeClr val="accent6">
                                <a:lumMod val="75000"/>
                              </a:schemeClr>
                            </a:solidFill>
                            <a:latin typeface="Cambria Math" panose="02040503050406030204" pitchFamily="18" charset="0"/>
                            <a:ea typeface="Hiragino Sans W4" panose="020B0400000000000000" pitchFamily="34" charset="-128"/>
                          </a:rPr>
                        </m:ctrlPr>
                      </m:sSupPr>
                      <m:e>
                        <m:r>
                          <a:rPr lang="en-US" altLang="ja-JP" sz="1600" b="1">
                            <a:solidFill>
                              <a:schemeClr val="accent6">
                                <a:lumMod val="75000"/>
                              </a:schemeClr>
                            </a:solidFill>
                            <a:latin typeface="Cambria Math" panose="02040503050406030204" pitchFamily="18" charset="0"/>
                            <a:ea typeface="Hiragino Sans W4" panose="020B0400000000000000" pitchFamily="34" charset="-128"/>
                          </a:rPr>
                          <m:t>𝐦</m:t>
                        </m:r>
                      </m:e>
                      <m:sup>
                        <m:r>
                          <a:rPr lang="en-US" altLang="ja-JP" sz="1600" b="1">
                            <a:solidFill>
                              <a:schemeClr val="accent6">
                                <a:lumMod val="75000"/>
                              </a:schemeClr>
                            </a:solidFill>
                            <a:latin typeface="Cambria Math" panose="02040503050406030204" pitchFamily="18" charset="0"/>
                            <a:ea typeface="Hiragino Sans W4" panose="020B0400000000000000" pitchFamily="34" charset="-128"/>
                          </a:rPr>
                          <m:t>−</m:t>
                        </m:r>
                        <m:r>
                          <a:rPr lang="en-US" altLang="ja-JP" sz="1600" b="1">
                            <a:solidFill>
                              <a:schemeClr val="accent6">
                                <a:lumMod val="75000"/>
                              </a:schemeClr>
                            </a:solidFill>
                            <a:latin typeface="Cambria Math" panose="02040503050406030204" pitchFamily="18" charset="0"/>
                            <a:ea typeface="Hiragino Sans W4" panose="020B0400000000000000" pitchFamily="34" charset="-128"/>
                          </a:rPr>
                          <m:t>𝟐</m:t>
                        </m:r>
                      </m:sup>
                    </m:sSup>
                    <m:sSup>
                      <m:sSupPr>
                        <m:ctrlPr>
                          <a:rPr lang="en-US" altLang="ja-JP" sz="1600" b="1" i="1">
                            <a:solidFill>
                              <a:schemeClr val="accent6">
                                <a:lumMod val="75000"/>
                              </a:schemeClr>
                            </a:solidFill>
                            <a:latin typeface="Cambria Math" panose="02040503050406030204" pitchFamily="18" charset="0"/>
                            <a:ea typeface="Hiragino Sans W4" panose="020B0400000000000000" pitchFamily="34" charset="-128"/>
                          </a:rPr>
                        </m:ctrlPr>
                      </m:sSupPr>
                      <m:e>
                        <m:r>
                          <a:rPr lang="en-US" altLang="ja-JP" sz="1600" b="1">
                            <a:solidFill>
                              <a:schemeClr val="accent6">
                                <a:lumMod val="75000"/>
                              </a:schemeClr>
                            </a:solidFill>
                            <a:latin typeface="Cambria Math" panose="02040503050406030204" pitchFamily="18" charset="0"/>
                            <a:ea typeface="Hiragino Sans W4" panose="020B0400000000000000" pitchFamily="34" charset="-128"/>
                          </a:rPr>
                          <m:t>𝐬</m:t>
                        </m:r>
                      </m:e>
                      <m:sup>
                        <m:r>
                          <a:rPr lang="en-US" altLang="ja-JP" sz="1600" b="1">
                            <a:solidFill>
                              <a:schemeClr val="accent6">
                                <a:lumMod val="75000"/>
                              </a:schemeClr>
                            </a:solidFill>
                            <a:latin typeface="Cambria Math" panose="02040503050406030204" pitchFamily="18" charset="0"/>
                            <a:ea typeface="Hiragino Sans W4" panose="020B0400000000000000" pitchFamily="34" charset="-128"/>
                          </a:rPr>
                          <m:t>−</m:t>
                        </m:r>
                        <m:r>
                          <a:rPr lang="en-US" altLang="ja-JP" sz="1600" b="1">
                            <a:solidFill>
                              <a:schemeClr val="accent6">
                                <a:lumMod val="75000"/>
                              </a:schemeClr>
                            </a:solidFill>
                            <a:latin typeface="Cambria Math" panose="02040503050406030204" pitchFamily="18" charset="0"/>
                            <a:ea typeface="Hiragino Sans W4" panose="020B0400000000000000" pitchFamily="34" charset="-128"/>
                          </a:rPr>
                          <m:t>𝟏</m:t>
                        </m:r>
                      </m:sup>
                    </m:sSup>
                    <m:r>
                      <a:rPr lang="en-US" altLang="ja-JP" sz="1600" b="1" i="1">
                        <a:solidFill>
                          <a:schemeClr val="accent6">
                            <a:lumMod val="75000"/>
                          </a:schemeClr>
                        </a:solidFill>
                        <a:latin typeface="Cambria Math" panose="02040503050406030204" pitchFamily="18" charset="0"/>
                        <a:ea typeface="Hiragino Sans W4" panose="020B0400000000000000" pitchFamily="34" charset="-128"/>
                      </a:rPr>
                      <m:t>]</m:t>
                    </m:r>
                  </m:oMath>
                </a14:m>
                <a:endParaRPr lang="ja-JP" altLang="en-US" sz="1600" b="1" dirty="0">
                  <a:solidFill>
                    <a:schemeClr val="accent6">
                      <a:lumMod val="75000"/>
                    </a:schemeClr>
                  </a:solidFill>
                  <a:latin typeface="Cambria" panose="02040503050406030204" pitchFamily="18" charset="0"/>
                  <a:ea typeface="Hiragino Sans W4" panose="020B0400000000000000" pitchFamily="34" charset="-128"/>
                </a:endParaRPr>
              </a:p>
            </p:txBody>
          </p:sp>
        </mc:Choice>
        <mc:Fallback xmlns="">
          <p:sp>
            <p:nvSpPr>
              <p:cNvPr id="8" name="テキスト ボックス 7">
                <a:extLst>
                  <a:ext uri="{FF2B5EF4-FFF2-40B4-BE49-F238E27FC236}">
                    <a16:creationId xmlns:a16="http://schemas.microsoft.com/office/drawing/2014/main" xmlns="" xmlns:a14="http://schemas.microsoft.com/office/drawing/2010/main" id="{1DC0EA91-F63F-B949-A774-EA3D60D857DC}"/>
                  </a:ext>
                </a:extLst>
              </p:cNvPr>
              <p:cNvSpPr txBox="1">
                <a:spLocks noRot="1" noChangeAspect="1" noMove="1" noResize="1" noEditPoints="1" noAdjustHandles="1" noChangeArrowheads="1" noChangeShapeType="1" noTextEdit="1"/>
              </p:cNvSpPr>
              <p:nvPr/>
            </p:nvSpPr>
            <p:spPr>
              <a:xfrm rot="16200000">
                <a:off x="-1451372" y="2834935"/>
                <a:ext cx="3609810" cy="344443"/>
              </a:xfrm>
              <a:prstGeom prst="rect">
                <a:avLst/>
              </a:prstGeom>
              <a:blipFill rotWithShape="1">
                <a:blip r:embed="rId5"/>
                <a:stretch>
                  <a:fillRect l="-5357" r="-21429" b="-101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095414E5-88EC-224D-B40D-1917AF853F64}"/>
                  </a:ext>
                </a:extLst>
              </p:cNvPr>
              <p:cNvSpPr txBox="1"/>
              <p:nvPr/>
            </p:nvSpPr>
            <p:spPr>
              <a:xfrm>
                <a:off x="287999" y="980728"/>
                <a:ext cx="749732" cy="310139"/>
              </a:xfrm>
              <a:prstGeom prst="rect">
                <a:avLst/>
              </a:prstGeom>
              <a:noFill/>
            </p:spPr>
            <p:txBody>
              <a:bodyPr wrap="none" lIns="91428" tIns="45715" rIns="91428" bIns="45715" rtlCol="0">
                <a:spAutoFit/>
              </a:bodyPr>
              <a:lstStyle/>
              <a:p>
                <a:pPr algn="l"/>
                <a14:m>
                  <m:oMathPara xmlns:m="http://schemas.openxmlformats.org/officeDocument/2006/math">
                    <m:oMathParaPr>
                      <m:jc m:val="centerGroup"/>
                    </m:oMathParaPr>
                    <m:oMath xmlns:m="http://schemas.openxmlformats.org/officeDocument/2006/math">
                      <m:r>
                        <a:rPr lang="en-US" altLang="ja-JP" sz="1400" i="1">
                          <a:latin typeface="Cambria Math" panose="02040503050406030204" pitchFamily="18" charset="0"/>
                          <a:ea typeface="Hiragino Sans W4" panose="020B0400000000000000" pitchFamily="34" charset="-128"/>
                        </a:rPr>
                        <m:t>×</m:t>
                      </m:r>
                      <m:sSup>
                        <m:sSupPr>
                          <m:ctrlPr>
                            <a:rPr lang="en-US" altLang="ja-JP" sz="1400" i="1">
                              <a:latin typeface="Cambria Math" panose="02040503050406030204" pitchFamily="18" charset="0"/>
                              <a:ea typeface="Hiragino Sans W4" panose="020B0400000000000000" pitchFamily="34" charset="-128"/>
                            </a:rPr>
                          </m:ctrlPr>
                        </m:sSupPr>
                        <m:e>
                          <m:r>
                            <a:rPr lang="en-US" altLang="ja-JP" sz="1400" i="1">
                              <a:latin typeface="Cambria Math" panose="02040503050406030204" pitchFamily="18" charset="0"/>
                              <a:ea typeface="Hiragino Sans W4" panose="020B0400000000000000" pitchFamily="34" charset="-128"/>
                            </a:rPr>
                            <m:t>10</m:t>
                          </m:r>
                        </m:e>
                        <m:sup>
                          <m:r>
                            <a:rPr lang="en-US" altLang="ja-JP" sz="1400" i="1">
                              <a:latin typeface="Cambria Math" panose="02040503050406030204" pitchFamily="18" charset="0"/>
                              <a:ea typeface="Hiragino Sans W4" panose="020B0400000000000000" pitchFamily="34" charset="-128"/>
                            </a:rPr>
                            <m:t>35</m:t>
                          </m:r>
                        </m:sup>
                      </m:sSup>
                    </m:oMath>
                  </m:oMathPara>
                </a14:m>
                <a:endParaRPr lang="ja-JP" altLang="en-US" sz="1400">
                  <a:latin typeface="Cambria" panose="02040503050406030204" pitchFamily="18" charset="0"/>
                  <a:ea typeface="Hiragino Sans W4" panose="020B0400000000000000" pitchFamily="34" charset="-128"/>
                </a:endParaRPr>
              </a:p>
            </p:txBody>
          </p:sp>
        </mc:Choice>
        <mc:Fallback xmlns="">
          <p:sp>
            <p:nvSpPr>
              <p:cNvPr id="4" name="テキスト ボックス 3">
                <a:extLst>
                  <a:ext uri="{FF2B5EF4-FFF2-40B4-BE49-F238E27FC236}">
                    <a16:creationId xmlns:a16="http://schemas.microsoft.com/office/drawing/2014/main" id="{095414E5-88EC-224D-B40D-1917AF853F64}"/>
                  </a:ext>
                </a:extLst>
              </p:cNvPr>
              <p:cNvSpPr txBox="1">
                <a:spLocks noRot="1" noChangeAspect="1" noMove="1" noResize="1" noEditPoints="1" noAdjustHandles="1" noChangeArrowheads="1" noChangeShapeType="1" noTextEdit="1"/>
              </p:cNvSpPr>
              <p:nvPr/>
            </p:nvSpPr>
            <p:spPr>
              <a:xfrm>
                <a:off x="287999" y="980728"/>
                <a:ext cx="709874" cy="310150"/>
              </a:xfrm>
              <a:prstGeom prst="rect">
                <a:avLst/>
              </a:prstGeom>
              <a:blipFill>
                <a:blip r:embed="rId6"/>
                <a:stretch>
                  <a:fillRect/>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E5410CC4-EECC-D44A-ACE7-E0F070422E25}"/>
              </a:ext>
            </a:extLst>
          </p:cNvPr>
          <p:cNvSpPr txBox="1"/>
          <p:nvPr/>
        </p:nvSpPr>
        <p:spPr>
          <a:xfrm>
            <a:off x="5035664" y="4921253"/>
            <a:ext cx="1024615" cy="307766"/>
          </a:xfrm>
          <a:prstGeom prst="rect">
            <a:avLst/>
          </a:prstGeom>
          <a:noFill/>
        </p:spPr>
        <p:txBody>
          <a:bodyPr wrap="none" lIns="91428" tIns="45715" rIns="91428" bIns="45715" rtlCol="0">
            <a:spAutoFit/>
          </a:bodyPr>
          <a:lstStyle/>
          <a:p>
            <a:pPr algn="l"/>
            <a:r>
              <a:rPr lang="en-US" altLang="ja-JP" sz="1400" dirty="0">
                <a:latin typeface="Cambria" panose="02040503050406030204" pitchFamily="18" charset="0"/>
                <a:ea typeface="Hiragino Sans W4" panose="020B0400000000000000" pitchFamily="34" charset="-128"/>
              </a:rPr>
              <a:t>[</a:t>
            </a:r>
            <a:r>
              <a:rPr lang="ja-JP" altLang="en-US" sz="1400">
                <a:latin typeface="Cambria" panose="02040503050406030204" pitchFamily="18" charset="0"/>
                <a:ea typeface="Hiragino Sans W4" panose="020B0400000000000000" pitchFamily="34" charset="-128"/>
              </a:rPr>
              <a:t>日</a:t>
            </a:r>
            <a:r>
              <a:rPr lang="en-US" altLang="ja-JP" sz="1400" dirty="0">
                <a:latin typeface="Cambria" panose="02040503050406030204" pitchFamily="18" charset="0"/>
                <a:ea typeface="Hiragino Sans W4" panose="020B0400000000000000" pitchFamily="34" charset="-128"/>
              </a:rPr>
              <a:t>/</a:t>
            </a:r>
            <a:r>
              <a:rPr lang="ja-JP" altLang="en-US" sz="1400">
                <a:latin typeface="Cambria" panose="02040503050406030204" pitchFamily="18" charset="0"/>
                <a:ea typeface="Hiragino Sans W4" panose="020B0400000000000000" pitchFamily="34" charset="-128"/>
              </a:rPr>
              <a:t>月</a:t>
            </a:r>
            <a:r>
              <a:rPr lang="en-US" altLang="ja-JP" sz="1400" dirty="0">
                <a:latin typeface="Cambria" panose="02040503050406030204" pitchFamily="18" charset="0"/>
                <a:ea typeface="Hiragino Sans W4" panose="020B0400000000000000" pitchFamily="34" charset="-128"/>
              </a:rPr>
              <a:t>/</a:t>
            </a:r>
            <a:r>
              <a:rPr lang="ja-JP" altLang="en-US" sz="1400">
                <a:latin typeface="Cambria" panose="02040503050406030204" pitchFamily="18" charset="0"/>
                <a:ea typeface="Hiragino Sans W4" panose="020B0400000000000000" pitchFamily="34" charset="-128"/>
              </a:rPr>
              <a:t>年</a:t>
            </a:r>
            <a:r>
              <a:rPr lang="en-US" altLang="ja-JP" sz="1400" dirty="0">
                <a:latin typeface="Cambria" panose="02040503050406030204" pitchFamily="18" charset="0"/>
                <a:ea typeface="Hiragino Sans W4" panose="020B0400000000000000" pitchFamily="34" charset="-128"/>
              </a:rPr>
              <a:t>]</a:t>
            </a:r>
            <a:endParaRPr lang="ja-JP" altLang="en-US" sz="1400">
              <a:latin typeface="Cambria" panose="02040503050406030204" pitchFamily="18" charset="0"/>
              <a:ea typeface="Hiragino Sans W4" panose="020B0400000000000000" pitchFamily="34" charset="-128"/>
            </a:endParaRPr>
          </a:p>
        </p:txBody>
      </p:sp>
      <p:cxnSp>
        <p:nvCxnSpPr>
          <p:cNvPr id="14" name="直線コネクタ 13">
            <a:extLst>
              <a:ext uri="{FF2B5EF4-FFF2-40B4-BE49-F238E27FC236}">
                <a16:creationId xmlns:a16="http://schemas.microsoft.com/office/drawing/2014/main" id="{E187C911-70BE-354B-95DA-49C8332027CF}"/>
              </a:ext>
            </a:extLst>
          </p:cNvPr>
          <p:cNvCxnSpPr>
            <a:cxnSpLocks/>
          </p:cNvCxnSpPr>
          <p:nvPr/>
        </p:nvCxnSpPr>
        <p:spPr>
          <a:xfrm>
            <a:off x="3286416" y="4432250"/>
            <a:ext cx="2746431" cy="0"/>
          </a:xfrm>
          <a:prstGeom prst="line">
            <a:avLst/>
          </a:prstGeom>
          <a:ln w="1905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BF875791-C9F5-2348-8E1A-C4FC3709036E}"/>
              </a:ext>
            </a:extLst>
          </p:cNvPr>
          <p:cNvCxnSpPr>
            <a:cxnSpLocks/>
          </p:cNvCxnSpPr>
          <p:nvPr/>
        </p:nvCxnSpPr>
        <p:spPr>
          <a:xfrm>
            <a:off x="4634297" y="3595090"/>
            <a:ext cx="1398551" cy="0"/>
          </a:xfrm>
          <a:prstGeom prst="line">
            <a:avLst/>
          </a:prstGeom>
          <a:ln w="1905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8879090-0010-DA42-82AD-18718CF120AF}"/>
              </a:ext>
            </a:extLst>
          </p:cNvPr>
          <p:cNvCxnSpPr>
            <a:cxnSpLocks/>
          </p:cNvCxnSpPr>
          <p:nvPr/>
        </p:nvCxnSpPr>
        <p:spPr>
          <a:xfrm>
            <a:off x="3770200" y="4139960"/>
            <a:ext cx="2262647" cy="0"/>
          </a:xfrm>
          <a:prstGeom prst="line">
            <a:avLst/>
          </a:prstGeom>
          <a:ln w="1905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正方形/長方形 25">
                <a:extLst>
                  <a:ext uri="{FF2B5EF4-FFF2-40B4-BE49-F238E27FC236}">
                    <a16:creationId xmlns:a16="http://schemas.microsoft.com/office/drawing/2014/main" id="{DCCE119C-404D-A748-BE49-69994B08C462}"/>
                  </a:ext>
                </a:extLst>
              </p:cNvPr>
              <p:cNvSpPr/>
              <p:nvPr/>
            </p:nvSpPr>
            <p:spPr>
              <a:xfrm>
                <a:off x="5093122" y="3779748"/>
                <a:ext cx="960430" cy="369322"/>
              </a:xfrm>
              <a:prstGeom prst="rect">
                <a:avLst/>
              </a:prstGeom>
            </p:spPr>
            <p:txBody>
              <a:bodyPr wrap="none" lIns="91428" tIns="45715" rIns="91428" bIns="45715">
                <a:spAutoFit/>
              </a:bodyPr>
              <a:lstStyle/>
              <a:p>
                <a:pPr algn="ctr"/>
                <a14:m>
                  <m:oMathPara xmlns:m="http://schemas.openxmlformats.org/officeDocument/2006/math">
                    <m:oMathParaPr>
                      <m:jc m:val="centerGroup"/>
                    </m:oMathParaPr>
                    <m:oMath xmlns:m="http://schemas.openxmlformats.org/officeDocument/2006/math">
                      <m:r>
                        <a:rPr lang="en-US" altLang="ja-JP" i="1">
                          <a:solidFill>
                            <a:schemeClr val="accent3">
                              <a:lumMod val="75000"/>
                            </a:schemeClr>
                          </a:solidFill>
                          <a:latin typeface="Cambria Math" panose="02040503050406030204" pitchFamily="18" charset="0"/>
                        </a:rPr>
                        <m:t>10</m:t>
                      </m:r>
                      <m:r>
                        <m:rPr>
                          <m:sty m:val="p"/>
                        </m:rPr>
                        <a:rPr lang="en-US" altLang="ja-JP" smtClean="0">
                          <a:solidFill>
                            <a:schemeClr val="accent3">
                              <a:lumMod val="75000"/>
                            </a:schemeClr>
                          </a:solidFill>
                          <a:latin typeface="Cambria Math" panose="02040503050406030204" pitchFamily="18" charset="0"/>
                        </a:rPr>
                        <m:t>a</m:t>
                      </m:r>
                      <m:sSup>
                        <m:sSupPr>
                          <m:ctrlPr>
                            <a:rPr lang="en-US" altLang="ja-JP" i="1">
                              <a:solidFill>
                                <a:schemeClr val="accent3">
                                  <a:lumMod val="75000"/>
                                </a:schemeClr>
                              </a:solidFill>
                              <a:latin typeface="Cambria Math" panose="02040503050406030204" pitchFamily="18" charset="0"/>
                            </a:rPr>
                          </m:ctrlPr>
                        </m:sSupPr>
                        <m:e>
                          <m:r>
                            <m:rPr>
                              <m:sty m:val="p"/>
                            </m:rPr>
                            <a:rPr lang="en-US" altLang="ja-JP">
                              <a:solidFill>
                                <a:schemeClr val="accent3">
                                  <a:lumMod val="75000"/>
                                </a:schemeClr>
                              </a:solidFill>
                              <a:latin typeface="Cambria Math" panose="02040503050406030204" pitchFamily="18" charset="0"/>
                            </a:rPr>
                            <m:t>b</m:t>
                          </m:r>
                        </m:e>
                        <m:sup>
                          <m:r>
                            <a:rPr lang="en-US" altLang="ja-JP">
                              <a:solidFill>
                                <a:schemeClr val="accent3">
                                  <a:lumMod val="75000"/>
                                </a:schemeClr>
                              </a:solidFill>
                              <a:latin typeface="Cambria Math" panose="02040503050406030204" pitchFamily="18" charset="0"/>
                            </a:rPr>
                            <m:t>−1</m:t>
                          </m:r>
                        </m:sup>
                      </m:sSup>
                    </m:oMath>
                  </m:oMathPara>
                </a14:m>
                <a:endParaRPr lang="ja-JP" altLang="en-US">
                  <a:solidFill>
                    <a:schemeClr val="accent3">
                      <a:lumMod val="75000"/>
                    </a:schemeClr>
                  </a:solidFill>
                  <a:latin typeface="Cambria" panose="02040503050406030204" pitchFamily="18" charset="0"/>
                  <a:ea typeface="Hiragino Sans W4" panose="020B0400000000000000" pitchFamily="34" charset="-128"/>
                </a:endParaRPr>
              </a:p>
            </p:txBody>
          </p:sp>
        </mc:Choice>
        <mc:Fallback xmlns="">
          <p:sp>
            <p:nvSpPr>
              <p:cNvPr id="26" name="正方形/長方形 25">
                <a:extLst>
                  <a:ext uri="{FF2B5EF4-FFF2-40B4-BE49-F238E27FC236}">
                    <a16:creationId xmlns:a16="http://schemas.microsoft.com/office/drawing/2014/main" id="{DCCE119C-404D-A748-BE49-69994B08C462}"/>
                  </a:ext>
                </a:extLst>
              </p:cNvPr>
              <p:cNvSpPr>
                <a:spLocks noRot="1" noChangeAspect="1" noMove="1" noResize="1" noEditPoints="1" noAdjustHandles="1" noChangeArrowheads="1" noChangeShapeType="1" noTextEdit="1"/>
              </p:cNvSpPr>
              <p:nvPr/>
            </p:nvSpPr>
            <p:spPr>
              <a:xfrm>
                <a:off x="5093109" y="3779748"/>
                <a:ext cx="960456" cy="369332"/>
              </a:xfrm>
              <a:prstGeom prst="rect">
                <a:avLst/>
              </a:prstGeom>
              <a:blipFill>
                <a:blip r:embed="rId8"/>
                <a:stretch>
                  <a:fillRect/>
                </a:stretch>
              </a:blipFill>
            </p:spPr>
            <p:txBody>
              <a:bodyPr/>
              <a:lstStyle/>
              <a:p>
                <a:r>
                  <a:rPr lang="ja-JP" altLang="en-US">
                    <a:noFill/>
                  </a:rPr>
                  <a:t> </a:t>
                </a:r>
              </a:p>
            </p:txBody>
          </p:sp>
        </mc:Fallback>
      </mc:AlternateContent>
      <p:cxnSp>
        <p:nvCxnSpPr>
          <p:cNvPr id="53" name="直線コネクタ 52">
            <a:extLst>
              <a:ext uri="{FF2B5EF4-FFF2-40B4-BE49-F238E27FC236}">
                <a16:creationId xmlns:a16="http://schemas.microsoft.com/office/drawing/2014/main" id="{96CCAC06-20D5-F44C-A992-C26510AC1044}"/>
              </a:ext>
            </a:extLst>
          </p:cNvPr>
          <p:cNvCxnSpPr>
            <a:cxnSpLocks/>
          </p:cNvCxnSpPr>
          <p:nvPr/>
        </p:nvCxnSpPr>
        <p:spPr>
          <a:xfrm>
            <a:off x="2182343" y="4152187"/>
            <a:ext cx="1125775" cy="24649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円/楕円 53">
            <a:extLst>
              <a:ext uri="{FF2B5EF4-FFF2-40B4-BE49-F238E27FC236}">
                <a16:creationId xmlns:a16="http://schemas.microsoft.com/office/drawing/2014/main" id="{29973433-90CA-F842-961E-F62BA72C9966}"/>
              </a:ext>
            </a:extLst>
          </p:cNvPr>
          <p:cNvSpPr/>
          <p:nvPr/>
        </p:nvSpPr>
        <p:spPr>
          <a:xfrm>
            <a:off x="3161973" y="4252533"/>
            <a:ext cx="292290" cy="292290"/>
          </a:xfrm>
          <a:prstGeom prst="ellipse">
            <a:avLst/>
          </a:prstGeom>
          <a:solidFill>
            <a:srgbClr val="0070C0">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37628D7F-FEEB-6341-BBD8-38832B5DD855}"/>
                  </a:ext>
                </a:extLst>
              </p:cNvPr>
              <p:cNvSpPr txBox="1"/>
              <p:nvPr/>
            </p:nvSpPr>
            <p:spPr>
              <a:xfrm>
                <a:off x="1317491" y="3957835"/>
                <a:ext cx="971075" cy="338544"/>
              </a:xfrm>
              <a:prstGeom prst="rect">
                <a:avLst/>
              </a:prstGeom>
              <a:noFill/>
            </p:spPr>
            <p:txBody>
              <a:bodyPr wrap="none" lIns="91428" tIns="45715" rIns="91428" bIns="45715" rtlCol="0">
                <a:spAutoFit/>
              </a:bodyPr>
              <a:lstStyle/>
              <a:p>
                <a:pPr algn="l"/>
                <a14:m>
                  <m:oMathPara xmlns:m="http://schemas.openxmlformats.org/officeDocument/2006/math">
                    <m:oMathParaPr>
                      <m:jc m:val="left"/>
                    </m:oMathParaPr>
                    <m:oMath xmlns:m="http://schemas.openxmlformats.org/officeDocument/2006/math">
                      <m:r>
                        <a:rPr lang="en-US" altLang="ja-JP" sz="1600" i="1">
                          <a:solidFill>
                            <a:srgbClr val="0070C0"/>
                          </a:solidFill>
                          <a:latin typeface="Cambria Math" panose="02040503050406030204" pitchFamily="18" charset="0"/>
                          <a:ea typeface="Hiragino Sans W4" panose="020B0400000000000000" pitchFamily="34" charset="-128"/>
                        </a:rPr>
                        <m:t>𝑅</m:t>
                      </m:r>
                      <m:r>
                        <a:rPr lang="en-US" altLang="ja-JP" sz="1600" i="1">
                          <a:solidFill>
                            <a:srgbClr val="0070C0"/>
                          </a:solidFill>
                          <a:latin typeface="Cambria Math" panose="02040503050406030204" pitchFamily="18" charset="0"/>
                          <a:ea typeface="Hiragino Sans W4" panose="020B0400000000000000" pitchFamily="34" charset="-128"/>
                        </a:rPr>
                        <m:t>(</m:t>
                      </m:r>
                      <m:sSup>
                        <m:sSupPr>
                          <m:ctrlPr>
                            <a:rPr lang="en-US" altLang="ja-JP" sz="1600" i="1">
                              <a:solidFill>
                                <a:srgbClr val="0070C0"/>
                              </a:solidFill>
                              <a:latin typeface="Cambria Math" panose="02040503050406030204" pitchFamily="18" charset="0"/>
                              <a:ea typeface="Hiragino Sans W4" panose="020B0400000000000000" pitchFamily="34" charset="-128"/>
                            </a:rPr>
                          </m:ctrlPr>
                        </m:sSupPr>
                        <m:e>
                          <m:r>
                            <a:rPr lang="en-US" altLang="ja-JP" sz="1600" i="1">
                              <a:solidFill>
                                <a:srgbClr val="0070C0"/>
                              </a:solidFill>
                              <a:latin typeface="Cambria Math" panose="02040503050406030204" pitchFamily="18" charset="0"/>
                              <a:ea typeface="Hiragino Sans W4" panose="020B0400000000000000" pitchFamily="34" charset="-128"/>
                            </a:rPr>
                            <m:t>𝐷</m:t>
                          </m:r>
                        </m:e>
                        <m:sup>
                          <m:r>
                            <a:rPr lang="en-US" altLang="ja-JP" sz="1600" i="1">
                              <a:solidFill>
                                <a:srgbClr val="0070C0"/>
                              </a:solidFill>
                              <a:latin typeface="Cambria Math" panose="02040503050406030204" pitchFamily="18" charset="0"/>
                              <a:ea typeface="Hiragino Sans W4" panose="020B0400000000000000" pitchFamily="34" charset="-128"/>
                            </a:rPr>
                            <m:t>∗</m:t>
                          </m:r>
                        </m:sup>
                      </m:sSup>
                      <m:r>
                        <a:rPr lang="en-US" altLang="ja-JP" sz="1600" i="1">
                          <a:solidFill>
                            <a:srgbClr val="0070C0"/>
                          </a:solidFill>
                          <a:latin typeface="Cambria Math" panose="02040503050406030204" pitchFamily="18" charset="0"/>
                          <a:ea typeface="Hiragino Sans W4" panose="020B0400000000000000" pitchFamily="34" charset="-128"/>
                        </a:rPr>
                        <m:t>𝜏𝜈</m:t>
                      </m:r>
                      <m:r>
                        <a:rPr lang="en-US" altLang="ja-JP" sz="1600" i="1">
                          <a:solidFill>
                            <a:srgbClr val="0070C0"/>
                          </a:solidFill>
                          <a:latin typeface="Cambria Math" panose="02040503050406030204" pitchFamily="18" charset="0"/>
                          <a:ea typeface="Hiragino Sans W4" panose="020B0400000000000000" pitchFamily="34" charset="-128"/>
                        </a:rPr>
                        <m:t>)</m:t>
                      </m:r>
                    </m:oMath>
                  </m:oMathPara>
                </a14:m>
                <a:endParaRPr lang="ja-JP" altLang="en-US" sz="1600" dirty="0">
                  <a:solidFill>
                    <a:srgbClr val="0070C0"/>
                  </a:solidFill>
                  <a:latin typeface="Cambria" panose="02040503050406030204" pitchFamily="18" charset="0"/>
                  <a:ea typeface="Hiragino Sans W4" panose="020B0400000000000000" pitchFamily="34" charset="-128"/>
                </a:endParaRPr>
              </a:p>
            </p:txBody>
          </p:sp>
        </mc:Choice>
        <mc:Fallback xmlns="">
          <p:sp>
            <p:nvSpPr>
              <p:cNvPr id="56" name="テキスト ボックス 55">
                <a:extLst>
                  <a:ext uri="{FF2B5EF4-FFF2-40B4-BE49-F238E27FC236}">
                    <a16:creationId xmlns:a16="http://schemas.microsoft.com/office/drawing/2014/main" id="{37628D7F-FEEB-6341-BBD8-38832B5DD855}"/>
                  </a:ext>
                </a:extLst>
              </p:cNvPr>
              <p:cNvSpPr txBox="1">
                <a:spLocks noRot="1" noChangeAspect="1" noMove="1" noResize="1" noEditPoints="1" noAdjustHandles="1" noChangeArrowheads="1" noChangeShapeType="1" noTextEdit="1"/>
              </p:cNvSpPr>
              <p:nvPr/>
            </p:nvSpPr>
            <p:spPr>
              <a:xfrm>
                <a:off x="1317490" y="3957835"/>
                <a:ext cx="997901" cy="338554"/>
              </a:xfrm>
              <a:prstGeom prst="rect">
                <a:avLst/>
              </a:prstGeom>
              <a:blipFill>
                <a:blip r:embed="rId16"/>
                <a:stretch>
                  <a:fillRect b="-19231"/>
                </a:stretch>
              </a:blipFill>
            </p:spPr>
            <p:txBody>
              <a:bodyPr/>
              <a:lstStyle/>
              <a:p>
                <a:r>
                  <a:rPr lang="ja-JP" altLang="en-US">
                    <a:noFill/>
                  </a:rPr>
                  <a:t> </a:t>
                </a:r>
              </a:p>
            </p:txBody>
          </p:sp>
        </mc:Fallback>
      </mc:AlternateContent>
      <p:cxnSp>
        <p:nvCxnSpPr>
          <p:cNvPr id="59" name="直線コネクタ 58">
            <a:extLst>
              <a:ext uri="{FF2B5EF4-FFF2-40B4-BE49-F238E27FC236}">
                <a16:creationId xmlns:a16="http://schemas.microsoft.com/office/drawing/2014/main" id="{C678C85D-F234-FA41-A029-D41D9F7B58E8}"/>
              </a:ext>
            </a:extLst>
          </p:cNvPr>
          <p:cNvCxnSpPr>
            <a:cxnSpLocks/>
          </p:cNvCxnSpPr>
          <p:nvPr/>
        </p:nvCxnSpPr>
        <p:spPr>
          <a:xfrm>
            <a:off x="2111441" y="3848233"/>
            <a:ext cx="1486556" cy="46993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0" name="円/楕円 59">
            <a:extLst>
              <a:ext uri="{FF2B5EF4-FFF2-40B4-BE49-F238E27FC236}">
                <a16:creationId xmlns:a16="http://schemas.microsoft.com/office/drawing/2014/main" id="{E4A84ADA-50C6-6E4B-B011-DD8A827560F2}"/>
              </a:ext>
            </a:extLst>
          </p:cNvPr>
          <p:cNvSpPr/>
          <p:nvPr/>
        </p:nvSpPr>
        <p:spPr>
          <a:xfrm>
            <a:off x="3463229" y="4161540"/>
            <a:ext cx="292290" cy="292290"/>
          </a:xfrm>
          <a:prstGeom prst="ellipse">
            <a:avLst/>
          </a:prstGeom>
          <a:solidFill>
            <a:srgbClr val="0070C0">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F49A602C-315D-FD4B-84F5-5885FFB6E818}"/>
                  </a:ext>
                </a:extLst>
              </p:cNvPr>
              <p:cNvSpPr txBox="1"/>
              <p:nvPr/>
            </p:nvSpPr>
            <p:spPr>
              <a:xfrm>
                <a:off x="1320264" y="3631535"/>
                <a:ext cx="884385" cy="338544"/>
              </a:xfrm>
              <a:prstGeom prst="rect">
                <a:avLst/>
              </a:prstGeom>
              <a:noFill/>
            </p:spPr>
            <p:txBody>
              <a:bodyPr wrap="none" lIns="91428" tIns="45715" rIns="91428" bIns="45715" rtlCol="0">
                <a:spAutoFit/>
              </a:bodyPr>
              <a:lstStyle/>
              <a:p>
                <a:pPr algn="l"/>
                <a14:m>
                  <m:oMathPara xmlns:m="http://schemas.openxmlformats.org/officeDocument/2006/math">
                    <m:oMathParaPr>
                      <m:jc m:val="left"/>
                    </m:oMathParaPr>
                    <m:oMath xmlns:m="http://schemas.openxmlformats.org/officeDocument/2006/math">
                      <m:r>
                        <a:rPr lang="en-US" altLang="ja-JP" sz="1600" i="1">
                          <a:solidFill>
                            <a:srgbClr val="0070C0"/>
                          </a:solidFill>
                          <a:latin typeface="Cambria Math" panose="02040503050406030204" pitchFamily="18" charset="0"/>
                          <a:ea typeface="Hiragino Sans W4" panose="020B0400000000000000" pitchFamily="34" charset="-128"/>
                        </a:rPr>
                        <m:t>𝑅</m:t>
                      </m:r>
                      <m:r>
                        <a:rPr lang="en-US" altLang="ja-JP" sz="1600" i="1">
                          <a:solidFill>
                            <a:srgbClr val="0070C0"/>
                          </a:solidFill>
                          <a:latin typeface="Cambria Math" panose="02040503050406030204" pitchFamily="18" charset="0"/>
                          <a:ea typeface="Hiragino Sans W4" panose="020B0400000000000000" pitchFamily="34" charset="-128"/>
                        </a:rPr>
                        <m:t>(</m:t>
                      </m:r>
                      <m:r>
                        <a:rPr lang="en-US" altLang="ja-JP" sz="1600" i="1">
                          <a:solidFill>
                            <a:srgbClr val="0070C0"/>
                          </a:solidFill>
                          <a:latin typeface="Cambria Math" panose="02040503050406030204" pitchFamily="18" charset="0"/>
                          <a:ea typeface="Hiragino Sans W4" panose="020B0400000000000000" pitchFamily="34" charset="-128"/>
                        </a:rPr>
                        <m:t>𝐷</m:t>
                      </m:r>
                      <m:r>
                        <a:rPr lang="en-US" altLang="ja-JP" sz="1600" i="1">
                          <a:solidFill>
                            <a:srgbClr val="0070C0"/>
                          </a:solidFill>
                          <a:latin typeface="Cambria Math" panose="02040503050406030204" pitchFamily="18" charset="0"/>
                          <a:ea typeface="Hiragino Sans W4" panose="020B0400000000000000" pitchFamily="34" charset="-128"/>
                        </a:rPr>
                        <m:t>𝜏𝜈</m:t>
                      </m:r>
                      <m:r>
                        <a:rPr lang="en-US" altLang="ja-JP" sz="1600" i="1">
                          <a:solidFill>
                            <a:srgbClr val="0070C0"/>
                          </a:solidFill>
                          <a:latin typeface="Cambria Math" panose="02040503050406030204" pitchFamily="18" charset="0"/>
                          <a:ea typeface="Hiragino Sans W4" panose="020B0400000000000000" pitchFamily="34" charset="-128"/>
                        </a:rPr>
                        <m:t>)</m:t>
                      </m:r>
                    </m:oMath>
                  </m:oMathPara>
                </a14:m>
                <a:endParaRPr lang="ja-JP" altLang="en-US" sz="1600" dirty="0">
                  <a:solidFill>
                    <a:srgbClr val="0070C0"/>
                  </a:solidFill>
                  <a:latin typeface="Cambria" panose="02040503050406030204" pitchFamily="18" charset="0"/>
                  <a:ea typeface="Hiragino Sans W4" panose="020B0400000000000000" pitchFamily="34" charset="-128"/>
                </a:endParaRPr>
              </a:p>
            </p:txBody>
          </p:sp>
        </mc:Choice>
        <mc:Fallback xmlns="">
          <p:sp>
            <p:nvSpPr>
              <p:cNvPr id="61" name="テキスト ボックス 60">
                <a:extLst>
                  <a:ext uri="{FF2B5EF4-FFF2-40B4-BE49-F238E27FC236}">
                    <a16:creationId xmlns:a16="http://schemas.microsoft.com/office/drawing/2014/main" id="{F49A602C-315D-FD4B-84F5-5885FFB6E818}"/>
                  </a:ext>
                </a:extLst>
              </p:cNvPr>
              <p:cNvSpPr txBox="1">
                <a:spLocks noRot="1" noChangeAspect="1" noMove="1" noResize="1" noEditPoints="1" noAdjustHandles="1" noChangeArrowheads="1" noChangeShapeType="1" noTextEdit="1"/>
              </p:cNvSpPr>
              <p:nvPr/>
            </p:nvSpPr>
            <p:spPr>
              <a:xfrm>
                <a:off x="1320263" y="3631535"/>
                <a:ext cx="917239" cy="338554"/>
              </a:xfrm>
              <a:prstGeom prst="rect">
                <a:avLst/>
              </a:prstGeom>
              <a:blipFill>
                <a:blip r:embed="rId17"/>
                <a:stretch>
                  <a:fillRect b="-14286"/>
                </a:stretch>
              </a:blipFill>
            </p:spPr>
            <p:txBody>
              <a:bodyPr/>
              <a:lstStyle/>
              <a:p>
                <a:r>
                  <a:rPr lang="ja-JP" altLang="en-US">
                    <a:noFill/>
                  </a:rPr>
                  <a:t> </a:t>
                </a:r>
              </a:p>
            </p:txBody>
          </p:sp>
        </mc:Fallback>
      </mc:AlternateContent>
      <p:cxnSp>
        <p:nvCxnSpPr>
          <p:cNvPr id="65" name="直線コネクタ 64">
            <a:extLst>
              <a:ext uri="{FF2B5EF4-FFF2-40B4-BE49-F238E27FC236}">
                <a16:creationId xmlns:a16="http://schemas.microsoft.com/office/drawing/2014/main" id="{FC840493-96B7-5F46-9EF3-509CD72F9859}"/>
              </a:ext>
            </a:extLst>
          </p:cNvPr>
          <p:cNvCxnSpPr>
            <a:cxnSpLocks/>
          </p:cNvCxnSpPr>
          <p:nvPr/>
        </p:nvCxnSpPr>
        <p:spPr>
          <a:xfrm>
            <a:off x="2627784" y="2903459"/>
            <a:ext cx="1585340" cy="1031759"/>
          </a:xfrm>
          <a:prstGeom prst="line">
            <a:avLst/>
          </a:prstGeom>
          <a:ln w="19050">
            <a:solidFill>
              <a:srgbClr val="009051"/>
            </a:solidFill>
          </a:ln>
        </p:spPr>
        <p:style>
          <a:lnRef idx="1">
            <a:schemeClr val="accent1"/>
          </a:lnRef>
          <a:fillRef idx="0">
            <a:schemeClr val="accent1"/>
          </a:fillRef>
          <a:effectRef idx="0">
            <a:schemeClr val="accent1"/>
          </a:effectRef>
          <a:fontRef idx="minor">
            <a:schemeClr val="tx1"/>
          </a:fontRef>
        </p:style>
      </p:cxnSp>
      <p:sp>
        <p:nvSpPr>
          <p:cNvPr id="66" name="円/楕円 65">
            <a:extLst>
              <a:ext uri="{FF2B5EF4-FFF2-40B4-BE49-F238E27FC236}">
                <a16:creationId xmlns:a16="http://schemas.microsoft.com/office/drawing/2014/main" id="{78914435-AFB1-EB49-BCA0-05E43A89DF03}"/>
              </a:ext>
            </a:extLst>
          </p:cNvPr>
          <p:cNvSpPr/>
          <p:nvPr/>
        </p:nvSpPr>
        <p:spPr>
          <a:xfrm>
            <a:off x="4063687" y="3784782"/>
            <a:ext cx="292290" cy="292290"/>
          </a:xfrm>
          <a:prstGeom prst="ellipse">
            <a:avLst/>
          </a:prstGeom>
          <a:solidFill>
            <a:srgbClr val="009051">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F2462CBC-3EE8-3942-B7C1-82CAD8BC6EB4}"/>
                  </a:ext>
                </a:extLst>
              </p:cNvPr>
              <p:cNvSpPr txBox="1"/>
              <p:nvPr/>
            </p:nvSpPr>
            <p:spPr>
              <a:xfrm>
                <a:off x="1897063" y="2564904"/>
                <a:ext cx="860018" cy="338544"/>
              </a:xfrm>
              <a:prstGeom prst="rect">
                <a:avLst/>
              </a:prstGeom>
              <a:noFill/>
            </p:spPr>
            <p:txBody>
              <a:bodyPr wrap="none" lIns="91428" tIns="45715" rIns="91428" bIns="45715" rtlCol="0">
                <a:spAutoFit/>
              </a:bodyPr>
              <a:lstStyle/>
              <a:p>
                <a:pPr algn="l"/>
                <a14:m>
                  <m:oMathPara xmlns:m="http://schemas.openxmlformats.org/officeDocument/2006/math">
                    <m:oMathParaPr>
                      <m:jc m:val="centerGroup"/>
                    </m:oMathParaPr>
                    <m:oMath xmlns:m="http://schemas.openxmlformats.org/officeDocument/2006/math">
                      <m:r>
                        <a:rPr lang="en-US" altLang="ja-JP" sz="1600" i="1">
                          <a:solidFill>
                            <a:srgbClr val="009051"/>
                          </a:solidFill>
                          <a:latin typeface="Cambria Math" panose="02040503050406030204" pitchFamily="18" charset="0"/>
                          <a:ea typeface="Hiragino Sans W4" panose="020B0400000000000000" pitchFamily="34" charset="-128"/>
                        </a:rPr>
                        <m:t>𝐵</m:t>
                      </m:r>
                      <m:r>
                        <a:rPr lang="en-US" altLang="ja-JP" sz="1600" i="1">
                          <a:solidFill>
                            <a:srgbClr val="009051"/>
                          </a:solidFill>
                          <a:latin typeface="Cambria Math" panose="02040503050406030204" pitchFamily="18" charset="0"/>
                          <a:ea typeface="Hiragino Sans W4" panose="020B0400000000000000" pitchFamily="34" charset="-128"/>
                        </a:rPr>
                        <m:t>→</m:t>
                      </m:r>
                      <m:r>
                        <a:rPr lang="en-US" altLang="ja-JP" sz="1600" i="1">
                          <a:solidFill>
                            <a:srgbClr val="009051"/>
                          </a:solidFill>
                          <a:latin typeface="Cambria Math" panose="02040503050406030204" pitchFamily="18" charset="0"/>
                          <a:ea typeface="Hiragino Sans W4" panose="020B0400000000000000" pitchFamily="34" charset="-128"/>
                        </a:rPr>
                        <m:t>𝜏𝜈</m:t>
                      </m:r>
                    </m:oMath>
                  </m:oMathPara>
                </a14:m>
                <a:endParaRPr lang="ja-JP" altLang="en-US" sz="1600" dirty="0">
                  <a:solidFill>
                    <a:srgbClr val="009051"/>
                  </a:solidFill>
                  <a:latin typeface="Cambria" panose="02040503050406030204" pitchFamily="18" charset="0"/>
                  <a:ea typeface="Hiragino Sans W4" panose="020B0400000000000000" pitchFamily="34" charset="-128"/>
                </a:endParaRPr>
              </a:p>
            </p:txBody>
          </p:sp>
        </mc:Choice>
        <mc:Fallback xmlns="">
          <p:sp>
            <p:nvSpPr>
              <p:cNvPr id="67" name="テキスト ボックス 66">
                <a:extLst>
                  <a:ext uri="{FF2B5EF4-FFF2-40B4-BE49-F238E27FC236}">
                    <a16:creationId xmlns:a16="http://schemas.microsoft.com/office/drawing/2014/main" id="{F2462CBC-3EE8-3942-B7C1-82CAD8BC6EB4}"/>
                  </a:ext>
                </a:extLst>
              </p:cNvPr>
              <p:cNvSpPr txBox="1">
                <a:spLocks noRot="1" noChangeAspect="1" noMove="1" noResize="1" noEditPoints="1" noAdjustHandles="1" noChangeArrowheads="1" noChangeShapeType="1" noTextEdit="1"/>
              </p:cNvSpPr>
              <p:nvPr/>
            </p:nvSpPr>
            <p:spPr>
              <a:xfrm>
                <a:off x="1897062" y="2564904"/>
                <a:ext cx="885371" cy="338554"/>
              </a:xfrm>
              <a:prstGeom prst="rect">
                <a:avLst/>
              </a:prstGeom>
              <a:blipFill>
                <a:blip r:embed="rId18"/>
                <a:stretch>
                  <a:fillRect/>
                </a:stretch>
              </a:blipFill>
            </p:spPr>
            <p:txBody>
              <a:bodyPr/>
              <a:lstStyle/>
              <a:p>
                <a:r>
                  <a:rPr lang="ja-JP" altLang="en-US">
                    <a:noFill/>
                  </a:rPr>
                  <a:t> </a:t>
                </a:r>
              </a:p>
            </p:txBody>
          </p:sp>
        </mc:Fallback>
      </mc:AlternateContent>
      <p:cxnSp>
        <p:nvCxnSpPr>
          <p:cNvPr id="69" name="直線コネクタ 68">
            <a:extLst>
              <a:ext uri="{FF2B5EF4-FFF2-40B4-BE49-F238E27FC236}">
                <a16:creationId xmlns:a16="http://schemas.microsoft.com/office/drawing/2014/main" id="{BB6B7A9B-7C5F-0F40-A4D5-50642281CB02}"/>
              </a:ext>
            </a:extLst>
          </p:cNvPr>
          <p:cNvCxnSpPr>
            <a:cxnSpLocks/>
          </p:cNvCxnSpPr>
          <p:nvPr/>
        </p:nvCxnSpPr>
        <p:spPr>
          <a:xfrm>
            <a:off x="2056686" y="3479300"/>
            <a:ext cx="1697055" cy="67434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70" name="円/楕円 69">
            <a:extLst>
              <a:ext uri="{FF2B5EF4-FFF2-40B4-BE49-F238E27FC236}">
                <a16:creationId xmlns:a16="http://schemas.microsoft.com/office/drawing/2014/main" id="{D59CB5AD-BE0E-0E4F-A071-521264E836AC}"/>
              </a:ext>
            </a:extLst>
          </p:cNvPr>
          <p:cNvSpPr/>
          <p:nvPr/>
        </p:nvSpPr>
        <p:spPr>
          <a:xfrm>
            <a:off x="3594768" y="4010099"/>
            <a:ext cx="292290" cy="292290"/>
          </a:xfrm>
          <a:prstGeom prst="ellipse">
            <a:avLst/>
          </a:prstGeom>
          <a:solidFill>
            <a:srgbClr val="0070C0">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71" name="テキスト ボックス 70">
                <a:extLst>
                  <a:ext uri="{FF2B5EF4-FFF2-40B4-BE49-F238E27FC236}">
                    <a16:creationId xmlns:a16="http://schemas.microsoft.com/office/drawing/2014/main" id="{C2C390EB-809B-C14E-B22C-E1452E7B35B5}"/>
                  </a:ext>
                </a:extLst>
              </p:cNvPr>
              <p:cNvSpPr txBox="1"/>
              <p:nvPr/>
            </p:nvSpPr>
            <p:spPr>
              <a:xfrm>
                <a:off x="827584" y="3234462"/>
                <a:ext cx="1344575" cy="338544"/>
              </a:xfrm>
              <a:prstGeom prst="rect">
                <a:avLst/>
              </a:prstGeom>
              <a:noFill/>
            </p:spPr>
            <p:txBody>
              <a:bodyPr wrap="none" lIns="91428" tIns="45715" rIns="91428" bIns="45715" rtlCol="0">
                <a:spAutoFit/>
              </a:bodyPr>
              <a:lstStyle/>
              <a:p>
                <a:pPr/>
                <a14:m>
                  <m:oMathPara xmlns:m="http://schemas.openxmlformats.org/officeDocument/2006/math">
                    <m:oMathParaPr>
                      <m:jc m:val="left"/>
                    </m:oMathParaPr>
                    <m:oMath xmlns:m="http://schemas.openxmlformats.org/officeDocument/2006/math">
                      <m:sSub>
                        <m:sSubPr>
                          <m:ctrlPr>
                            <a:rPr lang="en-US" altLang="ja-JP" sz="1600" i="1">
                              <a:solidFill>
                                <a:srgbClr val="0070C0"/>
                              </a:solidFill>
                              <a:latin typeface="Cambria Math" panose="02040503050406030204" pitchFamily="18" charset="0"/>
                              <a:ea typeface="Hiragino Sans W4" panose="020B0400000000000000" pitchFamily="34" charset="-128"/>
                            </a:rPr>
                          </m:ctrlPr>
                        </m:sSubPr>
                        <m:e>
                          <m:r>
                            <a:rPr lang="en-US" altLang="ja-JP" sz="1600" i="1">
                              <a:solidFill>
                                <a:srgbClr val="0070C0"/>
                              </a:solidFill>
                              <a:latin typeface="Cambria Math" panose="02040503050406030204" pitchFamily="18" charset="0"/>
                              <a:ea typeface="Hiragino Sans W4" panose="020B0400000000000000" pitchFamily="34" charset="-128"/>
                            </a:rPr>
                            <m:t>𝐼</m:t>
                          </m:r>
                        </m:e>
                        <m:sub>
                          <m:r>
                            <m:rPr>
                              <m:sty m:val="p"/>
                            </m:rPr>
                            <a:rPr lang="en-US" altLang="ja-JP" sz="1600">
                              <a:solidFill>
                                <a:srgbClr val="0070C0"/>
                              </a:solidFill>
                              <a:latin typeface="Cambria Math" panose="02040503050406030204" pitchFamily="18" charset="0"/>
                              <a:ea typeface="Hiragino Sans W4" panose="020B0400000000000000" pitchFamily="34" charset="-128"/>
                            </a:rPr>
                            <m:t>sumrule</m:t>
                          </m:r>
                        </m:sub>
                      </m:sSub>
                      <m:r>
                        <a:rPr lang="en-US" altLang="ja-JP" sz="1600" i="1">
                          <a:solidFill>
                            <a:srgbClr val="0070C0"/>
                          </a:solidFill>
                          <a:latin typeface="Cambria Math" panose="02040503050406030204" pitchFamily="18" charset="0"/>
                          <a:ea typeface="Hiragino Sans W4" panose="020B0400000000000000" pitchFamily="34" charset="-128"/>
                        </a:rPr>
                        <m:t>(</m:t>
                      </m:r>
                      <m:r>
                        <a:rPr lang="en-US" altLang="ja-JP" sz="1600" i="1">
                          <a:solidFill>
                            <a:srgbClr val="0070C0"/>
                          </a:solidFill>
                          <a:latin typeface="Cambria Math" panose="02040503050406030204" pitchFamily="18" charset="0"/>
                          <a:ea typeface="Hiragino Sans W4" panose="020B0400000000000000" pitchFamily="34" charset="-128"/>
                        </a:rPr>
                        <m:t>𝐾</m:t>
                      </m:r>
                      <m:r>
                        <a:rPr lang="en-US" altLang="ja-JP" sz="1600" i="1">
                          <a:solidFill>
                            <a:srgbClr val="0070C0"/>
                          </a:solidFill>
                          <a:latin typeface="Cambria Math" panose="02040503050406030204" pitchFamily="18" charset="0"/>
                          <a:ea typeface="Hiragino Sans W4" panose="020B0400000000000000" pitchFamily="34" charset="-128"/>
                        </a:rPr>
                        <m:t>𝜋</m:t>
                      </m:r>
                      <m:r>
                        <a:rPr lang="en-US" altLang="ja-JP" sz="1600" i="1">
                          <a:solidFill>
                            <a:srgbClr val="0070C0"/>
                          </a:solidFill>
                          <a:latin typeface="Cambria Math" panose="02040503050406030204" pitchFamily="18" charset="0"/>
                          <a:ea typeface="Hiragino Sans W4" panose="020B0400000000000000" pitchFamily="34" charset="-128"/>
                        </a:rPr>
                        <m:t>)</m:t>
                      </m:r>
                    </m:oMath>
                  </m:oMathPara>
                </a14:m>
                <a:endParaRPr lang="ja-JP" altLang="en-US" sz="1600" dirty="0">
                  <a:solidFill>
                    <a:srgbClr val="0070C0"/>
                  </a:solidFill>
                  <a:latin typeface="Cambria" panose="02040503050406030204" pitchFamily="18" charset="0"/>
                  <a:ea typeface="Hiragino Sans W4" panose="020B0400000000000000" pitchFamily="34" charset="-128"/>
                </a:endParaRPr>
              </a:p>
            </p:txBody>
          </p:sp>
        </mc:Choice>
        <mc:Fallback xmlns="">
          <p:sp>
            <p:nvSpPr>
              <p:cNvPr id="71" name="テキスト ボックス 70">
                <a:extLst>
                  <a:ext uri="{FF2B5EF4-FFF2-40B4-BE49-F238E27FC236}">
                    <a16:creationId xmlns:a16="http://schemas.microsoft.com/office/drawing/2014/main" id="{C2C390EB-809B-C14E-B22C-E1452E7B35B5}"/>
                  </a:ext>
                </a:extLst>
              </p:cNvPr>
              <p:cNvSpPr txBox="1">
                <a:spLocks noRot="1" noChangeAspect="1" noMove="1" noResize="1" noEditPoints="1" noAdjustHandles="1" noChangeArrowheads="1" noChangeShapeType="1" noTextEdit="1"/>
              </p:cNvSpPr>
              <p:nvPr/>
            </p:nvSpPr>
            <p:spPr>
              <a:xfrm>
                <a:off x="827584" y="3234462"/>
                <a:ext cx="1342996" cy="338554"/>
              </a:xfrm>
              <a:prstGeom prst="rect">
                <a:avLst/>
              </a:prstGeom>
              <a:blipFill>
                <a:blip r:embed="rId19"/>
                <a:stretch>
                  <a:fillRect b="-1851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12D0DB75-D66E-5C44-8EFC-3C6ACCC03A91}"/>
                  </a:ext>
                </a:extLst>
              </p:cNvPr>
              <p:cNvSpPr txBox="1"/>
              <p:nvPr/>
            </p:nvSpPr>
            <p:spPr>
              <a:xfrm>
                <a:off x="1619673" y="2924944"/>
                <a:ext cx="840399" cy="338544"/>
              </a:xfrm>
              <a:prstGeom prst="rect">
                <a:avLst/>
              </a:prstGeom>
              <a:noFill/>
            </p:spPr>
            <p:txBody>
              <a:bodyPr wrap="none" lIns="91428" tIns="45715" rIns="91428" bIns="45715" rtlCol="0">
                <a:spAutoFit/>
              </a:bodyPr>
              <a:lstStyle/>
              <a:p>
                <a:pPr/>
                <a14:m>
                  <m:oMathPara xmlns:m="http://schemas.openxmlformats.org/officeDocument/2006/math">
                    <m:oMathParaPr>
                      <m:jc m:val="left"/>
                    </m:oMathParaPr>
                    <m:oMath xmlns:m="http://schemas.openxmlformats.org/officeDocument/2006/math">
                      <m:r>
                        <a:rPr lang="en-US" altLang="ja-JP" sz="1600" i="1">
                          <a:solidFill>
                            <a:srgbClr val="0070C0"/>
                          </a:solidFill>
                          <a:latin typeface="Cambria Math" panose="02040503050406030204" pitchFamily="18" charset="0"/>
                          <a:ea typeface="Hiragino Sans W4" panose="020B0400000000000000" pitchFamily="34" charset="-128"/>
                        </a:rPr>
                        <m:t>𝑆</m:t>
                      </m:r>
                      <m:r>
                        <a:rPr lang="en-US" altLang="ja-JP" sz="1600" i="1">
                          <a:solidFill>
                            <a:srgbClr val="0070C0"/>
                          </a:solidFill>
                          <a:latin typeface="Cambria Math" panose="02040503050406030204" pitchFamily="18" charset="0"/>
                          <a:ea typeface="Hiragino Sans W4" panose="020B0400000000000000" pitchFamily="34" charset="-128"/>
                        </a:rPr>
                        <m:t>(</m:t>
                      </m:r>
                      <m:sSup>
                        <m:sSupPr>
                          <m:ctrlPr>
                            <a:rPr lang="en-US" altLang="ja-JP" sz="1600" i="1">
                              <a:solidFill>
                                <a:srgbClr val="0070C0"/>
                              </a:solidFill>
                              <a:latin typeface="Cambria Math" panose="02040503050406030204" pitchFamily="18" charset="0"/>
                              <a:ea typeface="Hiragino Sans W4" panose="020B0400000000000000" pitchFamily="34" charset="-128"/>
                            </a:rPr>
                          </m:ctrlPr>
                        </m:sSupPr>
                        <m:e>
                          <m:r>
                            <a:rPr lang="en-US" altLang="ja-JP" sz="1600" i="1">
                              <a:solidFill>
                                <a:srgbClr val="0070C0"/>
                              </a:solidFill>
                              <a:latin typeface="Cambria Math" panose="02040503050406030204" pitchFamily="18" charset="0"/>
                              <a:ea typeface="Hiragino Sans W4" panose="020B0400000000000000" pitchFamily="34" charset="-128"/>
                            </a:rPr>
                            <m:t>𝜌</m:t>
                          </m:r>
                        </m:e>
                        <m:sup>
                          <m:r>
                            <a:rPr lang="en-US" altLang="ja-JP" sz="1600" i="1">
                              <a:solidFill>
                                <a:srgbClr val="0070C0"/>
                              </a:solidFill>
                              <a:latin typeface="Cambria Math" panose="02040503050406030204" pitchFamily="18" charset="0"/>
                              <a:ea typeface="Hiragino Sans W4" panose="020B0400000000000000" pitchFamily="34" charset="-128"/>
                            </a:rPr>
                            <m:t>0</m:t>
                          </m:r>
                        </m:sup>
                      </m:sSup>
                      <m:r>
                        <a:rPr lang="en-US" altLang="ja-JP" sz="1600" i="1">
                          <a:solidFill>
                            <a:srgbClr val="0070C0"/>
                          </a:solidFill>
                          <a:latin typeface="Cambria Math" panose="02040503050406030204" pitchFamily="18" charset="0"/>
                          <a:ea typeface="Hiragino Sans W4" panose="020B0400000000000000" pitchFamily="34" charset="-128"/>
                        </a:rPr>
                        <m:t>𝛾</m:t>
                      </m:r>
                      <m:r>
                        <a:rPr lang="en-US" altLang="ja-JP" sz="1600" i="1">
                          <a:solidFill>
                            <a:srgbClr val="0070C0"/>
                          </a:solidFill>
                          <a:latin typeface="Cambria Math" panose="02040503050406030204" pitchFamily="18" charset="0"/>
                          <a:ea typeface="Hiragino Sans W4" panose="020B0400000000000000" pitchFamily="34" charset="-128"/>
                        </a:rPr>
                        <m:t>)</m:t>
                      </m:r>
                    </m:oMath>
                  </m:oMathPara>
                </a14:m>
                <a:endParaRPr lang="ja-JP" altLang="en-US" sz="1600" dirty="0">
                  <a:solidFill>
                    <a:srgbClr val="0070C0"/>
                  </a:solidFill>
                  <a:latin typeface="Cambria" panose="02040503050406030204" pitchFamily="18" charset="0"/>
                  <a:ea typeface="Hiragino Sans W4" panose="020B0400000000000000" pitchFamily="34" charset="-128"/>
                </a:endParaRPr>
              </a:p>
            </p:txBody>
          </p:sp>
        </mc:Choice>
        <mc:Fallback xmlns="">
          <p:sp>
            <p:nvSpPr>
              <p:cNvPr id="77" name="テキスト ボックス 76">
                <a:extLst>
                  <a:ext uri="{FF2B5EF4-FFF2-40B4-BE49-F238E27FC236}">
                    <a16:creationId xmlns:a16="http://schemas.microsoft.com/office/drawing/2014/main" id="{12D0DB75-D66E-5C44-8EFC-3C6ACCC03A91}"/>
                  </a:ext>
                </a:extLst>
              </p:cNvPr>
              <p:cNvSpPr txBox="1">
                <a:spLocks noRot="1" noChangeAspect="1" noMove="1" noResize="1" noEditPoints="1" noAdjustHandles="1" noChangeArrowheads="1" noChangeShapeType="1" noTextEdit="1"/>
              </p:cNvSpPr>
              <p:nvPr/>
            </p:nvSpPr>
            <p:spPr>
              <a:xfrm>
                <a:off x="1619672" y="2924944"/>
                <a:ext cx="840423" cy="338554"/>
              </a:xfrm>
              <a:prstGeom prst="rect">
                <a:avLst/>
              </a:prstGeom>
              <a:blipFill>
                <a:blip r:embed="rId20"/>
                <a:stretch>
                  <a:fillRect b="-14286"/>
                </a:stretch>
              </a:blipFill>
            </p:spPr>
            <p:txBody>
              <a:bodyPr/>
              <a:lstStyle/>
              <a:p>
                <a:r>
                  <a:rPr lang="ja-JP" altLang="en-US">
                    <a:noFill/>
                  </a:rPr>
                  <a:t> </a:t>
                </a:r>
              </a:p>
            </p:txBody>
          </p:sp>
        </mc:Fallback>
      </mc:AlternateContent>
      <p:cxnSp>
        <p:nvCxnSpPr>
          <p:cNvPr id="78" name="直線コネクタ 77">
            <a:extLst>
              <a:ext uri="{FF2B5EF4-FFF2-40B4-BE49-F238E27FC236}">
                <a16:creationId xmlns:a16="http://schemas.microsoft.com/office/drawing/2014/main" id="{E0E98556-D87B-3E4D-8931-F6276CB62C59}"/>
              </a:ext>
            </a:extLst>
          </p:cNvPr>
          <p:cNvCxnSpPr>
            <a:cxnSpLocks/>
          </p:cNvCxnSpPr>
          <p:nvPr/>
        </p:nvCxnSpPr>
        <p:spPr>
          <a:xfrm>
            <a:off x="2268072" y="3263498"/>
            <a:ext cx="1485670" cy="87646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96F8B936-5A9E-2D43-B5A3-57F9C5038203}"/>
              </a:ext>
            </a:extLst>
          </p:cNvPr>
          <p:cNvCxnSpPr>
            <a:cxnSpLocks/>
          </p:cNvCxnSpPr>
          <p:nvPr/>
        </p:nvCxnSpPr>
        <p:spPr>
          <a:xfrm>
            <a:off x="2970283" y="2554136"/>
            <a:ext cx="1632652" cy="1035243"/>
          </a:xfrm>
          <a:prstGeom prst="line">
            <a:avLst/>
          </a:prstGeom>
          <a:ln w="19050">
            <a:solidFill>
              <a:srgbClr val="009051"/>
            </a:solidFill>
          </a:ln>
        </p:spPr>
        <p:style>
          <a:lnRef idx="1">
            <a:schemeClr val="accent1"/>
          </a:lnRef>
          <a:fillRef idx="0">
            <a:schemeClr val="accent1"/>
          </a:fillRef>
          <a:effectRef idx="0">
            <a:schemeClr val="accent1"/>
          </a:effectRef>
          <a:fontRef idx="minor">
            <a:schemeClr val="tx1"/>
          </a:fontRef>
        </p:style>
      </p:cxnSp>
      <p:sp>
        <p:nvSpPr>
          <p:cNvPr id="90" name="円/楕円 89">
            <a:extLst>
              <a:ext uri="{FF2B5EF4-FFF2-40B4-BE49-F238E27FC236}">
                <a16:creationId xmlns:a16="http://schemas.microsoft.com/office/drawing/2014/main" id="{EC8931C6-B2A7-8E49-8C76-D1F1331463E7}"/>
              </a:ext>
            </a:extLst>
          </p:cNvPr>
          <p:cNvSpPr/>
          <p:nvPr/>
        </p:nvSpPr>
        <p:spPr>
          <a:xfrm>
            <a:off x="4485346" y="3451201"/>
            <a:ext cx="292290" cy="292290"/>
          </a:xfrm>
          <a:prstGeom prst="ellipse">
            <a:avLst/>
          </a:prstGeom>
          <a:solidFill>
            <a:srgbClr val="009051">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91" name="テキスト ボックス 90">
                <a:extLst>
                  <a:ext uri="{FF2B5EF4-FFF2-40B4-BE49-F238E27FC236}">
                    <a16:creationId xmlns:a16="http://schemas.microsoft.com/office/drawing/2014/main" id="{76CDE640-64CE-6C4D-A804-1E81675D1DE5}"/>
                  </a:ext>
                </a:extLst>
              </p:cNvPr>
              <p:cNvSpPr txBox="1"/>
              <p:nvPr/>
            </p:nvSpPr>
            <p:spPr>
              <a:xfrm>
                <a:off x="2123998" y="2276872"/>
                <a:ext cx="935809" cy="338544"/>
              </a:xfrm>
              <a:prstGeom prst="rect">
                <a:avLst/>
              </a:prstGeom>
              <a:noFill/>
            </p:spPr>
            <p:txBody>
              <a:bodyPr wrap="none" lIns="91428" tIns="45715" rIns="91428" bIns="45715" rtlCol="0">
                <a:spAutoFit/>
              </a:bodyPr>
              <a:lstStyle/>
              <a:p>
                <a:pPr algn="l"/>
                <a14:m>
                  <m:oMathPara xmlns:m="http://schemas.openxmlformats.org/officeDocument/2006/math">
                    <m:oMathParaPr>
                      <m:jc m:val="centerGroup"/>
                    </m:oMathParaPr>
                    <m:oMath xmlns:m="http://schemas.openxmlformats.org/officeDocument/2006/math">
                      <m:r>
                        <a:rPr lang="en-US" altLang="ja-JP" sz="1600" i="1">
                          <a:solidFill>
                            <a:srgbClr val="009051"/>
                          </a:solidFill>
                          <a:latin typeface="Cambria Math" panose="02040503050406030204" pitchFamily="18" charset="0"/>
                          <a:ea typeface="Hiragino Sans W4" panose="020B0400000000000000" pitchFamily="34" charset="-128"/>
                        </a:rPr>
                        <m:t>𝑆</m:t>
                      </m:r>
                      <m:r>
                        <a:rPr lang="en-US" altLang="ja-JP" sz="1600" i="1">
                          <a:solidFill>
                            <a:srgbClr val="009051"/>
                          </a:solidFill>
                          <a:latin typeface="Cambria Math" panose="02040503050406030204" pitchFamily="18" charset="0"/>
                          <a:ea typeface="Hiragino Sans W4" panose="020B0400000000000000" pitchFamily="34" charset="-128"/>
                        </a:rPr>
                        <m:t>(</m:t>
                      </m:r>
                      <m:sSup>
                        <m:sSupPr>
                          <m:ctrlPr>
                            <a:rPr lang="en-US" altLang="ja-JP" sz="1600" i="1">
                              <a:solidFill>
                                <a:srgbClr val="009051"/>
                              </a:solidFill>
                              <a:latin typeface="Cambria Math" panose="02040503050406030204" pitchFamily="18" charset="0"/>
                              <a:ea typeface="Hiragino Sans W4" panose="020B0400000000000000" pitchFamily="34" charset="-128"/>
                            </a:rPr>
                          </m:ctrlPr>
                        </m:sSupPr>
                        <m:e>
                          <m:r>
                            <a:rPr lang="en-US" altLang="ja-JP" sz="1600" i="1">
                              <a:solidFill>
                                <a:srgbClr val="009051"/>
                              </a:solidFill>
                              <a:latin typeface="Cambria Math" panose="02040503050406030204" pitchFamily="18" charset="0"/>
                              <a:ea typeface="Hiragino Sans W4" panose="020B0400000000000000" pitchFamily="34" charset="-128"/>
                            </a:rPr>
                            <m:t>𝜂</m:t>
                          </m:r>
                        </m:e>
                        <m:sup>
                          <m:r>
                            <a:rPr lang="en-US" altLang="ja-JP" sz="1600" i="1">
                              <a:solidFill>
                                <a:srgbClr val="009051"/>
                              </a:solidFill>
                              <a:latin typeface="Cambria Math" panose="02040503050406030204" pitchFamily="18" charset="0"/>
                              <a:ea typeface="Hiragino Sans W4" panose="020B0400000000000000" pitchFamily="34" charset="-128"/>
                            </a:rPr>
                            <m:t>′</m:t>
                          </m:r>
                        </m:sup>
                      </m:sSup>
                      <m:sSup>
                        <m:sSupPr>
                          <m:ctrlPr>
                            <a:rPr lang="en-US" altLang="ja-JP" sz="1600" i="1">
                              <a:solidFill>
                                <a:srgbClr val="009051"/>
                              </a:solidFill>
                              <a:latin typeface="Cambria Math" panose="02040503050406030204" pitchFamily="18" charset="0"/>
                              <a:ea typeface="Hiragino Sans W4" panose="020B0400000000000000" pitchFamily="34" charset="-128"/>
                            </a:rPr>
                          </m:ctrlPr>
                        </m:sSupPr>
                        <m:e>
                          <m:r>
                            <a:rPr lang="en-US" altLang="ja-JP" sz="1600" i="1">
                              <a:solidFill>
                                <a:srgbClr val="009051"/>
                              </a:solidFill>
                              <a:latin typeface="Cambria Math" panose="02040503050406030204" pitchFamily="18" charset="0"/>
                              <a:ea typeface="Hiragino Sans W4" panose="020B0400000000000000" pitchFamily="34" charset="-128"/>
                            </a:rPr>
                            <m:t>𝐾</m:t>
                          </m:r>
                        </m:e>
                        <m:sup>
                          <m:r>
                            <a:rPr lang="en-US" altLang="ja-JP" sz="1600" i="1">
                              <a:solidFill>
                                <a:srgbClr val="009051"/>
                              </a:solidFill>
                              <a:latin typeface="Cambria Math" panose="02040503050406030204" pitchFamily="18" charset="0"/>
                              <a:ea typeface="Hiragino Sans W4" panose="020B0400000000000000" pitchFamily="34" charset="-128"/>
                            </a:rPr>
                            <m:t>0</m:t>
                          </m:r>
                        </m:sup>
                      </m:sSup>
                      <m:r>
                        <a:rPr lang="en-US" altLang="ja-JP" sz="1600" i="1">
                          <a:solidFill>
                            <a:srgbClr val="009051"/>
                          </a:solidFill>
                          <a:latin typeface="Cambria Math" panose="02040503050406030204" pitchFamily="18" charset="0"/>
                          <a:ea typeface="Hiragino Sans W4" panose="020B0400000000000000" pitchFamily="34" charset="-128"/>
                        </a:rPr>
                        <m:t>)</m:t>
                      </m:r>
                    </m:oMath>
                  </m:oMathPara>
                </a14:m>
                <a:endParaRPr lang="ja-JP" altLang="en-US" sz="1600" dirty="0">
                  <a:solidFill>
                    <a:srgbClr val="009051"/>
                  </a:solidFill>
                  <a:latin typeface="Cambria" panose="02040503050406030204" pitchFamily="18" charset="0"/>
                  <a:ea typeface="Hiragino Sans W4" panose="020B0400000000000000" pitchFamily="34" charset="-128"/>
                </a:endParaRPr>
              </a:p>
            </p:txBody>
          </p:sp>
        </mc:Choice>
        <mc:Fallback xmlns="">
          <p:sp>
            <p:nvSpPr>
              <p:cNvPr id="91" name="テキスト ボックス 90">
                <a:extLst>
                  <a:ext uri="{FF2B5EF4-FFF2-40B4-BE49-F238E27FC236}">
                    <a16:creationId xmlns:a16="http://schemas.microsoft.com/office/drawing/2014/main" id="{76CDE640-64CE-6C4D-A804-1E81675D1DE5}"/>
                  </a:ext>
                </a:extLst>
              </p:cNvPr>
              <p:cNvSpPr txBox="1">
                <a:spLocks noRot="1" noChangeAspect="1" noMove="1" noResize="1" noEditPoints="1" noAdjustHandles="1" noChangeArrowheads="1" noChangeShapeType="1" noTextEdit="1"/>
              </p:cNvSpPr>
              <p:nvPr/>
            </p:nvSpPr>
            <p:spPr>
              <a:xfrm>
                <a:off x="2123998" y="2276872"/>
                <a:ext cx="935834" cy="338554"/>
              </a:xfrm>
              <a:prstGeom prst="rect">
                <a:avLst/>
              </a:prstGeom>
              <a:blipFill>
                <a:blip r:embed="rId21"/>
                <a:stretch>
                  <a:fillRect b="-14286"/>
                </a:stretch>
              </a:blipFill>
            </p:spPr>
            <p:txBody>
              <a:bodyPr/>
              <a:lstStyle/>
              <a:p>
                <a:r>
                  <a:rPr lang="ja-JP" altLang="en-US">
                    <a:noFill/>
                  </a:rPr>
                  <a:t> </a:t>
                </a:r>
              </a:p>
            </p:txBody>
          </p:sp>
        </mc:Fallback>
      </mc:AlternateContent>
      <p:cxnSp>
        <p:nvCxnSpPr>
          <p:cNvPr id="93" name="直線コネクタ 92">
            <a:extLst>
              <a:ext uri="{FF2B5EF4-FFF2-40B4-BE49-F238E27FC236}">
                <a16:creationId xmlns:a16="http://schemas.microsoft.com/office/drawing/2014/main" id="{70ED6198-702C-5C4E-9CB7-5E3BCCFC959A}"/>
              </a:ext>
            </a:extLst>
          </p:cNvPr>
          <p:cNvCxnSpPr>
            <a:cxnSpLocks/>
          </p:cNvCxnSpPr>
          <p:nvPr/>
        </p:nvCxnSpPr>
        <p:spPr>
          <a:xfrm>
            <a:off x="3194607" y="2333681"/>
            <a:ext cx="1457015" cy="127556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テキスト ボックス 95">
                <a:extLst>
                  <a:ext uri="{FF2B5EF4-FFF2-40B4-BE49-F238E27FC236}">
                    <a16:creationId xmlns:a16="http://schemas.microsoft.com/office/drawing/2014/main" id="{6ECCC523-2340-3D4D-8E55-C13015F55608}"/>
                  </a:ext>
                </a:extLst>
              </p:cNvPr>
              <p:cNvSpPr txBox="1"/>
              <p:nvPr/>
            </p:nvSpPr>
            <p:spPr>
              <a:xfrm>
                <a:off x="2268071" y="1936073"/>
                <a:ext cx="1108164" cy="397599"/>
              </a:xfrm>
              <a:prstGeom prst="rect">
                <a:avLst/>
              </a:prstGeom>
              <a:noFill/>
            </p:spPr>
            <p:txBody>
              <a:bodyPr wrap="none" lIns="91428" tIns="45715" rIns="91428" bIns="45715" rtlCol="0">
                <a:spAutoFit/>
              </a:bodyPr>
              <a:lstStyle/>
              <a:p>
                <a14:m>
                  <m:oMath xmlns:m="http://schemas.openxmlformats.org/officeDocument/2006/math">
                    <m:sSub>
                      <m:sSubPr>
                        <m:ctrlPr>
                          <a:rPr lang="en-US" altLang="ja-JP" sz="1600" i="1">
                            <a:solidFill>
                              <a:srgbClr val="0070C0"/>
                            </a:solidFill>
                            <a:latin typeface="Cambria Math" panose="02040503050406030204" pitchFamily="18" charset="0"/>
                            <a:ea typeface="Hiragino Sans W4" panose="020B0400000000000000" pitchFamily="34" charset="-128"/>
                          </a:rPr>
                        </m:ctrlPr>
                      </m:sSubPr>
                      <m:e>
                        <m:sSubSup>
                          <m:sSubSupPr>
                            <m:ctrlPr>
                              <a:rPr lang="en-US" altLang="ja-JP" sz="1600" i="1">
                                <a:solidFill>
                                  <a:srgbClr val="0070C0"/>
                                </a:solidFill>
                                <a:latin typeface="Cambria Math" panose="02040503050406030204" pitchFamily="18" charset="0"/>
                                <a:ea typeface="Hiragino Sans W4" panose="020B0400000000000000" pitchFamily="34" charset="-128"/>
                              </a:rPr>
                            </m:ctrlPr>
                          </m:sSubSupPr>
                          <m:e>
                            <m:r>
                              <a:rPr lang="en-US" altLang="ja-JP" sz="1600" i="1">
                                <a:solidFill>
                                  <a:srgbClr val="0070C0"/>
                                </a:solidFill>
                                <a:latin typeface="Cambria Math" panose="02040503050406030204" pitchFamily="18" charset="0"/>
                                <a:ea typeface="Hiragino Sans W4" panose="020B0400000000000000" pitchFamily="34" charset="-128"/>
                              </a:rPr>
                              <m:t>𝑃</m:t>
                            </m:r>
                          </m:e>
                          <m:sub>
                            <m:r>
                              <a:rPr lang="en-US" altLang="ja-JP" sz="1600" i="1">
                                <a:solidFill>
                                  <a:srgbClr val="0070C0"/>
                                </a:solidFill>
                                <a:latin typeface="Cambria Math" panose="02040503050406030204" pitchFamily="18" charset="0"/>
                                <a:ea typeface="Hiragino Sans W4" panose="020B0400000000000000" pitchFamily="34" charset="-128"/>
                              </a:rPr>
                              <m:t>5</m:t>
                            </m:r>
                          </m:sub>
                          <m:sup>
                            <m:r>
                              <a:rPr lang="en-US" altLang="ja-JP" sz="1600" i="1">
                                <a:solidFill>
                                  <a:srgbClr val="0070C0"/>
                                </a:solidFill>
                                <a:latin typeface="Cambria Math" panose="02040503050406030204" pitchFamily="18" charset="0"/>
                                <a:ea typeface="Hiragino Sans W4" panose="020B0400000000000000" pitchFamily="34" charset="-128"/>
                              </a:rPr>
                              <m:t>′</m:t>
                            </m:r>
                          </m:sup>
                        </m:sSubSup>
                      </m:e>
                      <m:sub>
                        <m:r>
                          <a:rPr lang="en-US" altLang="ja-JP" sz="1600" i="1">
                            <a:solidFill>
                              <a:srgbClr val="0070C0"/>
                            </a:solidFill>
                            <a:latin typeface="Cambria Math" panose="02040503050406030204" pitchFamily="18" charset="0"/>
                            <a:ea typeface="Hiragino Sans W4" panose="020B0400000000000000" pitchFamily="34" charset="-128"/>
                          </a:rPr>
                          <m:t>𝑒𝑒</m:t>
                        </m:r>
                      </m:sub>
                    </m:sSub>
                    <m:r>
                      <a:rPr lang="en-US" altLang="ja-JP" sz="1600" i="1">
                        <a:solidFill>
                          <a:srgbClr val="0070C0"/>
                        </a:solidFill>
                        <a:latin typeface="Cambria Math" panose="02040503050406030204" pitchFamily="18" charset="0"/>
                        <a:ea typeface="Hiragino Sans W4" panose="020B0400000000000000" pitchFamily="34" charset="-128"/>
                      </a:rPr>
                      <m:t>/</m:t>
                    </m:r>
                  </m:oMath>
                </a14:m>
                <a:r>
                  <a:rPr lang="en-US" altLang="ja-JP" sz="1600" dirty="0">
                    <a:solidFill>
                      <a:srgbClr val="0070C0"/>
                    </a:solidFill>
                    <a:ea typeface="Hiragino Sans W4" panose="020B0400000000000000" pitchFamily="34" charset="-128"/>
                  </a:rPr>
                  <a:t> </a:t>
                </a:r>
                <a14:m>
                  <m:oMath xmlns:m="http://schemas.openxmlformats.org/officeDocument/2006/math">
                    <m:sSub>
                      <m:sSubPr>
                        <m:ctrlPr>
                          <a:rPr lang="en-US" altLang="ja-JP" sz="1600" i="1">
                            <a:solidFill>
                              <a:srgbClr val="0070C0"/>
                            </a:solidFill>
                            <a:latin typeface="Cambria Math" panose="02040503050406030204" pitchFamily="18" charset="0"/>
                            <a:ea typeface="Hiragino Sans W4" panose="020B0400000000000000" pitchFamily="34" charset="-128"/>
                          </a:rPr>
                        </m:ctrlPr>
                      </m:sSubPr>
                      <m:e>
                        <m:sSubSup>
                          <m:sSubSupPr>
                            <m:ctrlPr>
                              <a:rPr lang="en-US" altLang="ja-JP" sz="1600" i="1">
                                <a:solidFill>
                                  <a:srgbClr val="0070C0"/>
                                </a:solidFill>
                                <a:latin typeface="Cambria Math" panose="02040503050406030204" pitchFamily="18" charset="0"/>
                                <a:ea typeface="Hiragino Sans W4" panose="020B0400000000000000" pitchFamily="34" charset="-128"/>
                              </a:rPr>
                            </m:ctrlPr>
                          </m:sSubSupPr>
                          <m:e>
                            <m:r>
                              <a:rPr lang="en-US" altLang="ja-JP" sz="1600" i="1">
                                <a:solidFill>
                                  <a:srgbClr val="0070C0"/>
                                </a:solidFill>
                                <a:latin typeface="Cambria Math" panose="02040503050406030204" pitchFamily="18" charset="0"/>
                                <a:ea typeface="Hiragino Sans W4" panose="020B0400000000000000" pitchFamily="34" charset="-128"/>
                              </a:rPr>
                              <m:t>𝑃</m:t>
                            </m:r>
                          </m:e>
                          <m:sub>
                            <m:r>
                              <a:rPr lang="en-US" altLang="ja-JP" sz="1600" i="1">
                                <a:solidFill>
                                  <a:srgbClr val="0070C0"/>
                                </a:solidFill>
                                <a:latin typeface="Cambria Math" panose="02040503050406030204" pitchFamily="18" charset="0"/>
                                <a:ea typeface="Hiragino Sans W4" panose="020B0400000000000000" pitchFamily="34" charset="-128"/>
                              </a:rPr>
                              <m:t>5</m:t>
                            </m:r>
                          </m:sub>
                          <m:sup>
                            <m:r>
                              <a:rPr lang="en-US" altLang="ja-JP" sz="1600" i="1">
                                <a:solidFill>
                                  <a:srgbClr val="0070C0"/>
                                </a:solidFill>
                                <a:latin typeface="Cambria Math" panose="02040503050406030204" pitchFamily="18" charset="0"/>
                                <a:ea typeface="Hiragino Sans W4" panose="020B0400000000000000" pitchFamily="34" charset="-128"/>
                              </a:rPr>
                              <m:t>′</m:t>
                            </m:r>
                          </m:sup>
                        </m:sSubSup>
                      </m:e>
                      <m:sub>
                        <m:r>
                          <a:rPr lang="en-US" altLang="ja-JP" sz="1600" i="1">
                            <a:solidFill>
                              <a:srgbClr val="0070C0"/>
                            </a:solidFill>
                            <a:latin typeface="Cambria Math" panose="02040503050406030204" pitchFamily="18" charset="0"/>
                            <a:ea typeface="Hiragino Sans W4" panose="020B0400000000000000" pitchFamily="34" charset="-128"/>
                          </a:rPr>
                          <m:t>𝜇𝜇</m:t>
                        </m:r>
                      </m:sub>
                    </m:sSub>
                  </m:oMath>
                </a14:m>
                <a:endParaRPr lang="ja-JP" altLang="en-US" sz="1600" i="1" dirty="0">
                  <a:solidFill>
                    <a:srgbClr val="0070C0"/>
                  </a:solidFill>
                  <a:latin typeface="Cambria" panose="02040503050406030204" pitchFamily="18" charset="0"/>
                  <a:ea typeface="Hiragino Sans W4" panose="020B0400000000000000" pitchFamily="34" charset="-128"/>
                </a:endParaRPr>
              </a:p>
            </p:txBody>
          </p:sp>
        </mc:Choice>
        <mc:Fallback xmlns="">
          <p:sp>
            <p:nvSpPr>
              <p:cNvPr id="96" name="テキスト ボックス 95">
                <a:extLst>
                  <a:ext uri="{FF2B5EF4-FFF2-40B4-BE49-F238E27FC236}">
                    <a16:creationId xmlns:a16="http://schemas.microsoft.com/office/drawing/2014/main" id="{6ECCC523-2340-3D4D-8E55-C13015F55608}"/>
                  </a:ext>
                </a:extLst>
              </p:cNvPr>
              <p:cNvSpPr txBox="1">
                <a:spLocks noRot="1" noChangeAspect="1" noMove="1" noResize="1" noEditPoints="1" noAdjustHandles="1" noChangeArrowheads="1" noChangeShapeType="1" noTextEdit="1"/>
              </p:cNvSpPr>
              <p:nvPr/>
            </p:nvSpPr>
            <p:spPr>
              <a:xfrm>
                <a:off x="2268071" y="1936072"/>
                <a:ext cx="1112997" cy="397609"/>
              </a:xfrm>
              <a:prstGeom prst="rect">
                <a:avLst/>
              </a:prstGeom>
              <a:blipFill>
                <a:blip r:embed="rId22"/>
                <a:stretch>
                  <a:fillRect/>
                </a:stretch>
              </a:blipFill>
            </p:spPr>
            <p:txBody>
              <a:bodyPr/>
              <a:lstStyle/>
              <a:p>
                <a:r>
                  <a:rPr lang="ja-JP" altLang="en-US">
                    <a:noFill/>
                  </a:rPr>
                  <a:t> </a:t>
                </a:r>
              </a:p>
            </p:txBody>
          </p:sp>
        </mc:Fallback>
      </mc:AlternateContent>
      <p:cxnSp>
        <p:nvCxnSpPr>
          <p:cNvPr id="101" name="直線コネクタ 100">
            <a:extLst>
              <a:ext uri="{FF2B5EF4-FFF2-40B4-BE49-F238E27FC236}">
                <a16:creationId xmlns:a16="http://schemas.microsoft.com/office/drawing/2014/main" id="{B911660B-EB4E-7245-93C2-4BA8AF1939F3}"/>
              </a:ext>
            </a:extLst>
          </p:cNvPr>
          <p:cNvCxnSpPr>
            <a:cxnSpLocks/>
          </p:cNvCxnSpPr>
          <p:nvPr/>
        </p:nvCxnSpPr>
        <p:spPr>
          <a:xfrm>
            <a:off x="3327906" y="1911183"/>
            <a:ext cx="1461511" cy="1391436"/>
          </a:xfrm>
          <a:prstGeom prst="line">
            <a:avLst/>
          </a:prstGeom>
          <a:ln w="19050">
            <a:solidFill>
              <a:srgbClr val="009051"/>
            </a:solidFill>
          </a:ln>
        </p:spPr>
        <p:style>
          <a:lnRef idx="1">
            <a:schemeClr val="accent1"/>
          </a:lnRef>
          <a:fillRef idx="0">
            <a:schemeClr val="accent1"/>
          </a:fillRef>
          <a:effectRef idx="0">
            <a:schemeClr val="accent1"/>
          </a:effectRef>
          <a:fontRef idx="minor">
            <a:schemeClr val="tx1"/>
          </a:fontRef>
        </p:style>
      </p:cxnSp>
      <p:sp>
        <p:nvSpPr>
          <p:cNvPr id="102" name="円/楕円 101">
            <a:extLst>
              <a:ext uri="{FF2B5EF4-FFF2-40B4-BE49-F238E27FC236}">
                <a16:creationId xmlns:a16="http://schemas.microsoft.com/office/drawing/2014/main" id="{21D116DE-66AC-5C44-89F1-D59BF3E896E3}"/>
              </a:ext>
            </a:extLst>
          </p:cNvPr>
          <p:cNvSpPr/>
          <p:nvPr/>
        </p:nvSpPr>
        <p:spPr>
          <a:xfrm>
            <a:off x="4671827" y="3164440"/>
            <a:ext cx="292290" cy="292290"/>
          </a:xfrm>
          <a:prstGeom prst="ellipse">
            <a:avLst/>
          </a:prstGeom>
          <a:solidFill>
            <a:srgbClr val="009051">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103" name="テキスト ボックス 102">
                <a:extLst>
                  <a:ext uri="{FF2B5EF4-FFF2-40B4-BE49-F238E27FC236}">
                    <a16:creationId xmlns:a16="http://schemas.microsoft.com/office/drawing/2014/main" id="{BD48AD7B-AD27-7449-B535-A497D93158C3}"/>
                  </a:ext>
                </a:extLst>
              </p:cNvPr>
              <p:cNvSpPr txBox="1"/>
              <p:nvPr/>
            </p:nvSpPr>
            <p:spPr>
              <a:xfrm>
                <a:off x="2483769" y="1574479"/>
                <a:ext cx="1102201" cy="346560"/>
              </a:xfrm>
              <a:prstGeom prst="rect">
                <a:avLst/>
              </a:prstGeom>
              <a:noFill/>
            </p:spPr>
            <p:txBody>
              <a:bodyPr wrap="none" lIns="91428" tIns="45715" rIns="91428" bIns="45715" rtlCol="0">
                <a:spAutoFit/>
              </a:bodyPr>
              <a:lstStyle/>
              <a:p>
                <a:pPr algn="l"/>
                <a14:m>
                  <m:oMathPara xmlns:m="http://schemas.openxmlformats.org/officeDocument/2006/math">
                    <m:oMathParaPr>
                      <m:jc m:val="centerGroup"/>
                    </m:oMathParaPr>
                    <m:oMath xmlns:m="http://schemas.openxmlformats.org/officeDocument/2006/math">
                      <m:r>
                        <a:rPr lang="en-US" altLang="ja-JP" sz="1600" i="1">
                          <a:solidFill>
                            <a:srgbClr val="009051"/>
                          </a:solidFill>
                          <a:latin typeface="Cambria Math" panose="02040503050406030204" pitchFamily="18" charset="0"/>
                          <a:ea typeface="Hiragino Sans W4" panose="020B0400000000000000" pitchFamily="34" charset="-128"/>
                        </a:rPr>
                        <m:t>𝑆</m:t>
                      </m:r>
                      <m:r>
                        <a:rPr lang="en-US" altLang="ja-JP" sz="1600" i="1">
                          <a:solidFill>
                            <a:srgbClr val="009051"/>
                          </a:solidFill>
                          <a:latin typeface="Cambria Math" panose="02040503050406030204" pitchFamily="18" charset="0"/>
                          <a:ea typeface="Hiragino Sans W4" panose="020B0400000000000000" pitchFamily="34" charset="-128"/>
                        </a:rPr>
                        <m:t>(</m:t>
                      </m:r>
                      <m:sSubSup>
                        <m:sSubSupPr>
                          <m:ctrlPr>
                            <a:rPr lang="en-US" altLang="ja-JP" sz="1600" i="1">
                              <a:solidFill>
                                <a:srgbClr val="009051"/>
                              </a:solidFill>
                              <a:latin typeface="Cambria Math" panose="02040503050406030204" pitchFamily="18" charset="0"/>
                              <a:ea typeface="Hiragino Sans W4" panose="020B0400000000000000" pitchFamily="34" charset="-128"/>
                            </a:rPr>
                          </m:ctrlPr>
                        </m:sSubSupPr>
                        <m:e>
                          <m:r>
                            <a:rPr lang="en-US" altLang="ja-JP" sz="1600" i="1">
                              <a:solidFill>
                                <a:srgbClr val="009051"/>
                              </a:solidFill>
                              <a:latin typeface="Cambria Math" panose="02040503050406030204" pitchFamily="18" charset="0"/>
                              <a:ea typeface="Hiragino Sans W4" panose="020B0400000000000000" pitchFamily="34" charset="-128"/>
                            </a:rPr>
                            <m:t>𝐾</m:t>
                          </m:r>
                        </m:e>
                        <m:sub>
                          <m:r>
                            <a:rPr lang="en-US" altLang="ja-JP" sz="1600" i="1">
                              <a:solidFill>
                                <a:srgbClr val="009051"/>
                              </a:solidFill>
                              <a:latin typeface="Cambria Math" panose="02040503050406030204" pitchFamily="18" charset="0"/>
                              <a:ea typeface="Hiragino Sans W4" panose="020B0400000000000000" pitchFamily="34" charset="-128"/>
                            </a:rPr>
                            <m:t>𝑆</m:t>
                          </m:r>
                        </m:sub>
                        <m:sup>
                          <m:r>
                            <a:rPr lang="en-US" altLang="ja-JP" sz="1600" i="1">
                              <a:solidFill>
                                <a:srgbClr val="009051"/>
                              </a:solidFill>
                              <a:latin typeface="Cambria Math" panose="02040503050406030204" pitchFamily="18" charset="0"/>
                              <a:ea typeface="Hiragino Sans W4" panose="020B0400000000000000" pitchFamily="34" charset="-128"/>
                            </a:rPr>
                            <m:t>0</m:t>
                          </m:r>
                        </m:sup>
                      </m:sSubSup>
                      <m:sSup>
                        <m:sSupPr>
                          <m:ctrlPr>
                            <a:rPr lang="en-US" altLang="ja-JP" sz="1600" i="1">
                              <a:solidFill>
                                <a:srgbClr val="009051"/>
                              </a:solidFill>
                              <a:latin typeface="Cambria Math" panose="02040503050406030204" pitchFamily="18" charset="0"/>
                              <a:ea typeface="Hiragino Sans W4" panose="020B0400000000000000" pitchFamily="34" charset="-128"/>
                            </a:rPr>
                          </m:ctrlPr>
                        </m:sSupPr>
                        <m:e>
                          <m:r>
                            <a:rPr lang="en-US" altLang="ja-JP" sz="1600" i="1">
                              <a:solidFill>
                                <a:srgbClr val="009051"/>
                              </a:solidFill>
                              <a:latin typeface="Cambria Math" panose="02040503050406030204" pitchFamily="18" charset="0"/>
                              <a:ea typeface="Hiragino Sans W4" panose="020B0400000000000000" pitchFamily="34" charset="-128"/>
                            </a:rPr>
                            <m:t>𝜋</m:t>
                          </m:r>
                        </m:e>
                        <m:sup>
                          <m:r>
                            <a:rPr lang="en-US" altLang="ja-JP" sz="1600" i="1">
                              <a:solidFill>
                                <a:srgbClr val="009051"/>
                              </a:solidFill>
                              <a:latin typeface="Cambria Math" panose="02040503050406030204" pitchFamily="18" charset="0"/>
                              <a:ea typeface="Hiragino Sans W4" panose="020B0400000000000000" pitchFamily="34" charset="-128"/>
                            </a:rPr>
                            <m:t>0</m:t>
                          </m:r>
                        </m:sup>
                      </m:sSup>
                      <m:r>
                        <a:rPr lang="en-US" altLang="ja-JP" sz="1600" i="1">
                          <a:solidFill>
                            <a:srgbClr val="009051"/>
                          </a:solidFill>
                          <a:latin typeface="Cambria Math" panose="02040503050406030204" pitchFamily="18" charset="0"/>
                          <a:ea typeface="Hiragino Sans W4" panose="020B0400000000000000" pitchFamily="34" charset="-128"/>
                        </a:rPr>
                        <m:t>𝛾</m:t>
                      </m:r>
                      <m:r>
                        <a:rPr lang="en-US" altLang="ja-JP" sz="1600" i="1">
                          <a:solidFill>
                            <a:srgbClr val="009051"/>
                          </a:solidFill>
                          <a:latin typeface="Cambria Math" panose="02040503050406030204" pitchFamily="18" charset="0"/>
                          <a:ea typeface="Hiragino Sans W4" panose="020B0400000000000000" pitchFamily="34" charset="-128"/>
                        </a:rPr>
                        <m:t>)</m:t>
                      </m:r>
                    </m:oMath>
                  </m:oMathPara>
                </a14:m>
                <a:endParaRPr lang="ja-JP" altLang="en-US" sz="1600" dirty="0">
                  <a:solidFill>
                    <a:srgbClr val="009051"/>
                  </a:solidFill>
                  <a:latin typeface="Cambria" panose="02040503050406030204" pitchFamily="18" charset="0"/>
                  <a:ea typeface="Hiragino Sans W4" panose="020B0400000000000000" pitchFamily="34" charset="-128"/>
                </a:endParaRPr>
              </a:p>
            </p:txBody>
          </p:sp>
        </mc:Choice>
        <mc:Fallback xmlns="">
          <p:sp>
            <p:nvSpPr>
              <p:cNvPr id="103" name="テキスト ボックス 102">
                <a:extLst>
                  <a:ext uri="{FF2B5EF4-FFF2-40B4-BE49-F238E27FC236}">
                    <a16:creationId xmlns:a16="http://schemas.microsoft.com/office/drawing/2014/main" id="{BD48AD7B-AD27-7449-B535-A497D93158C3}"/>
                  </a:ext>
                </a:extLst>
              </p:cNvPr>
              <p:cNvSpPr txBox="1">
                <a:spLocks noRot="1" noChangeAspect="1" noMove="1" noResize="1" noEditPoints="1" noAdjustHandles="1" noChangeArrowheads="1" noChangeShapeType="1" noTextEdit="1"/>
              </p:cNvSpPr>
              <p:nvPr/>
            </p:nvSpPr>
            <p:spPr>
              <a:xfrm>
                <a:off x="2483768" y="1574480"/>
                <a:ext cx="1102225" cy="346570"/>
              </a:xfrm>
              <a:prstGeom prst="rect">
                <a:avLst/>
              </a:prstGeom>
              <a:blipFill>
                <a:blip r:embed="rId23"/>
                <a:stretch>
                  <a:fillRect b="-14286"/>
                </a:stretch>
              </a:blipFill>
            </p:spPr>
            <p:txBody>
              <a:bodyPr/>
              <a:lstStyle/>
              <a:p>
                <a:r>
                  <a:rPr lang="ja-JP" altLang="en-US">
                    <a:noFill/>
                  </a:rPr>
                  <a:t> </a:t>
                </a:r>
              </a:p>
            </p:txBody>
          </p:sp>
        </mc:Fallback>
      </mc:AlternateContent>
      <p:cxnSp>
        <p:nvCxnSpPr>
          <p:cNvPr id="109" name="直線コネクタ 108">
            <a:extLst>
              <a:ext uri="{FF2B5EF4-FFF2-40B4-BE49-F238E27FC236}">
                <a16:creationId xmlns:a16="http://schemas.microsoft.com/office/drawing/2014/main" id="{45D7B0E7-484A-1F48-A02C-B17AA549FE81}"/>
              </a:ext>
            </a:extLst>
          </p:cNvPr>
          <p:cNvCxnSpPr>
            <a:cxnSpLocks/>
          </p:cNvCxnSpPr>
          <p:nvPr/>
        </p:nvCxnSpPr>
        <p:spPr>
          <a:xfrm>
            <a:off x="4257067" y="1911183"/>
            <a:ext cx="1046750" cy="787013"/>
          </a:xfrm>
          <a:prstGeom prst="line">
            <a:avLst/>
          </a:prstGeom>
          <a:ln w="19050">
            <a:solidFill>
              <a:srgbClr val="009051"/>
            </a:solidFill>
          </a:ln>
        </p:spPr>
        <p:style>
          <a:lnRef idx="1">
            <a:schemeClr val="accent1"/>
          </a:lnRef>
          <a:fillRef idx="0">
            <a:schemeClr val="accent1"/>
          </a:fillRef>
          <a:effectRef idx="0">
            <a:schemeClr val="accent1"/>
          </a:effectRef>
          <a:fontRef idx="minor">
            <a:schemeClr val="tx1"/>
          </a:fontRef>
        </p:style>
      </p:cxnSp>
      <p:sp>
        <p:nvSpPr>
          <p:cNvPr id="110" name="円/楕円 109">
            <a:extLst>
              <a:ext uri="{FF2B5EF4-FFF2-40B4-BE49-F238E27FC236}">
                <a16:creationId xmlns:a16="http://schemas.microsoft.com/office/drawing/2014/main" id="{397C73CD-D57E-2847-A51E-4412D7FDCF2F}"/>
              </a:ext>
            </a:extLst>
          </p:cNvPr>
          <p:cNvSpPr/>
          <p:nvPr/>
        </p:nvSpPr>
        <p:spPr>
          <a:xfrm>
            <a:off x="5186228" y="2560018"/>
            <a:ext cx="292290" cy="292290"/>
          </a:xfrm>
          <a:prstGeom prst="ellipse">
            <a:avLst/>
          </a:prstGeom>
          <a:solidFill>
            <a:srgbClr val="009051">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111" name="テキスト ボックス 110">
                <a:extLst>
                  <a:ext uri="{FF2B5EF4-FFF2-40B4-BE49-F238E27FC236}">
                    <a16:creationId xmlns:a16="http://schemas.microsoft.com/office/drawing/2014/main" id="{3519C173-9912-A547-A26F-18FF4DFB0304}"/>
                  </a:ext>
                </a:extLst>
              </p:cNvPr>
              <p:cNvSpPr txBox="1"/>
              <p:nvPr/>
            </p:nvSpPr>
            <p:spPr>
              <a:xfrm>
                <a:off x="3743570" y="1581034"/>
                <a:ext cx="900414" cy="346560"/>
              </a:xfrm>
              <a:prstGeom prst="rect">
                <a:avLst/>
              </a:prstGeom>
              <a:noFill/>
            </p:spPr>
            <p:txBody>
              <a:bodyPr wrap="none" lIns="91428" tIns="45715" rIns="91428" bIns="45715" rtlCol="0">
                <a:spAutoFit/>
              </a:bodyPr>
              <a:lstStyle/>
              <a:p>
                <a:pPr algn="l"/>
                <a14:m>
                  <m:oMathPara xmlns:m="http://schemas.openxmlformats.org/officeDocument/2006/math">
                    <m:oMathParaPr>
                      <m:jc m:val="centerGroup"/>
                    </m:oMathParaPr>
                    <m:oMath xmlns:m="http://schemas.openxmlformats.org/officeDocument/2006/math">
                      <m:r>
                        <a:rPr lang="en-US" altLang="ja-JP" sz="1600" i="1">
                          <a:solidFill>
                            <a:srgbClr val="009051"/>
                          </a:solidFill>
                          <a:latin typeface="Cambria Math" panose="02040503050406030204" pitchFamily="18" charset="0"/>
                          <a:ea typeface="Hiragino Sans W4" panose="020B0400000000000000" pitchFamily="34" charset="-128"/>
                        </a:rPr>
                        <m:t>𝑆</m:t>
                      </m:r>
                      <m:r>
                        <a:rPr lang="en-US" altLang="ja-JP" sz="1600" i="1">
                          <a:solidFill>
                            <a:srgbClr val="009051"/>
                          </a:solidFill>
                          <a:latin typeface="Cambria Math" panose="02040503050406030204" pitchFamily="18" charset="0"/>
                          <a:ea typeface="Hiragino Sans W4" panose="020B0400000000000000" pitchFamily="34" charset="-128"/>
                        </a:rPr>
                        <m:t>(</m:t>
                      </m:r>
                      <m:sSubSup>
                        <m:sSubSupPr>
                          <m:ctrlPr>
                            <a:rPr lang="en-US" altLang="ja-JP" sz="1600" i="1">
                              <a:solidFill>
                                <a:srgbClr val="009051"/>
                              </a:solidFill>
                              <a:latin typeface="Cambria Math" panose="02040503050406030204" pitchFamily="18" charset="0"/>
                              <a:ea typeface="Hiragino Sans W4" panose="020B0400000000000000" pitchFamily="34" charset="-128"/>
                            </a:rPr>
                          </m:ctrlPr>
                        </m:sSubSupPr>
                        <m:e>
                          <m:r>
                            <a:rPr lang="en-US" altLang="ja-JP" sz="1600" i="1">
                              <a:solidFill>
                                <a:srgbClr val="009051"/>
                              </a:solidFill>
                              <a:latin typeface="Cambria Math" panose="02040503050406030204" pitchFamily="18" charset="0"/>
                              <a:ea typeface="Hiragino Sans W4" panose="020B0400000000000000" pitchFamily="34" charset="-128"/>
                            </a:rPr>
                            <m:t>𝜙</m:t>
                          </m:r>
                          <m:r>
                            <a:rPr lang="en-US" altLang="ja-JP" sz="1600" i="1">
                              <a:solidFill>
                                <a:srgbClr val="009051"/>
                              </a:solidFill>
                              <a:latin typeface="Cambria Math" panose="02040503050406030204" pitchFamily="18" charset="0"/>
                              <a:ea typeface="Hiragino Sans W4" panose="020B0400000000000000" pitchFamily="34" charset="-128"/>
                            </a:rPr>
                            <m:t>𝐾</m:t>
                          </m:r>
                        </m:e>
                        <m:sub>
                          <m:r>
                            <a:rPr lang="en-US" altLang="ja-JP" sz="1600" i="1">
                              <a:solidFill>
                                <a:srgbClr val="009051"/>
                              </a:solidFill>
                              <a:latin typeface="Cambria Math" panose="02040503050406030204" pitchFamily="18" charset="0"/>
                              <a:ea typeface="Hiragino Sans W4" panose="020B0400000000000000" pitchFamily="34" charset="-128"/>
                            </a:rPr>
                            <m:t>𝑆</m:t>
                          </m:r>
                        </m:sub>
                        <m:sup>
                          <m:r>
                            <a:rPr lang="en-US" altLang="ja-JP" sz="1600" i="1">
                              <a:solidFill>
                                <a:srgbClr val="009051"/>
                              </a:solidFill>
                              <a:latin typeface="Cambria Math" panose="02040503050406030204" pitchFamily="18" charset="0"/>
                              <a:ea typeface="Hiragino Sans W4" panose="020B0400000000000000" pitchFamily="34" charset="-128"/>
                            </a:rPr>
                            <m:t>0</m:t>
                          </m:r>
                        </m:sup>
                      </m:sSubSup>
                      <m:r>
                        <a:rPr lang="en-US" altLang="ja-JP" sz="1600" i="1">
                          <a:solidFill>
                            <a:srgbClr val="009051"/>
                          </a:solidFill>
                          <a:latin typeface="Cambria Math" panose="02040503050406030204" pitchFamily="18" charset="0"/>
                          <a:ea typeface="Hiragino Sans W4" panose="020B0400000000000000" pitchFamily="34" charset="-128"/>
                        </a:rPr>
                        <m:t>)</m:t>
                      </m:r>
                    </m:oMath>
                  </m:oMathPara>
                </a14:m>
                <a:endParaRPr lang="ja-JP" altLang="en-US" sz="1600" dirty="0">
                  <a:solidFill>
                    <a:srgbClr val="009051"/>
                  </a:solidFill>
                  <a:latin typeface="Cambria" panose="02040503050406030204" pitchFamily="18" charset="0"/>
                  <a:ea typeface="Hiragino Sans W4" panose="020B0400000000000000" pitchFamily="34" charset="-128"/>
                </a:endParaRPr>
              </a:p>
            </p:txBody>
          </p:sp>
        </mc:Choice>
        <mc:Fallback xmlns="">
          <p:sp>
            <p:nvSpPr>
              <p:cNvPr id="111" name="テキスト ボックス 110">
                <a:extLst>
                  <a:ext uri="{FF2B5EF4-FFF2-40B4-BE49-F238E27FC236}">
                    <a16:creationId xmlns:a16="http://schemas.microsoft.com/office/drawing/2014/main" id="{3519C173-9912-A547-A26F-18FF4DFB0304}"/>
                  </a:ext>
                </a:extLst>
              </p:cNvPr>
              <p:cNvSpPr txBox="1">
                <a:spLocks noRot="1" noChangeAspect="1" noMove="1" noResize="1" noEditPoints="1" noAdjustHandles="1" noChangeArrowheads="1" noChangeShapeType="1" noTextEdit="1"/>
              </p:cNvSpPr>
              <p:nvPr/>
            </p:nvSpPr>
            <p:spPr>
              <a:xfrm>
                <a:off x="3743570" y="1581034"/>
                <a:ext cx="900438" cy="346570"/>
              </a:xfrm>
              <a:prstGeom prst="rect">
                <a:avLst/>
              </a:prstGeom>
              <a:blipFill>
                <a:blip r:embed="rId24"/>
                <a:stretch>
                  <a:fillRect b="-13793"/>
                </a:stretch>
              </a:blipFill>
            </p:spPr>
            <p:txBody>
              <a:bodyPr/>
              <a:lstStyle/>
              <a:p>
                <a:r>
                  <a:rPr lang="ja-JP" altLang="en-US">
                    <a:noFill/>
                  </a:rPr>
                  <a:t> </a:t>
                </a:r>
              </a:p>
            </p:txBody>
          </p:sp>
        </mc:Fallback>
      </mc:AlternateContent>
      <p:cxnSp>
        <p:nvCxnSpPr>
          <p:cNvPr id="114" name="直線コネクタ 113">
            <a:extLst>
              <a:ext uri="{FF2B5EF4-FFF2-40B4-BE49-F238E27FC236}">
                <a16:creationId xmlns:a16="http://schemas.microsoft.com/office/drawing/2014/main" id="{65FFB034-CD9C-2248-801B-2C9BB37BFDFC}"/>
              </a:ext>
            </a:extLst>
          </p:cNvPr>
          <p:cNvCxnSpPr>
            <a:cxnSpLocks/>
          </p:cNvCxnSpPr>
          <p:nvPr/>
        </p:nvCxnSpPr>
        <p:spPr>
          <a:xfrm>
            <a:off x="5093109" y="1892128"/>
            <a:ext cx="395335" cy="4693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15" name="円/楕円 114">
            <a:extLst>
              <a:ext uri="{FF2B5EF4-FFF2-40B4-BE49-F238E27FC236}">
                <a16:creationId xmlns:a16="http://schemas.microsoft.com/office/drawing/2014/main" id="{F6D3A71D-8319-2943-B0C6-14A0952F96EC}"/>
              </a:ext>
            </a:extLst>
          </p:cNvPr>
          <p:cNvSpPr/>
          <p:nvPr/>
        </p:nvSpPr>
        <p:spPr>
          <a:xfrm>
            <a:off x="5342300" y="2215284"/>
            <a:ext cx="292290" cy="292290"/>
          </a:xfrm>
          <a:prstGeom prst="ellipse">
            <a:avLst/>
          </a:prstGeom>
          <a:solidFill>
            <a:srgbClr val="0070C0">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116" name="テキスト ボックス 115">
                <a:extLst>
                  <a:ext uri="{FF2B5EF4-FFF2-40B4-BE49-F238E27FC236}">
                    <a16:creationId xmlns:a16="http://schemas.microsoft.com/office/drawing/2014/main" id="{7239B4C8-E8E5-B74C-BD4D-61C784FE132B}"/>
                  </a:ext>
                </a:extLst>
              </p:cNvPr>
              <p:cNvSpPr txBox="1"/>
              <p:nvPr/>
            </p:nvSpPr>
            <p:spPr>
              <a:xfrm>
                <a:off x="4635652" y="1568975"/>
                <a:ext cx="1310591" cy="348803"/>
              </a:xfrm>
              <a:prstGeom prst="rect">
                <a:avLst/>
              </a:prstGeom>
              <a:noFill/>
            </p:spPr>
            <p:txBody>
              <a:bodyPr wrap="none" lIns="91428" tIns="45715" rIns="91428" bIns="45715" rtlCol="0">
                <a:spAutoFit/>
              </a:bodyPr>
              <a:lstStyle/>
              <a:p>
                <a:pPr algn="l"/>
                <a14:m>
                  <m:oMathPara xmlns:m="http://schemas.openxmlformats.org/officeDocument/2006/math">
                    <m:oMathParaPr>
                      <m:jc m:val="left"/>
                    </m:oMathParaPr>
                    <m:oMath xmlns:m="http://schemas.openxmlformats.org/officeDocument/2006/math">
                      <m:sSub>
                        <m:sSubPr>
                          <m:ctrlPr>
                            <a:rPr lang="en-US" altLang="ja-JP" sz="1600" i="1">
                              <a:solidFill>
                                <a:srgbClr val="0070C0"/>
                              </a:solidFill>
                              <a:latin typeface="Cambria Math" panose="02040503050406030204" pitchFamily="18" charset="0"/>
                              <a:ea typeface="Hiragino Sans W4" panose="020B0400000000000000" pitchFamily="34" charset="-128"/>
                            </a:rPr>
                          </m:ctrlPr>
                        </m:sSubPr>
                        <m:e>
                          <m:r>
                            <a:rPr lang="en-US" altLang="ja-JP" sz="1600" i="1">
                              <a:solidFill>
                                <a:srgbClr val="0070C0"/>
                              </a:solidFill>
                              <a:latin typeface="Cambria Math" panose="02040503050406030204" pitchFamily="18" charset="0"/>
                              <a:ea typeface="Hiragino Sans W4" panose="020B0400000000000000" pitchFamily="34" charset="-128"/>
                            </a:rPr>
                            <m:t>𝑋</m:t>
                          </m:r>
                        </m:e>
                        <m:sub>
                          <m:r>
                            <a:rPr lang="en-US" altLang="ja-JP" sz="1600" i="1">
                              <a:solidFill>
                                <a:srgbClr val="0070C0"/>
                              </a:solidFill>
                              <a:latin typeface="Cambria Math" panose="02040503050406030204" pitchFamily="18" charset="0"/>
                              <a:ea typeface="Hiragino Sans W4" panose="020B0400000000000000" pitchFamily="34" charset="-128"/>
                            </a:rPr>
                            <m:t>𝑠</m:t>
                          </m:r>
                        </m:sub>
                      </m:sSub>
                      <m:sSup>
                        <m:sSupPr>
                          <m:ctrlPr>
                            <a:rPr lang="en-US" altLang="ja-JP" sz="1600" i="1">
                              <a:solidFill>
                                <a:srgbClr val="0070C0"/>
                              </a:solidFill>
                              <a:latin typeface="Cambria Math" panose="02040503050406030204" pitchFamily="18" charset="0"/>
                              <a:ea typeface="Hiragino Sans W4" panose="020B0400000000000000" pitchFamily="34" charset="-128"/>
                            </a:rPr>
                          </m:ctrlPr>
                        </m:sSupPr>
                        <m:e>
                          <m:r>
                            <a:rPr lang="en-US" altLang="ja-JP" sz="1600" i="1">
                              <a:solidFill>
                                <a:srgbClr val="0070C0"/>
                              </a:solidFill>
                              <a:latin typeface="Cambria Math" panose="02040503050406030204" pitchFamily="18" charset="0"/>
                              <a:ea typeface="Hiragino Sans W4" panose="020B0400000000000000" pitchFamily="34" charset="-128"/>
                            </a:rPr>
                            <m:t>ℓ</m:t>
                          </m:r>
                        </m:e>
                        <m:sup>
                          <m:r>
                            <a:rPr lang="en-US" altLang="ja-JP" sz="1600" i="1">
                              <a:solidFill>
                                <a:srgbClr val="0070C0"/>
                              </a:solidFill>
                              <a:latin typeface="Cambria Math" panose="02040503050406030204" pitchFamily="18" charset="0"/>
                              <a:ea typeface="Hiragino Sans W4" panose="020B0400000000000000" pitchFamily="34" charset="-128"/>
                            </a:rPr>
                            <m:t>+</m:t>
                          </m:r>
                        </m:sup>
                      </m:sSup>
                      <m:sSup>
                        <m:sSupPr>
                          <m:ctrlPr>
                            <a:rPr lang="en-US" altLang="ja-JP" sz="1600" i="1">
                              <a:solidFill>
                                <a:srgbClr val="0070C0"/>
                              </a:solidFill>
                              <a:latin typeface="Cambria Math" panose="02040503050406030204" pitchFamily="18" charset="0"/>
                              <a:ea typeface="Hiragino Sans W4" panose="020B0400000000000000" pitchFamily="34" charset="-128"/>
                            </a:rPr>
                          </m:ctrlPr>
                        </m:sSupPr>
                        <m:e>
                          <m:r>
                            <a:rPr lang="en-US" altLang="ja-JP" sz="1600" i="1">
                              <a:solidFill>
                                <a:srgbClr val="0070C0"/>
                              </a:solidFill>
                              <a:latin typeface="Cambria Math" panose="02040503050406030204" pitchFamily="18" charset="0"/>
                              <a:ea typeface="Hiragino Sans W4" panose="020B0400000000000000" pitchFamily="34" charset="-128"/>
                            </a:rPr>
                            <m:t>ℓ</m:t>
                          </m:r>
                        </m:e>
                        <m:sup>
                          <m:r>
                            <a:rPr lang="en-US" altLang="ja-JP" sz="1600" i="1">
                              <a:solidFill>
                                <a:srgbClr val="0070C0"/>
                              </a:solidFill>
                              <a:latin typeface="Cambria Math" panose="02040503050406030204" pitchFamily="18" charset="0"/>
                              <a:ea typeface="Hiragino Sans W4" panose="020B0400000000000000" pitchFamily="34" charset="-128"/>
                            </a:rPr>
                            <m:t>−</m:t>
                          </m:r>
                        </m:sup>
                      </m:sSup>
                      <m:r>
                        <a:rPr lang="en-US" altLang="ja-JP" sz="1600" i="1">
                          <a:solidFill>
                            <a:srgbClr val="0070C0"/>
                          </a:solidFill>
                          <a:latin typeface="Cambria Math" panose="02040503050406030204" pitchFamily="18" charset="0"/>
                          <a:ea typeface="Hiragino Sans W4" panose="020B0400000000000000" pitchFamily="34" charset="-128"/>
                        </a:rPr>
                        <m:t>, </m:t>
                      </m:r>
                      <m:sSubSup>
                        <m:sSubSupPr>
                          <m:ctrlPr>
                            <a:rPr lang="en-US" altLang="ja-JP" sz="1600" i="1">
                              <a:solidFill>
                                <a:srgbClr val="0070C0"/>
                              </a:solidFill>
                              <a:latin typeface="Cambria Math" panose="02040503050406030204" pitchFamily="18" charset="0"/>
                              <a:ea typeface="Hiragino Sans W4" panose="020B0400000000000000" pitchFamily="34" charset="-128"/>
                            </a:rPr>
                          </m:ctrlPr>
                        </m:sSubSupPr>
                        <m:e>
                          <m:r>
                            <a:rPr lang="en-US" altLang="ja-JP" sz="1600" i="1">
                              <a:solidFill>
                                <a:srgbClr val="0070C0"/>
                              </a:solidFill>
                              <a:latin typeface="Cambria Math" panose="02040503050406030204" pitchFamily="18" charset="0"/>
                              <a:ea typeface="Hiragino Sans W4" panose="020B0400000000000000" pitchFamily="34" charset="-128"/>
                            </a:rPr>
                            <m:t>𝐶</m:t>
                          </m:r>
                        </m:e>
                        <m:sub>
                          <m:r>
                            <a:rPr lang="en-US" altLang="ja-JP" sz="1600" i="1">
                              <a:solidFill>
                                <a:srgbClr val="0070C0"/>
                              </a:solidFill>
                              <a:latin typeface="Cambria Math" panose="02040503050406030204" pitchFamily="18" charset="0"/>
                              <a:ea typeface="Hiragino Sans W4" panose="020B0400000000000000" pitchFamily="34" charset="-128"/>
                            </a:rPr>
                            <m:t>9</m:t>
                          </m:r>
                        </m:sub>
                        <m:sup>
                          <m:r>
                            <m:rPr>
                              <m:sty m:val="p"/>
                            </m:rPr>
                            <a:rPr lang="en-US" altLang="ja-JP" sz="1600">
                              <a:solidFill>
                                <a:srgbClr val="0070C0"/>
                              </a:solidFill>
                              <a:latin typeface="Cambria Math" panose="02040503050406030204" pitchFamily="18" charset="0"/>
                              <a:ea typeface="Hiragino Sans W4" panose="020B0400000000000000" pitchFamily="34" charset="-128"/>
                            </a:rPr>
                            <m:t>NP</m:t>
                          </m:r>
                        </m:sup>
                      </m:sSubSup>
                    </m:oMath>
                  </m:oMathPara>
                </a14:m>
                <a:endParaRPr lang="ja-JP" altLang="en-US" sz="1600" dirty="0">
                  <a:solidFill>
                    <a:srgbClr val="0070C0"/>
                  </a:solidFill>
                  <a:latin typeface="Cambria" panose="02040503050406030204" pitchFamily="18" charset="0"/>
                  <a:ea typeface="Hiragino Sans W4" panose="020B0400000000000000" pitchFamily="34" charset="-128"/>
                </a:endParaRPr>
              </a:p>
            </p:txBody>
          </p:sp>
        </mc:Choice>
        <mc:Fallback xmlns="">
          <p:sp>
            <p:nvSpPr>
              <p:cNvPr id="116" name="テキスト ボックス 115">
                <a:extLst>
                  <a:ext uri="{FF2B5EF4-FFF2-40B4-BE49-F238E27FC236}">
                    <a16:creationId xmlns:a16="http://schemas.microsoft.com/office/drawing/2014/main" id="{7239B4C8-E8E5-B74C-BD4D-61C784FE132B}"/>
                  </a:ext>
                </a:extLst>
              </p:cNvPr>
              <p:cNvSpPr txBox="1">
                <a:spLocks noRot="1" noChangeAspect="1" noMove="1" noResize="1" noEditPoints="1" noAdjustHandles="1" noChangeArrowheads="1" noChangeShapeType="1" noTextEdit="1"/>
              </p:cNvSpPr>
              <p:nvPr/>
            </p:nvSpPr>
            <p:spPr>
              <a:xfrm>
                <a:off x="4635652" y="1568974"/>
                <a:ext cx="1310615" cy="348813"/>
              </a:xfrm>
              <a:prstGeom prst="rect">
                <a:avLst/>
              </a:prstGeom>
              <a:blipFill>
                <a:blip r:embed="rId25"/>
                <a:stretch>
                  <a:fillRect b="-35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8" name="テキスト ボックス 117">
                <a:extLst>
                  <a:ext uri="{FF2B5EF4-FFF2-40B4-BE49-F238E27FC236}">
                    <a16:creationId xmlns:a16="http://schemas.microsoft.com/office/drawing/2014/main" id="{9AF6F95A-DBA2-1D47-8BEB-499A89137863}"/>
                  </a:ext>
                </a:extLst>
              </p:cNvPr>
              <p:cNvSpPr txBox="1"/>
              <p:nvPr/>
            </p:nvSpPr>
            <p:spPr>
              <a:xfrm>
                <a:off x="7058198" y="2122311"/>
                <a:ext cx="1978274" cy="369322"/>
              </a:xfrm>
              <a:prstGeom prst="rect">
                <a:avLst/>
              </a:prstGeom>
              <a:noFill/>
              <a:ln>
                <a:noFill/>
              </a:ln>
            </p:spPr>
            <p:txBody>
              <a:bodyPr wrap="none" lIns="91428" tIns="45715" rIns="91428" bIns="45715" rtlCol="0">
                <a:spAutoFit/>
              </a:bodyPr>
              <a:lstStyle/>
              <a:p>
                <a:pPr algn="l"/>
                <a14:m>
                  <m:oMath xmlns:m="http://schemas.openxmlformats.org/officeDocument/2006/math">
                    <m:r>
                      <a:rPr kumimoji="1" lang="en-US" altLang="ja-JP" b="1" i="1" smtClean="0">
                        <a:solidFill>
                          <a:srgbClr val="0070C0"/>
                        </a:solidFill>
                        <a:latin typeface="Cambria Math" panose="02040503050406030204" pitchFamily="18" charset="0"/>
                        <a:ea typeface="Hiragino Sans W4" panose="020B0400000000000000" pitchFamily="34" charset="-128"/>
                      </a:rPr>
                      <m:t>𝟓</m:t>
                    </m:r>
                    <m:r>
                      <a:rPr kumimoji="1" lang="en-US" altLang="ja-JP" b="1" i="1" smtClean="0">
                        <a:solidFill>
                          <a:srgbClr val="0070C0"/>
                        </a:solidFill>
                        <a:latin typeface="Cambria Math" panose="02040503050406030204" pitchFamily="18" charset="0"/>
                        <a:ea typeface="Hiragino Sans W4" panose="020B0400000000000000" pitchFamily="34" charset="-128"/>
                      </a:rPr>
                      <m:t>𝝈</m:t>
                    </m:r>
                  </m:oMath>
                </a14:m>
                <a:r>
                  <a:rPr kumimoji="1" lang="en-US" altLang="ja-JP" b="1" dirty="0">
                    <a:solidFill>
                      <a:srgbClr val="0070C0"/>
                    </a:solidFill>
                    <a:latin typeface="Cambria" panose="02040503050406030204" pitchFamily="18" charset="0"/>
                    <a:ea typeface="Hiragino Sans W4" panose="020B0400000000000000" pitchFamily="34" charset="-128"/>
                  </a:rPr>
                  <a:t> (observation)</a:t>
                </a:r>
                <a:endParaRPr kumimoji="1" lang="ja-JP" altLang="en-US" b="1">
                  <a:solidFill>
                    <a:srgbClr val="0070C0"/>
                  </a:solidFill>
                  <a:latin typeface="Cambria" panose="02040503050406030204" pitchFamily="18" charset="0"/>
                  <a:ea typeface="Hiragino Sans W4" panose="020B0400000000000000" pitchFamily="34" charset="-128"/>
                </a:endParaRPr>
              </a:p>
            </p:txBody>
          </p:sp>
        </mc:Choice>
        <mc:Fallback xmlns="">
          <p:sp>
            <p:nvSpPr>
              <p:cNvPr id="118" name="テキスト ボックス 117">
                <a:extLst>
                  <a:ext uri="{FF2B5EF4-FFF2-40B4-BE49-F238E27FC236}">
                    <a16:creationId xmlns:a16="http://schemas.microsoft.com/office/drawing/2014/main" id="{9AF6F95A-DBA2-1D47-8BEB-499A89137863}"/>
                  </a:ext>
                </a:extLst>
              </p:cNvPr>
              <p:cNvSpPr txBox="1">
                <a:spLocks noRot="1" noChangeAspect="1" noMove="1" noResize="1" noEditPoints="1" noAdjustHandles="1" noChangeArrowheads="1" noChangeShapeType="1" noTextEdit="1"/>
              </p:cNvSpPr>
              <p:nvPr/>
            </p:nvSpPr>
            <p:spPr>
              <a:xfrm>
                <a:off x="7058198" y="2122311"/>
                <a:ext cx="1978298" cy="369332"/>
              </a:xfrm>
              <a:prstGeom prst="rect">
                <a:avLst/>
              </a:prstGeom>
              <a:blipFill>
                <a:blip r:embed="rId26"/>
                <a:stretch>
                  <a:fillRect t="-3333" r="-1274" b="-26667"/>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9" name="テキスト ボックス 118">
                <a:extLst>
                  <a:ext uri="{FF2B5EF4-FFF2-40B4-BE49-F238E27FC236}">
                    <a16:creationId xmlns:a16="http://schemas.microsoft.com/office/drawing/2014/main" id="{F289AD87-AA5D-DD46-B5E5-1BEA3ACAE176}"/>
                  </a:ext>
                </a:extLst>
              </p:cNvPr>
              <p:cNvSpPr txBox="1"/>
              <p:nvPr/>
            </p:nvSpPr>
            <p:spPr>
              <a:xfrm>
                <a:off x="7058199" y="2613807"/>
                <a:ext cx="1649145" cy="369322"/>
              </a:xfrm>
              <a:prstGeom prst="rect">
                <a:avLst/>
              </a:prstGeom>
              <a:noFill/>
              <a:ln>
                <a:noFill/>
              </a:ln>
            </p:spPr>
            <p:txBody>
              <a:bodyPr wrap="none" lIns="91428" tIns="45715" rIns="91428" bIns="45715" rtlCol="0">
                <a:spAutoFit/>
              </a:bodyPr>
              <a:lstStyle/>
              <a:p>
                <a:pPr algn="l"/>
                <a14:m>
                  <m:oMath xmlns:m="http://schemas.openxmlformats.org/officeDocument/2006/math">
                    <m:r>
                      <a:rPr kumimoji="1" lang="en-US" altLang="ja-JP" b="1" i="1" smtClean="0">
                        <a:solidFill>
                          <a:srgbClr val="00B050"/>
                        </a:solidFill>
                        <a:latin typeface="Cambria Math" panose="02040503050406030204" pitchFamily="18" charset="0"/>
                        <a:ea typeface="Hiragino Sans W4" panose="020B0400000000000000" pitchFamily="34" charset="-128"/>
                      </a:rPr>
                      <m:t>𝟑</m:t>
                    </m:r>
                    <m:r>
                      <a:rPr kumimoji="1" lang="en-US" altLang="ja-JP" b="1" i="1" smtClean="0">
                        <a:solidFill>
                          <a:srgbClr val="00B050"/>
                        </a:solidFill>
                        <a:latin typeface="Cambria Math" panose="02040503050406030204" pitchFamily="18" charset="0"/>
                        <a:ea typeface="Hiragino Sans W4" panose="020B0400000000000000" pitchFamily="34" charset="-128"/>
                      </a:rPr>
                      <m:t>𝝈</m:t>
                    </m:r>
                  </m:oMath>
                </a14:m>
                <a:r>
                  <a:rPr kumimoji="1" lang="en-US" altLang="ja-JP" b="1" dirty="0">
                    <a:solidFill>
                      <a:srgbClr val="00B050"/>
                    </a:solidFill>
                    <a:latin typeface="Cambria" panose="02040503050406030204" pitchFamily="18" charset="0"/>
                    <a:ea typeface="Hiragino Sans W4" panose="020B0400000000000000" pitchFamily="34" charset="-128"/>
                  </a:rPr>
                  <a:t> (evidence)</a:t>
                </a:r>
                <a:endParaRPr kumimoji="1" lang="ja-JP" altLang="en-US" b="1">
                  <a:solidFill>
                    <a:srgbClr val="00B050"/>
                  </a:solidFill>
                  <a:latin typeface="Cambria" panose="02040503050406030204" pitchFamily="18" charset="0"/>
                  <a:ea typeface="Hiragino Sans W4" panose="020B0400000000000000" pitchFamily="34" charset="-128"/>
                </a:endParaRPr>
              </a:p>
            </p:txBody>
          </p:sp>
        </mc:Choice>
        <mc:Fallback xmlns="">
          <p:sp>
            <p:nvSpPr>
              <p:cNvPr id="119" name="テキスト ボックス 118">
                <a:extLst>
                  <a:ext uri="{FF2B5EF4-FFF2-40B4-BE49-F238E27FC236}">
                    <a16:creationId xmlns:a16="http://schemas.microsoft.com/office/drawing/2014/main" id="{F289AD87-AA5D-DD46-B5E5-1BEA3ACAE176}"/>
                  </a:ext>
                </a:extLst>
              </p:cNvPr>
              <p:cNvSpPr txBox="1">
                <a:spLocks noRot="1" noChangeAspect="1" noMove="1" noResize="1" noEditPoints="1" noAdjustHandles="1" noChangeArrowheads="1" noChangeShapeType="1" noTextEdit="1"/>
              </p:cNvSpPr>
              <p:nvPr/>
            </p:nvSpPr>
            <p:spPr>
              <a:xfrm>
                <a:off x="7058198" y="2613807"/>
                <a:ext cx="1649169" cy="369332"/>
              </a:xfrm>
              <a:prstGeom prst="rect">
                <a:avLst/>
              </a:prstGeom>
              <a:blipFill>
                <a:blip r:embed="rId27"/>
                <a:stretch>
                  <a:fillRect t="-6667" r="-1527" b="-23333"/>
                </a:stretch>
              </a:blipFill>
              <a:ln>
                <a:noFill/>
              </a:ln>
            </p:spPr>
            <p:txBody>
              <a:bodyPr/>
              <a:lstStyle/>
              <a:p>
                <a:r>
                  <a:rPr lang="ja-JP" altLang="en-US">
                    <a:noFill/>
                  </a:rPr>
                  <a:t> </a:t>
                </a:r>
              </a:p>
            </p:txBody>
          </p:sp>
        </mc:Fallback>
      </mc:AlternateContent>
      <p:sp>
        <p:nvSpPr>
          <p:cNvPr id="120" name="円/楕円 119">
            <a:extLst>
              <a:ext uri="{FF2B5EF4-FFF2-40B4-BE49-F238E27FC236}">
                <a16:creationId xmlns:a16="http://schemas.microsoft.com/office/drawing/2014/main" id="{A446F7C5-6DA6-7044-995E-50B3D310713F}"/>
              </a:ext>
            </a:extLst>
          </p:cNvPr>
          <p:cNvSpPr/>
          <p:nvPr/>
        </p:nvSpPr>
        <p:spPr>
          <a:xfrm>
            <a:off x="6788024" y="2176221"/>
            <a:ext cx="292290" cy="292290"/>
          </a:xfrm>
          <a:prstGeom prst="ellipse">
            <a:avLst/>
          </a:prstGeom>
          <a:solidFill>
            <a:srgbClr val="0070C0">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p:sp>
        <p:nvSpPr>
          <p:cNvPr id="121" name="円/楕円 120">
            <a:extLst>
              <a:ext uri="{FF2B5EF4-FFF2-40B4-BE49-F238E27FC236}">
                <a16:creationId xmlns:a16="http://schemas.microsoft.com/office/drawing/2014/main" id="{982E8874-7B3D-944A-9F75-9F42AD24978B}"/>
              </a:ext>
            </a:extLst>
          </p:cNvPr>
          <p:cNvSpPr/>
          <p:nvPr/>
        </p:nvSpPr>
        <p:spPr>
          <a:xfrm>
            <a:off x="6788024" y="2667717"/>
            <a:ext cx="292290" cy="292290"/>
          </a:xfrm>
          <a:prstGeom prst="ellipse">
            <a:avLst/>
          </a:prstGeom>
          <a:solidFill>
            <a:srgbClr val="009051">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p:sp>
        <p:nvSpPr>
          <p:cNvPr id="2" name="テキスト ボックス 1">
            <a:extLst>
              <a:ext uri="{FF2B5EF4-FFF2-40B4-BE49-F238E27FC236}">
                <a16:creationId xmlns:a16="http://schemas.microsoft.com/office/drawing/2014/main" id="{DFD5C30A-B14E-4A82-9FD8-F2336FE163EC}"/>
              </a:ext>
            </a:extLst>
          </p:cNvPr>
          <p:cNvSpPr txBox="1"/>
          <p:nvPr/>
        </p:nvSpPr>
        <p:spPr>
          <a:xfrm>
            <a:off x="647564" y="5512818"/>
            <a:ext cx="7848872" cy="1200329"/>
          </a:xfrm>
          <a:prstGeom prst="rect">
            <a:avLst/>
          </a:prstGeom>
          <a:noFill/>
        </p:spPr>
        <p:txBody>
          <a:bodyPr wrap="square" rtlCol="0">
            <a:spAutoFit/>
          </a:bodyPr>
          <a:lstStyle/>
          <a:p>
            <a:r>
              <a:rPr kumimoji="1" lang="en-US" altLang="ja-JP" dirty="0"/>
              <a:t>Assuming: </a:t>
            </a:r>
          </a:p>
          <a:p>
            <a:r>
              <a:rPr lang="en-US" altLang="ja-JP" dirty="0"/>
              <a:t>	</a:t>
            </a:r>
            <a:r>
              <a:rPr kumimoji="1" lang="en-US" altLang="ja-JP" dirty="0"/>
              <a:t>8 months operation per year</a:t>
            </a:r>
          </a:p>
          <a:p>
            <a:r>
              <a:rPr lang="en-US" altLang="ja-JP" dirty="0"/>
              <a:t>	4 years to achieve design luminosity</a:t>
            </a:r>
          </a:p>
          <a:p>
            <a:r>
              <a:rPr lang="en-US" altLang="ja-JP" dirty="0"/>
              <a:t>	Current central values</a:t>
            </a:r>
            <a:endParaRPr kumimoji="1" lang="ja-JP" altLang="en-US" dirty="0"/>
          </a:p>
        </p:txBody>
      </p:sp>
      <p:sp>
        <p:nvSpPr>
          <p:cNvPr id="3" name="スライド番号プレースホルダー 2"/>
          <p:cNvSpPr>
            <a:spLocks noGrp="1"/>
          </p:cNvSpPr>
          <p:nvPr>
            <p:ph type="sldNum" sz="quarter" idx="12"/>
          </p:nvPr>
        </p:nvSpPr>
        <p:spPr/>
        <p:txBody>
          <a:bodyPr/>
          <a:lstStyle/>
          <a:p>
            <a:fld id="{4B30F899-08D9-EC46-9A71-6B4886F89560}" type="slidenum">
              <a:rPr lang="ja-JP" altLang="en-US" smtClean="0"/>
              <a:pPr/>
              <a:t>23</a:t>
            </a:fld>
            <a:endParaRPr lang="ja-JP" altLang="en-US"/>
          </a:p>
        </p:txBody>
      </p:sp>
    </p:spTree>
    <p:extLst>
      <p:ext uri="{BB962C8B-B14F-4D97-AF65-F5344CB8AC3E}">
        <p14:creationId xmlns:p14="http://schemas.microsoft.com/office/powerpoint/2010/main" val="3517307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droppedImage.pdf"/>
          <p:cNvPicPr>
            <a:picLocks noChangeAspect="1"/>
          </p:cNvPicPr>
          <p:nvPr/>
        </p:nvPicPr>
        <p:blipFill rotWithShape="1">
          <a:blip r:embed="rId3">
            <a:extLst/>
          </a:blip>
          <a:srcRect l="24737"/>
          <a:stretch/>
        </p:blipFill>
        <p:spPr>
          <a:xfrm>
            <a:off x="73891" y="791689"/>
            <a:ext cx="2901571" cy="2679727"/>
          </a:xfrm>
          <a:prstGeom prst="rect">
            <a:avLst/>
          </a:prstGeom>
          <a:ln w="12700">
            <a:miter lim="400000"/>
          </a:ln>
        </p:spPr>
      </p:pic>
      <p:sp>
        <p:nvSpPr>
          <p:cNvPr id="137" name="Shape 137"/>
          <p:cNvSpPr>
            <a:spLocks noGrp="1"/>
          </p:cNvSpPr>
          <p:nvPr>
            <p:ph type="title"/>
          </p:nvPr>
        </p:nvSpPr>
        <p:spPr>
          <a:xfrm>
            <a:off x="1619672" y="0"/>
            <a:ext cx="6732748" cy="604166"/>
          </a:xfrm>
          <a:prstGeom prst="rect">
            <a:avLst/>
          </a:prstGeom>
        </p:spPr>
        <p:txBody>
          <a:bodyPr/>
          <a:lstStyle/>
          <a:p>
            <a:r>
              <a:rPr sz="2400" b="1" dirty="0"/>
              <a:t>Japanese Activities </a:t>
            </a:r>
            <a:r>
              <a:rPr lang="en-US" sz="2400" b="1" dirty="0" smtClean="0"/>
              <a:t>at</a:t>
            </a:r>
            <a:r>
              <a:rPr sz="2400" b="1" dirty="0" smtClean="0"/>
              <a:t> </a:t>
            </a:r>
            <a:r>
              <a:rPr lang="en-US" sz="2400" b="1" dirty="0"/>
              <a:t>LHC/</a:t>
            </a:r>
            <a:r>
              <a:rPr sz="2400" b="1" dirty="0"/>
              <a:t>ATLAS</a:t>
            </a:r>
          </a:p>
        </p:txBody>
      </p:sp>
      <p:pic>
        <p:nvPicPr>
          <p:cNvPr id="138" name="droppedImage.pdf"/>
          <p:cNvPicPr>
            <a:picLocks noChangeAspect="1"/>
          </p:cNvPicPr>
          <p:nvPr/>
        </p:nvPicPr>
        <p:blipFill>
          <a:blip r:embed="rId4">
            <a:extLst/>
          </a:blip>
          <a:stretch>
            <a:fillRect/>
          </a:stretch>
        </p:blipFill>
        <p:spPr>
          <a:xfrm>
            <a:off x="3021083" y="1160859"/>
            <a:ext cx="5593216" cy="3625453"/>
          </a:xfrm>
          <a:prstGeom prst="rect">
            <a:avLst/>
          </a:prstGeom>
          <a:ln w="12700">
            <a:miter lim="400000"/>
          </a:ln>
        </p:spPr>
      </p:pic>
      <p:sp>
        <p:nvSpPr>
          <p:cNvPr id="139" name="Shape 139"/>
          <p:cNvSpPr/>
          <p:nvPr/>
        </p:nvSpPr>
        <p:spPr>
          <a:xfrm>
            <a:off x="6277570" y="4411266"/>
            <a:ext cx="714375" cy="428625"/>
          </a:xfrm>
          <a:prstGeom prst="ellipse">
            <a:avLst/>
          </a:prstGeom>
          <a:ln w="38100">
            <a:solidFill>
              <a:srgbClr val="FF2600"/>
            </a:solidFill>
            <a:miter lim="400000"/>
          </a:ln>
        </p:spPr>
        <p:txBody>
          <a:bodyPr lIns="35719" tIns="35719" rIns="35719" bIns="35719" anchor="ct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ea typeface="+mn-ea"/>
              <a:cs typeface="+mn-cs"/>
              <a:sym typeface="Gill Sans"/>
            </a:endParaRPr>
          </a:p>
        </p:txBody>
      </p:sp>
      <p:sp>
        <p:nvSpPr>
          <p:cNvPr id="140" name="Shape 140"/>
          <p:cNvSpPr/>
          <p:nvPr/>
        </p:nvSpPr>
        <p:spPr>
          <a:xfrm>
            <a:off x="3723680" y="1080492"/>
            <a:ext cx="1026914" cy="428625"/>
          </a:xfrm>
          <a:prstGeom prst="ellipse">
            <a:avLst/>
          </a:prstGeom>
          <a:ln w="38100">
            <a:solidFill>
              <a:srgbClr val="FF2600"/>
            </a:solidFill>
            <a:miter lim="400000"/>
          </a:ln>
        </p:spPr>
        <p:txBody>
          <a:bodyPr lIns="35719" tIns="35719" rIns="35719" bIns="35719" anchor="ct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ea typeface="+mn-ea"/>
              <a:cs typeface="+mn-cs"/>
              <a:sym typeface="Gill Sans"/>
            </a:endParaRPr>
          </a:p>
        </p:txBody>
      </p:sp>
      <p:sp>
        <p:nvSpPr>
          <p:cNvPr id="141" name="Shape 141"/>
          <p:cNvSpPr/>
          <p:nvPr/>
        </p:nvSpPr>
        <p:spPr>
          <a:xfrm>
            <a:off x="5286375" y="4411266"/>
            <a:ext cx="955477" cy="428625"/>
          </a:xfrm>
          <a:prstGeom prst="ellipse">
            <a:avLst/>
          </a:prstGeom>
          <a:ln w="38100">
            <a:solidFill>
              <a:srgbClr val="FF2600"/>
            </a:solidFill>
            <a:miter lim="400000"/>
          </a:ln>
        </p:spPr>
        <p:txBody>
          <a:bodyPr lIns="35719" tIns="35719" rIns="35719" bIns="35719" anchor="ctr"/>
          <a:lstStyle/>
          <a:p>
            <a:pPr marL="0" marR="0" lvl="0" indent="0" algn="ctr" defTabSz="410751"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281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ea typeface="+mn-ea"/>
              <a:cs typeface="+mn-cs"/>
              <a:sym typeface="Gill Sans"/>
            </a:endParaRPr>
          </a:p>
        </p:txBody>
      </p:sp>
      <p:sp>
        <p:nvSpPr>
          <p:cNvPr id="142" name="Shape 142"/>
          <p:cNvSpPr/>
          <p:nvPr/>
        </p:nvSpPr>
        <p:spPr>
          <a:xfrm>
            <a:off x="5531691" y="4823910"/>
            <a:ext cx="540212" cy="35343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1828" b="0" i="0" u="none" strike="noStrike" kern="0" cap="none" spc="0" normalizeH="0" baseline="0" noProof="0">
                <a:ln>
                  <a:noFill/>
                </a:ln>
                <a:solidFill>
                  <a:srgbClr val="FF2600"/>
                </a:solidFill>
                <a:effectLst/>
                <a:uLnTx/>
                <a:uFillTx/>
                <a:latin typeface="ヒラギノ角ゴ Pro W3"/>
                <a:ea typeface="+mn-ea"/>
                <a:cs typeface="+mn-cs"/>
                <a:sym typeface="ヒラギノ角ゴ Pro W3"/>
              </a:rPr>
              <a:t>100%</a:t>
            </a:r>
          </a:p>
        </p:txBody>
      </p:sp>
      <p:sp>
        <p:nvSpPr>
          <p:cNvPr id="143" name="Shape 143"/>
          <p:cNvSpPr/>
          <p:nvPr/>
        </p:nvSpPr>
        <p:spPr>
          <a:xfrm>
            <a:off x="6401284" y="4823910"/>
            <a:ext cx="423194" cy="35343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1828" b="0" i="0" u="none" strike="noStrike" kern="0" cap="none" spc="0" normalizeH="0" baseline="0" noProof="0">
                <a:ln>
                  <a:noFill/>
                </a:ln>
                <a:solidFill>
                  <a:srgbClr val="FF2600"/>
                </a:solidFill>
                <a:effectLst/>
                <a:uLnTx/>
                <a:uFillTx/>
                <a:latin typeface="ヒラギノ角ゴ Pro W3"/>
                <a:ea typeface="+mn-ea"/>
                <a:cs typeface="+mn-cs"/>
                <a:sym typeface="ヒラギノ角ゴ Pro W3"/>
              </a:rPr>
              <a:t>20%</a:t>
            </a:r>
          </a:p>
        </p:txBody>
      </p:sp>
      <p:pic>
        <p:nvPicPr>
          <p:cNvPr id="144" name="droppedImage.pdf"/>
          <p:cNvPicPr>
            <a:picLocks noChangeAspect="1"/>
          </p:cNvPicPr>
          <p:nvPr/>
        </p:nvPicPr>
        <p:blipFill>
          <a:blip r:embed="rId5">
            <a:extLst/>
          </a:blip>
          <a:stretch>
            <a:fillRect/>
          </a:stretch>
        </p:blipFill>
        <p:spPr>
          <a:xfrm>
            <a:off x="3661172" y="4917757"/>
            <a:ext cx="1812727" cy="1377673"/>
          </a:xfrm>
          <a:prstGeom prst="rect">
            <a:avLst/>
          </a:prstGeom>
          <a:ln w="12700">
            <a:miter lim="400000"/>
          </a:ln>
        </p:spPr>
      </p:pic>
      <p:pic>
        <p:nvPicPr>
          <p:cNvPr id="145" name="droppedImage.pdf"/>
          <p:cNvPicPr>
            <a:picLocks noChangeAspect="1"/>
          </p:cNvPicPr>
          <p:nvPr/>
        </p:nvPicPr>
        <p:blipFill>
          <a:blip r:embed="rId6">
            <a:extLst/>
          </a:blip>
          <a:stretch>
            <a:fillRect/>
          </a:stretch>
        </p:blipFill>
        <p:spPr>
          <a:xfrm>
            <a:off x="7108031" y="4746129"/>
            <a:ext cx="2009931" cy="1509117"/>
          </a:xfrm>
          <a:prstGeom prst="rect">
            <a:avLst/>
          </a:prstGeom>
          <a:ln w="12700">
            <a:miter lim="400000"/>
          </a:ln>
        </p:spPr>
      </p:pic>
      <p:pic>
        <p:nvPicPr>
          <p:cNvPr id="146" name="droppedImage.pdf"/>
          <p:cNvPicPr>
            <a:picLocks noChangeAspect="1"/>
          </p:cNvPicPr>
          <p:nvPr/>
        </p:nvPicPr>
        <p:blipFill>
          <a:blip r:embed="rId7">
            <a:extLst/>
          </a:blip>
          <a:stretch>
            <a:fillRect/>
          </a:stretch>
        </p:blipFill>
        <p:spPr>
          <a:xfrm>
            <a:off x="2277070" y="1995094"/>
            <a:ext cx="1678781" cy="2323103"/>
          </a:xfrm>
          <a:prstGeom prst="rect">
            <a:avLst/>
          </a:prstGeom>
          <a:ln w="12700">
            <a:miter lim="400000"/>
          </a:ln>
        </p:spPr>
      </p:pic>
      <p:pic>
        <p:nvPicPr>
          <p:cNvPr id="147" name="図 146"/>
          <p:cNvPicPr>
            <a:picLocks/>
          </p:cNvPicPr>
          <p:nvPr/>
        </p:nvPicPr>
        <p:blipFill>
          <a:blip r:embed="rId8">
            <a:extLst/>
          </a:blip>
          <a:stretch>
            <a:fillRect/>
          </a:stretch>
        </p:blipFill>
        <p:spPr>
          <a:xfrm>
            <a:off x="5848945" y="5710535"/>
            <a:ext cx="1893094" cy="598289"/>
          </a:xfrm>
          <a:prstGeom prst="rect">
            <a:avLst/>
          </a:prstGeom>
        </p:spPr>
      </p:pic>
      <p:pic>
        <p:nvPicPr>
          <p:cNvPr id="148" name="図 147"/>
          <p:cNvPicPr>
            <a:picLocks/>
          </p:cNvPicPr>
          <p:nvPr/>
        </p:nvPicPr>
        <p:blipFill>
          <a:blip r:embed="rId9">
            <a:extLst/>
          </a:blip>
          <a:stretch>
            <a:fillRect/>
          </a:stretch>
        </p:blipFill>
        <p:spPr>
          <a:xfrm>
            <a:off x="125016" y="4276873"/>
            <a:ext cx="3455789" cy="1697535"/>
          </a:xfrm>
          <a:prstGeom prst="rect">
            <a:avLst/>
          </a:prstGeom>
        </p:spPr>
      </p:pic>
      <p:pic>
        <p:nvPicPr>
          <p:cNvPr id="149" name="図 148"/>
          <p:cNvPicPr>
            <a:picLocks/>
          </p:cNvPicPr>
          <p:nvPr/>
        </p:nvPicPr>
        <p:blipFill>
          <a:blip r:embed="rId10">
            <a:extLst/>
          </a:blip>
          <a:stretch>
            <a:fillRect/>
          </a:stretch>
        </p:blipFill>
        <p:spPr>
          <a:xfrm>
            <a:off x="2143125" y="6036469"/>
            <a:ext cx="1946672" cy="598289"/>
          </a:xfrm>
          <a:prstGeom prst="rect">
            <a:avLst/>
          </a:prstGeom>
        </p:spPr>
      </p:pic>
      <p:pic>
        <p:nvPicPr>
          <p:cNvPr id="150" name="droppedImage.pdf"/>
          <p:cNvPicPr>
            <a:picLocks noChangeAspect="1"/>
          </p:cNvPicPr>
          <p:nvPr/>
        </p:nvPicPr>
        <p:blipFill>
          <a:blip r:embed="rId11">
            <a:extLst/>
          </a:blip>
          <a:stretch>
            <a:fillRect/>
          </a:stretch>
        </p:blipFill>
        <p:spPr>
          <a:xfrm>
            <a:off x="7570534" y="3205758"/>
            <a:ext cx="1537748" cy="1143000"/>
          </a:xfrm>
          <a:prstGeom prst="rect">
            <a:avLst/>
          </a:prstGeom>
          <a:ln w="12700">
            <a:miter lim="400000"/>
          </a:ln>
        </p:spPr>
      </p:pic>
      <p:pic>
        <p:nvPicPr>
          <p:cNvPr id="151" name="図 150"/>
          <p:cNvPicPr>
            <a:picLocks/>
          </p:cNvPicPr>
          <p:nvPr/>
        </p:nvPicPr>
        <p:blipFill>
          <a:blip r:embed="rId12">
            <a:extLst/>
          </a:blip>
          <a:stretch>
            <a:fillRect/>
          </a:stretch>
        </p:blipFill>
        <p:spPr>
          <a:xfrm>
            <a:off x="1875816" y="3471416"/>
            <a:ext cx="2481289" cy="877342"/>
          </a:xfrm>
          <a:prstGeom prst="rect">
            <a:avLst/>
          </a:prstGeom>
        </p:spPr>
      </p:pic>
      <p:pic>
        <p:nvPicPr>
          <p:cNvPr id="153" name="図 152"/>
          <p:cNvPicPr>
            <a:picLocks/>
          </p:cNvPicPr>
          <p:nvPr/>
        </p:nvPicPr>
        <p:blipFill>
          <a:blip r:embed="rId13">
            <a:extLst/>
          </a:blip>
          <a:stretch>
            <a:fillRect/>
          </a:stretch>
        </p:blipFill>
        <p:spPr>
          <a:xfrm>
            <a:off x="101306" y="2830775"/>
            <a:ext cx="1893094" cy="491134"/>
          </a:xfrm>
          <a:prstGeom prst="rect">
            <a:avLst/>
          </a:prstGeom>
        </p:spPr>
      </p:pic>
      <p:sp>
        <p:nvSpPr>
          <p:cNvPr id="2" name="スライド番号プレースホルダー 1"/>
          <p:cNvSpPr>
            <a:spLocks noGrp="1"/>
          </p:cNvSpPr>
          <p:nvPr>
            <p:ph type="sldNum" sz="quarter" idx="2"/>
          </p:nvPr>
        </p:nvSpPr>
        <p:spPr/>
        <p:txBody>
          <a:bodyPr/>
          <a:lstStyle/>
          <a:p>
            <a:pPr marL="0" marR="0" lvl="0" indent="0" algn="r" defTabSz="912386" rtl="0" eaLnBrk="1" fontAlgn="auto" latinLnBrk="0" hangingPunct="1">
              <a:lnSpc>
                <a:spcPct val="100000"/>
              </a:lnSpc>
              <a:spcBef>
                <a:spcPts val="0"/>
              </a:spcBef>
              <a:spcAft>
                <a:spcPts val="0"/>
              </a:spcAft>
              <a:buClrTx/>
              <a:buSzTx/>
              <a:buFontTx/>
              <a:buNone/>
              <a:tabLst/>
              <a:defRPr/>
            </a:pPr>
            <a:fld id="{86CB4B4D-7CA3-9044-876B-883B54F8677D}"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2386" rtl="0" eaLnBrk="1" fontAlgn="auto" latinLnBrk="0" hangingPunct="1">
                <a:lnSpc>
                  <a:spcPct val="100000"/>
                </a:lnSpc>
                <a:spcBef>
                  <a:spcPts val="0"/>
                </a:spcBef>
                <a:spcAft>
                  <a:spcPts val="0"/>
                </a:spcAft>
                <a:buClrTx/>
                <a:buSzTx/>
                <a:buFontTx/>
                <a:buNone/>
                <a:tabLst/>
                <a:defRPr/>
              </a:pPr>
              <a:t>24</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5210281"/>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fr-CH" altLang="ja-JP" b="1" dirty="0"/>
              <a:t>Contribution to </a:t>
            </a:r>
            <a:r>
              <a:rPr lang="fr-CH" altLang="ja-JP" b="1" dirty="0" smtClean="0"/>
              <a:t>HL-LHC</a:t>
            </a:r>
            <a:r>
              <a:rPr lang="ja-JP" altLang="en-US" b="1" dirty="0" smtClean="0"/>
              <a:t> </a:t>
            </a:r>
            <a:r>
              <a:rPr lang="en-US" altLang="ja-JP" b="1" dirty="0" smtClean="0"/>
              <a:t>D1 magnet</a:t>
            </a:r>
            <a:endParaRPr kumimoji="1" lang="ja-JP" altLang="en-US" dirty="0"/>
          </a:p>
        </p:txBody>
      </p:sp>
      <p:sp>
        <p:nvSpPr>
          <p:cNvPr id="3" name="スライド番号プレースホルダー 2"/>
          <p:cNvSpPr>
            <a:spLocks noGrp="1"/>
          </p:cNvSpPr>
          <p:nvPr>
            <p:ph type="sldNum" sz="quarter" idx="12"/>
          </p:nvPr>
        </p:nvSpPr>
        <p:spPr/>
        <p:txBody>
          <a:bodyPr/>
          <a:lstStyle/>
          <a:p>
            <a:fld id="{4B30F899-08D9-EC46-9A71-6B4886F89560}" type="slidenum">
              <a:rPr lang="ja-JP" altLang="en-US" smtClean="0"/>
              <a:pPr/>
              <a:t>25</a:t>
            </a:fld>
            <a:endParaRPr lang="ja-JP" altLang="en-US"/>
          </a:p>
        </p:txBody>
      </p:sp>
      <p:pic>
        <p:nvPicPr>
          <p:cNvPr id="5" name="図 4"/>
          <p:cNvPicPr>
            <a:picLocks noChangeAspect="1"/>
          </p:cNvPicPr>
          <p:nvPr/>
        </p:nvPicPr>
        <p:blipFill>
          <a:blip r:embed="rId2"/>
          <a:stretch>
            <a:fillRect/>
          </a:stretch>
        </p:blipFill>
        <p:spPr>
          <a:xfrm>
            <a:off x="539552" y="611304"/>
            <a:ext cx="7922562" cy="5950227"/>
          </a:xfrm>
          <a:prstGeom prst="rect">
            <a:avLst/>
          </a:prstGeom>
        </p:spPr>
      </p:pic>
    </p:spTree>
    <p:extLst>
      <p:ext uri="{BB962C8B-B14F-4D97-AF65-F5344CB8AC3E}">
        <p14:creationId xmlns:p14="http://schemas.microsoft.com/office/powerpoint/2010/main" val="2421793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1595368" y="76818"/>
            <a:ext cx="6487972"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3200" kern="0" dirty="0" smtClean="0"/>
              <a:t>International Linear Collider (ILC)</a:t>
            </a:r>
            <a:endParaRPr kumimoji="1" lang="ja-JP" altLang="en-US" sz="3200" i="0" u="none" strike="noStrike" kern="0" cap="none" spc="0" normalizeH="0" baseline="0" noProof="0" dirty="0">
              <a:ln>
                <a:noFill/>
              </a:ln>
              <a:effectLst/>
              <a:uLnTx/>
              <a:uFillTx/>
            </a:endParaRPr>
          </a:p>
        </p:txBody>
      </p:sp>
      <p:sp>
        <p:nvSpPr>
          <p:cNvPr id="3" name="スライド番号プレースホルダー 2"/>
          <p:cNvSpPr>
            <a:spLocks noGrp="1"/>
          </p:cNvSpPr>
          <p:nvPr>
            <p:ph type="sldNum" sz="quarter" idx="12"/>
          </p:nvPr>
        </p:nvSpPr>
        <p:spPr/>
        <p:txBody>
          <a:bodyPr/>
          <a:lstStyle/>
          <a:p>
            <a:pPr marL="0" marR="0" lvl="0" indent="0" algn="r" defTabSz="912386" rtl="0" eaLnBrk="1" fontAlgn="auto" latinLnBrk="0" hangingPunct="1">
              <a:lnSpc>
                <a:spcPct val="100000"/>
              </a:lnSpc>
              <a:spcBef>
                <a:spcPts val="0"/>
              </a:spcBef>
              <a:spcAft>
                <a:spcPts val="0"/>
              </a:spcAft>
              <a:buClrTx/>
              <a:buSzTx/>
              <a:buFontTx/>
              <a:buNone/>
              <a:tabLst/>
              <a:defRPr/>
            </a:pPr>
            <a:fld id="{FA354905-BC75-FA47-ADD8-FB9750FD945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2386"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20" name="テキスト ボックス 19"/>
          <p:cNvSpPr txBox="1"/>
          <p:nvPr/>
        </p:nvSpPr>
        <p:spPr>
          <a:xfrm>
            <a:off x="272170" y="838386"/>
            <a:ext cx="8744961" cy="954107"/>
          </a:xfrm>
          <a:prstGeom prst="rect">
            <a:avLst/>
          </a:prstGeom>
          <a:noFill/>
        </p:spPr>
        <p:txBody>
          <a:bodyPr wrap="square" rtlCol="0">
            <a:spAutoFit/>
          </a:bodyPr>
          <a:lstStyle/>
          <a:p>
            <a:r>
              <a:rPr lang="en-US" altLang="ja-JP" sz="2800" dirty="0"/>
              <a:t>The next energy-frontier electron-positron </a:t>
            </a:r>
            <a:r>
              <a:rPr lang="en-US" altLang="ja-JP" sz="2800" dirty="0" smtClean="0"/>
              <a:t>collider</a:t>
            </a:r>
            <a:r>
              <a:rPr lang="ja-JP" altLang="en-US" sz="2800" dirty="0"/>
              <a:t> </a:t>
            </a:r>
            <a:r>
              <a:rPr lang="en-US" altLang="ja-JP" sz="2800" dirty="0" smtClean="0"/>
              <a:t>to explore physics laws in the early Universe.</a:t>
            </a:r>
          </a:p>
        </p:txBody>
      </p:sp>
      <p:sp>
        <p:nvSpPr>
          <p:cNvPr id="2" name="テキスト ボックス 1"/>
          <p:cNvSpPr txBox="1"/>
          <p:nvPr/>
        </p:nvSpPr>
        <p:spPr>
          <a:xfrm>
            <a:off x="781692" y="4330923"/>
            <a:ext cx="7488832"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Wingdings" panose="05000000000000000000" pitchFamily="2" charset="2"/>
              <a:buChar char="n"/>
            </a:pPr>
            <a:r>
              <a:rPr lang="en-US" altLang="ja-JP" sz="2400" dirty="0" smtClean="0"/>
              <a:t>Collisions of 125 GeV electrons and positrons</a:t>
            </a:r>
          </a:p>
          <a:p>
            <a:r>
              <a:rPr lang="en-US" altLang="ja-JP" sz="2400" dirty="0"/>
              <a:t> </a:t>
            </a:r>
            <a:r>
              <a:rPr lang="en-US" altLang="ja-JP" sz="2400" dirty="0" smtClean="0"/>
              <a:t>    in a 20 km tunnel. (250 GeV ILC)</a:t>
            </a:r>
          </a:p>
          <a:p>
            <a:pPr marL="342900" indent="-342900">
              <a:buFont typeface="Wingdings" panose="05000000000000000000" pitchFamily="2" charset="2"/>
              <a:buChar char="n"/>
            </a:pPr>
            <a:r>
              <a:rPr kumimoji="1" lang="en-US" altLang="ja-JP" sz="2400" dirty="0" smtClean="0"/>
              <a:t>It can produce a large number of the Higgs particles (a Higgs factory)</a:t>
            </a:r>
            <a:r>
              <a:rPr lang="en-US" altLang="ja-JP" sz="2400" dirty="0" smtClean="0"/>
              <a:t>.</a:t>
            </a:r>
          </a:p>
          <a:p>
            <a:pPr marL="342900" indent="-342900">
              <a:buFont typeface="Wingdings" panose="05000000000000000000" pitchFamily="2" charset="2"/>
              <a:buChar char="n"/>
            </a:pPr>
            <a:r>
              <a:rPr lang="en-US" altLang="ja-JP" sz="2400" dirty="0" smtClean="0"/>
              <a:t>It has a good potential to discover new particles such as dark matter. </a:t>
            </a:r>
          </a:p>
        </p:txBody>
      </p:sp>
      <p:pic>
        <p:nvPicPr>
          <p:cNvPr id="24" name="図 2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382" y="1749642"/>
            <a:ext cx="7114463" cy="2634802"/>
          </a:xfrm>
          <a:prstGeom prst="rect">
            <a:avLst/>
          </a:prstGeom>
          <a:noFill/>
          <a:ln>
            <a:noFill/>
          </a:ln>
        </p:spPr>
      </p:pic>
    </p:spTree>
    <p:extLst>
      <p:ext uri="{BB962C8B-B14F-4D97-AF65-F5344CB8AC3E}">
        <p14:creationId xmlns:p14="http://schemas.microsoft.com/office/powerpoint/2010/main" val="29332376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Developments </a:t>
            </a:r>
            <a:r>
              <a:rPr lang="en-US" altLang="ja-JP" dirty="0"/>
              <a:t>of the ILC project</a:t>
            </a:r>
            <a:endParaRPr kumimoji="1" lang="ja-JP" altLang="en-US" dirty="0"/>
          </a:p>
        </p:txBody>
      </p:sp>
      <p:sp>
        <p:nvSpPr>
          <p:cNvPr id="3" name="コンテンツ プレースホルダー 2"/>
          <p:cNvSpPr>
            <a:spLocks noGrp="1"/>
          </p:cNvSpPr>
          <p:nvPr>
            <p:ph idx="1"/>
          </p:nvPr>
        </p:nvSpPr>
        <p:spPr>
          <a:xfrm>
            <a:off x="400069" y="927936"/>
            <a:ext cx="8568952" cy="5733256"/>
          </a:xfrm>
        </p:spPr>
        <p:txBody>
          <a:bodyPr>
            <a:noAutofit/>
          </a:bodyPr>
          <a:lstStyle/>
          <a:p>
            <a:r>
              <a:rPr lang="en-US" altLang="ja-JP" sz="2000" dirty="0" smtClean="0"/>
              <a:t>SRF technology was chosen by ICFA in2014. GDE completed ILC-TDR in 2013.</a:t>
            </a:r>
            <a:endParaRPr kumimoji="1" lang="en-US" altLang="ja-JP" sz="2000" dirty="0" smtClean="0"/>
          </a:p>
          <a:p>
            <a:r>
              <a:rPr kumimoji="1" lang="en-US" altLang="ja-JP" sz="2000" dirty="0" smtClean="0"/>
              <a:t>The Japanese HEP community proposed to host </a:t>
            </a:r>
            <a:r>
              <a:rPr lang="en-US" altLang="ja-JP" sz="2000" dirty="0" smtClean="0"/>
              <a:t>ILC in Japan in Oct. 2012.  Serious investigations started in Science Council of Japan (SCJ) and MEXT.  </a:t>
            </a:r>
            <a:r>
              <a:rPr lang="en-US" altLang="ja-JP" sz="2000" dirty="0"/>
              <a:t>W</a:t>
            </a:r>
            <a:r>
              <a:rPr lang="en-US" altLang="ja-JP" sz="2000" dirty="0" smtClean="0"/>
              <a:t>orldwide HEP communities welcomed the proposal. </a:t>
            </a:r>
            <a:r>
              <a:rPr lang="en-US" altLang="ja-JP" sz="2000" dirty="0"/>
              <a:t>ex the European Strategy for Particle Physics (2013) and the US  Particle Physics Project Prioritization Panel </a:t>
            </a:r>
            <a:r>
              <a:rPr lang="en-US" altLang="ja-JP" sz="2000" dirty="0" smtClean="0"/>
              <a:t>(P5) </a:t>
            </a:r>
            <a:r>
              <a:rPr lang="en-US" altLang="ja-JP" sz="2000" dirty="0"/>
              <a:t>report (2014</a:t>
            </a:r>
            <a:r>
              <a:rPr lang="en-US" altLang="ja-JP" sz="2000" dirty="0" smtClean="0"/>
              <a:t>).</a:t>
            </a:r>
          </a:p>
          <a:p>
            <a:r>
              <a:rPr lang="en-US" altLang="ja-JP" sz="2000" dirty="0"/>
              <a:t>After the 13TeV run of the LHC experiment, the worldwide HEP community reached a consensus that the ILC should be built as a Higgs </a:t>
            </a:r>
            <a:r>
              <a:rPr lang="en-US" altLang="ja-JP" sz="2000" dirty="0" smtClean="0"/>
              <a:t>factory (250GeV ILC)  </a:t>
            </a:r>
            <a:r>
              <a:rPr lang="en-US" altLang="ja-JP" sz="2000" dirty="0"/>
              <a:t>while keeping energy extendibility in Nov. 2017</a:t>
            </a:r>
            <a:r>
              <a:rPr lang="en-US" altLang="ja-JP" sz="2000" dirty="0" smtClean="0"/>
              <a:t>.</a:t>
            </a:r>
          </a:p>
          <a:p>
            <a:r>
              <a:rPr lang="en-US" altLang="ja-JP" sz="2000" dirty="0" smtClean="0"/>
              <a:t>The MEXT ILC </a:t>
            </a:r>
            <a:r>
              <a:rPr lang="en-US" altLang="ja-JP" sz="2000" dirty="0"/>
              <a:t>A</a:t>
            </a:r>
            <a:r>
              <a:rPr lang="en-US" altLang="ja-JP" sz="2000" dirty="0" smtClean="0"/>
              <a:t>dvisory </a:t>
            </a:r>
            <a:r>
              <a:rPr lang="en-US" altLang="ja-JP" sz="2000" dirty="0"/>
              <a:t>P</a:t>
            </a:r>
            <a:r>
              <a:rPr lang="en-US" altLang="ja-JP" sz="2000" dirty="0" smtClean="0"/>
              <a:t>anel’s report in July 2018. The SCJ report in Dec. 2018.</a:t>
            </a:r>
          </a:p>
          <a:p>
            <a:r>
              <a:rPr lang="en-US" altLang="ja-JP" sz="2000" dirty="0" smtClean="0"/>
              <a:t> MEXT’s views in regard to the ILC was explained in the ICFA/LCB meeting on March 7, 2019. </a:t>
            </a:r>
          </a:p>
          <a:p>
            <a:pPr marL="0" indent="0">
              <a:buNone/>
            </a:pPr>
            <a:r>
              <a:rPr lang="en-US" altLang="ja-JP" sz="2000" dirty="0" smtClean="0">
                <a:solidFill>
                  <a:srgbClr val="0070C0"/>
                </a:solidFill>
              </a:rPr>
              <a:t>“MEXT </a:t>
            </a:r>
            <a:r>
              <a:rPr lang="en-US" altLang="ja-JP" sz="2000" dirty="0">
                <a:solidFill>
                  <a:srgbClr val="0070C0"/>
                </a:solidFill>
              </a:rPr>
              <a:t>has not yet reached declaration for hosting the ILC in Japan at this moment</a:t>
            </a:r>
            <a:r>
              <a:rPr lang="en-US" altLang="ja-JP" sz="2000" dirty="0" smtClean="0">
                <a:solidFill>
                  <a:srgbClr val="0070C0"/>
                </a:solidFill>
              </a:rPr>
              <a:t>.” </a:t>
            </a:r>
          </a:p>
          <a:p>
            <a:pPr marL="0" indent="0">
              <a:buNone/>
            </a:pPr>
            <a:r>
              <a:rPr lang="en-US" altLang="ja-JP" sz="2000" dirty="0" smtClean="0">
                <a:solidFill>
                  <a:srgbClr val="0070C0"/>
                </a:solidFill>
              </a:rPr>
              <a:t>“MEXT </a:t>
            </a:r>
            <a:r>
              <a:rPr lang="en-US" altLang="ja-JP" sz="2000" dirty="0">
                <a:solidFill>
                  <a:srgbClr val="0070C0"/>
                </a:solidFill>
              </a:rPr>
              <a:t>will continue to discuss the ILC project with other governments while having an interest in the ILC project</a:t>
            </a:r>
            <a:r>
              <a:rPr lang="en-US" altLang="ja-JP" sz="2000" dirty="0" smtClean="0">
                <a:solidFill>
                  <a:srgbClr val="0070C0"/>
                </a:solidFill>
              </a:rPr>
              <a:t>.” </a:t>
            </a:r>
          </a:p>
          <a:p>
            <a:pPr marL="0" indent="0">
              <a:buNone/>
            </a:pPr>
            <a:r>
              <a:rPr lang="en-US" altLang="ja-JP" sz="2000" dirty="0" smtClean="0"/>
              <a:t>        </a:t>
            </a:r>
            <a:r>
              <a:rPr lang="en-US" altLang="ja-JP" sz="2000" dirty="0"/>
              <a:t>Also, ILC Federation of Diet Members presented </a:t>
            </a:r>
            <a:r>
              <a:rPr lang="en-US" altLang="ja-JP" sz="2000" dirty="0" smtClean="0"/>
              <a:t>supplemental message.</a:t>
            </a:r>
            <a:endParaRPr lang="en-US" altLang="ja-JP" sz="2000" dirty="0" smtClean="0">
              <a:solidFill>
                <a:srgbClr val="0070C0"/>
              </a:solidFill>
            </a:endParaRPr>
          </a:p>
        </p:txBody>
      </p:sp>
      <p:sp>
        <p:nvSpPr>
          <p:cNvPr id="4" name="スライド番号プレースホルダー 3"/>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27</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22905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ICFA statement on March 21, 2019</a:t>
            </a:r>
            <a:endParaRPr kumimoji="1" lang="ja-JP" altLang="en-US" dirty="0"/>
          </a:p>
        </p:txBody>
      </p:sp>
      <p:sp>
        <p:nvSpPr>
          <p:cNvPr id="3" name="コンテンツ プレースホルダー 2"/>
          <p:cNvSpPr>
            <a:spLocks noGrp="1"/>
          </p:cNvSpPr>
          <p:nvPr>
            <p:ph idx="1"/>
          </p:nvPr>
        </p:nvSpPr>
        <p:spPr>
          <a:xfrm>
            <a:off x="431540" y="1124744"/>
            <a:ext cx="8229600" cy="2808312"/>
          </a:xfrm>
        </p:spPr>
        <p:txBody>
          <a:bodyPr>
            <a:normAutofit fontScale="77500" lnSpcReduction="20000"/>
          </a:bodyPr>
          <a:lstStyle/>
          <a:p>
            <a:pPr marL="0" indent="0">
              <a:buNone/>
            </a:pPr>
            <a:r>
              <a:rPr lang="en-US" altLang="ja-JP" dirty="0">
                <a:solidFill>
                  <a:srgbClr val="0070C0"/>
                </a:solidFill>
              </a:rPr>
              <a:t>“ICFA views the statement of continuing interest in the ILC within MEXT and related ministries and agencies as an important milestone along the path to the ILC</a:t>
            </a:r>
            <a:r>
              <a:rPr lang="en-US" altLang="ja-JP" dirty="0" smtClean="0">
                <a:solidFill>
                  <a:srgbClr val="0070C0"/>
                </a:solidFill>
              </a:rPr>
              <a:t>”</a:t>
            </a:r>
          </a:p>
          <a:p>
            <a:pPr marL="0" indent="0">
              <a:buNone/>
            </a:pPr>
            <a:endParaRPr lang="en-US" altLang="ja-JP" dirty="0" smtClean="0">
              <a:solidFill>
                <a:srgbClr val="0070C0"/>
              </a:solidFill>
            </a:endParaRPr>
          </a:p>
          <a:p>
            <a:pPr marL="0" indent="0">
              <a:buNone/>
            </a:pPr>
            <a:r>
              <a:rPr lang="en-US" altLang="ja-JP" dirty="0" smtClean="0">
                <a:solidFill>
                  <a:srgbClr val="0070C0"/>
                </a:solidFill>
              </a:rPr>
              <a:t>“ICFA </a:t>
            </a:r>
            <a:r>
              <a:rPr lang="en-US" altLang="ja-JP" dirty="0">
                <a:solidFill>
                  <a:srgbClr val="0070C0"/>
                </a:solidFill>
              </a:rPr>
              <a:t>notes with satisfaction the great progress of the various options for Higgs factories proposed across the world. All options will be considered in the European Strategy for Particle Physics Update and by ICFA. </a:t>
            </a:r>
            <a:r>
              <a:rPr lang="en-US" altLang="ja-JP" dirty="0" smtClean="0">
                <a:solidFill>
                  <a:srgbClr val="0070C0"/>
                </a:solidFill>
              </a:rPr>
              <a:t>”</a:t>
            </a:r>
            <a:endParaRPr lang="en-US" altLang="ja-JP" dirty="0">
              <a:solidFill>
                <a:srgbClr val="0070C0"/>
              </a:solidFill>
            </a:endParaRP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28</a:t>
            </a:fld>
            <a:endParaRPr lang="ja-JP" altLang="en-US">
              <a:solidFill>
                <a:prstClr val="black">
                  <a:tint val="75000"/>
                </a:prstClr>
              </a:solidFill>
              <a:latin typeface="Calibri"/>
              <a:ea typeface="ＭＳ Ｐゴシック"/>
            </a:endParaRPr>
          </a:p>
        </p:txBody>
      </p:sp>
      <p:sp>
        <p:nvSpPr>
          <p:cNvPr id="5" name="正方形/長方形 4"/>
          <p:cNvSpPr/>
          <p:nvPr/>
        </p:nvSpPr>
        <p:spPr>
          <a:xfrm>
            <a:off x="575556" y="5013176"/>
            <a:ext cx="8302047" cy="830997"/>
          </a:xfrm>
          <a:prstGeom prst="rect">
            <a:avLst/>
          </a:prstGeom>
        </p:spPr>
        <p:txBody>
          <a:bodyPr wrap="square">
            <a:spAutoFit/>
          </a:bodyPr>
          <a:lstStyle/>
          <a:p>
            <a:r>
              <a:rPr lang="en-US" altLang="ja-JP" sz="2400" dirty="0" smtClean="0"/>
              <a:t>KEK will make all </a:t>
            </a:r>
            <a:r>
              <a:rPr lang="en-US" altLang="ja-JP" sz="2400" dirty="0"/>
              <a:t>efforts to realize the ILC as an international project hosted in </a:t>
            </a:r>
            <a:r>
              <a:rPr lang="en-US" altLang="ja-JP" sz="2400" dirty="0" smtClean="0"/>
              <a:t>Japan with the worldwide HEP community. </a:t>
            </a:r>
            <a:endParaRPr lang="ja-JP" altLang="en-US" sz="2400" dirty="0"/>
          </a:p>
        </p:txBody>
      </p:sp>
    </p:spTree>
    <p:extLst>
      <p:ext uri="{BB962C8B-B14F-4D97-AF65-F5344CB8AC3E}">
        <p14:creationId xmlns:p14="http://schemas.microsoft.com/office/powerpoint/2010/main" val="28199061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b="1" dirty="0"/>
              <a:t>Actions to be done by KEK</a:t>
            </a:r>
            <a:endParaRPr kumimoji="1" lang="ja-JP" altLang="en-US" sz="2400" b="1" dirty="0"/>
          </a:p>
        </p:txBody>
      </p:sp>
      <p:sp>
        <p:nvSpPr>
          <p:cNvPr id="3" name="コンテンツ プレースホルダー 2"/>
          <p:cNvSpPr>
            <a:spLocks noGrp="1"/>
          </p:cNvSpPr>
          <p:nvPr>
            <p:ph idx="1"/>
          </p:nvPr>
        </p:nvSpPr>
        <p:spPr>
          <a:xfrm>
            <a:off x="467544" y="872716"/>
            <a:ext cx="8244916" cy="5832648"/>
          </a:xfrm>
        </p:spPr>
        <p:txBody>
          <a:bodyPr>
            <a:noAutofit/>
          </a:bodyPr>
          <a:lstStyle/>
          <a:p>
            <a:r>
              <a:rPr kumimoji="1" lang="en-US" altLang="ja-JP" sz="2000" dirty="0"/>
              <a:t>Organize the international working group with close consultation with MEXT.</a:t>
            </a:r>
          </a:p>
          <a:p>
            <a:endParaRPr lang="en-US" altLang="ja-JP" sz="2000" dirty="0" smtClean="0"/>
          </a:p>
          <a:p>
            <a:endParaRPr lang="en-US" altLang="ja-JP" sz="2000" dirty="0"/>
          </a:p>
          <a:p>
            <a:r>
              <a:rPr lang="en-US" altLang="ja-JP" sz="2000" dirty="0" smtClean="0"/>
              <a:t>Promote activities to gain a better understanding of the broader academic community in Japan.</a:t>
            </a:r>
          </a:p>
          <a:p>
            <a:pPr lvl="1"/>
            <a:r>
              <a:rPr kumimoji="1" lang="en-US" altLang="ja-JP" sz="1800" dirty="0" smtClean="0"/>
              <a:t>Propose </a:t>
            </a:r>
            <a:r>
              <a:rPr kumimoji="1" lang="en-US" altLang="ja-JP" sz="1800" dirty="0"/>
              <a:t>the ILC project to the SCJ Master Plan</a:t>
            </a:r>
          </a:p>
          <a:p>
            <a:pPr lvl="1"/>
            <a:r>
              <a:rPr lang="en-US" altLang="ja-JP" sz="1800" dirty="0"/>
              <a:t>Organize a symposium</a:t>
            </a:r>
            <a:endParaRPr kumimoji="1" lang="en-US" altLang="ja-JP" sz="1800" dirty="0"/>
          </a:p>
          <a:p>
            <a:pPr lvl="1"/>
            <a:endParaRPr lang="en-US" altLang="ja-JP" sz="1800" dirty="0"/>
          </a:p>
          <a:p>
            <a:r>
              <a:rPr lang="en-US" altLang="ja-JP" sz="2000" dirty="0"/>
              <a:t>Cooperate</a:t>
            </a:r>
            <a:r>
              <a:rPr kumimoji="1" lang="en-US" altLang="ja-JP" sz="2000" dirty="0"/>
              <a:t> MEXT to establish </a:t>
            </a:r>
            <a:r>
              <a:rPr lang="en-US" altLang="ja-JP" sz="2000" dirty="0"/>
              <a:t>the governmental level discussion </a:t>
            </a:r>
            <a:r>
              <a:rPr kumimoji="1" lang="en-US" altLang="ja-JP" sz="2000" dirty="0"/>
              <a:t>groups with France and Germany. Also, we need to strengthen the discussion group with the US DOE.</a:t>
            </a:r>
          </a:p>
          <a:p>
            <a:endParaRPr lang="en-US" altLang="ja-JP" sz="2000" dirty="0"/>
          </a:p>
          <a:p>
            <a:r>
              <a:rPr lang="en-US" altLang="ja-JP" sz="2000" dirty="0"/>
              <a:t>Conducts R&amp;D program at ATF, STF and CFF facilities collaborating with the international teams.</a:t>
            </a:r>
          </a:p>
          <a:p>
            <a:pPr marL="0" indent="0">
              <a:buNone/>
            </a:pPr>
            <a:endParaRPr kumimoji="1" lang="en-US" altLang="ja-JP" sz="2000" dirty="0"/>
          </a:p>
          <a:p>
            <a:r>
              <a:rPr lang="en-US" altLang="ja-JP" sz="2000" dirty="0"/>
              <a:t>… and so on.</a:t>
            </a:r>
            <a:endParaRPr kumimoji="1" lang="en-US" altLang="ja-JP" sz="2000" dirty="0"/>
          </a:p>
        </p:txBody>
      </p:sp>
      <p:sp>
        <p:nvSpPr>
          <p:cNvPr id="4" name="正方形/長方形 3"/>
          <p:cNvSpPr/>
          <p:nvPr/>
        </p:nvSpPr>
        <p:spPr>
          <a:xfrm>
            <a:off x="2195736" y="1160748"/>
            <a:ext cx="6520719" cy="1169551"/>
          </a:xfrm>
          <a:prstGeom prst="rect">
            <a:avLst/>
          </a:prstGeom>
        </p:spPr>
        <p:txBody>
          <a:bodyPr wrap="square">
            <a:spAutoFit/>
          </a:bodyPr>
          <a:lstStyle/>
          <a:p>
            <a:pPr lvl="2"/>
            <a:r>
              <a:rPr lang="en-US" altLang="ja-JP" sz="1400" dirty="0" smtClean="0">
                <a:solidFill>
                  <a:srgbClr val="0070C0"/>
                </a:solidFill>
              </a:rPr>
              <a:t>Report on  </a:t>
            </a:r>
          </a:p>
          <a:p>
            <a:pPr marL="1198136" lvl="2" indent="-285750">
              <a:buFont typeface="Wingdings" panose="05000000000000000000" pitchFamily="2" charset="2"/>
              <a:buChar char="ü"/>
            </a:pPr>
            <a:r>
              <a:rPr lang="en-US" altLang="ja-JP" sz="1400" dirty="0" smtClean="0">
                <a:solidFill>
                  <a:srgbClr val="0070C0"/>
                </a:solidFill>
              </a:rPr>
              <a:t>International share of the remaining technical development</a:t>
            </a:r>
          </a:p>
          <a:p>
            <a:pPr marL="1198136" lvl="2" indent="-285750">
              <a:buFont typeface="Wingdings" panose="05000000000000000000" pitchFamily="2" charset="2"/>
              <a:buChar char="ü"/>
            </a:pPr>
            <a:r>
              <a:rPr lang="en-US" altLang="ja-JP" sz="1400" dirty="0" smtClean="0">
                <a:solidFill>
                  <a:srgbClr val="0070C0"/>
                </a:solidFill>
              </a:rPr>
              <a:t>Organization </a:t>
            </a:r>
            <a:r>
              <a:rPr lang="en-US" altLang="ja-JP" sz="1400" dirty="0">
                <a:solidFill>
                  <a:srgbClr val="0070C0"/>
                </a:solidFill>
              </a:rPr>
              <a:t>and governance of the ILC Laboratory</a:t>
            </a:r>
          </a:p>
          <a:p>
            <a:pPr marL="1198136" lvl="2" indent="-285750">
              <a:buFont typeface="Wingdings" panose="05000000000000000000" pitchFamily="2" charset="2"/>
              <a:buChar char="ü"/>
            </a:pPr>
            <a:r>
              <a:rPr lang="en-US" altLang="ja-JP" sz="1400" dirty="0">
                <a:solidFill>
                  <a:srgbClr val="0070C0"/>
                </a:solidFill>
              </a:rPr>
              <a:t>Model of international cost-sharing for construction and </a:t>
            </a:r>
            <a:r>
              <a:rPr lang="en-US" altLang="ja-JP" sz="1400" dirty="0" smtClean="0">
                <a:solidFill>
                  <a:srgbClr val="0070C0"/>
                </a:solidFill>
              </a:rPr>
              <a:t>operation</a:t>
            </a:r>
          </a:p>
          <a:p>
            <a:pPr lvl="2"/>
            <a:r>
              <a:rPr lang="en-US" altLang="ja-JP" sz="1400" dirty="0" smtClean="0">
                <a:solidFill>
                  <a:srgbClr val="0070C0"/>
                </a:solidFill>
              </a:rPr>
              <a:t>(Target day, September 2019)</a:t>
            </a:r>
            <a:endParaRPr lang="en-US" altLang="ja-JP" sz="1400" dirty="0">
              <a:solidFill>
                <a:srgbClr val="0070C0"/>
              </a:solidFill>
            </a:endParaRPr>
          </a:p>
        </p:txBody>
      </p:sp>
      <p:sp>
        <p:nvSpPr>
          <p:cNvPr id="7" name="テキスト ボックス 6"/>
          <p:cNvSpPr txBox="1"/>
          <p:nvPr/>
        </p:nvSpPr>
        <p:spPr>
          <a:xfrm>
            <a:off x="3995936" y="5769260"/>
            <a:ext cx="4423006" cy="369332"/>
          </a:xfrm>
          <a:prstGeom prst="rect">
            <a:avLst/>
          </a:prstGeom>
          <a:noFill/>
        </p:spPr>
        <p:txBody>
          <a:bodyPr wrap="none" rtlCol="0">
            <a:spAutoFit/>
          </a:bodyPr>
          <a:lstStyle/>
          <a:p>
            <a:r>
              <a:rPr kumimoji="1" lang="en-US" altLang="ja-JP" dirty="0" smtClean="0">
                <a:solidFill>
                  <a:srgbClr val="0070C0"/>
                </a:solidFill>
              </a:rPr>
              <a:t>US-Japan ILC cost  reduction R&amp;D, and more. </a:t>
            </a:r>
            <a:endParaRPr kumimoji="1" lang="ja-JP" altLang="en-US" dirty="0">
              <a:solidFill>
                <a:srgbClr val="0070C0"/>
              </a:solidFill>
            </a:endParaRPr>
          </a:p>
        </p:txBody>
      </p:sp>
      <p:sp>
        <p:nvSpPr>
          <p:cNvPr id="5" name="スライド番号プレースホルダー 4"/>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29</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503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JAHEP </a:t>
            </a:r>
            <a:r>
              <a:rPr lang="en-US" altLang="ja-JP" dirty="0"/>
              <a:t>s</a:t>
            </a:r>
            <a:r>
              <a:rPr kumimoji="1" lang="en-US" altLang="ja-JP" dirty="0" smtClean="0"/>
              <a:t>trategy update in 2i017</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r>
              <a:rPr kumimoji="1" lang="en-US" altLang="ja-JP" dirty="0" smtClean="0"/>
              <a:t>JAHEP is an association representing the HEP community in Japan (900 members with 200 students) </a:t>
            </a:r>
          </a:p>
          <a:p>
            <a:r>
              <a:rPr lang="en-US" altLang="ja-JP" dirty="0" smtClean="0"/>
              <a:t>JAHEP regularly updated its strategy. The report of the committee on future projects in HEP  was endorsed by JAHEP in </a:t>
            </a:r>
            <a:r>
              <a:rPr lang="en-US" altLang="ja-JP" dirty="0" smtClean="0"/>
              <a:t>September 2017</a:t>
            </a:r>
            <a:r>
              <a:rPr lang="en-US" altLang="ja-JP" dirty="0" smtClean="0"/>
              <a:t>, updating the previous report in February 2012. </a:t>
            </a:r>
          </a:p>
          <a:p>
            <a:pPr marL="0" indent="0">
              <a:buNone/>
            </a:pPr>
            <a:r>
              <a:rPr lang="en-US" altLang="ja-JP" dirty="0">
                <a:hlinkClick r:id="rId2"/>
              </a:rPr>
              <a:t> </a:t>
            </a:r>
            <a:r>
              <a:rPr lang="en-US" altLang="ja-JP" dirty="0" smtClean="0">
                <a:hlinkClick r:id="rId2"/>
              </a:rPr>
              <a:t>http</a:t>
            </a:r>
            <a:r>
              <a:rPr lang="en-US" altLang="ja-JP" dirty="0">
                <a:hlinkClick r:id="rId2"/>
              </a:rPr>
              <a:t>://</a:t>
            </a:r>
            <a:r>
              <a:rPr lang="en-US" altLang="ja-JP" dirty="0" smtClean="0">
                <a:hlinkClick r:id="rId2"/>
              </a:rPr>
              <a:t>www.jahep.org/files/20170906-en.pdf</a:t>
            </a:r>
            <a:endParaRPr lang="en-US" altLang="ja-JP" dirty="0" smtClean="0"/>
          </a:p>
          <a:p>
            <a:r>
              <a:rPr lang="en-US" altLang="ja-JP" dirty="0" smtClean="0"/>
              <a:t>During the update process in July 2017, JAHEP proposed early realization of the 250 GeV ILC as a Higgs factory.</a:t>
            </a:r>
          </a:p>
          <a:p>
            <a:pPr marL="0" indent="0">
              <a:buNone/>
            </a:pPr>
            <a:r>
              <a:rPr lang="en-US" altLang="ja-JP" dirty="0"/>
              <a:t> </a:t>
            </a:r>
            <a:r>
              <a:rPr lang="en-US" altLang="ja-JP" dirty="0" smtClean="0"/>
              <a:t>The ILC250 Committee’s report </a:t>
            </a:r>
          </a:p>
          <a:p>
            <a:pPr marL="0" indent="0">
              <a:buNone/>
            </a:pPr>
            <a:r>
              <a:rPr lang="en-US" altLang="ja-JP" dirty="0"/>
              <a:t> </a:t>
            </a:r>
            <a:r>
              <a:rPr lang="en-US" altLang="ja-JP" dirty="0" smtClean="0">
                <a:hlinkClick r:id="rId3"/>
              </a:rPr>
              <a:t>http</a:t>
            </a:r>
            <a:r>
              <a:rPr lang="en-US" altLang="ja-JP" dirty="0">
                <a:hlinkClick r:id="rId3"/>
              </a:rPr>
              <a:t>://</a:t>
            </a:r>
            <a:r>
              <a:rPr lang="en-US" altLang="ja-JP" dirty="0" smtClean="0">
                <a:hlinkClick r:id="rId3"/>
              </a:rPr>
              <a:t>www.jahep.org/files/ILC250GeVReport-EN-FINAL.pdf</a:t>
            </a:r>
            <a:endParaRPr lang="en-US" altLang="ja-JP" dirty="0" smtClean="0"/>
          </a:p>
          <a:p>
            <a:pPr marL="0" indent="0">
              <a:buNone/>
            </a:pPr>
            <a:r>
              <a:rPr lang="en-US" altLang="ja-JP" dirty="0"/>
              <a:t> </a:t>
            </a:r>
            <a:r>
              <a:rPr lang="en-US" altLang="ja-JP" dirty="0" smtClean="0"/>
              <a:t> The JAHEP statement </a:t>
            </a:r>
          </a:p>
          <a:p>
            <a:pPr marL="0" indent="0">
              <a:buNone/>
            </a:pPr>
            <a:r>
              <a:rPr lang="en-US" altLang="ja-JP" dirty="0">
                <a:hlinkClick r:id="rId4"/>
              </a:rPr>
              <a:t>http://</a:t>
            </a:r>
            <a:r>
              <a:rPr lang="en-US" altLang="ja-JP" dirty="0" smtClean="0">
                <a:hlinkClick r:id="rId4"/>
              </a:rPr>
              <a:t>www.jahep.org/files/JAHEP-ILCstatement-170816-EN.pdf</a:t>
            </a:r>
            <a:endParaRPr lang="en-US" altLang="ja-JP" dirty="0" smtClean="0"/>
          </a:p>
          <a:p>
            <a:pPr marL="0" indent="0">
              <a:buNone/>
            </a:pPr>
            <a:endParaRPr lang="en-US" altLang="ja-JP" dirty="0" smtClean="0"/>
          </a:p>
        </p:txBody>
      </p:sp>
      <p:sp>
        <p:nvSpPr>
          <p:cNvPr id="4" name="スライド番号プレースホルダー 3"/>
          <p:cNvSpPr>
            <a:spLocks noGrp="1"/>
          </p:cNvSpPr>
          <p:nvPr>
            <p:ph type="sldNum" sz="quarter" idx="12"/>
          </p:nvPr>
        </p:nvSpPr>
        <p:spPr/>
        <p:txBody>
          <a:bodyPr/>
          <a:lstStyle/>
          <a:p>
            <a:fld id="{F5BDA9AB-68BF-4C1C-A55C-6322ECA17994}" type="slidenum">
              <a:rPr kumimoji="1" lang="ja-JP" altLang="en-US" smtClean="0"/>
              <a:t>3</a:t>
            </a:fld>
            <a:endParaRPr kumimoji="1" lang="ja-JP" altLang="en-US"/>
          </a:p>
        </p:txBody>
      </p:sp>
    </p:spTree>
    <p:extLst>
      <p:ext uri="{BB962C8B-B14F-4D97-AF65-F5344CB8AC3E}">
        <p14:creationId xmlns:p14="http://schemas.microsoft.com/office/powerpoint/2010/main" val="32285858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コネクタ 42"/>
          <p:cNvCxnSpPr/>
          <p:nvPr/>
        </p:nvCxnSpPr>
        <p:spPr>
          <a:xfrm>
            <a:off x="15571" y="3301994"/>
            <a:ext cx="9188232" cy="13030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946" y="1811477"/>
            <a:ext cx="1698542" cy="319639"/>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477" b="0" i="0" u="none" strike="noStrike" kern="1200" cap="none" spc="0" normalizeH="0" baseline="0" noProof="0" dirty="0">
                <a:ln>
                  <a:noFill/>
                </a:ln>
                <a:solidFill>
                  <a:prstClr val="black"/>
                </a:solidFill>
                <a:effectLst/>
                <a:uLnTx/>
                <a:uFillTx/>
                <a:latin typeface="Gadugi"/>
                <a:ea typeface="MS UI Gothic"/>
                <a:cs typeface="+mn-cs"/>
              </a:rPr>
              <a:t>Government Level</a:t>
            </a:r>
            <a:endParaRPr kumimoji="1" lang="ja-JP" altLang="en-US" sz="1477" b="0" i="0" u="none" strike="noStrike" kern="1200" cap="none" spc="0" normalizeH="0" baseline="0" noProof="0" dirty="0">
              <a:ln>
                <a:noFill/>
              </a:ln>
              <a:solidFill>
                <a:prstClr val="black"/>
              </a:solidFill>
              <a:effectLst/>
              <a:uLnTx/>
              <a:uFillTx/>
              <a:latin typeface="Gadugi"/>
              <a:ea typeface="MS UI Gothic"/>
              <a:cs typeface="+mn-cs"/>
            </a:endParaRPr>
          </a:p>
        </p:txBody>
      </p:sp>
      <p:cxnSp>
        <p:nvCxnSpPr>
          <p:cNvPr id="3" name="直線矢印コネクタ 2"/>
          <p:cNvCxnSpPr/>
          <p:nvPr/>
        </p:nvCxnSpPr>
        <p:spPr>
          <a:xfrm flipV="1">
            <a:off x="1025459" y="1055521"/>
            <a:ext cx="764307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613803" y="711250"/>
            <a:ext cx="1005403" cy="376385"/>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846" b="0" i="0" u="none" strike="noStrike" kern="1200" cap="none" spc="0" normalizeH="0" baseline="0" noProof="0" dirty="0">
                <a:ln>
                  <a:noFill/>
                </a:ln>
                <a:solidFill>
                  <a:prstClr val="black"/>
                </a:solidFill>
                <a:effectLst/>
                <a:uLnTx/>
                <a:uFillTx/>
                <a:latin typeface="Gadugi"/>
                <a:ea typeface="MS UI Gothic"/>
                <a:cs typeface="+mn-cs"/>
              </a:rPr>
              <a:t>2018.12</a:t>
            </a:r>
            <a:endParaRPr kumimoji="1" lang="ja-JP" altLang="en-US" sz="1846"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5" name="テキスト ボックス 4"/>
          <p:cNvSpPr txBox="1"/>
          <p:nvPr/>
        </p:nvSpPr>
        <p:spPr>
          <a:xfrm>
            <a:off x="1708522" y="702802"/>
            <a:ext cx="877163" cy="376385"/>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846" b="0" i="0" u="none" strike="noStrike" kern="1200" cap="none" spc="0" normalizeH="0" baseline="0" noProof="0" dirty="0">
                <a:ln>
                  <a:noFill/>
                </a:ln>
                <a:solidFill>
                  <a:prstClr val="black"/>
                </a:solidFill>
                <a:effectLst/>
                <a:uLnTx/>
                <a:uFillTx/>
                <a:latin typeface="Gadugi"/>
                <a:ea typeface="MS UI Gothic"/>
                <a:cs typeface="+mn-cs"/>
              </a:rPr>
              <a:t>2019.3</a:t>
            </a:r>
            <a:endParaRPr kumimoji="1" lang="ja-JP" altLang="en-US" sz="1846"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6" name="テキスト ボックス 5"/>
          <p:cNvSpPr txBox="1"/>
          <p:nvPr/>
        </p:nvSpPr>
        <p:spPr>
          <a:xfrm>
            <a:off x="3852995" y="697611"/>
            <a:ext cx="877163" cy="376385"/>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846" b="0" i="0" u="none" strike="noStrike" kern="1200" cap="none" spc="0" normalizeH="0" baseline="0" noProof="0" dirty="0">
                <a:ln>
                  <a:noFill/>
                </a:ln>
                <a:solidFill>
                  <a:prstClr val="black"/>
                </a:solidFill>
                <a:effectLst/>
                <a:uLnTx/>
                <a:uFillTx/>
                <a:latin typeface="Gadugi"/>
                <a:ea typeface="MS UI Gothic"/>
                <a:cs typeface="+mn-cs"/>
              </a:rPr>
              <a:t>2020.5</a:t>
            </a:r>
            <a:endParaRPr kumimoji="1" lang="ja-JP" altLang="en-US" sz="1846"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7" name="テキスト ボックス 6"/>
          <p:cNvSpPr txBox="1"/>
          <p:nvPr/>
        </p:nvSpPr>
        <p:spPr>
          <a:xfrm>
            <a:off x="7826788" y="712893"/>
            <a:ext cx="792205" cy="376385"/>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846" b="0" i="0" u="none" strike="noStrike" kern="1200" cap="none" spc="0" normalizeH="0" baseline="0" noProof="0" dirty="0">
                <a:ln>
                  <a:noFill/>
                </a:ln>
                <a:solidFill>
                  <a:prstClr val="black"/>
                </a:solidFill>
                <a:effectLst/>
                <a:uLnTx/>
                <a:uFillTx/>
                <a:latin typeface="Gadugi"/>
                <a:ea typeface="MS UI Gothic"/>
                <a:cs typeface="+mn-cs"/>
              </a:rPr>
              <a:t>2024-</a:t>
            </a:r>
            <a:endParaRPr kumimoji="1" lang="ja-JP" altLang="en-US" sz="1846"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15" name="右矢印 14"/>
          <p:cNvSpPr/>
          <p:nvPr/>
        </p:nvSpPr>
        <p:spPr>
          <a:xfrm>
            <a:off x="2371082" y="1193983"/>
            <a:ext cx="2631301" cy="1125284"/>
          </a:xfrm>
          <a:prstGeom prst="rightArrow">
            <a:avLst>
              <a:gd name="adj1" fmla="val 50000"/>
              <a:gd name="adj2" fmla="val 7183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Gadugi"/>
              <a:ea typeface="MS UI Gothic"/>
              <a:cs typeface="+mn-cs"/>
            </a:endParaRPr>
          </a:p>
        </p:txBody>
      </p:sp>
      <p:sp>
        <p:nvSpPr>
          <p:cNvPr id="18" name="テキスト ボックス 17"/>
          <p:cNvSpPr txBox="1"/>
          <p:nvPr/>
        </p:nvSpPr>
        <p:spPr>
          <a:xfrm>
            <a:off x="2233682" y="1087278"/>
            <a:ext cx="2229260" cy="404726"/>
          </a:xfrm>
          <a:prstGeom prst="rect">
            <a:avLst/>
          </a:prstGeom>
          <a:noFill/>
        </p:spPr>
        <p:txBody>
          <a:bodyPr wrap="square" rtlCol="0">
            <a:spAutoFit/>
          </a:bodyP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en-US" sz="1015" b="0" i="0" u="none" strike="noStrike" kern="1200" cap="none" spc="0" normalizeH="0" baseline="0" noProof="0" dirty="0">
                <a:ln>
                  <a:noFill/>
                </a:ln>
                <a:solidFill>
                  <a:prstClr val="black"/>
                </a:solidFill>
                <a:effectLst/>
                <a:uLnTx/>
                <a:uFillTx/>
                <a:latin typeface="Gadugi"/>
                <a:ea typeface="MS UI Gothic"/>
                <a:cs typeface="+mn-cs"/>
              </a:rPr>
              <a:t>Discussion among governments</a:t>
            </a:r>
            <a:endParaRPr kumimoji="1" lang="en-US" altLang="ja-JP" sz="1015" b="0" i="0" u="none" strike="noStrike" kern="1200" cap="none" spc="0" normalizeH="0" baseline="0" noProof="0" dirty="0">
              <a:ln>
                <a:noFill/>
              </a:ln>
              <a:solidFill>
                <a:prstClr val="black"/>
              </a:solidFill>
              <a:effectLst/>
              <a:uLnTx/>
              <a:uFillTx/>
              <a:latin typeface="Gadugi"/>
              <a:ea typeface="MS UI Gothic"/>
              <a:cs typeface="+mn-cs"/>
            </a:endParaRPr>
          </a:p>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en-US" sz="1015" b="0" i="0" u="none" strike="noStrike" kern="1200" cap="none" spc="0" normalizeH="0" baseline="0" noProof="0" dirty="0">
                <a:ln>
                  <a:noFill/>
                </a:ln>
                <a:solidFill>
                  <a:prstClr val="black"/>
                </a:solidFill>
                <a:effectLst/>
                <a:uLnTx/>
                <a:uFillTx/>
                <a:latin typeface="Gadugi"/>
                <a:ea typeface="MS UI Gothic"/>
                <a:cs typeface="+mn-cs"/>
              </a:rPr>
              <a:t>Exchange of information</a:t>
            </a:r>
            <a:endParaRPr kumimoji="1" lang="ja-JP" altLang="en-US" sz="1015"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16" name="テキスト ボックス 15"/>
          <p:cNvSpPr txBox="1"/>
          <p:nvPr/>
        </p:nvSpPr>
        <p:spPr>
          <a:xfrm>
            <a:off x="99575" y="3900807"/>
            <a:ext cx="1914293" cy="31963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477" b="0" i="0" u="none" strike="noStrike" kern="1200" cap="none" spc="0" normalizeH="0" baseline="0" noProof="0" dirty="0">
                <a:ln>
                  <a:noFill/>
                </a:ln>
                <a:solidFill>
                  <a:prstClr val="black"/>
                </a:solidFill>
                <a:effectLst/>
                <a:uLnTx/>
                <a:uFillTx/>
                <a:latin typeface="Gadugi"/>
                <a:ea typeface="MS UI Gothic"/>
                <a:cs typeface="+mn-cs"/>
              </a:rPr>
              <a:t>Physicists Level</a:t>
            </a:r>
            <a:endParaRPr kumimoji="1" lang="en-US" altLang="ja-JP" sz="1477"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22" name="テキスト ボックス 21"/>
          <p:cNvSpPr txBox="1"/>
          <p:nvPr/>
        </p:nvSpPr>
        <p:spPr>
          <a:xfrm>
            <a:off x="2371082" y="1479565"/>
            <a:ext cx="2265647" cy="560923"/>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015" b="0" i="0" u="none" strike="noStrike" kern="1200" cap="none" spc="0" normalizeH="0" baseline="0" noProof="0" dirty="0">
                <a:ln>
                  <a:noFill/>
                </a:ln>
                <a:solidFill>
                  <a:prstClr val="white"/>
                </a:solidFill>
                <a:effectLst/>
                <a:uLnTx/>
                <a:uFillTx/>
                <a:latin typeface="Gadugi"/>
                <a:ea typeface="MS UI Gothic"/>
                <a:cs typeface="+mn-cs"/>
              </a:rPr>
              <a:t>Strengthen US-Japan Discussion Group, cost reduction R&amp;D, </a:t>
            </a:r>
            <a:endParaRPr kumimoji="1" lang="en-US" altLang="ja-JP" sz="1015" b="0" i="0" u="none" strike="noStrike" kern="1200" cap="none" spc="0" normalizeH="0" baseline="0" noProof="0" dirty="0">
              <a:ln>
                <a:noFill/>
              </a:ln>
              <a:solidFill>
                <a:prstClr val="white"/>
              </a:solidFill>
              <a:effectLst/>
              <a:uLnTx/>
              <a:uFillTx/>
              <a:latin typeface="Gadugi"/>
              <a:ea typeface="MS UI Gothic"/>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015" b="0" i="0" u="none" strike="noStrike" kern="1200" cap="none" spc="0" normalizeH="0" baseline="0" noProof="0" dirty="0">
                <a:ln>
                  <a:noFill/>
                </a:ln>
                <a:solidFill>
                  <a:prstClr val="white"/>
                </a:solidFill>
                <a:effectLst/>
                <a:uLnTx/>
                <a:uFillTx/>
                <a:latin typeface="Gadugi"/>
                <a:ea typeface="MS UI Gothic"/>
                <a:cs typeface="+mn-cs"/>
              </a:rPr>
              <a:t>governance discussion</a:t>
            </a:r>
            <a:endParaRPr kumimoji="1" lang="ja-JP" altLang="en-US" sz="1015" b="0" i="0" u="none" strike="noStrike" kern="1200" cap="none" spc="0" normalizeH="0" baseline="0" noProof="0" dirty="0">
              <a:ln>
                <a:noFill/>
              </a:ln>
              <a:solidFill>
                <a:prstClr val="white"/>
              </a:solidFill>
              <a:effectLst/>
              <a:uLnTx/>
              <a:uFillTx/>
              <a:latin typeface="Gadugi"/>
              <a:ea typeface="MS UI Gothic"/>
              <a:cs typeface="+mn-cs"/>
            </a:endParaRPr>
          </a:p>
        </p:txBody>
      </p:sp>
      <p:sp>
        <p:nvSpPr>
          <p:cNvPr id="25" name="右矢印 24"/>
          <p:cNvSpPr/>
          <p:nvPr/>
        </p:nvSpPr>
        <p:spPr>
          <a:xfrm>
            <a:off x="2371083" y="2036337"/>
            <a:ext cx="2608362" cy="99726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Gadugi"/>
              <a:ea typeface="MS UI Gothic"/>
              <a:cs typeface="+mn-cs"/>
            </a:endParaRPr>
          </a:p>
        </p:txBody>
      </p:sp>
      <p:sp>
        <p:nvSpPr>
          <p:cNvPr id="24" name="テキスト ボックス 23"/>
          <p:cNvSpPr txBox="1"/>
          <p:nvPr/>
        </p:nvSpPr>
        <p:spPr>
          <a:xfrm>
            <a:off x="2372928" y="2317951"/>
            <a:ext cx="2201244" cy="433324"/>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108" b="0" i="0" u="none" strike="noStrike" kern="1200" cap="none" spc="0" normalizeH="0" baseline="0" noProof="0" dirty="0">
                <a:ln>
                  <a:noFill/>
                </a:ln>
                <a:solidFill>
                  <a:prstClr val="white"/>
                </a:solidFill>
                <a:effectLst/>
                <a:uLnTx/>
                <a:uFillTx/>
                <a:latin typeface="Gadugi"/>
                <a:ea typeface="MS UI Gothic"/>
                <a:cs typeface="+mn-cs"/>
              </a:rPr>
              <a:t>Establish Discussion Group with </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108" b="0" i="0" u="none" strike="noStrike" kern="1200" cap="none" spc="0" normalizeH="0" baseline="0" noProof="0" dirty="0">
                <a:ln>
                  <a:noFill/>
                </a:ln>
                <a:solidFill>
                  <a:prstClr val="white"/>
                </a:solidFill>
                <a:effectLst/>
                <a:uLnTx/>
                <a:uFillTx/>
                <a:latin typeface="Gadugi"/>
                <a:ea typeface="MS UI Gothic"/>
                <a:cs typeface="+mn-cs"/>
              </a:rPr>
              <a:t>the  European partners </a:t>
            </a:r>
            <a:endParaRPr kumimoji="1" lang="en-US" altLang="ja-JP" sz="1108" b="0" i="0" u="none" strike="noStrike" kern="1200" cap="none" spc="0" normalizeH="0" baseline="0" noProof="0" dirty="0">
              <a:ln>
                <a:noFill/>
              </a:ln>
              <a:solidFill>
                <a:prstClr val="white"/>
              </a:solidFill>
              <a:effectLst/>
              <a:uLnTx/>
              <a:uFillTx/>
              <a:latin typeface="Gadugi"/>
              <a:ea typeface="MS UI Gothic"/>
              <a:cs typeface="+mn-cs"/>
            </a:endParaRPr>
          </a:p>
        </p:txBody>
      </p:sp>
      <p:sp>
        <p:nvSpPr>
          <p:cNvPr id="28" name="右矢印 27"/>
          <p:cNvSpPr/>
          <p:nvPr/>
        </p:nvSpPr>
        <p:spPr>
          <a:xfrm>
            <a:off x="2274633" y="5686430"/>
            <a:ext cx="2704812" cy="345481"/>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Gadugi"/>
              <a:ea typeface="MS UI Gothic"/>
              <a:cs typeface="+mn-cs"/>
            </a:endParaRPr>
          </a:p>
        </p:txBody>
      </p:sp>
      <p:sp>
        <p:nvSpPr>
          <p:cNvPr id="9" name="テキスト ボックス 8"/>
          <p:cNvSpPr txBox="1"/>
          <p:nvPr/>
        </p:nvSpPr>
        <p:spPr>
          <a:xfrm>
            <a:off x="1562584" y="3970133"/>
            <a:ext cx="1626094" cy="2485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015" b="0" i="0" u="none" strike="noStrike" kern="1200" cap="none" spc="0" normalizeH="0" baseline="0" noProof="0" dirty="0">
                <a:ln>
                  <a:noFill/>
                </a:ln>
                <a:solidFill>
                  <a:prstClr val="black"/>
                </a:solidFill>
                <a:effectLst/>
                <a:uLnTx/>
                <a:uFillTx/>
                <a:latin typeface="Gadugi"/>
                <a:ea typeface="MS UI Gothic"/>
                <a:cs typeface="+mn-cs"/>
              </a:rPr>
              <a:t>LCB/ICFA mtgs. @ Tokyo</a:t>
            </a:r>
            <a:endParaRPr kumimoji="1" lang="ja-JP" altLang="en-US" sz="1015" b="0" i="0" u="none" strike="noStrike" kern="1200" cap="none" spc="0" normalizeH="0" baseline="0" noProof="0" dirty="0">
              <a:ln>
                <a:noFill/>
              </a:ln>
              <a:solidFill>
                <a:prstClr val="black"/>
              </a:solidFill>
              <a:effectLst/>
              <a:uLnTx/>
              <a:uFillTx/>
              <a:latin typeface="Gadugi"/>
              <a:ea typeface="MS UI Gothic"/>
              <a:cs typeface="+mn-cs"/>
            </a:endParaRPr>
          </a:p>
        </p:txBody>
      </p:sp>
      <p:cxnSp>
        <p:nvCxnSpPr>
          <p:cNvPr id="30" name="直線矢印コネクタ 29"/>
          <p:cNvCxnSpPr>
            <a:cxnSpLocks/>
          </p:cNvCxnSpPr>
          <p:nvPr/>
        </p:nvCxnSpPr>
        <p:spPr>
          <a:xfrm>
            <a:off x="2249313" y="4213318"/>
            <a:ext cx="0" cy="5972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cxnSpLocks/>
          </p:cNvCxnSpPr>
          <p:nvPr/>
        </p:nvCxnSpPr>
        <p:spPr>
          <a:xfrm flipV="1">
            <a:off x="4689596" y="4389805"/>
            <a:ext cx="0" cy="4044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1788743" y="1082225"/>
            <a:ext cx="582339" cy="1985164"/>
          </a:xfrm>
          <a:prstGeom prst="rect">
            <a:avLst/>
          </a:prstGeom>
          <a:solidFill>
            <a:schemeClr val="accent2"/>
          </a:solidFill>
        </p:spPr>
        <p:style>
          <a:lnRef idx="2">
            <a:schemeClr val="accent5"/>
          </a:lnRef>
          <a:fillRef idx="1">
            <a:schemeClr val="lt1"/>
          </a:fillRef>
          <a:effectRef idx="0">
            <a:schemeClr val="accent5"/>
          </a:effectRef>
          <a:fontRef idx="minor">
            <a:schemeClr val="dk1"/>
          </a:fontRef>
        </p:style>
        <p:txBody>
          <a:bodyPr vert="eaVert" wrap="square" rtlCol="0">
            <a:spAutoFit/>
          </a:bodyP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Gadugi"/>
                <a:ea typeface="MS UI Gothic"/>
                <a:cs typeface="+mn-cs"/>
              </a:rPr>
              <a:t>Announcement</a:t>
            </a:r>
          </a:p>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Gadugi"/>
                <a:ea typeface="MS UI Gothic"/>
                <a:cs typeface="+mn-cs"/>
              </a:rPr>
              <a:t>by</a:t>
            </a:r>
            <a:r>
              <a:rPr kumimoji="1" lang="ja-JP" altLang="en-US" sz="1292" b="0" i="0" u="none" strike="noStrike" kern="1200" cap="none" spc="0" normalizeH="0" baseline="0" noProof="0" dirty="0">
                <a:ln>
                  <a:noFill/>
                </a:ln>
                <a:solidFill>
                  <a:prstClr val="black"/>
                </a:solidFill>
                <a:effectLst/>
                <a:uLnTx/>
                <a:uFillTx/>
                <a:latin typeface="Gadugi"/>
                <a:ea typeface="MS UI Gothic"/>
                <a:cs typeface="+mn-cs"/>
              </a:rPr>
              <a:t> </a:t>
            </a:r>
            <a:r>
              <a:rPr kumimoji="1" lang="en-US" altLang="ja-JP" sz="1292" b="0" i="0" u="none" strike="noStrike" kern="1200" cap="none" spc="0" normalizeH="0" baseline="0" noProof="0" dirty="0">
                <a:ln>
                  <a:noFill/>
                </a:ln>
                <a:solidFill>
                  <a:prstClr val="black"/>
                </a:solidFill>
                <a:effectLst/>
                <a:uLnTx/>
                <a:uFillTx/>
                <a:latin typeface="Gadugi"/>
                <a:ea typeface="MS UI Gothic"/>
                <a:cs typeface="+mn-cs"/>
              </a:rPr>
              <a:t>Japanese government</a:t>
            </a:r>
            <a:endParaRPr kumimoji="1" lang="ja-JP" altLang="en-US" sz="1292"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55" name="テキスト ボックス 54"/>
          <p:cNvSpPr txBox="1"/>
          <p:nvPr/>
        </p:nvSpPr>
        <p:spPr>
          <a:xfrm>
            <a:off x="2537447" y="5748619"/>
            <a:ext cx="2343912" cy="220188"/>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831" b="0" i="0" u="none" strike="noStrike" kern="1200" cap="none" spc="0" normalizeH="0" baseline="0" noProof="0" dirty="0">
                <a:ln>
                  <a:noFill/>
                </a:ln>
                <a:solidFill>
                  <a:prstClr val="black"/>
                </a:solidFill>
                <a:effectLst/>
                <a:uLnTx/>
                <a:uFillTx/>
                <a:latin typeface="Gadugi"/>
                <a:ea typeface="MS UI Gothic"/>
                <a:cs typeface="+mn-cs"/>
              </a:rPr>
              <a:t>Talks with other countries</a:t>
            </a:r>
          </a:p>
        </p:txBody>
      </p:sp>
      <p:sp>
        <p:nvSpPr>
          <p:cNvPr id="58" name="テキスト ボックス 57"/>
          <p:cNvSpPr txBox="1"/>
          <p:nvPr/>
        </p:nvSpPr>
        <p:spPr>
          <a:xfrm>
            <a:off x="4958036" y="1193982"/>
            <a:ext cx="582339" cy="4612416"/>
          </a:xfrm>
          <a:prstGeom prst="rect">
            <a:avLst/>
          </a:prstGeom>
          <a:solidFill>
            <a:schemeClr val="accent2"/>
          </a:solidFill>
        </p:spPr>
        <p:style>
          <a:lnRef idx="2">
            <a:schemeClr val="accent5"/>
          </a:lnRef>
          <a:fillRef idx="1">
            <a:schemeClr val="lt1"/>
          </a:fillRef>
          <a:effectRef idx="0">
            <a:schemeClr val="accent5"/>
          </a:effectRef>
          <a:fontRef idx="minor">
            <a:schemeClr val="dk1"/>
          </a:fontRef>
        </p:style>
        <p:txBody>
          <a:bodyPr vert="eaVert" wrap="square" rtlCol="0">
            <a:spAutoFit/>
          </a:bodyP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Gadugi"/>
                <a:ea typeface="MS UI Gothic"/>
                <a:cs typeface="+mn-cs"/>
              </a:rPr>
              <a:t>Start negotiations among governments </a:t>
            </a:r>
            <a:endParaRPr kumimoji="1" lang="ja-JP" altLang="en-US" sz="1292" b="0" i="0" u="none" strike="noStrike" kern="1200" cap="none" spc="0" normalizeH="0" baseline="0" noProof="0" dirty="0">
              <a:ln>
                <a:noFill/>
              </a:ln>
              <a:solidFill>
                <a:prstClr val="black"/>
              </a:solidFill>
              <a:effectLst/>
              <a:uLnTx/>
              <a:uFillTx/>
              <a:latin typeface="Gadugi"/>
              <a:ea typeface="MS UI Gothic"/>
              <a:cs typeface="+mn-cs"/>
            </a:endParaRPr>
          </a:p>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Gadugi"/>
                <a:ea typeface="MS UI Gothic"/>
                <a:cs typeface="+mn-cs"/>
              </a:rPr>
              <a:t> on international sharing</a:t>
            </a:r>
          </a:p>
        </p:txBody>
      </p:sp>
      <p:sp>
        <p:nvSpPr>
          <p:cNvPr id="60" name="右矢印 59"/>
          <p:cNvSpPr/>
          <p:nvPr/>
        </p:nvSpPr>
        <p:spPr>
          <a:xfrm>
            <a:off x="5531329" y="1289456"/>
            <a:ext cx="2703576" cy="129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Gadugi"/>
              <a:ea typeface="MS UI Gothic"/>
              <a:cs typeface="+mn-cs"/>
            </a:endParaRPr>
          </a:p>
        </p:txBody>
      </p:sp>
      <p:sp>
        <p:nvSpPr>
          <p:cNvPr id="61" name="右矢印 60"/>
          <p:cNvSpPr/>
          <p:nvPr/>
        </p:nvSpPr>
        <p:spPr>
          <a:xfrm>
            <a:off x="6831629" y="3950287"/>
            <a:ext cx="1399589" cy="132852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Gadugi"/>
              <a:ea typeface="MS UI Gothic"/>
              <a:cs typeface="+mn-cs"/>
            </a:endParaRPr>
          </a:p>
        </p:txBody>
      </p:sp>
      <p:sp>
        <p:nvSpPr>
          <p:cNvPr id="62" name="テキスト ボックス 61"/>
          <p:cNvSpPr txBox="1"/>
          <p:nvPr/>
        </p:nvSpPr>
        <p:spPr>
          <a:xfrm>
            <a:off x="5531330" y="1633255"/>
            <a:ext cx="2435310" cy="603820"/>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108" b="1" i="0" u="none" strike="noStrike" kern="1200" cap="none" spc="0" normalizeH="0" baseline="0" noProof="0" dirty="0">
                <a:ln>
                  <a:noFill/>
                </a:ln>
                <a:solidFill>
                  <a:prstClr val="white"/>
                </a:solidFill>
                <a:effectLst/>
                <a:uLnTx/>
                <a:uFillTx/>
                <a:latin typeface="Gadugi"/>
                <a:ea typeface="MS UI Gothic"/>
                <a:cs typeface="+mn-cs"/>
              </a:rPr>
              <a:t>Full-scale negotiation among </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108" b="1" i="0" u="none" strike="noStrike" kern="1200" cap="none" spc="0" normalizeH="0" baseline="0" noProof="0" dirty="0">
                <a:ln>
                  <a:noFill/>
                </a:ln>
                <a:solidFill>
                  <a:prstClr val="white"/>
                </a:solidFill>
                <a:effectLst/>
                <a:uLnTx/>
                <a:uFillTx/>
                <a:latin typeface="Gadugi"/>
                <a:ea typeface="MS UI Gothic"/>
                <a:cs typeface="+mn-cs"/>
              </a:rPr>
              <a:t>governments </a:t>
            </a:r>
            <a:r>
              <a:rPr kumimoji="1" lang="mr-IN" altLang="en-US" sz="1108" b="1" i="0" u="none" strike="noStrike" kern="1200" cap="none" spc="0" normalizeH="0" baseline="0" noProof="0" dirty="0">
                <a:ln>
                  <a:noFill/>
                </a:ln>
                <a:solidFill>
                  <a:prstClr val="white"/>
                </a:solidFill>
                <a:effectLst/>
                <a:uLnTx/>
                <a:uFillTx/>
                <a:latin typeface="Gadugi"/>
                <a:ea typeface="MS UI Gothic"/>
                <a:cs typeface="Mangal" panose="02040503050203030202" pitchFamily="18" charset="0"/>
              </a:rPr>
              <a:t>–</a:t>
            </a:r>
            <a:r>
              <a:rPr kumimoji="1" lang="en-US" altLang="en-US" sz="1108" b="1" i="0" u="none" strike="noStrike" kern="1200" cap="none" spc="0" normalizeH="0" baseline="0" noProof="0" dirty="0">
                <a:ln>
                  <a:noFill/>
                </a:ln>
                <a:solidFill>
                  <a:prstClr val="white"/>
                </a:solidFill>
                <a:effectLst/>
                <a:uLnTx/>
                <a:uFillTx/>
                <a:latin typeface="Gadugi"/>
                <a:ea typeface="MS UI Gothic"/>
                <a:cs typeface="+mn-cs"/>
              </a:rPr>
              <a:t> specification of</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108" b="1" i="0" u="none" strike="noStrike" kern="1200" cap="none" spc="0" normalizeH="0" baseline="0" noProof="0" dirty="0">
                <a:ln>
                  <a:noFill/>
                </a:ln>
                <a:solidFill>
                  <a:prstClr val="white"/>
                </a:solidFill>
                <a:effectLst/>
                <a:uLnTx/>
                <a:uFillTx/>
                <a:latin typeface="Gadugi"/>
                <a:ea typeface="MS UI Gothic"/>
                <a:cs typeface="+mn-cs"/>
              </a:rPr>
              <a:t>conditions and processes</a:t>
            </a:r>
          </a:p>
        </p:txBody>
      </p:sp>
      <p:sp>
        <p:nvSpPr>
          <p:cNvPr id="63" name="テキスト ボックス 62"/>
          <p:cNvSpPr txBox="1"/>
          <p:nvPr/>
        </p:nvSpPr>
        <p:spPr>
          <a:xfrm>
            <a:off x="6841033" y="4327924"/>
            <a:ext cx="1260454" cy="461665"/>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Gadugi"/>
                <a:ea typeface="MS UI Gothic"/>
                <a:cs typeface="+mn-cs"/>
              </a:rPr>
              <a:t>ILC pre-lab</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Gadugi"/>
                <a:ea typeface="MS UI Gothic"/>
                <a:cs typeface="+mn-cs"/>
              </a:rPr>
              <a:t>(4 years)</a:t>
            </a:r>
            <a:endParaRPr kumimoji="1" lang="ja-JP" altLang="en-US" sz="1200" b="0" i="0" u="none" strike="noStrike" kern="1200" cap="none" spc="0" normalizeH="0" baseline="0" noProof="0" dirty="0">
              <a:ln>
                <a:noFill/>
              </a:ln>
              <a:solidFill>
                <a:prstClr val="black"/>
              </a:solidFill>
              <a:effectLst/>
              <a:uLnTx/>
              <a:uFillTx/>
              <a:latin typeface="Gadugi"/>
              <a:ea typeface="MS UI Gothic"/>
              <a:cs typeface="+mn-cs"/>
            </a:endParaRPr>
          </a:p>
        </p:txBody>
      </p:sp>
      <p:grpSp>
        <p:nvGrpSpPr>
          <p:cNvPr id="38" name="グループ化 37"/>
          <p:cNvGrpSpPr/>
          <p:nvPr/>
        </p:nvGrpSpPr>
        <p:grpSpPr>
          <a:xfrm>
            <a:off x="8117454" y="1483099"/>
            <a:ext cx="1005008" cy="3633455"/>
            <a:chOff x="7737475" y="2151218"/>
            <a:chExt cx="1053325" cy="3523399"/>
          </a:xfrm>
        </p:grpSpPr>
        <p:sp>
          <p:nvSpPr>
            <p:cNvPr id="37" name="正方形/長方形 36"/>
            <p:cNvSpPr/>
            <p:nvPr/>
          </p:nvSpPr>
          <p:spPr>
            <a:xfrm>
              <a:off x="7856708" y="2151218"/>
              <a:ext cx="910997" cy="3523399"/>
            </a:xfrm>
            <a:prstGeom prst="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Gadugi"/>
                <a:ea typeface="MS UI Gothic"/>
                <a:cs typeface="+mn-cs"/>
              </a:endParaRPr>
            </a:p>
          </p:txBody>
        </p:sp>
        <p:sp>
          <p:nvSpPr>
            <p:cNvPr id="68" name="テキスト ボックス 67"/>
            <p:cNvSpPr txBox="1"/>
            <p:nvPr/>
          </p:nvSpPr>
          <p:spPr>
            <a:xfrm>
              <a:off x="7737475" y="2296824"/>
              <a:ext cx="610335" cy="337779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eaVert" wrap="square" rtlCol="0">
              <a:spAutoFit/>
            </a:bodyP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en-US" sz="1292" b="0" i="0" u="none" strike="noStrike" kern="1200" cap="none" spc="0" normalizeH="0" baseline="0" noProof="0" dirty="0">
                  <a:ln>
                    <a:noFill/>
                  </a:ln>
                  <a:solidFill>
                    <a:prstClr val="black"/>
                  </a:solidFill>
                  <a:effectLst/>
                  <a:uLnTx/>
                  <a:uFillTx/>
                  <a:latin typeface="Gadugi"/>
                  <a:ea typeface="MS UI Gothic"/>
                  <a:cs typeface="+mn-cs"/>
                </a:rPr>
                <a:t>Final agreement among governments</a:t>
              </a:r>
            </a:p>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en-US" sz="1292" b="0" i="0" u="none" strike="noStrike" kern="1200" cap="none" spc="0" normalizeH="0" baseline="0" noProof="0" dirty="0">
                  <a:ln>
                    <a:noFill/>
                  </a:ln>
                  <a:solidFill>
                    <a:prstClr val="black"/>
                  </a:solidFill>
                  <a:effectLst/>
                  <a:uLnTx/>
                  <a:uFillTx/>
                  <a:latin typeface="Gadugi"/>
                  <a:ea typeface="MS UI Gothic"/>
                  <a:cs typeface="+mn-cs"/>
                </a:rPr>
                <a:t> on construction</a:t>
              </a:r>
              <a:endParaRPr kumimoji="1" lang="en-US" altLang="ja-JP" sz="1292"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12" name="テキスト ボックス 11"/>
            <p:cNvSpPr txBox="1"/>
            <p:nvPr/>
          </p:nvSpPr>
          <p:spPr>
            <a:xfrm>
              <a:off x="8329183" y="2168875"/>
              <a:ext cx="461617" cy="2270241"/>
            </a:xfrm>
            <a:prstGeom prst="rect">
              <a:avLst/>
            </a:prstGeom>
            <a:noFill/>
          </p:spPr>
          <p:txBody>
            <a:bodyPr vert="eaVert"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662" b="0" i="0" u="none" strike="noStrike" kern="1200" cap="none" spc="0" normalizeH="0" baseline="0" noProof="0" dirty="0">
                  <a:ln>
                    <a:noFill/>
                  </a:ln>
                  <a:solidFill>
                    <a:prstClr val="black"/>
                  </a:solidFill>
                  <a:effectLst/>
                  <a:uLnTx/>
                  <a:uFillTx/>
                  <a:latin typeface="Gadugi"/>
                  <a:ea typeface="MS UI Gothic"/>
                  <a:cs typeface="+mn-cs"/>
                </a:rPr>
                <a:t>Start construction of ILC</a:t>
              </a:r>
              <a:endParaRPr kumimoji="1" lang="ja-JP" altLang="en-US" sz="1662"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13" name="右矢印 12"/>
            <p:cNvSpPr/>
            <p:nvPr/>
          </p:nvSpPr>
          <p:spPr>
            <a:xfrm>
              <a:off x="8236859" y="3459651"/>
              <a:ext cx="214687" cy="45536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Gadugi"/>
                <a:ea typeface="MS UI Gothic"/>
                <a:cs typeface="+mn-cs"/>
              </a:endParaRPr>
            </a:p>
          </p:txBody>
        </p:sp>
      </p:grpSp>
      <p:sp>
        <p:nvSpPr>
          <p:cNvPr id="39" name="テキスト ボックス 38"/>
          <p:cNvSpPr txBox="1"/>
          <p:nvPr/>
        </p:nvSpPr>
        <p:spPr>
          <a:xfrm>
            <a:off x="15571" y="6257556"/>
            <a:ext cx="8854892" cy="348044"/>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Gadugi"/>
                <a:ea typeface="MS UI Gothic"/>
                <a:cs typeface="+mn-cs"/>
              </a:rPr>
              <a:t>＊</a:t>
            </a:r>
            <a:r>
              <a:rPr kumimoji="1" lang="en-US" altLang="ja-JP" sz="831" b="0" i="0" u="none" strike="noStrike" kern="1200" cap="none" spc="0" normalizeH="0" baseline="0" noProof="0" dirty="0">
                <a:ln>
                  <a:noFill/>
                </a:ln>
                <a:solidFill>
                  <a:prstClr val="black"/>
                </a:solidFill>
                <a:effectLst/>
                <a:uLnTx/>
                <a:uFillTx/>
                <a:latin typeface="Gadugi"/>
                <a:ea typeface="MS UI Gothic"/>
                <a:cs typeface="+mn-cs"/>
              </a:rPr>
              <a:t>ICFA: international organization of researchers consisting of directors of world’s major accelerator labs and representatives of researchers</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Gadugi"/>
                <a:ea typeface="MS UI Gothic"/>
                <a:cs typeface="+mn-cs"/>
              </a:rPr>
              <a:t>＊</a:t>
            </a:r>
            <a:r>
              <a:rPr kumimoji="1" lang="en-US" altLang="ja-JP" sz="831" b="0" i="0" u="none" strike="noStrike" kern="1200" cap="none" spc="0" normalizeH="0" baseline="0" noProof="0" dirty="0">
                <a:ln>
                  <a:noFill/>
                </a:ln>
                <a:solidFill>
                  <a:prstClr val="black"/>
                </a:solidFill>
                <a:effectLst/>
                <a:uLnTx/>
                <a:uFillTx/>
                <a:latin typeface="Gadugi"/>
                <a:ea typeface="MS UI Gothic"/>
                <a:cs typeface="+mn-cs"/>
              </a:rPr>
              <a:t>ILC pre-lab: International research organization for the preparation of ILC based on agreements among world’s major accelerator labs such as KEK, CERN, FNAL, DESY etc.</a:t>
            </a:r>
            <a:endParaRPr kumimoji="1" lang="ja-JP" altLang="en-US" sz="831"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40" name="タイトル 1">
            <a:extLst>
              <a:ext uri="{FF2B5EF4-FFF2-40B4-BE49-F238E27FC236}">
                <a16:creationId xmlns:a16="http://schemas.microsoft.com/office/drawing/2014/main" id="{D95508A8-E95B-4C4E-85F7-1CCDBCFF0F86}"/>
              </a:ext>
            </a:extLst>
          </p:cNvPr>
          <p:cNvSpPr txBox="1">
            <a:spLocks/>
          </p:cNvSpPr>
          <p:nvPr/>
        </p:nvSpPr>
        <p:spPr>
          <a:xfrm>
            <a:off x="57946" y="93402"/>
            <a:ext cx="8440615" cy="770206"/>
          </a:xfrm>
          <a:prstGeom prst="rect">
            <a:avLst/>
          </a:prstGeom>
        </p:spPr>
        <p:txBody>
          <a:bodyPr vert="horz" lIns="84406" tIns="42203" rIns="84406" bIns="42203"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844083" rtl="0" eaLnBrk="1" fontAlgn="auto" latinLnBrk="0" hangingPunct="1">
              <a:lnSpc>
                <a:spcPct val="90000"/>
              </a:lnSpc>
              <a:spcBef>
                <a:spcPct val="0"/>
              </a:spcBef>
              <a:spcAft>
                <a:spcPts val="0"/>
              </a:spcAft>
              <a:buClrTx/>
              <a:buSzTx/>
              <a:buFontTx/>
              <a:buNone/>
              <a:tabLst/>
              <a:defRPr/>
            </a:pPr>
            <a:r>
              <a:rPr kumimoji="1" lang="en-US" altLang="ja-JP" sz="1662" b="0" i="0" u="none" strike="noStrike" kern="1200" cap="none" spc="0" normalizeH="0" baseline="0" noProof="0" dirty="0">
                <a:ln>
                  <a:noFill/>
                </a:ln>
                <a:solidFill>
                  <a:prstClr val="black"/>
                </a:solidFill>
                <a:effectLst/>
                <a:uLnTx/>
                <a:uFillTx/>
                <a:latin typeface="Gadugi"/>
                <a:ea typeface="MS UI Gothic"/>
                <a:cs typeface="+mj-cs"/>
              </a:rPr>
              <a:t>Processes and Approximate Timelines Toward Realization of ILC (Physicists’ view)</a:t>
            </a:r>
            <a:endParaRPr kumimoji="1" lang="ja-JP" altLang="en-US" sz="1662" b="0" i="0" u="none" strike="noStrike" kern="1200" cap="none" spc="0" normalizeH="0" baseline="0" noProof="0" dirty="0">
              <a:ln>
                <a:noFill/>
              </a:ln>
              <a:solidFill>
                <a:prstClr val="black"/>
              </a:solidFill>
              <a:effectLst/>
              <a:uLnTx/>
              <a:uFillTx/>
              <a:latin typeface="Gadugi"/>
              <a:ea typeface="MS UI Gothic"/>
              <a:cs typeface="+mj-cs"/>
            </a:endParaRPr>
          </a:p>
        </p:txBody>
      </p:sp>
      <p:cxnSp>
        <p:nvCxnSpPr>
          <p:cNvPr id="42" name="直線矢印コネクタ 41">
            <a:extLst>
              <a:ext uri="{FF2B5EF4-FFF2-40B4-BE49-F238E27FC236}">
                <a16:creationId xmlns:a16="http://schemas.microsoft.com/office/drawing/2014/main" id="{5782BE94-9808-E24A-AC6D-66508F4B5724}"/>
              </a:ext>
            </a:extLst>
          </p:cNvPr>
          <p:cNvCxnSpPr>
            <a:cxnSpLocks/>
          </p:cNvCxnSpPr>
          <p:nvPr/>
        </p:nvCxnSpPr>
        <p:spPr>
          <a:xfrm>
            <a:off x="2122278" y="3060259"/>
            <a:ext cx="0" cy="92406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ED415DB7-340F-2941-A9D5-58B34B0AA675}"/>
              </a:ext>
            </a:extLst>
          </p:cNvPr>
          <p:cNvSpPr txBox="1"/>
          <p:nvPr/>
        </p:nvSpPr>
        <p:spPr>
          <a:xfrm>
            <a:off x="1654199" y="3658521"/>
            <a:ext cx="481222" cy="348109"/>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662"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3/7</a:t>
            </a:r>
            <a:endParaRPr kumimoji="1" lang="ja-JP" altLang="en-US" sz="1662"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51" name="右矢印 50">
            <a:extLst>
              <a:ext uri="{FF2B5EF4-FFF2-40B4-BE49-F238E27FC236}">
                <a16:creationId xmlns:a16="http://schemas.microsoft.com/office/drawing/2014/main" id="{950EA246-08C0-2649-91D3-C1BAD89A4C1C}"/>
              </a:ext>
            </a:extLst>
          </p:cNvPr>
          <p:cNvSpPr/>
          <p:nvPr/>
        </p:nvSpPr>
        <p:spPr>
          <a:xfrm>
            <a:off x="146793" y="5962537"/>
            <a:ext cx="6607354" cy="368613"/>
          </a:xfrm>
          <a:prstGeom prst="rightArrow">
            <a:avLst>
              <a:gd name="adj1" fmla="val 64434"/>
              <a:gd name="adj2" fmla="val 50000"/>
            </a:avLst>
          </a:prstGeom>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Gadugi"/>
              <a:ea typeface="MS UI Gothic"/>
              <a:cs typeface="+mn-cs"/>
            </a:endParaRPr>
          </a:p>
        </p:txBody>
      </p:sp>
      <p:sp>
        <p:nvSpPr>
          <p:cNvPr id="8" name="正方形/長方形 7"/>
          <p:cNvSpPr/>
          <p:nvPr/>
        </p:nvSpPr>
        <p:spPr>
          <a:xfrm>
            <a:off x="168670" y="6009811"/>
            <a:ext cx="6580396" cy="26282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Gadugi"/>
                <a:ea typeface="MS UI Gothic"/>
                <a:cs typeface="+mn-cs"/>
              </a:rPr>
              <a:t>Good enough design f</a:t>
            </a:r>
            <a:r>
              <a:rPr kumimoji="1" lang="en-US" altLang="en-US" sz="1108" b="0" i="0" u="none" strike="noStrike" kern="1200" cap="none" spc="0" normalizeH="0" baseline="0" noProof="0" dirty="0">
                <a:ln>
                  <a:noFill/>
                </a:ln>
                <a:solidFill>
                  <a:prstClr val="black"/>
                </a:solidFill>
                <a:effectLst/>
                <a:uLnTx/>
                <a:uFillTx/>
                <a:latin typeface="Gadugi"/>
                <a:ea typeface="MS UI Gothic"/>
                <a:cs typeface="+mn-cs"/>
              </a:rPr>
              <a:t>or the final approval of construction, resolution of  remaining technical issues </a:t>
            </a:r>
            <a:endParaRPr kumimoji="1" lang="en-US" altLang="ja-JP" sz="1108"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54" name="テキスト ボックス 53">
            <a:extLst>
              <a:ext uri="{FF2B5EF4-FFF2-40B4-BE49-F238E27FC236}">
                <a16:creationId xmlns:a16="http://schemas.microsoft.com/office/drawing/2014/main" id="{2103AD1E-2E7E-C54A-8652-2B725DAD3288}"/>
              </a:ext>
            </a:extLst>
          </p:cNvPr>
          <p:cNvSpPr txBox="1"/>
          <p:nvPr/>
        </p:nvSpPr>
        <p:spPr>
          <a:xfrm>
            <a:off x="2200355" y="3479354"/>
            <a:ext cx="1302018" cy="262829"/>
          </a:xfrm>
          <a:prstGeom prst="rect">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108" b="1" i="0" u="none" strike="noStrike" kern="1200" cap="none" spc="0" normalizeH="0" baseline="0" noProof="0" dirty="0">
                <a:ln>
                  <a:noFill/>
                </a:ln>
                <a:solidFill>
                  <a:prstClr val="black"/>
                </a:solidFill>
                <a:effectLst/>
                <a:uLnTx/>
                <a:uFillTx/>
                <a:latin typeface="Gadugi"/>
                <a:ea typeface="MS UI Gothic"/>
                <a:cs typeface="+mn-cs"/>
              </a:rPr>
              <a:t>SCJ Master Plan</a:t>
            </a:r>
            <a:endParaRPr kumimoji="1" lang="en-US" altLang="ja-JP" sz="1108" b="1"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47" name="屈折矢印 46">
            <a:extLst>
              <a:ext uri="{FF2B5EF4-FFF2-40B4-BE49-F238E27FC236}">
                <a16:creationId xmlns:a16="http://schemas.microsoft.com/office/drawing/2014/main" id="{7BB357DF-BD16-C94E-933D-6861C8ABC2A1}"/>
              </a:ext>
            </a:extLst>
          </p:cNvPr>
          <p:cNvSpPr/>
          <p:nvPr/>
        </p:nvSpPr>
        <p:spPr>
          <a:xfrm>
            <a:off x="6760789" y="5138226"/>
            <a:ext cx="499267" cy="1101168"/>
          </a:xfrm>
          <a:prstGeom prst="bentUpArrow">
            <a:avLst>
              <a:gd name="adj1" fmla="val 50000"/>
              <a:gd name="adj2" fmla="val 25000"/>
              <a:gd name="adj3" fmla="val 2500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64" name="右矢印 63">
            <a:extLst>
              <a:ext uri="{FF2B5EF4-FFF2-40B4-BE49-F238E27FC236}">
                <a16:creationId xmlns:a16="http://schemas.microsoft.com/office/drawing/2014/main" id="{89B0C4D7-8FD3-AA46-80A6-49E04C7E014C}"/>
              </a:ext>
            </a:extLst>
          </p:cNvPr>
          <p:cNvSpPr/>
          <p:nvPr/>
        </p:nvSpPr>
        <p:spPr>
          <a:xfrm>
            <a:off x="110854" y="5138228"/>
            <a:ext cx="2163779" cy="750369"/>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Gadugi"/>
              <a:ea typeface="MS UI Gothic"/>
              <a:cs typeface="+mn-cs"/>
            </a:endParaRPr>
          </a:p>
        </p:txBody>
      </p:sp>
      <p:sp>
        <p:nvSpPr>
          <p:cNvPr id="48" name="テキスト ボックス 47">
            <a:extLst>
              <a:ext uri="{FF2B5EF4-FFF2-40B4-BE49-F238E27FC236}">
                <a16:creationId xmlns:a16="http://schemas.microsoft.com/office/drawing/2014/main" id="{31F99040-18B8-494C-83E4-007901F77652}"/>
              </a:ext>
            </a:extLst>
          </p:cNvPr>
          <p:cNvSpPr txBox="1"/>
          <p:nvPr/>
        </p:nvSpPr>
        <p:spPr>
          <a:xfrm>
            <a:off x="180393" y="5300049"/>
            <a:ext cx="2200234" cy="433324"/>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en-US" sz="1108" b="0" i="0" u="none" strike="noStrike" kern="1200" cap="none" spc="0" normalizeH="0" baseline="0" noProof="0" dirty="0">
                <a:ln>
                  <a:noFill/>
                </a:ln>
                <a:solidFill>
                  <a:prstClr val="black"/>
                </a:solidFill>
                <a:effectLst/>
                <a:uLnTx/>
                <a:uFillTx/>
                <a:latin typeface="Calibri"/>
                <a:ea typeface="+mn-ea"/>
                <a:cs typeface="+mn-cs"/>
              </a:rPr>
              <a:t>Draft proposal by researchers</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en-US" sz="1108" b="0" i="0" u="none" strike="noStrike" kern="1200" cap="none" spc="0" normalizeH="0" baseline="0" noProof="0" dirty="0">
                <a:ln>
                  <a:noFill/>
                </a:ln>
                <a:solidFill>
                  <a:prstClr val="black"/>
                </a:solidFill>
                <a:effectLst/>
                <a:uLnTx/>
                <a:uFillTx/>
                <a:latin typeface="Calibri"/>
                <a:ea typeface="+mn-ea"/>
                <a:cs typeface="+mn-cs"/>
              </a:rPr>
              <a:t>on international cost sharing </a:t>
            </a:r>
            <a:endParaRPr kumimoji="1" lang="ja-JP" altLang="en-US" sz="1108"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49" name="テキスト ボックス 48">
            <a:extLst>
              <a:ext uri="{FF2B5EF4-FFF2-40B4-BE49-F238E27FC236}">
                <a16:creationId xmlns:a16="http://schemas.microsoft.com/office/drawing/2014/main" id="{A12C5C3F-C969-7F49-8D27-3F7A4C091089}"/>
              </a:ext>
            </a:extLst>
          </p:cNvPr>
          <p:cNvSpPr txBox="1"/>
          <p:nvPr/>
        </p:nvSpPr>
        <p:spPr>
          <a:xfrm>
            <a:off x="6562549" y="2248370"/>
            <a:ext cx="1117614" cy="433324"/>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en-US" sz="1108" b="1" i="0" u="none" strike="noStrike" kern="1200" cap="none" spc="0" normalizeH="0" baseline="0" noProof="0" dirty="0">
                <a:ln>
                  <a:noFill/>
                </a:ln>
                <a:solidFill>
                  <a:prstClr val="black"/>
                </a:solidFill>
                <a:effectLst/>
                <a:uLnTx/>
                <a:uFillTx/>
                <a:latin typeface="Calibri"/>
                <a:ea typeface="+mn-ea"/>
                <a:cs typeface="+mn-cs"/>
              </a:rPr>
              <a:t>Critical decision</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en-US" sz="1108" b="1" i="0" u="none" strike="noStrike" kern="1200" cap="none" spc="0" normalizeH="0" baseline="0" noProof="0" dirty="0">
                <a:ln>
                  <a:noFill/>
                </a:ln>
                <a:solidFill>
                  <a:prstClr val="black"/>
                </a:solidFill>
                <a:effectLst/>
                <a:uLnTx/>
                <a:uFillTx/>
                <a:latin typeface="Calibri"/>
                <a:ea typeface="+mn-ea"/>
                <a:cs typeface="+mn-cs"/>
              </a:rPr>
              <a:t>process</a:t>
            </a:r>
            <a:endParaRPr kumimoji="1" lang="en-US" altLang="ja-JP" sz="1108"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53" name="テキスト ボックス 52">
            <a:extLst>
              <a:ext uri="{FF2B5EF4-FFF2-40B4-BE49-F238E27FC236}">
                <a16:creationId xmlns:a16="http://schemas.microsoft.com/office/drawing/2014/main" id="{43C1F801-8C9F-5B48-9E35-1FF03A99D438}"/>
              </a:ext>
            </a:extLst>
          </p:cNvPr>
          <p:cNvSpPr txBox="1"/>
          <p:nvPr/>
        </p:nvSpPr>
        <p:spPr>
          <a:xfrm>
            <a:off x="109358" y="2186114"/>
            <a:ext cx="606049" cy="433324"/>
          </a:xfrm>
          <a:prstGeom prst="rect">
            <a:avLst/>
          </a:prstGeom>
          <a:noFill/>
          <a:ln>
            <a:solidFill>
              <a:schemeClr val="tx1"/>
            </a:solidFill>
          </a:ln>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en-US" sz="1108" b="0" i="0" u="none" strike="noStrike" kern="1200" cap="none" spc="0" normalizeH="0" baseline="0" noProof="0" dirty="0">
                <a:ln>
                  <a:noFill/>
                </a:ln>
                <a:solidFill>
                  <a:prstClr val="black"/>
                </a:solidFill>
                <a:effectLst/>
                <a:uLnTx/>
                <a:uFillTx/>
                <a:latin typeface="Calibri"/>
                <a:ea typeface="+mn-ea"/>
                <a:cs typeface="+mn-cs"/>
              </a:rPr>
              <a:t>MEXT</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en-US" sz="1108" b="0" i="0" u="none" strike="noStrike" kern="1200" cap="none" spc="0" normalizeH="0" baseline="0" noProof="0" dirty="0">
                <a:ln>
                  <a:noFill/>
                </a:ln>
                <a:solidFill>
                  <a:prstClr val="black"/>
                </a:solidFill>
                <a:effectLst/>
                <a:uLnTx/>
                <a:uFillTx/>
                <a:latin typeface="Calibri"/>
                <a:ea typeface="+mn-ea"/>
                <a:cs typeface="+mn-cs"/>
              </a:rPr>
              <a:t>panel</a:t>
            </a:r>
            <a:endParaRPr kumimoji="1" lang="en-US" altLang="ja-JP" sz="1108"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57" name="テキスト ボックス 56">
            <a:extLst>
              <a:ext uri="{FF2B5EF4-FFF2-40B4-BE49-F238E27FC236}">
                <a16:creationId xmlns:a16="http://schemas.microsoft.com/office/drawing/2014/main" id="{B9A4E32E-2011-444D-9E2D-E62B2D0151F3}"/>
              </a:ext>
            </a:extLst>
          </p:cNvPr>
          <p:cNvSpPr txBox="1"/>
          <p:nvPr/>
        </p:nvSpPr>
        <p:spPr>
          <a:xfrm>
            <a:off x="170584" y="3458906"/>
            <a:ext cx="1418978" cy="262829"/>
          </a:xfrm>
          <a:prstGeom prst="rect">
            <a:avLst/>
          </a:prstGeom>
          <a:noFill/>
          <a:ln>
            <a:solidFill>
              <a:schemeClr val="tx1"/>
            </a:solidFill>
          </a:ln>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SCJ committee on ILC</a:t>
            </a:r>
          </a:p>
        </p:txBody>
      </p:sp>
      <p:sp>
        <p:nvSpPr>
          <p:cNvPr id="65" name="テキスト ボックス 64">
            <a:extLst>
              <a:ext uri="{FF2B5EF4-FFF2-40B4-BE49-F238E27FC236}">
                <a16:creationId xmlns:a16="http://schemas.microsoft.com/office/drawing/2014/main" id="{78FBE27F-CDB2-8D4E-A3EA-77306E3AC67B}"/>
              </a:ext>
            </a:extLst>
          </p:cNvPr>
          <p:cNvSpPr txBox="1"/>
          <p:nvPr/>
        </p:nvSpPr>
        <p:spPr>
          <a:xfrm>
            <a:off x="820947" y="2181303"/>
            <a:ext cx="864339" cy="774315"/>
          </a:xfrm>
          <a:prstGeom prst="rect">
            <a:avLst/>
          </a:prstGeom>
          <a:noFill/>
          <a:ln>
            <a:solidFill>
              <a:schemeClr val="tx1"/>
            </a:solidFill>
          </a:ln>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Summarize</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opinions of </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relevant </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ministries</a:t>
            </a:r>
          </a:p>
        </p:txBody>
      </p:sp>
      <p:sp>
        <p:nvSpPr>
          <p:cNvPr id="73" name="テキスト ボックス 72">
            <a:extLst/>
          </p:cNvPr>
          <p:cNvSpPr txBox="1"/>
          <p:nvPr/>
        </p:nvSpPr>
        <p:spPr>
          <a:xfrm>
            <a:off x="5800481" y="2693404"/>
            <a:ext cx="696153" cy="3112995"/>
          </a:xfrm>
          <a:prstGeom prst="rect">
            <a:avLst/>
          </a:prstGeom>
          <a:solidFill>
            <a:srgbClr val="FF9933"/>
          </a:solidFill>
        </p:spPr>
        <p:style>
          <a:lnRef idx="2">
            <a:schemeClr val="accent1"/>
          </a:lnRef>
          <a:fillRef idx="1">
            <a:schemeClr val="lt1"/>
          </a:fillRef>
          <a:effectRef idx="0">
            <a:schemeClr val="accent1"/>
          </a:effectRef>
          <a:fontRef idx="minor">
            <a:schemeClr val="dk1"/>
          </a:fontRef>
        </p:style>
        <p:txBody>
          <a:bodyPr vert="eaVert" wrap="square" rtlCol="0">
            <a:spAutoFit/>
          </a:bodyP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Gadugi"/>
                <a:ea typeface="MS UI Gothic"/>
                <a:cs typeface="+mn-cs"/>
              </a:rPr>
              <a:t>MOU among research labs on start of </a:t>
            </a:r>
          </a:p>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Gadugi"/>
                <a:ea typeface="MS UI Gothic"/>
                <a:cs typeface="+mn-cs"/>
              </a:rPr>
              <a:t>the preparation phase under approval by each government </a:t>
            </a:r>
            <a:endParaRPr kumimoji="1" lang="ja-JP" altLang="en-US" sz="1108" b="1"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83" name="矢印: 下 82"/>
          <p:cNvSpPr/>
          <p:nvPr/>
        </p:nvSpPr>
        <p:spPr>
          <a:xfrm>
            <a:off x="5586354" y="2286497"/>
            <a:ext cx="1084722" cy="406907"/>
          </a:xfrm>
          <a:prstGeom prst="downArrow">
            <a:avLst/>
          </a:prstGeom>
          <a:noFill/>
          <a:ln w="222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71" name="矢印: 右 70"/>
          <p:cNvSpPr/>
          <p:nvPr/>
        </p:nvSpPr>
        <p:spPr>
          <a:xfrm>
            <a:off x="6514123" y="4524131"/>
            <a:ext cx="307099" cy="1760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26" name="テキスト ボックス 25"/>
          <p:cNvSpPr txBox="1"/>
          <p:nvPr/>
        </p:nvSpPr>
        <p:spPr>
          <a:xfrm>
            <a:off x="1641584" y="4810531"/>
            <a:ext cx="3137980" cy="262829"/>
          </a:xfrm>
          <a:prstGeom prst="rect">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en-US" sz="1108" b="1" i="0" u="none" strike="noStrike" kern="1200" cap="none" spc="0" normalizeH="0" baseline="0" noProof="0" dirty="0">
                <a:ln>
                  <a:noFill/>
                </a:ln>
                <a:solidFill>
                  <a:prstClr val="black"/>
                </a:solidFill>
                <a:effectLst/>
                <a:uLnTx/>
                <a:uFillTx/>
                <a:latin typeface="Gadugi"/>
                <a:ea typeface="MS UI Gothic"/>
                <a:cs typeface="+mn-cs"/>
              </a:rPr>
              <a:t>European Particle Physics Strategy Update </a:t>
            </a:r>
            <a:endParaRPr kumimoji="1" lang="ja-JP" altLang="en-US" sz="1108"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11" name="テキスト ボックス 10"/>
          <p:cNvSpPr txBox="1"/>
          <p:nvPr/>
        </p:nvSpPr>
        <p:spPr>
          <a:xfrm>
            <a:off x="3753907" y="3992063"/>
            <a:ext cx="1193766" cy="404726"/>
          </a:xfrm>
          <a:prstGeom prst="rect">
            <a:avLst/>
          </a:prstGeom>
          <a:noFill/>
          <a:ln>
            <a:solidFill>
              <a:schemeClr val="accent1"/>
            </a:solidFill>
          </a:ln>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015" b="0" i="0" u="none" strike="noStrike" kern="1200" cap="none" spc="0" normalizeH="0" baseline="0" noProof="0" dirty="0">
                <a:ln>
                  <a:noFill/>
                </a:ln>
                <a:solidFill>
                  <a:prstClr val="black"/>
                </a:solidFill>
                <a:effectLst/>
                <a:uLnTx/>
                <a:uFillTx/>
                <a:latin typeface="Gadugi"/>
                <a:ea typeface="MS UI Gothic"/>
                <a:cs typeface="+mn-cs"/>
              </a:rPr>
              <a:t>EPPSU submitted to CERN</a:t>
            </a:r>
            <a:endParaRPr kumimoji="1" lang="en-US" altLang="ja-JP" sz="1015" b="0" i="0" u="none" strike="noStrike" kern="1200" cap="none" spc="0" normalizeH="0" baseline="0" noProof="0" dirty="0">
              <a:ln>
                <a:noFill/>
              </a:ln>
              <a:solidFill>
                <a:prstClr val="black"/>
              </a:solidFill>
              <a:effectLst/>
              <a:uLnTx/>
              <a:uFillTx/>
              <a:latin typeface="Gadugi"/>
              <a:ea typeface="MS UI Gothic"/>
              <a:cs typeface="+mn-cs"/>
            </a:endParaRPr>
          </a:p>
        </p:txBody>
      </p:sp>
      <p:cxnSp>
        <p:nvCxnSpPr>
          <p:cNvPr id="34" name="直線矢印コネクタ 33"/>
          <p:cNvCxnSpPr>
            <a:cxnSpLocks/>
          </p:cNvCxnSpPr>
          <p:nvPr/>
        </p:nvCxnSpPr>
        <p:spPr>
          <a:xfrm flipV="1">
            <a:off x="4681920" y="2612775"/>
            <a:ext cx="0" cy="13976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p:cNvPr>
          <p:cNvSpPr txBox="1"/>
          <p:nvPr/>
        </p:nvSpPr>
        <p:spPr>
          <a:xfrm>
            <a:off x="3506356" y="3035710"/>
            <a:ext cx="1130373" cy="404726"/>
          </a:xfrm>
          <a:prstGeom prst="rect">
            <a:avLst/>
          </a:prstGeom>
          <a:solidFill>
            <a:srgbClr val="FF9933"/>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015" b="1" i="0" u="none" strike="noStrike" kern="1200" cap="none" spc="0" normalizeH="0" baseline="0" noProof="0" dirty="0">
                <a:ln>
                  <a:noFill/>
                </a:ln>
                <a:solidFill>
                  <a:prstClr val="black"/>
                </a:solidFill>
                <a:effectLst/>
                <a:uLnTx/>
                <a:uFillTx/>
                <a:latin typeface="Gadugi"/>
                <a:ea typeface="MS UI Gothic"/>
                <a:cs typeface="+mn-cs"/>
              </a:rPr>
              <a:t>Next Roadmap</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1015" b="1" i="0" u="none" strike="noStrike" kern="1200" cap="none" spc="0" normalizeH="0" baseline="0" noProof="0" dirty="0">
                <a:ln>
                  <a:noFill/>
                </a:ln>
                <a:solidFill>
                  <a:prstClr val="black"/>
                </a:solidFill>
                <a:effectLst/>
                <a:uLnTx/>
                <a:uFillTx/>
                <a:latin typeface="Gadugi"/>
                <a:ea typeface="MS UI Gothic"/>
                <a:cs typeface="+mn-cs"/>
              </a:rPr>
              <a:t>by MEXT</a:t>
            </a:r>
            <a:endParaRPr kumimoji="1" lang="en-US" altLang="ja-JP" sz="1015" b="1"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21" name="テキスト ボックス 20"/>
          <p:cNvSpPr txBox="1"/>
          <p:nvPr/>
        </p:nvSpPr>
        <p:spPr>
          <a:xfrm>
            <a:off x="5627481" y="1054681"/>
            <a:ext cx="2086313" cy="560923"/>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Gadugi"/>
                <a:ea typeface="MS UI Gothic"/>
                <a:cs typeface="+mn-cs"/>
              </a:rPr>
              <a:t>Agreement on governance, </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Gadugi"/>
                <a:ea typeface="MS UI Gothic"/>
                <a:cs typeface="+mn-cs"/>
              </a:rPr>
              <a:t>operation, sharing of cost </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Gadugi"/>
                <a:ea typeface="MS UI Gothic"/>
                <a:cs typeface="+mn-cs"/>
              </a:rPr>
              <a:t>and human resources</a:t>
            </a:r>
          </a:p>
        </p:txBody>
      </p:sp>
      <p:sp>
        <p:nvSpPr>
          <p:cNvPr id="44" name="矢印: 上向き折線 43"/>
          <p:cNvSpPr/>
          <p:nvPr/>
        </p:nvSpPr>
        <p:spPr>
          <a:xfrm rot="5400000" flipH="1">
            <a:off x="3226522" y="3197674"/>
            <a:ext cx="283456" cy="279900"/>
          </a:xfrm>
          <a:prstGeom prst="ben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7" name="右矢印 16"/>
          <p:cNvSpPr/>
          <p:nvPr/>
        </p:nvSpPr>
        <p:spPr>
          <a:xfrm>
            <a:off x="2288391" y="5024884"/>
            <a:ext cx="2691054" cy="748036"/>
          </a:xfrm>
          <a:prstGeom prst="rightArrow">
            <a:avLst>
              <a:gd name="adj1" fmla="val 64434"/>
              <a:gd name="adj2" fmla="val 50000"/>
            </a:avLst>
          </a:prstGeom>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Gadugi"/>
              <a:ea typeface="MS UI Gothic"/>
              <a:cs typeface="+mn-cs"/>
            </a:endParaRPr>
          </a:p>
        </p:txBody>
      </p:sp>
      <p:sp>
        <p:nvSpPr>
          <p:cNvPr id="59" name="テキスト ボックス 58"/>
          <p:cNvSpPr txBox="1"/>
          <p:nvPr/>
        </p:nvSpPr>
        <p:spPr>
          <a:xfrm>
            <a:off x="2274633" y="5133497"/>
            <a:ext cx="2658086" cy="546816"/>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015" b="1" i="0" u="none" strike="noStrike" kern="1200" cap="none" spc="0" normalizeH="0" baseline="0" noProof="0" dirty="0">
                <a:ln>
                  <a:noFill/>
                </a:ln>
                <a:solidFill>
                  <a:prstClr val="black"/>
                </a:solidFill>
                <a:effectLst/>
                <a:uLnTx/>
                <a:uFillTx/>
                <a:latin typeface="Gadugi"/>
                <a:ea typeface="MS UI Gothic"/>
                <a:cs typeface="+mn-cs"/>
              </a:rPr>
              <a:t>Establish KEK International WG</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969" b="0" i="0" u="none" strike="noStrike" kern="1200" cap="none" spc="0" normalizeH="0" baseline="0" noProof="0" dirty="0">
                <a:ln>
                  <a:noFill/>
                </a:ln>
                <a:solidFill>
                  <a:prstClr val="black"/>
                </a:solidFill>
                <a:effectLst/>
                <a:uLnTx/>
                <a:uFillTx/>
                <a:latin typeface="Gadugi"/>
                <a:ea typeface="MS UI Gothic"/>
                <a:cs typeface="+mn-cs"/>
              </a:rPr>
              <a:t>Produce draft for international sharing of</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en-US" sz="969" b="0" i="0" u="none" strike="noStrike" kern="1200" cap="none" spc="0" normalizeH="0" baseline="0" noProof="0" dirty="0">
                <a:ln>
                  <a:noFill/>
                </a:ln>
                <a:solidFill>
                  <a:prstClr val="black"/>
                </a:solidFill>
                <a:effectLst/>
                <a:uLnTx/>
                <a:uFillTx/>
                <a:latin typeface="Gadugi"/>
                <a:ea typeface="MS UI Gothic"/>
                <a:cs typeface="+mn-cs"/>
              </a:rPr>
              <a:t>human and material resources</a:t>
            </a:r>
            <a:endParaRPr kumimoji="1" lang="en-US" altLang="ja-JP" sz="969" b="0" i="0" u="none" strike="noStrike" kern="1200" cap="none" spc="0" normalizeH="0" baseline="0" noProof="0" dirty="0">
              <a:ln>
                <a:noFill/>
              </a:ln>
              <a:solidFill>
                <a:prstClr val="black"/>
              </a:solidFill>
              <a:effectLst/>
              <a:uLnTx/>
              <a:uFillTx/>
              <a:latin typeface="Gadugi"/>
              <a:ea typeface="MS UI Gothic"/>
              <a:cs typeface="+mn-cs"/>
            </a:endParaRPr>
          </a:p>
        </p:txBody>
      </p:sp>
      <p:sp>
        <p:nvSpPr>
          <p:cNvPr id="74" name="矢印: 右 73"/>
          <p:cNvSpPr/>
          <p:nvPr/>
        </p:nvSpPr>
        <p:spPr>
          <a:xfrm>
            <a:off x="5552096" y="3033597"/>
            <a:ext cx="258787" cy="1748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2" name="テキスト ボックス 1"/>
          <p:cNvSpPr txBox="1"/>
          <p:nvPr/>
        </p:nvSpPr>
        <p:spPr>
          <a:xfrm>
            <a:off x="2680847" y="2976598"/>
            <a:ext cx="832279" cy="291170"/>
          </a:xfrm>
          <a:prstGeom prst="rect">
            <a:avLst/>
          </a:prstGeom>
          <a:noFill/>
        </p:spPr>
        <p:txBody>
          <a:bodyPr wrap="non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Oct. 2019</a:t>
            </a:r>
            <a:endParaRPr kumimoji="1" lang="ja-JP" altLang="en-US" sz="1292"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23" name="テキスト ボックス 22"/>
          <p:cNvSpPr txBox="1"/>
          <p:nvPr/>
        </p:nvSpPr>
        <p:spPr>
          <a:xfrm flipH="1">
            <a:off x="2915815" y="36624"/>
            <a:ext cx="6137947"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600" dirty="0" smtClean="0"/>
              <a:t>Presented by KEK at LC Community Meeting in Lausanne, April 8, 2019</a:t>
            </a:r>
          </a:p>
        </p:txBody>
      </p:sp>
      <p:sp>
        <p:nvSpPr>
          <p:cNvPr id="10" name="スライド番号プレースホルダー 9"/>
          <p:cNvSpPr>
            <a:spLocks noGrp="1"/>
          </p:cNvSpPr>
          <p:nvPr>
            <p:ph type="sldNum" sz="quarter" idx="12"/>
          </p:nvPr>
        </p:nvSpPr>
        <p:spPr/>
        <p:txBody>
          <a:bodyPr/>
          <a:lstStyle/>
          <a:p>
            <a:pPr defTabSz="844083"/>
            <a:fld id="{C918CB17-F512-FC4C-9E2B-8C18CFE22962}" type="slidenum">
              <a:rPr lang="ja-JP" altLang="en-US" smtClean="0">
                <a:solidFill>
                  <a:prstClr val="black">
                    <a:tint val="75000"/>
                  </a:prstClr>
                </a:solidFill>
              </a:rPr>
              <a:pPr defTabSz="844083"/>
              <a:t>30</a:t>
            </a:fld>
            <a:endParaRPr lang="ja-JP" altLang="en-US">
              <a:solidFill>
                <a:prstClr val="black">
                  <a:tint val="75000"/>
                </a:prstClr>
              </a:solidFill>
            </a:endParaRPr>
          </a:p>
        </p:txBody>
      </p:sp>
    </p:spTree>
    <p:extLst>
      <p:ext uri="{BB962C8B-B14F-4D97-AF65-F5344CB8AC3E}">
        <p14:creationId xmlns:p14="http://schemas.microsoft.com/office/powerpoint/2010/main" val="3021643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516" y="2932"/>
            <a:ext cx="9141484" cy="628560"/>
          </a:xfrm>
          <a:solidFill>
            <a:srgbClr val="92D050"/>
          </a:solidFill>
        </p:spPr>
        <p:txBody>
          <a:bodyPr/>
          <a:lstStyle/>
          <a:p>
            <a:r>
              <a:rPr kumimoji="1" lang="en-US" altLang="ja-JP" dirty="0" smtClean="0">
                <a:solidFill>
                  <a:schemeClr val="tx1"/>
                </a:solidFill>
              </a:rPr>
              <a:t>Collaboration</a:t>
            </a:r>
            <a:r>
              <a:rPr kumimoji="1" lang="ja-JP" altLang="en-US" dirty="0" smtClean="0">
                <a:solidFill>
                  <a:schemeClr val="tx1"/>
                </a:solidFill>
              </a:rPr>
              <a:t> </a:t>
            </a:r>
            <a:r>
              <a:rPr kumimoji="1" lang="en-US" altLang="ja-JP" dirty="0" smtClean="0">
                <a:solidFill>
                  <a:schemeClr val="tx1"/>
                </a:solidFill>
              </a:rPr>
              <a:t>between</a:t>
            </a:r>
            <a:r>
              <a:rPr kumimoji="1" lang="ja-JP" altLang="en-US" dirty="0" smtClean="0">
                <a:solidFill>
                  <a:schemeClr val="tx1"/>
                </a:solidFill>
              </a:rPr>
              <a:t> </a:t>
            </a:r>
            <a:r>
              <a:rPr kumimoji="1" lang="en-US" altLang="ja-JP" dirty="0" smtClean="0">
                <a:solidFill>
                  <a:schemeClr val="tx1"/>
                </a:solidFill>
              </a:rPr>
              <a:t>KEK</a:t>
            </a:r>
            <a:r>
              <a:rPr kumimoji="1" lang="ja-JP" altLang="en-US" dirty="0" smtClean="0">
                <a:solidFill>
                  <a:schemeClr val="tx1"/>
                </a:solidFill>
              </a:rPr>
              <a:t> </a:t>
            </a:r>
            <a:r>
              <a:rPr kumimoji="1" lang="en-US" altLang="ja-JP" dirty="0" smtClean="0">
                <a:solidFill>
                  <a:schemeClr val="tx1"/>
                </a:solidFill>
              </a:rPr>
              <a:t>and</a:t>
            </a:r>
            <a:r>
              <a:rPr kumimoji="1" lang="ja-JP" altLang="en-US" dirty="0" smtClean="0">
                <a:solidFill>
                  <a:schemeClr val="tx1"/>
                </a:solidFill>
              </a:rPr>
              <a:t> </a:t>
            </a:r>
            <a:r>
              <a:rPr kumimoji="1" lang="en-US" altLang="ja-JP" dirty="0" smtClean="0">
                <a:solidFill>
                  <a:schemeClr val="tx1"/>
                </a:solidFill>
              </a:rPr>
              <a:t>FNAL/JLAB/Cornell</a:t>
            </a:r>
            <a:endParaRPr kumimoji="1" lang="ja-JP" altLang="en-US" dirty="0">
              <a:solidFill>
                <a:schemeClr val="tx1"/>
              </a:solidFill>
            </a:endParaRPr>
          </a:p>
        </p:txBody>
      </p:sp>
      <p:sp>
        <p:nvSpPr>
          <p:cNvPr id="15" name="テキスト ボックス 14"/>
          <p:cNvSpPr txBox="1"/>
          <p:nvPr/>
        </p:nvSpPr>
        <p:spPr>
          <a:xfrm>
            <a:off x="114130" y="4927366"/>
            <a:ext cx="9163389" cy="1077218"/>
          </a:xfrm>
          <a:prstGeom prst="rect">
            <a:avLst/>
          </a:prstGeom>
          <a:noFill/>
        </p:spPr>
        <p:txBody>
          <a:bodyPr wrap="square" rtlCol="0">
            <a:spAutoFit/>
          </a:bodyPr>
          <a:lstStyle/>
          <a:p>
            <a:r>
              <a:rPr lang="en-US" altLang="ja-JP" sz="1600" u="sng" dirty="0"/>
              <a:t>FNAL</a:t>
            </a:r>
            <a:r>
              <a:rPr lang="en-US" altLang="ja-JP" sz="1600" dirty="0"/>
              <a:t> will: a) explore the parameter space of </a:t>
            </a:r>
            <a:r>
              <a:rPr lang="en-US" altLang="ja-JP" sz="1600" dirty="0" err="1" smtClean="0"/>
              <a:t>highQ</a:t>
            </a:r>
            <a:r>
              <a:rPr lang="en-US" altLang="ja-JP" sz="1600" dirty="0" smtClean="0"/>
              <a:t>/</a:t>
            </a:r>
            <a:r>
              <a:rPr lang="en-US" altLang="ja-JP" sz="1600" dirty="0" err="1" smtClean="0"/>
              <a:t>highG</a:t>
            </a:r>
            <a:r>
              <a:rPr lang="en-US" altLang="ja-JP" sz="1600" dirty="0" smtClean="0"/>
              <a:t> on </a:t>
            </a:r>
            <a:r>
              <a:rPr lang="en-US" altLang="ja-JP" sz="1600" dirty="0"/>
              <a:t>single and nine cell cavities; b) </a:t>
            </a:r>
            <a:r>
              <a:rPr lang="en-US" altLang="ja-JP" sz="1600" dirty="0" smtClean="0">
                <a:solidFill>
                  <a:srgbClr val="FF0000"/>
                </a:solidFill>
              </a:rPr>
              <a:t>re-baseline </a:t>
            </a:r>
            <a:r>
              <a:rPr lang="en-US" altLang="ja-JP" sz="1600" dirty="0">
                <a:solidFill>
                  <a:srgbClr val="FF0000"/>
                </a:solidFill>
              </a:rPr>
              <a:t>some of the nine-cell cavities </a:t>
            </a:r>
            <a:r>
              <a:rPr lang="en-US" altLang="ja-JP" sz="1600" dirty="0" smtClean="0">
                <a:solidFill>
                  <a:srgbClr val="FF0000"/>
                </a:solidFill>
              </a:rPr>
              <a:t>(</a:t>
            </a:r>
            <a:r>
              <a:rPr lang="en-US" altLang="ja-JP" sz="1600" dirty="0">
                <a:solidFill>
                  <a:srgbClr val="FF0000"/>
                </a:solidFill>
              </a:rPr>
              <a:t>ILC qualified); c) continue the </a:t>
            </a:r>
            <a:r>
              <a:rPr lang="en-US" altLang="ja-JP" sz="1600" dirty="0" smtClean="0">
                <a:solidFill>
                  <a:srgbClr val="FF0000"/>
                </a:solidFill>
              </a:rPr>
              <a:t>field emission study.</a:t>
            </a:r>
            <a:endParaRPr lang="ja-JP" altLang="ja-JP" sz="1600" dirty="0">
              <a:solidFill>
                <a:srgbClr val="FF0000"/>
              </a:solidFill>
            </a:endParaRPr>
          </a:p>
          <a:p>
            <a:r>
              <a:rPr lang="en-US" altLang="ja-JP" sz="1600" u="sng" dirty="0" smtClean="0"/>
              <a:t>JLAB/Cornell University</a:t>
            </a:r>
            <a:r>
              <a:rPr lang="en-US" altLang="ja-JP" sz="1600" dirty="0" smtClean="0"/>
              <a:t> </a:t>
            </a:r>
            <a:r>
              <a:rPr lang="en-US" altLang="ja-JP" sz="1600" dirty="0"/>
              <a:t>will: a) continue single cell </a:t>
            </a:r>
            <a:r>
              <a:rPr lang="en-US" altLang="ja-JP" sz="1600" dirty="0" err="1"/>
              <a:t>highQ</a:t>
            </a:r>
            <a:r>
              <a:rPr lang="en-US" altLang="ja-JP" sz="1600" dirty="0"/>
              <a:t>/</a:t>
            </a:r>
            <a:r>
              <a:rPr lang="en-US" altLang="ja-JP" sz="1600" dirty="0" err="1"/>
              <a:t>highG</a:t>
            </a:r>
            <a:r>
              <a:rPr lang="en-US" altLang="ja-JP" sz="1600" dirty="0"/>
              <a:t> research</a:t>
            </a:r>
            <a:r>
              <a:rPr lang="en-US" altLang="ja-JP" sz="1600" dirty="0" smtClean="0"/>
              <a:t>; </a:t>
            </a:r>
            <a:r>
              <a:rPr lang="en-US" altLang="ja-JP" sz="1600" dirty="0"/>
              <a:t>b) give the qualified </a:t>
            </a:r>
            <a:r>
              <a:rPr lang="en-US" altLang="ja-JP" sz="1600" dirty="0">
                <a:solidFill>
                  <a:srgbClr val="FF0000"/>
                </a:solidFill>
              </a:rPr>
              <a:t>9-cell cavities a </a:t>
            </a:r>
            <a:r>
              <a:rPr lang="en-US" altLang="ja-JP" sz="1600" dirty="0" err="1">
                <a:solidFill>
                  <a:srgbClr val="FF0000"/>
                </a:solidFill>
              </a:rPr>
              <a:t>highQ</a:t>
            </a:r>
            <a:r>
              <a:rPr lang="en-US" altLang="ja-JP" sz="1600" dirty="0">
                <a:solidFill>
                  <a:srgbClr val="FF0000"/>
                </a:solidFill>
              </a:rPr>
              <a:t>/</a:t>
            </a:r>
            <a:r>
              <a:rPr lang="en-US" altLang="ja-JP" sz="1600" dirty="0" err="1">
                <a:solidFill>
                  <a:srgbClr val="FF0000"/>
                </a:solidFill>
              </a:rPr>
              <a:t>highG</a:t>
            </a:r>
            <a:r>
              <a:rPr lang="en-US" altLang="ja-JP" sz="1600" dirty="0">
                <a:solidFill>
                  <a:srgbClr val="FF0000"/>
                </a:solidFill>
              </a:rPr>
              <a:t> exposure and vertical test</a:t>
            </a:r>
            <a:r>
              <a:rPr lang="en-US" altLang="ja-JP" sz="1600" dirty="0"/>
              <a:t>; </a:t>
            </a:r>
            <a:endParaRPr lang="en-US" altLang="ja-JP" sz="1600" dirty="0" smtClean="0"/>
          </a:p>
        </p:txBody>
      </p:sp>
      <p:sp>
        <p:nvSpPr>
          <p:cNvPr id="18" name="スライド番号プレースホルダー 17"/>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31</a:t>
            </a:fld>
            <a:endParaRPr lang="ja-JP" altLang="en-US">
              <a:solidFill>
                <a:prstClr val="black">
                  <a:tint val="75000"/>
                </a:prstClr>
              </a:solidFill>
              <a:latin typeface="Calibri"/>
              <a:ea typeface="ＭＳ Ｐゴシック"/>
            </a:endParaRPr>
          </a:p>
        </p:txBody>
      </p:sp>
      <p:sp>
        <p:nvSpPr>
          <p:cNvPr id="78" name="テキスト ボックス 77"/>
          <p:cNvSpPr txBox="1"/>
          <p:nvPr/>
        </p:nvSpPr>
        <p:spPr>
          <a:xfrm>
            <a:off x="41105" y="612838"/>
            <a:ext cx="9163389" cy="1815882"/>
          </a:xfrm>
          <a:prstGeom prst="rect">
            <a:avLst/>
          </a:prstGeom>
          <a:noFill/>
        </p:spPr>
        <p:txBody>
          <a:bodyPr wrap="square" rtlCol="0">
            <a:spAutoFit/>
          </a:bodyPr>
          <a:lstStyle/>
          <a:p>
            <a:r>
              <a:rPr lang="en-US" altLang="ja-JP" sz="1600" u="sng" dirty="0" smtClean="0"/>
              <a:t>KEK</a:t>
            </a:r>
            <a:r>
              <a:rPr lang="en-US" altLang="ja-JP" sz="1600" dirty="0" smtClean="0"/>
              <a:t> </a:t>
            </a:r>
            <a:r>
              <a:rPr lang="en-US" altLang="ja-JP" sz="1600" dirty="0"/>
              <a:t>will: a) </a:t>
            </a:r>
            <a:r>
              <a:rPr lang="en-US" altLang="ja-JP" sz="1600" dirty="0" smtClean="0"/>
              <a:t>explore the parameter space of </a:t>
            </a:r>
            <a:r>
              <a:rPr lang="en-US" altLang="ja-JP" sz="1600" dirty="0" err="1" smtClean="0"/>
              <a:t>highQ</a:t>
            </a:r>
            <a:r>
              <a:rPr lang="en-US" altLang="ja-JP" sz="1600" dirty="0" smtClean="0"/>
              <a:t>/</a:t>
            </a:r>
            <a:r>
              <a:rPr lang="en-US" altLang="ja-JP" sz="1600" dirty="0" err="1" smtClean="0"/>
              <a:t>highG</a:t>
            </a:r>
            <a:r>
              <a:rPr lang="en-US" altLang="ja-JP" sz="1600" dirty="0" smtClean="0"/>
              <a:t> treatment</a:t>
            </a:r>
          </a:p>
          <a:p>
            <a:r>
              <a:rPr lang="en-US" altLang="ja-JP" sz="1600" dirty="0" smtClean="0"/>
              <a:t>b) evaluate the exchanged cavity performance with FNAL</a:t>
            </a:r>
          </a:p>
          <a:p>
            <a:r>
              <a:rPr lang="en-US" altLang="ja-JP" sz="1600" dirty="0" smtClean="0"/>
              <a:t>c) apply </a:t>
            </a:r>
            <a:r>
              <a:rPr lang="en-US" altLang="ja-JP" sz="1600" dirty="0" err="1" smtClean="0"/>
              <a:t>highQ</a:t>
            </a:r>
            <a:r>
              <a:rPr lang="en-US" altLang="ja-JP" sz="1600" dirty="0" smtClean="0"/>
              <a:t>/</a:t>
            </a:r>
            <a:r>
              <a:rPr lang="en-US" altLang="ja-JP" sz="1600" dirty="0" err="1" smtClean="0"/>
              <a:t>highG</a:t>
            </a:r>
            <a:r>
              <a:rPr lang="en-US" altLang="ja-JP" sz="1600" dirty="0" smtClean="0"/>
              <a:t> treatment to the 9-cell cavity and install it to STF-2.</a:t>
            </a:r>
          </a:p>
          <a:p>
            <a:endParaRPr lang="en-US" altLang="ja-JP" sz="1600" dirty="0" smtClean="0"/>
          </a:p>
          <a:p>
            <a:r>
              <a:rPr lang="en-US" altLang="ja-JP" sz="1600" dirty="0" smtClean="0"/>
              <a:t>Since only FNAL </a:t>
            </a:r>
            <a:r>
              <a:rPr lang="en-US" altLang="ja-JP" sz="1600" dirty="0" err="1" smtClean="0"/>
              <a:t>suceeded</a:t>
            </a:r>
            <a:r>
              <a:rPr lang="en-US" altLang="ja-JP" sz="1600" dirty="0" smtClean="0"/>
              <a:t> the application to the 9-cell cavity, </a:t>
            </a:r>
            <a:r>
              <a:rPr lang="en-US" altLang="ja-JP" sz="1600" b="1" i="1" dirty="0" smtClean="0">
                <a:solidFill>
                  <a:srgbClr val="FF0000"/>
                </a:solidFill>
              </a:rPr>
              <a:t>the technical support from FNAL will be the essential for the KEK’s successful application of </a:t>
            </a:r>
            <a:r>
              <a:rPr lang="en-US" altLang="ja-JP" sz="1600" b="1" i="1" dirty="0" err="1" smtClean="0">
                <a:solidFill>
                  <a:srgbClr val="FF0000"/>
                </a:solidFill>
              </a:rPr>
              <a:t>highQ</a:t>
            </a:r>
            <a:r>
              <a:rPr lang="en-US" altLang="ja-JP" sz="1600" b="1" i="1" dirty="0" smtClean="0">
                <a:solidFill>
                  <a:srgbClr val="FF0000"/>
                </a:solidFill>
              </a:rPr>
              <a:t>/</a:t>
            </a:r>
            <a:r>
              <a:rPr lang="en-US" altLang="ja-JP" sz="1600" b="1" i="1" dirty="0" err="1" smtClean="0">
                <a:solidFill>
                  <a:srgbClr val="FF0000"/>
                </a:solidFill>
              </a:rPr>
              <a:t>highG</a:t>
            </a:r>
            <a:r>
              <a:rPr lang="en-US" altLang="ja-JP" sz="1600" dirty="0" smtClean="0">
                <a:solidFill>
                  <a:srgbClr val="FF0000"/>
                </a:solidFill>
              </a:rPr>
              <a:t>.</a:t>
            </a:r>
            <a:r>
              <a:rPr lang="en-US" altLang="ja-JP" sz="1600" dirty="0" smtClean="0"/>
              <a:t> The cavity exchange program between FNAL and KEK worked very well to confirm the performance of the cavities. </a:t>
            </a:r>
            <a:endParaRPr lang="en-US" altLang="ja-JP" sz="1600" dirty="0"/>
          </a:p>
        </p:txBody>
      </p:sp>
      <p:sp>
        <p:nvSpPr>
          <p:cNvPr id="83" name="テキスト ボックス 82"/>
          <p:cNvSpPr txBox="1"/>
          <p:nvPr/>
        </p:nvSpPr>
        <p:spPr>
          <a:xfrm>
            <a:off x="300458" y="6004584"/>
            <a:ext cx="8545599" cy="584775"/>
          </a:xfrm>
          <a:prstGeom prst="rect">
            <a:avLst/>
          </a:prstGeom>
          <a:solidFill>
            <a:srgbClr val="FFFF00"/>
          </a:solidFill>
        </p:spPr>
        <p:txBody>
          <a:bodyPr wrap="square" rtlCol="0">
            <a:spAutoFit/>
          </a:bodyPr>
          <a:lstStyle/>
          <a:p>
            <a:r>
              <a:rPr kumimoji="1" lang="en-US" altLang="ja-JP" sz="1600" dirty="0" smtClean="0"/>
              <a:t>Application to 9-cell cavities and field emission study are necessary for the high performance cavity development. </a:t>
            </a:r>
            <a:endParaRPr kumimoji="1" lang="ja-JP" altLang="en-US" sz="1600" dirty="0"/>
          </a:p>
        </p:txBody>
      </p:sp>
      <p:graphicFrame>
        <p:nvGraphicFramePr>
          <p:cNvPr id="84" name="オブジェクト 83"/>
          <p:cNvGraphicFramePr>
            <a:graphicFrameLocks noChangeAspect="1"/>
          </p:cNvGraphicFramePr>
          <p:nvPr>
            <p:extLst/>
          </p:nvPr>
        </p:nvGraphicFramePr>
        <p:xfrm>
          <a:off x="1325232" y="2429752"/>
          <a:ext cx="6496050" cy="2495550"/>
        </p:xfrm>
        <a:graphic>
          <a:graphicData uri="http://schemas.openxmlformats.org/presentationml/2006/ole">
            <mc:AlternateContent xmlns:mc="http://schemas.openxmlformats.org/markup-compatibility/2006">
              <mc:Choice xmlns:v="urn:schemas-microsoft-com:vml" Requires="v">
                <p:oleObj spid="_x0000_s1041" name="ワークシート" r:id="rId4" imgW="6495898" imgH="2495505" progId="Excel.Sheet.12">
                  <p:embed/>
                </p:oleObj>
              </mc:Choice>
              <mc:Fallback>
                <p:oleObj name="ワークシート" r:id="rId4" imgW="6495898" imgH="2495505" progId="Excel.Sheet.12">
                  <p:embed/>
                  <p:pic>
                    <p:nvPicPr>
                      <p:cNvPr id="84" name="オブジェクト 83"/>
                      <p:cNvPicPr/>
                      <p:nvPr/>
                    </p:nvPicPr>
                    <p:blipFill>
                      <a:blip r:embed="rId5"/>
                      <a:stretch>
                        <a:fillRect/>
                      </a:stretch>
                    </p:blipFill>
                    <p:spPr>
                      <a:xfrm>
                        <a:off x="1325232" y="2429752"/>
                        <a:ext cx="6496050" cy="2495550"/>
                      </a:xfrm>
                      <a:prstGeom prst="rect">
                        <a:avLst/>
                      </a:prstGeom>
                    </p:spPr>
                  </p:pic>
                </p:oleObj>
              </mc:Fallback>
            </mc:AlternateContent>
          </a:graphicData>
        </a:graphic>
      </p:graphicFrame>
    </p:spTree>
    <p:extLst>
      <p:ext uri="{BB962C8B-B14F-4D97-AF65-F5344CB8AC3E}">
        <p14:creationId xmlns:p14="http://schemas.microsoft.com/office/powerpoint/2010/main" val="22911814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Summary </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smtClean="0"/>
              <a:t>The Japanese HEP community and KEK  regularly update their strategy on future projects. </a:t>
            </a:r>
          </a:p>
          <a:p>
            <a:r>
              <a:rPr lang="en-US" altLang="ja-JP" dirty="0" smtClean="0"/>
              <a:t>Particle physics program at J-PARC, </a:t>
            </a:r>
            <a:r>
              <a:rPr lang="en-US" altLang="ja-JP" dirty="0" err="1" smtClean="0"/>
              <a:t>SuperKEKB</a:t>
            </a:r>
            <a:r>
              <a:rPr lang="en-US" altLang="ja-JP" dirty="0" smtClean="0"/>
              <a:t> /Belle II and participation in the LHC project  including HL-LHC are current main projects. </a:t>
            </a:r>
            <a:endParaRPr lang="en-US" altLang="ja-JP" dirty="0"/>
          </a:p>
          <a:p>
            <a:r>
              <a:rPr lang="en-US" altLang="ja-JP" dirty="0" smtClean="0"/>
              <a:t>KEK </a:t>
            </a:r>
            <a:r>
              <a:rPr lang="en-US" altLang="ja-JP" dirty="0"/>
              <a:t>is also preparing for future</a:t>
            </a:r>
            <a:r>
              <a:rPr lang="en-US" altLang="ja-JP" dirty="0" smtClean="0"/>
              <a:t>. KEK </a:t>
            </a:r>
            <a:r>
              <a:rPr lang="en-US" altLang="ja-JP" dirty="0"/>
              <a:t>is </a:t>
            </a:r>
            <a:r>
              <a:rPr lang="en-US" altLang="ja-JP" dirty="0" smtClean="0"/>
              <a:t>making</a:t>
            </a:r>
            <a:r>
              <a:rPr lang="ja-JP" altLang="en-US" dirty="0"/>
              <a:t> </a:t>
            </a:r>
            <a:r>
              <a:rPr lang="en-US" altLang="ja-JP" dirty="0" smtClean="0"/>
              <a:t>all efforts </a:t>
            </a:r>
            <a:r>
              <a:rPr lang="en-US" altLang="ja-JP" dirty="0"/>
              <a:t>to realize the ILC </a:t>
            </a:r>
            <a:r>
              <a:rPr lang="en-US" altLang="ja-JP" dirty="0" smtClean="0"/>
              <a:t>as </a:t>
            </a:r>
            <a:r>
              <a:rPr lang="en-US" altLang="ja-JP" dirty="0"/>
              <a:t>a Higgs factory with worldwide HEP communities.</a:t>
            </a:r>
            <a:endParaRPr lang="ja-JP" altLang="en-US"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32</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50612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Final report on Future Projects in HEP </a:t>
            </a:r>
            <a:endParaRPr kumimoji="1" lang="ja-JP" altLang="en-US" dirty="0"/>
          </a:p>
        </p:txBody>
      </p:sp>
      <p:sp>
        <p:nvSpPr>
          <p:cNvPr id="4" name="スライド番号プレースホルダー 3"/>
          <p:cNvSpPr>
            <a:spLocks noGrp="1"/>
          </p:cNvSpPr>
          <p:nvPr>
            <p:ph type="sldNum" sz="quarter" idx="12"/>
          </p:nvPr>
        </p:nvSpPr>
        <p:spPr/>
        <p:txBody>
          <a:bodyPr/>
          <a:lstStyle/>
          <a:p>
            <a:fld id="{F5BDA9AB-68BF-4C1C-A55C-6322ECA17994}" type="slidenum">
              <a:rPr kumimoji="1" lang="ja-JP" altLang="en-US" smtClean="0"/>
              <a:t>4</a:t>
            </a:fld>
            <a:endParaRPr kumimoji="1" lang="ja-JP" altLang="en-US"/>
          </a:p>
        </p:txBody>
      </p:sp>
      <p:pic>
        <p:nvPicPr>
          <p:cNvPr id="6" name="図 5"/>
          <p:cNvPicPr>
            <a:picLocks noChangeAspect="1"/>
          </p:cNvPicPr>
          <p:nvPr/>
        </p:nvPicPr>
        <p:blipFill>
          <a:blip r:embed="rId2"/>
          <a:stretch>
            <a:fillRect/>
          </a:stretch>
        </p:blipFill>
        <p:spPr>
          <a:xfrm>
            <a:off x="936087" y="918867"/>
            <a:ext cx="7497001" cy="5743601"/>
          </a:xfrm>
          <a:prstGeom prst="rect">
            <a:avLst/>
          </a:prstGeom>
        </p:spPr>
      </p:pic>
    </p:spTree>
    <p:extLst>
      <p:ext uri="{BB962C8B-B14F-4D97-AF65-F5344CB8AC3E}">
        <p14:creationId xmlns:p14="http://schemas.microsoft.com/office/powerpoint/2010/main" val="3900063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Final report on Future Projects in HEP </a:t>
            </a:r>
            <a:r>
              <a:rPr lang="en-US" altLang="ja-JP" dirty="0" smtClean="0"/>
              <a:t> (Cont.)</a:t>
            </a:r>
            <a:endParaRPr kumimoji="1" lang="ja-JP" altLang="en-US" dirty="0"/>
          </a:p>
        </p:txBody>
      </p:sp>
      <p:sp>
        <p:nvSpPr>
          <p:cNvPr id="4" name="スライド番号プレースホルダー 3"/>
          <p:cNvSpPr>
            <a:spLocks noGrp="1"/>
          </p:cNvSpPr>
          <p:nvPr>
            <p:ph type="sldNum" sz="quarter" idx="12"/>
          </p:nvPr>
        </p:nvSpPr>
        <p:spPr/>
        <p:txBody>
          <a:bodyPr/>
          <a:lstStyle/>
          <a:p>
            <a:fld id="{F5BDA9AB-68BF-4C1C-A55C-6322ECA17994}" type="slidenum">
              <a:rPr kumimoji="1" lang="ja-JP" altLang="en-US" smtClean="0"/>
              <a:t>5</a:t>
            </a:fld>
            <a:endParaRPr kumimoji="1" lang="ja-JP" altLang="en-US"/>
          </a:p>
        </p:txBody>
      </p:sp>
      <p:pic>
        <p:nvPicPr>
          <p:cNvPr id="8" name="図 7"/>
          <p:cNvPicPr>
            <a:picLocks noChangeAspect="1"/>
          </p:cNvPicPr>
          <p:nvPr/>
        </p:nvPicPr>
        <p:blipFill>
          <a:blip r:embed="rId2"/>
          <a:stretch>
            <a:fillRect/>
          </a:stretch>
        </p:blipFill>
        <p:spPr>
          <a:xfrm>
            <a:off x="467544" y="1376772"/>
            <a:ext cx="8368569" cy="3384376"/>
          </a:xfrm>
          <a:prstGeom prst="rect">
            <a:avLst/>
          </a:prstGeom>
        </p:spPr>
      </p:pic>
    </p:spTree>
    <p:extLst>
      <p:ext uri="{BB962C8B-B14F-4D97-AF65-F5344CB8AC3E}">
        <p14:creationId xmlns:p14="http://schemas.microsoft.com/office/powerpoint/2010/main" val="3309404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Timeline of ongoing and future projects</a:t>
            </a:r>
            <a:endParaRPr kumimoji="1" lang="ja-JP" altLang="en-US" dirty="0"/>
          </a:p>
        </p:txBody>
      </p:sp>
      <p:sp>
        <p:nvSpPr>
          <p:cNvPr id="3" name="スライド番号プレースホルダー 2"/>
          <p:cNvSpPr>
            <a:spLocks noGrp="1"/>
          </p:cNvSpPr>
          <p:nvPr>
            <p:ph type="sldNum" sz="quarter" idx="12"/>
          </p:nvPr>
        </p:nvSpPr>
        <p:spPr/>
        <p:txBody>
          <a:bodyPr/>
          <a:lstStyle/>
          <a:p>
            <a:fld id="{F5BDA9AB-68BF-4C1C-A55C-6322ECA17994}" type="slidenum">
              <a:rPr kumimoji="1" lang="ja-JP" altLang="en-US" smtClean="0"/>
              <a:t>6</a:t>
            </a:fld>
            <a:endParaRPr kumimoji="1" lang="ja-JP" altLang="en-US"/>
          </a:p>
        </p:txBody>
      </p:sp>
      <p:pic>
        <p:nvPicPr>
          <p:cNvPr id="5" name="図 4"/>
          <p:cNvPicPr>
            <a:picLocks noChangeAspect="1"/>
          </p:cNvPicPr>
          <p:nvPr/>
        </p:nvPicPr>
        <p:blipFill>
          <a:blip r:embed="rId2"/>
          <a:stretch>
            <a:fillRect/>
          </a:stretch>
        </p:blipFill>
        <p:spPr>
          <a:xfrm>
            <a:off x="2240960" y="689576"/>
            <a:ext cx="5122568" cy="6087795"/>
          </a:xfrm>
          <a:prstGeom prst="rect">
            <a:avLst/>
          </a:prstGeom>
        </p:spPr>
      </p:pic>
    </p:spTree>
    <p:extLst>
      <p:ext uri="{BB962C8B-B14F-4D97-AF65-F5344CB8AC3E}">
        <p14:creationId xmlns:p14="http://schemas.microsoft.com/office/powerpoint/2010/main" val="967273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KEK and its Roadmap</a:t>
            </a:r>
            <a:endParaRPr kumimoji="1" lang="ja-JP" altLang="en-US" dirty="0"/>
          </a:p>
        </p:txBody>
      </p:sp>
      <p:sp>
        <p:nvSpPr>
          <p:cNvPr id="4" name="コンテンツ プレースホルダー 3"/>
          <p:cNvSpPr>
            <a:spLocks noGrp="1"/>
          </p:cNvSpPr>
          <p:nvPr>
            <p:ph idx="1"/>
          </p:nvPr>
        </p:nvSpPr>
        <p:spPr>
          <a:xfrm>
            <a:off x="437914" y="925060"/>
            <a:ext cx="8229600" cy="2520280"/>
          </a:xfrm>
        </p:spPr>
        <p:txBody>
          <a:bodyPr>
            <a:normAutofit fontScale="92500" lnSpcReduction="20000"/>
          </a:bodyPr>
          <a:lstStyle/>
          <a:p>
            <a:r>
              <a:rPr kumimoji="1" lang="en-US" altLang="ja-JP" dirty="0" smtClean="0"/>
              <a:t>KEK was established in 1971 as </a:t>
            </a:r>
            <a:r>
              <a:rPr lang="en-US" altLang="ja-JP" dirty="0"/>
              <a:t>National Laboratory for High Energy </a:t>
            </a:r>
            <a:r>
              <a:rPr lang="en-US" altLang="ja-JP" dirty="0" smtClean="0"/>
              <a:t>Physics.</a:t>
            </a:r>
          </a:p>
          <a:p>
            <a:r>
              <a:rPr lang="en-US" altLang="ja-JP" dirty="0"/>
              <a:t>Now, KEK covers a wide area of scientific fields from particle and nuclear physics to materials and life sciences by constructing and operating  large accelerator facilities.  </a:t>
            </a:r>
          </a:p>
          <a:p>
            <a:endParaRPr lang="en-US" altLang="ja-JP" dirty="0" smtClean="0"/>
          </a:p>
          <a:p>
            <a:endParaRPr kumimoji="1" lang="ja-JP" altLang="en-US" dirty="0"/>
          </a:p>
        </p:txBody>
      </p:sp>
      <p:sp>
        <p:nvSpPr>
          <p:cNvPr id="3" name="スライド番号プレースホルダー 2"/>
          <p:cNvSpPr>
            <a:spLocks noGrp="1"/>
          </p:cNvSpPr>
          <p:nvPr>
            <p:ph type="sldNum" sz="quarter" idx="12"/>
          </p:nvPr>
        </p:nvSpPr>
        <p:spPr/>
        <p:txBody>
          <a:bodyPr/>
          <a:lstStyle/>
          <a:p>
            <a:fld id="{F5BDA9AB-68BF-4C1C-A55C-6322ECA17994}" type="slidenum">
              <a:rPr kumimoji="1" lang="ja-JP" altLang="en-US" smtClean="0"/>
              <a:t>7</a:t>
            </a:fld>
            <a:endParaRPr kumimoji="1" lang="ja-JP" altLang="en-US"/>
          </a:p>
        </p:txBody>
      </p:sp>
      <p:pic>
        <p:nvPicPr>
          <p:cNvPr id="5" name="Picture 2" descr="KEKair2004-04M">
            <a:hlinkClick r:id="rId2"/>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88378" y="3557321"/>
            <a:ext cx="3132348" cy="2839798"/>
          </a:xfrm>
          <a:prstGeom prst="rect">
            <a:avLst/>
          </a:prstGeom>
          <a:ln>
            <a:noFill/>
          </a:ln>
          <a:effectLst>
            <a:outerShdw blurRad="292100" dist="139700" dir="2700000" algn="tl" rotWithShape="0">
              <a:srgbClr val="333333">
                <a:alpha val="65000"/>
              </a:srgbClr>
            </a:outerShdw>
          </a:effectLst>
        </p:spPr>
      </p:pic>
      <p:pic>
        <p:nvPicPr>
          <p:cNvPr id="6" name="Picture 2" descr="0803photo�"/>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4684325" y="3578642"/>
            <a:ext cx="3258362" cy="2884860"/>
          </a:xfrm>
          <a:prstGeom prst="rect">
            <a:avLst/>
          </a:prstGeom>
          <a:solidFill>
            <a:srgbClr val="000000">
              <a:alpha val="0"/>
            </a:srgbClr>
          </a:solidFill>
          <a:ln>
            <a:noFill/>
          </a:ln>
          <a:effectLst>
            <a:outerShdw blurRad="292100" dist="139700" dir="2700000" algn="tl" rotWithShape="0">
              <a:srgbClr val="333333">
                <a:alpha val="65000"/>
              </a:srgbClr>
            </a:outerShdw>
          </a:effectLst>
        </p:spPr>
      </p:pic>
      <p:sp>
        <p:nvSpPr>
          <p:cNvPr id="8" name="テキスト ボックス 7"/>
          <p:cNvSpPr txBox="1"/>
          <p:nvPr/>
        </p:nvSpPr>
        <p:spPr>
          <a:xfrm>
            <a:off x="344805" y="6430324"/>
            <a:ext cx="4201535" cy="369332"/>
          </a:xfrm>
          <a:prstGeom prst="rect">
            <a:avLst/>
          </a:prstGeom>
          <a:noFill/>
        </p:spPr>
        <p:txBody>
          <a:bodyPr wrap="none" rtlCol="0">
            <a:spAutoFit/>
          </a:bodyPr>
          <a:lstStyle/>
          <a:p>
            <a:r>
              <a:rPr lang="en-US" altLang="ja-JP" dirty="0" smtClean="0"/>
              <a:t>Super KEKB,  Photon Factory, STF, ATF, </a:t>
            </a:r>
            <a:r>
              <a:rPr lang="en-US" altLang="ja-JP" dirty="0" err="1" smtClean="0"/>
              <a:t>cERL</a:t>
            </a:r>
            <a:endParaRPr kumimoji="1" lang="ja-JP" altLang="en-US" dirty="0"/>
          </a:p>
        </p:txBody>
      </p:sp>
      <p:sp>
        <p:nvSpPr>
          <p:cNvPr id="9" name="テキスト ボックス 8"/>
          <p:cNvSpPr txBox="1"/>
          <p:nvPr/>
        </p:nvSpPr>
        <p:spPr>
          <a:xfrm>
            <a:off x="1507630" y="3557321"/>
            <a:ext cx="1751442" cy="369332"/>
          </a:xfrm>
          <a:prstGeom prst="rect">
            <a:avLst/>
          </a:prstGeom>
          <a:noFill/>
        </p:spPr>
        <p:txBody>
          <a:bodyPr wrap="none" rtlCol="0">
            <a:spAutoFit/>
          </a:bodyPr>
          <a:lstStyle/>
          <a:p>
            <a:r>
              <a:rPr kumimoji="1" lang="en-US" altLang="ja-JP" dirty="0" smtClean="0">
                <a:solidFill>
                  <a:schemeClr val="bg1"/>
                </a:solidFill>
              </a:rPr>
              <a:t>Tsukuba Campus</a:t>
            </a:r>
            <a:endParaRPr kumimoji="1" lang="ja-JP" altLang="en-US" dirty="0">
              <a:solidFill>
                <a:schemeClr val="bg1"/>
              </a:solidFill>
            </a:endParaRPr>
          </a:p>
        </p:txBody>
      </p:sp>
      <p:sp>
        <p:nvSpPr>
          <p:cNvPr id="10" name="テキスト ボックス 9"/>
          <p:cNvSpPr txBox="1"/>
          <p:nvPr/>
        </p:nvSpPr>
        <p:spPr>
          <a:xfrm>
            <a:off x="5940152" y="3489774"/>
            <a:ext cx="1466620" cy="369332"/>
          </a:xfrm>
          <a:prstGeom prst="rect">
            <a:avLst/>
          </a:prstGeom>
          <a:noFill/>
        </p:spPr>
        <p:txBody>
          <a:bodyPr wrap="none" rtlCol="0">
            <a:spAutoFit/>
          </a:bodyPr>
          <a:lstStyle/>
          <a:p>
            <a:r>
              <a:rPr kumimoji="1" lang="en-US" altLang="ja-JP" dirty="0" smtClean="0">
                <a:solidFill>
                  <a:schemeClr val="bg1"/>
                </a:solidFill>
              </a:rPr>
              <a:t>Tokai Campus</a:t>
            </a:r>
            <a:endParaRPr kumimoji="1" lang="ja-JP" altLang="en-US" dirty="0">
              <a:solidFill>
                <a:schemeClr val="bg1"/>
              </a:solidFill>
            </a:endParaRPr>
          </a:p>
        </p:txBody>
      </p:sp>
      <p:sp>
        <p:nvSpPr>
          <p:cNvPr id="11" name="テキスト ボックス 10"/>
          <p:cNvSpPr txBox="1"/>
          <p:nvPr/>
        </p:nvSpPr>
        <p:spPr>
          <a:xfrm>
            <a:off x="4930938" y="6488668"/>
            <a:ext cx="3187796" cy="369332"/>
          </a:xfrm>
          <a:prstGeom prst="rect">
            <a:avLst/>
          </a:prstGeom>
          <a:noFill/>
        </p:spPr>
        <p:txBody>
          <a:bodyPr wrap="none" rtlCol="0">
            <a:spAutoFit/>
          </a:bodyPr>
          <a:lstStyle/>
          <a:p>
            <a:r>
              <a:rPr kumimoji="1" lang="en-US" altLang="ja-JP" dirty="0" smtClean="0"/>
              <a:t>J-PARC  (Joint project with JAEA)</a:t>
            </a:r>
            <a:endParaRPr kumimoji="1" lang="ja-JP" altLang="en-US" dirty="0"/>
          </a:p>
        </p:txBody>
      </p:sp>
    </p:spTree>
    <p:extLst>
      <p:ext uri="{BB962C8B-B14F-4D97-AF65-F5344CB8AC3E}">
        <p14:creationId xmlns:p14="http://schemas.microsoft.com/office/powerpoint/2010/main" val="3534568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KEK Roadmap 2013 Update </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r>
              <a:rPr lang="en-US" altLang="ja-JP" dirty="0"/>
              <a:t>KEK </a:t>
            </a:r>
            <a:r>
              <a:rPr lang="en-US" altLang="ja-JP" dirty="0" smtClean="0"/>
              <a:t>has released its research </a:t>
            </a:r>
            <a:r>
              <a:rPr lang="en-US" altLang="ja-JP" dirty="0"/>
              <a:t>Roadmap (5-year plan)  </a:t>
            </a:r>
            <a:r>
              <a:rPr lang="en-US" altLang="ja-JP" dirty="0" smtClean="0"/>
              <a:t>since 2007 </a:t>
            </a:r>
            <a:r>
              <a:rPr lang="en-US" altLang="ja-JP" dirty="0"/>
              <a:t>as a basic strategy of researches in KEK</a:t>
            </a:r>
            <a:r>
              <a:rPr lang="en-US" altLang="ja-JP" dirty="0" smtClean="0"/>
              <a:t>.</a:t>
            </a:r>
          </a:p>
          <a:p>
            <a:r>
              <a:rPr lang="en-US" altLang="ja-JP" dirty="0"/>
              <a:t>This is a bottom-up process since KEK is an Inter-University Research Institute Corporation. We took into account inputs from relevant science </a:t>
            </a:r>
            <a:r>
              <a:rPr lang="en-US" altLang="ja-JP" dirty="0" smtClean="0"/>
              <a:t>communities, the input from JAHEP is one of them.</a:t>
            </a:r>
          </a:p>
          <a:p>
            <a:r>
              <a:rPr lang="en-US" altLang="ja-JP" dirty="0" smtClean="0"/>
              <a:t>In 2017-2018, we decided to make a minor update of the KEK Roadmap 2013, anticipating that a major update is necessary in a few years.</a:t>
            </a:r>
          </a:p>
          <a:p>
            <a:r>
              <a:rPr lang="en-US" altLang="ja-JP" dirty="0" smtClean="0"/>
              <a:t>KEK Roadmap 2013 Update will be released very soon. The Update was endorsed by the KEK Science Advisory Committee held on March 2019</a:t>
            </a:r>
          </a:p>
          <a:p>
            <a:r>
              <a:rPr lang="en-US" altLang="ja-JP" dirty="0"/>
              <a:t>The KEK Project Implementation Plan (KEK-PIP) was produced in June  2016 in order to proceed with the research projects set out in the </a:t>
            </a:r>
            <a:r>
              <a:rPr lang="en-US" altLang="ja-JP" dirty="0" smtClean="0"/>
              <a:t>Roadmap with clear funding </a:t>
            </a:r>
            <a:r>
              <a:rPr lang="en-US" altLang="ja-JP" dirty="0"/>
              <a:t>sources and priorities.</a:t>
            </a:r>
          </a:p>
          <a:p>
            <a:pPr marL="0" indent="0">
              <a:buNone/>
            </a:pPr>
            <a:endParaRPr lang="en-US" altLang="ja-JP" dirty="0" smtClean="0"/>
          </a:p>
          <a:p>
            <a:endParaRPr lang="en-US" altLang="ja-JP" dirty="0" smtClean="0"/>
          </a:p>
          <a:p>
            <a:endParaRPr lang="en-US" altLang="ja-JP" dirty="0" smtClean="0"/>
          </a:p>
          <a:p>
            <a:endParaRPr kumimoji="1" lang="ja-JP" altLang="en-US" dirty="0"/>
          </a:p>
        </p:txBody>
      </p:sp>
      <p:sp>
        <p:nvSpPr>
          <p:cNvPr id="4" name="スライド番号プレースホルダー 3"/>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8</a:t>
            </a:fld>
            <a:endParaRPr lang="ja-JP" altLang="en-US">
              <a:solidFill>
                <a:prstClr val="black">
                  <a:tint val="75000"/>
                </a:prstClr>
              </a:solidFill>
            </a:endParaRPr>
          </a:p>
        </p:txBody>
      </p:sp>
    </p:spTree>
    <p:extLst>
      <p:ext uri="{BB962C8B-B14F-4D97-AF65-F5344CB8AC3E}">
        <p14:creationId xmlns:p14="http://schemas.microsoft.com/office/powerpoint/2010/main" val="3078379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74304" y="73201"/>
            <a:ext cx="6876764" cy="540060"/>
          </a:xfrm>
        </p:spPr>
        <p:txBody>
          <a:bodyPr/>
          <a:lstStyle/>
          <a:p>
            <a:r>
              <a:rPr lang="en-US" altLang="ja-JP" dirty="0"/>
              <a:t>KEK Roadmap 2013 Update (DRAFT</a:t>
            </a:r>
            <a:r>
              <a:rPr lang="en-US" altLang="ja-JP"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2657E22E-1B40-4873-A11E-40080354D46C}" type="slidenum">
              <a:rPr kumimoji="1" lang="ja-JP" altLang="en-US" smtClean="0"/>
              <a:t>9</a:t>
            </a:fld>
            <a:endParaRPr kumimoji="1" lang="ja-JP" altLang="en-US"/>
          </a:p>
        </p:txBody>
      </p:sp>
      <p:sp>
        <p:nvSpPr>
          <p:cNvPr id="5" name="正方形/長方形 4"/>
          <p:cNvSpPr/>
          <p:nvPr/>
        </p:nvSpPr>
        <p:spPr>
          <a:xfrm>
            <a:off x="971600" y="5086863"/>
            <a:ext cx="4048929" cy="923330"/>
          </a:xfrm>
          <a:prstGeom prst="rect">
            <a:avLst/>
          </a:prstGeom>
        </p:spPr>
        <p:txBody>
          <a:bodyPr wrap="none">
            <a:spAutoFit/>
          </a:bodyPr>
          <a:lstStyle/>
          <a:p>
            <a:endParaRPr lang="en-US" altLang="ja-JP" dirty="0" smtClean="0">
              <a:hlinkClick r:id="rId2"/>
            </a:endParaRPr>
          </a:p>
          <a:p>
            <a:r>
              <a:rPr lang="ja-JP" altLang="en-US" dirty="0" smtClean="0">
                <a:hlinkClick r:id="rId2"/>
              </a:rPr>
              <a:t>https</a:t>
            </a:r>
            <a:r>
              <a:rPr lang="ja-JP" altLang="en-US" dirty="0">
                <a:hlinkClick r:id="rId2"/>
              </a:rPr>
              <a:t>://www.kek.jp/en/About/Roadmap</a:t>
            </a:r>
            <a:r>
              <a:rPr lang="ja-JP" altLang="en-US" dirty="0" smtClean="0">
                <a:hlinkClick r:id="rId2"/>
              </a:rPr>
              <a:t>/</a:t>
            </a:r>
            <a:endParaRPr lang="en-US" altLang="ja-JP" dirty="0" smtClean="0"/>
          </a:p>
          <a:p>
            <a:endParaRPr lang="ja-JP" altLang="en-US" dirty="0"/>
          </a:p>
        </p:txBody>
      </p:sp>
      <p:sp>
        <p:nvSpPr>
          <p:cNvPr id="6" name="テキスト ボックス 5"/>
          <p:cNvSpPr txBox="1"/>
          <p:nvPr/>
        </p:nvSpPr>
        <p:spPr>
          <a:xfrm>
            <a:off x="1168683" y="4932017"/>
            <a:ext cx="3480568" cy="461665"/>
          </a:xfrm>
          <a:prstGeom prst="rect">
            <a:avLst/>
          </a:prstGeom>
          <a:noFill/>
        </p:spPr>
        <p:txBody>
          <a:bodyPr wrap="none" rtlCol="0">
            <a:spAutoFit/>
          </a:bodyPr>
          <a:lstStyle/>
          <a:p>
            <a:r>
              <a:rPr kumimoji="1" lang="en-US" altLang="ja-JP" sz="2400" dirty="0" smtClean="0"/>
              <a:t>KEK Roadmap and KEK-PIP</a:t>
            </a:r>
            <a:endParaRPr kumimoji="1" lang="ja-JP" altLang="en-US" sz="2400" dirty="0"/>
          </a:p>
        </p:txBody>
      </p:sp>
      <p:grpSp>
        <p:nvGrpSpPr>
          <p:cNvPr id="9" name="グループ化 8"/>
          <p:cNvGrpSpPr/>
          <p:nvPr/>
        </p:nvGrpSpPr>
        <p:grpSpPr>
          <a:xfrm>
            <a:off x="287524" y="1120982"/>
            <a:ext cx="8691406" cy="3483343"/>
            <a:chOff x="287524" y="1112352"/>
            <a:chExt cx="8691406" cy="3483343"/>
          </a:xfrm>
        </p:grpSpPr>
        <p:grpSp>
          <p:nvGrpSpPr>
            <p:cNvPr id="3" name="グループ化 2"/>
            <p:cNvGrpSpPr/>
            <p:nvPr/>
          </p:nvGrpSpPr>
          <p:grpSpPr>
            <a:xfrm>
              <a:off x="395536" y="1124744"/>
              <a:ext cx="8583394" cy="3294567"/>
              <a:chOff x="399834" y="836712"/>
              <a:chExt cx="8583394" cy="3294567"/>
            </a:xfrm>
          </p:grpSpPr>
          <p:sp>
            <p:nvSpPr>
              <p:cNvPr id="8" name="テキスト ボックス 3"/>
              <p:cNvSpPr txBox="1"/>
              <p:nvPr/>
            </p:nvSpPr>
            <p:spPr>
              <a:xfrm>
                <a:off x="399834" y="836712"/>
                <a:ext cx="6620595" cy="1015663"/>
              </a:xfrm>
              <a:prstGeom prst="rect">
                <a:avLst/>
              </a:prstGeom>
              <a:noFill/>
              <a:ln>
                <a:no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000" dirty="0" smtClean="0"/>
                  <a:t>1. Preamble</a:t>
                </a:r>
              </a:p>
              <a:p>
                <a:r>
                  <a:rPr lang="en-US" altLang="ja-JP" sz="2000" dirty="0" smtClean="0"/>
                  <a:t>2. Long-Term </a:t>
                </a:r>
                <a:r>
                  <a:rPr lang="en-US" altLang="ja-JP" sz="2000" dirty="0"/>
                  <a:t>Prospects and KEK’s Role for Each Research </a:t>
                </a:r>
                <a:r>
                  <a:rPr lang="en-US" altLang="ja-JP" sz="2000" dirty="0" smtClean="0"/>
                  <a:t>Area</a:t>
                </a:r>
              </a:p>
              <a:p>
                <a:r>
                  <a:rPr kumimoji="1" lang="en-US" altLang="ja-JP" sz="2000" dirty="0"/>
                  <a:t> </a:t>
                </a:r>
                <a:r>
                  <a:rPr kumimoji="1" lang="en-US" altLang="ja-JP" sz="2000" dirty="0" smtClean="0"/>
                  <a:t>  </a:t>
                </a:r>
                <a:endParaRPr kumimoji="1" lang="ja-JP" altLang="en-US" sz="2000" dirty="0"/>
              </a:p>
            </p:txBody>
          </p:sp>
          <p:sp>
            <p:nvSpPr>
              <p:cNvPr id="10" name="正方形/長方形 9"/>
              <p:cNvSpPr/>
              <p:nvPr/>
            </p:nvSpPr>
            <p:spPr>
              <a:xfrm>
                <a:off x="472953" y="3731169"/>
                <a:ext cx="1429879" cy="400110"/>
              </a:xfrm>
              <a:prstGeom prst="rect">
                <a:avLst/>
              </a:prstGeom>
              <a:ln>
                <a:noFill/>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000" dirty="0" smtClean="0"/>
                  <a:t>4. Summary</a:t>
                </a:r>
                <a:endParaRPr lang="ja-JP" altLang="en-US" sz="2000" dirty="0"/>
              </a:p>
            </p:txBody>
          </p:sp>
          <p:sp>
            <p:nvSpPr>
              <p:cNvPr id="11" name="正方形/長方形 10"/>
              <p:cNvSpPr/>
              <p:nvPr/>
            </p:nvSpPr>
            <p:spPr>
              <a:xfrm>
                <a:off x="399834" y="1502786"/>
                <a:ext cx="8583394" cy="2246769"/>
              </a:xfrm>
              <a:prstGeom prst="rect">
                <a:avLst/>
              </a:prstGeom>
              <a:ln>
                <a:noFill/>
              </a:ln>
            </p:spPr>
            <p:txBody>
              <a:bodyPr wrap="square">
                <a:spAutoFit/>
              </a:bodyPr>
              <a:lstStyle/>
              <a:p>
                <a:pPr marL="342900" indent="-342900">
                  <a:buAutoNum type="arabicPeriod" startAt="3"/>
                </a:pPr>
                <a:r>
                  <a:rPr lang="en-US" altLang="ja-JP" sz="2000" dirty="0" smtClean="0"/>
                  <a:t>Update of the Strategy </a:t>
                </a:r>
                <a:r>
                  <a:rPr lang="en-US" altLang="ja-JP" sz="2000" dirty="0"/>
                  <a:t>for Next Five Years (2014-2018)</a:t>
                </a:r>
              </a:p>
              <a:p>
                <a:r>
                  <a:rPr lang="en-US" altLang="ja-JP" sz="2000" dirty="0"/>
                  <a:t>   3.1 J-PARC </a:t>
                </a:r>
              </a:p>
              <a:p>
                <a:r>
                  <a:rPr lang="en-US" altLang="ja-JP" sz="2000" dirty="0"/>
                  <a:t>   3.2 </a:t>
                </a:r>
                <a:r>
                  <a:rPr lang="en-US" altLang="ja-JP" sz="2000" dirty="0" err="1"/>
                  <a:t>SuperKEKB</a:t>
                </a:r>
                <a:r>
                  <a:rPr lang="en-US" altLang="ja-JP" sz="2000" dirty="0"/>
                  <a:t>/Belle II</a:t>
                </a:r>
              </a:p>
              <a:p>
                <a:r>
                  <a:rPr lang="en-US" altLang="ja-JP" sz="2000" dirty="0"/>
                  <a:t>   3.3 LHC/ATLAS</a:t>
                </a:r>
              </a:p>
              <a:p>
                <a:r>
                  <a:rPr lang="en-US" altLang="ja-JP" sz="2000" dirty="0"/>
                  <a:t>   3.4 ILC</a:t>
                </a:r>
              </a:p>
              <a:p>
                <a:r>
                  <a:rPr lang="en-US" altLang="ja-JP" sz="2000" dirty="0"/>
                  <a:t>   3.5 Photon Science (Synchrotron Radiation Research)</a:t>
                </a:r>
              </a:p>
              <a:p>
                <a:r>
                  <a:rPr lang="en-US" altLang="ja-JP" sz="2000" dirty="0"/>
                  <a:t>   3.6 New Development of Accelerator and Detector Technologies</a:t>
                </a:r>
              </a:p>
            </p:txBody>
          </p:sp>
        </p:grpSp>
        <p:sp>
          <p:nvSpPr>
            <p:cNvPr id="7" name="正方形/長方形 6"/>
            <p:cNvSpPr/>
            <p:nvPr/>
          </p:nvSpPr>
          <p:spPr>
            <a:xfrm>
              <a:off x="287524" y="1112352"/>
              <a:ext cx="8691406" cy="34833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15624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KEK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EK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ference_Katsuro">
  <a:themeElements>
    <a:clrScheme name="Katsuro-Presentation">
      <a:dk1>
        <a:sysClr val="windowText" lastClr="000000"/>
      </a:dk1>
      <a:lt1>
        <a:srgbClr val="FFFFFF"/>
      </a:lt1>
      <a:dk2>
        <a:srgbClr val="1F497D"/>
      </a:dk2>
      <a:lt2>
        <a:srgbClr val="EEECE1"/>
      </a:lt2>
      <a:accent1>
        <a:srgbClr val="FFC000"/>
      </a:accent1>
      <a:accent2>
        <a:srgbClr val="0070C0"/>
      </a:accent2>
      <a:accent3>
        <a:srgbClr val="FFFF00"/>
      </a:accent3>
      <a:accent4>
        <a:srgbClr val="92D050"/>
      </a:accent4>
      <a:accent5>
        <a:srgbClr val="00B050"/>
      </a:accent5>
      <a:accent6>
        <a:srgbClr val="FF0000"/>
      </a:accent6>
      <a:hlink>
        <a:srgbClr val="33CC33"/>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G-kiosk1 1">
        <a:dk1>
          <a:srgbClr val="000000"/>
        </a:dk1>
        <a:lt1>
          <a:srgbClr val="FFFFFF"/>
        </a:lt1>
        <a:dk2>
          <a:srgbClr val="000000"/>
        </a:dk2>
        <a:lt2>
          <a:srgbClr val="808080"/>
        </a:lt2>
        <a:accent1>
          <a:srgbClr val="EBCEB1"/>
        </a:accent1>
        <a:accent2>
          <a:srgbClr val="3366CC"/>
        </a:accent2>
        <a:accent3>
          <a:srgbClr val="FFFFFF"/>
        </a:accent3>
        <a:accent4>
          <a:srgbClr val="000000"/>
        </a:accent4>
        <a:accent5>
          <a:srgbClr val="F3E3D5"/>
        </a:accent5>
        <a:accent6>
          <a:srgbClr val="2D5CB9"/>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clrMap bg1="lt1" tx1="dk1" bg2="lt2" tx2="dk2" accent1="accent1" accent2="accent2" accent3="accent3" accent4="accent4" accent5="accent5" accent6="accent6" hlink="hlink" folHlink="folHlink"/>
    </a:extraClrScheme>
    <a:extraClrScheme>
      <a:clrScheme name="TG-kiosk1 3">
        <a:dk1>
          <a:srgbClr val="000000"/>
        </a:dk1>
        <a:lt1>
          <a:srgbClr val="FFFFFF"/>
        </a:lt1>
        <a:dk2>
          <a:srgbClr val="000000"/>
        </a:dk2>
        <a:lt2>
          <a:srgbClr val="808080"/>
        </a:lt2>
        <a:accent1>
          <a:srgbClr val="63DDD7"/>
        </a:accent1>
        <a:accent2>
          <a:srgbClr val="4454CE"/>
        </a:accent2>
        <a:accent3>
          <a:srgbClr val="FFFFFF"/>
        </a:accent3>
        <a:accent4>
          <a:srgbClr val="000000"/>
        </a:accent4>
        <a:accent5>
          <a:srgbClr val="B7EBE8"/>
        </a:accent5>
        <a:accent6>
          <a:srgbClr val="3D4BBA"/>
        </a:accent6>
        <a:hlink>
          <a:srgbClr val="9999FF"/>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nference_Katsuro">
  <a:themeElements>
    <a:clrScheme name="Katsuro-Presentation">
      <a:dk1>
        <a:sysClr val="windowText" lastClr="000000"/>
      </a:dk1>
      <a:lt1>
        <a:srgbClr val="FFFFFF"/>
      </a:lt1>
      <a:dk2>
        <a:srgbClr val="1F497D"/>
      </a:dk2>
      <a:lt2>
        <a:srgbClr val="EEECE1"/>
      </a:lt2>
      <a:accent1>
        <a:srgbClr val="FFC000"/>
      </a:accent1>
      <a:accent2>
        <a:srgbClr val="0070C0"/>
      </a:accent2>
      <a:accent3>
        <a:srgbClr val="FFFF00"/>
      </a:accent3>
      <a:accent4>
        <a:srgbClr val="92D050"/>
      </a:accent4>
      <a:accent5>
        <a:srgbClr val="00B050"/>
      </a:accent5>
      <a:accent6>
        <a:srgbClr val="FF0000"/>
      </a:accent6>
      <a:hlink>
        <a:srgbClr val="33CC33"/>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G-kiosk1 1">
        <a:dk1>
          <a:srgbClr val="000000"/>
        </a:dk1>
        <a:lt1>
          <a:srgbClr val="FFFFFF"/>
        </a:lt1>
        <a:dk2>
          <a:srgbClr val="000000"/>
        </a:dk2>
        <a:lt2>
          <a:srgbClr val="808080"/>
        </a:lt2>
        <a:accent1>
          <a:srgbClr val="EBCEB1"/>
        </a:accent1>
        <a:accent2>
          <a:srgbClr val="3366CC"/>
        </a:accent2>
        <a:accent3>
          <a:srgbClr val="FFFFFF"/>
        </a:accent3>
        <a:accent4>
          <a:srgbClr val="000000"/>
        </a:accent4>
        <a:accent5>
          <a:srgbClr val="F3E3D5"/>
        </a:accent5>
        <a:accent6>
          <a:srgbClr val="2D5CB9"/>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clrMap bg1="lt1" tx1="dk1" bg2="lt2" tx2="dk2" accent1="accent1" accent2="accent2" accent3="accent3" accent4="accent4" accent5="accent5" accent6="accent6" hlink="hlink" folHlink="folHlink"/>
    </a:extraClrScheme>
    <a:extraClrScheme>
      <a:clrScheme name="TG-kiosk1 3">
        <a:dk1>
          <a:srgbClr val="000000"/>
        </a:dk1>
        <a:lt1>
          <a:srgbClr val="FFFFFF"/>
        </a:lt1>
        <a:dk2>
          <a:srgbClr val="000000"/>
        </a:dk2>
        <a:lt2>
          <a:srgbClr val="808080"/>
        </a:lt2>
        <a:accent1>
          <a:srgbClr val="63DDD7"/>
        </a:accent1>
        <a:accent2>
          <a:srgbClr val="4454CE"/>
        </a:accent2>
        <a:accent3>
          <a:srgbClr val="FFFFFF"/>
        </a:accent3>
        <a:accent4>
          <a:srgbClr val="000000"/>
        </a:accent4>
        <a:accent5>
          <a:srgbClr val="B7EBE8"/>
        </a:accent5>
        <a:accent6>
          <a:srgbClr val="3D4BBA"/>
        </a:accent6>
        <a:hlink>
          <a:srgbClr val="9999FF"/>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ference_Katsuro">
  <a:themeElements>
    <a:clrScheme name="Katsuro-Presentation">
      <a:dk1>
        <a:sysClr val="windowText" lastClr="000000"/>
      </a:dk1>
      <a:lt1>
        <a:srgbClr val="FFFFFF"/>
      </a:lt1>
      <a:dk2>
        <a:srgbClr val="1F497D"/>
      </a:dk2>
      <a:lt2>
        <a:srgbClr val="EEECE1"/>
      </a:lt2>
      <a:accent1>
        <a:srgbClr val="FFC000"/>
      </a:accent1>
      <a:accent2>
        <a:srgbClr val="0070C0"/>
      </a:accent2>
      <a:accent3>
        <a:srgbClr val="FFFF00"/>
      </a:accent3>
      <a:accent4>
        <a:srgbClr val="92D050"/>
      </a:accent4>
      <a:accent5>
        <a:srgbClr val="00B050"/>
      </a:accent5>
      <a:accent6>
        <a:srgbClr val="FF0000"/>
      </a:accent6>
      <a:hlink>
        <a:srgbClr val="33CC33"/>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G-kiosk1 1">
        <a:dk1>
          <a:srgbClr val="000000"/>
        </a:dk1>
        <a:lt1>
          <a:srgbClr val="FFFFFF"/>
        </a:lt1>
        <a:dk2>
          <a:srgbClr val="000000"/>
        </a:dk2>
        <a:lt2>
          <a:srgbClr val="808080"/>
        </a:lt2>
        <a:accent1>
          <a:srgbClr val="EBCEB1"/>
        </a:accent1>
        <a:accent2>
          <a:srgbClr val="3366CC"/>
        </a:accent2>
        <a:accent3>
          <a:srgbClr val="FFFFFF"/>
        </a:accent3>
        <a:accent4>
          <a:srgbClr val="000000"/>
        </a:accent4>
        <a:accent5>
          <a:srgbClr val="F3E3D5"/>
        </a:accent5>
        <a:accent6>
          <a:srgbClr val="2D5CB9"/>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clrMap bg1="lt1" tx1="dk1" bg2="lt2" tx2="dk2" accent1="accent1" accent2="accent2" accent3="accent3" accent4="accent4" accent5="accent5" accent6="accent6" hlink="hlink" folHlink="folHlink"/>
    </a:extraClrScheme>
    <a:extraClrScheme>
      <a:clrScheme name="TG-kiosk1 3">
        <a:dk1>
          <a:srgbClr val="000000"/>
        </a:dk1>
        <a:lt1>
          <a:srgbClr val="FFFFFF"/>
        </a:lt1>
        <a:dk2>
          <a:srgbClr val="000000"/>
        </a:dk2>
        <a:lt2>
          <a:srgbClr val="808080"/>
        </a:lt2>
        <a:accent1>
          <a:srgbClr val="63DDD7"/>
        </a:accent1>
        <a:accent2>
          <a:srgbClr val="4454CE"/>
        </a:accent2>
        <a:accent3>
          <a:srgbClr val="FFFFFF"/>
        </a:accent3>
        <a:accent4>
          <a:srgbClr val="000000"/>
        </a:accent4>
        <a:accent5>
          <a:srgbClr val="B7EBE8"/>
        </a:accent5>
        <a:accent6>
          <a:srgbClr val="3D4BBA"/>
        </a:accent6>
        <a:hlink>
          <a:srgbClr val="9999FF"/>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KEK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5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58205</TotalTime>
  <Words>2412</Words>
  <Application>Microsoft Office PowerPoint</Application>
  <PresentationFormat>画面に合わせる (4:3)</PresentationFormat>
  <Paragraphs>370</Paragraphs>
  <Slides>32</Slides>
  <Notes>8</Notes>
  <HiddenSlides>0</HiddenSlides>
  <MMClips>0</MMClips>
  <ScaleCrop>false</ScaleCrop>
  <HeadingPairs>
    <vt:vector size="8" baseType="variant">
      <vt:variant>
        <vt:lpstr>使用されているフォント</vt:lpstr>
      </vt:variant>
      <vt:variant>
        <vt:i4>26</vt:i4>
      </vt:variant>
      <vt:variant>
        <vt:lpstr>テーマ</vt:lpstr>
      </vt:variant>
      <vt:variant>
        <vt:i4>10</vt:i4>
      </vt:variant>
      <vt:variant>
        <vt:lpstr>埋め込まれた OLE サーバー</vt:lpstr>
      </vt:variant>
      <vt:variant>
        <vt:i4>1</vt:i4>
      </vt:variant>
      <vt:variant>
        <vt:lpstr>スライド タイトル</vt:lpstr>
      </vt:variant>
      <vt:variant>
        <vt:i4>32</vt:i4>
      </vt:variant>
    </vt:vector>
  </HeadingPairs>
  <TitlesOfParts>
    <vt:vector size="69" baseType="lpstr">
      <vt:lpstr>Cochin</vt:lpstr>
      <vt:lpstr>Gill Sans</vt:lpstr>
      <vt:lpstr>HGPｺﾞｼｯｸE</vt:lpstr>
      <vt:lpstr>Hiragino Sans W4</vt:lpstr>
      <vt:lpstr>ＭＳ Ｐゴシック</vt:lpstr>
      <vt:lpstr>MS UI Gothic</vt:lpstr>
      <vt:lpstr>ＭＳ ゴシック</vt:lpstr>
      <vt:lpstr>Palatino</vt:lpstr>
      <vt:lpstr>Times Roman</vt:lpstr>
      <vt:lpstr>ヒラギノ角ゴ Pro W3</vt:lpstr>
      <vt:lpstr>ヒラギノ明朝 ProN W3</vt:lpstr>
      <vt:lpstr>Meiryo</vt:lpstr>
      <vt:lpstr>游ゴシック</vt:lpstr>
      <vt:lpstr>游ゴシック Light</vt:lpstr>
      <vt:lpstr>Arial</vt:lpstr>
      <vt:lpstr>Calibri</vt:lpstr>
      <vt:lpstr>Calibri Light</vt:lpstr>
      <vt:lpstr>Cambria</vt:lpstr>
      <vt:lpstr>Cambria Math</vt:lpstr>
      <vt:lpstr>Gadugi</vt:lpstr>
      <vt:lpstr>Helvetica</vt:lpstr>
      <vt:lpstr>Mangal</vt:lpstr>
      <vt:lpstr>Symbol</vt:lpstr>
      <vt:lpstr>Times New Roman</vt:lpstr>
      <vt:lpstr>Verdana</vt:lpstr>
      <vt:lpstr>Wingdings</vt:lpstr>
      <vt:lpstr>KEK Standard</vt:lpstr>
      <vt:lpstr>デザインの設定</vt:lpstr>
      <vt:lpstr>1_KEK Standard</vt:lpstr>
      <vt:lpstr>Conference_Katsuro</vt:lpstr>
      <vt:lpstr>1_Conference_Katsuro</vt:lpstr>
      <vt:lpstr>2_Conference_Katsuro</vt:lpstr>
      <vt:lpstr>3_KEK Standard</vt:lpstr>
      <vt:lpstr>15_ホワイト</vt:lpstr>
      <vt:lpstr>7_Office ​​テーマ</vt:lpstr>
      <vt:lpstr>Office テーマ</vt:lpstr>
      <vt:lpstr>ワークシート</vt:lpstr>
      <vt:lpstr>Future of High Energy Physics in Japan </vt:lpstr>
      <vt:lpstr>Contents</vt:lpstr>
      <vt:lpstr>JAHEP strategy update in 2i017</vt:lpstr>
      <vt:lpstr>Final report on Future Projects in HEP </vt:lpstr>
      <vt:lpstr>Final report on Future Projects in HEP  (Cont.)</vt:lpstr>
      <vt:lpstr>Timeline of ongoing and future projects</vt:lpstr>
      <vt:lpstr>KEK and its Roadmap</vt:lpstr>
      <vt:lpstr>KEK Roadmap 2013 Update </vt:lpstr>
      <vt:lpstr>KEK Roadmap 2013 Update (DRAFT)</vt:lpstr>
      <vt:lpstr>J-PARC (HEP-related part)</vt:lpstr>
      <vt:lpstr>Super KEKB, LHC, ILC</vt:lpstr>
      <vt:lpstr>J-PARC</vt:lpstr>
      <vt:lpstr>T2K (Tokai to Kamioka)  experiment</vt:lpstr>
      <vt:lpstr>PowerPoint プレゼンテーション</vt:lpstr>
      <vt:lpstr>PowerPoint プレゼンテーション</vt:lpstr>
      <vt:lpstr>PowerPoint プレゼンテーション</vt:lpstr>
      <vt:lpstr>KOTO Experiment</vt:lpstr>
      <vt:lpstr>COMET Experiment</vt:lpstr>
      <vt:lpstr>Muon g-2/EDM at H-line of MLF</vt:lpstr>
      <vt:lpstr>Projected Schedule of MR new PS and RF</vt:lpstr>
      <vt:lpstr>PowerPoint プレゼンテーション</vt:lpstr>
      <vt:lpstr>First Collision</vt:lpstr>
      <vt:lpstr>Luminosity profile and potential discoveries</vt:lpstr>
      <vt:lpstr>Japanese Activities at LHC/ATLAS</vt:lpstr>
      <vt:lpstr>Contribution to HL-LHC D1 magnet</vt:lpstr>
      <vt:lpstr>PowerPoint プレゼンテーション</vt:lpstr>
      <vt:lpstr>Developments of the ILC project</vt:lpstr>
      <vt:lpstr>ICFA statement on March 21, 2019</vt:lpstr>
      <vt:lpstr>Actions to be done by KEK</vt:lpstr>
      <vt:lpstr>PowerPoint プレゼンテーション</vt:lpstr>
      <vt:lpstr>PowerPoint プレゼンテーション</vt:lpstr>
      <vt:lpstr>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yamauchi</dc:creator>
  <cp:lastModifiedBy>岡田 安弘</cp:lastModifiedBy>
  <cp:revision>381</cp:revision>
  <cp:lastPrinted>2019-04-14T05:07:52Z</cp:lastPrinted>
  <dcterms:created xsi:type="dcterms:W3CDTF">2015-02-23T05:26:10Z</dcterms:created>
  <dcterms:modified xsi:type="dcterms:W3CDTF">2019-04-16T17:31:36Z</dcterms:modified>
</cp:coreProperties>
</file>